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1pPr>
    <a:lvl2pPr marL="0" marR="0" indent="4572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2pPr>
    <a:lvl3pPr marL="0" marR="0" indent="9144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3pPr>
    <a:lvl4pPr marL="0" marR="0" indent="13716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4pPr>
    <a:lvl5pPr marL="0" marR="0" indent="18288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5pPr>
    <a:lvl6pPr marL="0" marR="0" indent="22860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6pPr>
    <a:lvl7pPr marL="0" marR="0" indent="27432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7pPr>
    <a:lvl8pPr marL="0" marR="0" indent="32004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8pPr>
    <a:lvl9pPr marL="0" marR="0" indent="365760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Avenir Next Regular"/>
          <a:ea typeface="Avenir Next Regular"/>
          <a:cs typeface="Avenir Next Regular"/>
        </a:font>
        <a:srgbClr val="4A4A4B"/>
      </a:tcTxStyle>
      <a:tcStyle>
        <a:tcBdr>
          <a:left>
            <a:ln w="12700" cap="flat">
              <a:solidFill>
                <a:srgbClr val="4A4A4B"/>
              </a:solidFill>
              <a:prstDash val="solid"/>
              <a:miter lim="400000"/>
            </a:ln>
          </a:left>
          <a:right>
            <a:ln w="12700" cap="flat">
              <a:solidFill>
                <a:srgbClr val="4A4A4B"/>
              </a:solidFill>
              <a:prstDash val="solid"/>
              <a:miter lim="400000"/>
            </a:ln>
          </a:right>
          <a:top>
            <a:ln w="12700" cap="flat">
              <a:solidFill>
                <a:srgbClr val="4A4A4B"/>
              </a:solidFill>
              <a:prstDash val="solid"/>
              <a:miter lim="400000"/>
            </a:ln>
          </a:top>
          <a:bottom>
            <a:ln w="12700" cap="flat">
              <a:solidFill>
                <a:srgbClr val="4A4A4B"/>
              </a:solidFill>
              <a:prstDash val="solid"/>
              <a:miter lim="400000"/>
            </a:ln>
          </a:bottom>
          <a:insideH>
            <a:ln w="12700" cap="flat">
              <a:solidFill>
                <a:srgbClr val="4A4A4B"/>
              </a:solidFill>
              <a:prstDash val="solid"/>
              <a:miter lim="400000"/>
            </a:ln>
          </a:insideH>
          <a:insideV>
            <a:ln w="12700" cap="flat">
              <a:solidFill>
                <a:srgbClr val="4A4A4B"/>
              </a:solidFill>
              <a:prstDash val="solid"/>
              <a:miter lim="400000"/>
            </a:ln>
          </a:insideV>
        </a:tcBdr>
        <a:fill>
          <a:noFill/>
        </a:fill>
      </a:tcStyle>
    </a:wholeTbl>
    <a:band2H>
      <a:tcTxStyle/>
      <a:tcStyle>
        <a:tcBdr/>
        <a:fill>
          <a:solidFill>
            <a:srgbClr val="D9D5CA"/>
          </a:solidFill>
        </a:fill>
      </a:tcStyle>
    </a:band2H>
    <a:firstCol>
      <a:tcTxStyle b="on" i="off">
        <a:font>
          <a:latin typeface="Avenir Next Regular"/>
          <a:ea typeface="Avenir Next Regular"/>
          <a:cs typeface="Avenir Next Regular"/>
        </a:font>
        <a:srgbClr val="4A4A4B"/>
      </a:tcTxStyle>
      <a:tcStyle>
        <a:tcBdr>
          <a:left>
            <a:ln w="12700" cap="flat">
              <a:noFill/>
              <a:miter lim="400000"/>
            </a:ln>
          </a:left>
          <a:right>
            <a:ln w="25400" cap="flat">
              <a:solidFill>
                <a:srgbClr val="4A4A4B"/>
              </a:solidFill>
              <a:prstDash val="solid"/>
              <a:miter lim="400000"/>
            </a:ln>
          </a:right>
          <a:top>
            <a:ln w="12700" cap="flat">
              <a:solidFill>
                <a:srgbClr val="4A4A4B"/>
              </a:solidFill>
              <a:prstDash val="solid"/>
              <a:miter lim="400000"/>
            </a:ln>
          </a:top>
          <a:bottom>
            <a:ln w="12700" cap="flat">
              <a:solidFill>
                <a:srgbClr val="4A4A4B"/>
              </a:solidFill>
              <a:prstDash val="solid"/>
              <a:miter lim="400000"/>
            </a:ln>
          </a:bottom>
          <a:insideH>
            <a:ln w="12700" cap="flat">
              <a:solidFill>
                <a:srgbClr val="4A4A4B"/>
              </a:solidFill>
              <a:prstDash val="solid"/>
              <a:miter lim="400000"/>
            </a:ln>
          </a:insideH>
          <a:insideV>
            <a:ln w="12700" cap="flat">
              <a:solidFill>
                <a:srgbClr val="4A4A4B"/>
              </a:solidFill>
              <a:prstDash val="solid"/>
              <a:miter lim="400000"/>
            </a:ln>
          </a:insideV>
        </a:tcBdr>
        <a:fill>
          <a:noFill/>
        </a:fill>
      </a:tcStyle>
    </a:firstCol>
    <a:lastRow>
      <a:tcTxStyle b="on" i="off">
        <a:font>
          <a:latin typeface="Avenir Next Regular"/>
          <a:ea typeface="Avenir Next Regular"/>
          <a:cs typeface="Avenir Next Regular"/>
        </a:font>
        <a:srgbClr val="4A4A4B"/>
      </a:tcTxStyle>
      <a:tcStyle>
        <a:tcBdr>
          <a:left>
            <a:ln w="12700" cap="flat">
              <a:solidFill>
                <a:srgbClr val="4A4A4B"/>
              </a:solidFill>
              <a:prstDash val="solid"/>
              <a:miter lim="400000"/>
            </a:ln>
          </a:left>
          <a:right>
            <a:ln w="12700" cap="flat">
              <a:solidFill>
                <a:srgbClr val="4A4A4B"/>
              </a:solidFill>
              <a:prstDash val="solid"/>
              <a:miter lim="400000"/>
            </a:ln>
          </a:right>
          <a:top>
            <a:ln w="25400" cap="flat">
              <a:solidFill>
                <a:srgbClr val="4A4A4B"/>
              </a:solidFill>
              <a:prstDash val="solid"/>
              <a:miter lim="400000"/>
            </a:ln>
          </a:top>
          <a:bottom>
            <a:ln w="12700" cap="flat">
              <a:noFill/>
              <a:miter lim="400000"/>
            </a:ln>
          </a:bottom>
          <a:insideH>
            <a:ln w="12700" cap="flat">
              <a:solidFill>
                <a:srgbClr val="4A4A4B"/>
              </a:solidFill>
              <a:prstDash val="solid"/>
              <a:miter lim="400000"/>
            </a:ln>
          </a:insideH>
          <a:insideV>
            <a:ln w="12700" cap="flat">
              <a:solidFill>
                <a:srgbClr val="4A4A4B"/>
              </a:solidFill>
              <a:prstDash val="solid"/>
              <a:miter lim="400000"/>
            </a:ln>
          </a:insideV>
        </a:tcBdr>
        <a:fill>
          <a:noFill/>
        </a:fill>
      </a:tcStyle>
    </a:lastRow>
    <a:firstRow>
      <a:tcTxStyle b="on" i="off">
        <a:font>
          <a:latin typeface="Avenir Next Regular"/>
          <a:ea typeface="Avenir Next Regular"/>
          <a:cs typeface="Avenir Next Regular"/>
        </a:font>
        <a:srgbClr val="4A4A4B"/>
      </a:tcTxStyle>
      <a:tcStyle>
        <a:tcBdr>
          <a:left>
            <a:ln w="12700" cap="flat">
              <a:solidFill>
                <a:srgbClr val="4A4A4B"/>
              </a:solidFill>
              <a:prstDash val="solid"/>
              <a:miter lim="400000"/>
            </a:ln>
          </a:left>
          <a:right>
            <a:ln w="12700" cap="flat">
              <a:solidFill>
                <a:srgbClr val="4A4A4B"/>
              </a:solidFill>
              <a:prstDash val="solid"/>
              <a:miter lim="400000"/>
            </a:ln>
          </a:right>
          <a:top>
            <a:ln w="12700" cap="flat">
              <a:noFill/>
              <a:miter lim="400000"/>
            </a:ln>
          </a:top>
          <a:bottom>
            <a:ln w="25400" cap="flat">
              <a:solidFill>
                <a:srgbClr val="4A4A4B"/>
              </a:solidFill>
              <a:prstDash val="solid"/>
              <a:miter lim="400000"/>
            </a:ln>
          </a:bottom>
          <a:insideH>
            <a:ln w="12700" cap="flat">
              <a:solidFill>
                <a:srgbClr val="4A4A4B"/>
              </a:solidFill>
              <a:prstDash val="solid"/>
              <a:miter lim="400000"/>
            </a:ln>
          </a:insideH>
          <a:insideV>
            <a:ln w="12700" cap="flat">
              <a:solidFill>
                <a:srgbClr val="4A4A4B"/>
              </a:solidFill>
              <a:prstDash val="solid"/>
              <a:miter lim="400000"/>
            </a:ln>
          </a:insideV>
        </a:tcBdr>
        <a:fill>
          <a:noFill/>
        </a:fill>
      </a:tcStyle>
    </a:firstRow>
  </a:tblStyle>
  <a:tblStyle styleId="{C7B018BB-80A7-4F77-B60F-C8B233D01FF8}" styleName="">
    <a:tblBg/>
    <a:wholeTbl>
      <a:tcTxStyle b="off" i="off">
        <a:font>
          <a:latin typeface="Avenir Next Regular"/>
          <a:ea typeface="Avenir Next Regular"/>
          <a:cs typeface="Avenir Next Regular"/>
        </a:font>
        <a:srgbClr val="000000"/>
      </a:tcTxStyle>
      <a:tcStyle>
        <a:tcBdr>
          <a:left>
            <a:ln w="12700" cap="flat">
              <a:solidFill>
                <a:schemeClr val="accent1">
                  <a:hueOff val="420094"/>
                  <a:satOff val="-1465"/>
                  <a:lumOff val="-19139"/>
                </a:schemeClr>
              </a:solidFill>
              <a:prstDash val="solid"/>
              <a:miter lim="400000"/>
            </a:ln>
          </a:left>
          <a:right>
            <a:ln w="12700" cap="flat">
              <a:solidFill>
                <a:schemeClr val="accent1">
                  <a:hueOff val="420094"/>
                  <a:satOff val="-1465"/>
                  <a:lumOff val="-19139"/>
                </a:schemeClr>
              </a:solidFill>
              <a:prstDash val="solid"/>
              <a:miter lim="400000"/>
            </a:ln>
          </a:right>
          <a:top>
            <a:ln w="12700" cap="flat">
              <a:solidFill>
                <a:schemeClr val="accent1">
                  <a:hueOff val="420094"/>
                  <a:satOff val="-1465"/>
                  <a:lumOff val="-19139"/>
                </a:schemeClr>
              </a:solidFill>
              <a:prstDash val="solid"/>
              <a:miter lim="400000"/>
            </a:ln>
          </a:top>
          <a:bottom>
            <a:ln w="12700" cap="flat">
              <a:solidFill>
                <a:schemeClr val="accent1">
                  <a:hueOff val="420094"/>
                  <a:satOff val="-1465"/>
                  <a:lumOff val="-19139"/>
                </a:schemeClr>
              </a:solidFill>
              <a:prstDash val="solid"/>
              <a:miter lim="400000"/>
            </a:ln>
          </a:bottom>
          <a:insideH>
            <a:ln w="12700" cap="flat">
              <a:solidFill>
                <a:schemeClr val="accent1">
                  <a:hueOff val="420094"/>
                  <a:satOff val="-1465"/>
                  <a:lumOff val="-19139"/>
                </a:schemeClr>
              </a:solidFill>
              <a:prstDash val="solid"/>
              <a:miter lim="400000"/>
            </a:ln>
          </a:insideH>
          <a:insideV>
            <a:ln w="12700" cap="flat">
              <a:solidFill>
                <a:schemeClr val="accent1">
                  <a:hueOff val="420094"/>
                  <a:satOff val="-1465"/>
                  <a:lumOff val="-19139"/>
                </a:schemeClr>
              </a:solidFill>
              <a:prstDash val="solid"/>
              <a:miter lim="400000"/>
            </a:ln>
          </a:insideV>
        </a:tcBdr>
        <a:fill>
          <a:noFill/>
        </a:fill>
      </a:tcStyle>
    </a:wholeTbl>
    <a:band2H>
      <a:tcTxStyle/>
      <a:tcStyle>
        <a:tcBdr/>
        <a:fill>
          <a:solidFill>
            <a:srgbClr val="D9D5CA"/>
          </a:solidFill>
        </a:fill>
      </a:tcStyle>
    </a:band2H>
    <a:firstCol>
      <a:tcTxStyle b="on" i="off">
        <a:font>
          <a:latin typeface="Avenir Next Regular"/>
          <a:ea typeface="Avenir Next Regular"/>
          <a:cs typeface="Avenir Next Regular"/>
        </a:font>
        <a:srgbClr val="FFFFFF"/>
      </a:tcTxStyle>
      <a:tcStyle>
        <a:tcBdr>
          <a:left>
            <a:ln w="12700" cap="flat">
              <a:noFill/>
              <a:miter lim="400000"/>
            </a:ln>
          </a:left>
          <a:right>
            <a:ln w="25400" cap="flat">
              <a:solidFill>
                <a:schemeClr val="accent1">
                  <a:hueOff val="420094"/>
                  <a:satOff val="-1465"/>
                  <a:lumOff val="-19139"/>
                </a:schemeClr>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0EBE0"/>
              </a:solidFill>
              <a:prstDash val="solid"/>
              <a:miter lim="400000"/>
            </a:ln>
          </a:insideV>
        </a:tcBdr>
        <a:fill>
          <a:solidFill>
            <a:srgbClr val="54BAE0"/>
          </a:solidFill>
        </a:fill>
      </a:tcStyle>
    </a:firstCol>
    <a:lastRow>
      <a:tcTxStyle b="off" i="off">
        <a:font>
          <a:latin typeface="Avenir Next Medium"/>
          <a:ea typeface="Avenir Next Medium"/>
          <a:cs typeface="Avenir Next Medium"/>
        </a:font>
        <a:srgbClr val="000000"/>
      </a:tcTxStyle>
      <a:tcStyle>
        <a:tcBdr>
          <a:left>
            <a:ln w="12700" cap="flat">
              <a:solidFill>
                <a:schemeClr val="accent1">
                  <a:hueOff val="420094"/>
                  <a:satOff val="-1465"/>
                  <a:lumOff val="-19139"/>
                </a:schemeClr>
              </a:solidFill>
              <a:prstDash val="solid"/>
              <a:miter lim="400000"/>
            </a:ln>
          </a:left>
          <a:right>
            <a:ln w="12700" cap="flat">
              <a:solidFill>
                <a:schemeClr val="accent1">
                  <a:hueOff val="420094"/>
                  <a:satOff val="-1465"/>
                  <a:lumOff val="-19139"/>
                </a:schemeClr>
              </a:solidFill>
              <a:prstDash val="solid"/>
              <a:miter lim="400000"/>
            </a:ln>
          </a:right>
          <a:top>
            <a:ln w="25400" cap="flat">
              <a:solidFill>
                <a:schemeClr val="accent1">
                  <a:hueOff val="420094"/>
                  <a:satOff val="-1465"/>
                  <a:lumOff val="-19139"/>
                </a:schemeClr>
              </a:solidFill>
              <a:prstDash val="solid"/>
              <a:miter lim="400000"/>
            </a:ln>
          </a:top>
          <a:bottom>
            <a:ln w="12700" cap="flat">
              <a:noFill/>
              <a:miter lim="400000"/>
            </a:ln>
          </a:bottom>
          <a:insideH>
            <a:ln w="12700" cap="flat">
              <a:solidFill>
                <a:schemeClr val="accent1">
                  <a:hueOff val="420094"/>
                  <a:satOff val="-1465"/>
                  <a:lumOff val="-19139"/>
                </a:schemeClr>
              </a:solidFill>
              <a:prstDash val="solid"/>
              <a:miter lim="400000"/>
            </a:ln>
          </a:insideH>
          <a:insideV>
            <a:ln w="12700" cap="flat">
              <a:solidFill>
                <a:schemeClr val="accent1">
                  <a:hueOff val="420094"/>
                  <a:satOff val="-1465"/>
                  <a:lumOff val="-19139"/>
                </a:schemeClr>
              </a:solidFill>
              <a:prstDash val="solid"/>
              <a:miter lim="400000"/>
            </a:ln>
          </a:insideV>
        </a:tcBdr>
        <a:fill>
          <a:noFill/>
        </a:fill>
      </a:tcStyle>
    </a:lastRow>
    <a:firstRow>
      <a:tcTxStyle b="on" i="off">
        <a:font>
          <a:latin typeface="Avenir Next Regular"/>
          <a:ea typeface="Avenir Next Regular"/>
          <a:cs typeface="Avenir Next Regular"/>
        </a:font>
        <a:srgbClr val="FFFFFF"/>
      </a:tcTxStyle>
      <a:tcStyle>
        <a:tcBdr>
          <a:left>
            <a:ln w="12700" cap="flat">
              <a:solidFill>
                <a:srgbClr val="F0EBE0"/>
              </a:solidFill>
              <a:prstDash val="solid"/>
              <a:miter lim="400000"/>
            </a:ln>
          </a:left>
          <a:right>
            <a:ln w="12700" cap="flat">
              <a:solidFill>
                <a:srgbClr val="F0EBE0"/>
              </a:solidFill>
              <a:prstDash val="solid"/>
              <a:miter lim="400000"/>
            </a:ln>
          </a:right>
          <a:top>
            <a:ln w="12700" cap="flat">
              <a:noFill/>
              <a:miter lim="400000"/>
            </a:ln>
          </a:top>
          <a:bottom>
            <a:ln w="25400" cap="flat">
              <a:solidFill>
                <a:schemeClr val="accent1">
                  <a:hueOff val="420094"/>
                  <a:satOff val="-1465"/>
                  <a:lumOff val="-19139"/>
                </a:schemeClr>
              </a:solidFill>
              <a:prstDash val="solid"/>
              <a:miter lim="400000"/>
            </a:ln>
          </a:bottom>
          <a:insideH>
            <a:ln w="12700" cap="flat">
              <a:solidFill>
                <a:srgbClr val="F0EBE0"/>
              </a:solidFill>
              <a:prstDash val="solid"/>
              <a:miter lim="400000"/>
            </a:ln>
          </a:insideH>
          <a:insideV>
            <a:ln w="12700" cap="flat">
              <a:solidFill>
                <a:srgbClr val="F0EBE0"/>
              </a:solidFill>
              <a:prstDash val="solid"/>
              <a:miter lim="400000"/>
            </a:ln>
          </a:insideV>
        </a:tcBdr>
        <a:fill>
          <a:solidFill>
            <a:srgbClr val="54BAE0"/>
          </a:solidFill>
        </a:fill>
      </a:tcStyle>
    </a:firstRow>
  </a:tblStyle>
  <a:tblStyle styleId="{EEE7283C-3CF3-47DC-8721-378D4A62B228}" styleName="">
    <a:tblBg/>
    <a:wholeTbl>
      <a:tcTxStyle b="off" i="off">
        <a:font>
          <a:latin typeface="Avenir Next Regular"/>
          <a:ea typeface="Avenir Next Regular"/>
          <a:cs typeface="Avenir Next Regular"/>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0EBE0"/>
          </a:solidFill>
        </a:fill>
      </a:tcStyle>
    </a:wholeTbl>
    <a:band2H>
      <a:tcTxStyle/>
      <a:tcStyle>
        <a:tcBdr/>
        <a:fill>
          <a:solidFill>
            <a:srgbClr val="D9D5CA"/>
          </a:solidFill>
        </a:fill>
      </a:tcStyle>
    </a:band2H>
    <a:firstCol>
      <a:tcTxStyle b="off" i="off">
        <a:font>
          <a:latin typeface="Avenir Next Medium"/>
          <a:ea typeface="Avenir Next Medium"/>
          <a:cs typeface="Avenir Next Medium"/>
        </a:font>
        <a:srgbClr val="000000"/>
      </a:tcTxStyle>
      <a:tcStyle>
        <a:tcBdr>
          <a:left>
            <a:ln w="12700" cap="flat">
              <a:noFill/>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C6DFB5"/>
          </a:solidFill>
        </a:fill>
      </a:tcStyle>
    </a:firstCol>
    <a:lastRow>
      <a:tcTxStyle b="off" i="off">
        <a:font>
          <a:latin typeface="Avenir Next Medium"/>
          <a:ea typeface="Avenir Next Medium"/>
          <a:cs typeface="Avenir Next Medium"/>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noFill/>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0EBE0"/>
          </a:solidFill>
        </a:fill>
      </a:tcStyle>
    </a:lastRow>
    <a:firstRow>
      <a:tcTxStyle b="on" i="off">
        <a:font>
          <a:latin typeface="Avenir Next Regular"/>
          <a:ea typeface="Avenir Next Regular"/>
          <a:cs typeface="Avenir Next Regular"/>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noFill/>
              <a:miter lim="400000"/>
            </a:ln>
          </a:top>
          <a:bottom>
            <a:ln w="254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57A797"/>
          </a:solidFill>
        </a:fill>
      </a:tcStyle>
    </a:firstRow>
  </a:tblStyle>
  <a:tblStyle styleId="{CF821DB8-F4EB-4A41-A1BA-3FCAFE7338EE}" styleName="">
    <a:tblBg/>
    <a:wholeTbl>
      <a:tcTxStyle b="off" i="off">
        <a:font>
          <a:latin typeface="Avenir Next Regular"/>
          <a:ea typeface="Avenir Next Regular"/>
          <a:cs typeface="Avenir Next Regular"/>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0EBE0"/>
          </a:solidFill>
        </a:fill>
      </a:tcStyle>
    </a:wholeTbl>
    <a:band2H>
      <a:tcTxStyle/>
      <a:tcStyle>
        <a:tcBdr/>
        <a:fill>
          <a:solidFill>
            <a:srgbClr val="E4E1D8"/>
          </a:solidFill>
        </a:fill>
      </a:tcStyle>
    </a:band2H>
    <a:firstCol>
      <a:tcTxStyle b="off" i="off">
        <a:font>
          <a:latin typeface="Avenir Next Medium"/>
          <a:ea typeface="Avenir Next Medium"/>
          <a:cs typeface="Avenir Next Medium"/>
        </a:font>
        <a:srgbClr val="000000"/>
      </a:tcTxStyle>
      <a:tcStyle>
        <a:tcBdr>
          <a:left>
            <a:ln w="12700" cap="flat">
              <a:noFill/>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DAD7D3"/>
          </a:solidFill>
        </a:fill>
      </a:tcStyle>
    </a:firstCol>
    <a:lastRow>
      <a:tcTxStyle b="off" i="off">
        <a:font>
          <a:latin typeface="Avenir Next Medium"/>
          <a:ea typeface="Avenir Next Medium"/>
          <a:cs typeface="Avenir Next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noFill/>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0EBE0"/>
          </a:solidFill>
        </a:fill>
      </a:tcStyle>
    </a:lastRow>
    <a:firstRow>
      <a:tcTxStyle b="on" i="off">
        <a:font>
          <a:latin typeface="Avenir Next Regular"/>
          <a:ea typeface="Avenir Next Regular"/>
          <a:cs typeface="Avenir Next Regular"/>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noFill/>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chemeClr val="accent6">
              <a:hueOff val="-134388"/>
            </a:schemeClr>
          </a:solidFill>
        </a:fill>
      </a:tcStyle>
    </a:firstRow>
  </a:tblStyle>
  <a:tblStyle styleId="{33BA23B1-9221-436E-865A-0063620EA4FD}" styleName="">
    <a:tblBg/>
    <a:wholeTbl>
      <a:tcTxStyle b="off" i="off">
        <a:font>
          <a:latin typeface="Avenir Next Regular"/>
          <a:ea typeface="Avenir Next Regular"/>
          <a:cs typeface="Avenir Next Regular"/>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FEBE1"/>
          </a:solidFill>
        </a:fill>
      </a:tcStyle>
    </a:wholeTbl>
    <a:band2H>
      <a:tcTxStyle/>
      <a:tcStyle>
        <a:tcBdr/>
        <a:fill>
          <a:solidFill>
            <a:srgbClr val="D9D5CA"/>
          </a:solidFill>
        </a:fill>
      </a:tcStyle>
    </a:band2H>
    <a:firstCol>
      <a:tcTxStyle b="on" i="off">
        <a:font>
          <a:latin typeface="Avenir Next Regular"/>
          <a:ea typeface="Avenir Next Regular"/>
          <a:cs typeface="Avenir Next Regular"/>
        </a:font>
        <a:srgbClr val="000000"/>
      </a:tcTxStyle>
      <a:tcStyle>
        <a:tcBdr>
          <a:left>
            <a:ln w="12700" cap="flat">
              <a:noFill/>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D0CCC4"/>
          </a:solidFill>
        </a:fill>
      </a:tcStyle>
    </a:firstCol>
    <a:lastRow>
      <a:tcTxStyle b="on" i="off">
        <a:font>
          <a:latin typeface="Avenir Next Regular"/>
          <a:ea typeface="Avenir Next Regular"/>
          <a:cs typeface="Avenir Next Regular"/>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noFill/>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noFill/>
        </a:fill>
      </a:tcStyle>
    </a:lastRow>
    <a:firstRow>
      <a:tcTxStyle b="on" i="off">
        <a:font>
          <a:latin typeface="Avenir Next Regular"/>
          <a:ea typeface="Avenir Next Regular"/>
          <a:cs typeface="Avenir Next Regular"/>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noFill/>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F5413C"/>
          </a:solidFill>
        </a:fill>
      </a:tcStyle>
    </a:firstRow>
  </a:tblStyle>
  <a:tblStyle styleId="{2708684C-4D16-4618-839F-0558EEFCDFE6}" styleName="">
    <a:tblBg/>
    <a:wholeTbl>
      <a:tcTxStyle b="off" i="off">
        <a:font>
          <a:latin typeface="Avenir Next Regular"/>
          <a:ea typeface="Avenir Next Regular"/>
          <a:cs typeface="Avenir Next Regular"/>
        </a:font>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12700" cap="flat">
              <a:solidFill>
                <a:srgbClr val="5E5E5E"/>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noFill/>
        </a:fill>
      </a:tcStyle>
    </a:wholeTbl>
    <a:band2H>
      <a:tcTxStyle/>
      <a:tcStyle>
        <a:tcBdr/>
        <a:fill>
          <a:solidFill>
            <a:srgbClr val="D9D5CA"/>
          </a:solidFill>
        </a:fill>
      </a:tcStyle>
    </a:band2H>
    <a:firstCol>
      <a:tcTxStyle b="on" i="off">
        <a:font>
          <a:latin typeface="Avenir Next Regular"/>
          <a:ea typeface="Avenir Next Regular"/>
          <a:cs typeface="Avenir Next Regular"/>
        </a:font>
        <a:srgbClr val="000000"/>
      </a:tcTxStyle>
      <a:tcStyle>
        <a:tcBdr>
          <a:left>
            <a:ln w="12700" cap="flat">
              <a:noFill/>
              <a:miter lim="400000"/>
            </a:ln>
          </a:left>
          <a:right>
            <a:ln w="12700" cap="flat">
              <a:solidFill>
                <a:srgbClr val="5E5E5E"/>
              </a:solidFill>
              <a:prstDash val="solid"/>
              <a:miter lim="400000"/>
            </a:ln>
          </a:right>
          <a:top>
            <a:ln w="12700" cap="flat">
              <a:solidFill>
                <a:srgbClr val="5E5E5E"/>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D0CCC4"/>
          </a:solidFill>
        </a:fill>
      </a:tcStyle>
    </a:firstCol>
    <a:lastRow>
      <a:tcTxStyle b="on" i="off">
        <a:font>
          <a:latin typeface="Avenir Next Regular"/>
          <a:ea typeface="Avenir Next Regular"/>
          <a:cs typeface="Avenir Next Regular"/>
        </a:font>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12700" cap="flat">
              <a:solidFill>
                <a:srgbClr val="5E5E5E"/>
              </a:solidFill>
              <a:prstDash val="solid"/>
              <a:miter lim="400000"/>
            </a:ln>
          </a:top>
          <a:bottom>
            <a:ln w="12700" cap="flat">
              <a:noFill/>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B7B5B1"/>
          </a:solidFill>
        </a:fill>
      </a:tcStyle>
    </a:lastRow>
    <a:firstRow>
      <a:tcTxStyle b="on" i="off">
        <a:font>
          <a:latin typeface="Avenir Next Regular"/>
          <a:ea typeface="Avenir Next Regular"/>
          <a:cs typeface="Avenir Next Regular"/>
        </a:font>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12700" cap="flat">
              <a:noFill/>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B7B5B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07"/>
  </p:normalViewPr>
  <p:slideViewPr>
    <p:cSldViewPr snapToGrid="0" snapToObjects="1">
      <p:cViewPr varScale="1">
        <p:scale>
          <a:sx n="53" d="100"/>
          <a:sy n="53"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98" name="Shape 198"/>
          <p:cNvSpPr>
            <a:spLocks noGrp="1" noRot="1" noChangeAspect="1"/>
          </p:cNvSpPr>
          <p:nvPr>
            <p:ph type="sldImg"/>
          </p:nvPr>
        </p:nvSpPr>
        <p:spPr>
          <a:xfrm>
            <a:off x="1143000" y="685800"/>
            <a:ext cx="4572000" cy="3429000"/>
          </a:xfrm>
          <a:prstGeom prst="rect">
            <a:avLst/>
          </a:prstGeom>
        </p:spPr>
        <p:txBody>
          <a:bodyPr/>
          <a:lstStyle/>
          <a:p>
            <a:endParaRPr/>
          </a:p>
        </p:txBody>
      </p:sp>
      <p:sp>
        <p:nvSpPr>
          <p:cNvPr id="199" name="Shape 19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Aston New"/>
          <p:cNvSpPr txBox="1">
            <a:spLocks noGrp="1"/>
          </p:cNvSpPr>
          <p:nvPr>
            <p:ph type="body" sz="quarter" idx="21" hasCustomPrompt="1"/>
          </p:nvPr>
        </p:nvSpPr>
        <p:spPr>
          <a:xfrm>
            <a:off x="1727200" y="1471323"/>
            <a:ext cx="20929600" cy="1087466"/>
          </a:xfrm>
          <a:prstGeom prst="rect">
            <a:avLst/>
          </a:prstGeom>
        </p:spPr>
        <p:txBody>
          <a:bodyPr lIns="50800" tIns="50800" rIns="50800" bIns="50800" anchor="ctr"/>
          <a:lstStyle>
            <a:lvl1pPr marL="0" indent="0" algn="ctr" defTabSz="12700">
              <a:lnSpc>
                <a:spcPct val="100000"/>
              </a:lnSpc>
              <a:spcBef>
                <a:spcPts val="0"/>
              </a:spcBef>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lvl1pPr>
          </a:lstStyle>
          <a:p>
            <a:r>
              <a:t>Author and Date</a:t>
            </a:r>
          </a:p>
        </p:txBody>
      </p:sp>
      <p:sp>
        <p:nvSpPr>
          <p:cNvPr id="12" name="Presentation Title"/>
          <p:cNvSpPr txBox="1">
            <a:spLocks noGrp="1"/>
          </p:cNvSpPr>
          <p:nvPr>
            <p:ph type="title" hasCustomPrompt="1"/>
          </p:nvPr>
        </p:nvSpPr>
        <p:spPr>
          <a:xfrm>
            <a:off x="1727200" y="4428480"/>
            <a:ext cx="20929600" cy="2797820"/>
          </a:xfrm>
          <a:prstGeom prst="rect">
            <a:avLst/>
          </a:prstGeom>
        </p:spPr>
        <p:txBody>
          <a:bodyPr lIns="50800" tIns="50800" rIns="50800" bIns="50800" anchor="b"/>
          <a:lstStyle>
            <a:lvl1pPr algn="ctr" defTabSz="584200">
              <a:lnSpc>
                <a:spcPct val="80000"/>
              </a:lnSpc>
              <a:defRPr sz="8600" spc="-86">
                <a:solidFill>
                  <a:srgbClr val="4A4A4A"/>
                </a:solidFill>
                <a:latin typeface="+mn-lt"/>
                <a:ea typeface="+mn-ea"/>
                <a:cs typeface="+mn-cs"/>
                <a:sym typeface="Publico Headline Black"/>
              </a:defRPr>
            </a:lvl1pPr>
          </a:lstStyle>
          <a:p>
            <a:r>
              <a:t>Presentation Title</a:t>
            </a:r>
          </a:p>
        </p:txBody>
      </p:sp>
      <p:sp>
        <p:nvSpPr>
          <p:cNvPr id="13" name="Line"/>
          <p:cNvSpPr/>
          <p:nvPr/>
        </p:nvSpPr>
        <p:spPr>
          <a:xfrm>
            <a:off x="863600" y="889000"/>
            <a:ext cx="22656801"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4" name="Line"/>
          <p:cNvSpPr/>
          <p:nvPr/>
        </p:nvSpPr>
        <p:spPr>
          <a:xfrm>
            <a:off x="863600" y="12852400"/>
            <a:ext cx="22656801"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5" name="Slide Number"/>
          <p:cNvSpPr txBox="1">
            <a:spLocks noGrp="1"/>
          </p:cNvSpPr>
          <p:nvPr>
            <p:ph type="sldNum" sz="quarter" idx="2"/>
          </p:nvPr>
        </p:nvSpPr>
        <p:spPr>
          <a:xfrm>
            <a:off x="11998832"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bg>
      <p:bgPr>
        <a:solidFill>
          <a:srgbClr val="F0EBE0"/>
        </a:solidFill>
        <a:effectLst/>
      </p:bgPr>
    </p:bg>
    <p:spTree>
      <p:nvGrpSpPr>
        <p:cNvPr id="1" name=""/>
        <p:cNvGrpSpPr/>
        <p:nvPr/>
      </p:nvGrpSpPr>
      <p:grpSpPr>
        <a:xfrm>
          <a:off x="0" y="0"/>
          <a:ext cx="0" cy="0"/>
          <a:chOff x="0" y="0"/>
          <a:chExt cx="0" cy="0"/>
        </a:xfrm>
      </p:grpSpPr>
      <p:sp>
        <p:nvSpPr>
          <p:cNvPr id="22" name="178465776_2880x1920.jpg"/>
          <p:cNvSpPr>
            <a:spLocks noGrp="1"/>
          </p:cNvSpPr>
          <p:nvPr>
            <p:ph type="pic" idx="21"/>
          </p:nvPr>
        </p:nvSpPr>
        <p:spPr>
          <a:xfrm>
            <a:off x="-1" y="-2527300"/>
            <a:ext cx="24384001" cy="16256000"/>
          </a:xfrm>
          <a:prstGeom prst="rect">
            <a:avLst/>
          </a:prstGeom>
        </p:spPr>
        <p:txBody>
          <a:bodyPr tIns="45719" bIns="45719">
            <a:noAutofit/>
          </a:bodyPr>
          <a:lstStyle/>
          <a:p>
            <a:endParaRPr/>
          </a:p>
        </p:txBody>
      </p:sp>
      <p:sp>
        <p:nvSpPr>
          <p:cNvPr id="23" name="Body Level One…"/>
          <p:cNvSpPr txBox="1">
            <a:spLocks noGrp="1"/>
          </p:cNvSpPr>
          <p:nvPr>
            <p:ph type="body" sz="quarter" idx="1" hasCustomPrompt="1"/>
          </p:nvPr>
        </p:nvSpPr>
        <p:spPr>
          <a:xfrm>
            <a:off x="1727200" y="10718800"/>
            <a:ext cx="20929600" cy="2025650"/>
          </a:xfrm>
          <a:prstGeom prst="rect">
            <a:avLst/>
          </a:prstGeom>
        </p:spPr>
        <p:txBody>
          <a:bodyPr lIns="50800" tIns="50800" rIns="50800" bIns="50800"/>
          <a:lstStyle>
            <a:lvl1pPr marL="0" indent="0" algn="ctr" defTabSz="584200">
              <a:buSzTx/>
              <a:buFontTx/>
              <a:buNone/>
              <a:defRPr sz="4400" spc="-44">
                <a:solidFill>
                  <a:srgbClr val="F0EBE0"/>
                </a:solidFill>
                <a:latin typeface="Publico Text Roman"/>
                <a:ea typeface="Publico Text Roman"/>
                <a:cs typeface="Publico Text Roman"/>
                <a:sym typeface="Publico Text Roman"/>
              </a:defRPr>
            </a:lvl1pPr>
            <a:lvl2pPr marL="0" indent="457200" algn="ctr" defTabSz="584200">
              <a:buSzTx/>
              <a:buFontTx/>
              <a:buNone/>
              <a:defRPr sz="4400" spc="-44">
                <a:solidFill>
                  <a:srgbClr val="F0EBE0"/>
                </a:solidFill>
                <a:latin typeface="Publico Text Roman"/>
                <a:ea typeface="Publico Text Roman"/>
                <a:cs typeface="Publico Text Roman"/>
                <a:sym typeface="Publico Text Roman"/>
              </a:defRPr>
            </a:lvl2pPr>
            <a:lvl3pPr marL="0" indent="0" algn="ctr" defTabSz="584200">
              <a:buSzTx/>
              <a:buFontTx/>
              <a:buNone/>
              <a:defRPr sz="4400" spc="-44">
                <a:solidFill>
                  <a:srgbClr val="F0EBE0"/>
                </a:solidFill>
                <a:latin typeface="Publico Text Roman"/>
                <a:ea typeface="Publico Text Roman"/>
                <a:cs typeface="Publico Text Roman"/>
                <a:sym typeface="Publico Text Roman"/>
              </a:defRPr>
            </a:lvl3pPr>
            <a:lvl4pPr marL="0" indent="0" algn="ctr" defTabSz="584200">
              <a:buSzTx/>
              <a:buFontTx/>
              <a:buNone/>
              <a:defRPr sz="4400" spc="-44">
                <a:solidFill>
                  <a:srgbClr val="F0EBE0"/>
                </a:solidFill>
                <a:latin typeface="Publico Text Roman"/>
                <a:ea typeface="Publico Text Roman"/>
                <a:cs typeface="Publico Text Roman"/>
                <a:sym typeface="Publico Text Roman"/>
              </a:defRPr>
            </a:lvl4pPr>
            <a:lvl5pPr marL="0" indent="0" algn="ctr" defTabSz="584200">
              <a:buSzTx/>
              <a:buFontTx/>
              <a:buNone/>
              <a:defRPr sz="4400" spc="-44">
                <a:solidFill>
                  <a:srgbClr val="F0EBE0"/>
                </a:solidFill>
                <a:latin typeface="Publico Text Roman"/>
                <a:ea typeface="Publico Text Roman"/>
                <a:cs typeface="Publico Text Roman"/>
                <a:sym typeface="Publico Text Roman"/>
              </a:defRPr>
            </a:lvl5pPr>
          </a:lstStyle>
          <a:p>
            <a:r>
              <a:t>Presentation Subtitle</a:t>
            </a:r>
          </a:p>
          <a:p>
            <a:pPr lvl="1"/>
            <a:endParaRPr/>
          </a:p>
          <a:p>
            <a:pPr lvl="2"/>
            <a:endParaRPr/>
          </a:p>
          <a:p>
            <a:pPr lvl="3"/>
            <a:endParaRPr/>
          </a:p>
          <a:p>
            <a:pPr lvl="4"/>
            <a:endParaRPr/>
          </a:p>
        </p:txBody>
      </p:sp>
      <p:sp>
        <p:nvSpPr>
          <p:cNvPr id="24" name="Presentation Title"/>
          <p:cNvSpPr txBox="1">
            <a:spLocks noGrp="1"/>
          </p:cNvSpPr>
          <p:nvPr>
            <p:ph type="title" hasCustomPrompt="1"/>
          </p:nvPr>
        </p:nvSpPr>
        <p:spPr>
          <a:xfrm>
            <a:off x="1727200" y="7817246"/>
            <a:ext cx="20929600" cy="2799954"/>
          </a:xfrm>
          <a:prstGeom prst="rect">
            <a:avLst/>
          </a:prstGeom>
        </p:spPr>
        <p:txBody>
          <a:bodyPr lIns="50800" tIns="50800" rIns="50800" bIns="50800" anchor="b"/>
          <a:lstStyle>
            <a:lvl1pPr algn="ctr" defTabSz="584200">
              <a:lnSpc>
                <a:spcPct val="80000"/>
              </a:lnSpc>
              <a:defRPr sz="8600" spc="-86">
                <a:solidFill>
                  <a:srgbClr val="FFFFFF"/>
                </a:solidFill>
                <a:latin typeface="+mn-lt"/>
                <a:ea typeface="+mn-ea"/>
                <a:cs typeface="+mn-cs"/>
                <a:sym typeface="Publico Headline Black"/>
              </a:defRPr>
            </a:lvl1pPr>
          </a:lstStyle>
          <a:p>
            <a:r>
              <a:t>Presentation Title</a:t>
            </a:r>
          </a:p>
        </p:txBody>
      </p:sp>
      <p:sp>
        <p:nvSpPr>
          <p:cNvPr id="25" name="Author and Date"/>
          <p:cNvSpPr txBox="1">
            <a:spLocks noGrp="1"/>
          </p:cNvSpPr>
          <p:nvPr>
            <p:ph type="body" sz="quarter" idx="22" hasCustomPrompt="1"/>
          </p:nvPr>
        </p:nvSpPr>
        <p:spPr>
          <a:xfrm>
            <a:off x="1727200" y="1003300"/>
            <a:ext cx="20929600" cy="480060"/>
          </a:xfrm>
          <a:prstGeom prst="rect">
            <a:avLst/>
          </a:prstGeom>
        </p:spPr>
        <p:txBody>
          <a:bodyPr lIns="50800" tIns="50800" rIns="50800" bIns="50800" anchor="ctr"/>
          <a:lstStyle>
            <a:lvl1pPr marL="0" indent="0" algn="ctr" defTabSz="685800">
              <a:lnSpc>
                <a:spcPct val="100000"/>
              </a:lnSpc>
              <a:spcBef>
                <a:spcPts val="0"/>
              </a:spcBef>
              <a:buSzTx/>
              <a:buFontTx/>
              <a:buNone/>
              <a:defRPr sz="2000" b="1" cap="all">
                <a:solidFill>
                  <a:srgbClr val="F0EBE0"/>
                </a:solidFill>
                <a:latin typeface="Publico Text Roman"/>
                <a:ea typeface="Publico Text Roman"/>
                <a:cs typeface="Publico Text Roman"/>
                <a:sym typeface="Publico Text Roman"/>
              </a:defRPr>
            </a:lvl1pPr>
          </a:lstStyle>
          <a:p>
            <a:r>
              <a:t>Author and Date</a:t>
            </a:r>
          </a:p>
        </p:txBody>
      </p:sp>
      <p:sp>
        <p:nvSpPr>
          <p:cNvPr id="26" name="Line"/>
          <p:cNvSpPr/>
          <p:nvPr/>
        </p:nvSpPr>
        <p:spPr>
          <a:xfrm>
            <a:off x="863600" y="12852400"/>
            <a:ext cx="22656801" cy="0"/>
          </a:xfrm>
          <a:prstGeom prst="line">
            <a:avLst/>
          </a:prstGeom>
          <a:ln w="12700">
            <a:solidFill>
              <a:srgbClr val="FFFFFF">
                <a:alpha val="30000"/>
              </a:srgbClr>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27" name="Line"/>
          <p:cNvSpPr/>
          <p:nvPr/>
        </p:nvSpPr>
        <p:spPr>
          <a:xfrm>
            <a:off x="863600" y="889000"/>
            <a:ext cx="22656801" cy="0"/>
          </a:xfrm>
          <a:prstGeom prst="line">
            <a:avLst/>
          </a:prstGeom>
          <a:ln w="50800">
            <a:solidFill>
              <a:srgbClr val="FFFFFF">
                <a:alpha val="30000"/>
              </a:srgbClr>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28"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F0EBE0"/>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bg>
      <p:bgPr>
        <a:solidFill>
          <a:srgbClr val="F0EBE0"/>
        </a:solidFill>
        <a:effectLst/>
      </p:bgPr>
    </p:bg>
    <p:spTree>
      <p:nvGrpSpPr>
        <p:cNvPr id="1" name=""/>
        <p:cNvGrpSpPr/>
        <p:nvPr/>
      </p:nvGrpSpPr>
      <p:grpSpPr>
        <a:xfrm>
          <a:off x="0" y="0"/>
          <a:ext cx="0" cy="0"/>
          <a:chOff x="0" y="0"/>
          <a:chExt cx="0" cy="0"/>
        </a:xfrm>
      </p:grpSpPr>
      <p:sp>
        <p:nvSpPr>
          <p:cNvPr id="35" name="139465515_1890x1620.jpg"/>
          <p:cNvSpPr>
            <a:spLocks noGrp="1"/>
          </p:cNvSpPr>
          <p:nvPr>
            <p:ph type="pic" idx="21"/>
          </p:nvPr>
        </p:nvSpPr>
        <p:spPr>
          <a:xfrm>
            <a:off x="-3352800" y="0"/>
            <a:ext cx="16002000" cy="13716000"/>
          </a:xfrm>
          <a:prstGeom prst="rect">
            <a:avLst/>
          </a:prstGeom>
        </p:spPr>
        <p:txBody>
          <a:bodyPr tIns="45719" bIns="45719">
            <a:noAutofit/>
          </a:bodyPr>
          <a:lstStyle/>
          <a:p>
            <a:endParaRPr/>
          </a:p>
        </p:txBody>
      </p:sp>
      <p:sp>
        <p:nvSpPr>
          <p:cNvPr id="36" name="Slide Title"/>
          <p:cNvSpPr txBox="1">
            <a:spLocks noGrp="1"/>
          </p:cNvSpPr>
          <p:nvPr>
            <p:ph type="title" hasCustomPrompt="1"/>
          </p:nvPr>
        </p:nvSpPr>
        <p:spPr>
          <a:xfrm>
            <a:off x="13665200" y="4394200"/>
            <a:ext cx="9271000" cy="2540000"/>
          </a:xfrm>
          <a:prstGeom prst="rect">
            <a:avLst/>
          </a:prstGeom>
        </p:spPr>
        <p:txBody>
          <a:bodyPr lIns="50800" tIns="50800" rIns="50800" bIns="50800" anchor="t"/>
          <a:lstStyle>
            <a:lvl1pPr defTabSz="584200">
              <a:lnSpc>
                <a:spcPct val="80000"/>
              </a:lnSpc>
              <a:defRPr sz="8000" spc="-80">
                <a:solidFill>
                  <a:srgbClr val="4A4A4A"/>
                </a:solidFill>
                <a:latin typeface="+mn-lt"/>
                <a:ea typeface="+mn-ea"/>
                <a:cs typeface="+mn-cs"/>
                <a:sym typeface="Publico Headline Black"/>
              </a:defRPr>
            </a:lvl1pPr>
          </a:lstStyle>
          <a:p>
            <a:r>
              <a:t>Slide Title</a:t>
            </a:r>
          </a:p>
        </p:txBody>
      </p:sp>
      <p:sp>
        <p:nvSpPr>
          <p:cNvPr id="37" name="Body Level One…"/>
          <p:cNvSpPr txBox="1">
            <a:spLocks noGrp="1"/>
          </p:cNvSpPr>
          <p:nvPr>
            <p:ph type="body" sz="quarter" idx="1" hasCustomPrompt="1"/>
          </p:nvPr>
        </p:nvSpPr>
        <p:spPr>
          <a:xfrm>
            <a:off x="13665200" y="7010400"/>
            <a:ext cx="9271000" cy="2312637"/>
          </a:xfrm>
          <a:prstGeom prst="rect">
            <a:avLst/>
          </a:prstGeom>
        </p:spPr>
        <p:txBody>
          <a:bodyPr lIns="50800" tIns="50800" rIns="50800" bIns="50800"/>
          <a:lstStyle>
            <a:lvl1pPr marL="0" indent="0" defTabSz="584200">
              <a:lnSpc>
                <a:spcPct val="80000"/>
              </a:lnSpc>
              <a:spcBef>
                <a:spcPts val="0"/>
              </a:spcBef>
              <a:buSzTx/>
              <a:buFontTx/>
              <a:buNone/>
              <a:defRPr sz="4400" spc="-44">
                <a:solidFill>
                  <a:srgbClr val="227AAE"/>
                </a:solidFill>
                <a:latin typeface="Publico Text Roman"/>
                <a:ea typeface="Publico Text Roman"/>
                <a:cs typeface="Publico Text Roman"/>
                <a:sym typeface="Publico Text Roman"/>
              </a:defRPr>
            </a:lvl1pPr>
            <a:lvl2pPr marL="0" indent="457200" defTabSz="584200">
              <a:lnSpc>
                <a:spcPct val="80000"/>
              </a:lnSpc>
              <a:spcBef>
                <a:spcPts val="0"/>
              </a:spcBef>
              <a:buSzTx/>
              <a:buFontTx/>
              <a:buNone/>
              <a:defRPr sz="4400" spc="-44">
                <a:solidFill>
                  <a:srgbClr val="227AAE"/>
                </a:solidFill>
                <a:latin typeface="Publico Text Roman"/>
                <a:ea typeface="Publico Text Roman"/>
                <a:cs typeface="Publico Text Roman"/>
                <a:sym typeface="Publico Text Roman"/>
              </a:defRPr>
            </a:lvl2pPr>
            <a:lvl3pPr marL="0" indent="914400" defTabSz="584200">
              <a:lnSpc>
                <a:spcPct val="80000"/>
              </a:lnSpc>
              <a:spcBef>
                <a:spcPts val="0"/>
              </a:spcBef>
              <a:buSzTx/>
              <a:buFontTx/>
              <a:buNone/>
              <a:defRPr sz="4400" spc="-44">
                <a:solidFill>
                  <a:srgbClr val="227AAE"/>
                </a:solidFill>
                <a:latin typeface="Publico Text Roman"/>
                <a:ea typeface="Publico Text Roman"/>
                <a:cs typeface="Publico Text Roman"/>
                <a:sym typeface="Publico Text Roman"/>
              </a:defRPr>
            </a:lvl3pPr>
            <a:lvl4pPr marL="0" indent="1371600" defTabSz="584200">
              <a:lnSpc>
                <a:spcPct val="80000"/>
              </a:lnSpc>
              <a:spcBef>
                <a:spcPts val="0"/>
              </a:spcBef>
              <a:buSzTx/>
              <a:buFontTx/>
              <a:buNone/>
              <a:defRPr sz="4400" spc="-44">
                <a:solidFill>
                  <a:srgbClr val="227AAE"/>
                </a:solidFill>
                <a:latin typeface="Publico Text Roman"/>
                <a:ea typeface="Publico Text Roman"/>
                <a:cs typeface="Publico Text Roman"/>
                <a:sym typeface="Publico Text Roman"/>
              </a:defRPr>
            </a:lvl4pPr>
            <a:lvl5pPr marL="0" indent="1828800" defTabSz="584200">
              <a:lnSpc>
                <a:spcPct val="80000"/>
              </a:lnSpc>
              <a:spcBef>
                <a:spcPts val="0"/>
              </a:spcBef>
              <a:buSzTx/>
              <a:buFontTx/>
              <a:buNone/>
              <a:defRPr sz="4400" spc="-44">
                <a:solidFill>
                  <a:srgbClr val="227AAE"/>
                </a:solidFill>
                <a:latin typeface="Publico Text Roman"/>
                <a:ea typeface="Publico Text Roman"/>
                <a:cs typeface="Publico Text Roman"/>
                <a:sym typeface="Publico Text Roman"/>
              </a:defRPr>
            </a:lvl5pPr>
          </a:lstStyle>
          <a:p>
            <a:r>
              <a:t>Slide Subtitle</a:t>
            </a:r>
          </a:p>
          <a:p>
            <a:pPr lvl="1"/>
            <a:endParaRPr/>
          </a:p>
          <a:p>
            <a:pPr lvl="2"/>
            <a:endParaRPr/>
          </a:p>
          <a:p>
            <a:pPr lvl="3"/>
            <a:endParaRPr/>
          </a:p>
          <a:p>
            <a:pPr lvl="4"/>
            <a:endParaRPr/>
          </a:p>
        </p:txBody>
      </p:sp>
      <p:sp>
        <p:nvSpPr>
          <p:cNvPr id="38" name="Author and Date"/>
          <p:cNvSpPr txBox="1">
            <a:spLocks noGrp="1"/>
          </p:cNvSpPr>
          <p:nvPr>
            <p:ph type="body" sz="quarter" idx="22" hasCustomPrompt="1"/>
          </p:nvPr>
        </p:nvSpPr>
        <p:spPr>
          <a:xfrm>
            <a:off x="13665200" y="3746500"/>
            <a:ext cx="9271000" cy="482600"/>
          </a:xfrm>
          <a:prstGeom prst="rect">
            <a:avLst/>
          </a:prstGeom>
        </p:spPr>
        <p:txBody>
          <a:bodyPr lIns="50800" tIns="50800" rIns="50800" bIns="50800" anchor="ctr"/>
          <a:lstStyle>
            <a:lvl1pPr marL="0" indent="0" defTabSz="685800">
              <a:lnSpc>
                <a:spcPct val="100000"/>
              </a:lnSpc>
              <a:spcBef>
                <a:spcPts val="0"/>
              </a:spcBef>
              <a:buSzTx/>
              <a:buFontTx/>
              <a:buNone/>
              <a:defRPr sz="2000" b="1" cap="all">
                <a:solidFill>
                  <a:srgbClr val="227AAF"/>
                </a:solidFill>
                <a:latin typeface="Publico Text Roman"/>
                <a:ea typeface="Publico Text Roman"/>
                <a:cs typeface="Publico Text Roman"/>
                <a:sym typeface="Publico Text Roman"/>
              </a:defRPr>
            </a:lvl1pPr>
          </a:lstStyle>
          <a:p>
            <a:r>
              <a:t>Author and Date</a:t>
            </a:r>
          </a:p>
        </p:txBody>
      </p:sp>
      <p:sp>
        <p:nvSpPr>
          <p:cNvPr id="39" name="Line"/>
          <p:cNvSpPr/>
          <p:nvPr/>
        </p:nvSpPr>
        <p:spPr>
          <a:xfrm>
            <a:off x="13665200" y="3721100"/>
            <a:ext cx="9283700"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40" name="Line"/>
          <p:cNvSpPr/>
          <p:nvPr/>
        </p:nvSpPr>
        <p:spPr>
          <a:xfrm>
            <a:off x="13665200" y="9525000"/>
            <a:ext cx="9283700"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41"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bg>
      <p:bgPr>
        <a:solidFill>
          <a:srgbClr val="F0EBE0"/>
        </a:solidFill>
        <a:effectLst/>
      </p:bgPr>
    </p:bg>
    <p:spTree>
      <p:nvGrpSpPr>
        <p:cNvPr id="1" name=""/>
        <p:cNvGrpSpPr/>
        <p:nvPr/>
      </p:nvGrpSpPr>
      <p:grpSpPr>
        <a:xfrm>
          <a:off x="0" y="0"/>
          <a:ext cx="0" cy="0"/>
          <a:chOff x="0" y="0"/>
          <a:chExt cx="0" cy="0"/>
        </a:xfrm>
      </p:grpSpPr>
      <p:sp>
        <p:nvSpPr>
          <p:cNvPr id="48" name="Slide Title"/>
          <p:cNvSpPr txBox="1">
            <a:spLocks noGrp="1"/>
          </p:cNvSpPr>
          <p:nvPr>
            <p:ph type="title" hasCustomPrompt="1"/>
          </p:nvPr>
        </p:nvSpPr>
        <p:spPr>
          <a:xfrm>
            <a:off x="1727200" y="1739900"/>
            <a:ext cx="20929600" cy="3225356"/>
          </a:xfrm>
          <a:prstGeom prst="rect">
            <a:avLst/>
          </a:prstGeom>
        </p:spPr>
        <p:txBody>
          <a:bodyPr lIns="50800" tIns="50800" rIns="50800" bIns="50800" anchor="t"/>
          <a:lstStyle>
            <a:lvl1pPr algn="ctr" defTabSz="584200">
              <a:lnSpc>
                <a:spcPct val="80000"/>
              </a:lnSpc>
              <a:defRPr sz="8600" spc="-86">
                <a:solidFill>
                  <a:srgbClr val="4A4A4A"/>
                </a:solidFill>
                <a:latin typeface="+mn-lt"/>
                <a:ea typeface="+mn-ea"/>
                <a:cs typeface="+mn-cs"/>
                <a:sym typeface="Publico Headline Black"/>
              </a:defRPr>
            </a:lvl1pPr>
          </a:lstStyle>
          <a:p>
            <a:r>
              <a:t>Slide Title</a:t>
            </a:r>
          </a:p>
        </p:txBody>
      </p:sp>
      <p:sp>
        <p:nvSpPr>
          <p:cNvPr id="49" name="Author and Date"/>
          <p:cNvSpPr txBox="1">
            <a:spLocks noGrp="1"/>
          </p:cNvSpPr>
          <p:nvPr>
            <p:ph type="body" sz="quarter" idx="21" hasCustomPrompt="1"/>
          </p:nvPr>
        </p:nvSpPr>
        <p:spPr>
          <a:xfrm>
            <a:off x="1727200" y="1003300"/>
            <a:ext cx="20929600" cy="482600"/>
          </a:xfrm>
          <a:prstGeom prst="rect">
            <a:avLst/>
          </a:prstGeom>
        </p:spPr>
        <p:txBody>
          <a:bodyPr lIns="50800" tIns="50800" rIns="50800" bIns="50800" anchor="ctr"/>
          <a:lstStyle>
            <a:lvl1pPr marL="0" indent="0" algn="ctr" defTabSz="685800">
              <a:lnSpc>
                <a:spcPct val="100000"/>
              </a:lnSpc>
              <a:spcBef>
                <a:spcPts val="0"/>
              </a:spcBef>
              <a:buSzTx/>
              <a:buFontTx/>
              <a:buNone/>
              <a:defRPr sz="2000" b="1" cap="all">
                <a:solidFill>
                  <a:srgbClr val="227AAF"/>
                </a:solidFill>
                <a:latin typeface="Publico Text Roman"/>
                <a:ea typeface="Publico Text Roman"/>
                <a:cs typeface="Publico Text Roman"/>
                <a:sym typeface="Publico Text Roman"/>
              </a:defRPr>
            </a:lvl1pPr>
          </a:lstStyle>
          <a:p>
            <a:r>
              <a:t>Author and Date</a:t>
            </a:r>
          </a:p>
        </p:txBody>
      </p:sp>
      <p:sp>
        <p:nvSpPr>
          <p:cNvPr id="50" name="Line"/>
          <p:cNvSpPr/>
          <p:nvPr/>
        </p:nvSpPr>
        <p:spPr>
          <a:xfrm>
            <a:off x="863600" y="889000"/>
            <a:ext cx="22656801"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51" name="Line"/>
          <p:cNvSpPr/>
          <p:nvPr/>
        </p:nvSpPr>
        <p:spPr>
          <a:xfrm>
            <a:off x="863600" y="12852400"/>
            <a:ext cx="22656801"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52" name="Body Level One…"/>
          <p:cNvSpPr txBox="1">
            <a:spLocks noGrp="1"/>
          </p:cNvSpPr>
          <p:nvPr>
            <p:ph type="body" sz="half" idx="1" hasCustomPrompt="1"/>
          </p:nvPr>
        </p:nvSpPr>
        <p:spPr>
          <a:xfrm>
            <a:off x="1727200" y="4965700"/>
            <a:ext cx="20929600" cy="6165850"/>
          </a:xfrm>
          <a:prstGeom prst="rect">
            <a:avLst/>
          </a:prstGeom>
        </p:spPr>
        <p:txBody>
          <a:bodyPr lIns="50800" tIns="50800" rIns="50800" bIns="50800" numCol="2" spcCol="1046480"/>
          <a:lstStyle>
            <a:lvl1pPr marL="4826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1pPr>
            <a:lvl2pPr marL="9652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2pPr>
            <a:lvl3pPr marL="14478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3pPr>
            <a:lvl4pPr marL="19304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4pPr>
            <a:lvl5pPr marL="24130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5pPr>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bg>
      <p:bgPr>
        <a:solidFill>
          <a:srgbClr val="F0EBE0"/>
        </a:solidFill>
        <a:effectLst/>
      </p:bgPr>
    </p:bg>
    <p:spTree>
      <p:nvGrpSpPr>
        <p:cNvPr id="1" name=""/>
        <p:cNvGrpSpPr/>
        <p:nvPr/>
      </p:nvGrpSpPr>
      <p:grpSpPr>
        <a:xfrm>
          <a:off x="0" y="0"/>
          <a:ext cx="0" cy="0"/>
          <a:chOff x="0" y="0"/>
          <a:chExt cx="0" cy="0"/>
        </a:xfrm>
      </p:grpSpPr>
      <p:sp>
        <p:nvSpPr>
          <p:cNvPr id="60" name="Line"/>
          <p:cNvSpPr/>
          <p:nvPr/>
        </p:nvSpPr>
        <p:spPr>
          <a:xfrm>
            <a:off x="863600" y="889000"/>
            <a:ext cx="22656801"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61" name="Line"/>
          <p:cNvSpPr/>
          <p:nvPr/>
        </p:nvSpPr>
        <p:spPr>
          <a:xfrm>
            <a:off x="863600" y="12852400"/>
            <a:ext cx="22656801"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62" name="Body Level One…"/>
          <p:cNvSpPr txBox="1">
            <a:spLocks noGrp="1"/>
          </p:cNvSpPr>
          <p:nvPr>
            <p:ph type="body" sz="half" idx="1" hasCustomPrompt="1"/>
          </p:nvPr>
        </p:nvSpPr>
        <p:spPr>
          <a:xfrm>
            <a:off x="1727200" y="4965700"/>
            <a:ext cx="20929600" cy="6165850"/>
          </a:xfrm>
          <a:prstGeom prst="rect">
            <a:avLst/>
          </a:prstGeom>
        </p:spPr>
        <p:txBody>
          <a:bodyPr lIns="50800" tIns="50800" rIns="50800" bIns="50800" numCol="2" spcCol="1046480"/>
          <a:lstStyle>
            <a:lvl1pPr marL="4826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1pPr>
            <a:lvl2pPr marL="9652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2pPr>
            <a:lvl3pPr marL="14478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3pPr>
            <a:lvl4pPr marL="19304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4pPr>
            <a:lvl5pPr marL="24130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5pPr>
          </a:lstStyle>
          <a:p>
            <a:r>
              <a:t>Slide bullet text</a:t>
            </a:r>
          </a:p>
          <a:p>
            <a:pPr lvl="1"/>
            <a:endParaRPr/>
          </a:p>
          <a:p>
            <a:pPr lvl="2"/>
            <a:endParaRPr/>
          </a:p>
          <a:p>
            <a:pPr lvl="3"/>
            <a:endParaRPr/>
          </a:p>
          <a:p>
            <a:pPr lvl="4"/>
            <a:endParaRPr/>
          </a:p>
        </p:txBody>
      </p:sp>
      <p:sp>
        <p:nvSpPr>
          <p:cNvPr id="63"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bg>
      <p:bgPr>
        <a:solidFill>
          <a:srgbClr val="F0EBE0"/>
        </a:solidFill>
        <a:effectLst/>
      </p:bgPr>
    </p:bg>
    <p:spTree>
      <p:nvGrpSpPr>
        <p:cNvPr id="1" name=""/>
        <p:cNvGrpSpPr/>
        <p:nvPr/>
      </p:nvGrpSpPr>
      <p:grpSpPr>
        <a:xfrm>
          <a:off x="0" y="0"/>
          <a:ext cx="0" cy="0"/>
          <a:chOff x="0" y="0"/>
          <a:chExt cx="0" cy="0"/>
        </a:xfrm>
      </p:grpSpPr>
      <p:sp>
        <p:nvSpPr>
          <p:cNvPr id="70" name="Body Level One…"/>
          <p:cNvSpPr txBox="1">
            <a:spLocks noGrp="1"/>
          </p:cNvSpPr>
          <p:nvPr>
            <p:ph type="body" sz="quarter" idx="1" hasCustomPrompt="1"/>
          </p:nvPr>
        </p:nvSpPr>
        <p:spPr>
          <a:xfrm>
            <a:off x="13665200" y="7635875"/>
            <a:ext cx="9271000" cy="4568825"/>
          </a:xfrm>
          <a:prstGeom prst="rect">
            <a:avLst/>
          </a:prstGeom>
        </p:spPr>
        <p:txBody>
          <a:bodyPr lIns="50800" tIns="50800" rIns="50800" bIns="50800"/>
          <a:lstStyle>
            <a:lvl1pPr marL="4826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1pPr>
            <a:lvl2pPr marL="9652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2pPr>
            <a:lvl3pPr marL="14478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3pPr>
            <a:lvl4pPr marL="19304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4pPr>
            <a:lvl5pPr marL="2413000" indent="-482600" defTabSz="12700">
              <a:lnSpc>
                <a:spcPct val="80000"/>
              </a:lnSpc>
              <a:spcBef>
                <a:spcPts val="2400"/>
              </a:spcBef>
              <a:buFontTx/>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600">
                <a:solidFill>
                  <a:srgbClr val="4A4A4A"/>
                </a:solidFill>
                <a:latin typeface="Avenir Next Medium"/>
                <a:ea typeface="Avenir Next Medium"/>
                <a:cs typeface="Avenir Next Medium"/>
                <a:sym typeface="Avenir Next Medium"/>
              </a:defRPr>
            </a:lvl5pPr>
          </a:lstStyle>
          <a:p>
            <a:r>
              <a:t>Slide bullet text</a:t>
            </a:r>
          </a:p>
          <a:p>
            <a:pPr lvl="1"/>
            <a:endParaRPr/>
          </a:p>
          <a:p>
            <a:pPr lvl="2"/>
            <a:endParaRPr/>
          </a:p>
          <a:p>
            <a:pPr lvl="3"/>
            <a:endParaRPr/>
          </a:p>
          <a:p>
            <a:pPr lvl="4"/>
            <a:endParaRPr/>
          </a:p>
        </p:txBody>
      </p:sp>
      <p:sp>
        <p:nvSpPr>
          <p:cNvPr id="71" name="139465515_1890x1620.jpg"/>
          <p:cNvSpPr>
            <a:spLocks noGrp="1"/>
          </p:cNvSpPr>
          <p:nvPr>
            <p:ph type="pic" idx="21"/>
          </p:nvPr>
        </p:nvSpPr>
        <p:spPr>
          <a:xfrm>
            <a:off x="-3352800" y="0"/>
            <a:ext cx="16002000" cy="13716000"/>
          </a:xfrm>
          <a:prstGeom prst="rect">
            <a:avLst/>
          </a:prstGeom>
        </p:spPr>
        <p:txBody>
          <a:bodyPr tIns="45719" bIns="45719">
            <a:noAutofit/>
          </a:bodyPr>
          <a:lstStyle/>
          <a:p>
            <a:endParaRPr/>
          </a:p>
        </p:txBody>
      </p:sp>
      <p:sp>
        <p:nvSpPr>
          <p:cNvPr id="72" name="Slide Title"/>
          <p:cNvSpPr txBox="1">
            <a:spLocks noGrp="1"/>
          </p:cNvSpPr>
          <p:nvPr>
            <p:ph type="title" hasCustomPrompt="1"/>
          </p:nvPr>
        </p:nvSpPr>
        <p:spPr>
          <a:xfrm>
            <a:off x="13665200" y="4394200"/>
            <a:ext cx="9271000" cy="2540000"/>
          </a:xfrm>
          <a:prstGeom prst="rect">
            <a:avLst/>
          </a:prstGeom>
        </p:spPr>
        <p:txBody>
          <a:bodyPr lIns="50800" tIns="50800" rIns="50800" bIns="50800" anchor="t"/>
          <a:lstStyle>
            <a:lvl1pPr defTabSz="584200">
              <a:lnSpc>
                <a:spcPct val="80000"/>
              </a:lnSpc>
              <a:defRPr sz="8000" spc="-80">
                <a:solidFill>
                  <a:srgbClr val="4A4A4A"/>
                </a:solidFill>
                <a:latin typeface="+mn-lt"/>
                <a:ea typeface="+mn-ea"/>
                <a:cs typeface="+mn-cs"/>
                <a:sym typeface="Publico Headline Black"/>
              </a:defRPr>
            </a:lvl1pPr>
          </a:lstStyle>
          <a:p>
            <a:r>
              <a:t>Slide Title</a:t>
            </a:r>
          </a:p>
        </p:txBody>
      </p:sp>
      <p:sp>
        <p:nvSpPr>
          <p:cNvPr id="73" name="Author and Date"/>
          <p:cNvSpPr txBox="1">
            <a:spLocks noGrp="1"/>
          </p:cNvSpPr>
          <p:nvPr>
            <p:ph type="body" sz="quarter" idx="22" hasCustomPrompt="1"/>
          </p:nvPr>
        </p:nvSpPr>
        <p:spPr>
          <a:xfrm>
            <a:off x="13665200" y="3740611"/>
            <a:ext cx="9271000" cy="482601"/>
          </a:xfrm>
          <a:prstGeom prst="rect">
            <a:avLst/>
          </a:prstGeom>
        </p:spPr>
        <p:txBody>
          <a:bodyPr lIns="50800" tIns="50800" rIns="50800" bIns="50800" anchor="ctr"/>
          <a:lstStyle>
            <a:lvl1pPr marL="0" indent="0" defTabSz="685800">
              <a:lnSpc>
                <a:spcPct val="100000"/>
              </a:lnSpc>
              <a:spcBef>
                <a:spcPts val="0"/>
              </a:spcBef>
              <a:buSzTx/>
              <a:buFontTx/>
              <a:buNone/>
              <a:defRPr sz="2000" b="1" cap="all">
                <a:solidFill>
                  <a:srgbClr val="227AAF"/>
                </a:solidFill>
                <a:latin typeface="Publico Text Roman"/>
                <a:ea typeface="Publico Text Roman"/>
                <a:cs typeface="Publico Text Roman"/>
                <a:sym typeface="Publico Text Roman"/>
              </a:defRPr>
            </a:lvl1pPr>
          </a:lstStyle>
          <a:p>
            <a:r>
              <a:t>Author and Date</a:t>
            </a:r>
          </a:p>
        </p:txBody>
      </p:sp>
      <p:sp>
        <p:nvSpPr>
          <p:cNvPr id="74" name="Line"/>
          <p:cNvSpPr/>
          <p:nvPr/>
        </p:nvSpPr>
        <p:spPr>
          <a:xfrm>
            <a:off x="13665200" y="3721100"/>
            <a:ext cx="9283700"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75"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Section">
    <p:bg>
      <p:bgPr>
        <a:solidFill>
          <a:srgbClr val="227AAF"/>
        </a:solidFill>
        <a:effectLst/>
      </p:bgPr>
    </p:bg>
    <p:spTree>
      <p:nvGrpSpPr>
        <p:cNvPr id="1" name=""/>
        <p:cNvGrpSpPr/>
        <p:nvPr/>
      </p:nvGrpSpPr>
      <p:grpSpPr>
        <a:xfrm>
          <a:off x="0" y="0"/>
          <a:ext cx="0" cy="0"/>
          <a:chOff x="0" y="0"/>
          <a:chExt cx="0" cy="0"/>
        </a:xfrm>
      </p:grpSpPr>
      <p:sp>
        <p:nvSpPr>
          <p:cNvPr id="82" name="Section Title"/>
          <p:cNvSpPr txBox="1">
            <a:spLocks noGrp="1"/>
          </p:cNvSpPr>
          <p:nvPr>
            <p:ph type="title" hasCustomPrompt="1"/>
          </p:nvPr>
        </p:nvSpPr>
        <p:spPr>
          <a:xfrm>
            <a:off x="1727200" y="5410200"/>
            <a:ext cx="20929600" cy="2540000"/>
          </a:xfrm>
          <a:prstGeom prst="rect">
            <a:avLst/>
          </a:prstGeom>
        </p:spPr>
        <p:txBody>
          <a:bodyPr lIns="50800" tIns="50800" rIns="50800" bIns="50800"/>
          <a:lstStyle>
            <a:lvl1pPr defTabSz="584200">
              <a:lnSpc>
                <a:spcPct val="80000"/>
              </a:lnSpc>
              <a:defRPr sz="8600" spc="-86">
                <a:solidFill>
                  <a:srgbClr val="FFFFFF"/>
                </a:solidFill>
                <a:latin typeface="+mn-lt"/>
                <a:ea typeface="+mn-ea"/>
                <a:cs typeface="+mn-cs"/>
                <a:sym typeface="Publico Headline Black"/>
              </a:defRPr>
            </a:lvl1pPr>
          </a:lstStyle>
          <a:p>
            <a:r>
              <a:t>Section Title</a:t>
            </a:r>
          </a:p>
        </p:txBody>
      </p:sp>
      <p:sp>
        <p:nvSpPr>
          <p:cNvPr id="83" name="Line"/>
          <p:cNvSpPr/>
          <p:nvPr/>
        </p:nvSpPr>
        <p:spPr>
          <a:xfrm>
            <a:off x="863600" y="12852400"/>
            <a:ext cx="22656801" cy="0"/>
          </a:xfrm>
          <a:prstGeom prst="line">
            <a:avLst/>
          </a:prstGeom>
          <a:ln w="12700">
            <a:solidFill>
              <a:srgbClr val="EFEBD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84" name="Line"/>
          <p:cNvSpPr/>
          <p:nvPr/>
        </p:nvSpPr>
        <p:spPr>
          <a:xfrm>
            <a:off x="863600" y="889000"/>
            <a:ext cx="22656801" cy="0"/>
          </a:xfrm>
          <a:prstGeom prst="line">
            <a:avLst/>
          </a:prstGeom>
          <a:ln w="50800">
            <a:solidFill>
              <a:srgbClr val="EFEBD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85"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F0EBE0"/>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Only">
    <p:bg>
      <p:bgPr>
        <a:solidFill>
          <a:srgbClr val="F0EBE0"/>
        </a:solidFill>
        <a:effectLst/>
      </p:bgPr>
    </p:bg>
    <p:spTree>
      <p:nvGrpSpPr>
        <p:cNvPr id="1" name=""/>
        <p:cNvGrpSpPr/>
        <p:nvPr/>
      </p:nvGrpSpPr>
      <p:grpSpPr>
        <a:xfrm>
          <a:off x="0" y="0"/>
          <a:ext cx="0" cy="0"/>
          <a:chOff x="0" y="0"/>
          <a:chExt cx="0" cy="0"/>
        </a:xfrm>
      </p:grpSpPr>
      <p:sp>
        <p:nvSpPr>
          <p:cNvPr id="92" name="Slide Title"/>
          <p:cNvSpPr txBox="1">
            <a:spLocks noGrp="1"/>
          </p:cNvSpPr>
          <p:nvPr>
            <p:ph type="title" hasCustomPrompt="1"/>
          </p:nvPr>
        </p:nvSpPr>
        <p:spPr>
          <a:xfrm>
            <a:off x="1727200" y="1739900"/>
            <a:ext cx="20929600" cy="3229571"/>
          </a:xfrm>
          <a:prstGeom prst="rect">
            <a:avLst/>
          </a:prstGeom>
        </p:spPr>
        <p:txBody>
          <a:bodyPr lIns="50800" tIns="50800" rIns="50800" bIns="50800" anchor="t"/>
          <a:lstStyle>
            <a:lvl1pPr algn="ctr" defTabSz="584200">
              <a:lnSpc>
                <a:spcPct val="80000"/>
              </a:lnSpc>
              <a:defRPr sz="8600" spc="-86">
                <a:solidFill>
                  <a:srgbClr val="4A4A4A"/>
                </a:solidFill>
                <a:latin typeface="+mn-lt"/>
                <a:ea typeface="+mn-ea"/>
                <a:cs typeface="+mn-cs"/>
                <a:sym typeface="Publico Headline Black"/>
              </a:defRPr>
            </a:lvl1pPr>
          </a:lstStyle>
          <a:p>
            <a:r>
              <a:t>Slide Title</a:t>
            </a:r>
          </a:p>
        </p:txBody>
      </p:sp>
      <p:sp>
        <p:nvSpPr>
          <p:cNvPr id="93" name="Author and Date"/>
          <p:cNvSpPr txBox="1">
            <a:spLocks noGrp="1"/>
          </p:cNvSpPr>
          <p:nvPr>
            <p:ph type="body" sz="quarter" idx="21" hasCustomPrompt="1"/>
          </p:nvPr>
        </p:nvSpPr>
        <p:spPr>
          <a:xfrm>
            <a:off x="1727200" y="1003300"/>
            <a:ext cx="20929600" cy="482600"/>
          </a:xfrm>
          <a:prstGeom prst="rect">
            <a:avLst/>
          </a:prstGeom>
        </p:spPr>
        <p:txBody>
          <a:bodyPr lIns="50800" tIns="50800" rIns="50800" bIns="50800" anchor="ctr"/>
          <a:lstStyle>
            <a:lvl1pPr marL="0" indent="0" algn="ctr" defTabSz="685800">
              <a:lnSpc>
                <a:spcPct val="100000"/>
              </a:lnSpc>
              <a:spcBef>
                <a:spcPts val="0"/>
              </a:spcBef>
              <a:buSzTx/>
              <a:buFontTx/>
              <a:buNone/>
              <a:defRPr sz="2000" b="1" cap="all">
                <a:solidFill>
                  <a:srgbClr val="227AAF"/>
                </a:solidFill>
                <a:latin typeface="Publico Text Roman"/>
                <a:ea typeface="Publico Text Roman"/>
                <a:cs typeface="Publico Text Roman"/>
                <a:sym typeface="Publico Text Roman"/>
              </a:defRPr>
            </a:lvl1pPr>
          </a:lstStyle>
          <a:p>
            <a:r>
              <a:t>Author and Date</a:t>
            </a:r>
          </a:p>
        </p:txBody>
      </p:sp>
      <p:sp>
        <p:nvSpPr>
          <p:cNvPr id="94" name="Line"/>
          <p:cNvSpPr/>
          <p:nvPr/>
        </p:nvSpPr>
        <p:spPr>
          <a:xfrm>
            <a:off x="863600" y="889000"/>
            <a:ext cx="22656801"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95" name="Line"/>
          <p:cNvSpPr/>
          <p:nvPr/>
        </p:nvSpPr>
        <p:spPr>
          <a:xfrm>
            <a:off x="863600" y="12852400"/>
            <a:ext cx="22656801"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96"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Agenda">
    <p:bg>
      <p:bgPr>
        <a:solidFill>
          <a:srgbClr val="F0EBE0"/>
        </a:solidFill>
        <a:effectLst/>
      </p:bgPr>
    </p:bg>
    <p:spTree>
      <p:nvGrpSpPr>
        <p:cNvPr id="1" name=""/>
        <p:cNvGrpSpPr/>
        <p:nvPr/>
      </p:nvGrpSpPr>
      <p:grpSpPr>
        <a:xfrm>
          <a:off x="0" y="0"/>
          <a:ext cx="0" cy="0"/>
          <a:chOff x="0" y="0"/>
          <a:chExt cx="0" cy="0"/>
        </a:xfrm>
      </p:grpSpPr>
      <p:sp>
        <p:nvSpPr>
          <p:cNvPr id="103" name="Agenda Title"/>
          <p:cNvSpPr txBox="1">
            <a:spLocks noGrp="1"/>
          </p:cNvSpPr>
          <p:nvPr>
            <p:ph type="title" hasCustomPrompt="1"/>
          </p:nvPr>
        </p:nvSpPr>
        <p:spPr>
          <a:xfrm>
            <a:off x="1727200" y="1739900"/>
            <a:ext cx="20929600" cy="3300115"/>
          </a:xfrm>
          <a:prstGeom prst="rect">
            <a:avLst/>
          </a:prstGeom>
        </p:spPr>
        <p:txBody>
          <a:bodyPr lIns="50800" tIns="50800" rIns="50800" bIns="50800" anchor="t"/>
          <a:lstStyle>
            <a:lvl1pPr algn="ctr" defTabSz="584200">
              <a:lnSpc>
                <a:spcPct val="80000"/>
              </a:lnSpc>
              <a:defRPr sz="8600" spc="-86">
                <a:solidFill>
                  <a:srgbClr val="4A4A4A"/>
                </a:solidFill>
                <a:latin typeface="+mn-lt"/>
                <a:ea typeface="+mn-ea"/>
                <a:cs typeface="+mn-cs"/>
                <a:sym typeface="Publico Headline Black"/>
              </a:defRPr>
            </a:lvl1pPr>
          </a:lstStyle>
          <a:p>
            <a:r>
              <a:t>Agenda Title</a:t>
            </a:r>
          </a:p>
        </p:txBody>
      </p:sp>
      <p:sp>
        <p:nvSpPr>
          <p:cNvPr id="104" name="Line"/>
          <p:cNvSpPr/>
          <p:nvPr/>
        </p:nvSpPr>
        <p:spPr>
          <a:xfrm>
            <a:off x="863600" y="889000"/>
            <a:ext cx="22656801"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05" name="Line"/>
          <p:cNvSpPr/>
          <p:nvPr/>
        </p:nvSpPr>
        <p:spPr>
          <a:xfrm>
            <a:off x="863600" y="12852400"/>
            <a:ext cx="22656801"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06" name="Body Level One…"/>
          <p:cNvSpPr txBox="1">
            <a:spLocks noGrp="1"/>
          </p:cNvSpPr>
          <p:nvPr>
            <p:ph type="body" sz="half" idx="1" hasCustomPrompt="1"/>
          </p:nvPr>
        </p:nvSpPr>
        <p:spPr>
          <a:xfrm>
            <a:off x="1727200" y="5043258"/>
            <a:ext cx="20929600" cy="6172201"/>
          </a:xfrm>
          <a:prstGeom prst="rect">
            <a:avLst/>
          </a:prstGeom>
        </p:spPr>
        <p:txBody>
          <a:bodyPr lIns="50800" tIns="50800" rIns="50800" bIns="50800"/>
          <a:lstStyle>
            <a:lvl1pPr marL="0" indent="0" defTabSz="12700">
              <a:lnSpc>
                <a:spcPct val="100000"/>
              </a:lnSpc>
              <a:spcBef>
                <a:spcPts val="2400"/>
              </a:spcBef>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rgbClr val="4A4A4A"/>
                </a:solidFill>
                <a:latin typeface="Avenir Next Medium"/>
                <a:ea typeface="Avenir Next Medium"/>
                <a:cs typeface="Avenir Next Medium"/>
                <a:sym typeface="Avenir Next Medium"/>
              </a:defRPr>
            </a:lvl1pPr>
            <a:lvl2pPr marL="0" indent="457200" defTabSz="12700">
              <a:lnSpc>
                <a:spcPct val="100000"/>
              </a:lnSpc>
              <a:spcBef>
                <a:spcPts val="2400"/>
              </a:spcBef>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rgbClr val="4A4A4A"/>
                </a:solidFill>
                <a:latin typeface="Avenir Next Medium"/>
                <a:ea typeface="Avenir Next Medium"/>
                <a:cs typeface="Avenir Next Medium"/>
                <a:sym typeface="Avenir Next Medium"/>
              </a:defRPr>
            </a:lvl2pPr>
            <a:lvl3pPr marL="0" indent="914400" defTabSz="12700">
              <a:lnSpc>
                <a:spcPct val="100000"/>
              </a:lnSpc>
              <a:spcBef>
                <a:spcPts val="2400"/>
              </a:spcBef>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rgbClr val="4A4A4A"/>
                </a:solidFill>
                <a:latin typeface="Avenir Next Medium"/>
                <a:ea typeface="Avenir Next Medium"/>
                <a:cs typeface="Avenir Next Medium"/>
                <a:sym typeface="Avenir Next Medium"/>
              </a:defRPr>
            </a:lvl3pPr>
            <a:lvl4pPr marL="0" indent="1371600" defTabSz="12700">
              <a:lnSpc>
                <a:spcPct val="100000"/>
              </a:lnSpc>
              <a:spcBef>
                <a:spcPts val="2400"/>
              </a:spcBef>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rgbClr val="4A4A4A"/>
                </a:solidFill>
                <a:latin typeface="Avenir Next Medium"/>
                <a:ea typeface="Avenir Next Medium"/>
                <a:cs typeface="Avenir Next Medium"/>
                <a:sym typeface="Avenir Next Medium"/>
              </a:defRPr>
            </a:lvl4pPr>
            <a:lvl5pPr marL="0" indent="1828800" defTabSz="12700">
              <a:lnSpc>
                <a:spcPct val="100000"/>
              </a:lnSpc>
              <a:spcBef>
                <a:spcPts val="2400"/>
              </a:spcBef>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a:solidFill>
                  <a:srgbClr val="4A4A4A"/>
                </a:solidFill>
                <a:latin typeface="Avenir Next Medium"/>
                <a:ea typeface="Avenir Next Medium"/>
                <a:cs typeface="Avenir Next Medium"/>
                <a:sym typeface="Avenir Next Medium"/>
              </a:defRPr>
            </a:lvl5pPr>
          </a:lstStyle>
          <a:p>
            <a:r>
              <a:t>Agenda Topics</a:t>
            </a:r>
          </a:p>
          <a:p>
            <a:pPr lvl="1"/>
            <a:endParaRPr/>
          </a:p>
          <a:p>
            <a:pPr lvl="2"/>
            <a:endParaRPr/>
          </a:p>
          <a:p>
            <a:pPr lvl="3"/>
            <a:endParaRPr/>
          </a:p>
          <a:p>
            <a:pPr lvl="4"/>
            <a:endParaRPr/>
          </a:p>
        </p:txBody>
      </p:sp>
      <p:sp>
        <p:nvSpPr>
          <p:cNvPr id="107"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Statement">
    <p:bg>
      <p:bgPr>
        <a:solidFill>
          <a:srgbClr val="F0EBE0"/>
        </a:solidFill>
        <a:effectLst/>
      </p:bgPr>
    </p:bg>
    <p:spTree>
      <p:nvGrpSpPr>
        <p:cNvPr id="1" name=""/>
        <p:cNvGrpSpPr/>
        <p:nvPr/>
      </p:nvGrpSpPr>
      <p:grpSpPr>
        <a:xfrm>
          <a:off x="0" y="0"/>
          <a:ext cx="0" cy="0"/>
          <a:chOff x="0" y="0"/>
          <a:chExt cx="0" cy="0"/>
        </a:xfrm>
      </p:grpSpPr>
      <p:sp>
        <p:nvSpPr>
          <p:cNvPr id="114" name="Line"/>
          <p:cNvSpPr/>
          <p:nvPr/>
        </p:nvSpPr>
        <p:spPr>
          <a:xfrm>
            <a:off x="863600" y="889000"/>
            <a:ext cx="22656801"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15" name="Line"/>
          <p:cNvSpPr/>
          <p:nvPr/>
        </p:nvSpPr>
        <p:spPr>
          <a:xfrm>
            <a:off x="863600" y="12852400"/>
            <a:ext cx="22656801"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16" name="Body Level One…"/>
          <p:cNvSpPr txBox="1">
            <a:spLocks noGrp="1"/>
          </p:cNvSpPr>
          <p:nvPr>
            <p:ph type="body" sz="quarter" idx="1" hasCustomPrompt="1"/>
          </p:nvPr>
        </p:nvSpPr>
        <p:spPr>
          <a:xfrm>
            <a:off x="1727200" y="5281886"/>
            <a:ext cx="20929600" cy="3136901"/>
          </a:xfrm>
          <a:prstGeom prst="rect">
            <a:avLst/>
          </a:prstGeom>
        </p:spPr>
        <p:txBody>
          <a:bodyPr lIns="50800" tIns="50800" rIns="50800" bIns="50800" anchor="ctr"/>
          <a:lstStyle>
            <a:lvl1pPr marL="0" indent="0" algn="ctr" defTabSz="584200">
              <a:lnSpc>
                <a:spcPct val="80000"/>
              </a:lnSpc>
              <a:spcBef>
                <a:spcPts val="0"/>
              </a:spcBef>
              <a:buSzTx/>
              <a:buFontTx/>
              <a:buNone/>
              <a:defRPr sz="8600" spc="-86">
                <a:solidFill>
                  <a:srgbClr val="4A4A4A"/>
                </a:solidFill>
                <a:latin typeface="Publico Headline Roman"/>
                <a:ea typeface="Publico Headline Roman"/>
                <a:cs typeface="Publico Headline Roman"/>
                <a:sym typeface="Publico Headline Roman"/>
              </a:defRPr>
            </a:lvl1pPr>
            <a:lvl2pPr marL="0" indent="457200" algn="ctr" defTabSz="584200">
              <a:lnSpc>
                <a:spcPct val="80000"/>
              </a:lnSpc>
              <a:spcBef>
                <a:spcPts val="0"/>
              </a:spcBef>
              <a:buSzTx/>
              <a:buFontTx/>
              <a:buNone/>
              <a:defRPr sz="8600" spc="-86">
                <a:solidFill>
                  <a:srgbClr val="4A4A4A"/>
                </a:solidFill>
                <a:latin typeface="Publico Headline Roman"/>
                <a:ea typeface="Publico Headline Roman"/>
                <a:cs typeface="Publico Headline Roman"/>
                <a:sym typeface="Publico Headline Roman"/>
              </a:defRPr>
            </a:lvl2pPr>
            <a:lvl3pPr marL="0" indent="914400" algn="ctr" defTabSz="584200">
              <a:lnSpc>
                <a:spcPct val="80000"/>
              </a:lnSpc>
              <a:spcBef>
                <a:spcPts val="0"/>
              </a:spcBef>
              <a:buSzTx/>
              <a:buFontTx/>
              <a:buNone/>
              <a:defRPr sz="8600" spc="-86">
                <a:solidFill>
                  <a:srgbClr val="4A4A4A"/>
                </a:solidFill>
                <a:latin typeface="Publico Headline Roman"/>
                <a:ea typeface="Publico Headline Roman"/>
                <a:cs typeface="Publico Headline Roman"/>
                <a:sym typeface="Publico Headline Roman"/>
              </a:defRPr>
            </a:lvl3pPr>
            <a:lvl4pPr marL="0" indent="1371600" algn="ctr" defTabSz="584200">
              <a:lnSpc>
                <a:spcPct val="80000"/>
              </a:lnSpc>
              <a:spcBef>
                <a:spcPts val="0"/>
              </a:spcBef>
              <a:buSzTx/>
              <a:buFontTx/>
              <a:buNone/>
              <a:defRPr sz="8600" spc="-86">
                <a:solidFill>
                  <a:srgbClr val="4A4A4A"/>
                </a:solidFill>
                <a:latin typeface="Publico Headline Roman"/>
                <a:ea typeface="Publico Headline Roman"/>
                <a:cs typeface="Publico Headline Roman"/>
                <a:sym typeface="Publico Headline Roman"/>
              </a:defRPr>
            </a:lvl4pPr>
            <a:lvl5pPr marL="0" indent="1828800" algn="ctr" defTabSz="584200">
              <a:lnSpc>
                <a:spcPct val="80000"/>
              </a:lnSpc>
              <a:spcBef>
                <a:spcPts val="0"/>
              </a:spcBef>
              <a:buSzTx/>
              <a:buFontTx/>
              <a:buNone/>
              <a:defRPr sz="8600" spc="-86">
                <a:solidFill>
                  <a:srgbClr val="4A4A4A"/>
                </a:solidFill>
                <a:latin typeface="Publico Headline Roman"/>
                <a:ea typeface="Publico Headline Roman"/>
                <a:cs typeface="Publico Headline Roman"/>
                <a:sym typeface="Publico Headline Roman"/>
              </a:defRPr>
            </a:lvl5pPr>
          </a:lstStyle>
          <a:p>
            <a:r>
              <a:t>Statement</a:t>
            </a:r>
          </a:p>
          <a:p>
            <a:pPr lvl="1"/>
            <a:endParaRPr/>
          </a:p>
          <a:p>
            <a:pPr lvl="2"/>
            <a:endParaRPr/>
          </a:p>
          <a:p>
            <a:pPr lvl="3"/>
            <a:endParaRPr/>
          </a:p>
          <a:p>
            <a:pPr lvl="4"/>
            <a:endParaRPr/>
          </a:p>
        </p:txBody>
      </p:sp>
      <p:sp>
        <p:nvSpPr>
          <p:cNvPr id="117"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ig Fact">
    <p:bg>
      <p:bgPr>
        <a:solidFill>
          <a:srgbClr val="227AAF"/>
        </a:solidFill>
        <a:effectLst/>
      </p:bgPr>
    </p:bg>
    <p:spTree>
      <p:nvGrpSpPr>
        <p:cNvPr id="1" name=""/>
        <p:cNvGrpSpPr/>
        <p:nvPr/>
      </p:nvGrpSpPr>
      <p:grpSpPr>
        <a:xfrm>
          <a:off x="0" y="0"/>
          <a:ext cx="0" cy="0"/>
          <a:chOff x="0" y="0"/>
          <a:chExt cx="0" cy="0"/>
        </a:xfrm>
      </p:grpSpPr>
      <p:sp>
        <p:nvSpPr>
          <p:cNvPr id="124" name="Fact information"/>
          <p:cNvSpPr txBox="1">
            <a:spLocks noGrp="1"/>
          </p:cNvSpPr>
          <p:nvPr>
            <p:ph type="body" sz="quarter" idx="21" hasCustomPrompt="1"/>
          </p:nvPr>
        </p:nvSpPr>
        <p:spPr>
          <a:xfrm>
            <a:off x="1727200" y="8611966"/>
            <a:ext cx="20929600" cy="908813"/>
          </a:xfrm>
          <a:prstGeom prst="rect">
            <a:avLst/>
          </a:prstGeom>
        </p:spPr>
        <p:txBody>
          <a:bodyPr lIns="50800" tIns="50800" rIns="50800" bIns="50800"/>
          <a:lstStyle>
            <a:lvl1pPr marL="0" indent="0" algn="ctr" defTabSz="584200">
              <a:buSzTx/>
              <a:buFontTx/>
              <a:buNone/>
              <a:defRPr sz="4400" spc="-44">
                <a:solidFill>
                  <a:srgbClr val="F0EBE0"/>
                </a:solidFill>
                <a:latin typeface="Publico Text Roman"/>
                <a:ea typeface="Publico Text Roman"/>
                <a:cs typeface="Publico Text Roman"/>
                <a:sym typeface="Publico Text Roman"/>
              </a:defRPr>
            </a:lvl1pPr>
          </a:lstStyle>
          <a:p>
            <a:r>
              <a:t>Fact information</a:t>
            </a:r>
          </a:p>
        </p:txBody>
      </p:sp>
      <p:sp>
        <p:nvSpPr>
          <p:cNvPr id="125" name="Line"/>
          <p:cNvSpPr/>
          <p:nvPr/>
        </p:nvSpPr>
        <p:spPr>
          <a:xfrm>
            <a:off x="863600" y="12852400"/>
            <a:ext cx="22656801" cy="0"/>
          </a:xfrm>
          <a:prstGeom prst="line">
            <a:avLst/>
          </a:prstGeom>
          <a:ln w="12700">
            <a:solidFill>
              <a:srgbClr val="EFEBD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26" name="Line"/>
          <p:cNvSpPr/>
          <p:nvPr/>
        </p:nvSpPr>
        <p:spPr>
          <a:xfrm>
            <a:off x="863600" y="889000"/>
            <a:ext cx="22656801" cy="0"/>
          </a:xfrm>
          <a:prstGeom prst="line">
            <a:avLst/>
          </a:prstGeom>
          <a:ln w="50800">
            <a:solidFill>
              <a:srgbClr val="EFEBD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27" name="Body Level One…"/>
          <p:cNvSpPr txBox="1">
            <a:spLocks noGrp="1"/>
          </p:cNvSpPr>
          <p:nvPr>
            <p:ph type="body" idx="1" hasCustomPrompt="1"/>
          </p:nvPr>
        </p:nvSpPr>
        <p:spPr>
          <a:xfrm>
            <a:off x="1727200" y="1098623"/>
            <a:ext cx="20929600" cy="7461177"/>
          </a:xfrm>
          <a:prstGeom prst="rect">
            <a:avLst/>
          </a:prstGeom>
        </p:spPr>
        <p:txBody>
          <a:bodyPr lIns="50800" tIns="50800" rIns="50800" bIns="50800" anchor="b"/>
          <a:lstStyle>
            <a:lvl1pPr marL="0" indent="0" algn="ctr" defTabSz="584200">
              <a:lnSpc>
                <a:spcPct val="70000"/>
              </a:lnSpc>
              <a:spcBef>
                <a:spcPts val="0"/>
              </a:spcBef>
              <a:buSzTx/>
              <a:buFontTx/>
              <a:buNone/>
              <a:defRPr sz="30000" b="1" spc="-300">
                <a:solidFill>
                  <a:srgbClr val="FFFFFF"/>
                </a:solidFill>
                <a:latin typeface="Publico Headline Roman"/>
                <a:ea typeface="Publico Headline Roman"/>
                <a:cs typeface="Publico Headline Roman"/>
                <a:sym typeface="Publico Headline Roman"/>
              </a:defRPr>
            </a:lvl1pPr>
            <a:lvl2pPr marL="0" indent="457200" algn="ctr" defTabSz="584200">
              <a:lnSpc>
                <a:spcPct val="70000"/>
              </a:lnSpc>
              <a:spcBef>
                <a:spcPts val="0"/>
              </a:spcBef>
              <a:buSzTx/>
              <a:buFontTx/>
              <a:buNone/>
              <a:defRPr sz="30000" b="1" spc="-300">
                <a:solidFill>
                  <a:srgbClr val="FFFFFF"/>
                </a:solidFill>
                <a:latin typeface="Publico Headline Roman"/>
                <a:ea typeface="Publico Headline Roman"/>
                <a:cs typeface="Publico Headline Roman"/>
                <a:sym typeface="Publico Headline Roman"/>
              </a:defRPr>
            </a:lvl2pPr>
            <a:lvl3pPr marL="0" indent="914400" algn="ctr" defTabSz="584200">
              <a:lnSpc>
                <a:spcPct val="70000"/>
              </a:lnSpc>
              <a:spcBef>
                <a:spcPts val="0"/>
              </a:spcBef>
              <a:buSzTx/>
              <a:buFontTx/>
              <a:buNone/>
              <a:defRPr sz="30000" b="1" spc="-300">
                <a:solidFill>
                  <a:srgbClr val="FFFFFF"/>
                </a:solidFill>
                <a:latin typeface="Publico Headline Roman"/>
                <a:ea typeface="Publico Headline Roman"/>
                <a:cs typeface="Publico Headline Roman"/>
                <a:sym typeface="Publico Headline Roman"/>
              </a:defRPr>
            </a:lvl3pPr>
            <a:lvl4pPr marL="0" indent="1371600" algn="ctr" defTabSz="584200">
              <a:lnSpc>
                <a:spcPct val="70000"/>
              </a:lnSpc>
              <a:spcBef>
                <a:spcPts val="0"/>
              </a:spcBef>
              <a:buSzTx/>
              <a:buFontTx/>
              <a:buNone/>
              <a:defRPr sz="30000" b="1" spc="-300">
                <a:solidFill>
                  <a:srgbClr val="FFFFFF"/>
                </a:solidFill>
                <a:latin typeface="Publico Headline Roman"/>
                <a:ea typeface="Publico Headline Roman"/>
                <a:cs typeface="Publico Headline Roman"/>
                <a:sym typeface="Publico Headline Roman"/>
              </a:defRPr>
            </a:lvl4pPr>
            <a:lvl5pPr marL="0" indent="1828800" algn="ctr" defTabSz="584200">
              <a:lnSpc>
                <a:spcPct val="70000"/>
              </a:lnSpc>
              <a:spcBef>
                <a:spcPts val="0"/>
              </a:spcBef>
              <a:buSzTx/>
              <a:buFontTx/>
              <a:buNone/>
              <a:defRPr sz="30000" b="1" spc="-300">
                <a:solidFill>
                  <a:srgbClr val="FFFFFF"/>
                </a:solidFill>
                <a:latin typeface="Publico Headline Roman"/>
                <a:ea typeface="Publico Headline Roman"/>
                <a:cs typeface="Publico Headline Roman"/>
                <a:sym typeface="Publico Headline Roman"/>
              </a:defRPr>
            </a:lvl5pPr>
          </a:lstStyle>
          <a:p>
            <a:r>
              <a:t>100%</a:t>
            </a:r>
          </a:p>
          <a:p>
            <a:pPr lvl="1"/>
            <a:endParaRPr/>
          </a:p>
          <a:p>
            <a:pPr lvl="2"/>
            <a:endParaRPr/>
          </a:p>
          <a:p>
            <a:pPr lvl="3"/>
            <a:endParaRPr/>
          </a:p>
          <a:p>
            <a:pPr lvl="4"/>
            <a:endParaRPr/>
          </a:p>
        </p:txBody>
      </p:sp>
      <p:sp>
        <p:nvSpPr>
          <p:cNvPr id="128"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F0EBE0"/>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p:bg>
      <p:bgPr>
        <a:solidFill>
          <a:srgbClr val="F0EBE0"/>
        </a:solidFill>
        <a:effectLst/>
      </p:bgPr>
    </p:bg>
    <p:spTree>
      <p:nvGrpSpPr>
        <p:cNvPr id="1" name=""/>
        <p:cNvGrpSpPr/>
        <p:nvPr/>
      </p:nvGrpSpPr>
      <p:grpSpPr>
        <a:xfrm>
          <a:off x="0" y="0"/>
          <a:ext cx="0" cy="0"/>
          <a:chOff x="0" y="0"/>
          <a:chExt cx="0" cy="0"/>
        </a:xfrm>
      </p:grpSpPr>
      <p:sp>
        <p:nvSpPr>
          <p:cNvPr id="135" name="Image"/>
          <p:cNvSpPr>
            <a:spLocks noGrp="1"/>
          </p:cNvSpPr>
          <p:nvPr>
            <p:ph type="pic" idx="21"/>
          </p:nvPr>
        </p:nvSpPr>
        <p:spPr>
          <a:xfrm>
            <a:off x="-25400" y="-5359400"/>
            <a:ext cx="24422100" cy="24422100"/>
          </a:xfrm>
          <a:prstGeom prst="rect">
            <a:avLst/>
          </a:prstGeom>
        </p:spPr>
        <p:txBody>
          <a:bodyPr tIns="45719" bIns="45719">
            <a:noAutofit/>
          </a:bodyPr>
          <a:lstStyle/>
          <a:p>
            <a:endParaRPr/>
          </a:p>
        </p:txBody>
      </p:sp>
      <p:sp>
        <p:nvSpPr>
          <p:cNvPr id="136" name="Body Level One…"/>
          <p:cNvSpPr txBox="1">
            <a:spLocks noGrp="1"/>
          </p:cNvSpPr>
          <p:nvPr>
            <p:ph type="body" sz="quarter" idx="1" hasCustomPrompt="1"/>
          </p:nvPr>
        </p:nvSpPr>
        <p:spPr>
          <a:xfrm>
            <a:off x="1409700" y="2119884"/>
            <a:ext cx="10775585" cy="1936416"/>
          </a:xfrm>
          <a:prstGeom prst="rect">
            <a:avLst/>
          </a:prstGeom>
        </p:spPr>
        <p:txBody>
          <a:bodyPr lIns="50800" tIns="50800" rIns="50800" bIns="50800"/>
          <a:lstStyle>
            <a:lvl1pPr marL="0" indent="0" algn="ctr" defTabSz="584200">
              <a:spcBef>
                <a:spcPts val="0"/>
              </a:spcBef>
              <a:buSzTx/>
              <a:buFontTx/>
              <a:buNone/>
              <a:defRPr sz="5800" spc="-58">
                <a:solidFill>
                  <a:srgbClr val="247AB0"/>
                </a:solidFill>
                <a:latin typeface="Publico Headline Roman"/>
                <a:ea typeface="Publico Headline Roman"/>
                <a:cs typeface="Publico Headline Roman"/>
                <a:sym typeface="Publico Headline Roman"/>
              </a:defRPr>
            </a:lvl1pPr>
            <a:lvl2pPr marL="0" indent="457200" algn="ctr" defTabSz="584200">
              <a:spcBef>
                <a:spcPts val="0"/>
              </a:spcBef>
              <a:buSzTx/>
              <a:buFontTx/>
              <a:buNone/>
              <a:defRPr sz="5800" spc="-58">
                <a:solidFill>
                  <a:srgbClr val="247AB0"/>
                </a:solidFill>
                <a:latin typeface="Publico Headline Roman"/>
                <a:ea typeface="Publico Headline Roman"/>
                <a:cs typeface="Publico Headline Roman"/>
                <a:sym typeface="Publico Headline Roman"/>
              </a:defRPr>
            </a:lvl2pPr>
            <a:lvl3pPr marL="0" indent="914400" algn="ctr" defTabSz="584200">
              <a:spcBef>
                <a:spcPts val="0"/>
              </a:spcBef>
              <a:buSzTx/>
              <a:buFontTx/>
              <a:buNone/>
              <a:defRPr sz="5800" spc="-58">
                <a:solidFill>
                  <a:srgbClr val="247AB0"/>
                </a:solidFill>
                <a:latin typeface="Publico Headline Roman"/>
                <a:ea typeface="Publico Headline Roman"/>
                <a:cs typeface="Publico Headline Roman"/>
                <a:sym typeface="Publico Headline Roman"/>
              </a:defRPr>
            </a:lvl3pPr>
            <a:lvl4pPr marL="0" indent="1371600" algn="ctr" defTabSz="584200">
              <a:spcBef>
                <a:spcPts val="0"/>
              </a:spcBef>
              <a:buSzTx/>
              <a:buFontTx/>
              <a:buNone/>
              <a:defRPr sz="5800" spc="-58">
                <a:solidFill>
                  <a:srgbClr val="247AB0"/>
                </a:solidFill>
                <a:latin typeface="Publico Headline Roman"/>
                <a:ea typeface="Publico Headline Roman"/>
                <a:cs typeface="Publico Headline Roman"/>
                <a:sym typeface="Publico Headline Roman"/>
              </a:defRPr>
            </a:lvl4pPr>
            <a:lvl5pPr marL="0" indent="1828800" algn="ctr" defTabSz="584200">
              <a:spcBef>
                <a:spcPts val="0"/>
              </a:spcBef>
              <a:buSzTx/>
              <a:buFontTx/>
              <a:buNone/>
              <a:defRPr sz="5800" spc="-58">
                <a:solidFill>
                  <a:srgbClr val="247AB0"/>
                </a:solidFill>
                <a:latin typeface="Publico Headline Roman"/>
                <a:ea typeface="Publico Headline Roman"/>
                <a:cs typeface="Publico Headline Roman"/>
                <a:sym typeface="Publico Headline Roman"/>
              </a:defRPr>
            </a:lvl5pPr>
          </a:lstStyle>
          <a:p>
            <a:r>
              <a:t>“Notable Quote”</a:t>
            </a:r>
          </a:p>
          <a:p>
            <a:pPr lvl="1"/>
            <a:endParaRPr/>
          </a:p>
          <a:p>
            <a:pPr lvl="2"/>
            <a:endParaRPr/>
          </a:p>
          <a:p>
            <a:pPr lvl="3"/>
            <a:endParaRPr/>
          </a:p>
          <a:p>
            <a:pPr lvl="4"/>
            <a:endParaRPr/>
          </a:p>
        </p:txBody>
      </p:sp>
      <p:sp>
        <p:nvSpPr>
          <p:cNvPr id="137" name="Line"/>
          <p:cNvSpPr/>
          <p:nvPr/>
        </p:nvSpPr>
        <p:spPr>
          <a:xfrm>
            <a:off x="863600" y="889000"/>
            <a:ext cx="22656801" cy="0"/>
          </a:xfrm>
          <a:prstGeom prst="line">
            <a:avLst/>
          </a:prstGeom>
          <a:ln w="508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38" name="Line"/>
          <p:cNvSpPr/>
          <p:nvPr/>
        </p:nvSpPr>
        <p:spPr>
          <a:xfrm>
            <a:off x="863600" y="12852400"/>
            <a:ext cx="22656801" cy="0"/>
          </a:xfrm>
          <a:prstGeom prst="line">
            <a:avLst/>
          </a:prstGeom>
          <a:ln w="12700">
            <a:solidFill>
              <a:srgbClr val="227AAF"/>
            </a:solidFill>
            <a:miter lim="400000"/>
          </a:ln>
        </p:spPr>
        <p:txBody>
          <a:bodyPr lIns="0" tIns="0" rIns="0" bIns="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sp>
        <p:nvSpPr>
          <p:cNvPr id="139" name="Attribution"/>
          <p:cNvSpPr txBox="1">
            <a:spLocks noGrp="1"/>
          </p:cNvSpPr>
          <p:nvPr>
            <p:ph type="body" sz="quarter" idx="22" hasCustomPrompt="1"/>
          </p:nvPr>
        </p:nvSpPr>
        <p:spPr>
          <a:xfrm>
            <a:off x="1409700" y="4051453"/>
            <a:ext cx="10775585" cy="543053"/>
          </a:xfrm>
          <a:prstGeom prst="rect">
            <a:avLst/>
          </a:prstGeom>
        </p:spPr>
        <p:txBody>
          <a:bodyPr lIns="50800" tIns="50800" rIns="50800" bIns="50800" anchor="ctr"/>
          <a:lstStyle>
            <a:lvl1pPr marL="0" indent="0" algn="ctr" defTabSz="12700">
              <a:lnSpc>
                <a:spcPct val="100000"/>
              </a:lnSpc>
              <a:spcBef>
                <a:spcPts val="0"/>
              </a:spcBef>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2400">
                <a:solidFill>
                  <a:srgbClr val="227AAF"/>
                </a:solidFill>
                <a:latin typeface="Publico Text Semibold"/>
                <a:ea typeface="Publico Text Semibold"/>
                <a:cs typeface="Publico Text Semibold"/>
                <a:sym typeface="Publico Text Semibold"/>
              </a:defRPr>
            </a:lvl1pPr>
          </a:lstStyle>
          <a:p>
            <a:r>
              <a:t>Attribution</a:t>
            </a:r>
          </a:p>
        </p:txBody>
      </p:sp>
      <p:sp>
        <p:nvSpPr>
          <p:cNvPr id="140"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3 Up">
    <p:bg>
      <p:bgPr>
        <a:solidFill>
          <a:srgbClr val="F0EBE0"/>
        </a:solidFill>
        <a:effectLst/>
      </p:bgPr>
    </p:bg>
    <p:spTree>
      <p:nvGrpSpPr>
        <p:cNvPr id="1" name=""/>
        <p:cNvGrpSpPr/>
        <p:nvPr/>
      </p:nvGrpSpPr>
      <p:grpSpPr>
        <a:xfrm>
          <a:off x="0" y="0"/>
          <a:ext cx="0" cy="0"/>
          <a:chOff x="0" y="0"/>
          <a:chExt cx="0" cy="0"/>
        </a:xfrm>
      </p:grpSpPr>
      <p:sp>
        <p:nvSpPr>
          <p:cNvPr id="147" name="Image"/>
          <p:cNvSpPr>
            <a:spLocks noGrp="1"/>
          </p:cNvSpPr>
          <p:nvPr>
            <p:ph type="pic" sz="quarter" idx="21"/>
          </p:nvPr>
        </p:nvSpPr>
        <p:spPr>
          <a:xfrm>
            <a:off x="14727242" y="5618197"/>
            <a:ext cx="7877462" cy="7877463"/>
          </a:xfrm>
          <a:prstGeom prst="rect">
            <a:avLst/>
          </a:prstGeom>
        </p:spPr>
        <p:txBody>
          <a:bodyPr tIns="45719" bIns="45719">
            <a:noAutofit/>
          </a:bodyPr>
          <a:lstStyle/>
          <a:p>
            <a:endParaRPr/>
          </a:p>
        </p:txBody>
      </p:sp>
      <p:sp>
        <p:nvSpPr>
          <p:cNvPr id="148" name="609701706_939x626.jpg"/>
          <p:cNvSpPr>
            <a:spLocks noGrp="1"/>
          </p:cNvSpPr>
          <p:nvPr>
            <p:ph type="pic" sz="quarter" idx="22"/>
          </p:nvPr>
        </p:nvSpPr>
        <p:spPr>
          <a:xfrm>
            <a:off x="14700215" y="1511300"/>
            <a:ext cx="7943851" cy="5295900"/>
          </a:xfrm>
          <a:prstGeom prst="rect">
            <a:avLst/>
          </a:prstGeom>
        </p:spPr>
        <p:txBody>
          <a:bodyPr tIns="45719" bIns="45719">
            <a:noAutofit/>
          </a:bodyPr>
          <a:lstStyle/>
          <a:p>
            <a:endParaRPr/>
          </a:p>
        </p:txBody>
      </p:sp>
      <p:sp>
        <p:nvSpPr>
          <p:cNvPr id="149" name="139465515_1890x1620.jpg"/>
          <p:cNvSpPr>
            <a:spLocks noGrp="1"/>
          </p:cNvSpPr>
          <p:nvPr>
            <p:ph type="pic" idx="23"/>
          </p:nvPr>
        </p:nvSpPr>
        <p:spPr>
          <a:xfrm>
            <a:off x="1778000" y="1346200"/>
            <a:ext cx="12852400" cy="11016343"/>
          </a:xfrm>
          <a:prstGeom prst="rect">
            <a:avLst/>
          </a:prstGeom>
        </p:spPr>
        <p:txBody>
          <a:bodyPr tIns="45719" bIns="45719">
            <a:noAutofit/>
          </a:bodyPr>
          <a:lstStyle/>
          <a:p>
            <a:endParaRPr/>
          </a:p>
        </p:txBody>
      </p:sp>
      <p:sp>
        <p:nvSpPr>
          <p:cNvPr id="150"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Photo">
    <p:bg>
      <p:bgPr>
        <a:solidFill>
          <a:srgbClr val="F0EBE0"/>
        </a:solidFill>
        <a:effectLst/>
      </p:bgPr>
    </p:bg>
    <p:spTree>
      <p:nvGrpSpPr>
        <p:cNvPr id="1" name=""/>
        <p:cNvGrpSpPr/>
        <p:nvPr/>
      </p:nvGrpSpPr>
      <p:grpSpPr>
        <a:xfrm>
          <a:off x="0" y="0"/>
          <a:ext cx="0" cy="0"/>
          <a:chOff x="0" y="0"/>
          <a:chExt cx="0" cy="0"/>
        </a:xfrm>
      </p:grpSpPr>
      <p:sp>
        <p:nvSpPr>
          <p:cNvPr id="157" name="Image"/>
          <p:cNvSpPr>
            <a:spLocks noGrp="1"/>
          </p:cNvSpPr>
          <p:nvPr>
            <p:ph type="pic" idx="21"/>
          </p:nvPr>
        </p:nvSpPr>
        <p:spPr>
          <a:xfrm>
            <a:off x="1727200" y="-1422400"/>
            <a:ext cx="21310600" cy="15989300"/>
          </a:xfrm>
          <a:prstGeom prst="rect">
            <a:avLst/>
          </a:prstGeom>
        </p:spPr>
        <p:txBody>
          <a:bodyPr tIns="45719" bIns="45719">
            <a:noAutofit/>
          </a:bodyPr>
          <a:lstStyle/>
          <a:p>
            <a:endParaRPr/>
          </a:p>
        </p:txBody>
      </p:sp>
      <p:sp>
        <p:nvSpPr>
          <p:cNvPr id="158"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Blank">
    <p:bg>
      <p:bgPr>
        <a:solidFill>
          <a:srgbClr val="F0EBE0"/>
        </a:solidFill>
        <a:effectLst/>
      </p:bgPr>
    </p:bg>
    <p:spTree>
      <p:nvGrpSpPr>
        <p:cNvPr id="1" name=""/>
        <p:cNvGrpSpPr/>
        <p:nvPr/>
      </p:nvGrpSpPr>
      <p:grpSpPr>
        <a:xfrm>
          <a:off x="0" y="0"/>
          <a:ext cx="0" cy="0"/>
          <a:chOff x="0" y="0"/>
          <a:chExt cx="0" cy="0"/>
        </a:xfrm>
      </p:grpSpPr>
      <p:sp>
        <p:nvSpPr>
          <p:cNvPr id="165" name="Slide Number"/>
          <p:cNvSpPr txBox="1">
            <a:spLocks noGrp="1"/>
          </p:cNvSpPr>
          <p:nvPr>
            <p:ph type="sldNum" sz="quarter" idx="2"/>
          </p:nvPr>
        </p:nvSpPr>
        <p:spPr>
          <a:xfrm>
            <a:off x="12001500" y="13030199"/>
            <a:ext cx="386335" cy="419101"/>
          </a:xfrm>
          <a:prstGeom prst="rect">
            <a:avLst/>
          </a:prstGeom>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172" name="Title Text"/>
          <p:cNvSpPr txBox="1">
            <a:spLocks noGrp="1"/>
          </p:cNvSpPr>
          <p:nvPr>
            <p:ph type="title"/>
          </p:nvPr>
        </p:nvSpPr>
        <p:spPr>
          <a:prstGeom prst="rect">
            <a:avLst/>
          </a:prstGeom>
        </p:spPr>
        <p:txBody>
          <a:bodyPr/>
          <a:lstStyle/>
          <a:p>
            <a:r>
              <a:t>Title Text</a:t>
            </a:r>
          </a:p>
        </p:txBody>
      </p:sp>
      <p:sp>
        <p:nvSpPr>
          <p:cNvPr id="173"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nd Content">
    <p:bg>
      <p:bgPr>
        <a:solidFill>
          <a:srgbClr val="000000"/>
        </a:solidFill>
        <a:effectLst/>
      </p:bgPr>
    </p:bg>
    <p:spTree>
      <p:nvGrpSpPr>
        <p:cNvPr id="1" name=""/>
        <p:cNvGrpSpPr/>
        <p:nvPr/>
      </p:nvGrpSpPr>
      <p:grpSpPr>
        <a:xfrm>
          <a:off x="0" y="0"/>
          <a:ext cx="0" cy="0"/>
          <a:chOff x="0" y="0"/>
          <a:chExt cx="0" cy="0"/>
        </a:xfrm>
      </p:grpSpPr>
      <p:sp>
        <p:nvSpPr>
          <p:cNvPr id="181" name="Title Text"/>
          <p:cNvSpPr txBox="1">
            <a:spLocks noGrp="1"/>
          </p:cNvSpPr>
          <p:nvPr>
            <p:ph type="title"/>
          </p:nvPr>
        </p:nvSpPr>
        <p:spPr>
          <a:prstGeom prst="rect">
            <a:avLst/>
          </a:prstGeom>
        </p:spPr>
        <p:txBody>
          <a:bodyPr/>
          <a:lstStyle/>
          <a:p>
            <a:r>
              <a:t>Title Text</a:t>
            </a:r>
          </a:p>
        </p:txBody>
      </p:sp>
      <p:sp>
        <p:nvSpPr>
          <p:cNvPr id="18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8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Slide">
    <p:bg>
      <p:bgPr>
        <a:solidFill>
          <a:srgbClr val="000000"/>
        </a:solidFill>
        <a:effectLst/>
      </p:bgPr>
    </p:bg>
    <p:spTree>
      <p:nvGrpSpPr>
        <p:cNvPr id="1" name=""/>
        <p:cNvGrpSpPr/>
        <p:nvPr/>
      </p:nvGrpSpPr>
      <p:grpSpPr>
        <a:xfrm>
          <a:off x="0" y="0"/>
          <a:ext cx="0" cy="0"/>
          <a:chOff x="0" y="0"/>
          <a:chExt cx="0" cy="0"/>
        </a:xfrm>
      </p:grpSpPr>
      <p:sp>
        <p:nvSpPr>
          <p:cNvPr id="190" name="Title Text"/>
          <p:cNvSpPr txBox="1">
            <a:spLocks noGrp="1"/>
          </p:cNvSpPr>
          <p:nvPr>
            <p:ph type="title"/>
          </p:nvPr>
        </p:nvSpPr>
        <p:spPr>
          <a:xfrm>
            <a:off x="3048000" y="2244725"/>
            <a:ext cx="18288000" cy="4775201"/>
          </a:xfrm>
          <a:prstGeom prst="rect">
            <a:avLst/>
          </a:prstGeom>
        </p:spPr>
        <p:txBody>
          <a:bodyPr anchor="b"/>
          <a:lstStyle>
            <a:lvl1pPr algn="ctr">
              <a:defRPr sz="12000"/>
            </a:lvl1pPr>
          </a:lstStyle>
          <a:p>
            <a:r>
              <a:t>Title Text</a:t>
            </a:r>
          </a:p>
        </p:txBody>
      </p:sp>
      <p:sp>
        <p:nvSpPr>
          <p:cNvPr id="191" name="Body Level One…"/>
          <p:cNvSpPr txBox="1">
            <a:spLocks noGrp="1"/>
          </p:cNvSpPr>
          <p:nvPr>
            <p:ph type="body" sz="quarter" idx="1"/>
          </p:nvPr>
        </p:nvSpPr>
        <p:spPr>
          <a:xfrm>
            <a:off x="3048000" y="7204075"/>
            <a:ext cx="18288000" cy="3311525"/>
          </a:xfrm>
          <a:prstGeom prst="rect">
            <a:avLst/>
          </a:prstGeom>
        </p:spPr>
        <p:txBody>
          <a:bodyPr/>
          <a:lstStyle>
            <a:lvl1pPr marL="0" indent="0" algn="ctr">
              <a:buSzTx/>
              <a:buFontTx/>
              <a:buNone/>
              <a:defRPr sz="4800"/>
            </a:lvl1pPr>
            <a:lvl2pPr marL="0" indent="457200" algn="ctr">
              <a:buSzTx/>
              <a:buFontTx/>
              <a:buNone/>
              <a:defRPr sz="4800"/>
            </a:lvl2pPr>
            <a:lvl3pPr marL="0" indent="914400" algn="ctr">
              <a:buSzTx/>
              <a:buFontTx/>
              <a:buNone/>
              <a:defRPr sz="4800"/>
            </a:lvl3pPr>
            <a:lvl4pPr marL="0" indent="1371600" algn="ctr">
              <a:buSzTx/>
              <a:buFontTx/>
              <a:buNone/>
              <a:defRPr sz="4800"/>
            </a:lvl4pPr>
            <a:lvl5pPr marL="0" indent="1828800" algn="ctr">
              <a:buSzTx/>
              <a:buFontTx/>
              <a:buNone/>
              <a:defRPr sz="4800"/>
            </a:lvl5pPr>
          </a:lstStyle>
          <a:p>
            <a:r>
              <a:t>Body Level One</a:t>
            </a:r>
          </a:p>
          <a:p>
            <a:pPr lvl="1"/>
            <a:r>
              <a:t>Body Level Two</a:t>
            </a:r>
          </a:p>
          <a:p>
            <a:pPr lvl="2"/>
            <a:r>
              <a:t>Body Level Three</a:t>
            </a:r>
          </a:p>
          <a:p>
            <a:pPr lvl="3"/>
            <a:r>
              <a:t>Body Level Four</a:t>
            </a:r>
          </a:p>
          <a:p>
            <a:pPr lvl="4"/>
            <a:r>
              <a:t>Body Level Five</a:t>
            </a:r>
          </a:p>
        </p:txBody>
      </p:sp>
      <p:sp>
        <p:nvSpPr>
          <p:cNvPr id="19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676400" y="730250"/>
            <a:ext cx="21031200" cy="2651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nchor="ctr">
            <a:normAutofit/>
          </a:bodyPr>
          <a:lstStyle/>
          <a:p>
            <a:r>
              <a:t>Title Text</a:t>
            </a:r>
          </a:p>
        </p:txBody>
      </p:sp>
      <p:sp>
        <p:nvSpPr>
          <p:cNvPr id="3" name="Body Level One…"/>
          <p:cNvSpPr txBox="1">
            <a:spLocks noGrp="1"/>
          </p:cNvSpPr>
          <p:nvPr>
            <p:ph type="body" idx="1"/>
          </p:nvPr>
        </p:nvSpPr>
        <p:spPr>
          <a:xfrm>
            <a:off x="1676400" y="3651250"/>
            <a:ext cx="21031200" cy="87026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22203052" y="12835870"/>
            <a:ext cx="504548" cy="483910"/>
          </a:xfrm>
          <a:prstGeom prst="rect">
            <a:avLst/>
          </a:prstGeom>
          <a:ln w="12700">
            <a:miter lim="400000"/>
          </a:ln>
        </p:spPr>
        <p:txBody>
          <a:bodyPr wrap="none" tIns="91439" bIns="91439" anchor="ctr">
            <a:spAutoFit/>
          </a:bodyPr>
          <a:lstStyle>
            <a:lvl1pPr algn="r" defTabSz="1828800">
              <a:spcBef>
                <a:spcPts val="0"/>
              </a:spcBef>
              <a:defRPr sz="2400">
                <a:solidFill>
                  <a:srgbClr val="888888"/>
                </a:solidFill>
                <a:latin typeface="Calibri"/>
                <a:ea typeface="Calibri"/>
                <a:cs typeface="Calibri"/>
                <a:sym typeface="Calibri"/>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ransition spd="med"/>
  <p:txStyles>
    <p:titleStyle>
      <a:lvl1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1pPr>
      <a:lvl2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2pPr>
      <a:lvl3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3pPr>
      <a:lvl4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4pPr>
      <a:lvl5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5pPr>
      <a:lvl6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6pPr>
      <a:lvl7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7pPr>
      <a:lvl8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8pPr>
      <a:lvl9pPr marL="0" marR="0" indent="0" algn="l" defTabSz="1828800" latinLnBrk="0">
        <a:lnSpc>
          <a:spcPct val="90000"/>
        </a:lnSpc>
        <a:spcBef>
          <a:spcPts val="0"/>
        </a:spcBef>
        <a:spcAft>
          <a:spcPts val="0"/>
        </a:spcAft>
        <a:buClrTx/>
        <a:buSzTx/>
        <a:buFontTx/>
        <a:buNone/>
        <a:tabLst/>
        <a:defRPr sz="8800" b="0" i="0" u="none" strike="noStrike" cap="none" spc="0" baseline="0">
          <a:solidFill>
            <a:srgbClr val="000000"/>
          </a:solidFill>
          <a:uFillTx/>
          <a:latin typeface="Calibri Light"/>
          <a:ea typeface="Calibri Light"/>
          <a:cs typeface="Calibri Light"/>
          <a:sym typeface="Calibri Light"/>
        </a:defRPr>
      </a:lvl9pPr>
    </p:titleStyle>
    <p:bodyStyle>
      <a:lvl1pPr marL="457200" marR="0" indent="-4572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1pPr>
      <a:lvl2pPr marL="990600" marR="0" indent="-5334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2pPr>
      <a:lvl3pPr marL="1554479" marR="0" indent="-640079"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3pPr>
      <a:lvl4pPr marL="2082800" marR="0" indent="-7112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4pPr>
      <a:lvl5pPr marL="2540000" marR="0" indent="-7112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5pPr>
      <a:lvl6pPr marL="2997200" marR="0" indent="-7112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6pPr>
      <a:lvl7pPr marL="3454400" marR="0" indent="-7112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7pPr>
      <a:lvl8pPr marL="3911600" marR="0" indent="-7112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8pPr>
      <a:lvl9pPr marL="4368800" marR="0" indent="-711200" algn="l" defTabSz="1828800" latinLnBrk="0">
        <a:lnSpc>
          <a:spcPct val="90000"/>
        </a:lnSpc>
        <a:spcBef>
          <a:spcPts val="2000"/>
        </a:spcBef>
        <a:spcAft>
          <a:spcPts val="0"/>
        </a:spcAft>
        <a:buClrTx/>
        <a:buSzPct val="100000"/>
        <a:buFont typeface="Arial"/>
        <a:buChar char="•"/>
        <a:tabLst/>
        <a:defRPr sz="5600" b="0" i="0" u="none" strike="noStrike" cap="none" spc="0" baseline="0">
          <a:solidFill>
            <a:srgbClr val="000000"/>
          </a:solidFill>
          <a:uFillTx/>
          <a:latin typeface="Calibri"/>
          <a:ea typeface="Calibri"/>
          <a:cs typeface="Calibri"/>
          <a:sym typeface="Calibri"/>
        </a:defRPr>
      </a:lvl9pPr>
    </p:bodyStyle>
    <p:otherStyle>
      <a:lvl1pPr marL="0" marR="0" indent="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1pPr>
      <a:lvl2pPr marL="0" marR="0" indent="4572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2pPr>
      <a:lvl3pPr marL="0" marR="0" indent="9144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3pPr>
      <a:lvl4pPr marL="0" marR="0" indent="13716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4pPr>
      <a:lvl5pPr marL="0" marR="0" indent="18288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5pPr>
      <a:lvl6pPr marL="0" marR="0" indent="22860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6pPr>
      <a:lvl7pPr marL="0" marR="0" indent="27432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7pPr>
      <a:lvl8pPr marL="0" marR="0" indent="32004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8pPr>
      <a:lvl9pPr marL="0" marR="0" indent="3657600" algn="r" defTabSz="18288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1.png"/><Relationship Id="rId7" Type="http://schemas.openxmlformats.org/officeDocument/2006/relationships/image" Target="../media/image13.jpeg"/><Relationship Id="rId2" Type="http://schemas.openxmlformats.org/officeDocument/2006/relationships/image" Target="../media/image10.png"/><Relationship Id="rId1" Type="http://schemas.openxmlformats.org/officeDocument/2006/relationships/slideLayout" Target="../slideLayouts/slideLayout8.xml"/><Relationship Id="rId6" Type="http://schemas.openxmlformats.org/officeDocument/2006/relationships/hyperlink" Target="http://monday.co/" TargetMode="External"/><Relationship Id="rId5" Type="http://schemas.openxmlformats.org/officeDocument/2006/relationships/hyperlink" Target="http://monday.com/" TargetMode="External"/><Relationship Id="rId10" Type="http://schemas.openxmlformats.org/officeDocument/2006/relationships/image" Target="../media/image16.jpeg"/><Relationship Id="rId4" Type="http://schemas.openxmlformats.org/officeDocument/2006/relationships/image" Target="../media/image12.png"/><Relationship Id="rId9"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QUSWcPCqerg" TargetMode="External"/><Relationship Id="rId2" Type="http://schemas.openxmlformats.org/officeDocument/2006/relationships/hyperlink" Target="https://www.youtube.com/watch?v=J2GcZJoM1wg" TargetMode="External"/><Relationship Id="rId1" Type="http://schemas.openxmlformats.org/officeDocument/2006/relationships/slideLayout" Target="../slideLayouts/slideLayout8.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2.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hyperlink" Target="https://www.lbbonline.com/news/5-ways-to-write-a-great-music-brief" TargetMode="External"/><Relationship Id="rId5" Type="http://schemas.openxmlformats.org/officeDocument/2006/relationships/hyperlink" Target="https://www.audiodraft.com/blog/how-to-create-a-music-brief-for-your-production/" TargetMode="External"/><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8.xml"/><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8.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 Id="rId9" Type="http://schemas.openxmlformats.org/officeDocument/2006/relationships/image" Target="../media/image34.jpeg"/></Relationships>
</file>

<file path=ppt/slides/_rels/slide1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22.png"/><Relationship Id="rId5" Type="http://schemas.openxmlformats.org/officeDocument/2006/relationships/image" Target="../media/image40.png"/><Relationship Id="rId4" Type="http://schemas.openxmlformats.org/officeDocument/2006/relationships/image" Target="../media/image39.jpeg"/></Relationships>
</file>

<file path=ppt/slides/_rels/slide1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s://www.youtube.com/watch?v=btGYfStLRuw" TargetMode="External"/><Relationship Id="rId1" Type="http://schemas.openxmlformats.org/officeDocument/2006/relationships/slideLayout" Target="../slideLayouts/slideLayout17.xml"/><Relationship Id="rId5" Type="http://schemas.openxmlformats.org/officeDocument/2006/relationships/hyperlink" Target="https://www.youtube.com/watch?v=pSELRTZ5VR4" TargetMode="External"/><Relationship Id="rId4" Type="http://schemas.openxmlformats.org/officeDocument/2006/relationships/image" Target="../media/image42.jpeg"/></Relationships>
</file>

<file path=ppt/slides/_rels/slide17.xml.rels><?xml version="1.0" encoding="UTF-8" standalone="yes"?>
<Relationships xmlns="http://schemas.openxmlformats.org/package/2006/relationships"><Relationship Id="rId3" Type="http://schemas.openxmlformats.org/officeDocument/2006/relationships/image" Target="../media/image44.jpeg"/><Relationship Id="rId7" Type="http://schemas.openxmlformats.org/officeDocument/2006/relationships/image" Target="../media/image48.jpeg"/><Relationship Id="rId2" Type="http://schemas.openxmlformats.org/officeDocument/2006/relationships/image" Target="../media/image43.jpeg"/><Relationship Id="rId1" Type="http://schemas.openxmlformats.org/officeDocument/2006/relationships/slideLayout" Target="../slideLayouts/slideLayout17.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s>
</file>

<file path=ppt/slides/_rels/slide18.xml.rels><?xml version="1.0" encoding="UTF-8" standalone="yes"?>
<Relationships xmlns="http://schemas.openxmlformats.org/package/2006/relationships"><Relationship Id="rId8" Type="http://schemas.openxmlformats.org/officeDocument/2006/relationships/hyperlink" Target="https://twitter.com/jeromethomasfoe?ref_src=twsrc%5Egoogle%7Ctwcamp%5Eserp%7Ctwgr%5Eauthor" TargetMode="External"/><Relationship Id="rId3" Type="http://schemas.openxmlformats.org/officeDocument/2006/relationships/image" Target="../media/image50.png"/><Relationship Id="rId7" Type="http://schemas.openxmlformats.org/officeDocument/2006/relationships/hyperlink" Target="https://www.facebook.com/jeromefoethomas" TargetMode="External"/><Relationship Id="rId2" Type="http://schemas.openxmlformats.org/officeDocument/2006/relationships/image" Target="../media/image49.jpeg"/><Relationship Id="rId1" Type="http://schemas.openxmlformats.org/officeDocument/2006/relationships/slideLayout" Target="../slideLayouts/slideLayout17.xml"/><Relationship Id="rId6" Type="http://schemas.openxmlformats.org/officeDocument/2006/relationships/hyperlink" Target="https://www.instagram.com/jeromethomasfoe/" TargetMode="External"/><Relationship Id="rId5" Type="http://schemas.openxmlformats.org/officeDocument/2006/relationships/image" Target="../media/image52.png"/><Relationship Id="rId4" Type="http://schemas.openxmlformats.org/officeDocument/2006/relationships/image" Target="../media/image51.png"/><Relationship Id="rId9" Type="http://schemas.openxmlformats.org/officeDocument/2006/relationships/hyperlink" Target="https://soundcloud.com/jeromethomasfo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contact@jeromethomasfoe.com" TargetMode="External"/><Relationship Id="rId2" Type="http://schemas.openxmlformats.org/officeDocument/2006/relationships/hyperlink" Target="https://www.jeromethomasfoe.com/" TargetMode="External"/><Relationship Id="rId1" Type="http://schemas.openxmlformats.org/officeDocument/2006/relationships/slideLayout" Target="../slideLayouts/slideLayout17.xml"/><Relationship Id="rId4" Type="http://schemas.openxmlformats.org/officeDocument/2006/relationships/image" Target="../media/image53.tiff"/></Relationships>
</file>

<file path=ppt/slides/_rels/slide2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www.youtube.com/watch?v=ob7epk6EkWY" TargetMode="Externa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hyperlink" Target="http://monday.com" TargetMode="External"/><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Aston New…"/>
          <p:cNvSpPr txBox="1">
            <a:spLocks noGrp="1"/>
          </p:cNvSpPr>
          <p:nvPr>
            <p:ph type="body" idx="21"/>
          </p:nvPr>
        </p:nvSpPr>
        <p:spPr>
          <a:prstGeom prst="rect">
            <a:avLst/>
          </a:prstGeom>
        </p:spPr>
        <p:txBody>
          <a:bodyPr/>
          <a:lstStyle/>
          <a:p>
            <a:pPr defTabSz="914400">
              <a:tabLst>
                <a:tab pos="317500" algn="l"/>
                <a:tab pos="635000" algn="l"/>
                <a:tab pos="965200" algn="l"/>
                <a:tab pos="1282700" algn="l"/>
                <a:tab pos="1612900" algn="l"/>
                <a:tab pos="1930400" algn="l"/>
                <a:tab pos="2260600" algn="l"/>
                <a:tab pos="2578100" algn="l"/>
                <a:tab pos="2908300" algn="l"/>
                <a:tab pos="3225800" algn="l"/>
                <a:tab pos="3556000" algn="l"/>
                <a:tab pos="3873500" algn="l"/>
              </a:tabLst>
              <a:defRPr sz="2730"/>
            </a:pPr>
            <a:r>
              <a:rPr b="1">
                <a:solidFill>
                  <a:srgbClr val="4A4A4B"/>
                </a:solidFill>
              </a:rPr>
              <a:t>Aston New</a:t>
            </a:r>
            <a:r>
              <a:t> </a:t>
            </a:r>
          </a:p>
          <a:p>
            <a:pPr defTabSz="914400">
              <a:tabLst>
                <a:tab pos="317500" algn="l"/>
                <a:tab pos="635000" algn="l"/>
                <a:tab pos="965200" algn="l"/>
                <a:tab pos="1282700" algn="l"/>
                <a:tab pos="1612900" algn="l"/>
                <a:tab pos="1930400" algn="l"/>
                <a:tab pos="2260600" algn="l"/>
                <a:tab pos="2578100" algn="l"/>
                <a:tab pos="2908300" algn="l"/>
                <a:tab pos="3225800" algn="l"/>
                <a:tab pos="3556000" algn="l"/>
                <a:tab pos="3873500" algn="l"/>
              </a:tabLst>
              <a:defRPr sz="2730">
                <a:solidFill>
                  <a:srgbClr val="4A4A4B"/>
                </a:solidFill>
              </a:defRPr>
            </a:pPr>
            <a:r>
              <a:t>(BMTY7001_lON)</a:t>
            </a:r>
          </a:p>
        </p:txBody>
      </p:sp>
      <p:sp>
        <p:nvSpPr>
          <p:cNvPr id="202" name="Creative Music Management…"/>
          <p:cNvSpPr txBox="1">
            <a:spLocks noGrp="1"/>
          </p:cNvSpPr>
          <p:nvPr>
            <p:ph type="ctrTitle"/>
          </p:nvPr>
        </p:nvSpPr>
        <p:spPr>
          <a:prstGeom prst="rect">
            <a:avLst/>
          </a:prstGeom>
        </p:spPr>
        <p:txBody>
          <a:bodyPr/>
          <a:lstStyle/>
          <a:p>
            <a:r>
              <a:t>Creative Music Management </a:t>
            </a:r>
          </a:p>
          <a:p>
            <a:r>
              <a:rPr sz="6000" spc="-60"/>
              <a:t>PORTFOLIO</a:t>
            </a:r>
            <a:r>
              <a:t> </a:t>
            </a:r>
          </a:p>
        </p:txBody>
      </p:sp>
      <p:sp>
        <p:nvSpPr>
          <p:cNvPr id="203" name="Slide Number"/>
          <p:cNvSpPr txBox="1">
            <a:spLocks noGrp="1"/>
          </p:cNvSpPr>
          <p:nvPr>
            <p:ph type="sldNum" sz="quarter" idx="2"/>
          </p:nvPr>
        </p:nvSpPr>
        <p:spPr>
          <a:xfrm>
            <a:off x="12066841"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a:t>
            </a:fld>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05" name="Contents"/>
          <p:cNvSpPr txBox="1">
            <a:spLocks noGrp="1"/>
          </p:cNvSpPr>
          <p:nvPr>
            <p:ph type="title"/>
          </p:nvPr>
        </p:nvSpPr>
        <p:spPr>
          <a:xfrm>
            <a:off x="1727200" y="1950510"/>
            <a:ext cx="20929600" cy="3225357"/>
          </a:xfrm>
          <a:prstGeom prst="rect">
            <a:avLst/>
          </a:prstGeom>
        </p:spPr>
        <p:txBody>
          <a:bodyPr/>
          <a:lstStyle/>
          <a:p>
            <a:r>
              <a:t>Contents </a:t>
            </a:r>
          </a:p>
        </p:txBody>
      </p:sp>
      <p:sp>
        <p:nvSpPr>
          <p:cNvPr id="206"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2</a:t>
            </a:fld>
            <a:endParaRPr/>
          </a:p>
        </p:txBody>
      </p:sp>
      <p:graphicFrame>
        <p:nvGraphicFramePr>
          <p:cNvPr id="207" name="Table"/>
          <p:cNvGraphicFramePr/>
          <p:nvPr/>
        </p:nvGraphicFramePr>
        <p:xfrm>
          <a:off x="8128471" y="3962869"/>
          <a:ext cx="8127057" cy="7592060"/>
        </p:xfrm>
        <a:graphic>
          <a:graphicData uri="http://schemas.openxmlformats.org/drawingml/2006/table">
            <a:tbl>
              <a:tblPr firstRow="1" firstCol="1">
                <a:tableStyleId>{4C3C2611-4C71-4FC5-86AE-919BDF0F9419}</a:tableStyleId>
              </a:tblPr>
              <a:tblGrid>
                <a:gridCol w="5206057">
                  <a:extLst>
                    <a:ext uri="{9D8B030D-6E8A-4147-A177-3AD203B41FA5}">
                      <a16:colId xmlns:a16="http://schemas.microsoft.com/office/drawing/2014/main" val="20000"/>
                    </a:ext>
                  </a:extLst>
                </a:gridCol>
                <a:gridCol w="2921000">
                  <a:extLst>
                    <a:ext uri="{9D8B030D-6E8A-4147-A177-3AD203B41FA5}">
                      <a16:colId xmlns:a16="http://schemas.microsoft.com/office/drawing/2014/main" val="20001"/>
                    </a:ext>
                  </a:extLst>
                </a:gridCol>
              </a:tblGrid>
              <a:tr h="673100">
                <a:tc>
                  <a:txBody>
                    <a:bodyPr/>
                    <a:lstStyle/>
                    <a:p>
                      <a:pPr algn="ctr" defTabSz="914400">
                        <a:tabLst>
                          <a:tab pos="1663700" algn="l"/>
                        </a:tabLst>
                        <a:defRPr sz="1800" b="0">
                          <a:solidFill>
                            <a:srgbClr val="000000"/>
                          </a:solidFill>
                        </a:defRPr>
                      </a:pPr>
                      <a:r>
                        <a:rPr sz="3200" b="1">
                          <a:solidFill>
                            <a:srgbClr val="4A4A4B"/>
                          </a:solidFill>
                          <a:sym typeface="Avenir Next Regular"/>
                        </a:rPr>
                        <a:t>Title Page </a:t>
                      </a:r>
                    </a:p>
                  </a:txBody>
                  <a:tcPr marL="50800" marR="50800" marT="50800" marB="50800" anchor="ctr" horzOverflow="overflow">
                    <a:lnL w="0">
                      <a:miter lim="400000"/>
                    </a:lnL>
                    <a:lnR w="12700">
                      <a:miter lim="400000"/>
                    </a:lnR>
                    <a:lnT w="0">
                      <a:miter lim="400000"/>
                    </a:lnT>
                  </a:tcPr>
                </a:tc>
                <a:tc>
                  <a:txBody>
                    <a:bodyPr/>
                    <a:lstStyle/>
                    <a:p>
                      <a:pPr algn="ctr" defTabSz="914400">
                        <a:tabLst>
                          <a:tab pos="1663700" algn="l"/>
                        </a:tabLst>
                        <a:defRPr sz="1800" b="0">
                          <a:solidFill>
                            <a:srgbClr val="000000"/>
                          </a:solidFill>
                        </a:defRPr>
                      </a:pPr>
                      <a:r>
                        <a:rPr sz="3200" b="1">
                          <a:solidFill>
                            <a:srgbClr val="4A4A4B"/>
                          </a:solidFill>
                          <a:sym typeface="Avenir Next Regular"/>
                        </a:rPr>
                        <a:t>Page Number </a:t>
                      </a:r>
                    </a:p>
                  </a:txBody>
                  <a:tcPr marL="50800" marR="50800" marT="50800" marB="50800" anchor="ctr" horzOverflow="overflow">
                    <a:lnL w="12700">
                      <a:miter lim="400000"/>
                    </a:lnL>
                    <a:lnR w="12700">
                      <a:miter lim="400000"/>
                    </a:lnR>
                    <a:lnT w="0">
                      <a:miter lim="400000"/>
                    </a:lnT>
                  </a:tcPr>
                </a:tc>
                <a:extLst>
                  <a:ext uri="{0D108BD9-81ED-4DB2-BD59-A6C34878D82A}">
                    <a16:rowId xmlns:a16="http://schemas.microsoft.com/office/drawing/2014/main" val="10000"/>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Contents Page 
</a:t>
                      </a:r>
                    </a:p>
                  </a:txBody>
                  <a:tcPr marL="50800" marR="50800" marT="50800" marB="50800" anchor="ctr" horzOverflow="overflow">
                    <a:lnL w="0">
                      <a:miter lim="400000"/>
                    </a:lnL>
                    <a:lnB w="12700">
                      <a:miter lim="400000"/>
                    </a:lnB>
                  </a:tcPr>
                </a:tc>
                <a:tc>
                  <a:txBody>
                    <a:bodyPr/>
                    <a:lstStyle/>
                    <a:p>
                      <a:pPr algn="ctr" defTabSz="914400">
                        <a:defRPr sz="1800">
                          <a:solidFill>
                            <a:srgbClr val="000000"/>
                          </a:solidFill>
                        </a:defRPr>
                      </a:pPr>
                      <a:r>
                        <a:rPr sz="3200">
                          <a:solidFill>
                            <a:srgbClr val="4A4A4B"/>
                          </a:solidFill>
                          <a:sym typeface="Avenir Next Regular"/>
                        </a:rPr>
                        <a:t>2</a:t>
                      </a:r>
                    </a:p>
                  </a:txBody>
                  <a:tcPr marL="50800" marR="50800" marT="50800" marB="50800" anchor="ctr" horzOverflow="overflow">
                    <a:lnR w="12700">
                      <a:miter lim="400000"/>
                    </a:lnR>
                    <a:lnB w="12700">
                      <a:miter lim="400000"/>
                    </a:lnB>
                  </a:tcPr>
                </a:tc>
                <a:extLst>
                  <a:ext uri="{0D108BD9-81ED-4DB2-BD59-A6C34878D82A}">
                    <a16:rowId xmlns:a16="http://schemas.microsoft.com/office/drawing/2014/main" val="10001"/>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Meet The Team</a:t>
                      </a:r>
                    </a:p>
                  </a:txBody>
                  <a:tcPr marL="50800" marR="50800" marT="50800" marB="50800" anchor="ctr" horzOverflow="overflow">
                    <a:lnL w="0">
                      <a:miter lim="400000"/>
                    </a:lnL>
                    <a:lnT w="12700">
                      <a:miter lim="400000"/>
                    </a:lnT>
                    <a:lnB w="12700">
                      <a:miter lim="400000"/>
                    </a:lnB>
                  </a:tcPr>
                </a:tc>
                <a:tc>
                  <a:txBody>
                    <a:bodyPr/>
                    <a:lstStyle/>
                    <a:p>
                      <a:pPr algn="ctr" defTabSz="914400">
                        <a:defRPr sz="1800">
                          <a:solidFill>
                            <a:srgbClr val="000000"/>
                          </a:solidFill>
                        </a:defRPr>
                      </a:pPr>
                      <a:r>
                        <a:rPr sz="3200">
                          <a:solidFill>
                            <a:srgbClr val="4A4A4B"/>
                          </a:solidFill>
                          <a:sym typeface="Avenir Next Regular"/>
                        </a:rPr>
                        <a:t>3-4</a:t>
                      </a:r>
                    </a:p>
                  </a:txBody>
                  <a:tcPr marL="50800" marR="50800" marT="50800" marB="50800" anchor="ctr" horzOverflow="overflow">
                    <a:lnR w="12700">
                      <a:miter lim="400000"/>
                    </a:lnR>
                    <a:lnT w="12700">
                      <a:miter lim="400000"/>
                    </a:lnT>
                    <a:lnB w="12700">
                      <a:miter lim="400000"/>
                    </a:lnB>
                  </a:tcPr>
                </a:tc>
                <a:extLst>
                  <a:ext uri="{0D108BD9-81ED-4DB2-BD59-A6C34878D82A}">
                    <a16:rowId xmlns:a16="http://schemas.microsoft.com/office/drawing/2014/main" val="10002"/>
                  </a:ext>
                </a:extLst>
              </a:tr>
              <a:tr h="1219200">
                <a:tc>
                  <a:txBody>
                    <a:bodyPr/>
                    <a:lstStyle/>
                    <a:p>
                      <a:pPr algn="ctr" defTabSz="914400">
                        <a:tabLst>
                          <a:tab pos="1663700" algn="l"/>
                        </a:tabLst>
                        <a:defRPr sz="1800" b="0">
                          <a:solidFill>
                            <a:srgbClr val="000000"/>
                          </a:solidFill>
                        </a:defRPr>
                      </a:pPr>
                      <a:r>
                        <a:rPr sz="3200" b="1">
                          <a:solidFill>
                            <a:srgbClr val="4A4A4B"/>
                          </a:solidFill>
                          <a:sym typeface="Avenir Next Regular"/>
                        </a:rPr>
                        <a:t>Group Meetings/Project Outline </a:t>
                      </a:r>
                    </a:p>
                  </a:txBody>
                  <a:tcPr marL="50800" marR="50800" marT="50800" marB="50800" anchor="ctr" horzOverflow="overflow">
                    <a:lnL w="0">
                      <a:miter lim="400000"/>
                    </a:lnL>
                    <a:lnT w="12700">
                      <a:miter lim="400000"/>
                    </a:lnT>
                    <a:lnB w="12700">
                      <a:miter lim="400000"/>
                    </a:lnB>
                  </a:tcPr>
                </a:tc>
                <a:tc>
                  <a:txBody>
                    <a:bodyPr/>
                    <a:lstStyle/>
                    <a:p>
                      <a:pPr algn="ctr" defTabSz="914400">
                        <a:defRPr sz="1800">
                          <a:solidFill>
                            <a:srgbClr val="000000"/>
                          </a:solidFill>
                        </a:defRPr>
                      </a:pPr>
                      <a:r>
                        <a:rPr sz="3200">
                          <a:solidFill>
                            <a:srgbClr val="4A4A4B"/>
                          </a:solidFill>
                          <a:sym typeface="Avenir Next Regular"/>
                        </a:rPr>
                        <a:t>5-6</a:t>
                      </a:r>
                    </a:p>
                  </a:txBody>
                  <a:tcPr marL="50800" marR="50800" marT="50800" marB="50800" anchor="ctr" horzOverflow="overflow">
                    <a:lnR w="12700">
                      <a:miter lim="400000"/>
                    </a:lnR>
                    <a:lnT w="12700">
                      <a:miter lim="400000"/>
                    </a:lnT>
                    <a:lnB w="12700">
                      <a:miter lim="400000"/>
                    </a:lnB>
                  </a:tcPr>
                </a:tc>
                <a:extLst>
                  <a:ext uri="{0D108BD9-81ED-4DB2-BD59-A6C34878D82A}">
                    <a16:rowId xmlns:a16="http://schemas.microsoft.com/office/drawing/2014/main" val="10003"/>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A&amp;R</a:t>
                      </a:r>
                    </a:p>
                  </a:txBody>
                  <a:tcPr marL="50800" marR="50800" marT="50800" marB="50800" anchor="ctr" horzOverflow="overflow">
                    <a:lnL w="0">
                      <a:miter lim="400000"/>
                    </a:lnL>
                    <a:lnT w="12700">
                      <a:miter lim="400000"/>
                    </a:lnT>
                    <a:lnB w="0">
                      <a:miter lim="400000"/>
                    </a:lnB>
                  </a:tcPr>
                </a:tc>
                <a:tc>
                  <a:txBody>
                    <a:bodyPr/>
                    <a:lstStyle/>
                    <a:p>
                      <a:pPr algn="ctr" defTabSz="914400">
                        <a:defRPr sz="1800">
                          <a:solidFill>
                            <a:srgbClr val="000000"/>
                          </a:solidFill>
                        </a:defRPr>
                      </a:pPr>
                      <a:r>
                        <a:rPr sz="3200">
                          <a:solidFill>
                            <a:srgbClr val="4A4A4B"/>
                          </a:solidFill>
                          <a:sym typeface="Avenir Next Regular"/>
                        </a:rPr>
                        <a:t>7-9</a:t>
                      </a:r>
                    </a:p>
                  </a:txBody>
                  <a:tcPr marL="50800" marR="50800" marT="50800" marB="50800" anchor="ctr" horzOverflow="overflow">
                    <a:lnR w="12700">
                      <a:miter lim="400000"/>
                    </a:lnR>
                    <a:lnT w="12700">
                      <a:miter lim="400000"/>
                    </a:lnT>
                    <a:lnB w="0">
                      <a:miter lim="400000"/>
                    </a:lnB>
                  </a:tcPr>
                </a:tc>
                <a:extLst>
                  <a:ext uri="{0D108BD9-81ED-4DB2-BD59-A6C34878D82A}">
                    <a16:rowId xmlns:a16="http://schemas.microsoft.com/office/drawing/2014/main" val="10004"/>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Artwork &amp; iconography </a:t>
                      </a:r>
                    </a:p>
                  </a:txBody>
                  <a:tcPr marL="50800" marR="50800" marT="50800" marB="50800" anchor="ctr" horzOverflow="overflow">
                    <a:lnL w="0">
                      <a:miter lim="400000"/>
                    </a:lnL>
                    <a:lnT w="0">
                      <a:miter lim="400000"/>
                    </a:lnT>
                    <a:lnB w="0">
                      <a:miter lim="400000"/>
                    </a:lnB>
                  </a:tcPr>
                </a:tc>
                <a:tc>
                  <a:txBody>
                    <a:bodyPr/>
                    <a:lstStyle/>
                    <a:p>
                      <a:pPr algn="ctr" defTabSz="914400">
                        <a:defRPr sz="1800">
                          <a:solidFill>
                            <a:srgbClr val="000000"/>
                          </a:solidFill>
                        </a:defRPr>
                      </a:pPr>
                      <a:r>
                        <a:rPr sz="3200">
                          <a:solidFill>
                            <a:srgbClr val="4A4A4B"/>
                          </a:solidFill>
                          <a:sym typeface="Avenir Next Regular"/>
                        </a:rPr>
                        <a:t>9-12</a:t>
                      </a:r>
                    </a:p>
                  </a:txBody>
                  <a:tcPr marL="50800" marR="50800" marT="50800" marB="50800" anchor="ctr" horzOverflow="overflow">
                    <a:lnR w="12700">
                      <a:miter lim="400000"/>
                    </a:lnR>
                    <a:lnT w="0">
                      <a:miter lim="400000"/>
                    </a:lnT>
                    <a:lnB w="0">
                      <a:miter lim="400000"/>
                    </a:lnB>
                  </a:tcPr>
                </a:tc>
                <a:extLst>
                  <a:ext uri="{0D108BD9-81ED-4DB2-BD59-A6C34878D82A}">
                    <a16:rowId xmlns:a16="http://schemas.microsoft.com/office/drawing/2014/main" val="10005"/>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EPK</a:t>
                      </a:r>
                    </a:p>
                  </a:txBody>
                  <a:tcPr marL="50800" marR="50800" marT="50800" marB="50800" anchor="ctr" horzOverflow="overflow">
                    <a:lnL w="0">
                      <a:miter lim="400000"/>
                    </a:lnL>
                    <a:lnT w="0">
                      <a:miter lim="400000"/>
                    </a:lnT>
                    <a:lnB w="0">
                      <a:miter lim="400000"/>
                    </a:lnB>
                  </a:tcPr>
                </a:tc>
                <a:tc>
                  <a:txBody>
                    <a:bodyPr/>
                    <a:lstStyle/>
                    <a:p>
                      <a:pPr algn="ctr" defTabSz="914400">
                        <a:defRPr sz="1800">
                          <a:solidFill>
                            <a:srgbClr val="000000"/>
                          </a:solidFill>
                        </a:defRPr>
                      </a:pPr>
                      <a:r>
                        <a:rPr sz="3200">
                          <a:solidFill>
                            <a:srgbClr val="4A4A4B"/>
                          </a:solidFill>
                          <a:sym typeface="Avenir Next Regular"/>
                        </a:rPr>
                        <a:t>13-19</a:t>
                      </a:r>
                    </a:p>
                  </a:txBody>
                  <a:tcPr marL="50800" marR="50800" marT="50800" marB="50800" anchor="ctr" horzOverflow="overflow">
                    <a:lnR w="12700">
                      <a:miter lim="400000"/>
                    </a:lnR>
                    <a:lnT w="0">
                      <a:miter lim="400000"/>
                    </a:lnT>
                    <a:lnB w="0">
                      <a:miter lim="400000"/>
                    </a:lnB>
                  </a:tcPr>
                </a:tc>
                <a:extLst>
                  <a:ext uri="{0D108BD9-81ED-4DB2-BD59-A6C34878D82A}">
                    <a16:rowId xmlns:a16="http://schemas.microsoft.com/office/drawing/2014/main" val="10006"/>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Promotional Video</a:t>
                      </a:r>
                    </a:p>
                  </a:txBody>
                  <a:tcPr marL="50800" marR="50800" marT="50800" marB="50800" anchor="ctr" horzOverflow="overflow">
                    <a:lnL w="0">
                      <a:miter lim="400000"/>
                    </a:lnL>
                    <a:lnT w="0">
                      <a:miter lim="400000"/>
                    </a:lnT>
                    <a:lnB w="0">
                      <a:miter lim="400000"/>
                    </a:lnB>
                  </a:tcPr>
                </a:tc>
                <a:tc>
                  <a:txBody>
                    <a:bodyPr/>
                    <a:lstStyle/>
                    <a:p>
                      <a:pPr algn="ctr" defTabSz="914400">
                        <a:defRPr sz="1800">
                          <a:solidFill>
                            <a:srgbClr val="000000"/>
                          </a:solidFill>
                        </a:defRPr>
                      </a:pPr>
                      <a:r>
                        <a:rPr sz="3200">
                          <a:solidFill>
                            <a:srgbClr val="4A4A4B"/>
                          </a:solidFill>
                          <a:sym typeface="Avenir Next Regular"/>
                        </a:rPr>
                        <a:t>20-21</a:t>
                      </a:r>
                    </a:p>
                  </a:txBody>
                  <a:tcPr marL="50800" marR="50800" marT="50800" marB="50800" anchor="ctr" horzOverflow="overflow">
                    <a:lnR w="12700">
                      <a:miter lim="400000"/>
                    </a:lnR>
                    <a:lnT w="0">
                      <a:miter lim="400000"/>
                    </a:lnT>
                    <a:lnB w="0">
                      <a:miter lim="400000"/>
                    </a:lnB>
                  </a:tcPr>
                </a:tc>
                <a:extLst>
                  <a:ext uri="{0D108BD9-81ED-4DB2-BD59-A6C34878D82A}">
                    <a16:rowId xmlns:a16="http://schemas.microsoft.com/office/drawing/2014/main" val="10007"/>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Budget &amp; Finance </a:t>
                      </a:r>
                    </a:p>
                  </a:txBody>
                  <a:tcPr marL="50800" marR="50800" marT="50800" marB="50800" anchor="ctr" horzOverflow="overflow">
                    <a:lnL w="0">
                      <a:miter lim="400000"/>
                    </a:lnL>
                    <a:lnT w="0">
                      <a:miter lim="400000"/>
                    </a:lnT>
                    <a:lnB w="0">
                      <a:miter lim="400000"/>
                    </a:lnB>
                  </a:tcPr>
                </a:tc>
                <a:tc>
                  <a:txBody>
                    <a:bodyPr/>
                    <a:lstStyle/>
                    <a:p>
                      <a:pPr algn="ctr" defTabSz="914400">
                        <a:defRPr sz="1800">
                          <a:solidFill>
                            <a:srgbClr val="000000"/>
                          </a:solidFill>
                        </a:defRPr>
                      </a:pPr>
                      <a:r>
                        <a:rPr sz="3200">
                          <a:solidFill>
                            <a:srgbClr val="4A4A4B"/>
                          </a:solidFill>
                          <a:sym typeface="Avenir Next Regular"/>
                        </a:rPr>
                        <a:t>22</a:t>
                      </a:r>
                    </a:p>
                  </a:txBody>
                  <a:tcPr marL="50800" marR="50800" marT="50800" marB="50800" anchor="ctr" horzOverflow="overflow">
                    <a:lnR w="12700">
                      <a:miter lim="400000"/>
                    </a:lnR>
                    <a:lnT w="0">
                      <a:miter lim="400000"/>
                    </a:lnT>
                    <a:lnB w="0">
                      <a:miter lim="400000"/>
                    </a:lnB>
                  </a:tcPr>
                </a:tc>
                <a:extLst>
                  <a:ext uri="{0D108BD9-81ED-4DB2-BD59-A6C34878D82A}">
                    <a16:rowId xmlns:a16="http://schemas.microsoft.com/office/drawing/2014/main" val="10008"/>
                  </a:ext>
                </a:extLst>
              </a:tr>
              <a:tr h="660400">
                <a:tc>
                  <a:txBody>
                    <a:bodyPr/>
                    <a:lstStyle/>
                    <a:p>
                      <a:pPr algn="ctr" defTabSz="914400">
                        <a:tabLst>
                          <a:tab pos="1663700" algn="l"/>
                        </a:tabLst>
                        <a:defRPr sz="1800" b="0">
                          <a:solidFill>
                            <a:srgbClr val="000000"/>
                          </a:solidFill>
                        </a:defRPr>
                      </a:pPr>
                      <a:r>
                        <a:rPr sz="3200" b="1">
                          <a:solidFill>
                            <a:srgbClr val="4A4A4B"/>
                          </a:solidFill>
                          <a:sym typeface="Avenir Next Regular"/>
                        </a:rPr>
                        <a:t>Bibliography </a:t>
                      </a:r>
                    </a:p>
                  </a:txBody>
                  <a:tcPr marL="50800" marR="50800" marT="50800" marB="50800" anchor="ctr" horzOverflow="overflow">
                    <a:lnL w="0">
                      <a:miter lim="400000"/>
                    </a:lnL>
                    <a:lnT w="0">
                      <a:miter lim="400000"/>
                    </a:lnT>
                    <a:lnB w="0">
                      <a:miter lim="400000"/>
                    </a:lnB>
                  </a:tcPr>
                </a:tc>
                <a:tc>
                  <a:txBody>
                    <a:bodyPr/>
                    <a:lstStyle/>
                    <a:p>
                      <a:pPr algn="ctr" defTabSz="914400">
                        <a:defRPr sz="1800">
                          <a:solidFill>
                            <a:srgbClr val="000000"/>
                          </a:solidFill>
                        </a:defRPr>
                      </a:pPr>
                      <a:r>
                        <a:rPr sz="3200">
                          <a:solidFill>
                            <a:srgbClr val="4A4A4B"/>
                          </a:solidFill>
                          <a:sym typeface="Avenir Next Regular"/>
                        </a:rPr>
                        <a:t>23</a:t>
                      </a:r>
                    </a:p>
                  </a:txBody>
                  <a:tcPr marL="50800" marR="50800" marT="50800" marB="50800" anchor="ctr" horzOverflow="overflow">
                    <a:lnR w="12700">
                      <a:miter lim="400000"/>
                    </a:lnR>
                    <a:lnT w="0">
                      <a:miter lim="400000"/>
                    </a:lnT>
                    <a:lnB w="0">
                      <a:miter lim="400000"/>
                    </a:lnB>
                  </a:tcPr>
                </a:tc>
                <a:extLst>
                  <a:ext uri="{0D108BD9-81ED-4DB2-BD59-A6C34878D82A}">
                    <a16:rowId xmlns:a16="http://schemas.microsoft.com/office/drawing/2014/main" val="10009"/>
                  </a:ext>
                </a:extLst>
              </a:tr>
            </a:tbl>
          </a:graphicData>
        </a:graphic>
      </p:graphicFrame>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grpSp>
        <p:nvGrpSpPr>
          <p:cNvPr id="211" name="Image Gallery"/>
          <p:cNvGrpSpPr/>
          <p:nvPr/>
        </p:nvGrpSpPr>
        <p:grpSpPr>
          <a:xfrm>
            <a:off x="7336520" y="967014"/>
            <a:ext cx="9710961" cy="5398635"/>
            <a:chOff x="0" y="0"/>
            <a:chExt cx="9710959" cy="5398633"/>
          </a:xfrm>
        </p:grpSpPr>
        <p:pic>
          <p:nvPicPr>
            <p:cNvPr id="209" name="Team Logo - Final .jpg" descr="Team Logo - Final .jpg"/>
            <p:cNvPicPr>
              <a:picLocks noChangeAspect="1"/>
            </p:cNvPicPr>
            <p:nvPr/>
          </p:nvPicPr>
          <p:blipFill>
            <a:blip r:embed="rId2" cstate="hqprint">
              <a:extLst>
                <a:ext uri="{28A0092B-C50C-407E-A947-70E740481C1C}">
                  <a14:useLocalDpi xmlns:a14="http://schemas.microsoft.com/office/drawing/2010/main"/>
                </a:ext>
              </a:extLst>
            </a:blip>
            <a:srcRect/>
            <a:stretch>
              <a:fillRect/>
            </a:stretch>
          </p:blipFill>
          <p:spPr>
            <a:xfrm>
              <a:off x="0" y="0"/>
              <a:ext cx="9710960" cy="4827134"/>
            </a:xfrm>
            <a:prstGeom prst="rect">
              <a:avLst/>
            </a:prstGeom>
            <a:ln w="12700" cap="flat">
              <a:noFill/>
              <a:miter lim="400000"/>
            </a:ln>
            <a:effectLst/>
          </p:spPr>
        </p:pic>
        <p:sp>
          <p:nvSpPr>
            <p:cNvPr id="210" name="(Madu,(2020)"/>
            <p:cNvSpPr/>
            <p:nvPr/>
          </p:nvSpPr>
          <p:spPr>
            <a:xfrm>
              <a:off x="0" y="4903333"/>
              <a:ext cx="9710960" cy="495301"/>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76200" tIns="76200" rIns="76200" bIns="76200" numCol="1" anchor="t">
              <a:noAutofit/>
            </a:bodyPr>
            <a:lstStyle/>
            <a:p>
              <a:r>
                <a:t>(Madu,(2020)</a:t>
              </a:r>
            </a:p>
          </p:txBody>
        </p:sp>
      </p:grpSp>
      <p:sp>
        <p:nvSpPr>
          <p:cNvPr id="212" name="Aston"/>
          <p:cNvSpPr txBox="1"/>
          <p:nvPr/>
        </p:nvSpPr>
        <p:spPr>
          <a:xfrm>
            <a:off x="3338358" y="10191262"/>
            <a:ext cx="1167789" cy="444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b="1">
                <a:latin typeface="Avenir Next Regular"/>
                <a:ea typeface="Avenir Next Regular"/>
                <a:cs typeface="Avenir Next Regular"/>
                <a:sym typeface="Avenir Next Regular"/>
              </a:defRPr>
            </a:lvl1pPr>
          </a:lstStyle>
          <a:p>
            <a:r>
              <a:t>Aston </a:t>
            </a:r>
          </a:p>
        </p:txBody>
      </p:sp>
      <p:sp>
        <p:nvSpPr>
          <p:cNvPr id="213" name="Chris"/>
          <p:cNvSpPr txBox="1"/>
          <p:nvPr/>
        </p:nvSpPr>
        <p:spPr>
          <a:xfrm>
            <a:off x="8067738" y="10191262"/>
            <a:ext cx="806959" cy="444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Avenir Next Regular"/>
                <a:ea typeface="Avenir Next Regular"/>
                <a:cs typeface="Avenir Next Regular"/>
                <a:sym typeface="Avenir Next Regular"/>
              </a:defRPr>
            </a:lvl1pPr>
          </a:lstStyle>
          <a:p>
            <a:r>
              <a:t>Chris </a:t>
            </a:r>
          </a:p>
        </p:txBody>
      </p:sp>
      <p:sp>
        <p:nvSpPr>
          <p:cNvPr id="214" name="Caitlin"/>
          <p:cNvSpPr txBox="1"/>
          <p:nvPr/>
        </p:nvSpPr>
        <p:spPr>
          <a:xfrm>
            <a:off x="20409952" y="10191262"/>
            <a:ext cx="1034289" cy="444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Avenir Next Regular"/>
                <a:ea typeface="Avenir Next Regular"/>
                <a:cs typeface="Avenir Next Regular"/>
                <a:sym typeface="Avenir Next Regular"/>
              </a:defRPr>
            </a:lvl1pPr>
          </a:lstStyle>
          <a:p>
            <a:r>
              <a:t>Caitlin  </a:t>
            </a:r>
          </a:p>
        </p:txBody>
      </p:sp>
      <p:sp>
        <p:nvSpPr>
          <p:cNvPr id="215" name="Alex"/>
          <p:cNvSpPr txBox="1"/>
          <p:nvPr/>
        </p:nvSpPr>
        <p:spPr>
          <a:xfrm>
            <a:off x="15600268" y="10191262"/>
            <a:ext cx="671831" cy="444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Avenir Next Regular"/>
                <a:ea typeface="Avenir Next Regular"/>
                <a:cs typeface="Avenir Next Regular"/>
                <a:sym typeface="Avenir Next Regular"/>
              </a:defRPr>
            </a:lvl1pPr>
          </a:lstStyle>
          <a:p>
            <a:r>
              <a:t>Alex</a:t>
            </a:r>
          </a:p>
        </p:txBody>
      </p:sp>
      <p:pic>
        <p:nvPicPr>
          <p:cNvPr id="216" name="5135049f-056c-4339-9d7b-7b10904b9eee.jpg" descr="5135049f-056c-4339-9d7b-7b10904b9eee.jpg"/>
          <p:cNvPicPr>
            <a:picLocks noChangeAspect="1"/>
          </p:cNvPicPr>
          <p:nvPr/>
        </p:nvPicPr>
        <p:blipFill>
          <a:blip r:embed="rId3" cstate="hqprint">
            <a:extLst>
              <a:ext uri="{28A0092B-C50C-407E-A947-70E740481C1C}">
                <a14:useLocalDpi xmlns:a14="http://schemas.microsoft.com/office/drawing/2010/main"/>
              </a:ext>
            </a:extLst>
          </a:blip>
          <a:srcRect/>
          <a:stretch>
            <a:fillRect/>
          </a:stretch>
        </p:blipFill>
        <p:spPr>
          <a:xfrm>
            <a:off x="13514599" y="6142562"/>
            <a:ext cx="4864984" cy="3949701"/>
          </a:xfrm>
          <a:prstGeom prst="rect">
            <a:avLst/>
          </a:prstGeom>
          <a:ln w="12700">
            <a:miter lim="400000"/>
          </a:ln>
        </p:spPr>
      </p:pic>
      <p:pic>
        <p:nvPicPr>
          <p:cNvPr id="217" name="IMG_1250.jpg" descr="IMG_1250.jpg"/>
          <p:cNvPicPr>
            <a:picLocks noChangeAspect="1"/>
          </p:cNvPicPr>
          <p:nvPr/>
        </p:nvPicPr>
        <p:blipFill>
          <a:blip r:embed="rId4" cstate="hqprint">
            <a:extLst>
              <a:ext uri="{28A0092B-C50C-407E-A947-70E740481C1C}">
                <a14:useLocalDpi xmlns:a14="http://schemas.microsoft.com/office/drawing/2010/main"/>
              </a:ext>
            </a:extLst>
          </a:blip>
          <a:srcRect/>
          <a:stretch>
            <a:fillRect/>
          </a:stretch>
        </p:blipFill>
        <p:spPr>
          <a:xfrm>
            <a:off x="18670068" y="6123952"/>
            <a:ext cx="4513901" cy="3949701"/>
          </a:xfrm>
          <a:prstGeom prst="rect">
            <a:avLst/>
          </a:prstGeom>
          <a:ln w="12700">
            <a:miter lim="400000"/>
          </a:ln>
        </p:spPr>
      </p:pic>
      <p:pic>
        <p:nvPicPr>
          <p:cNvPr id="218" name="Image Gallery" descr="Image Gallery"/>
          <p:cNvPicPr>
            <a:picLocks noChangeAspect="1"/>
          </p:cNvPicPr>
          <p:nvPr/>
        </p:nvPicPr>
        <p:blipFill>
          <a:blip r:embed="rId5" cstate="hqprint">
            <a:extLst>
              <a:ext uri="{28A0092B-C50C-407E-A947-70E740481C1C}">
                <a14:useLocalDpi xmlns:a14="http://schemas.microsoft.com/office/drawing/2010/main"/>
              </a:ext>
            </a:extLst>
          </a:blip>
          <a:srcRect/>
          <a:stretch>
            <a:fillRect/>
          </a:stretch>
        </p:blipFill>
        <p:spPr>
          <a:xfrm>
            <a:off x="6276549" y="6071707"/>
            <a:ext cx="4389336" cy="3947047"/>
          </a:xfrm>
          <a:prstGeom prst="rect">
            <a:avLst/>
          </a:prstGeom>
          <a:ln w="12700">
            <a:miter lim="400000"/>
          </a:ln>
        </p:spPr>
      </p:pic>
      <p:pic>
        <p:nvPicPr>
          <p:cNvPr id="219" name="Image Gallery" descr="Image Gallery"/>
          <p:cNvPicPr>
            <a:picLocks noChangeAspect="1"/>
          </p:cNvPicPr>
          <p:nvPr/>
        </p:nvPicPr>
        <p:blipFill>
          <a:blip r:embed="rId6" cstate="hqprint">
            <a:extLst>
              <a:ext uri="{28A0092B-C50C-407E-A947-70E740481C1C}">
                <a14:useLocalDpi xmlns:a14="http://schemas.microsoft.com/office/drawing/2010/main"/>
              </a:ext>
            </a:extLst>
          </a:blip>
          <a:srcRect/>
          <a:stretch>
            <a:fillRect/>
          </a:stretch>
        </p:blipFill>
        <p:spPr>
          <a:xfrm>
            <a:off x="1727584" y="6063436"/>
            <a:ext cx="4389337" cy="3949701"/>
          </a:xfrm>
          <a:prstGeom prst="rect">
            <a:avLst/>
          </a:prstGeom>
          <a:ln w="12700">
            <a:miter lim="400000"/>
          </a:ln>
        </p:spPr>
      </p:pic>
      <p:sp>
        <p:nvSpPr>
          <p:cNvPr id="220" name="Meet the team…"/>
          <p:cNvSpPr txBox="1"/>
          <p:nvPr/>
        </p:nvSpPr>
        <p:spPr>
          <a:xfrm>
            <a:off x="1031882" y="2622050"/>
            <a:ext cx="5195713" cy="863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sz="4400" b="1">
                <a:latin typeface="Avenir Next Regular"/>
                <a:ea typeface="Avenir Next Regular"/>
                <a:cs typeface="Avenir Next Regular"/>
                <a:sym typeface="Avenir Next Regular"/>
              </a:defRPr>
            </a:lvl1pPr>
          </a:lstStyle>
          <a:p>
            <a:r>
              <a:t>Meet the team…</a:t>
            </a:r>
          </a:p>
        </p:txBody>
      </p:sp>
      <p:sp>
        <p:nvSpPr>
          <p:cNvPr id="221" name="Project Manager…"/>
          <p:cNvSpPr txBox="1"/>
          <p:nvPr/>
        </p:nvSpPr>
        <p:spPr>
          <a:xfrm>
            <a:off x="1727584" y="10514307"/>
            <a:ext cx="4389337" cy="2324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r>
              <a:t>Project Manager </a:t>
            </a:r>
          </a:p>
          <a:p>
            <a:r>
              <a:t>A&amp;R</a:t>
            </a:r>
          </a:p>
          <a:p>
            <a:r>
              <a:t>Artwork &amp; Iconography </a:t>
            </a:r>
          </a:p>
          <a:p>
            <a:r>
              <a:t>‘Behind The Scenes’ Production</a:t>
            </a:r>
          </a:p>
          <a:p>
            <a:r>
              <a:t>EPK </a:t>
            </a:r>
          </a:p>
        </p:txBody>
      </p:sp>
      <p:sp>
        <p:nvSpPr>
          <p:cNvPr id="222" name="A&amp;R…"/>
          <p:cNvSpPr txBox="1"/>
          <p:nvPr/>
        </p:nvSpPr>
        <p:spPr>
          <a:xfrm>
            <a:off x="6276549" y="10514307"/>
            <a:ext cx="4389336" cy="2324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r>
              <a:t>A&amp;R </a:t>
            </a:r>
          </a:p>
          <a:p>
            <a:r>
              <a:t>EPK </a:t>
            </a:r>
          </a:p>
          <a:p>
            <a:r>
              <a:t>Budget, Finance &amp; Contracts </a:t>
            </a:r>
          </a:p>
          <a:p>
            <a:r>
              <a:t>EPK </a:t>
            </a:r>
          </a:p>
          <a:p>
            <a:r>
              <a:t>Marketing </a:t>
            </a:r>
          </a:p>
        </p:txBody>
      </p:sp>
      <p:sp>
        <p:nvSpPr>
          <p:cNvPr id="223" name="A&amp;R…"/>
          <p:cNvSpPr txBox="1"/>
          <p:nvPr/>
        </p:nvSpPr>
        <p:spPr>
          <a:xfrm>
            <a:off x="13741516" y="10585449"/>
            <a:ext cx="4389336" cy="18542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r>
              <a:t>A&amp;R</a:t>
            </a:r>
          </a:p>
          <a:p>
            <a:r>
              <a:t>Budget &amp; Finance </a:t>
            </a:r>
          </a:p>
          <a:p>
            <a:r>
              <a:t>Artwork &amp; Iconography </a:t>
            </a:r>
          </a:p>
          <a:p>
            <a:r>
              <a:t>EPK</a:t>
            </a:r>
          </a:p>
        </p:txBody>
      </p:sp>
      <p:sp>
        <p:nvSpPr>
          <p:cNvPr id="224" name="A&amp;R…"/>
          <p:cNvSpPr txBox="1"/>
          <p:nvPr/>
        </p:nvSpPr>
        <p:spPr>
          <a:xfrm>
            <a:off x="18732428" y="10552103"/>
            <a:ext cx="4389337" cy="1384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r>
              <a:t>A&amp;R</a:t>
            </a:r>
          </a:p>
          <a:p>
            <a:r>
              <a:t>‘Behind The Scenes’ Production </a:t>
            </a:r>
          </a:p>
          <a:p>
            <a:r>
              <a:t>Project Management </a:t>
            </a:r>
          </a:p>
        </p:txBody>
      </p:sp>
      <p:sp>
        <p:nvSpPr>
          <p:cNvPr id="225"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3</a:t>
            </a:fld>
            <a:endParaRP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27" name="Meet The Team…"/>
          <p:cNvSpPr txBox="1">
            <a:spLocks noGrp="1"/>
          </p:cNvSpPr>
          <p:nvPr>
            <p:ph type="body" idx="21"/>
          </p:nvPr>
        </p:nvSpPr>
        <p:spPr>
          <a:xfrm>
            <a:off x="1727200" y="1003300"/>
            <a:ext cx="20929600" cy="1000808"/>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pPr defTabSz="336042">
              <a:defRPr sz="2450">
                <a:solidFill>
                  <a:srgbClr val="000000"/>
                </a:solidFill>
              </a:defRPr>
            </a:pPr>
            <a:r>
              <a:t>Meet The Team</a:t>
            </a:r>
          </a:p>
          <a:p>
            <a:pPr defTabSz="336042">
              <a:defRPr sz="2450">
                <a:solidFill>
                  <a:srgbClr val="000000"/>
                </a:solidFill>
              </a:defRPr>
            </a:pPr>
            <a:r>
              <a:t>(Continued) </a:t>
            </a:r>
          </a:p>
        </p:txBody>
      </p:sp>
      <p:pic>
        <p:nvPicPr>
          <p:cNvPr id="228" name="Image Gallery" descr="Image Gallery"/>
          <p:cNvPicPr>
            <a:picLocks noChangeAspect="1"/>
          </p:cNvPicPr>
          <p:nvPr/>
        </p:nvPicPr>
        <p:blipFill>
          <a:blip r:embed="rId2" cstate="hqprint">
            <a:extLst>
              <a:ext uri="{28A0092B-C50C-407E-A947-70E740481C1C}">
                <a14:useLocalDpi xmlns:a14="http://schemas.microsoft.com/office/drawing/2010/main"/>
              </a:ext>
            </a:extLst>
          </a:blip>
          <a:srcRect/>
          <a:stretch>
            <a:fillRect/>
          </a:stretch>
        </p:blipFill>
        <p:spPr>
          <a:xfrm>
            <a:off x="1170057" y="2093007"/>
            <a:ext cx="10414001" cy="5829575"/>
          </a:xfrm>
          <a:prstGeom prst="rect">
            <a:avLst/>
          </a:prstGeom>
          <a:ln w="12700">
            <a:miter lim="400000"/>
          </a:ln>
        </p:spPr>
      </p:pic>
      <p:pic>
        <p:nvPicPr>
          <p:cNvPr id="229" name="Image Gallery" descr="Image Gallery"/>
          <p:cNvPicPr>
            <a:picLocks noChangeAspect="1"/>
          </p:cNvPicPr>
          <p:nvPr/>
        </p:nvPicPr>
        <p:blipFill>
          <a:blip r:embed="rId3" cstate="hqprint">
            <a:extLst>
              <a:ext uri="{28A0092B-C50C-407E-A947-70E740481C1C}">
                <a14:useLocalDpi xmlns:a14="http://schemas.microsoft.com/office/drawing/2010/main"/>
              </a:ext>
            </a:extLst>
          </a:blip>
          <a:srcRect/>
          <a:stretch>
            <a:fillRect/>
          </a:stretch>
        </p:blipFill>
        <p:spPr>
          <a:xfrm>
            <a:off x="12455750" y="2096569"/>
            <a:ext cx="10414001" cy="5678796"/>
          </a:xfrm>
          <a:prstGeom prst="rect">
            <a:avLst/>
          </a:prstGeom>
          <a:ln w="12700">
            <a:miter lim="400000"/>
          </a:ln>
        </p:spPr>
      </p:pic>
      <p:sp>
        <p:nvSpPr>
          <p:cNvPr id="230" name="Jerome Thomas…"/>
          <p:cNvSpPr txBox="1"/>
          <p:nvPr/>
        </p:nvSpPr>
        <p:spPr>
          <a:xfrm>
            <a:off x="4115456" y="7901839"/>
            <a:ext cx="4523204" cy="1371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defRPr sz="3300">
                <a:latin typeface="Avenir Next Regular"/>
                <a:ea typeface="Avenir Next Regular"/>
                <a:cs typeface="Avenir Next Regular"/>
                <a:sym typeface="Avenir Next Regular"/>
              </a:defRPr>
            </a:pPr>
            <a:r>
              <a:t>Jerome Thomas</a:t>
            </a:r>
          </a:p>
          <a:p>
            <a:pPr>
              <a:defRPr sz="3300" b="1">
                <a:latin typeface="Avenir Next Regular"/>
                <a:ea typeface="Avenir Next Regular"/>
                <a:cs typeface="Avenir Next Regular"/>
                <a:sym typeface="Avenir Next Regular"/>
              </a:defRPr>
            </a:pPr>
            <a:r>
              <a:t>(Artist)</a:t>
            </a:r>
          </a:p>
        </p:txBody>
      </p:sp>
      <p:sp>
        <p:nvSpPr>
          <p:cNvPr id="231" name="Toma Lazarov…"/>
          <p:cNvSpPr txBox="1"/>
          <p:nvPr/>
        </p:nvSpPr>
        <p:spPr>
          <a:xfrm>
            <a:off x="15615415" y="7867827"/>
            <a:ext cx="4094671" cy="1371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defRPr sz="3300">
                <a:latin typeface="Avenir Next Regular"/>
                <a:ea typeface="Avenir Next Regular"/>
                <a:cs typeface="Avenir Next Regular"/>
                <a:sym typeface="Avenir Next Regular"/>
              </a:defRPr>
            </a:pPr>
            <a:r>
              <a:t>Toma Lazarov </a:t>
            </a:r>
          </a:p>
          <a:p>
            <a:pPr>
              <a:defRPr sz="3300" b="1">
                <a:latin typeface="Avenir Next Regular"/>
                <a:ea typeface="Avenir Next Regular"/>
                <a:cs typeface="Avenir Next Regular"/>
                <a:sym typeface="Avenir Next Regular"/>
              </a:defRPr>
            </a:pPr>
            <a:r>
              <a:t>(Producer)</a:t>
            </a:r>
          </a:p>
        </p:txBody>
      </p:sp>
      <p:sp>
        <p:nvSpPr>
          <p:cNvPr id="232" name="Toma Lazarov is a Bulgarian producer, artist and singer-songwriter; best known for his Electronic influenced production and ‘genre-blending’ works.…"/>
          <p:cNvSpPr txBox="1"/>
          <p:nvPr/>
        </p:nvSpPr>
        <p:spPr>
          <a:xfrm>
            <a:off x="12426701" y="9332544"/>
            <a:ext cx="11133112" cy="35433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defTabSz="457200">
              <a:spcBef>
                <a:spcPts val="0"/>
              </a:spcBef>
              <a:defRPr sz="1400">
                <a:latin typeface="Helvetica"/>
                <a:ea typeface="Helvetica"/>
                <a:cs typeface="Helvetica"/>
                <a:sym typeface="Helvetica"/>
              </a:defRPr>
            </a:pPr>
            <a:r>
              <a:rPr b="1"/>
              <a:t>Toma Lazarov</a:t>
            </a:r>
            <a:r>
              <a:t> is a Bulgarian producer, artist and singer-songwriter; best known for his Electronic influenced production and ‘genre-blending’ works.</a:t>
            </a:r>
            <a:endParaRPr>
              <a:latin typeface="Times Roman"/>
              <a:ea typeface="Times Roman"/>
              <a:cs typeface="Times Roman"/>
              <a:sym typeface="Times Roman"/>
            </a:endParaRPr>
          </a:p>
          <a:p>
            <a:pPr defTabSz="457200">
              <a:spcBef>
                <a:spcPts val="0"/>
              </a:spcBef>
              <a:defRPr sz="1400">
                <a:latin typeface="Times Roman"/>
                <a:ea typeface="Times Roman"/>
                <a:cs typeface="Times Roman"/>
                <a:sym typeface="Times Roman"/>
              </a:defRPr>
            </a:pPr>
            <a:endParaRPr>
              <a:latin typeface="Times Roman"/>
              <a:ea typeface="Times Roman"/>
              <a:cs typeface="Times Roman"/>
              <a:sym typeface="Times Roman"/>
            </a:endParaRPr>
          </a:p>
          <a:p>
            <a:pPr defTabSz="457200">
              <a:spcBef>
                <a:spcPts val="0"/>
              </a:spcBef>
              <a:defRPr sz="1400">
                <a:latin typeface="Helvetica"/>
                <a:ea typeface="Helvetica"/>
                <a:cs typeface="Helvetica"/>
                <a:sym typeface="Helvetica"/>
              </a:defRPr>
            </a:pPr>
            <a:r>
              <a:t>Moving to England aged 10, Lazarov spent the rest of his childhood based in Devon, where he found his passion and dedication for music. Later enrolling at the Academy of Contemporary Music (ACM) Guildford in 2018, Lazarov worked to improve his artistry; songwriting, performing and production. Simultaneously forming the band ‘Our Tribe’, Lazarov started releasing Punk/Rock singles, as well as performing in several venues across London. Alongside ‘Our Tribe’, Lazarov began collaborating with artists such as Kalliope, ISB Hazl and Caitlin Skea, straying from punk/rock and working with genres such as R&amp;B, Hip-Hop and Pop. Lazarov’s most successful singles include ‘Get Down’ with Kalliope, which achieved 3.4k streams.</a:t>
            </a:r>
            <a:endParaRPr>
              <a:latin typeface="Times Roman"/>
              <a:ea typeface="Times Roman"/>
              <a:cs typeface="Times Roman"/>
              <a:sym typeface="Times Roman"/>
            </a:endParaRPr>
          </a:p>
          <a:p>
            <a:pPr defTabSz="457200">
              <a:spcBef>
                <a:spcPts val="0"/>
              </a:spcBef>
              <a:defRPr sz="1400">
                <a:latin typeface="Times Roman"/>
                <a:ea typeface="Times Roman"/>
                <a:cs typeface="Times Roman"/>
                <a:sym typeface="Times Roman"/>
              </a:defRPr>
            </a:pPr>
            <a:endParaRPr>
              <a:latin typeface="Times Roman"/>
              <a:ea typeface="Times Roman"/>
              <a:cs typeface="Times Roman"/>
              <a:sym typeface="Times Roman"/>
            </a:endParaRPr>
          </a:p>
          <a:p>
            <a:pPr defTabSz="457200">
              <a:spcBef>
                <a:spcPts val="0"/>
              </a:spcBef>
              <a:defRPr sz="1400" i="1">
                <a:latin typeface="Helvetica"/>
                <a:ea typeface="Helvetica"/>
                <a:cs typeface="Helvetica"/>
                <a:sym typeface="Helvetica"/>
              </a:defRPr>
            </a:pPr>
            <a:r>
              <a:rPr i="0"/>
              <a:t>With musical influences from Logic to Jack Garret, Lazarov describes his sound as a </a:t>
            </a:r>
            <a:r>
              <a:t>“collaboration and infusion of different genres, including; Pop, Hip/Hop, Electronic and Punk.” </a:t>
            </a:r>
            <a:r>
              <a:rPr i="0"/>
              <a:t>Continuing on, Lazarov states</a:t>
            </a:r>
            <a:r>
              <a:t> “I enjoy listening and working with so many different sounds and genres, I try to use different aspects of all of them when I am producing”. </a:t>
            </a:r>
            <a:endParaRPr i="0">
              <a:latin typeface="Times Roman"/>
              <a:ea typeface="Times Roman"/>
              <a:cs typeface="Times Roman"/>
              <a:sym typeface="Times Roman"/>
            </a:endParaRPr>
          </a:p>
          <a:p>
            <a:pPr defTabSz="457200">
              <a:spcBef>
                <a:spcPts val="1200"/>
              </a:spcBef>
              <a:defRPr sz="1400">
                <a:latin typeface="Times Roman"/>
                <a:ea typeface="Times Roman"/>
                <a:cs typeface="Times Roman"/>
                <a:sym typeface="Times Roman"/>
              </a:defRPr>
            </a:pPr>
            <a:endParaRPr i="0">
              <a:latin typeface="Times Roman"/>
              <a:ea typeface="Times Roman"/>
              <a:cs typeface="Times Roman"/>
              <a:sym typeface="Times Roman"/>
            </a:endParaRPr>
          </a:p>
        </p:txBody>
      </p:sp>
      <p:sp>
        <p:nvSpPr>
          <p:cNvPr id="233" name="A true ‘genre-defying’ artist – Jerome Thomas is best known for his distinct and soothing sound, which samples various genres of music from Soul, Jazz to Jungle, R&amp;B and Hip Hop.…"/>
          <p:cNvSpPr txBox="1"/>
          <p:nvPr/>
        </p:nvSpPr>
        <p:spPr>
          <a:xfrm>
            <a:off x="810502" y="9332544"/>
            <a:ext cx="11133111" cy="34544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defTabSz="457200">
              <a:spcBef>
                <a:spcPts val="1400"/>
              </a:spcBef>
              <a:defRPr sz="1400">
                <a:latin typeface="Helvetica"/>
                <a:ea typeface="Helvetica"/>
                <a:cs typeface="Helvetica"/>
                <a:sym typeface="Helvetica"/>
              </a:defRPr>
            </a:pPr>
            <a:r>
              <a:t>A true ‘genre-defying’ artist – </a:t>
            </a:r>
            <a:r>
              <a:rPr b="1"/>
              <a:t>Jerome Thomas</a:t>
            </a:r>
            <a:r>
              <a:t> is best known for his distinct and soothing sound, which samples various genres of music from Soul, Jazz to Jungle, R&amp;B and Hip Hop.</a:t>
            </a:r>
            <a:endParaRPr>
              <a:latin typeface="Times Roman"/>
              <a:ea typeface="Times Roman"/>
              <a:cs typeface="Times Roman"/>
              <a:sym typeface="Times Roman"/>
            </a:endParaRPr>
          </a:p>
          <a:p>
            <a:pPr defTabSz="457200">
              <a:spcBef>
                <a:spcPts val="1400"/>
              </a:spcBef>
              <a:defRPr sz="1400">
                <a:latin typeface="Helvetica"/>
                <a:ea typeface="Helvetica"/>
                <a:cs typeface="Helvetica"/>
                <a:sym typeface="Helvetica"/>
              </a:defRPr>
            </a:pPr>
            <a:r>
              <a:t>In just a year the vocal powerhouse's musical status has boomed, headlining sold-out shows at Bush Hall, Camden Assembly, Hackney Empire, Queen of Hoxton, and Notting Hill Arts Club; as well as collaborating on projects with industry pioneers Black the Ripper, Che Lingo, Davinche, Footsie (Newham Generals), Mikill Pane, Technimatic, Ty Macklin (Erykah Badu, India Arie.) &amp; Warren Xclnce, to mention but a few.</a:t>
            </a:r>
            <a:endParaRPr>
              <a:latin typeface="Times Roman"/>
              <a:ea typeface="Times Roman"/>
              <a:cs typeface="Times Roman"/>
              <a:sym typeface="Times Roman"/>
            </a:endParaRPr>
          </a:p>
          <a:p>
            <a:pPr defTabSz="457200">
              <a:spcBef>
                <a:spcPts val="1400"/>
              </a:spcBef>
              <a:defRPr sz="1400">
                <a:latin typeface="Helvetica"/>
                <a:ea typeface="Helvetica"/>
                <a:cs typeface="Helvetica"/>
                <a:sym typeface="Helvetica"/>
              </a:defRPr>
            </a:pPr>
            <a:r>
              <a:t>Already having strong support from key tastemakers under his belt from the likes of BBC 1Xtra, Complex, i-D, Highsnobiety, MTV, Radio 1, Skullcandy &amp; Soulection, the Dalston Native has cemented himself in his very own lane as one of the most dynamic and authentic voices to have emerged from the UK.</a:t>
            </a:r>
            <a:endParaRPr>
              <a:latin typeface="Times Roman"/>
              <a:ea typeface="Times Roman"/>
              <a:cs typeface="Times Roman"/>
              <a:sym typeface="Times Roman"/>
            </a:endParaRPr>
          </a:p>
          <a:p>
            <a:pPr defTabSz="457200">
              <a:spcBef>
                <a:spcPts val="0"/>
              </a:spcBef>
              <a:defRPr sz="1400">
                <a:latin typeface="Helvetica"/>
                <a:ea typeface="Helvetica"/>
                <a:cs typeface="Helvetica"/>
                <a:sym typeface="Helvetica"/>
              </a:defRPr>
            </a:pPr>
            <a:r>
              <a:t>Jerome Thomas shares a delightful new ‘Right There’. Soundtracked by a slick beat dripping with groovy guitars and delicate piano melodies, the track is taken to new heights with Thomas’ sublime, honeyed vocals which glide across the soundscape with ease as he sings about making yourself available to your loved ones who are going through a hard time. </a:t>
            </a:r>
            <a:endParaRPr>
              <a:latin typeface="Times Roman"/>
              <a:ea typeface="Times Roman"/>
              <a:cs typeface="Times Roman"/>
              <a:sym typeface="Times Roman"/>
            </a:endParaRPr>
          </a:p>
        </p:txBody>
      </p:sp>
      <p:sp>
        <p:nvSpPr>
          <p:cNvPr id="234"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4</a:t>
            </a:fld>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36" name="Group Meetings/Project Outline"/>
          <p:cNvSpPr txBox="1">
            <a:spLocks noGrp="1"/>
          </p:cNvSpPr>
          <p:nvPr>
            <p:ph type="title"/>
          </p:nvPr>
        </p:nvSpPr>
        <p:spPr>
          <a:xfrm>
            <a:off x="1727200" y="1122083"/>
            <a:ext cx="20929600" cy="1293309"/>
          </a:xfrm>
          <a:prstGeom prst="rect">
            <a:avLst/>
          </a:prstGeom>
        </p:spPr>
        <p:txBody>
          <a:bodyPr/>
          <a:lstStyle>
            <a:lvl1pPr defTabSz="484886">
              <a:defRPr sz="7137" spc="-71"/>
            </a:lvl1pPr>
          </a:lstStyle>
          <a:p>
            <a:r>
              <a:t>Group Meetings/Project Outline</a:t>
            </a:r>
          </a:p>
        </p:txBody>
      </p:sp>
      <p:pic>
        <p:nvPicPr>
          <p:cNvPr id="237" name="structure-of-a-major-record-label-1-728.jpg" descr="structure-of-a-major-record-label-1-728.jpg"/>
          <p:cNvPicPr>
            <a:picLocks noChangeAspect="1"/>
          </p:cNvPicPr>
          <p:nvPr/>
        </p:nvPicPr>
        <p:blipFill>
          <a:blip r:embed="rId2"/>
          <a:stretch>
            <a:fillRect/>
          </a:stretch>
        </p:blipFill>
        <p:spPr>
          <a:xfrm>
            <a:off x="11516224" y="3104430"/>
            <a:ext cx="12070109" cy="9052582"/>
          </a:xfrm>
          <a:prstGeom prst="rect">
            <a:avLst/>
          </a:prstGeom>
          <a:ln w="12700">
            <a:miter lim="400000"/>
          </a:ln>
        </p:spPr>
      </p:pic>
      <p:sp>
        <p:nvSpPr>
          <p:cNvPr id="238" name="The initial group meeting was to look at the key roles within the assignment and for us to discuss which key components of the assignment drew to our strengths. We wanted to keep it as realistic to a functioning record label as possible. After a few disc"/>
          <p:cNvSpPr txBox="1"/>
          <p:nvPr/>
        </p:nvSpPr>
        <p:spPr>
          <a:xfrm>
            <a:off x="860395" y="2817421"/>
            <a:ext cx="10359963" cy="96266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lgn="l" defTabSz="457200">
              <a:spcBef>
                <a:spcPts val="0"/>
              </a:spcBef>
              <a:defRPr sz="2100" b="1">
                <a:solidFill>
                  <a:srgbClr val="0E101A"/>
                </a:solidFill>
                <a:latin typeface="Times Roman"/>
                <a:ea typeface="Times Roman"/>
                <a:cs typeface="Times Roman"/>
                <a:sym typeface="Times Roman"/>
              </a:defRPr>
            </a:pPr>
            <a:r>
              <a:t>The initial group meeting was to look at the key roles within the assignment and for us to discuss which key components of the assignment drew to our strengths. We wanted to keep it as realistic to a functioning record label as possible. After a few discussions, we compiled a list of our final roles.</a:t>
            </a:r>
            <a:endParaRPr b="0"/>
          </a:p>
          <a:p>
            <a:pPr algn="l" defTabSz="457200">
              <a:spcBef>
                <a:spcPts val="0"/>
              </a:spcBef>
              <a:defRPr sz="2100">
                <a:solidFill>
                  <a:srgbClr val="0E101A"/>
                </a:solidFill>
                <a:latin typeface="Times Roman"/>
                <a:ea typeface="Times Roman"/>
                <a:cs typeface="Times Roman"/>
                <a:sym typeface="Times Roman"/>
              </a:defRPr>
            </a:pPr>
            <a:endParaRPr b="0"/>
          </a:p>
          <a:p>
            <a:pPr algn="l" defTabSz="457200">
              <a:spcBef>
                <a:spcPts val="0"/>
              </a:spcBef>
              <a:defRPr sz="2100" b="1">
                <a:solidFill>
                  <a:srgbClr val="0E101A"/>
                </a:solidFill>
                <a:latin typeface="Times Roman"/>
                <a:ea typeface="Times Roman"/>
                <a:cs typeface="Times Roman"/>
                <a:sym typeface="Times Roman"/>
              </a:defRPr>
            </a:pPr>
            <a:r>
              <a:t>(For roles see slide 3)</a:t>
            </a:r>
            <a:endParaRPr b="0"/>
          </a:p>
          <a:p>
            <a:pPr algn="l" defTabSz="457200">
              <a:spcBef>
                <a:spcPts val="0"/>
              </a:spcBef>
              <a:defRPr sz="2100" b="1">
                <a:solidFill>
                  <a:srgbClr val="0E101A"/>
                </a:solidFill>
                <a:latin typeface="Times Roman"/>
                <a:ea typeface="Times Roman"/>
                <a:cs typeface="Times Roman"/>
                <a:sym typeface="Times Roman"/>
              </a:defRPr>
            </a:pPr>
            <a:r>
              <a:t>Objectives </a:t>
            </a:r>
            <a:endParaRPr b="0"/>
          </a:p>
          <a:p>
            <a:pPr algn="l" defTabSz="457200">
              <a:spcBef>
                <a:spcPts val="0"/>
              </a:spcBef>
              <a:defRPr sz="2100">
                <a:solidFill>
                  <a:srgbClr val="0E101A"/>
                </a:solidFill>
                <a:latin typeface="Times Roman"/>
                <a:ea typeface="Times Roman"/>
                <a:cs typeface="Times Roman"/>
                <a:sym typeface="Times Roman"/>
              </a:defRPr>
            </a:pPr>
            <a:br/>
            <a:endParaRPr/>
          </a:p>
          <a:p>
            <a:pPr algn="l" defTabSz="457200">
              <a:spcBef>
                <a:spcPts val="0"/>
              </a:spcBef>
              <a:defRPr sz="2100" b="1">
                <a:solidFill>
                  <a:srgbClr val="0E101A"/>
                </a:solidFill>
                <a:latin typeface="Times Roman"/>
                <a:ea typeface="Times Roman"/>
                <a:cs typeface="Times Roman"/>
                <a:sym typeface="Times Roman"/>
              </a:defRPr>
            </a:pPr>
            <a:r>
              <a:t>Aston </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Focus on the smooth running of the project, overseeing most aspects of the project.</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Ensuring that the promotional video is displays and understanding of both artist and producer within the style intended and promote the remix single</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Artist liaison.</a:t>
            </a:r>
            <a:br/>
            <a:endParaRPr/>
          </a:p>
          <a:p>
            <a:pPr algn="l" defTabSz="457200">
              <a:spcBef>
                <a:spcPts val="0"/>
              </a:spcBef>
              <a:defRPr sz="2100" b="1">
                <a:solidFill>
                  <a:srgbClr val="0E101A"/>
                </a:solidFill>
                <a:latin typeface="Times Roman"/>
                <a:ea typeface="Times Roman"/>
                <a:cs typeface="Times Roman"/>
                <a:sym typeface="Times Roman"/>
              </a:defRPr>
            </a:pPr>
            <a:r>
              <a:t>Chris </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In charge of collating the EPK.</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Focus on Contracts/Song Splits and PR.</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Working with Alex on budget and finance for the project. </a:t>
            </a:r>
            <a:endParaRPr b="0"/>
          </a:p>
          <a:p>
            <a:pPr algn="l" defTabSz="457200">
              <a:spcBef>
                <a:spcPts val="0"/>
              </a:spcBef>
              <a:defRPr sz="2100">
                <a:solidFill>
                  <a:srgbClr val="0E101A"/>
                </a:solidFill>
                <a:latin typeface="Times Roman"/>
                <a:ea typeface="Times Roman"/>
                <a:cs typeface="Times Roman"/>
                <a:sym typeface="Times Roman"/>
              </a:defRPr>
            </a:pPr>
            <a:endParaRPr b="0"/>
          </a:p>
          <a:p>
            <a:pPr algn="l" defTabSz="457200">
              <a:spcBef>
                <a:spcPts val="0"/>
              </a:spcBef>
              <a:defRPr sz="2100" b="1">
                <a:solidFill>
                  <a:srgbClr val="0E101A"/>
                </a:solidFill>
                <a:latin typeface="Times Roman"/>
                <a:ea typeface="Times Roman"/>
                <a:cs typeface="Times Roman"/>
                <a:sym typeface="Times Roman"/>
              </a:defRPr>
            </a:pPr>
            <a:r>
              <a:t>Caitlin </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Collaborate with Aston for the promotional video.</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Assist with project management and overseeing of the project. </a:t>
            </a:r>
            <a:endParaRPr b="0"/>
          </a:p>
          <a:p>
            <a:pPr algn="l" defTabSz="457200">
              <a:spcBef>
                <a:spcPts val="0"/>
              </a:spcBef>
              <a:defRPr sz="2100">
                <a:solidFill>
                  <a:srgbClr val="0E101A"/>
                </a:solidFill>
                <a:latin typeface="Times Roman"/>
                <a:ea typeface="Times Roman"/>
                <a:cs typeface="Times Roman"/>
                <a:sym typeface="Times Roman"/>
              </a:defRPr>
            </a:pPr>
            <a:endParaRPr b="0"/>
          </a:p>
          <a:p>
            <a:pPr algn="l" defTabSz="457200">
              <a:spcBef>
                <a:spcPts val="0"/>
              </a:spcBef>
              <a:defRPr sz="2100" b="1">
                <a:solidFill>
                  <a:srgbClr val="0E101A"/>
                </a:solidFill>
                <a:latin typeface="Times Roman"/>
                <a:ea typeface="Times Roman"/>
                <a:cs typeface="Times Roman"/>
                <a:sym typeface="Times Roman"/>
              </a:defRPr>
            </a:pPr>
            <a:r>
              <a:t>Alex </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Creating and direction of all artwork and iconography.</a:t>
            </a:r>
            <a:endParaRPr b="0"/>
          </a:p>
          <a:p>
            <a:pPr marL="457200" indent="-317500" algn="l" defTabSz="457200">
              <a:spcBef>
                <a:spcPts val="0"/>
              </a:spcBef>
              <a:buClr>
                <a:srgbClr val="0E101A"/>
              </a:buClr>
              <a:buSzPct val="100000"/>
              <a:buFont typeface="Times Roman"/>
              <a:buChar char="•"/>
              <a:defRPr sz="2100" b="1">
                <a:solidFill>
                  <a:srgbClr val="0E101A"/>
                </a:solidFill>
                <a:latin typeface="Times Roman"/>
                <a:ea typeface="Times Roman"/>
                <a:cs typeface="Times Roman"/>
                <a:sym typeface="Times Roman"/>
              </a:defRPr>
            </a:pPr>
            <a:r>
              <a:t> To compile and budget sheet and finances for the overall project. </a:t>
            </a:r>
            <a:endParaRPr b="0"/>
          </a:p>
          <a:p>
            <a:pPr algn="l" defTabSz="457200">
              <a:spcBef>
                <a:spcPts val="0"/>
              </a:spcBef>
              <a:defRPr sz="2100" b="1">
                <a:solidFill>
                  <a:srgbClr val="0E101A"/>
                </a:solidFill>
                <a:latin typeface="Times Roman"/>
                <a:ea typeface="Times Roman"/>
                <a:cs typeface="Times Roman"/>
                <a:sym typeface="Times Roman"/>
              </a:defRPr>
            </a:pPr>
            <a:r>
              <a:t>*All team members are involved in all aspects of A&amp;R &amp; Artist Development for the project. </a:t>
            </a:r>
            <a:endParaRPr b="0"/>
          </a:p>
        </p:txBody>
      </p:sp>
      <p:sp>
        <p:nvSpPr>
          <p:cNvPr id="239" name="(City of Stoke-on-Trent Sixth Form College, (2010)"/>
          <p:cNvSpPr txBox="1"/>
          <p:nvPr/>
        </p:nvSpPr>
        <p:spPr>
          <a:xfrm>
            <a:off x="14615419" y="12230100"/>
            <a:ext cx="5871719" cy="444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r>
              <a:t>(City of Stoke-on-Trent Sixth Form College, (2010)</a:t>
            </a:r>
          </a:p>
        </p:txBody>
      </p:sp>
      <p:sp>
        <p:nvSpPr>
          <p:cNvPr id="240"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5</a:t>
            </a:fld>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42" name="Screenshot 2021-01-04 at 23.42.17.png" descr="Screenshot 2021-01-04 at 23.42.17.png"/>
          <p:cNvPicPr>
            <a:picLocks noChangeAspect="1"/>
          </p:cNvPicPr>
          <p:nvPr/>
        </p:nvPicPr>
        <p:blipFill>
          <a:blip r:embed="rId2"/>
          <a:stretch>
            <a:fillRect/>
          </a:stretch>
        </p:blipFill>
        <p:spPr>
          <a:xfrm>
            <a:off x="8833411" y="8454352"/>
            <a:ext cx="7028001" cy="4217876"/>
          </a:xfrm>
          <a:prstGeom prst="rect">
            <a:avLst/>
          </a:prstGeom>
          <a:ln w="12700">
            <a:miter lim="400000"/>
          </a:ln>
        </p:spPr>
      </p:pic>
      <p:sp>
        <p:nvSpPr>
          <p:cNvPr id="243" name="Group Meetings/Project Timeline"/>
          <p:cNvSpPr txBox="1">
            <a:spLocks noGrp="1"/>
          </p:cNvSpPr>
          <p:nvPr>
            <p:ph type="title"/>
          </p:nvPr>
        </p:nvSpPr>
        <p:spPr>
          <a:xfrm>
            <a:off x="1727200" y="1072031"/>
            <a:ext cx="20929600" cy="1530611"/>
          </a:xfrm>
          <a:prstGeom prst="rect">
            <a:avLst/>
          </a:prstGeom>
        </p:spPr>
        <p:txBody>
          <a:bodyPr/>
          <a:lstStyle>
            <a:lvl1pPr defTabSz="321310">
              <a:defRPr sz="4730" spc="-47"/>
            </a:lvl1pPr>
          </a:lstStyle>
          <a:p>
            <a:r>
              <a:t>Group Meetings/Project Timeline </a:t>
            </a:r>
          </a:p>
        </p:txBody>
      </p:sp>
      <p:sp>
        <p:nvSpPr>
          <p:cNvPr id="244" name="Text"/>
          <p:cNvSpPr txBox="1"/>
          <p:nvPr/>
        </p:nvSpPr>
        <p:spPr>
          <a:xfrm>
            <a:off x="13813473" y="7836030"/>
            <a:ext cx="590805" cy="444501"/>
          </a:xfrm>
          <a:prstGeom prst="rect">
            <a:avLst/>
          </a:prstGeom>
          <a:ln w="12700">
            <a:miter lim="400000"/>
          </a:ln>
        </p:spPr>
        <p:txBody>
          <a:bodyPr wrap="none" lIns="50800" tIns="50800" rIns="50800" bIns="50800" anchor="ctr">
            <a:spAutoFit/>
          </a:bodyPr>
          <a:lstStyle/>
          <a:p>
            <a:endParaRPr/>
          </a:p>
        </p:txBody>
      </p:sp>
      <p:pic>
        <p:nvPicPr>
          <p:cNvPr id="245" name="Screenshot 2021-01-04 at 22.25.45.png" descr="Screenshot 2021-01-04 at 22.25.45.png"/>
          <p:cNvPicPr>
            <a:picLocks noChangeAspect="1"/>
          </p:cNvPicPr>
          <p:nvPr/>
        </p:nvPicPr>
        <p:blipFill>
          <a:blip r:embed="rId3"/>
          <a:stretch>
            <a:fillRect/>
          </a:stretch>
        </p:blipFill>
        <p:spPr>
          <a:xfrm>
            <a:off x="9402995" y="2760272"/>
            <a:ext cx="9411762" cy="5349278"/>
          </a:xfrm>
          <a:prstGeom prst="rect">
            <a:avLst/>
          </a:prstGeom>
          <a:ln w="12700">
            <a:miter lim="400000"/>
          </a:ln>
        </p:spPr>
      </p:pic>
      <p:pic>
        <p:nvPicPr>
          <p:cNvPr id="246" name="Screenshot 2021-01-04 at 22.35.53.png" descr="Screenshot 2021-01-04 at 22.35.53.png"/>
          <p:cNvPicPr>
            <a:picLocks noChangeAspect="1"/>
          </p:cNvPicPr>
          <p:nvPr/>
        </p:nvPicPr>
        <p:blipFill>
          <a:blip r:embed="rId4"/>
          <a:stretch>
            <a:fillRect/>
          </a:stretch>
        </p:blipFill>
        <p:spPr>
          <a:xfrm>
            <a:off x="17662525" y="6131040"/>
            <a:ext cx="5877948" cy="6535928"/>
          </a:xfrm>
          <a:prstGeom prst="rect">
            <a:avLst/>
          </a:prstGeom>
          <a:ln w="12700">
            <a:miter lim="400000"/>
          </a:ln>
        </p:spPr>
      </p:pic>
      <p:sp>
        <p:nvSpPr>
          <p:cNvPr id="247" name="Collectively we wanted to achieve a clear outline over the project so we implemented useful tools/technologies that would help us achieve our goal.…"/>
          <p:cNvSpPr txBox="1"/>
          <p:nvPr/>
        </p:nvSpPr>
        <p:spPr>
          <a:xfrm>
            <a:off x="882882" y="2184530"/>
            <a:ext cx="7912825" cy="117475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lgn="l" defTabSz="457200">
              <a:spcBef>
                <a:spcPts val="0"/>
              </a:spcBef>
              <a:defRPr sz="1850" b="1">
                <a:solidFill>
                  <a:srgbClr val="0E101A"/>
                </a:solidFill>
                <a:latin typeface="Times Roman"/>
                <a:ea typeface="Times Roman"/>
                <a:cs typeface="Times Roman"/>
                <a:sym typeface="Times Roman"/>
              </a:defRPr>
            </a:pPr>
            <a:r>
              <a:t>Collectively we wanted to achieve a clear outline over the project so we implemented useful tools/technologies that would help us achieve our goal. </a:t>
            </a:r>
            <a:endParaRPr b="0"/>
          </a:p>
          <a:p>
            <a:pPr algn="l" defTabSz="457200">
              <a:spcBef>
                <a:spcPts val="0"/>
              </a:spcBef>
              <a:defRPr sz="1850">
                <a:solidFill>
                  <a:srgbClr val="0E101A"/>
                </a:solidFill>
                <a:latin typeface="Times Roman"/>
                <a:ea typeface="Times Roman"/>
                <a:cs typeface="Times Roman"/>
                <a:sym typeface="Times Roman"/>
              </a:defRPr>
            </a:pPr>
            <a:br/>
            <a:endParaRPr/>
          </a:p>
          <a:p>
            <a:pPr algn="l" defTabSz="457200">
              <a:spcBef>
                <a:spcPts val="0"/>
              </a:spcBef>
              <a:defRPr sz="1850" b="1" u="sng">
                <a:solidFill>
                  <a:srgbClr val="0E101A"/>
                </a:solidFill>
                <a:latin typeface="Times Roman"/>
                <a:ea typeface="Times Roman"/>
                <a:cs typeface="Times Roman"/>
                <a:sym typeface="Times Roman"/>
              </a:defRPr>
            </a:pPr>
            <a:r>
              <a:rPr>
                <a:hlinkClick r:id="rId5"/>
              </a:rPr>
              <a:t>monday.com</a:t>
            </a:r>
            <a:r>
              <a:rPr u="none"/>
              <a:t> </a:t>
            </a:r>
            <a:endParaRPr b="0" u="none"/>
          </a:p>
          <a:p>
            <a:pPr algn="l" defTabSz="457200">
              <a:spcBef>
                <a:spcPts val="0"/>
              </a:spcBef>
              <a:defRPr sz="1850" b="1">
                <a:solidFill>
                  <a:srgbClr val="0E101A"/>
                </a:solidFill>
                <a:latin typeface="Times Roman"/>
                <a:ea typeface="Times Roman"/>
                <a:cs typeface="Times Roman"/>
                <a:sym typeface="Times Roman"/>
              </a:defRPr>
            </a:pPr>
            <a:r>
              <a:t>To oversee the project we used Monday.com the website &amp; app enabled us to:</a:t>
            </a:r>
            <a:endParaRPr b="0"/>
          </a:p>
          <a:p>
            <a:pPr marL="1828800" lvl="3"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Timeline the project </a:t>
            </a:r>
            <a:endParaRPr b="0"/>
          </a:p>
          <a:p>
            <a:pPr marL="1828800" lvl="3"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Divide or work into categories of the different divisions e.g. :</a:t>
            </a:r>
            <a:endParaRPr b="0"/>
          </a:p>
          <a:p>
            <a:pPr marL="2286000" lvl="4"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A&amp;R </a:t>
            </a:r>
            <a:endParaRPr b="0"/>
          </a:p>
          <a:p>
            <a:pPr marL="2286000" lvl="4"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Finance and Budget</a:t>
            </a:r>
            <a:endParaRPr b="0"/>
          </a:p>
          <a:p>
            <a:pPr marL="2286000" lvl="4"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Behind The Scenes/Promotional Video </a:t>
            </a:r>
            <a:endParaRPr b="0"/>
          </a:p>
          <a:p>
            <a:pPr marL="2286000" lvl="4"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Marketing</a:t>
            </a:r>
            <a:endParaRPr b="0"/>
          </a:p>
          <a:p>
            <a:pPr marL="2286000" lvl="4"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Artwork &amp; iconography </a:t>
            </a:r>
            <a:endParaRPr b="0"/>
          </a:p>
          <a:p>
            <a:pPr marL="2286000" lvl="4" indent="-317500" algn="l" defTabSz="457200">
              <a:spcBef>
                <a:spcPts val="0"/>
              </a:spcBef>
              <a:buClr>
                <a:srgbClr val="0E101A"/>
              </a:buClr>
              <a:buSzPct val="100000"/>
              <a:buFont typeface="Times Roman"/>
              <a:buChar char="▪"/>
              <a:defRPr sz="1850" b="1">
                <a:solidFill>
                  <a:srgbClr val="0E101A"/>
                </a:solidFill>
                <a:latin typeface="Times Roman"/>
                <a:ea typeface="Times Roman"/>
                <a:cs typeface="Times Roman"/>
                <a:sym typeface="Times Roman"/>
              </a:defRPr>
            </a:pPr>
            <a:r>
              <a:t>EPK</a:t>
            </a:r>
            <a:endParaRPr b="0"/>
          </a:p>
          <a:p>
            <a:pPr algn="l" defTabSz="457200">
              <a:spcBef>
                <a:spcPts val="0"/>
              </a:spcBef>
              <a:defRPr sz="1850" b="1">
                <a:solidFill>
                  <a:srgbClr val="0E101A"/>
                </a:solidFill>
                <a:latin typeface="Times Roman"/>
                <a:ea typeface="Times Roman"/>
                <a:cs typeface="Times Roman"/>
                <a:sym typeface="Times Roman"/>
              </a:defRPr>
            </a:pPr>
            <a:r>
              <a:t>Using </a:t>
            </a:r>
            <a:r>
              <a:rPr u="sng">
                <a:hlinkClick r:id="rId5"/>
              </a:rPr>
              <a:t>monday.com</a:t>
            </a:r>
            <a:r>
              <a:t> allowed us to keep up to date in realtime on what work people were doing specifically. It also allowed us to send notes and updates to each other so we constantly had updated information.</a:t>
            </a:r>
            <a:endParaRPr b="0"/>
          </a:p>
          <a:p>
            <a:pPr algn="l" defTabSz="457200">
              <a:spcBef>
                <a:spcPts val="0"/>
              </a:spcBef>
              <a:defRPr sz="1850" b="1">
                <a:solidFill>
                  <a:srgbClr val="0E101A"/>
                </a:solidFill>
                <a:latin typeface="Times Roman"/>
                <a:ea typeface="Times Roman"/>
                <a:cs typeface="Times Roman"/>
                <a:sym typeface="Times Roman"/>
              </a:defRPr>
            </a:pPr>
            <a:r>
              <a:t>Once someone had finished a task or piece of work you could mark the work as completed which then for forthcoming meetings we could discuss works dependant of its status.</a:t>
            </a:r>
            <a:endParaRPr b="0"/>
          </a:p>
          <a:p>
            <a:pPr algn="l" defTabSz="457200">
              <a:spcBef>
                <a:spcPts val="0"/>
              </a:spcBef>
              <a:defRPr sz="1850">
                <a:solidFill>
                  <a:srgbClr val="0E101A"/>
                </a:solidFill>
                <a:latin typeface="Times Roman"/>
                <a:ea typeface="Times Roman"/>
                <a:cs typeface="Times Roman"/>
                <a:sym typeface="Times Roman"/>
              </a:defRPr>
            </a:pPr>
            <a:br/>
            <a:endParaRPr/>
          </a:p>
          <a:p>
            <a:pPr algn="l" defTabSz="457200">
              <a:spcBef>
                <a:spcPts val="0"/>
              </a:spcBef>
              <a:defRPr sz="1850" b="1" u="sng">
                <a:solidFill>
                  <a:srgbClr val="0E101A"/>
                </a:solidFill>
                <a:latin typeface="Times Roman"/>
                <a:ea typeface="Times Roman"/>
                <a:cs typeface="Times Roman"/>
                <a:sym typeface="Times Roman"/>
              </a:defRPr>
            </a:pPr>
            <a:r>
              <a:t>Zoom </a:t>
            </a:r>
            <a:endParaRPr b="0"/>
          </a:p>
          <a:p>
            <a:pPr algn="l" defTabSz="457200">
              <a:spcBef>
                <a:spcPts val="0"/>
              </a:spcBef>
              <a:defRPr sz="1850" b="1">
                <a:solidFill>
                  <a:srgbClr val="0E101A"/>
                </a:solidFill>
                <a:latin typeface="Times Roman"/>
                <a:ea typeface="Times Roman"/>
                <a:cs typeface="Times Roman"/>
                <a:sym typeface="Times Roman"/>
              </a:defRPr>
            </a:pPr>
            <a:r>
              <a:t>Zoom meetings were integral to our project as it was a way of discussing and making decisions within the project. Most meetings I would start with an agenda from work seen on </a:t>
            </a:r>
            <a:r>
              <a:rPr u="sng">
                <a:hlinkClick r:id="rId6"/>
              </a:rPr>
              <a:t>monday.co</a:t>
            </a:r>
            <a:r>
              <a:t>m or WhatsApp conversations. It was also a way or us communicating with both the artist and producer. We also used zoom as part of our promotional video. The zoom meetings created a sense of efficiency for our process and we were able to action or troubleshoot any queries within the project or even wellbeing amongst the team. </a:t>
            </a:r>
            <a:endParaRPr b="0"/>
          </a:p>
          <a:p>
            <a:pPr algn="l" defTabSz="457200">
              <a:spcBef>
                <a:spcPts val="0"/>
              </a:spcBef>
              <a:defRPr sz="1850">
                <a:solidFill>
                  <a:srgbClr val="0E101A"/>
                </a:solidFill>
                <a:latin typeface="Times Roman"/>
                <a:ea typeface="Times Roman"/>
                <a:cs typeface="Times Roman"/>
                <a:sym typeface="Times Roman"/>
              </a:defRPr>
            </a:pPr>
            <a:br/>
            <a:endParaRPr/>
          </a:p>
          <a:p>
            <a:pPr algn="l" defTabSz="457200">
              <a:spcBef>
                <a:spcPts val="0"/>
              </a:spcBef>
              <a:defRPr sz="1850" b="1" u="sng">
                <a:solidFill>
                  <a:srgbClr val="0E101A"/>
                </a:solidFill>
                <a:latin typeface="Times Roman"/>
                <a:ea typeface="Times Roman"/>
                <a:cs typeface="Times Roman"/>
                <a:sym typeface="Times Roman"/>
              </a:defRPr>
            </a:pPr>
            <a:r>
              <a:t>Whatsapp </a:t>
            </a:r>
            <a:endParaRPr b="0"/>
          </a:p>
          <a:p>
            <a:pPr algn="l" defTabSz="457200">
              <a:spcBef>
                <a:spcPts val="0"/>
              </a:spcBef>
              <a:defRPr sz="1850" b="1">
                <a:solidFill>
                  <a:srgbClr val="0E101A"/>
                </a:solidFill>
                <a:latin typeface="Times Roman"/>
                <a:ea typeface="Times Roman"/>
                <a:cs typeface="Times Roman"/>
                <a:sym typeface="Times Roman"/>
              </a:defRPr>
            </a:pPr>
            <a:r>
              <a:t>A lot of our decision making, expression ideas or following up information for the completion of the project was also done via WhatsApp. </a:t>
            </a:r>
            <a:endParaRPr b="0"/>
          </a:p>
          <a:p>
            <a:pPr algn="l" defTabSz="457200">
              <a:spcBef>
                <a:spcPts val="0"/>
              </a:spcBef>
              <a:defRPr sz="1850" b="1">
                <a:solidFill>
                  <a:srgbClr val="0E101A"/>
                </a:solidFill>
                <a:latin typeface="Times Roman"/>
                <a:ea typeface="Times Roman"/>
                <a:cs typeface="Times Roman"/>
                <a:sym typeface="Times Roman"/>
              </a:defRPr>
            </a:pPr>
            <a:endParaRPr b="0"/>
          </a:p>
          <a:p>
            <a:pPr algn="l" defTabSz="457200">
              <a:spcBef>
                <a:spcPts val="0"/>
              </a:spcBef>
              <a:defRPr sz="1850" b="1">
                <a:latin typeface="Helvetica"/>
                <a:ea typeface="Helvetica"/>
                <a:cs typeface="Helvetica"/>
                <a:sym typeface="Helvetica"/>
              </a:defRPr>
            </a:pPr>
            <a:endParaRPr b="0"/>
          </a:p>
          <a:p>
            <a:pPr algn="l" defTabSz="457200">
              <a:spcBef>
                <a:spcPts val="0"/>
              </a:spcBef>
              <a:defRPr sz="1850" b="1">
                <a:latin typeface="Helvetica"/>
                <a:ea typeface="Helvetica"/>
                <a:cs typeface="Helvetica"/>
                <a:sym typeface="Helvetica"/>
              </a:defRPr>
            </a:pPr>
            <a:r>
              <a:t> </a:t>
            </a:r>
          </a:p>
        </p:txBody>
      </p:sp>
      <p:pic>
        <p:nvPicPr>
          <p:cNvPr id="248" name="af9b6208bdcd33450ce6873971da3ee4c958fe0d.jpg" descr="af9b6208bdcd33450ce6873971da3ee4c958fe0d.jpg"/>
          <p:cNvPicPr>
            <a:picLocks noChangeAspect="1"/>
          </p:cNvPicPr>
          <p:nvPr/>
        </p:nvPicPr>
        <p:blipFill>
          <a:blip r:embed="rId7"/>
          <a:stretch>
            <a:fillRect/>
          </a:stretch>
        </p:blipFill>
        <p:spPr>
          <a:xfrm>
            <a:off x="19186007" y="2766162"/>
            <a:ext cx="4370546" cy="806124"/>
          </a:xfrm>
          <a:prstGeom prst="rect">
            <a:avLst/>
          </a:prstGeom>
          <a:ln w="12700">
            <a:miter lim="400000"/>
          </a:ln>
        </p:spPr>
      </p:pic>
      <p:pic>
        <p:nvPicPr>
          <p:cNvPr id="249" name="whatsapp-icon-isolated-white-vector-file-included-whatsapp-flat-icon-164609425.jpg" descr="whatsapp-icon-isolated-white-vector-file-included-whatsapp-flat-icon-164609425.jpg"/>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21868655" y="3765810"/>
            <a:ext cx="1422401" cy="1422401"/>
          </a:xfrm>
          <a:prstGeom prst="rect">
            <a:avLst/>
          </a:prstGeom>
          <a:ln w="12700">
            <a:miter lim="400000"/>
          </a:ln>
        </p:spPr>
      </p:pic>
      <p:pic>
        <p:nvPicPr>
          <p:cNvPr id="250" name="ZoomIcon.jpg" descr="ZoomIcon.jpg"/>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19632655" y="3765810"/>
            <a:ext cx="1418102" cy="1418102"/>
          </a:xfrm>
          <a:prstGeom prst="rect">
            <a:avLst/>
          </a:prstGeom>
          <a:ln w="12700">
            <a:miter lim="400000"/>
          </a:ln>
        </p:spPr>
      </p:pic>
      <p:pic>
        <p:nvPicPr>
          <p:cNvPr id="251" name="IMG_1357.jpg" descr="IMG_1357.jpg"/>
          <p:cNvPicPr>
            <a:picLocks noChangeAspect="1"/>
          </p:cNvPicPr>
          <p:nvPr/>
        </p:nvPicPr>
        <p:blipFill>
          <a:blip r:embed="rId10" cstate="print">
            <a:extLst>
              <a:ext uri="{28A0092B-C50C-407E-A947-70E740481C1C}">
                <a14:useLocalDpi xmlns:a14="http://schemas.microsoft.com/office/drawing/2010/main"/>
              </a:ext>
            </a:extLst>
          </a:blip>
          <a:stretch>
            <a:fillRect/>
          </a:stretch>
        </p:blipFill>
        <p:spPr>
          <a:xfrm>
            <a:off x="14716340" y="7585059"/>
            <a:ext cx="2634124" cy="5225166"/>
          </a:xfrm>
          <a:prstGeom prst="rect">
            <a:avLst/>
          </a:prstGeom>
          <a:ln w="12700">
            <a:miter lim="400000"/>
          </a:ln>
        </p:spPr>
      </p:pic>
      <p:sp>
        <p:nvSpPr>
          <p:cNvPr id="252"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6</a:t>
            </a:fld>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54" name="A&amp;R"/>
          <p:cNvSpPr txBox="1">
            <a:spLocks noGrp="1"/>
          </p:cNvSpPr>
          <p:nvPr>
            <p:ph type="title"/>
          </p:nvPr>
        </p:nvSpPr>
        <p:spPr>
          <a:xfrm>
            <a:off x="3810000" y="2552907"/>
            <a:ext cx="20929600" cy="1611692"/>
          </a:xfrm>
          <a:prstGeom prst="rect">
            <a:avLst/>
          </a:prstGeom>
        </p:spPr>
        <p:txBody>
          <a:bodyPr/>
          <a:lstStyle>
            <a:lvl1pPr algn="l"/>
          </a:lstStyle>
          <a:p>
            <a:r>
              <a:t>A&amp;R </a:t>
            </a:r>
          </a:p>
        </p:txBody>
      </p:sp>
      <p:sp>
        <p:nvSpPr>
          <p:cNvPr id="255" name="Within our early A&amp;R sessions we decided to submit artists, groups or Producers for us to work with. It was very clear from our initial meetings that we wanted create an original song or remix to release.…"/>
          <p:cNvSpPr txBox="1"/>
          <p:nvPr/>
        </p:nvSpPr>
        <p:spPr>
          <a:xfrm>
            <a:off x="789228" y="4147213"/>
            <a:ext cx="12772035" cy="54215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defTabSz="457200">
              <a:spcBef>
                <a:spcPts val="0"/>
              </a:spcBef>
              <a:defRPr sz="2600" b="1">
                <a:latin typeface="Times New Roman"/>
                <a:ea typeface="Times New Roman"/>
                <a:cs typeface="Times New Roman"/>
                <a:sym typeface="Times New Roman"/>
              </a:defRPr>
            </a:pPr>
            <a:r>
              <a:t>Within our early A&amp;R sessions we decided to submit artists, groups or Producers for us to work with. It was very clear from our initial meetings that we wanted create an original song or remix to release. </a:t>
            </a:r>
          </a:p>
          <a:p>
            <a:pPr defTabSz="457200">
              <a:spcBef>
                <a:spcPts val="0"/>
              </a:spcBef>
              <a:defRPr sz="2600" b="1">
                <a:latin typeface="Times New Roman"/>
                <a:ea typeface="Times New Roman"/>
                <a:cs typeface="Times New Roman"/>
                <a:sym typeface="Times New Roman"/>
              </a:defRPr>
            </a:pPr>
            <a:r>
              <a:t>Some of the songs that were played in our session included:</a:t>
            </a:r>
          </a:p>
          <a:p>
            <a:pPr defTabSz="457200">
              <a:spcBef>
                <a:spcPts val="0"/>
              </a:spcBef>
              <a:defRPr sz="2600" b="1">
                <a:latin typeface="Times New Roman"/>
                <a:ea typeface="Times New Roman"/>
                <a:cs typeface="Times New Roman"/>
                <a:sym typeface="Times New Roman"/>
              </a:defRPr>
            </a:pPr>
            <a:endParaRPr/>
          </a:p>
          <a:p>
            <a:pPr defTabSz="457200">
              <a:spcBef>
                <a:spcPts val="0"/>
              </a:spcBef>
              <a:defRPr sz="2600" b="1">
                <a:latin typeface="Times New Roman"/>
                <a:ea typeface="Times New Roman"/>
                <a:cs typeface="Times New Roman"/>
                <a:sym typeface="Times New Roman"/>
              </a:defRPr>
            </a:pPr>
            <a:r>
              <a:t>Dolly Mavies - Drown Me Out Where do we go </a:t>
            </a:r>
          </a:p>
          <a:p>
            <a:pPr defTabSz="457200">
              <a:spcBef>
                <a:spcPts val="0"/>
              </a:spcBef>
              <a:defRPr sz="2600" b="1">
                <a:latin typeface="Times New Roman"/>
                <a:ea typeface="Times New Roman"/>
                <a:cs typeface="Times New Roman"/>
                <a:sym typeface="Times New Roman"/>
              </a:defRPr>
            </a:pPr>
            <a:r>
              <a:rPr u="sng">
                <a:hlinkClick r:id="rId2"/>
              </a:rPr>
              <a:t>https://www.youtube.com/watch?v=J2GcZJoM1wg</a:t>
            </a:r>
          </a:p>
          <a:p>
            <a:pPr defTabSz="457200">
              <a:spcBef>
                <a:spcPts val="0"/>
              </a:spcBef>
              <a:defRPr sz="2600" b="1">
                <a:latin typeface="Times New Roman"/>
                <a:ea typeface="Times New Roman"/>
                <a:cs typeface="Times New Roman"/>
                <a:sym typeface="Times New Roman"/>
              </a:defRPr>
            </a:pPr>
            <a:endParaRPr u="sng">
              <a:hlinkClick r:id="rId2"/>
            </a:endParaRPr>
          </a:p>
          <a:p>
            <a:pPr defTabSz="457200">
              <a:spcBef>
                <a:spcPts val="0"/>
              </a:spcBef>
              <a:defRPr sz="2600" b="1">
                <a:latin typeface="Times New Roman"/>
                <a:ea typeface="Times New Roman"/>
                <a:cs typeface="Times New Roman"/>
                <a:sym typeface="Times New Roman"/>
              </a:defRPr>
            </a:pPr>
            <a:r>
              <a:t>Caitlin Skea  (produced by Toma Lazarov) - I Wanna Know </a:t>
            </a:r>
          </a:p>
          <a:p>
            <a:pPr defTabSz="457200">
              <a:spcBef>
                <a:spcPts val="0"/>
              </a:spcBef>
              <a:defRPr sz="2600" b="1">
                <a:latin typeface="Times New Roman"/>
                <a:ea typeface="Times New Roman"/>
                <a:cs typeface="Times New Roman"/>
                <a:sym typeface="Times New Roman"/>
              </a:defRPr>
            </a:pPr>
            <a:r>
              <a:rPr u="sng">
                <a:hlinkClick r:id="rId3"/>
              </a:rPr>
              <a:t>https://www.youtube.com/watch?v=QUSWcPCqerg</a:t>
            </a:r>
          </a:p>
          <a:p>
            <a:pPr defTabSz="457200">
              <a:spcBef>
                <a:spcPts val="0"/>
              </a:spcBef>
              <a:defRPr sz="2600" b="1">
                <a:latin typeface="Times New Roman"/>
                <a:ea typeface="Times New Roman"/>
                <a:cs typeface="Times New Roman"/>
                <a:sym typeface="Times New Roman"/>
              </a:defRPr>
            </a:pPr>
            <a:endParaRPr u="sng">
              <a:hlinkClick r:id="rId3"/>
            </a:endParaRPr>
          </a:p>
          <a:p>
            <a:pPr defTabSz="457200">
              <a:spcBef>
                <a:spcPts val="0"/>
              </a:spcBef>
              <a:defRPr sz="2600" b="1">
                <a:latin typeface="Times New Roman"/>
                <a:ea typeface="Times New Roman"/>
                <a:cs typeface="Times New Roman"/>
                <a:sym typeface="Times New Roman"/>
              </a:defRPr>
            </a:pPr>
            <a:r>
              <a:t>Kalliope  ft Toma Lazarov - Get Down </a:t>
            </a:r>
          </a:p>
          <a:p>
            <a:pPr defTabSz="457200">
              <a:spcBef>
                <a:spcPts val="0"/>
              </a:spcBef>
              <a:defRPr sz="2600" b="1">
                <a:latin typeface="Times New Roman"/>
                <a:ea typeface="Times New Roman"/>
                <a:cs typeface="Times New Roman"/>
                <a:sym typeface="Times New Roman"/>
              </a:defRPr>
            </a:pPr>
            <a:r>
              <a:t>https://www.youtube.com/watch?v=ngUrOaRgVvc</a:t>
            </a:r>
          </a:p>
        </p:txBody>
      </p:sp>
      <p:pic>
        <p:nvPicPr>
          <p:cNvPr id="256" name="IMG_1362.jpg" descr="IMG_1362.jpg"/>
          <p:cNvPicPr>
            <a:picLocks noChangeAspect="1"/>
          </p:cNvPicPr>
          <p:nvPr/>
        </p:nvPicPr>
        <p:blipFill>
          <a:blip r:embed="rId4"/>
          <a:stretch>
            <a:fillRect/>
          </a:stretch>
        </p:blipFill>
        <p:spPr>
          <a:xfrm>
            <a:off x="15044901" y="7353292"/>
            <a:ext cx="5435601" cy="5156201"/>
          </a:xfrm>
          <a:prstGeom prst="rect">
            <a:avLst/>
          </a:prstGeom>
          <a:ln w="12700">
            <a:miter lim="400000"/>
          </a:ln>
        </p:spPr>
      </p:pic>
      <p:pic>
        <p:nvPicPr>
          <p:cNvPr id="257" name="IMG_1363.jpg" descr="IMG_1363.jpg"/>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18831371" y="4481736"/>
            <a:ext cx="5156201" cy="3638255"/>
          </a:xfrm>
          <a:prstGeom prst="rect">
            <a:avLst/>
          </a:prstGeom>
          <a:ln w="12700">
            <a:miter lim="400000"/>
          </a:ln>
        </p:spPr>
      </p:pic>
      <p:pic>
        <p:nvPicPr>
          <p:cNvPr id="258" name="IMG_1364.jpg" descr="IMG_1364.jpg"/>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14784903" y="1676197"/>
            <a:ext cx="5156201" cy="4915257"/>
          </a:xfrm>
          <a:prstGeom prst="rect">
            <a:avLst/>
          </a:prstGeom>
          <a:ln w="12700">
            <a:miter lim="400000"/>
          </a:ln>
        </p:spPr>
      </p:pic>
      <p:sp>
        <p:nvSpPr>
          <p:cNvPr id="259"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7</a:t>
            </a:fld>
            <a:endParaRP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61" name="A&amp;R continued"/>
          <p:cNvSpPr txBox="1">
            <a:spLocks noGrp="1"/>
          </p:cNvSpPr>
          <p:nvPr>
            <p:ph type="title"/>
          </p:nvPr>
        </p:nvSpPr>
        <p:spPr>
          <a:xfrm>
            <a:off x="2159000" y="1007367"/>
            <a:ext cx="20929600" cy="3229572"/>
          </a:xfrm>
          <a:prstGeom prst="rect">
            <a:avLst/>
          </a:prstGeom>
        </p:spPr>
        <p:txBody>
          <a:bodyPr/>
          <a:lstStyle/>
          <a:p>
            <a:r>
              <a:t>A&amp;R continued</a:t>
            </a:r>
          </a:p>
        </p:txBody>
      </p:sp>
      <p:pic>
        <p:nvPicPr>
          <p:cNvPr id="262" name="IMG_1368.jpg" descr="IMG_1368.jpg"/>
          <p:cNvPicPr>
            <a:picLocks noChangeAspect="1"/>
          </p:cNvPicPr>
          <p:nvPr/>
        </p:nvPicPr>
        <p:blipFill>
          <a:blip r:embed="rId4"/>
          <a:stretch>
            <a:fillRect/>
          </a:stretch>
        </p:blipFill>
        <p:spPr>
          <a:xfrm>
            <a:off x="2224695" y="3340100"/>
            <a:ext cx="5435601" cy="5410200"/>
          </a:xfrm>
          <a:prstGeom prst="rect">
            <a:avLst/>
          </a:prstGeom>
          <a:ln w="12700">
            <a:miter lim="400000"/>
          </a:ln>
        </p:spPr>
      </p:pic>
      <p:sp>
        <p:nvSpPr>
          <p:cNvPr id="263" name="We decide to pick Jerome Thomas - Right There and for him to work with producer Toma Lazarov to produce an original remix. We felt that in our meeting Jerome had a great sense of artistic individuality. The genre of his music was clear being Jazz/Soul an"/>
          <p:cNvSpPr txBox="1">
            <a:spLocks noGrp="1"/>
          </p:cNvSpPr>
          <p:nvPr>
            <p:ph type="body" sz="half" idx="4294967295"/>
          </p:nvPr>
        </p:nvSpPr>
        <p:spPr>
          <a:xfrm>
            <a:off x="7988300" y="3390106"/>
            <a:ext cx="9271000" cy="7521056"/>
          </a:xfrm>
          <a:prstGeom prst="rect">
            <a:avLst/>
          </a:prstGeom>
        </p:spPr>
        <p:txBody>
          <a:bodyPr lIns="50800" tIns="50800" rIns="50800" bIns="50800">
            <a:normAutofit lnSpcReduction="10000"/>
          </a:bodyPr>
          <a:lstStyle/>
          <a:p>
            <a:pPr marL="0" indent="0" algn="ctr" defTabSz="420623">
              <a:lnSpc>
                <a:spcPct val="100000"/>
              </a:lnSpc>
              <a:spcBef>
                <a:spcPts val="0"/>
              </a:spcBef>
              <a:buSzTx/>
              <a:buFontTx/>
              <a:buNone/>
              <a:defRPr sz="2392" b="1">
                <a:latin typeface="Times New Roman"/>
                <a:ea typeface="Times New Roman"/>
                <a:cs typeface="Times New Roman"/>
                <a:sym typeface="Times New Roman"/>
              </a:defRPr>
            </a:pPr>
            <a:r>
              <a:t>We decide to pick Jerome Thomas - Right There and for him to work with producer Toma Lazarov to produce an original remix. We felt that in our meeting Jerome had a great sense of artistic individuality. The genre of his music was clear being Jazz/Soul and wanted to approach the project from the perspective of releasing the original single ‘Right There’ with a remix version.</a:t>
            </a:r>
          </a:p>
          <a:p>
            <a:pPr marL="0" indent="0" algn="ctr" defTabSz="420623">
              <a:lnSpc>
                <a:spcPct val="100000"/>
              </a:lnSpc>
              <a:spcBef>
                <a:spcPts val="0"/>
              </a:spcBef>
              <a:buSzTx/>
              <a:buFontTx/>
              <a:buNone/>
              <a:defRPr sz="2392" b="1">
                <a:latin typeface="Times New Roman"/>
                <a:ea typeface="Times New Roman"/>
                <a:cs typeface="Times New Roman"/>
                <a:sym typeface="Times New Roman"/>
              </a:defRPr>
            </a:pPr>
            <a:endParaRPr/>
          </a:p>
          <a:p>
            <a:pPr marL="0" indent="0" algn="ctr" defTabSz="420623">
              <a:lnSpc>
                <a:spcPct val="100000"/>
              </a:lnSpc>
              <a:spcBef>
                <a:spcPts val="0"/>
              </a:spcBef>
              <a:buSzTx/>
              <a:buFontTx/>
              <a:buNone/>
              <a:defRPr sz="2392" b="1">
                <a:latin typeface="Times New Roman"/>
                <a:ea typeface="Times New Roman"/>
                <a:cs typeface="Times New Roman"/>
                <a:sym typeface="Times New Roman"/>
              </a:defRPr>
            </a:pPr>
            <a:r>
              <a:t>Based on social media and music streaming profiles we felt we had substantial data on how to release and promote the singles.</a:t>
            </a:r>
          </a:p>
          <a:p>
            <a:pPr marL="0" indent="0" algn="ctr" defTabSz="420623">
              <a:lnSpc>
                <a:spcPct val="100000"/>
              </a:lnSpc>
              <a:spcBef>
                <a:spcPts val="0"/>
              </a:spcBef>
              <a:buSzTx/>
              <a:buFontTx/>
              <a:buNone/>
              <a:defRPr sz="2392" b="1">
                <a:latin typeface="Times New Roman"/>
                <a:ea typeface="Times New Roman"/>
                <a:cs typeface="Times New Roman"/>
                <a:sym typeface="Times New Roman"/>
              </a:defRPr>
            </a:pPr>
            <a:endParaRPr/>
          </a:p>
          <a:p>
            <a:pPr marL="0" indent="0" algn="ctr" defTabSz="420623">
              <a:lnSpc>
                <a:spcPct val="100000"/>
              </a:lnSpc>
              <a:spcBef>
                <a:spcPts val="0"/>
              </a:spcBef>
              <a:buSzTx/>
              <a:buFontTx/>
              <a:buNone/>
              <a:defRPr sz="2392" b="1">
                <a:latin typeface="Times New Roman"/>
                <a:ea typeface="Times New Roman"/>
                <a:cs typeface="Times New Roman"/>
                <a:sym typeface="Times New Roman"/>
              </a:defRPr>
            </a:pPr>
            <a:r>
              <a:t>Target Audience </a:t>
            </a:r>
          </a:p>
          <a:p>
            <a:pPr marL="0" indent="210311" algn="ctr" defTabSz="420623">
              <a:lnSpc>
                <a:spcPct val="100000"/>
              </a:lnSpc>
              <a:spcBef>
                <a:spcPts val="0"/>
              </a:spcBef>
              <a:buFont typeface="Symbol"/>
              <a:buChar char="·"/>
              <a:defRPr sz="2392" b="1">
                <a:latin typeface="Times New Roman"/>
                <a:ea typeface="Times New Roman"/>
                <a:cs typeface="Times New Roman"/>
                <a:sym typeface="Times New Roman"/>
              </a:defRPr>
            </a:pPr>
            <a:r>
              <a:t> 21- 40 years old </a:t>
            </a:r>
          </a:p>
          <a:p>
            <a:pPr marL="0" indent="210311" algn="ctr" defTabSz="420623">
              <a:lnSpc>
                <a:spcPct val="100000"/>
              </a:lnSpc>
              <a:spcBef>
                <a:spcPts val="0"/>
              </a:spcBef>
              <a:buFont typeface="Symbol"/>
              <a:buChar char="·"/>
              <a:defRPr sz="2392" b="1">
                <a:latin typeface="Times New Roman"/>
                <a:ea typeface="Times New Roman"/>
                <a:cs typeface="Times New Roman"/>
                <a:sym typeface="Times New Roman"/>
              </a:defRPr>
            </a:pPr>
            <a:r>
              <a:t>Male/Female/Non-binary </a:t>
            </a:r>
          </a:p>
          <a:p>
            <a:pPr marL="0" indent="210311" algn="ctr" defTabSz="420623">
              <a:lnSpc>
                <a:spcPct val="100000"/>
              </a:lnSpc>
              <a:spcBef>
                <a:spcPts val="0"/>
              </a:spcBef>
              <a:buFont typeface="Symbol"/>
              <a:buChar char="·"/>
              <a:defRPr sz="2392" b="1">
                <a:latin typeface="Times New Roman"/>
                <a:ea typeface="Times New Roman"/>
                <a:cs typeface="Times New Roman"/>
                <a:sym typeface="Times New Roman"/>
              </a:defRPr>
            </a:pPr>
            <a:r>
              <a:t>London, America both specifically urbanised states,  Switzerland </a:t>
            </a:r>
          </a:p>
          <a:p>
            <a:pPr marL="0" indent="210311" algn="ctr" defTabSz="420623">
              <a:lnSpc>
                <a:spcPct val="100000"/>
              </a:lnSpc>
              <a:spcBef>
                <a:spcPts val="0"/>
              </a:spcBef>
              <a:buFont typeface="Symbol"/>
              <a:buChar char="·"/>
              <a:defRPr sz="2392" b="1">
                <a:latin typeface="Times New Roman"/>
                <a:ea typeface="Times New Roman"/>
                <a:cs typeface="Times New Roman"/>
                <a:sym typeface="Times New Roman"/>
              </a:defRPr>
            </a:pPr>
            <a:r>
              <a:t>Interests in Poetry, Culture, Philosophy, introspective </a:t>
            </a:r>
          </a:p>
          <a:p>
            <a:pPr marL="0" indent="210311" algn="ctr" defTabSz="420623">
              <a:lnSpc>
                <a:spcPct val="100000"/>
              </a:lnSpc>
              <a:spcBef>
                <a:spcPts val="0"/>
              </a:spcBef>
              <a:buFont typeface="Symbol"/>
              <a:buChar char="·"/>
              <a:defRPr sz="2392" b="1">
                <a:latin typeface="Times New Roman"/>
                <a:ea typeface="Times New Roman"/>
                <a:cs typeface="Times New Roman"/>
                <a:sym typeface="Times New Roman"/>
              </a:defRPr>
            </a:pPr>
            <a:r>
              <a:t>Fans of music genres such as  Jazz, Soul R&amp;B, soulful house, Neo-Soul, Alternative R&amp;B</a:t>
            </a:r>
          </a:p>
          <a:p>
            <a:pPr marL="0" indent="210311" algn="ctr" defTabSz="420623">
              <a:lnSpc>
                <a:spcPct val="100000"/>
              </a:lnSpc>
              <a:spcBef>
                <a:spcPts val="0"/>
              </a:spcBef>
              <a:buFont typeface="Symbol"/>
              <a:buChar char="·"/>
              <a:defRPr sz="2392" b="1">
                <a:latin typeface="Times New Roman"/>
                <a:ea typeface="Times New Roman"/>
                <a:cs typeface="Times New Roman"/>
                <a:sym typeface="Times New Roman"/>
              </a:defRPr>
            </a:pPr>
            <a:r>
              <a:t>Fans of artists such as Jacob Banks, Nao, D’angelo, Sir, H.E.R</a:t>
            </a:r>
          </a:p>
          <a:p>
            <a:pPr marL="0" indent="0" algn="ctr" defTabSz="420623">
              <a:lnSpc>
                <a:spcPct val="100000"/>
              </a:lnSpc>
              <a:spcBef>
                <a:spcPts val="0"/>
              </a:spcBef>
              <a:buSzTx/>
              <a:buFontTx/>
              <a:buNone/>
              <a:defRPr sz="2392" b="1">
                <a:latin typeface="Times New Roman"/>
                <a:ea typeface="Times New Roman"/>
                <a:cs typeface="Times New Roman"/>
                <a:sym typeface="Times New Roman"/>
              </a:defRPr>
            </a:pPr>
            <a:endParaRPr/>
          </a:p>
          <a:p>
            <a:pPr marL="0" indent="0" algn="ctr" defTabSz="420623">
              <a:lnSpc>
                <a:spcPct val="100000"/>
              </a:lnSpc>
              <a:spcBef>
                <a:spcPts val="0"/>
              </a:spcBef>
              <a:buSzTx/>
              <a:buFontTx/>
              <a:buNone/>
              <a:defRPr sz="2392" b="1">
                <a:latin typeface="Times New Roman"/>
                <a:ea typeface="Times New Roman"/>
                <a:cs typeface="Times New Roman"/>
                <a:sym typeface="Times New Roman"/>
              </a:defRPr>
            </a:pPr>
            <a:r>
              <a:t>We then organised a meeting with Jerome and Toma for them to meet and discuss ideas for the remix.</a:t>
            </a:r>
          </a:p>
        </p:txBody>
      </p:sp>
      <p:pic>
        <p:nvPicPr>
          <p:cNvPr id="264" name="783ca21a-2f3a-4a20-a5c6-1d3d6f208589.JPG" descr="783ca21a-2f3a-4a20-a5c6-1d3d6f208589.JPG"/>
          <p:cNvPicPr>
            <a:picLocks noChangeAspect="1"/>
          </p:cNvPicPr>
          <p:nvPr/>
        </p:nvPicPr>
        <p:blipFill>
          <a:blip r:embed="rId5"/>
          <a:stretch>
            <a:fillRect/>
          </a:stretch>
        </p:blipFill>
        <p:spPr>
          <a:xfrm>
            <a:off x="17587304" y="3521553"/>
            <a:ext cx="6101395" cy="6101394"/>
          </a:xfrm>
          <a:prstGeom prst="rect">
            <a:avLst/>
          </a:prstGeom>
          <a:ln w="12700">
            <a:miter lim="400000"/>
          </a:ln>
        </p:spPr>
      </p:pic>
      <p:sp>
        <p:nvSpPr>
          <p:cNvPr id="266"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8</a:t>
            </a:fld>
            <a:endParaRPr/>
          </a:p>
        </p:txBody>
      </p:sp>
      <p:sp>
        <p:nvSpPr>
          <p:cNvPr id="267" name="(SpotifyAB,2019)"/>
          <p:cNvSpPr txBox="1"/>
          <p:nvPr/>
        </p:nvSpPr>
        <p:spPr>
          <a:xfrm>
            <a:off x="19645963" y="9720895"/>
            <a:ext cx="1984078" cy="382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Times New Roman"/>
                <a:ea typeface="Times New Roman"/>
                <a:cs typeface="Times New Roman"/>
                <a:sym typeface="Times New Roman"/>
              </a:defRPr>
            </a:lvl1pPr>
          </a:lstStyle>
          <a:p>
            <a:r>
              <a:t>(SpotifyAB,2019)</a:t>
            </a:r>
          </a:p>
        </p:txBody>
      </p:sp>
      <p:pic>
        <p:nvPicPr>
          <p:cNvPr id="2" name="Right Here SEPT MIX MASTERED 2-2" descr="Right Here SEPT MIX MASTERED 2-2">
            <a:hlinkClick r:id="" action="ppaction://media"/>
            <a:extLst>
              <a:ext uri="{FF2B5EF4-FFF2-40B4-BE49-F238E27FC236}">
                <a16:creationId xmlns:a16="http://schemas.microsoft.com/office/drawing/2014/main" id="{859D954E-1AFE-E849-A4E1-5F82930630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42495" y="9107551"/>
            <a:ext cx="812800" cy="99625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8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69" name="Art work-5.jpg" descr="Art work-5.jpg"/>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a:xfrm>
            <a:off x="12542474" y="5672342"/>
            <a:ext cx="4524964" cy="5080001"/>
          </a:xfrm>
          <a:prstGeom prst="rect">
            <a:avLst/>
          </a:prstGeom>
          <a:ln w="12700">
            <a:miter lim="400000"/>
          </a:ln>
        </p:spPr>
      </p:pic>
      <p:sp>
        <p:nvSpPr>
          <p:cNvPr id="270" name="Song Brief…"/>
          <p:cNvSpPr txBox="1">
            <a:spLocks noGrp="1"/>
          </p:cNvSpPr>
          <p:nvPr>
            <p:ph type="body" sz="half" idx="1"/>
          </p:nvPr>
        </p:nvSpPr>
        <p:spPr>
          <a:xfrm>
            <a:off x="1777414" y="656299"/>
            <a:ext cx="9271001" cy="12403402"/>
          </a:xfrm>
          <a:prstGeom prst="rect">
            <a:avLst/>
          </a:prstGeom>
          <a:solidFill>
            <a:srgbClr val="FFFFFF"/>
          </a:solidFill>
          <a:ln>
            <a:solidFill>
              <a:srgbClr val="000000"/>
            </a:solidFill>
          </a:ln>
        </p:spPr>
        <p:txBody>
          <a:bodyPr/>
          <a:lstStyle/>
          <a:p>
            <a:pPr marL="0" marR="118770" indent="0" algn="ctr" defTabSz="256031">
              <a:lnSpc>
                <a:spcPct val="100000"/>
              </a:lnSpc>
              <a:spcBef>
                <a:spcPts val="0"/>
              </a:spcBef>
              <a:buSzTx/>
              <a:buNone/>
              <a:tabLst/>
              <a:defRPr sz="1679">
                <a:solidFill>
                  <a:srgbClr val="000000"/>
                </a:solidFill>
                <a:latin typeface="Calibri"/>
                <a:ea typeface="Calibri"/>
                <a:cs typeface="Calibri"/>
                <a:sym typeface="Calibri"/>
              </a:defRPr>
            </a:pPr>
            <a:r>
              <a:t>Song Brief</a:t>
            </a:r>
          </a:p>
          <a:p>
            <a:pPr marL="0" marR="118770" indent="0" algn="ctr" defTabSz="256031">
              <a:lnSpc>
                <a:spcPct val="100000"/>
              </a:lnSpc>
              <a:spcBef>
                <a:spcPts val="0"/>
              </a:spcBef>
              <a:buSzTx/>
              <a:buNone/>
              <a:tabLst/>
              <a:defRPr sz="1679">
                <a:solidFill>
                  <a:srgbClr val="000000"/>
                </a:solidFill>
                <a:latin typeface="Calibri"/>
                <a:ea typeface="Calibri"/>
                <a:cs typeface="Calibri"/>
                <a:sym typeface="Calibri"/>
              </a:defRPr>
            </a:pPr>
            <a:endParaRPr/>
          </a:p>
          <a:p>
            <a:pPr marL="0" marR="118770" indent="0" algn="ctr" defTabSz="256031">
              <a:lnSpc>
                <a:spcPct val="100000"/>
              </a:lnSpc>
              <a:spcBef>
                <a:spcPts val="0"/>
              </a:spcBef>
              <a:buSzTx/>
              <a:buNone/>
              <a:tabLst/>
              <a:defRPr sz="1679">
                <a:solidFill>
                  <a:srgbClr val="000000"/>
                </a:solidFill>
                <a:latin typeface="Calibri"/>
                <a:ea typeface="Calibri"/>
                <a:cs typeface="Calibri"/>
                <a:sym typeface="Calibri"/>
              </a:defRPr>
            </a:pPr>
            <a:r>
              <a:t>Jerome Thomas – Right There (Remix) // Orange Crush Records</a:t>
            </a:r>
          </a:p>
          <a:p>
            <a:pPr marL="0" marR="118770" indent="0" algn="ctr" defTabSz="256031">
              <a:lnSpc>
                <a:spcPct val="100000"/>
              </a:lnSpc>
              <a:spcBef>
                <a:spcPts val="0"/>
              </a:spcBef>
              <a:buSzTx/>
              <a:buNone/>
              <a:tabLst/>
              <a:defRPr sz="1679">
                <a:solidFill>
                  <a:srgbClr val="000000"/>
                </a:solidFill>
                <a:latin typeface="Calibri"/>
                <a:ea typeface="Calibri"/>
                <a:cs typeface="Calibri"/>
                <a:sym typeface="Calibri"/>
              </a:defRPr>
            </a:pPr>
            <a:endParaRP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Orange Crush is a brand new record label based at Tileyard in London. With a diverse range of music industry experience over the past decade, Orange Crush came together to release incredible, under-the-radar music to reach a wider audience, regardless of genre.</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‘Right There’ by Jerome Thomas is the label’s debut single release, with the track already gaining airplay from BBC Radio 1 and Radio 1 Xtra. The tight jazzy kits meld perfectly with warm, soulful piano chords to create the backdrop for Thomas’ uniquely smooth vocals, which </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His previous singles Bruises and Lovesick have already amassed over half a million Spotify streams each but given the early indicators of how Right There has been received, we believe this track is on course to be his biggest hit yet.</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The aim for the remix is for Jerome to reach a wider audience. While his ‘Right There’ single sits comfortably in the jazz/r’n’b world, we are looking to diversify his sound with a remix which incorporates both electronic and hip-hop elements, without losing the core essence of the song’s character.</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Requirements:</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Lo-fi vibe</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Downtempo, electronic or hip-hop rhythms</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Added or replacement synth parts over the bassSoulful vocal arrangements, original or new vocal parts </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Reference tracks:</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Bonobo – The Keeper (Alex Banks remix)</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Nina Simone – Feeling Good (Joe Clausell Remix)</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Aloe Blacc – I Need A Dolla (Tensnake Remix)</a:t>
            </a:r>
          </a:p>
          <a:p>
            <a:pPr marL="0" marR="118770" indent="0" algn="ctr" defTabSz="256031">
              <a:lnSpc>
                <a:spcPct val="100000"/>
              </a:lnSpc>
              <a:spcBef>
                <a:spcPts val="1200"/>
              </a:spcBef>
              <a:buSzTx/>
              <a:buNone/>
              <a:tabLst/>
              <a:defRPr sz="1679">
                <a:solidFill>
                  <a:srgbClr val="000000"/>
                </a:solidFill>
                <a:latin typeface="Helvetica"/>
                <a:ea typeface="Helvetica"/>
                <a:cs typeface="Helvetica"/>
                <a:sym typeface="Helvetica"/>
              </a:defRPr>
            </a:pPr>
            <a:r>
              <a:t>Please send finished remix to info@orangecrushrecords.com</a:t>
            </a:r>
          </a:p>
          <a:p>
            <a:pPr marL="0" marR="118770" indent="0" algn="ctr" defTabSz="256031">
              <a:lnSpc>
                <a:spcPct val="100000"/>
              </a:lnSpc>
              <a:spcBef>
                <a:spcPts val="1200"/>
              </a:spcBef>
              <a:buSzTx/>
              <a:buNone/>
              <a:tabLst/>
              <a:defRPr sz="1679" u="sng">
                <a:solidFill>
                  <a:srgbClr val="000000"/>
                </a:solidFill>
                <a:latin typeface="Helvetica"/>
                <a:ea typeface="Helvetica"/>
                <a:cs typeface="Helvetica"/>
                <a:sym typeface="Helvetica"/>
              </a:defRPr>
            </a:pPr>
            <a:r>
              <a:rPr u="none"/>
              <a:t>Closing date: </a:t>
            </a:r>
            <a:r>
              <a:t>14</a:t>
            </a:r>
            <a:r>
              <a:rPr baseline="31999"/>
              <a:t>th</a:t>
            </a:r>
            <a:r>
              <a:t> December 2020</a:t>
            </a:r>
            <a:r>
              <a:rPr u="none"/>
              <a:t>.</a:t>
            </a:r>
          </a:p>
          <a:p>
            <a:pPr marL="0" marR="118770" indent="0" algn="ctr" defTabSz="256031">
              <a:lnSpc>
                <a:spcPct val="100000"/>
              </a:lnSpc>
              <a:spcBef>
                <a:spcPts val="0"/>
              </a:spcBef>
              <a:buSzTx/>
              <a:buNone/>
              <a:tabLst/>
              <a:defRPr sz="1679">
                <a:solidFill>
                  <a:srgbClr val="000000"/>
                </a:solidFill>
                <a:latin typeface="Helvetica"/>
                <a:ea typeface="Helvetica"/>
                <a:cs typeface="Helvetica"/>
                <a:sym typeface="Helvetica"/>
              </a:defRPr>
            </a:pPr>
            <a:endParaRPr u="none"/>
          </a:p>
          <a:p>
            <a:pPr marL="0" marR="118770" indent="0" algn="ctr" defTabSz="256031">
              <a:lnSpc>
                <a:spcPct val="100000"/>
              </a:lnSpc>
              <a:spcBef>
                <a:spcPts val="0"/>
              </a:spcBef>
              <a:buSzTx/>
              <a:buNone/>
              <a:tabLst/>
              <a:defRPr sz="1679">
                <a:solidFill>
                  <a:srgbClr val="000000"/>
                </a:solidFill>
                <a:latin typeface="Helvetica"/>
                <a:ea typeface="Helvetica"/>
                <a:cs typeface="Helvetica"/>
                <a:sym typeface="Helvetica"/>
              </a:defRPr>
            </a:pPr>
            <a:endParaRPr u="none"/>
          </a:p>
          <a:p>
            <a:pPr marL="0" marR="118770" indent="0" algn="ctr" defTabSz="256031">
              <a:lnSpc>
                <a:spcPct val="100000"/>
              </a:lnSpc>
              <a:spcBef>
                <a:spcPts val="0"/>
              </a:spcBef>
              <a:buSzTx/>
              <a:buNone/>
              <a:tabLst/>
              <a:defRPr sz="1679">
                <a:solidFill>
                  <a:srgbClr val="000000"/>
                </a:solidFill>
                <a:latin typeface="Calibri"/>
                <a:ea typeface="Calibri"/>
                <a:cs typeface="Calibri"/>
                <a:sym typeface="Calibri"/>
              </a:defRPr>
            </a:pPr>
            <a:r>
              <a:t>References</a:t>
            </a:r>
          </a:p>
          <a:p>
            <a:pPr marL="0" marR="118770" indent="0" algn="ctr" defTabSz="256031">
              <a:lnSpc>
                <a:spcPct val="100000"/>
              </a:lnSpc>
              <a:spcBef>
                <a:spcPts val="0"/>
              </a:spcBef>
              <a:buSzTx/>
              <a:buNone/>
              <a:tabLst/>
              <a:defRPr sz="1679">
                <a:solidFill>
                  <a:srgbClr val="000000"/>
                </a:solidFill>
                <a:latin typeface="Calibri"/>
                <a:ea typeface="Calibri"/>
                <a:cs typeface="Calibri"/>
                <a:sym typeface="Calibri"/>
              </a:defRPr>
            </a:pPr>
            <a:endParaRPr/>
          </a:p>
          <a:p>
            <a:pPr marL="0" marR="118770" indent="0" algn="ctr" defTabSz="256031">
              <a:lnSpc>
                <a:spcPct val="100000"/>
              </a:lnSpc>
              <a:spcBef>
                <a:spcPts val="0"/>
              </a:spcBef>
              <a:buSzTx/>
              <a:buNone/>
              <a:tabLst/>
              <a:defRPr sz="1679" u="sng">
                <a:solidFill>
                  <a:srgbClr val="000000"/>
                </a:solidFill>
                <a:latin typeface="Calibri"/>
                <a:ea typeface="Calibri"/>
                <a:cs typeface="Calibri"/>
                <a:sym typeface="Calibri"/>
              </a:defRPr>
            </a:pPr>
            <a:r>
              <a:rPr>
                <a:hlinkClick r:id="rId5"/>
              </a:rPr>
              <a:t>https://www.audiodraft.com/blog/how-to-create-a-music-brief-for-your-production/</a:t>
            </a:r>
            <a:r>
              <a:rPr u="none"/>
              <a:t> (Accessed: 16 November 2020).</a:t>
            </a:r>
          </a:p>
          <a:p>
            <a:pPr marL="0" marR="118770" indent="0" algn="ctr" defTabSz="256031">
              <a:lnSpc>
                <a:spcPct val="100000"/>
              </a:lnSpc>
              <a:spcBef>
                <a:spcPts val="0"/>
              </a:spcBef>
              <a:buSzTx/>
              <a:buNone/>
              <a:tabLst/>
              <a:defRPr sz="1679">
                <a:solidFill>
                  <a:srgbClr val="000000"/>
                </a:solidFill>
                <a:latin typeface="Calibri"/>
                <a:ea typeface="Calibri"/>
                <a:cs typeface="Calibri"/>
                <a:sym typeface="Calibri"/>
              </a:defRPr>
            </a:pPr>
            <a:endParaRPr u="none"/>
          </a:p>
          <a:p>
            <a:pPr marL="0" marR="118770" indent="0" algn="ctr" defTabSz="256031">
              <a:lnSpc>
                <a:spcPct val="100000"/>
              </a:lnSpc>
              <a:spcBef>
                <a:spcPts val="0"/>
              </a:spcBef>
              <a:buSzTx/>
              <a:buNone/>
              <a:tabLst/>
              <a:defRPr sz="1679" u="sng">
                <a:solidFill>
                  <a:srgbClr val="000000"/>
                </a:solidFill>
                <a:latin typeface="Calibri"/>
                <a:ea typeface="Calibri"/>
                <a:cs typeface="Calibri"/>
                <a:sym typeface="Calibri"/>
              </a:defRPr>
            </a:pPr>
            <a:r>
              <a:rPr>
                <a:hlinkClick r:id="rId6"/>
              </a:rPr>
              <a:t>https://www.lbbonline.com/news/5-ways-to-write-a-great-music-brief</a:t>
            </a:r>
            <a:r>
              <a:rPr u="none"/>
              <a:t> </a:t>
            </a:r>
          </a:p>
          <a:p>
            <a:pPr marL="0" marR="118770" indent="0" algn="ctr" defTabSz="256031">
              <a:lnSpc>
                <a:spcPct val="100000"/>
              </a:lnSpc>
              <a:spcBef>
                <a:spcPts val="0"/>
              </a:spcBef>
              <a:buSzTx/>
              <a:buNone/>
              <a:tabLst/>
              <a:defRPr sz="1679">
                <a:solidFill>
                  <a:srgbClr val="000000"/>
                </a:solidFill>
                <a:latin typeface="Helvetica"/>
                <a:ea typeface="Helvetica"/>
                <a:cs typeface="Helvetica"/>
                <a:sym typeface="Helvetica"/>
              </a:defRPr>
            </a:pPr>
            <a:endParaRPr u="none"/>
          </a:p>
        </p:txBody>
      </p:sp>
      <p:sp>
        <p:nvSpPr>
          <p:cNvPr id="271" name="A&amp;R continued"/>
          <p:cNvSpPr txBox="1">
            <a:spLocks noGrp="1"/>
          </p:cNvSpPr>
          <p:nvPr>
            <p:ph type="title"/>
          </p:nvPr>
        </p:nvSpPr>
        <p:spPr>
          <a:xfrm>
            <a:off x="14503400" y="2451100"/>
            <a:ext cx="9271000" cy="2540000"/>
          </a:xfrm>
          <a:prstGeom prst="rect">
            <a:avLst/>
          </a:prstGeom>
        </p:spPr>
        <p:txBody>
          <a:bodyPr/>
          <a:lstStyle/>
          <a:p>
            <a:r>
              <a:t>A&amp;R continued </a:t>
            </a:r>
          </a:p>
        </p:txBody>
      </p:sp>
      <p:sp>
        <p:nvSpPr>
          <p:cNvPr id="272" name="Once we had our ‘meet &amp; greet’ for Jerome and Toma to meet each other and the team, Chris drew up a song brief for Toma to work against. (See diagram)."/>
          <p:cNvSpPr txBox="1"/>
          <p:nvPr/>
        </p:nvSpPr>
        <p:spPr>
          <a:xfrm>
            <a:off x="11485949" y="4094134"/>
            <a:ext cx="7791500" cy="12305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lgn="l" defTabSz="457200">
              <a:spcBef>
                <a:spcPts val="2200"/>
              </a:spcBef>
              <a:defRPr sz="2600" b="1">
                <a:latin typeface="Times New Roman"/>
                <a:ea typeface="Times New Roman"/>
                <a:cs typeface="Times New Roman"/>
                <a:sym typeface="Times New Roman"/>
              </a:defRPr>
            </a:lvl1pPr>
          </a:lstStyle>
          <a:p>
            <a:r>
              <a:t>Once we had our ‘meet &amp; greet’ for Jerome and Toma to meet each other and the team, Chris drew up a song brief for Toma to work against. (See diagram).</a:t>
            </a:r>
          </a:p>
        </p:txBody>
      </p:sp>
      <p:sp>
        <p:nvSpPr>
          <p:cNvPr id="274" name="TextBox 12"/>
          <p:cNvSpPr txBox="1"/>
          <p:nvPr/>
        </p:nvSpPr>
        <p:spPr>
          <a:xfrm>
            <a:off x="19355807" y="12591395"/>
            <a:ext cx="4771893" cy="483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latin typeface="Calibri"/>
                <a:ea typeface="Calibri"/>
                <a:cs typeface="Calibri"/>
                <a:sym typeface="Calibri"/>
              </a:defRPr>
            </a:lvl1pPr>
          </a:lstStyle>
          <a:p>
            <a:r>
              <a:t>*Press space bar to play song </a:t>
            </a:r>
          </a:p>
        </p:txBody>
      </p:sp>
      <p:sp>
        <p:nvSpPr>
          <p:cNvPr id="275" name="Slide Number"/>
          <p:cNvSpPr txBox="1">
            <a:spLocks noGrp="1"/>
          </p:cNvSpPr>
          <p:nvPr>
            <p:ph type="sldNum" sz="quarter" idx="4294967295"/>
          </p:nvPr>
        </p:nvSpPr>
        <p:spPr>
          <a:xfrm>
            <a:off x="12069508" y="13030199"/>
            <a:ext cx="250318"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9</a:t>
            </a:fld>
            <a:endParaRPr/>
          </a:p>
        </p:txBody>
      </p:sp>
      <p:pic>
        <p:nvPicPr>
          <p:cNvPr id="2" name="Right There (lazarov Remix)-2" descr="Right There (lazarov Remix)-2">
            <a:hlinkClick r:id="" action="ppaction://media"/>
            <a:extLst>
              <a:ext uri="{FF2B5EF4-FFF2-40B4-BE49-F238E27FC236}">
                <a16:creationId xmlns:a16="http://schemas.microsoft.com/office/drawing/2014/main" id="{F20831D2-14C9-AC47-AACD-3DA764E01E1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442364" y="7805942"/>
            <a:ext cx="812800" cy="8128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6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77" name="Artwork and iconography"/>
          <p:cNvSpPr txBox="1">
            <a:spLocks noGrp="1"/>
          </p:cNvSpPr>
          <p:nvPr>
            <p:ph type="title"/>
          </p:nvPr>
        </p:nvSpPr>
        <p:spPr>
          <a:xfrm>
            <a:off x="1727200" y="927100"/>
            <a:ext cx="20929600" cy="3229571"/>
          </a:xfrm>
          <a:prstGeom prst="rect">
            <a:avLst/>
          </a:prstGeom>
        </p:spPr>
        <p:txBody>
          <a:bodyPr/>
          <a:lstStyle/>
          <a:p>
            <a:r>
              <a:t>Artwork and iconography </a:t>
            </a:r>
          </a:p>
        </p:txBody>
      </p:sp>
      <p:sp>
        <p:nvSpPr>
          <p:cNvPr id="278" name="It was under Alex’s artistic vision to create the artwork for the single based off conversations with Jerome and Toma. He wanted to get an understanding of their feelings &amp; imagery for the single cover. Here here are some examples he produced."/>
          <p:cNvSpPr txBox="1"/>
          <p:nvPr/>
        </p:nvSpPr>
        <p:spPr>
          <a:xfrm>
            <a:off x="1543434" y="2530187"/>
            <a:ext cx="21297132" cy="9490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marR="215900" defTabSz="457200">
              <a:spcBef>
                <a:spcPts val="0"/>
              </a:spcBef>
              <a:defRPr sz="3000" b="1">
                <a:latin typeface="Times New Roman"/>
                <a:ea typeface="Times New Roman"/>
                <a:cs typeface="Times New Roman"/>
                <a:sym typeface="Times New Roman"/>
              </a:defRPr>
            </a:lvl1pPr>
          </a:lstStyle>
          <a:p>
            <a:r>
              <a:t>It was under Alex’s artistic vision to create the artwork for the single based off conversations with Jerome and Toma. He wanted to get an understanding of their feelings &amp; imagery for the single cover. Here here are some examples he produced. </a:t>
            </a:r>
          </a:p>
        </p:txBody>
      </p:sp>
      <p:pic>
        <p:nvPicPr>
          <p:cNvPr id="279" name="e05718c3-93ba-466a-8531-b51416eae882 2.JPG" descr="e05718c3-93ba-466a-8531-b51416eae882 2.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494276" y="3863975"/>
            <a:ext cx="5080001" cy="5080000"/>
          </a:xfrm>
          <a:prstGeom prst="rect">
            <a:avLst/>
          </a:prstGeom>
          <a:ln w="12700">
            <a:miter lim="400000"/>
          </a:ln>
        </p:spPr>
      </p:pic>
      <p:pic>
        <p:nvPicPr>
          <p:cNvPr id="280" name="5049d353-b50b-477c-aff7-457d7fdc914b 2.JPG" descr="5049d353-b50b-477c-aff7-457d7fdc914b 2.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9111870" y="3863975"/>
            <a:ext cx="5080001" cy="5080000"/>
          </a:xfrm>
          <a:prstGeom prst="rect">
            <a:avLst/>
          </a:prstGeom>
          <a:ln w="12700">
            <a:miter lim="400000"/>
          </a:ln>
        </p:spPr>
      </p:pic>
      <p:pic>
        <p:nvPicPr>
          <p:cNvPr id="281" name="c40420db-4551-4e3b-b37e-9bfbe4350206.JPG" descr="c40420db-4551-4e3b-b37e-9bfbe4350206.JPG"/>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6729462" y="3863975"/>
            <a:ext cx="5080001" cy="5080000"/>
          </a:xfrm>
          <a:prstGeom prst="rect">
            <a:avLst/>
          </a:prstGeom>
          <a:ln w="12700">
            <a:miter lim="400000"/>
          </a:ln>
        </p:spPr>
      </p:pic>
      <p:sp>
        <p:nvSpPr>
          <p:cNvPr id="282" name="After listening to the first demo we decided that the original prototypes didn’t fit the aesthetic of the song and essentially felt the ‘vibe’ of the song was more upbeat than the original artwork used. We went back and forth with some ideas of what we f"/>
          <p:cNvSpPr txBox="1"/>
          <p:nvPr/>
        </p:nvSpPr>
        <p:spPr>
          <a:xfrm>
            <a:off x="7720" y="9998385"/>
            <a:ext cx="23288300" cy="267621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R="215900" defTabSz="457200">
              <a:spcBef>
                <a:spcPts val="0"/>
              </a:spcBef>
              <a:defRPr sz="3000" b="1">
                <a:latin typeface="Times New Roman"/>
                <a:ea typeface="Times New Roman"/>
                <a:cs typeface="Times New Roman"/>
                <a:sym typeface="Times New Roman"/>
              </a:defRPr>
            </a:pPr>
            <a:endParaRPr/>
          </a:p>
          <a:p>
            <a:pPr marR="215900" defTabSz="457200">
              <a:spcBef>
                <a:spcPts val="0"/>
              </a:spcBef>
              <a:defRPr sz="3000" b="1">
                <a:latin typeface="Times New Roman"/>
                <a:ea typeface="Times New Roman"/>
                <a:cs typeface="Times New Roman"/>
                <a:sym typeface="Times New Roman"/>
              </a:defRPr>
            </a:pPr>
            <a:r>
              <a:t>After listening to the first demo we decided that the original prototypes didn’t fit the aesthetic of the song and essentially felt the ‘vibe’ of the song was more upbeat than the original artwork used. We went back and forth with some ideas of what we felt that the song represented. See sourced different imagery, words, music that encompassed the demo of the remix. Once the team had discussed this Alex went back to redesign the artwork.</a:t>
            </a:r>
          </a:p>
        </p:txBody>
      </p:sp>
      <p:sp>
        <p:nvSpPr>
          <p:cNvPr id="283" name="Slide Number"/>
          <p:cNvSpPr txBox="1">
            <a:spLocks noGrp="1"/>
          </p:cNvSpPr>
          <p:nvPr>
            <p:ph type="sldNum" sz="quarter" idx="4294967295"/>
          </p:nvPr>
        </p:nvSpPr>
        <p:spPr>
          <a:xfrm>
            <a:off x="12001500" y="13030199"/>
            <a:ext cx="386335"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10</a:t>
            </a:fld>
            <a:endParaRPr/>
          </a:p>
        </p:txBody>
      </p:sp>
      <p:sp>
        <p:nvSpPr>
          <p:cNvPr id="284" name="(Madu,2020)"/>
          <p:cNvSpPr txBox="1"/>
          <p:nvPr/>
        </p:nvSpPr>
        <p:spPr>
          <a:xfrm>
            <a:off x="10899754" y="9328747"/>
            <a:ext cx="1504232" cy="382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Times New Roman"/>
                <a:ea typeface="Times New Roman"/>
                <a:cs typeface="Times New Roman"/>
                <a:sym typeface="Times New Roman"/>
              </a:defRPr>
            </a:lvl1pPr>
          </a:lstStyle>
          <a:p>
            <a:r>
              <a:t>(Madu,2020)</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86" name="PHOTO-2020-12-13-22-27-57.jpg" descr="PHOTO-2020-12-13-22-27-57.jpg"/>
          <p:cNvPicPr>
            <a:picLocks noChangeAspect="1"/>
          </p:cNvPicPr>
          <p:nvPr/>
        </p:nvPicPr>
        <p:blipFill>
          <a:blip r:embed="rId2"/>
          <a:stretch>
            <a:fillRect/>
          </a:stretch>
        </p:blipFill>
        <p:spPr>
          <a:xfrm>
            <a:off x="15550241" y="5045233"/>
            <a:ext cx="4249445" cy="4033371"/>
          </a:xfrm>
          <a:prstGeom prst="rect">
            <a:avLst/>
          </a:prstGeom>
          <a:ln w="12700">
            <a:miter lim="400000"/>
          </a:ln>
        </p:spPr>
      </p:pic>
      <p:pic>
        <p:nvPicPr>
          <p:cNvPr id="287" name="PHOTO-2020-12-14-12-24-28.jpg" descr="PHOTO-2020-12-14-12-24-28.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91412" y="9364952"/>
            <a:ext cx="5849066" cy="3290100"/>
          </a:xfrm>
          <a:prstGeom prst="rect">
            <a:avLst/>
          </a:prstGeom>
          <a:ln w="12700">
            <a:miter lim="400000"/>
          </a:ln>
        </p:spPr>
      </p:pic>
      <p:pic>
        <p:nvPicPr>
          <p:cNvPr id="288" name="b97adb6e-893b-4571-9a5e-b066d7d2190e.jpg" descr="b97adb6e-893b-4571-9a5e-b066d7d2190e.jpg"/>
          <p:cNvPicPr>
            <a:picLocks noChangeAspect="1"/>
          </p:cNvPicPr>
          <p:nvPr/>
        </p:nvPicPr>
        <p:blipFill>
          <a:blip r:embed="rId4"/>
          <a:stretch>
            <a:fillRect/>
          </a:stretch>
        </p:blipFill>
        <p:spPr>
          <a:xfrm>
            <a:off x="19442940" y="5794970"/>
            <a:ext cx="3255343" cy="4642865"/>
          </a:xfrm>
          <a:prstGeom prst="rect">
            <a:avLst/>
          </a:prstGeom>
          <a:ln w="12700">
            <a:miter lim="400000"/>
          </a:ln>
        </p:spPr>
      </p:pic>
      <p:sp>
        <p:nvSpPr>
          <p:cNvPr id="289" name="Album artwork and iconography"/>
          <p:cNvSpPr txBox="1">
            <a:spLocks noGrp="1"/>
          </p:cNvSpPr>
          <p:nvPr>
            <p:ph type="title"/>
          </p:nvPr>
        </p:nvSpPr>
        <p:spPr>
          <a:xfrm>
            <a:off x="1727200" y="997051"/>
            <a:ext cx="20929600" cy="3229571"/>
          </a:xfrm>
          <a:prstGeom prst="rect">
            <a:avLst/>
          </a:prstGeom>
        </p:spPr>
        <p:txBody>
          <a:bodyPr/>
          <a:lstStyle/>
          <a:p>
            <a:r>
              <a:t>Album artwork and iconography </a:t>
            </a:r>
          </a:p>
        </p:txBody>
      </p:sp>
      <p:sp>
        <p:nvSpPr>
          <p:cNvPr id="290" name="After a series of discussions, notes and feedback via zoom and WhatsApp Alex drew up various drafts"/>
          <p:cNvSpPr txBox="1"/>
          <p:nvPr/>
        </p:nvSpPr>
        <p:spPr>
          <a:xfrm>
            <a:off x="126025" y="3476519"/>
            <a:ext cx="11164170" cy="382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l">
              <a:defRPr b="1">
                <a:latin typeface="Times New Roman"/>
                <a:ea typeface="Times New Roman"/>
                <a:cs typeface="Times New Roman"/>
                <a:sym typeface="Times New Roman"/>
              </a:defRPr>
            </a:lvl1pPr>
          </a:lstStyle>
          <a:p>
            <a:r>
              <a:t>After a series of discussions, notes and feedback via zoom and WhatsApp Alex drew up various drafts </a:t>
            </a:r>
          </a:p>
        </p:txBody>
      </p:sp>
      <p:sp>
        <p:nvSpPr>
          <p:cNvPr id="291" name="Inspiration’s behind the artwork"/>
          <p:cNvSpPr txBox="1"/>
          <p:nvPr/>
        </p:nvSpPr>
        <p:spPr>
          <a:xfrm>
            <a:off x="15748823" y="4606949"/>
            <a:ext cx="3731940" cy="382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Times New Roman"/>
                <a:ea typeface="Times New Roman"/>
                <a:cs typeface="Times New Roman"/>
                <a:sym typeface="Times New Roman"/>
              </a:defRPr>
            </a:lvl1pPr>
          </a:lstStyle>
          <a:p>
            <a:r>
              <a:t>Inspiration’s behind the artwork </a:t>
            </a:r>
          </a:p>
        </p:txBody>
      </p:sp>
      <p:pic>
        <p:nvPicPr>
          <p:cNvPr id="292" name="PHOTO-2020-12-13-22-22-01 2.jpg" descr="PHOTO-2020-12-13-22-22-01 2.jpg"/>
          <p:cNvPicPr>
            <a:picLocks noChangeAspect="1"/>
          </p:cNvPicPr>
          <p:nvPr/>
        </p:nvPicPr>
        <p:blipFill>
          <a:blip r:embed="rId5"/>
          <a:stretch>
            <a:fillRect/>
          </a:stretch>
        </p:blipFill>
        <p:spPr>
          <a:xfrm>
            <a:off x="12946462" y="5794970"/>
            <a:ext cx="2811853" cy="3934496"/>
          </a:xfrm>
          <a:prstGeom prst="rect">
            <a:avLst/>
          </a:prstGeom>
          <a:ln w="12700">
            <a:miter lim="400000"/>
          </a:ln>
        </p:spPr>
      </p:pic>
      <p:pic>
        <p:nvPicPr>
          <p:cNvPr id="293" name="PHOTO-2020-12-13-22-22-01 3.jpg" descr="PHOTO-2020-12-13-22-22-01 3.jpg"/>
          <p:cNvPicPr>
            <a:picLocks noChangeAspect="1"/>
          </p:cNvPicPr>
          <p:nvPr/>
        </p:nvPicPr>
        <p:blipFill>
          <a:blip r:embed="rId6"/>
          <a:stretch>
            <a:fillRect/>
          </a:stretch>
        </p:blipFill>
        <p:spPr>
          <a:xfrm>
            <a:off x="14475767" y="7761596"/>
            <a:ext cx="5794572" cy="3259447"/>
          </a:xfrm>
          <a:prstGeom prst="rect">
            <a:avLst/>
          </a:prstGeom>
          <a:ln w="12700">
            <a:miter lim="400000"/>
          </a:ln>
        </p:spPr>
      </p:pic>
      <p:sp>
        <p:nvSpPr>
          <p:cNvPr id="294" name="Slide Number"/>
          <p:cNvSpPr txBox="1">
            <a:spLocks noGrp="1"/>
          </p:cNvSpPr>
          <p:nvPr>
            <p:ph type="sldNum" sz="quarter" idx="4294967295"/>
          </p:nvPr>
        </p:nvSpPr>
        <p:spPr>
          <a:xfrm>
            <a:off x="12001500" y="13030199"/>
            <a:ext cx="386335"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11</a:t>
            </a:fld>
            <a:endParaRPr/>
          </a:p>
        </p:txBody>
      </p:sp>
      <p:pic>
        <p:nvPicPr>
          <p:cNvPr id="295" name="PHOTO-2020-12-14-12-58-23 2.jpg" descr="PHOTO-2020-12-14-12-58-23 2.jpg"/>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56541" y="4081222"/>
            <a:ext cx="5080001" cy="5092733"/>
          </a:xfrm>
          <a:prstGeom prst="rect">
            <a:avLst/>
          </a:prstGeom>
          <a:ln w="12700">
            <a:miter lim="400000"/>
          </a:ln>
        </p:spPr>
      </p:pic>
      <p:pic>
        <p:nvPicPr>
          <p:cNvPr id="296" name="PHOTO-2020-12-14-12-58-23.jpg" descr="PHOTO-2020-12-14-12-58-23.jpg"/>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668697" y="4073683"/>
            <a:ext cx="5080001" cy="5092732"/>
          </a:xfrm>
          <a:prstGeom prst="rect">
            <a:avLst/>
          </a:prstGeom>
          <a:ln w="12700">
            <a:miter lim="400000"/>
          </a:ln>
        </p:spPr>
      </p:pic>
      <p:pic>
        <p:nvPicPr>
          <p:cNvPr id="297" name="PHOTO-2020-12-14-16-20-17.jpg" descr="PHOTO-2020-12-14-16-20-17.jpg"/>
          <p:cNvPicPr>
            <a:picLocks noChangeAspect="1"/>
          </p:cNvPicPr>
          <p:nvPr/>
        </p:nvPicPr>
        <p:blipFill>
          <a:blip r:embed="rId9" cstate="print">
            <a:extLst>
              <a:ext uri="{28A0092B-C50C-407E-A947-70E740481C1C}">
                <a14:useLocalDpi xmlns:a14="http://schemas.microsoft.com/office/drawing/2010/main"/>
              </a:ext>
            </a:extLst>
          </a:blip>
          <a:stretch>
            <a:fillRect/>
          </a:stretch>
        </p:blipFill>
        <p:spPr>
          <a:xfrm>
            <a:off x="4404086" y="6163071"/>
            <a:ext cx="2538838" cy="5489378"/>
          </a:xfrm>
          <a:prstGeom prst="rect">
            <a:avLst/>
          </a:prstGeom>
          <a:ln w="12700">
            <a:miter lim="400000"/>
          </a:ln>
        </p:spPr>
      </p:pic>
      <p:sp>
        <p:nvSpPr>
          <p:cNvPr id="298" name="(Madu,2020)"/>
          <p:cNvSpPr txBox="1"/>
          <p:nvPr/>
        </p:nvSpPr>
        <p:spPr>
          <a:xfrm>
            <a:off x="6444229" y="11761737"/>
            <a:ext cx="1504231" cy="382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Times New Roman"/>
                <a:ea typeface="Times New Roman"/>
                <a:cs typeface="Times New Roman"/>
                <a:sym typeface="Times New Roman"/>
              </a:defRPr>
            </a:lvl1pPr>
          </a:lstStyle>
          <a:p>
            <a:r>
              <a:t>(Madu,2020)</a:t>
            </a:r>
          </a:p>
        </p:txBody>
      </p:sp>
      <p:sp>
        <p:nvSpPr>
          <p:cNvPr id="299" name="(Desenio, 2020)"/>
          <p:cNvSpPr txBox="1"/>
          <p:nvPr/>
        </p:nvSpPr>
        <p:spPr>
          <a:xfrm>
            <a:off x="20840144" y="10522885"/>
            <a:ext cx="1423493" cy="3215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l" defTabSz="457200">
              <a:spcBef>
                <a:spcPts val="0"/>
              </a:spcBef>
              <a:defRPr sz="1600">
                <a:solidFill>
                  <a:srgbClr val="2A3C4E"/>
                </a:solidFill>
                <a:latin typeface="Times New Roman"/>
                <a:ea typeface="Times New Roman"/>
                <a:cs typeface="Times New Roman"/>
                <a:sym typeface="Times New Roman"/>
              </a:defRPr>
            </a:pPr>
            <a:r>
              <a:rPr>
                <a:solidFill>
                  <a:srgbClr val="000000"/>
                </a:solidFill>
              </a:rPr>
              <a:t>(Desenio, 2020</a:t>
            </a:r>
            <a:r>
              <a:t>)</a:t>
            </a:r>
          </a:p>
        </p:txBody>
      </p:sp>
      <p:sp>
        <p:nvSpPr>
          <p:cNvPr id="300" name="(Desenio, 2020)"/>
          <p:cNvSpPr txBox="1"/>
          <p:nvPr/>
        </p:nvSpPr>
        <p:spPr>
          <a:xfrm>
            <a:off x="12965951" y="9835750"/>
            <a:ext cx="1423492" cy="3215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l" defTabSz="457200">
              <a:spcBef>
                <a:spcPts val="0"/>
              </a:spcBef>
              <a:defRPr sz="1600">
                <a:latin typeface="Times New Roman"/>
                <a:ea typeface="Times New Roman"/>
                <a:cs typeface="Times New Roman"/>
                <a:sym typeface="Times New Roman"/>
              </a:defRPr>
            </a:lvl1pPr>
          </a:lstStyle>
          <a:p>
            <a:r>
              <a:t>(Desenio, 2020)</a:t>
            </a:r>
          </a:p>
        </p:txBody>
      </p:sp>
      <p:sp>
        <p:nvSpPr>
          <p:cNvPr id="301" name="(Crowns, 2020)"/>
          <p:cNvSpPr txBox="1"/>
          <p:nvPr/>
        </p:nvSpPr>
        <p:spPr>
          <a:xfrm>
            <a:off x="16979983" y="11154306"/>
            <a:ext cx="1389857" cy="3215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lgn="l" defTabSz="457200">
              <a:spcBef>
                <a:spcPts val="0"/>
              </a:spcBef>
              <a:defRPr sz="1600">
                <a:solidFill>
                  <a:srgbClr val="2A3C4E"/>
                </a:solidFill>
                <a:latin typeface="Times New Roman"/>
                <a:ea typeface="Times New Roman"/>
                <a:cs typeface="Times New Roman"/>
                <a:sym typeface="Times New Roman"/>
              </a:defRPr>
            </a:pPr>
            <a:r>
              <a:rPr>
                <a:solidFill>
                  <a:srgbClr val="000000"/>
                </a:solidFill>
              </a:rPr>
              <a:t>(Crowns, 2020</a:t>
            </a:r>
            <a:r>
              <a:t>)</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03" name="Album artwork and iconography"/>
          <p:cNvSpPr txBox="1">
            <a:spLocks noGrp="1"/>
          </p:cNvSpPr>
          <p:nvPr>
            <p:ph type="title"/>
          </p:nvPr>
        </p:nvSpPr>
        <p:spPr>
          <a:xfrm>
            <a:off x="891495" y="1071336"/>
            <a:ext cx="20929601" cy="3229571"/>
          </a:xfrm>
          <a:prstGeom prst="rect">
            <a:avLst/>
          </a:prstGeom>
        </p:spPr>
        <p:txBody>
          <a:bodyPr/>
          <a:lstStyle/>
          <a:p>
            <a:r>
              <a:t> Album artwork and iconography </a:t>
            </a:r>
          </a:p>
        </p:txBody>
      </p:sp>
      <p:sp>
        <p:nvSpPr>
          <p:cNvPr id="304" name="This was our final selection for single artwork"/>
          <p:cNvSpPr txBox="1"/>
          <p:nvPr/>
        </p:nvSpPr>
        <p:spPr>
          <a:xfrm>
            <a:off x="8287143" y="2795615"/>
            <a:ext cx="7809714" cy="11262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100" b="1">
                <a:latin typeface="Times New Roman"/>
                <a:ea typeface="Times New Roman"/>
                <a:cs typeface="Times New Roman"/>
                <a:sym typeface="Times New Roman"/>
              </a:defRPr>
            </a:lvl1pPr>
          </a:lstStyle>
          <a:p>
            <a:pPr>
              <a:defRPr b="0"/>
            </a:pPr>
            <a:r>
              <a:rPr b="1"/>
              <a:t>This was our final selection for single artwork</a:t>
            </a:r>
          </a:p>
        </p:txBody>
      </p:sp>
      <p:sp>
        <p:nvSpPr>
          <p:cNvPr id="305" name="(Madu,2020)"/>
          <p:cNvSpPr txBox="1"/>
          <p:nvPr/>
        </p:nvSpPr>
        <p:spPr>
          <a:xfrm>
            <a:off x="11928264" y="12248395"/>
            <a:ext cx="1504232" cy="382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Times New Roman"/>
                <a:ea typeface="Times New Roman"/>
                <a:cs typeface="Times New Roman"/>
                <a:sym typeface="Times New Roman"/>
              </a:defRPr>
            </a:lvl1pPr>
          </a:lstStyle>
          <a:p>
            <a:r>
              <a:t>(Madu,2020)</a:t>
            </a:r>
          </a:p>
        </p:txBody>
      </p:sp>
      <p:sp>
        <p:nvSpPr>
          <p:cNvPr id="306" name="Rectangle"/>
          <p:cNvSpPr/>
          <p:nvPr/>
        </p:nvSpPr>
        <p:spPr>
          <a:xfrm>
            <a:off x="7923458" y="3574104"/>
            <a:ext cx="9513844" cy="8459548"/>
          </a:xfrm>
          <a:prstGeom prst="rect">
            <a:avLst/>
          </a:prstGeom>
          <a:solidFill>
            <a:srgbClr val="000000"/>
          </a:solidFill>
          <a:ln w="12700">
            <a:miter lim="400000"/>
          </a:ln>
        </p:spPr>
        <p:txBody>
          <a:bodyPr lIns="50800" tIns="50800" rIns="50800" bIns="50800" anchor="ct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3000" cap="all">
                <a:solidFill>
                  <a:srgbClr val="FFFFFF"/>
                </a:solidFill>
                <a:latin typeface="Publico Text Roman"/>
                <a:ea typeface="Publico Text Roman"/>
                <a:cs typeface="Publico Text Roman"/>
                <a:sym typeface="Publico Text Roman"/>
              </a:defRPr>
            </a:pPr>
            <a:endParaRPr/>
          </a:p>
        </p:txBody>
      </p:sp>
      <p:pic>
        <p:nvPicPr>
          <p:cNvPr id="307" name="Art work-5.jpg" descr="Art work-5.jpg"/>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a:xfrm>
            <a:off x="9247014" y="3949229"/>
            <a:ext cx="6866830" cy="7709123"/>
          </a:xfrm>
          <a:prstGeom prst="rect">
            <a:avLst/>
          </a:prstGeom>
          <a:ln w="12700">
            <a:miter lim="400000"/>
          </a:ln>
        </p:spPr>
      </p:pic>
      <p:sp>
        <p:nvSpPr>
          <p:cNvPr id="308" name="Slide Number"/>
          <p:cNvSpPr txBox="1">
            <a:spLocks noGrp="1"/>
          </p:cNvSpPr>
          <p:nvPr>
            <p:ph type="sldNum" sz="quarter" idx="4294967295"/>
          </p:nvPr>
        </p:nvSpPr>
        <p:spPr>
          <a:xfrm>
            <a:off x="12001500" y="13030199"/>
            <a:ext cx="386335"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12</a:t>
            </a:fld>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Rectangle 22"/>
          <p:cNvSpPr/>
          <p:nvPr/>
        </p:nvSpPr>
        <p:spPr>
          <a:xfrm>
            <a:off x="0" y="0"/>
            <a:ext cx="24384000" cy="13716000"/>
          </a:xfrm>
          <a:prstGeom prst="rect">
            <a:avLst/>
          </a:prstGeom>
          <a:solidFill>
            <a:srgbClr val="000000"/>
          </a:solidFill>
          <a:ln w="12700">
            <a:miter lim="400000"/>
          </a:ln>
        </p:spPr>
        <p:txBody>
          <a:bodyPr tIns="91439" bIns="91439" anchor="ctr"/>
          <a:lstStyle/>
          <a:p>
            <a:pPr defTabSz="1828800">
              <a:spcBef>
                <a:spcPts val="0"/>
              </a:spcBef>
              <a:defRPr sz="3600">
                <a:solidFill>
                  <a:srgbClr val="FFFFFF"/>
                </a:solidFill>
                <a:latin typeface="Calibri"/>
                <a:ea typeface="Calibri"/>
                <a:cs typeface="Calibri"/>
                <a:sym typeface="Calibri"/>
              </a:defRPr>
            </a:pPr>
            <a:endParaRPr/>
          </a:p>
        </p:txBody>
      </p:sp>
      <p:pic>
        <p:nvPicPr>
          <p:cNvPr id="311" name="Picture 8" descr="Picture 8"/>
          <p:cNvPicPr>
            <a:picLocks noChangeAspect="1"/>
          </p:cNvPicPr>
          <p:nvPr/>
        </p:nvPicPr>
        <p:blipFill>
          <a:blip r:embed="rId2" cstate="hqprint">
            <a:extLst>
              <a:ext uri="{28A0092B-C50C-407E-A947-70E740481C1C}">
                <a14:useLocalDpi xmlns:a14="http://schemas.microsoft.com/office/drawing/2010/main"/>
              </a:ext>
            </a:extLst>
          </a:blip>
          <a:srcRect/>
          <a:stretch>
            <a:fillRect/>
          </a:stretch>
        </p:blipFill>
        <p:spPr>
          <a:xfrm>
            <a:off x="39" y="19"/>
            <a:ext cx="24383961" cy="13715982"/>
          </a:xfrm>
          <a:prstGeom prst="rect">
            <a:avLst/>
          </a:prstGeom>
          <a:ln w="12700">
            <a:miter lim="400000"/>
          </a:ln>
        </p:spPr>
      </p:pic>
      <p:sp>
        <p:nvSpPr>
          <p:cNvPr id="312" name="Freeform: Shape 24"/>
          <p:cNvSpPr/>
          <p:nvPr/>
        </p:nvSpPr>
        <p:spPr>
          <a:xfrm>
            <a:off x="10776387" y="2147553"/>
            <a:ext cx="11904811" cy="8825297"/>
          </a:xfrm>
          <a:custGeom>
            <a:avLst/>
            <a:gdLst/>
            <a:ahLst/>
            <a:cxnLst>
              <a:cxn ang="0">
                <a:pos x="wd2" y="hd2"/>
              </a:cxn>
              <a:cxn ang="5400000">
                <a:pos x="wd2" y="hd2"/>
              </a:cxn>
              <a:cxn ang="10800000">
                <a:pos x="wd2" y="hd2"/>
              </a:cxn>
              <a:cxn ang="16200000">
                <a:pos x="wd2" y="hd2"/>
              </a:cxn>
            </a:cxnLst>
            <a:rect l="0" t="0" r="r" b="b"/>
            <a:pathLst>
              <a:path w="21523" h="21600" extrusionOk="0">
                <a:moveTo>
                  <a:pt x="18397" y="4312"/>
                </a:moveTo>
                <a:cubicBezTo>
                  <a:pt x="18397" y="4312"/>
                  <a:pt x="18397" y="4312"/>
                  <a:pt x="20259" y="4312"/>
                </a:cubicBezTo>
                <a:cubicBezTo>
                  <a:pt x="20380" y="4312"/>
                  <a:pt x="20488" y="4398"/>
                  <a:pt x="20549" y="4539"/>
                </a:cubicBezTo>
                <a:cubicBezTo>
                  <a:pt x="20549" y="4539"/>
                  <a:pt x="20549" y="4539"/>
                  <a:pt x="21478" y="6715"/>
                </a:cubicBezTo>
                <a:cubicBezTo>
                  <a:pt x="21538" y="6850"/>
                  <a:pt x="21538" y="7024"/>
                  <a:pt x="21478" y="7159"/>
                </a:cubicBezTo>
                <a:cubicBezTo>
                  <a:pt x="21478" y="7159"/>
                  <a:pt x="21478" y="7159"/>
                  <a:pt x="20549" y="9335"/>
                </a:cubicBezTo>
                <a:cubicBezTo>
                  <a:pt x="20488" y="9476"/>
                  <a:pt x="20380" y="9562"/>
                  <a:pt x="20259" y="9562"/>
                </a:cubicBezTo>
                <a:cubicBezTo>
                  <a:pt x="20259" y="9562"/>
                  <a:pt x="20259" y="9562"/>
                  <a:pt x="18397" y="9562"/>
                </a:cubicBezTo>
                <a:cubicBezTo>
                  <a:pt x="18280" y="9562"/>
                  <a:pt x="18168" y="9476"/>
                  <a:pt x="18111" y="9335"/>
                </a:cubicBezTo>
                <a:cubicBezTo>
                  <a:pt x="18111" y="9335"/>
                  <a:pt x="18111" y="9335"/>
                  <a:pt x="17178" y="7159"/>
                </a:cubicBezTo>
                <a:cubicBezTo>
                  <a:pt x="17118" y="7024"/>
                  <a:pt x="17118" y="6850"/>
                  <a:pt x="17178" y="6715"/>
                </a:cubicBezTo>
                <a:cubicBezTo>
                  <a:pt x="17178" y="6715"/>
                  <a:pt x="17178" y="6715"/>
                  <a:pt x="18111" y="4539"/>
                </a:cubicBezTo>
                <a:cubicBezTo>
                  <a:pt x="18168" y="4398"/>
                  <a:pt x="18280" y="4312"/>
                  <a:pt x="18397" y="4312"/>
                </a:cubicBezTo>
                <a:close/>
                <a:moveTo>
                  <a:pt x="5199" y="0"/>
                </a:moveTo>
                <a:cubicBezTo>
                  <a:pt x="5199" y="0"/>
                  <a:pt x="5199" y="0"/>
                  <a:pt x="12859" y="0"/>
                </a:cubicBezTo>
                <a:cubicBezTo>
                  <a:pt x="13355" y="0"/>
                  <a:pt x="13802" y="357"/>
                  <a:pt x="14050" y="937"/>
                </a:cubicBezTo>
                <a:cubicBezTo>
                  <a:pt x="14050" y="937"/>
                  <a:pt x="14050" y="937"/>
                  <a:pt x="17872" y="9885"/>
                </a:cubicBezTo>
                <a:cubicBezTo>
                  <a:pt x="18120" y="10443"/>
                  <a:pt x="18120" y="11157"/>
                  <a:pt x="17872" y="11715"/>
                </a:cubicBezTo>
                <a:cubicBezTo>
                  <a:pt x="17872" y="11715"/>
                  <a:pt x="17872" y="11715"/>
                  <a:pt x="16453" y="15037"/>
                </a:cubicBezTo>
                <a:lnTo>
                  <a:pt x="16451" y="15040"/>
                </a:lnTo>
                <a:lnTo>
                  <a:pt x="16415" y="15040"/>
                </a:lnTo>
                <a:cubicBezTo>
                  <a:pt x="15923" y="15040"/>
                  <a:pt x="14940" y="15040"/>
                  <a:pt x="12974" y="15040"/>
                </a:cubicBezTo>
                <a:cubicBezTo>
                  <a:pt x="12764" y="15040"/>
                  <a:pt x="12506" y="15228"/>
                  <a:pt x="12412" y="15463"/>
                </a:cubicBezTo>
                <a:cubicBezTo>
                  <a:pt x="12412" y="15463"/>
                  <a:pt x="12412" y="15463"/>
                  <a:pt x="10446" y="20019"/>
                </a:cubicBezTo>
                <a:cubicBezTo>
                  <a:pt x="10341" y="20269"/>
                  <a:pt x="10341" y="20645"/>
                  <a:pt x="10446" y="20896"/>
                </a:cubicBezTo>
                <a:cubicBezTo>
                  <a:pt x="10446" y="20896"/>
                  <a:pt x="10446" y="20896"/>
                  <a:pt x="10692" y="21465"/>
                </a:cubicBezTo>
                <a:lnTo>
                  <a:pt x="10750" y="21600"/>
                </a:lnTo>
                <a:lnTo>
                  <a:pt x="10536" y="21600"/>
                </a:lnTo>
                <a:cubicBezTo>
                  <a:pt x="9401" y="21600"/>
                  <a:pt x="7712" y="21600"/>
                  <a:pt x="5199" y="21600"/>
                </a:cubicBezTo>
                <a:cubicBezTo>
                  <a:pt x="4719" y="21600"/>
                  <a:pt x="4256" y="21243"/>
                  <a:pt x="4024" y="20663"/>
                </a:cubicBezTo>
                <a:cubicBezTo>
                  <a:pt x="4024" y="20663"/>
                  <a:pt x="4024" y="20663"/>
                  <a:pt x="186" y="11715"/>
                </a:cubicBezTo>
                <a:cubicBezTo>
                  <a:pt x="-62" y="11157"/>
                  <a:pt x="-62" y="10443"/>
                  <a:pt x="186" y="9885"/>
                </a:cubicBezTo>
                <a:cubicBezTo>
                  <a:pt x="186" y="9885"/>
                  <a:pt x="186" y="9885"/>
                  <a:pt x="4024" y="937"/>
                </a:cubicBezTo>
                <a:cubicBezTo>
                  <a:pt x="4256" y="357"/>
                  <a:pt x="4719" y="0"/>
                  <a:pt x="5199" y="0"/>
                </a:cubicBezTo>
                <a:close/>
              </a:path>
            </a:pathLst>
          </a:custGeom>
          <a:solidFill>
            <a:srgbClr val="000000"/>
          </a:solidFill>
          <a:ln w="12700">
            <a:miter lim="400000"/>
          </a:ln>
        </p:spPr>
        <p:txBody>
          <a:bodyPr tIns="91439" bIns="91439" anchor="ctr"/>
          <a:lstStyle/>
          <a:p>
            <a:pPr defTabSz="1828800">
              <a:spcBef>
                <a:spcPts val="0"/>
              </a:spcBef>
              <a:defRPr sz="3600">
                <a:latin typeface="Calibri"/>
                <a:ea typeface="Calibri"/>
                <a:cs typeface="Calibri"/>
                <a:sym typeface="Calibri"/>
              </a:defRPr>
            </a:pPr>
            <a:endParaRPr/>
          </a:p>
        </p:txBody>
      </p:sp>
      <p:sp>
        <p:nvSpPr>
          <p:cNvPr id="313" name="Title 1"/>
          <p:cNvSpPr txBox="1">
            <a:spLocks noGrp="1"/>
          </p:cNvSpPr>
          <p:nvPr>
            <p:ph type="title"/>
          </p:nvPr>
        </p:nvSpPr>
        <p:spPr>
          <a:xfrm>
            <a:off x="12673583" y="3749040"/>
            <a:ext cx="6894577" cy="3584449"/>
          </a:xfrm>
          <a:prstGeom prst="rect">
            <a:avLst/>
          </a:prstGeom>
        </p:spPr>
        <p:txBody>
          <a:bodyPr/>
          <a:lstStyle>
            <a:lvl1pPr algn="l">
              <a:defRPr sz="8200">
                <a:solidFill>
                  <a:srgbClr val="FFFFFF"/>
                </a:solidFill>
              </a:defRPr>
            </a:lvl1pPr>
          </a:lstStyle>
          <a:p>
            <a:r>
              <a:t>Artist Electronic Press Kit</a:t>
            </a:r>
          </a:p>
        </p:txBody>
      </p:sp>
      <p:sp>
        <p:nvSpPr>
          <p:cNvPr id="314" name="Freeform: Shape 26"/>
          <p:cNvSpPr/>
          <p:nvPr/>
        </p:nvSpPr>
        <p:spPr>
          <a:xfrm>
            <a:off x="16510803" y="8293607"/>
            <a:ext cx="5054011" cy="4426675"/>
          </a:xfrm>
          <a:custGeom>
            <a:avLst/>
            <a:gdLst/>
            <a:ahLst/>
            <a:cxnLst>
              <a:cxn ang="0">
                <a:pos x="wd2" y="hd2"/>
              </a:cxn>
              <a:cxn ang="5400000">
                <a:pos x="wd2" y="hd2"/>
              </a:cxn>
              <a:cxn ang="10800000">
                <a:pos x="wd2" y="hd2"/>
              </a:cxn>
              <a:cxn ang="16200000">
                <a:pos x="wd2" y="hd2"/>
              </a:cxn>
            </a:cxnLst>
            <a:rect l="0" t="0" r="r" b="b"/>
            <a:pathLst>
              <a:path w="21483" h="21600" extrusionOk="0">
                <a:moveTo>
                  <a:pt x="6129" y="0"/>
                </a:moveTo>
                <a:cubicBezTo>
                  <a:pt x="15374" y="0"/>
                  <a:pt x="15374" y="0"/>
                  <a:pt x="15374" y="0"/>
                </a:cubicBezTo>
                <a:cubicBezTo>
                  <a:pt x="15842" y="0"/>
                  <a:pt x="16448" y="375"/>
                  <a:pt x="16695" y="843"/>
                </a:cubicBezTo>
                <a:cubicBezTo>
                  <a:pt x="21318" y="9926"/>
                  <a:pt x="21318" y="9926"/>
                  <a:pt x="21318" y="9926"/>
                </a:cubicBezTo>
                <a:cubicBezTo>
                  <a:pt x="21538" y="10425"/>
                  <a:pt x="21538" y="11175"/>
                  <a:pt x="21318" y="11674"/>
                </a:cubicBezTo>
                <a:cubicBezTo>
                  <a:pt x="16695" y="20757"/>
                  <a:pt x="16695" y="20757"/>
                  <a:pt x="16695" y="20757"/>
                </a:cubicBezTo>
                <a:cubicBezTo>
                  <a:pt x="16448" y="21225"/>
                  <a:pt x="15842" y="21600"/>
                  <a:pt x="15374" y="21600"/>
                </a:cubicBezTo>
                <a:lnTo>
                  <a:pt x="6129" y="21600"/>
                </a:lnTo>
                <a:cubicBezTo>
                  <a:pt x="5634" y="21600"/>
                  <a:pt x="5028" y="21225"/>
                  <a:pt x="4808" y="20757"/>
                </a:cubicBezTo>
                <a:cubicBezTo>
                  <a:pt x="186" y="11674"/>
                  <a:pt x="186" y="11674"/>
                  <a:pt x="186" y="11674"/>
                </a:cubicBezTo>
                <a:cubicBezTo>
                  <a:pt x="-62" y="11175"/>
                  <a:pt x="-62" y="10425"/>
                  <a:pt x="186" y="9926"/>
                </a:cubicBezTo>
                <a:cubicBezTo>
                  <a:pt x="4808" y="843"/>
                  <a:pt x="4808" y="843"/>
                  <a:pt x="4808" y="843"/>
                </a:cubicBezTo>
                <a:cubicBezTo>
                  <a:pt x="5028" y="375"/>
                  <a:pt x="5634" y="0"/>
                  <a:pt x="6129" y="0"/>
                </a:cubicBezTo>
                <a:close/>
              </a:path>
            </a:pathLst>
          </a:custGeom>
          <a:solidFill>
            <a:srgbClr val="FFFFFF"/>
          </a:solidFill>
          <a:ln w="12700">
            <a:miter lim="400000"/>
          </a:ln>
        </p:spPr>
        <p:txBody>
          <a:bodyPr tIns="91439" bIns="91439" anchor="ctr"/>
          <a:lstStyle/>
          <a:p>
            <a:pPr defTabSz="1828800">
              <a:spcBef>
                <a:spcPts val="0"/>
              </a:spcBef>
              <a:defRPr sz="3600">
                <a:solidFill>
                  <a:srgbClr val="FFFFFF"/>
                </a:solidFill>
                <a:latin typeface="Calibri"/>
                <a:ea typeface="Calibri"/>
                <a:cs typeface="Calibri"/>
                <a:sym typeface="Calibri"/>
              </a:defRPr>
            </a:pPr>
            <a:endParaRPr/>
          </a:p>
        </p:txBody>
      </p:sp>
      <p:sp>
        <p:nvSpPr>
          <p:cNvPr id="315" name="Subtitle 2"/>
          <p:cNvSpPr txBox="1">
            <a:spLocks noGrp="1"/>
          </p:cNvSpPr>
          <p:nvPr>
            <p:ph type="body" sz="quarter" idx="1"/>
          </p:nvPr>
        </p:nvSpPr>
        <p:spPr>
          <a:xfrm>
            <a:off x="12673582" y="7516368"/>
            <a:ext cx="6894573" cy="976467"/>
          </a:xfrm>
          <a:prstGeom prst="rect">
            <a:avLst/>
          </a:prstGeom>
        </p:spPr>
        <p:txBody>
          <a:bodyPr/>
          <a:lstStyle>
            <a:lvl1pPr>
              <a:defRPr sz="3200">
                <a:solidFill>
                  <a:srgbClr val="FFFFFF"/>
                </a:solidFill>
              </a:defRPr>
            </a:lvl1pPr>
          </a:lstStyle>
          <a:p>
            <a:r>
              <a:t>Right There – Remix by Toma Lazarov</a:t>
            </a:r>
          </a:p>
        </p:txBody>
      </p:sp>
      <p:pic>
        <p:nvPicPr>
          <p:cNvPr id="316" name="Picture 6" descr="Picture 6"/>
          <p:cNvPicPr>
            <a:picLocks noChangeAspect="1"/>
          </p:cNvPicPr>
          <p:nvPr/>
        </p:nvPicPr>
        <p:blipFill>
          <a:blip r:embed="rId3" cstate="hqprint">
            <a:extLst>
              <a:ext uri="{28A0092B-C50C-407E-A947-70E740481C1C}">
                <a14:useLocalDpi xmlns:a14="http://schemas.microsoft.com/office/drawing/2010/main"/>
              </a:ext>
            </a:extLst>
          </a:blip>
          <a:srcRect/>
          <a:stretch>
            <a:fillRect/>
          </a:stretch>
        </p:blipFill>
        <p:spPr>
          <a:xfrm>
            <a:off x="16739401" y="8492834"/>
            <a:ext cx="4596607" cy="4026142"/>
          </a:xfrm>
          <a:custGeom>
            <a:avLst/>
            <a:gdLst/>
            <a:ahLst/>
            <a:cxnLst>
              <a:cxn ang="0">
                <a:pos x="wd2" y="hd2"/>
              </a:cxn>
              <a:cxn ang="5400000">
                <a:pos x="wd2" y="hd2"/>
              </a:cxn>
              <a:cxn ang="10800000">
                <a:pos x="wd2" y="hd2"/>
              </a:cxn>
              <a:cxn ang="16200000">
                <a:pos x="wd2" y="hd2"/>
              </a:cxn>
            </a:cxnLst>
            <a:rect l="0" t="0" r="r" b="b"/>
            <a:pathLst>
              <a:path w="21600" h="21600" extrusionOk="0">
                <a:moveTo>
                  <a:pt x="6164" y="0"/>
                </a:moveTo>
                <a:cubicBezTo>
                  <a:pt x="5666" y="0"/>
                  <a:pt x="5055" y="375"/>
                  <a:pt x="4834" y="843"/>
                </a:cubicBezTo>
                <a:cubicBezTo>
                  <a:pt x="4834" y="843"/>
                  <a:pt x="4835" y="843"/>
                  <a:pt x="186" y="9926"/>
                </a:cubicBezTo>
                <a:cubicBezTo>
                  <a:pt x="62" y="10176"/>
                  <a:pt x="0" y="10487"/>
                  <a:pt x="0" y="10799"/>
                </a:cubicBezTo>
                <a:cubicBezTo>
                  <a:pt x="0" y="11111"/>
                  <a:pt x="62" y="11424"/>
                  <a:pt x="186" y="11674"/>
                </a:cubicBezTo>
                <a:cubicBezTo>
                  <a:pt x="186" y="11674"/>
                  <a:pt x="186" y="11674"/>
                  <a:pt x="4834" y="20757"/>
                </a:cubicBezTo>
                <a:cubicBezTo>
                  <a:pt x="5055" y="21225"/>
                  <a:pt x="5666" y="21600"/>
                  <a:pt x="6164" y="21600"/>
                </a:cubicBezTo>
                <a:lnTo>
                  <a:pt x="15459" y="21600"/>
                </a:lnTo>
                <a:cubicBezTo>
                  <a:pt x="15929" y="21600"/>
                  <a:pt x="16538" y="21225"/>
                  <a:pt x="16787" y="20757"/>
                </a:cubicBezTo>
                <a:cubicBezTo>
                  <a:pt x="16787" y="20757"/>
                  <a:pt x="16788" y="20757"/>
                  <a:pt x="21436" y="11674"/>
                </a:cubicBezTo>
                <a:cubicBezTo>
                  <a:pt x="21544" y="11429"/>
                  <a:pt x="21598" y="11124"/>
                  <a:pt x="21600" y="10818"/>
                </a:cubicBezTo>
                <a:lnTo>
                  <a:pt x="21600" y="10780"/>
                </a:lnTo>
                <a:cubicBezTo>
                  <a:pt x="21598" y="10474"/>
                  <a:pt x="21544" y="10170"/>
                  <a:pt x="21436" y="9926"/>
                </a:cubicBezTo>
                <a:cubicBezTo>
                  <a:pt x="21436" y="9926"/>
                  <a:pt x="21435" y="9926"/>
                  <a:pt x="16787" y="843"/>
                </a:cubicBezTo>
                <a:cubicBezTo>
                  <a:pt x="16538" y="375"/>
                  <a:pt x="15929" y="0"/>
                  <a:pt x="15459" y="0"/>
                </a:cubicBezTo>
                <a:cubicBezTo>
                  <a:pt x="15459" y="0"/>
                  <a:pt x="15460" y="0"/>
                  <a:pt x="6164" y="0"/>
                </a:cubicBezTo>
                <a:close/>
              </a:path>
            </a:pathLst>
          </a:custGeom>
          <a:ln w="12700">
            <a:miter lim="400000"/>
          </a:ln>
        </p:spPr>
      </p:pic>
      <p:sp>
        <p:nvSpPr>
          <p:cNvPr id="317" name="Slide Number"/>
          <p:cNvSpPr txBox="1">
            <a:spLocks noGrp="1"/>
          </p:cNvSpPr>
          <p:nvPr>
            <p:ph type="sldNum" sz="quarter" idx="4294967295"/>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13</a:t>
            </a:fld>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 name="Rectangle 57"/>
          <p:cNvSpPr/>
          <p:nvPr/>
        </p:nvSpPr>
        <p:spPr>
          <a:xfrm>
            <a:off x="0" y="0"/>
            <a:ext cx="24384000" cy="13716000"/>
          </a:xfrm>
          <a:prstGeom prst="rect">
            <a:avLst/>
          </a:prstGeom>
          <a:solidFill>
            <a:srgbClr val="0D0D0D"/>
          </a:solidFill>
          <a:ln w="12700">
            <a:miter lim="400000"/>
          </a:ln>
        </p:spPr>
        <p:txBody>
          <a:bodyPr tIns="91439" bIns="91439" anchor="ctr"/>
          <a:lstStyle/>
          <a:p>
            <a:pPr defTabSz="1828800">
              <a:spcBef>
                <a:spcPts val="0"/>
              </a:spcBef>
              <a:defRPr sz="3600">
                <a:solidFill>
                  <a:srgbClr val="FFFFFF"/>
                </a:solidFill>
                <a:latin typeface="Calibri"/>
                <a:ea typeface="Calibri"/>
                <a:cs typeface="Calibri"/>
                <a:sym typeface="Calibri"/>
              </a:defRPr>
            </a:pPr>
            <a:endParaRPr/>
          </a:p>
        </p:txBody>
      </p:sp>
      <p:sp>
        <p:nvSpPr>
          <p:cNvPr id="320" name="Straight Connector 59"/>
          <p:cNvSpPr/>
          <p:nvPr/>
        </p:nvSpPr>
        <p:spPr>
          <a:xfrm flipH="1" flipV="1">
            <a:off x="1663745" y="3499511"/>
            <a:ext cx="9436610" cy="1"/>
          </a:xfrm>
          <a:prstGeom prst="line">
            <a:avLst/>
          </a:prstGeom>
          <a:ln w="25400">
            <a:solidFill>
              <a:srgbClr val="ED7D31"/>
            </a:solidFill>
            <a:miter/>
          </a:ln>
        </p:spPr>
        <p:txBody>
          <a:bodyPr tIns="91439" bIns="91439"/>
          <a:lstStyle/>
          <a:p>
            <a:pPr algn="l" defTabSz="1828800">
              <a:spcBef>
                <a:spcPts val="0"/>
              </a:spcBef>
              <a:defRPr sz="3600">
                <a:latin typeface="Calibri"/>
                <a:ea typeface="Calibri"/>
                <a:cs typeface="Calibri"/>
                <a:sym typeface="Calibri"/>
              </a:defRPr>
            </a:pPr>
            <a:endParaRPr/>
          </a:p>
        </p:txBody>
      </p:sp>
      <p:sp>
        <p:nvSpPr>
          <p:cNvPr id="321" name="TextBox 8"/>
          <p:cNvSpPr txBox="1"/>
          <p:nvPr/>
        </p:nvSpPr>
        <p:spPr>
          <a:xfrm>
            <a:off x="1886978" y="3818383"/>
            <a:ext cx="9098096" cy="729542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normAutofit/>
          </a:bodyPr>
          <a:lstStyle/>
          <a:p>
            <a:pPr algn="l" defTabSz="1828800">
              <a:lnSpc>
                <a:spcPct val="90000"/>
              </a:lnSpc>
              <a:spcBef>
                <a:spcPts val="1200"/>
              </a:spcBef>
              <a:defRPr>
                <a:solidFill>
                  <a:srgbClr val="FFFFFF"/>
                </a:solidFill>
                <a:latin typeface="Calibri"/>
                <a:ea typeface="Calibri"/>
                <a:cs typeface="Calibri"/>
                <a:sym typeface="Calibri"/>
              </a:defRPr>
            </a:pPr>
            <a:r>
              <a:t>Bio</a:t>
            </a:r>
          </a:p>
          <a:p>
            <a:pPr marL="228600" indent="-457200" algn="l" defTabSz="1828800">
              <a:lnSpc>
                <a:spcPct val="90000"/>
              </a:lnSpc>
              <a:spcBef>
                <a:spcPts val="1200"/>
              </a:spcBef>
              <a:buSzPct val="100000"/>
              <a:buFont typeface="Arial"/>
              <a:buChar char="•"/>
              <a:defRPr>
                <a:solidFill>
                  <a:srgbClr val="FFFFFF"/>
                </a:solidFill>
                <a:latin typeface="Calibri"/>
                <a:ea typeface="Calibri"/>
                <a:cs typeface="Calibri"/>
                <a:sym typeface="Calibri"/>
              </a:defRPr>
            </a:pPr>
            <a:r>
              <a:t>A true ‘genre-defying’ artist – </a:t>
            </a:r>
            <a:r>
              <a:rPr b="1"/>
              <a:t>Jerome Thomas</a:t>
            </a:r>
            <a:r>
              <a:t> is best known for his distinct and soothing sound, which samples various genres of music from Soul, Jazz to Jungle, R&amp;B and Hip Hop.</a:t>
            </a:r>
          </a:p>
          <a:p>
            <a:pPr marL="228600" indent="-457200" algn="l" defTabSz="1828800">
              <a:lnSpc>
                <a:spcPct val="90000"/>
              </a:lnSpc>
              <a:spcBef>
                <a:spcPts val="1200"/>
              </a:spcBef>
              <a:buSzPct val="100000"/>
              <a:buFont typeface="Arial"/>
              <a:buChar char="•"/>
              <a:defRPr>
                <a:solidFill>
                  <a:srgbClr val="FFFFFF"/>
                </a:solidFill>
                <a:latin typeface="Calibri"/>
                <a:ea typeface="Calibri"/>
                <a:cs typeface="Calibri"/>
                <a:sym typeface="Calibri"/>
              </a:defRPr>
            </a:pPr>
            <a:r>
              <a:t>In just a year the vocal powerhouse's musical status has boomed, headlining sold out shows at Bush Hall, Camden Assembly, Hackney Empire, Queen of Hoxton, and Notting Hill Arts Club; as well as collaborating on projects with industry pioneers Black the Ripper, Che Lingo, Davinche, Footsie (Newham Generals), Mikill Pane, Technimatic, Ty Macklin (Erykah Badu, India Arie.) &amp; Warren Xclnce, to mention but a few.</a:t>
            </a:r>
          </a:p>
          <a:p>
            <a:pPr marL="228600" indent="-457200" algn="l" defTabSz="1828800">
              <a:lnSpc>
                <a:spcPct val="90000"/>
              </a:lnSpc>
              <a:spcBef>
                <a:spcPts val="1200"/>
              </a:spcBef>
              <a:buSzPct val="100000"/>
              <a:buFont typeface="Arial"/>
              <a:buChar char="•"/>
              <a:defRPr>
                <a:solidFill>
                  <a:srgbClr val="FFFFFF"/>
                </a:solidFill>
                <a:latin typeface="Calibri"/>
                <a:ea typeface="Calibri"/>
                <a:cs typeface="Calibri"/>
                <a:sym typeface="Calibri"/>
              </a:defRPr>
            </a:pPr>
            <a:r>
              <a:t>Already having strong support from key tastemakers under his belt from the likes of BBC 1Xtra, Complex, i-D, Highsnobiety, MTV, Radio 1, Skullcandy &amp; Soulection, the Dalston Native has cemented himself in his very own lane as one of the most dynamic and authentic voices to have emerged from the UK.</a:t>
            </a:r>
          </a:p>
          <a:p>
            <a:pPr marL="228600" indent="-457200" algn="l" defTabSz="1828800">
              <a:lnSpc>
                <a:spcPct val="90000"/>
              </a:lnSpc>
              <a:spcBef>
                <a:spcPts val="1200"/>
              </a:spcBef>
              <a:buSzPct val="100000"/>
              <a:buFont typeface="Arial"/>
              <a:buChar char="•"/>
              <a:defRPr>
                <a:solidFill>
                  <a:srgbClr val="FFFFFF"/>
                </a:solidFill>
                <a:latin typeface="Calibri"/>
                <a:ea typeface="Calibri"/>
                <a:cs typeface="Calibri"/>
                <a:sym typeface="Calibri"/>
              </a:defRPr>
            </a:pPr>
            <a:r>
              <a:t>Jerome Thomas shares a delightful new ‘Right There’. Sound tracked by a slick beat dripping with groovy guitars and delicate piano melodies, the track is taken to new heights with Thomas’ sublime, honeyed vocals which glide across the soundscape with ease as he sings about making yourself available to your loved ones who are going through a hard time. </a:t>
            </a:r>
          </a:p>
          <a:p>
            <a:pPr algn="l" defTabSz="1828800">
              <a:lnSpc>
                <a:spcPct val="90000"/>
              </a:lnSpc>
              <a:spcBef>
                <a:spcPts val="1200"/>
              </a:spcBef>
              <a:defRPr>
                <a:solidFill>
                  <a:srgbClr val="FFFFFF"/>
                </a:solidFill>
                <a:latin typeface="Calibri"/>
                <a:ea typeface="Calibri"/>
                <a:cs typeface="Calibri"/>
                <a:sym typeface="Calibri"/>
              </a:defRPr>
            </a:pPr>
            <a:br/>
            <a:br/>
            <a:endParaRPr/>
          </a:p>
        </p:txBody>
      </p:sp>
      <p:sp>
        <p:nvSpPr>
          <p:cNvPr id="322" name="Straight Connector 61"/>
          <p:cNvSpPr/>
          <p:nvPr/>
        </p:nvSpPr>
        <p:spPr>
          <a:xfrm flipH="1" flipV="1">
            <a:off x="1668054" y="11415344"/>
            <a:ext cx="9427995" cy="1"/>
          </a:xfrm>
          <a:prstGeom prst="line">
            <a:avLst/>
          </a:prstGeom>
          <a:ln w="25400">
            <a:solidFill>
              <a:srgbClr val="ED7D31"/>
            </a:solidFill>
            <a:miter/>
          </a:ln>
        </p:spPr>
        <p:txBody>
          <a:bodyPr tIns="91439" bIns="91439"/>
          <a:lstStyle/>
          <a:p>
            <a:pPr algn="l" defTabSz="1828800">
              <a:spcBef>
                <a:spcPts val="0"/>
              </a:spcBef>
              <a:defRPr sz="3600">
                <a:latin typeface="Calibri"/>
                <a:ea typeface="Calibri"/>
                <a:cs typeface="Calibri"/>
                <a:sym typeface="Calibri"/>
              </a:defRPr>
            </a:pPr>
            <a:endParaRPr/>
          </a:p>
        </p:txBody>
      </p:sp>
      <p:pic>
        <p:nvPicPr>
          <p:cNvPr id="323" name="Picture 7" descr="Picture 7"/>
          <p:cNvPicPr>
            <a:picLocks noChangeAspect="1"/>
          </p:cNvPicPr>
          <p:nvPr/>
        </p:nvPicPr>
        <p:blipFill>
          <a:blip r:embed="rId2" cstate="hqprint">
            <a:extLst>
              <a:ext uri="{28A0092B-C50C-407E-A947-70E740481C1C}">
                <a14:useLocalDpi xmlns:a14="http://schemas.microsoft.com/office/drawing/2010/main"/>
              </a:ext>
            </a:extLst>
          </a:blip>
          <a:srcRect/>
          <a:stretch>
            <a:fillRect/>
          </a:stretch>
        </p:blipFill>
        <p:spPr>
          <a:xfrm>
            <a:off x="13050905" y="20"/>
            <a:ext cx="11333095" cy="13715843"/>
          </a:xfrm>
          <a:prstGeom prst="rect">
            <a:avLst/>
          </a:prstGeom>
          <a:ln w="12700">
            <a:miter lim="400000"/>
          </a:ln>
        </p:spPr>
      </p:pic>
      <p:sp>
        <p:nvSpPr>
          <p:cNvPr id="324" name="Slide Number"/>
          <p:cNvSpPr txBox="1">
            <a:spLocks noGrp="1"/>
          </p:cNvSpPr>
          <p:nvPr>
            <p:ph type="sldNum" sz="quarter" idx="4294967295"/>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14</a:t>
            </a:fld>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6" name="Title 1"/>
          <p:cNvSpPr txBox="1">
            <a:spLocks noGrp="1"/>
          </p:cNvSpPr>
          <p:nvPr>
            <p:ph type="title"/>
          </p:nvPr>
        </p:nvSpPr>
        <p:spPr>
          <a:prstGeom prst="rect">
            <a:avLst/>
          </a:prstGeom>
        </p:spPr>
        <p:txBody>
          <a:bodyPr/>
          <a:lstStyle/>
          <a:p>
            <a:pPr algn="ctr">
              <a:defRPr>
                <a:solidFill>
                  <a:srgbClr val="FFFFFF"/>
                </a:solidFill>
                <a:latin typeface="Calibri"/>
                <a:ea typeface="Calibri"/>
                <a:cs typeface="Calibri"/>
                <a:sym typeface="Calibri"/>
              </a:defRPr>
            </a:pPr>
            <a:r>
              <a:t>Music</a:t>
            </a:r>
            <a:r>
              <a:rPr>
                <a:latin typeface="Calibri Light"/>
                <a:ea typeface="Calibri Light"/>
                <a:cs typeface="Calibri Light"/>
                <a:sym typeface="Calibri Light"/>
              </a:rPr>
              <a:t> </a:t>
            </a:r>
          </a:p>
        </p:txBody>
      </p:sp>
      <p:pic>
        <p:nvPicPr>
          <p:cNvPr id="327" name="Picture 9" descr="Picture 9"/>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3561235" y="3275689"/>
            <a:ext cx="5316279" cy="4944031"/>
          </a:xfrm>
          <a:prstGeom prst="rect">
            <a:avLst/>
          </a:prstGeom>
          <a:ln w="12700">
            <a:miter lim="400000"/>
          </a:ln>
        </p:spPr>
      </p:pic>
      <p:pic>
        <p:nvPicPr>
          <p:cNvPr id="328" name="Picture 10" descr="Picture 10"/>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420269" y="3221570"/>
            <a:ext cx="5316282" cy="4998150"/>
          </a:xfrm>
          <a:prstGeom prst="rect">
            <a:avLst/>
          </a:prstGeom>
          <a:ln w="12700">
            <a:miter lim="400000"/>
          </a:ln>
        </p:spPr>
      </p:pic>
      <p:sp>
        <p:nvSpPr>
          <p:cNvPr id="329" name="TextBox 12"/>
          <p:cNvSpPr txBox="1"/>
          <p:nvPr/>
        </p:nvSpPr>
        <p:spPr>
          <a:xfrm>
            <a:off x="19305007" y="12431752"/>
            <a:ext cx="4771893" cy="483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solidFill>
                  <a:srgbClr val="FFFFFF"/>
                </a:solidFill>
                <a:latin typeface="Calibri"/>
                <a:ea typeface="Calibri"/>
                <a:cs typeface="Calibri"/>
                <a:sym typeface="Calibri"/>
              </a:defRPr>
            </a:lvl1pPr>
          </a:lstStyle>
          <a:p>
            <a:r>
              <a:t>*Press speakers to play to songs</a:t>
            </a:r>
          </a:p>
        </p:txBody>
      </p:sp>
      <p:sp>
        <p:nvSpPr>
          <p:cNvPr id="330" name="TextBox 19"/>
          <p:cNvSpPr txBox="1"/>
          <p:nvPr/>
        </p:nvSpPr>
        <p:spPr>
          <a:xfrm>
            <a:off x="5918082" y="8739961"/>
            <a:ext cx="4006349" cy="4166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p>
            <a:pPr defTabSz="1828800">
              <a:spcBef>
                <a:spcPts val="0"/>
              </a:spcBef>
              <a:defRPr sz="2400" b="1">
                <a:solidFill>
                  <a:srgbClr val="FFFFFF"/>
                </a:solidFill>
                <a:latin typeface="Calibri"/>
                <a:ea typeface="Calibri"/>
                <a:cs typeface="Calibri"/>
                <a:sym typeface="Calibri"/>
              </a:defRPr>
            </a:pPr>
            <a:r>
              <a:t>Right There</a:t>
            </a:r>
          </a:p>
          <a:p>
            <a:pPr defTabSz="1828800">
              <a:spcBef>
                <a:spcPts val="0"/>
              </a:spcBef>
              <a:defRPr sz="2400" b="1">
                <a:solidFill>
                  <a:srgbClr val="FFFFFF"/>
                </a:solidFill>
                <a:latin typeface="Calibri"/>
                <a:ea typeface="Calibri"/>
                <a:cs typeface="Calibri"/>
                <a:sym typeface="Calibri"/>
              </a:defRPr>
            </a:pPr>
            <a:r>
              <a:t> </a:t>
            </a:r>
          </a:p>
          <a:p>
            <a:pPr algn="l" defTabSz="1828800">
              <a:spcBef>
                <a:spcPts val="0"/>
              </a:spcBef>
              <a:defRPr sz="2400" b="1">
                <a:solidFill>
                  <a:srgbClr val="FFFFFF"/>
                </a:solidFill>
                <a:latin typeface="Calibri"/>
                <a:ea typeface="Calibri"/>
                <a:cs typeface="Calibri"/>
                <a:sym typeface="Calibri"/>
              </a:defRPr>
            </a:pPr>
            <a:r>
              <a:t>Performed by</a:t>
            </a:r>
          </a:p>
          <a:p>
            <a:pPr algn="l" defTabSz="1828800">
              <a:spcBef>
                <a:spcPts val="0"/>
              </a:spcBef>
              <a:defRPr sz="2400">
                <a:solidFill>
                  <a:srgbClr val="FFFFFF"/>
                </a:solidFill>
                <a:latin typeface="Calibri"/>
                <a:ea typeface="Calibri"/>
                <a:cs typeface="Calibri"/>
                <a:sym typeface="Calibri"/>
              </a:defRPr>
            </a:pPr>
            <a:r>
              <a:t>Jerome Thomas </a:t>
            </a:r>
          </a:p>
          <a:p>
            <a:pPr algn="l" defTabSz="1828800">
              <a:spcBef>
                <a:spcPts val="0"/>
              </a:spcBef>
              <a:defRPr sz="2400">
                <a:solidFill>
                  <a:srgbClr val="FFFFFF"/>
                </a:solidFill>
                <a:latin typeface="Calibri"/>
                <a:ea typeface="Calibri"/>
                <a:cs typeface="Calibri"/>
                <a:sym typeface="Calibri"/>
              </a:defRPr>
            </a:pPr>
            <a:endParaRPr/>
          </a:p>
          <a:p>
            <a:pPr algn="l" defTabSz="1828800">
              <a:spcBef>
                <a:spcPts val="0"/>
              </a:spcBef>
              <a:defRPr sz="2400" b="1">
                <a:solidFill>
                  <a:srgbClr val="FFFFFF"/>
                </a:solidFill>
                <a:latin typeface="Calibri"/>
                <a:ea typeface="Calibri"/>
                <a:cs typeface="Calibri"/>
                <a:sym typeface="Calibri"/>
              </a:defRPr>
            </a:pPr>
            <a:r>
              <a:t>Written by</a:t>
            </a:r>
          </a:p>
          <a:p>
            <a:pPr algn="l" defTabSz="1828800">
              <a:spcBef>
                <a:spcPts val="0"/>
              </a:spcBef>
              <a:defRPr sz="2400">
                <a:solidFill>
                  <a:srgbClr val="FFFFFF"/>
                </a:solidFill>
                <a:latin typeface="Calibri"/>
                <a:ea typeface="Calibri"/>
                <a:cs typeface="Calibri"/>
                <a:sym typeface="Calibri"/>
              </a:defRPr>
            </a:pPr>
            <a:r>
              <a:t>Jerome Thomas </a:t>
            </a:r>
          </a:p>
          <a:p>
            <a:pPr algn="l" defTabSz="1828800">
              <a:spcBef>
                <a:spcPts val="0"/>
              </a:spcBef>
              <a:defRPr sz="2400">
                <a:solidFill>
                  <a:srgbClr val="FFFFFF"/>
                </a:solidFill>
                <a:latin typeface="Calibri"/>
                <a:ea typeface="Calibri"/>
                <a:cs typeface="Calibri"/>
                <a:sym typeface="Calibri"/>
              </a:defRPr>
            </a:pPr>
            <a:r>
              <a:t>Kwesi Mcintosh </a:t>
            </a:r>
          </a:p>
          <a:p>
            <a:pPr algn="l" defTabSz="1828800">
              <a:spcBef>
                <a:spcPts val="0"/>
              </a:spcBef>
              <a:defRPr sz="2400">
                <a:solidFill>
                  <a:srgbClr val="FFFFFF"/>
                </a:solidFill>
                <a:latin typeface="Calibri"/>
                <a:ea typeface="Calibri"/>
                <a:cs typeface="Calibri"/>
                <a:sym typeface="Calibri"/>
              </a:defRPr>
            </a:pPr>
            <a:endParaRPr/>
          </a:p>
          <a:p>
            <a:pPr algn="l" defTabSz="1828800">
              <a:spcBef>
                <a:spcPts val="0"/>
              </a:spcBef>
              <a:defRPr sz="2400" b="1">
                <a:solidFill>
                  <a:srgbClr val="FFFFFF"/>
                </a:solidFill>
                <a:latin typeface="Calibri"/>
                <a:ea typeface="Calibri"/>
                <a:cs typeface="Calibri"/>
                <a:sym typeface="Calibri"/>
              </a:defRPr>
            </a:pPr>
            <a:r>
              <a:t>Produced By </a:t>
            </a:r>
          </a:p>
          <a:p>
            <a:pPr algn="l" defTabSz="1828800">
              <a:spcBef>
                <a:spcPts val="0"/>
              </a:spcBef>
              <a:defRPr sz="2400">
                <a:solidFill>
                  <a:srgbClr val="FFFFFF"/>
                </a:solidFill>
                <a:latin typeface="Calibri"/>
                <a:ea typeface="Calibri"/>
                <a:cs typeface="Calibri"/>
                <a:sym typeface="Calibri"/>
              </a:defRPr>
            </a:pPr>
            <a:r>
              <a:t>Pablo Quintana Gullen</a:t>
            </a:r>
          </a:p>
        </p:txBody>
      </p:sp>
      <p:sp>
        <p:nvSpPr>
          <p:cNvPr id="331" name="TextBox 20"/>
          <p:cNvSpPr txBox="1"/>
          <p:nvPr/>
        </p:nvSpPr>
        <p:spPr>
          <a:xfrm>
            <a:off x="14779725" y="8739961"/>
            <a:ext cx="4006349" cy="45352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p>
            <a:pPr algn="l" defTabSz="1828800">
              <a:spcBef>
                <a:spcPts val="0"/>
              </a:spcBef>
              <a:defRPr sz="2400" b="1">
                <a:solidFill>
                  <a:srgbClr val="FFFFFF"/>
                </a:solidFill>
                <a:latin typeface="Calibri"/>
                <a:ea typeface="Calibri"/>
                <a:cs typeface="Calibri"/>
                <a:sym typeface="Calibri"/>
              </a:defRPr>
            </a:pPr>
            <a:r>
              <a:t>Right There (Remix)</a:t>
            </a:r>
          </a:p>
          <a:p>
            <a:pPr algn="l" defTabSz="1828800">
              <a:spcBef>
                <a:spcPts val="0"/>
              </a:spcBef>
              <a:defRPr sz="2400" b="1">
                <a:solidFill>
                  <a:srgbClr val="FFFFFF"/>
                </a:solidFill>
                <a:latin typeface="Calibri"/>
                <a:ea typeface="Calibri"/>
                <a:cs typeface="Calibri"/>
                <a:sym typeface="Calibri"/>
              </a:defRPr>
            </a:pPr>
            <a:endParaRPr/>
          </a:p>
          <a:p>
            <a:pPr algn="l" defTabSz="1828800">
              <a:spcBef>
                <a:spcPts val="0"/>
              </a:spcBef>
              <a:defRPr sz="2400" b="1">
                <a:solidFill>
                  <a:srgbClr val="FFFFFF"/>
                </a:solidFill>
                <a:latin typeface="Calibri"/>
                <a:ea typeface="Calibri"/>
                <a:cs typeface="Calibri"/>
                <a:sym typeface="Calibri"/>
              </a:defRPr>
            </a:pPr>
            <a:r>
              <a:t>Performed by </a:t>
            </a:r>
          </a:p>
          <a:p>
            <a:pPr algn="l" defTabSz="1828800">
              <a:spcBef>
                <a:spcPts val="0"/>
              </a:spcBef>
              <a:defRPr sz="2400">
                <a:solidFill>
                  <a:srgbClr val="FFFFFF"/>
                </a:solidFill>
                <a:latin typeface="Calibri"/>
                <a:ea typeface="Calibri"/>
                <a:cs typeface="Calibri"/>
                <a:sym typeface="Calibri"/>
              </a:defRPr>
            </a:pPr>
            <a:r>
              <a:t>Jerome Thomas </a:t>
            </a:r>
          </a:p>
          <a:p>
            <a:pPr algn="l" defTabSz="1828800">
              <a:spcBef>
                <a:spcPts val="0"/>
              </a:spcBef>
              <a:defRPr sz="2400">
                <a:solidFill>
                  <a:srgbClr val="FFFFFF"/>
                </a:solidFill>
                <a:latin typeface="Calibri"/>
                <a:ea typeface="Calibri"/>
                <a:cs typeface="Calibri"/>
                <a:sym typeface="Calibri"/>
              </a:defRPr>
            </a:pPr>
            <a:endParaRPr/>
          </a:p>
          <a:p>
            <a:pPr algn="l" defTabSz="1828800">
              <a:spcBef>
                <a:spcPts val="0"/>
              </a:spcBef>
              <a:defRPr sz="2400" b="1">
                <a:solidFill>
                  <a:srgbClr val="FFFFFF"/>
                </a:solidFill>
                <a:latin typeface="Calibri"/>
                <a:ea typeface="Calibri"/>
                <a:cs typeface="Calibri"/>
                <a:sym typeface="Calibri"/>
              </a:defRPr>
            </a:pPr>
            <a:r>
              <a:t>Written by</a:t>
            </a:r>
          </a:p>
          <a:p>
            <a:pPr algn="l" defTabSz="1828800">
              <a:spcBef>
                <a:spcPts val="0"/>
              </a:spcBef>
              <a:defRPr sz="2400">
                <a:solidFill>
                  <a:srgbClr val="FFFFFF"/>
                </a:solidFill>
                <a:latin typeface="Calibri"/>
                <a:ea typeface="Calibri"/>
                <a:cs typeface="Calibri"/>
                <a:sym typeface="Calibri"/>
              </a:defRPr>
            </a:pPr>
            <a:r>
              <a:t>Jerome Thomas </a:t>
            </a:r>
          </a:p>
          <a:p>
            <a:pPr algn="l" defTabSz="1828800">
              <a:spcBef>
                <a:spcPts val="0"/>
              </a:spcBef>
              <a:defRPr sz="2400">
                <a:solidFill>
                  <a:srgbClr val="FFFFFF"/>
                </a:solidFill>
                <a:latin typeface="Calibri"/>
                <a:ea typeface="Calibri"/>
                <a:cs typeface="Calibri"/>
                <a:sym typeface="Calibri"/>
              </a:defRPr>
            </a:pPr>
            <a:r>
              <a:t>Kwesi Mcintosh </a:t>
            </a:r>
          </a:p>
          <a:p>
            <a:pPr algn="l" defTabSz="1828800">
              <a:spcBef>
                <a:spcPts val="0"/>
              </a:spcBef>
              <a:defRPr sz="2400">
                <a:solidFill>
                  <a:srgbClr val="FFFFFF"/>
                </a:solidFill>
                <a:latin typeface="Calibri"/>
                <a:ea typeface="Calibri"/>
                <a:cs typeface="Calibri"/>
                <a:sym typeface="Calibri"/>
              </a:defRPr>
            </a:pPr>
            <a:endParaRPr/>
          </a:p>
          <a:p>
            <a:pPr algn="l" defTabSz="1828800">
              <a:spcBef>
                <a:spcPts val="0"/>
              </a:spcBef>
              <a:defRPr sz="2400" b="1">
                <a:solidFill>
                  <a:srgbClr val="FFFFFF"/>
                </a:solidFill>
                <a:latin typeface="Calibri"/>
                <a:ea typeface="Calibri"/>
                <a:cs typeface="Calibri"/>
                <a:sym typeface="Calibri"/>
              </a:defRPr>
            </a:pPr>
            <a:r>
              <a:t>Produced By </a:t>
            </a:r>
          </a:p>
          <a:p>
            <a:pPr algn="l" defTabSz="1828800">
              <a:spcBef>
                <a:spcPts val="0"/>
              </a:spcBef>
              <a:defRPr sz="2400">
                <a:solidFill>
                  <a:srgbClr val="FFFFFF"/>
                </a:solidFill>
                <a:latin typeface="Calibri"/>
                <a:ea typeface="Calibri"/>
                <a:cs typeface="Calibri"/>
                <a:sym typeface="Calibri"/>
              </a:defRPr>
            </a:pPr>
            <a:r>
              <a:t>Pablo Quintana Gullen</a:t>
            </a:r>
          </a:p>
          <a:p>
            <a:pPr algn="l" defTabSz="1828800">
              <a:spcBef>
                <a:spcPts val="0"/>
              </a:spcBef>
              <a:defRPr sz="2400">
                <a:solidFill>
                  <a:srgbClr val="FFFFFF"/>
                </a:solidFill>
                <a:latin typeface="Calibri"/>
                <a:ea typeface="Calibri"/>
                <a:cs typeface="Calibri"/>
                <a:sym typeface="Calibri"/>
              </a:defRPr>
            </a:pPr>
            <a:r>
              <a:t>Toma Lazarov</a:t>
            </a:r>
          </a:p>
        </p:txBody>
      </p:sp>
      <p:sp>
        <p:nvSpPr>
          <p:cNvPr id="333" name="Slide Number"/>
          <p:cNvSpPr txBox="1">
            <a:spLocks noGrp="1"/>
          </p:cNvSpPr>
          <p:nvPr>
            <p:ph type="sldNum" sz="quarter" idx="4294967295"/>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15</a:t>
            </a:fld>
            <a:endParaRPr/>
          </a:p>
        </p:txBody>
      </p:sp>
      <p:pic>
        <p:nvPicPr>
          <p:cNvPr id="9" name="Right There (lazarov Remix)-2" descr="Right There (lazarov Remix)-2">
            <a:hlinkClick r:id="" action="ppaction://media"/>
            <a:extLst>
              <a:ext uri="{FF2B5EF4-FFF2-40B4-BE49-F238E27FC236}">
                <a16:creationId xmlns:a16="http://schemas.microsoft.com/office/drawing/2014/main" id="{C0AD642C-352B-9843-9506-5279BFA98B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305007" y="6059383"/>
            <a:ext cx="812800" cy="8128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6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 name="Rectangle 21"/>
          <p:cNvSpPr/>
          <p:nvPr/>
        </p:nvSpPr>
        <p:spPr>
          <a:xfrm>
            <a:off x="0" y="0"/>
            <a:ext cx="24384000" cy="13716000"/>
          </a:xfrm>
          <a:prstGeom prst="rect">
            <a:avLst/>
          </a:prstGeom>
          <a:solidFill>
            <a:srgbClr val="0D0D0D"/>
          </a:solidFill>
          <a:ln w="12700">
            <a:miter lim="400000"/>
          </a:ln>
        </p:spPr>
        <p:txBody>
          <a:bodyPr tIns="91439" bIns="91439" anchor="ctr"/>
          <a:lstStyle/>
          <a:p>
            <a:pPr defTabSz="1828800">
              <a:spcBef>
                <a:spcPts val="0"/>
              </a:spcBef>
              <a:defRPr sz="3600">
                <a:latin typeface="Calibri"/>
                <a:ea typeface="Calibri"/>
                <a:cs typeface="Calibri"/>
                <a:sym typeface="Calibri"/>
              </a:defRPr>
            </a:pPr>
            <a:endParaRPr/>
          </a:p>
        </p:txBody>
      </p:sp>
      <p:sp>
        <p:nvSpPr>
          <p:cNvPr id="336" name="Title 1"/>
          <p:cNvSpPr txBox="1">
            <a:spLocks noGrp="1"/>
          </p:cNvSpPr>
          <p:nvPr>
            <p:ph type="title"/>
          </p:nvPr>
        </p:nvSpPr>
        <p:spPr>
          <a:xfrm>
            <a:off x="4857750" y="1414263"/>
            <a:ext cx="6124575" cy="4775201"/>
          </a:xfrm>
          <a:prstGeom prst="rect">
            <a:avLst/>
          </a:prstGeom>
        </p:spPr>
        <p:txBody>
          <a:bodyPr anchor="b"/>
          <a:lstStyle>
            <a:lvl1pPr>
              <a:defRPr sz="7000">
                <a:solidFill>
                  <a:srgbClr val="FFFFFF"/>
                </a:solidFill>
              </a:defRPr>
            </a:lvl1pPr>
          </a:lstStyle>
          <a:p>
            <a:r>
              <a:t>Past Performances </a:t>
            </a:r>
          </a:p>
        </p:txBody>
      </p:sp>
      <p:sp>
        <p:nvSpPr>
          <p:cNvPr id="337" name="Content Placeholder 2"/>
          <p:cNvSpPr txBox="1">
            <a:spLocks noGrp="1"/>
          </p:cNvSpPr>
          <p:nvPr>
            <p:ph type="body" sz="quarter" idx="1"/>
          </p:nvPr>
        </p:nvSpPr>
        <p:spPr>
          <a:xfrm>
            <a:off x="4857751" y="6989565"/>
            <a:ext cx="6124573" cy="4402319"/>
          </a:xfrm>
          <a:prstGeom prst="rect">
            <a:avLst/>
          </a:prstGeom>
        </p:spPr>
        <p:txBody>
          <a:bodyPr/>
          <a:lstStyle>
            <a:lvl1pPr marL="0" indent="0">
              <a:buSzTx/>
              <a:buNone/>
              <a:defRPr sz="3200">
                <a:solidFill>
                  <a:srgbClr val="FFFFFF"/>
                </a:solidFill>
                <a:uFill>
                  <a:solidFill>
                    <a:srgbClr val="0563C1"/>
                  </a:solidFill>
                </a:uFill>
                <a:hlinkClick r:id="rId2"/>
              </a:defRPr>
            </a:lvl1pPr>
          </a:lstStyle>
          <a:p>
            <a:pPr>
              <a:defRPr>
                <a:uFillTx/>
              </a:defRPr>
            </a:pPr>
            <a:r>
              <a:rPr>
                <a:uFill>
                  <a:solidFill>
                    <a:srgbClr val="0563C1"/>
                  </a:solidFill>
                </a:uFill>
                <a:hlinkClick r:id="rId2"/>
              </a:rPr>
              <a:t>Colors - 1989| A Colors Show </a:t>
            </a:r>
          </a:p>
        </p:txBody>
      </p:sp>
      <p:pic>
        <p:nvPicPr>
          <p:cNvPr id="338" name="Picture 6" descr="Picture 6"/>
          <p:cNvPicPr>
            <a:picLocks noChangeAspect="1"/>
          </p:cNvPicPr>
          <p:nvPr/>
        </p:nvPicPr>
        <p:blipFill>
          <a:blip r:embed="rId3" cstate="hqprint">
            <a:extLst>
              <a:ext uri="{28A0092B-C50C-407E-A947-70E740481C1C}">
                <a14:useLocalDpi xmlns:a14="http://schemas.microsoft.com/office/drawing/2010/main"/>
              </a:ext>
            </a:extLst>
          </a:blip>
          <a:srcRect/>
          <a:stretch>
            <a:fillRect/>
          </a:stretch>
        </p:blipFill>
        <p:spPr>
          <a:xfrm>
            <a:off x="11496675" y="1"/>
            <a:ext cx="12887325" cy="6419850"/>
          </a:xfrm>
          <a:prstGeom prst="rect">
            <a:avLst/>
          </a:prstGeom>
          <a:ln w="12700">
            <a:miter lim="400000"/>
          </a:ln>
        </p:spPr>
      </p:pic>
      <p:pic>
        <p:nvPicPr>
          <p:cNvPr id="339" name="Picture 4" descr="Picture 4"/>
          <p:cNvPicPr>
            <a:picLocks noChangeAspect="1"/>
          </p:cNvPicPr>
          <p:nvPr/>
        </p:nvPicPr>
        <p:blipFill>
          <a:blip r:embed="rId4" cstate="hqprint">
            <a:extLst>
              <a:ext uri="{28A0092B-C50C-407E-A947-70E740481C1C}">
                <a14:useLocalDpi xmlns:a14="http://schemas.microsoft.com/office/drawing/2010/main"/>
              </a:ext>
            </a:extLst>
          </a:blip>
          <a:srcRect/>
          <a:stretch>
            <a:fillRect/>
          </a:stretch>
        </p:blipFill>
        <p:spPr>
          <a:xfrm>
            <a:off x="11496676" y="6419848"/>
            <a:ext cx="12887325" cy="7296153"/>
          </a:xfrm>
          <a:prstGeom prst="rect">
            <a:avLst/>
          </a:prstGeom>
          <a:ln w="12700">
            <a:miter lim="400000"/>
          </a:ln>
        </p:spPr>
      </p:pic>
      <p:sp>
        <p:nvSpPr>
          <p:cNvPr id="340" name="Rectangle 23"/>
          <p:cNvSpPr/>
          <p:nvPr/>
        </p:nvSpPr>
        <p:spPr>
          <a:xfrm>
            <a:off x="252411" y="230385"/>
            <a:ext cx="23879178" cy="13255230"/>
          </a:xfrm>
          <a:prstGeom prst="rect">
            <a:avLst/>
          </a:prstGeom>
          <a:ln w="25400">
            <a:solidFill>
              <a:srgbClr val="ED7D31"/>
            </a:solidFill>
            <a:miter/>
          </a:ln>
        </p:spPr>
        <p:txBody>
          <a:bodyPr tIns="91439" bIns="91439" anchor="ctr"/>
          <a:lstStyle/>
          <a:p>
            <a:pPr defTabSz="1828800">
              <a:spcBef>
                <a:spcPts val="0"/>
              </a:spcBef>
              <a:defRPr sz="3600">
                <a:solidFill>
                  <a:srgbClr val="FFFFFF"/>
                </a:solidFill>
                <a:latin typeface="Calibri"/>
                <a:ea typeface="Calibri"/>
                <a:cs typeface="Calibri"/>
                <a:sym typeface="Calibri"/>
              </a:defRPr>
            </a:pPr>
            <a:endParaRPr/>
          </a:p>
        </p:txBody>
      </p:sp>
      <p:sp>
        <p:nvSpPr>
          <p:cNvPr id="341" name="Straight Connector 25"/>
          <p:cNvSpPr/>
          <p:nvPr/>
        </p:nvSpPr>
        <p:spPr>
          <a:xfrm flipH="1" flipV="1">
            <a:off x="4857749" y="6419849"/>
            <a:ext cx="19526251" cy="2"/>
          </a:xfrm>
          <a:prstGeom prst="line">
            <a:avLst/>
          </a:prstGeom>
          <a:ln w="25400">
            <a:solidFill>
              <a:srgbClr val="ED7D31"/>
            </a:solidFill>
            <a:miter/>
          </a:ln>
        </p:spPr>
        <p:txBody>
          <a:bodyPr tIns="91439" bIns="91439"/>
          <a:lstStyle/>
          <a:p>
            <a:pPr algn="l" defTabSz="1828800">
              <a:spcBef>
                <a:spcPts val="0"/>
              </a:spcBef>
              <a:defRPr sz="3600">
                <a:latin typeface="Calibri"/>
                <a:ea typeface="Calibri"/>
                <a:cs typeface="Calibri"/>
                <a:sym typeface="Calibri"/>
              </a:defRPr>
            </a:pPr>
            <a:endParaRPr/>
          </a:p>
        </p:txBody>
      </p:sp>
      <p:sp>
        <p:nvSpPr>
          <p:cNvPr id="342" name="TextBox 9">
            <a:hlinkClick r:id="rId5"/>
          </p:cNvPr>
          <p:cNvSpPr txBox="1"/>
          <p:nvPr/>
        </p:nvSpPr>
        <p:spPr>
          <a:xfrm>
            <a:off x="4855585" y="8619188"/>
            <a:ext cx="6877140" cy="5884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1200"/>
              </a:spcBef>
              <a:defRPr sz="3200">
                <a:solidFill>
                  <a:srgbClr val="FFFFFF"/>
                </a:solidFill>
                <a:uFill>
                  <a:solidFill>
                    <a:srgbClr val="0563C1"/>
                  </a:solidFill>
                </a:uFill>
                <a:latin typeface="Calibri"/>
                <a:ea typeface="Calibri"/>
                <a:cs typeface="Calibri"/>
                <a:sym typeface="Calibri"/>
                <a:hlinkClick r:id="rId5"/>
              </a:defRPr>
            </a:lvl1pPr>
          </a:lstStyle>
          <a:p>
            <a:pPr>
              <a:defRPr>
                <a:uFillTx/>
              </a:defRPr>
            </a:pPr>
            <a:r>
              <a:rPr>
                <a:uFill>
                  <a:solidFill>
                    <a:srgbClr val="0563C1"/>
                  </a:solidFill>
                </a:uFill>
                <a:hlinkClick r:id="rId5"/>
              </a:rPr>
              <a:t>Company | Sofar London </a:t>
            </a:r>
          </a:p>
        </p:txBody>
      </p:sp>
      <p:sp>
        <p:nvSpPr>
          <p:cNvPr id="343" name="TextBox 29"/>
          <p:cNvSpPr txBox="1"/>
          <p:nvPr/>
        </p:nvSpPr>
        <p:spPr>
          <a:xfrm>
            <a:off x="7796500" y="12531162"/>
            <a:ext cx="4771893" cy="483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solidFill>
                  <a:srgbClr val="FFFFFF"/>
                </a:solidFill>
                <a:latin typeface="Calibri"/>
                <a:ea typeface="Calibri"/>
                <a:cs typeface="Calibri"/>
                <a:sym typeface="Calibri"/>
              </a:defRPr>
            </a:lvl1pPr>
          </a:lstStyle>
          <a:p>
            <a:r>
              <a:t>*Press titles to access links </a:t>
            </a:r>
          </a:p>
        </p:txBody>
      </p:sp>
      <p:sp>
        <p:nvSpPr>
          <p:cNvPr id="344" name="Slide Number"/>
          <p:cNvSpPr txBox="1">
            <a:spLocks noGrp="1"/>
          </p:cNvSpPr>
          <p:nvPr>
            <p:ph type="sldNum" sz="quarter" idx="4294967295"/>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16</a:t>
            </a:fld>
            <a:endParaRP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 name="Title 1"/>
          <p:cNvSpPr txBox="1">
            <a:spLocks noGrp="1"/>
          </p:cNvSpPr>
          <p:nvPr>
            <p:ph type="title"/>
          </p:nvPr>
        </p:nvSpPr>
        <p:spPr>
          <a:prstGeom prst="rect">
            <a:avLst/>
          </a:prstGeom>
        </p:spPr>
        <p:txBody>
          <a:bodyPr/>
          <a:lstStyle>
            <a:lvl1pPr>
              <a:defRPr>
                <a:solidFill>
                  <a:srgbClr val="FFFFFF"/>
                </a:solidFill>
              </a:defRPr>
            </a:lvl1pPr>
          </a:lstStyle>
          <a:p>
            <a:r>
              <a:t>		Previous releases </a:t>
            </a:r>
          </a:p>
        </p:txBody>
      </p:sp>
      <p:pic>
        <p:nvPicPr>
          <p:cNvPr id="347" name="Picture 6" descr="Picture 6"/>
          <p:cNvPicPr>
            <a:picLocks noChangeAspect="1"/>
          </p:cNvPicPr>
          <p:nvPr/>
        </p:nvPicPr>
        <p:blipFill>
          <a:blip r:embed="rId2"/>
          <a:stretch>
            <a:fillRect/>
          </a:stretch>
        </p:blipFill>
        <p:spPr>
          <a:xfrm>
            <a:off x="2466754" y="3250742"/>
            <a:ext cx="3600001" cy="3614516"/>
          </a:xfrm>
          <a:prstGeom prst="rect">
            <a:avLst/>
          </a:prstGeom>
          <a:ln w="12700">
            <a:miter lim="400000"/>
          </a:ln>
        </p:spPr>
      </p:pic>
      <p:pic>
        <p:nvPicPr>
          <p:cNvPr id="348" name="Picture 5" descr="Picture 5"/>
          <p:cNvPicPr>
            <a:picLocks noChangeAspect="1"/>
          </p:cNvPicPr>
          <p:nvPr/>
        </p:nvPicPr>
        <p:blipFill>
          <a:blip r:embed="rId3"/>
          <a:stretch>
            <a:fillRect/>
          </a:stretch>
        </p:blipFill>
        <p:spPr>
          <a:xfrm>
            <a:off x="4935525" y="5659075"/>
            <a:ext cx="3585543" cy="3600001"/>
          </a:xfrm>
          <a:prstGeom prst="rect">
            <a:avLst/>
          </a:prstGeom>
          <a:ln w="12700">
            <a:miter lim="400000"/>
          </a:ln>
        </p:spPr>
      </p:pic>
      <p:pic>
        <p:nvPicPr>
          <p:cNvPr id="349" name="Picture 4" descr="Picture 4"/>
          <p:cNvPicPr>
            <a:picLocks noChangeAspect="1"/>
          </p:cNvPicPr>
          <p:nvPr/>
        </p:nvPicPr>
        <p:blipFill>
          <a:blip r:embed="rId4"/>
          <a:stretch>
            <a:fillRect/>
          </a:stretch>
        </p:blipFill>
        <p:spPr>
          <a:xfrm>
            <a:off x="17572959" y="7688002"/>
            <a:ext cx="3585543" cy="3600001"/>
          </a:xfrm>
          <a:prstGeom prst="rect">
            <a:avLst/>
          </a:prstGeom>
          <a:ln w="12700">
            <a:miter lim="400000"/>
          </a:ln>
        </p:spPr>
      </p:pic>
      <p:pic>
        <p:nvPicPr>
          <p:cNvPr id="350" name="Picture 3" descr="Picture 3"/>
          <p:cNvPicPr>
            <a:picLocks noChangeAspect="1"/>
          </p:cNvPicPr>
          <p:nvPr/>
        </p:nvPicPr>
        <p:blipFill>
          <a:blip r:embed="rId5"/>
          <a:stretch>
            <a:fillRect/>
          </a:stretch>
        </p:blipFill>
        <p:spPr>
          <a:xfrm>
            <a:off x="15199983" y="5367583"/>
            <a:ext cx="3585543" cy="3600002"/>
          </a:xfrm>
          <a:prstGeom prst="rect">
            <a:avLst/>
          </a:prstGeom>
          <a:ln w="12700">
            <a:miter lim="400000"/>
          </a:ln>
        </p:spPr>
      </p:pic>
      <p:pic>
        <p:nvPicPr>
          <p:cNvPr id="351" name="Picture 2" descr="Picture 2"/>
          <p:cNvPicPr>
            <a:picLocks noChangeAspect="1"/>
          </p:cNvPicPr>
          <p:nvPr/>
        </p:nvPicPr>
        <p:blipFill>
          <a:blip r:embed="rId6"/>
          <a:stretch>
            <a:fillRect/>
          </a:stretch>
        </p:blipFill>
        <p:spPr>
          <a:xfrm>
            <a:off x="13171306" y="3238251"/>
            <a:ext cx="3600001" cy="3600001"/>
          </a:xfrm>
          <a:prstGeom prst="rect">
            <a:avLst/>
          </a:prstGeom>
          <a:ln w="12700">
            <a:miter lim="400000"/>
          </a:ln>
        </p:spPr>
      </p:pic>
      <p:pic>
        <p:nvPicPr>
          <p:cNvPr id="352" name="Picture 1" descr="Picture 1"/>
          <p:cNvPicPr>
            <a:picLocks noChangeAspect="1"/>
          </p:cNvPicPr>
          <p:nvPr/>
        </p:nvPicPr>
        <p:blipFill>
          <a:blip r:embed="rId7"/>
          <a:stretch>
            <a:fillRect/>
          </a:stretch>
        </p:blipFill>
        <p:spPr>
          <a:xfrm>
            <a:off x="7294043" y="7831101"/>
            <a:ext cx="3600001" cy="3600001"/>
          </a:xfrm>
          <a:prstGeom prst="rect">
            <a:avLst/>
          </a:prstGeom>
          <a:ln w="12700">
            <a:miter lim="400000"/>
          </a:ln>
        </p:spPr>
      </p:pic>
      <p:sp>
        <p:nvSpPr>
          <p:cNvPr id="353" name="TextBox 12"/>
          <p:cNvSpPr txBox="1"/>
          <p:nvPr/>
        </p:nvSpPr>
        <p:spPr>
          <a:xfrm>
            <a:off x="6512048" y="3705231"/>
            <a:ext cx="3417121" cy="483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solidFill>
                  <a:srgbClr val="FFFFFF"/>
                </a:solidFill>
                <a:latin typeface="Calibri"/>
                <a:ea typeface="Calibri"/>
                <a:cs typeface="Calibri"/>
                <a:sym typeface="Calibri"/>
              </a:defRPr>
            </a:lvl1pPr>
          </a:lstStyle>
          <a:p>
            <a:r>
              <a:t>Moodswings vol.1</a:t>
            </a:r>
          </a:p>
        </p:txBody>
      </p:sp>
      <p:sp>
        <p:nvSpPr>
          <p:cNvPr id="354" name="TextBox 26"/>
          <p:cNvSpPr txBox="1"/>
          <p:nvPr/>
        </p:nvSpPr>
        <p:spPr>
          <a:xfrm>
            <a:off x="8928088" y="6455578"/>
            <a:ext cx="1807523" cy="483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solidFill>
                  <a:srgbClr val="FFFFFF"/>
                </a:solidFill>
                <a:latin typeface="Calibri"/>
                <a:ea typeface="Calibri"/>
                <a:cs typeface="Calibri"/>
                <a:sym typeface="Calibri"/>
              </a:defRPr>
            </a:lvl1pPr>
          </a:lstStyle>
          <a:p>
            <a:r>
              <a:t>lovesick</a:t>
            </a:r>
          </a:p>
        </p:txBody>
      </p:sp>
      <p:sp>
        <p:nvSpPr>
          <p:cNvPr id="355" name="TextBox 27"/>
          <p:cNvSpPr txBox="1"/>
          <p:nvPr/>
        </p:nvSpPr>
        <p:spPr>
          <a:xfrm>
            <a:off x="10985484" y="9527899"/>
            <a:ext cx="2094383" cy="483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solidFill>
                  <a:srgbClr val="FFFFFF"/>
                </a:solidFill>
                <a:latin typeface="Calibri"/>
                <a:ea typeface="Calibri"/>
                <a:cs typeface="Calibri"/>
                <a:sym typeface="Calibri"/>
              </a:defRPr>
            </a:lvl1pPr>
          </a:lstStyle>
          <a:p>
            <a:r>
              <a:t>Conversations</a:t>
            </a:r>
          </a:p>
        </p:txBody>
      </p:sp>
      <p:sp>
        <p:nvSpPr>
          <p:cNvPr id="356" name="TextBox 28"/>
          <p:cNvSpPr txBox="1"/>
          <p:nvPr/>
        </p:nvSpPr>
        <p:spPr>
          <a:xfrm>
            <a:off x="21455017" y="9870930"/>
            <a:ext cx="1985021" cy="483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solidFill>
                  <a:srgbClr val="FFFFFF"/>
                </a:solidFill>
                <a:latin typeface="Calibri"/>
                <a:ea typeface="Calibri"/>
                <a:cs typeface="Calibri"/>
                <a:sym typeface="Calibri"/>
              </a:defRPr>
            </a:lvl1pPr>
          </a:lstStyle>
          <a:p>
            <a:r>
              <a:t>Didn’t know</a:t>
            </a:r>
          </a:p>
        </p:txBody>
      </p:sp>
      <p:sp>
        <p:nvSpPr>
          <p:cNvPr id="357" name="TextBox 29"/>
          <p:cNvSpPr txBox="1"/>
          <p:nvPr/>
        </p:nvSpPr>
        <p:spPr>
          <a:xfrm>
            <a:off x="19178283" y="6331863"/>
            <a:ext cx="1807523" cy="6407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p>
            <a:pPr algn="l" defTabSz="1828800">
              <a:spcBef>
                <a:spcPts val="0"/>
              </a:spcBef>
              <a:defRPr sz="2400">
                <a:solidFill>
                  <a:srgbClr val="FFFFFF"/>
                </a:solidFill>
                <a:latin typeface="Calibri"/>
                <a:ea typeface="Calibri"/>
                <a:cs typeface="Calibri"/>
                <a:sym typeface="Calibri"/>
              </a:defRPr>
            </a:pPr>
            <a:r>
              <a:t>Stranger</a:t>
            </a:r>
            <a:r>
              <a:rPr sz="3600"/>
              <a:t> </a:t>
            </a:r>
          </a:p>
        </p:txBody>
      </p:sp>
      <p:sp>
        <p:nvSpPr>
          <p:cNvPr id="358" name="TextBox 30"/>
          <p:cNvSpPr txBox="1"/>
          <p:nvPr/>
        </p:nvSpPr>
        <p:spPr>
          <a:xfrm>
            <a:off x="17216598" y="4017681"/>
            <a:ext cx="1807523" cy="483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tIns="91439" bIns="91439">
            <a:spAutoFit/>
          </a:bodyPr>
          <a:lstStyle>
            <a:lvl1pPr algn="l" defTabSz="1828800">
              <a:spcBef>
                <a:spcPts val="0"/>
              </a:spcBef>
              <a:defRPr sz="2400">
                <a:solidFill>
                  <a:srgbClr val="FFFFFF"/>
                </a:solidFill>
                <a:latin typeface="Calibri"/>
                <a:ea typeface="Calibri"/>
                <a:cs typeface="Calibri"/>
                <a:sym typeface="Calibri"/>
              </a:defRPr>
            </a:lvl1pPr>
          </a:lstStyle>
          <a:p>
            <a:r>
              <a:t>1989</a:t>
            </a:r>
          </a:p>
        </p:txBody>
      </p:sp>
      <p:sp>
        <p:nvSpPr>
          <p:cNvPr id="359" name="Rectangle 2"/>
          <p:cNvSpPr txBox="1"/>
          <p:nvPr/>
        </p:nvSpPr>
        <p:spPr>
          <a:xfrm>
            <a:off x="16968660" y="12065589"/>
            <a:ext cx="5564407" cy="4839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tIns="91439" bIns="91439">
            <a:spAutoFit/>
          </a:bodyPr>
          <a:lstStyle>
            <a:lvl1pPr algn="r" defTabSz="1828800">
              <a:spcBef>
                <a:spcPts val="0"/>
              </a:spcBef>
              <a:defRPr sz="2400">
                <a:solidFill>
                  <a:srgbClr val="FFFFFF"/>
                </a:solidFill>
                <a:latin typeface="Calibri"/>
                <a:ea typeface="Calibri"/>
                <a:cs typeface="Calibri"/>
                <a:sym typeface="Calibri"/>
              </a:defRPr>
            </a:lvl1pPr>
          </a:lstStyle>
          <a:p>
            <a:r>
              <a:t>*Available on all music streaming platforms</a:t>
            </a:r>
          </a:p>
        </p:txBody>
      </p:sp>
      <p:sp>
        <p:nvSpPr>
          <p:cNvPr id="360" name="Slide Number"/>
          <p:cNvSpPr txBox="1">
            <a:spLocks noGrp="1"/>
          </p:cNvSpPr>
          <p:nvPr>
            <p:ph type="sldNum" sz="quarter" idx="4294967295"/>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17</a:t>
            </a:fld>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 name="Rectangle 13"/>
          <p:cNvSpPr/>
          <p:nvPr/>
        </p:nvSpPr>
        <p:spPr>
          <a:xfrm>
            <a:off x="0" y="0"/>
            <a:ext cx="24384000" cy="13716000"/>
          </a:xfrm>
          <a:prstGeom prst="rect">
            <a:avLst/>
          </a:prstGeom>
          <a:solidFill>
            <a:srgbClr val="0D0D0D"/>
          </a:solidFill>
          <a:ln w="12700">
            <a:miter lim="400000"/>
          </a:ln>
        </p:spPr>
        <p:txBody>
          <a:bodyPr tIns="91439" bIns="91439" anchor="ctr"/>
          <a:lstStyle/>
          <a:p>
            <a:pPr defTabSz="1828800">
              <a:spcBef>
                <a:spcPts val="0"/>
              </a:spcBef>
              <a:defRPr sz="3600">
                <a:solidFill>
                  <a:srgbClr val="FFFFFF"/>
                </a:solidFill>
                <a:latin typeface="Calibri"/>
                <a:ea typeface="Calibri"/>
                <a:cs typeface="Calibri"/>
                <a:sym typeface="Calibri"/>
              </a:defRPr>
            </a:pPr>
            <a:endParaRPr/>
          </a:p>
        </p:txBody>
      </p:sp>
      <p:pic>
        <p:nvPicPr>
          <p:cNvPr id="363" name="Content Placeholder 3" descr="Content Placeholder 3"/>
          <p:cNvPicPr>
            <a:picLocks noChangeAspect="1"/>
          </p:cNvPicPr>
          <p:nvPr/>
        </p:nvPicPr>
        <p:blipFill>
          <a:blip r:embed="rId2" cstate="hqprint">
            <a:extLst>
              <a:ext uri="{28A0092B-C50C-407E-A947-70E740481C1C}">
                <a14:useLocalDpi xmlns:a14="http://schemas.microsoft.com/office/drawing/2010/main"/>
              </a:ext>
            </a:extLst>
          </a:blip>
          <a:srcRect/>
          <a:stretch>
            <a:fillRect/>
          </a:stretch>
        </p:blipFill>
        <p:spPr>
          <a:xfrm>
            <a:off x="11514666" y="5"/>
            <a:ext cx="6434667" cy="6857988"/>
          </a:xfrm>
          <a:prstGeom prst="rect">
            <a:avLst/>
          </a:prstGeom>
          <a:ln w="12700">
            <a:miter lim="400000"/>
          </a:ln>
        </p:spPr>
      </p:pic>
      <p:pic>
        <p:nvPicPr>
          <p:cNvPr id="364" name="Picture 4" descr="Picture 4"/>
          <p:cNvPicPr>
            <a:picLocks noChangeAspect="1"/>
          </p:cNvPicPr>
          <p:nvPr/>
        </p:nvPicPr>
        <p:blipFill>
          <a:blip r:embed="rId3" cstate="print">
            <a:extLst>
              <a:ext uri="{28A0092B-C50C-407E-A947-70E740481C1C}">
                <a14:useLocalDpi xmlns:a14="http://schemas.microsoft.com/office/drawing/2010/main"/>
              </a:ext>
            </a:extLst>
          </a:blip>
          <a:srcRect l="6172"/>
          <a:stretch>
            <a:fillRect/>
          </a:stretch>
        </p:blipFill>
        <p:spPr>
          <a:xfrm>
            <a:off x="17949334" y="5"/>
            <a:ext cx="6434667" cy="6857988"/>
          </a:xfrm>
          <a:prstGeom prst="rect">
            <a:avLst/>
          </a:prstGeom>
          <a:ln w="12700">
            <a:miter lim="400000"/>
          </a:ln>
        </p:spPr>
      </p:pic>
      <p:pic>
        <p:nvPicPr>
          <p:cNvPr id="365" name="Picture 5" descr="Picture 5"/>
          <p:cNvPicPr>
            <a:picLocks noChangeAspect="1"/>
          </p:cNvPicPr>
          <p:nvPr/>
        </p:nvPicPr>
        <p:blipFill>
          <a:blip r:embed="rId4" cstate="print">
            <a:extLst>
              <a:ext uri="{28A0092B-C50C-407E-A947-70E740481C1C}">
                <a14:useLocalDpi xmlns:a14="http://schemas.microsoft.com/office/drawing/2010/main"/>
              </a:ext>
            </a:extLst>
          </a:blip>
          <a:srcRect l="2387" r="3786"/>
          <a:stretch>
            <a:fillRect/>
          </a:stretch>
        </p:blipFill>
        <p:spPr>
          <a:xfrm>
            <a:off x="11514663" y="6857997"/>
            <a:ext cx="6434668" cy="6858001"/>
          </a:xfrm>
          <a:prstGeom prst="rect">
            <a:avLst/>
          </a:prstGeom>
          <a:ln w="12700">
            <a:miter lim="400000"/>
          </a:ln>
        </p:spPr>
      </p:pic>
      <p:pic>
        <p:nvPicPr>
          <p:cNvPr id="366" name="Picture 6" descr="Picture 6"/>
          <p:cNvPicPr>
            <a:picLocks noChangeAspect="1"/>
          </p:cNvPicPr>
          <p:nvPr/>
        </p:nvPicPr>
        <p:blipFill>
          <a:blip r:embed="rId5" cstate="print">
            <a:extLst>
              <a:ext uri="{28A0092B-C50C-407E-A947-70E740481C1C}">
                <a14:useLocalDpi xmlns:a14="http://schemas.microsoft.com/office/drawing/2010/main"/>
              </a:ext>
            </a:extLst>
          </a:blip>
          <a:srcRect l="6047" r="126"/>
          <a:stretch>
            <a:fillRect/>
          </a:stretch>
        </p:blipFill>
        <p:spPr>
          <a:xfrm>
            <a:off x="17949332" y="6857997"/>
            <a:ext cx="6434668" cy="6858001"/>
          </a:xfrm>
          <a:prstGeom prst="rect">
            <a:avLst/>
          </a:prstGeom>
          <a:ln w="12700">
            <a:miter lim="400000"/>
          </a:ln>
        </p:spPr>
      </p:pic>
      <p:sp>
        <p:nvSpPr>
          <p:cNvPr id="367" name="Rectangle 15"/>
          <p:cNvSpPr/>
          <p:nvPr/>
        </p:nvSpPr>
        <p:spPr>
          <a:xfrm>
            <a:off x="0" y="0"/>
            <a:ext cx="24384000" cy="13716000"/>
          </a:xfrm>
          <a:prstGeom prst="rect">
            <a:avLst/>
          </a:prstGeom>
          <a:gradFill>
            <a:gsLst>
              <a:gs pos="47000">
                <a:srgbClr val="0D0D0D"/>
              </a:gs>
              <a:gs pos="76000">
                <a:srgbClr val="0D0D0D">
                  <a:alpha val="0"/>
                </a:srgbClr>
              </a:gs>
            </a:gsLst>
          </a:gradFill>
          <a:ln w="12700">
            <a:miter lim="400000"/>
          </a:ln>
        </p:spPr>
        <p:txBody>
          <a:bodyPr tIns="91439" bIns="91439" anchor="ctr"/>
          <a:lstStyle/>
          <a:p>
            <a:pPr defTabSz="1828800">
              <a:spcBef>
                <a:spcPts val="0"/>
              </a:spcBef>
              <a:defRPr sz="3600">
                <a:solidFill>
                  <a:srgbClr val="FFFFFF"/>
                </a:solidFill>
                <a:latin typeface="Calibri"/>
                <a:ea typeface="Calibri"/>
                <a:cs typeface="Calibri"/>
                <a:sym typeface="Calibri"/>
              </a:defRPr>
            </a:pPr>
            <a:endParaRPr/>
          </a:p>
        </p:txBody>
      </p:sp>
      <p:sp>
        <p:nvSpPr>
          <p:cNvPr id="368" name="Title 1"/>
          <p:cNvSpPr txBox="1">
            <a:spLocks noGrp="1"/>
          </p:cNvSpPr>
          <p:nvPr>
            <p:ph type="title"/>
          </p:nvPr>
        </p:nvSpPr>
        <p:spPr>
          <a:xfrm>
            <a:off x="1676400" y="1461251"/>
            <a:ext cx="8608143" cy="2576192"/>
          </a:xfrm>
          <a:prstGeom prst="rect">
            <a:avLst/>
          </a:prstGeom>
        </p:spPr>
        <p:txBody>
          <a:bodyPr anchor="b"/>
          <a:lstStyle>
            <a:lvl1pPr>
              <a:defRPr sz="7600">
                <a:solidFill>
                  <a:srgbClr val="FFFFFF"/>
                </a:solidFill>
              </a:defRPr>
            </a:lvl1pPr>
          </a:lstStyle>
          <a:p>
            <a:r>
              <a:t>Social Media </a:t>
            </a:r>
          </a:p>
        </p:txBody>
      </p:sp>
      <p:sp>
        <p:nvSpPr>
          <p:cNvPr id="369" name="Straight Connector 17"/>
          <p:cNvSpPr/>
          <p:nvPr/>
        </p:nvSpPr>
        <p:spPr>
          <a:xfrm flipH="1" flipV="1">
            <a:off x="-1" y="4361362"/>
            <a:ext cx="10284543" cy="1"/>
          </a:xfrm>
          <a:prstGeom prst="line">
            <a:avLst/>
          </a:prstGeom>
          <a:ln w="25400">
            <a:solidFill>
              <a:srgbClr val="ED7D31"/>
            </a:solidFill>
            <a:miter/>
          </a:ln>
        </p:spPr>
        <p:txBody>
          <a:bodyPr tIns="91439" bIns="91439"/>
          <a:lstStyle/>
          <a:p>
            <a:pPr algn="l" defTabSz="1828800">
              <a:spcBef>
                <a:spcPts val="0"/>
              </a:spcBef>
              <a:defRPr sz="3600">
                <a:latin typeface="Calibri"/>
                <a:ea typeface="Calibri"/>
                <a:cs typeface="Calibri"/>
                <a:sym typeface="Calibri"/>
              </a:defRPr>
            </a:pPr>
            <a:endParaRPr/>
          </a:p>
        </p:txBody>
      </p:sp>
      <p:sp>
        <p:nvSpPr>
          <p:cNvPr id="370" name="Content Placeholder 10"/>
          <p:cNvSpPr txBox="1">
            <a:spLocks noGrp="1"/>
          </p:cNvSpPr>
          <p:nvPr>
            <p:ph type="body" sz="quarter" idx="1"/>
          </p:nvPr>
        </p:nvSpPr>
        <p:spPr>
          <a:xfrm>
            <a:off x="1676399" y="4820665"/>
            <a:ext cx="8608146" cy="7768279"/>
          </a:xfrm>
          <a:prstGeom prst="rect">
            <a:avLst/>
          </a:prstGeom>
        </p:spPr>
        <p:txBody>
          <a:bodyPr/>
          <a:lstStyle/>
          <a:p>
            <a:pPr marL="438911" indent="-438911" defTabSz="1755647">
              <a:lnSpc>
                <a:spcPct val="72000"/>
              </a:lnSpc>
              <a:spcBef>
                <a:spcPts val="1900"/>
              </a:spcBef>
              <a:defRPr sz="2880">
                <a:solidFill>
                  <a:srgbClr val="FFFFFF"/>
                </a:solidFill>
              </a:defRPr>
            </a:pPr>
            <a:r>
              <a:rPr>
                <a:uFill>
                  <a:solidFill>
                    <a:srgbClr val="0563C1"/>
                  </a:solidFill>
                </a:uFill>
                <a:hlinkClick r:id="rId6"/>
              </a:rPr>
              <a:t>Instagram </a:t>
            </a:r>
            <a:endParaRPr sz="3839"/>
          </a:p>
          <a:p>
            <a:pPr marL="0" indent="0" defTabSz="1755647">
              <a:lnSpc>
                <a:spcPct val="72000"/>
              </a:lnSpc>
              <a:spcBef>
                <a:spcPts val="1900"/>
              </a:spcBef>
              <a:buSzTx/>
              <a:buNone/>
              <a:defRPr sz="2880">
                <a:solidFill>
                  <a:srgbClr val="FFFFFF"/>
                </a:solidFill>
              </a:defRPr>
            </a:pPr>
            <a:r>
              <a:t>	4,974 Followers</a:t>
            </a:r>
            <a:endParaRPr sz="4032"/>
          </a:p>
          <a:p>
            <a:pPr marL="0" indent="0" defTabSz="1755647">
              <a:lnSpc>
                <a:spcPct val="72000"/>
              </a:lnSpc>
              <a:spcBef>
                <a:spcPts val="1900"/>
              </a:spcBef>
              <a:buSzTx/>
              <a:buNone/>
              <a:defRPr sz="3839">
                <a:solidFill>
                  <a:srgbClr val="FFFFFF"/>
                </a:solidFill>
              </a:defRPr>
            </a:pPr>
            <a:endParaRPr sz="4032"/>
          </a:p>
          <a:p>
            <a:pPr marL="438911" indent="-438911" defTabSz="1755647">
              <a:lnSpc>
                <a:spcPct val="72000"/>
              </a:lnSpc>
              <a:spcBef>
                <a:spcPts val="1900"/>
              </a:spcBef>
              <a:defRPr sz="2880">
                <a:solidFill>
                  <a:srgbClr val="FFFFFF"/>
                </a:solidFill>
              </a:defRPr>
            </a:pPr>
            <a:r>
              <a:rPr>
                <a:uFill>
                  <a:solidFill>
                    <a:srgbClr val="0563C1"/>
                  </a:solidFill>
                </a:uFill>
                <a:hlinkClick r:id="rId7"/>
              </a:rPr>
              <a:t>Facebook</a:t>
            </a:r>
            <a:endParaRPr sz="3839"/>
          </a:p>
          <a:p>
            <a:pPr marL="0" indent="0" defTabSz="1755647">
              <a:lnSpc>
                <a:spcPct val="72000"/>
              </a:lnSpc>
              <a:spcBef>
                <a:spcPts val="1900"/>
              </a:spcBef>
              <a:buSzTx/>
              <a:buNone/>
              <a:defRPr sz="2880">
                <a:solidFill>
                  <a:srgbClr val="FFFFFF"/>
                </a:solidFill>
              </a:defRPr>
            </a:pPr>
            <a:r>
              <a:t>	206 Fans  </a:t>
            </a:r>
            <a:endParaRPr sz="4032"/>
          </a:p>
          <a:p>
            <a:pPr marL="0" indent="0" defTabSz="1755647">
              <a:lnSpc>
                <a:spcPct val="72000"/>
              </a:lnSpc>
              <a:spcBef>
                <a:spcPts val="1900"/>
              </a:spcBef>
              <a:buSzTx/>
              <a:buNone/>
              <a:defRPr sz="3839">
                <a:solidFill>
                  <a:srgbClr val="FFFFFF"/>
                </a:solidFill>
              </a:defRPr>
            </a:pPr>
            <a:endParaRPr sz="4032"/>
          </a:p>
          <a:p>
            <a:pPr marL="438911" indent="-438911" defTabSz="1755647">
              <a:lnSpc>
                <a:spcPct val="72000"/>
              </a:lnSpc>
              <a:spcBef>
                <a:spcPts val="1900"/>
              </a:spcBef>
              <a:defRPr sz="2880">
                <a:solidFill>
                  <a:srgbClr val="FFFFFF"/>
                </a:solidFill>
              </a:defRPr>
            </a:pPr>
            <a:r>
              <a:rPr>
                <a:uFill>
                  <a:solidFill>
                    <a:srgbClr val="0563C1"/>
                  </a:solidFill>
                </a:uFill>
                <a:hlinkClick r:id="rId8"/>
              </a:rPr>
              <a:t>Twitter </a:t>
            </a:r>
            <a:endParaRPr sz="3839"/>
          </a:p>
          <a:p>
            <a:pPr marL="0" indent="0" defTabSz="1755647">
              <a:lnSpc>
                <a:spcPct val="72000"/>
              </a:lnSpc>
              <a:spcBef>
                <a:spcPts val="1900"/>
              </a:spcBef>
              <a:buSzTx/>
              <a:buNone/>
              <a:defRPr sz="2880">
                <a:solidFill>
                  <a:srgbClr val="FFFFFF"/>
                </a:solidFill>
              </a:defRPr>
            </a:pPr>
            <a:r>
              <a:t>	1,488 Followers </a:t>
            </a:r>
            <a:endParaRPr sz="4032"/>
          </a:p>
          <a:p>
            <a:pPr marL="0" indent="0" defTabSz="1755647">
              <a:lnSpc>
                <a:spcPct val="72000"/>
              </a:lnSpc>
              <a:spcBef>
                <a:spcPts val="1900"/>
              </a:spcBef>
              <a:buSzTx/>
              <a:buNone/>
              <a:defRPr sz="2880">
                <a:solidFill>
                  <a:srgbClr val="FFFFFF"/>
                </a:solidFill>
              </a:defRPr>
            </a:pPr>
            <a:r>
              <a:t>	</a:t>
            </a:r>
            <a:endParaRPr sz="4032"/>
          </a:p>
          <a:p>
            <a:pPr marL="438911" indent="-438911" defTabSz="1755647">
              <a:lnSpc>
                <a:spcPct val="72000"/>
              </a:lnSpc>
              <a:spcBef>
                <a:spcPts val="1900"/>
              </a:spcBef>
              <a:defRPr sz="2880">
                <a:solidFill>
                  <a:srgbClr val="FFFFFF"/>
                </a:solidFill>
              </a:defRPr>
            </a:pPr>
            <a:r>
              <a:rPr>
                <a:uFill>
                  <a:solidFill>
                    <a:srgbClr val="0563C1"/>
                  </a:solidFill>
                </a:uFill>
                <a:hlinkClick r:id="rId9"/>
              </a:rPr>
              <a:t>Soundcloud</a:t>
            </a:r>
            <a:endParaRPr sz="3839"/>
          </a:p>
          <a:p>
            <a:pPr marL="0" indent="0" defTabSz="1755647">
              <a:lnSpc>
                <a:spcPct val="72000"/>
              </a:lnSpc>
              <a:spcBef>
                <a:spcPts val="1900"/>
              </a:spcBef>
              <a:buSzTx/>
              <a:buNone/>
              <a:defRPr sz="2880">
                <a:solidFill>
                  <a:srgbClr val="FFFFFF"/>
                </a:solidFill>
              </a:defRPr>
            </a:pPr>
            <a:r>
              <a:t>	1967 Followers  </a:t>
            </a:r>
            <a:endParaRPr sz="4032"/>
          </a:p>
          <a:p>
            <a:pPr marL="0" indent="0" defTabSz="1755647">
              <a:lnSpc>
                <a:spcPct val="72000"/>
              </a:lnSpc>
              <a:spcBef>
                <a:spcPts val="1900"/>
              </a:spcBef>
              <a:buSzTx/>
              <a:buNone/>
              <a:defRPr sz="3455">
                <a:solidFill>
                  <a:srgbClr val="FFFFFF"/>
                </a:solidFill>
              </a:defRPr>
            </a:pPr>
            <a:endParaRPr sz="4032"/>
          </a:p>
          <a:p>
            <a:pPr marL="0" indent="0" algn="r" defTabSz="1755647">
              <a:lnSpc>
                <a:spcPct val="72000"/>
              </a:lnSpc>
              <a:spcBef>
                <a:spcPts val="1900"/>
              </a:spcBef>
              <a:buSzTx/>
              <a:buNone/>
              <a:defRPr sz="1919">
                <a:solidFill>
                  <a:srgbClr val="FFFFFF"/>
                </a:solidFill>
              </a:defRPr>
            </a:pPr>
            <a:r>
              <a:t>*Press headings to access socials</a:t>
            </a:r>
          </a:p>
        </p:txBody>
      </p:sp>
      <p:sp>
        <p:nvSpPr>
          <p:cNvPr id="371" name="Slide Number"/>
          <p:cNvSpPr txBox="1">
            <a:spLocks noGrp="1"/>
          </p:cNvSpPr>
          <p:nvPr>
            <p:ph type="sldNum" sz="quarter" idx="4294967295"/>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18</a:t>
            </a:fld>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3" name="Rectangle 14"/>
          <p:cNvSpPr/>
          <p:nvPr/>
        </p:nvSpPr>
        <p:spPr>
          <a:xfrm>
            <a:off x="0" y="0"/>
            <a:ext cx="24384000" cy="13716000"/>
          </a:xfrm>
          <a:prstGeom prst="rect">
            <a:avLst/>
          </a:prstGeom>
          <a:solidFill>
            <a:srgbClr val="0D0D0D"/>
          </a:solidFill>
          <a:ln w="12700">
            <a:miter lim="400000"/>
          </a:ln>
        </p:spPr>
        <p:txBody>
          <a:bodyPr tIns="91439" bIns="91439" anchor="ctr"/>
          <a:lstStyle/>
          <a:p>
            <a:pPr defTabSz="1828800">
              <a:spcBef>
                <a:spcPts val="0"/>
              </a:spcBef>
              <a:defRPr sz="3600">
                <a:solidFill>
                  <a:srgbClr val="FFFFFF"/>
                </a:solidFill>
                <a:latin typeface="Calibri"/>
                <a:ea typeface="Calibri"/>
                <a:cs typeface="Calibri"/>
                <a:sym typeface="Calibri"/>
              </a:defRPr>
            </a:pPr>
            <a:endParaRPr/>
          </a:p>
        </p:txBody>
      </p:sp>
      <p:sp>
        <p:nvSpPr>
          <p:cNvPr id="374" name="Title 1"/>
          <p:cNvSpPr txBox="1">
            <a:spLocks noGrp="1"/>
          </p:cNvSpPr>
          <p:nvPr>
            <p:ph type="title"/>
          </p:nvPr>
        </p:nvSpPr>
        <p:spPr>
          <a:xfrm>
            <a:off x="1676400" y="936225"/>
            <a:ext cx="9262066" cy="2766219"/>
          </a:xfrm>
          <a:prstGeom prst="rect">
            <a:avLst/>
          </a:prstGeom>
        </p:spPr>
        <p:txBody>
          <a:bodyPr anchor="b"/>
          <a:lstStyle>
            <a:lvl1pPr>
              <a:defRPr sz="7600">
                <a:solidFill>
                  <a:srgbClr val="FFFFFF"/>
                </a:solidFill>
              </a:defRPr>
            </a:lvl1pPr>
          </a:lstStyle>
          <a:p>
            <a:r>
              <a:t>Contact details </a:t>
            </a:r>
          </a:p>
        </p:txBody>
      </p:sp>
      <p:sp>
        <p:nvSpPr>
          <p:cNvPr id="375" name="Straight Connector 16"/>
          <p:cNvSpPr/>
          <p:nvPr/>
        </p:nvSpPr>
        <p:spPr>
          <a:xfrm flipH="1" flipV="1">
            <a:off x="-1" y="3702444"/>
            <a:ext cx="10896600" cy="1"/>
          </a:xfrm>
          <a:prstGeom prst="line">
            <a:avLst/>
          </a:prstGeom>
          <a:ln w="25400">
            <a:solidFill>
              <a:srgbClr val="ED7D31"/>
            </a:solidFill>
            <a:miter/>
          </a:ln>
        </p:spPr>
        <p:txBody>
          <a:bodyPr tIns="91439" bIns="91439"/>
          <a:lstStyle/>
          <a:p>
            <a:pPr algn="l" defTabSz="1828800">
              <a:spcBef>
                <a:spcPts val="0"/>
              </a:spcBef>
              <a:defRPr sz="3600">
                <a:latin typeface="Calibri"/>
                <a:ea typeface="Calibri"/>
                <a:cs typeface="Calibri"/>
                <a:sym typeface="Calibri"/>
              </a:defRPr>
            </a:pPr>
            <a:endParaRPr/>
          </a:p>
        </p:txBody>
      </p:sp>
      <p:sp>
        <p:nvSpPr>
          <p:cNvPr id="376" name="Content Placeholder 8"/>
          <p:cNvSpPr txBox="1">
            <a:spLocks noGrp="1"/>
          </p:cNvSpPr>
          <p:nvPr>
            <p:ph type="body" sz="quarter" idx="1"/>
          </p:nvPr>
        </p:nvSpPr>
        <p:spPr>
          <a:xfrm>
            <a:off x="1676400" y="4240407"/>
            <a:ext cx="9262066" cy="5154019"/>
          </a:xfrm>
          <a:prstGeom prst="rect">
            <a:avLst/>
          </a:prstGeom>
        </p:spPr>
        <p:txBody>
          <a:bodyPr/>
          <a:lstStyle/>
          <a:p>
            <a:pPr marL="0" indent="0" defTabSz="1481327">
              <a:spcBef>
                <a:spcPts val="1600"/>
              </a:spcBef>
              <a:buSzTx/>
              <a:buNone/>
              <a:defRPr sz="2592">
                <a:solidFill>
                  <a:srgbClr val="FFFFFF"/>
                </a:solidFill>
                <a:latin typeface="Calibri Light"/>
                <a:ea typeface="Calibri Light"/>
                <a:cs typeface="Calibri Light"/>
                <a:sym typeface="Calibri Light"/>
              </a:defRPr>
            </a:pPr>
            <a:r>
              <a:t>Website</a:t>
            </a:r>
          </a:p>
          <a:p>
            <a:pPr marL="0" indent="0" defTabSz="1481327">
              <a:spcBef>
                <a:spcPts val="1600"/>
              </a:spcBef>
              <a:buSzTx/>
              <a:buNone/>
              <a:defRPr sz="2592">
                <a:solidFill>
                  <a:srgbClr val="FFFFFF"/>
                </a:solidFill>
                <a:latin typeface="Calibri Light"/>
                <a:ea typeface="Calibri Light"/>
                <a:cs typeface="Calibri Light"/>
                <a:sym typeface="Calibri Light"/>
              </a:defRPr>
            </a:pPr>
            <a:r>
              <a:rPr u="sng">
                <a:uFill>
                  <a:solidFill>
                    <a:srgbClr val="0563C1"/>
                  </a:solidFill>
                </a:uFill>
                <a:hlinkClick r:id="rId2"/>
              </a:rPr>
              <a:t>https://www.jeromethomasfoe.com</a:t>
            </a:r>
          </a:p>
          <a:p>
            <a:pPr marL="0" indent="0" defTabSz="1481327">
              <a:spcBef>
                <a:spcPts val="1600"/>
              </a:spcBef>
              <a:buSzTx/>
              <a:buNone/>
              <a:defRPr sz="2592">
                <a:solidFill>
                  <a:srgbClr val="FFFFFF"/>
                </a:solidFill>
                <a:latin typeface="Calibri Light"/>
                <a:ea typeface="Calibri Light"/>
                <a:cs typeface="Calibri Light"/>
                <a:sym typeface="Calibri Light"/>
              </a:defRPr>
            </a:pPr>
            <a:endParaRPr u="sng">
              <a:uFill>
                <a:solidFill>
                  <a:srgbClr val="0563C1"/>
                </a:solidFill>
              </a:uFill>
              <a:hlinkClick r:id="rId2"/>
            </a:endParaRPr>
          </a:p>
          <a:p>
            <a:pPr marL="0" indent="0" defTabSz="1481327">
              <a:spcBef>
                <a:spcPts val="1600"/>
              </a:spcBef>
              <a:buSzTx/>
              <a:buNone/>
              <a:defRPr sz="2592">
                <a:solidFill>
                  <a:srgbClr val="FFFFFF"/>
                </a:solidFill>
                <a:latin typeface="Calibri Light"/>
                <a:ea typeface="Calibri Light"/>
                <a:cs typeface="Calibri Light"/>
                <a:sym typeface="Calibri Light"/>
              </a:defRPr>
            </a:pPr>
            <a:r>
              <a:t>Email</a:t>
            </a:r>
          </a:p>
          <a:p>
            <a:pPr marL="0" indent="0" defTabSz="1481327">
              <a:spcBef>
                <a:spcPts val="1600"/>
              </a:spcBef>
              <a:buSzTx/>
              <a:buNone/>
              <a:defRPr sz="2592">
                <a:solidFill>
                  <a:srgbClr val="FFFFFF"/>
                </a:solidFill>
                <a:latin typeface="Calibri Light"/>
                <a:ea typeface="Calibri Light"/>
                <a:cs typeface="Calibri Light"/>
                <a:sym typeface="Calibri Light"/>
              </a:defRPr>
            </a:pPr>
            <a:r>
              <a:rPr u="sng">
                <a:uFill>
                  <a:solidFill>
                    <a:srgbClr val="0563C1"/>
                  </a:solidFill>
                </a:uFill>
                <a:hlinkClick r:id="rId3"/>
              </a:rPr>
              <a:t>contact@jeromethomasfoe.com</a:t>
            </a:r>
          </a:p>
          <a:p>
            <a:pPr marL="0" indent="0" defTabSz="1481327">
              <a:spcBef>
                <a:spcPts val="1600"/>
              </a:spcBef>
              <a:buSzTx/>
              <a:buNone/>
              <a:defRPr sz="2592">
                <a:solidFill>
                  <a:srgbClr val="FFFFFF"/>
                </a:solidFill>
                <a:latin typeface="Calibri Light"/>
                <a:ea typeface="Calibri Light"/>
                <a:cs typeface="Calibri Light"/>
                <a:sym typeface="Calibri Light"/>
              </a:defRPr>
            </a:pPr>
            <a:endParaRPr u="sng">
              <a:uFill>
                <a:solidFill>
                  <a:srgbClr val="0563C1"/>
                </a:solidFill>
              </a:uFill>
              <a:hlinkClick r:id="rId3"/>
            </a:endParaRPr>
          </a:p>
          <a:p>
            <a:pPr marL="0" indent="0" defTabSz="1481327">
              <a:spcBef>
                <a:spcPts val="1600"/>
              </a:spcBef>
              <a:buSzTx/>
              <a:buNone/>
              <a:defRPr sz="2592">
                <a:solidFill>
                  <a:srgbClr val="FFFFFF"/>
                </a:solidFill>
                <a:latin typeface="Calibri Light"/>
                <a:ea typeface="Calibri Light"/>
                <a:cs typeface="Calibri Light"/>
                <a:sym typeface="Calibri Light"/>
              </a:defRPr>
            </a:pPr>
            <a:r>
              <a:t>Telephone</a:t>
            </a:r>
          </a:p>
          <a:p>
            <a:pPr marL="0" indent="0" defTabSz="1481327">
              <a:spcBef>
                <a:spcPts val="1600"/>
              </a:spcBef>
              <a:buSzTx/>
              <a:buNone/>
              <a:defRPr sz="2592">
                <a:solidFill>
                  <a:srgbClr val="FFFFFF"/>
                </a:solidFill>
                <a:latin typeface="Calibri Light"/>
                <a:ea typeface="Calibri Light"/>
                <a:cs typeface="Calibri Light"/>
                <a:sym typeface="Calibri Light"/>
              </a:defRPr>
            </a:pPr>
            <a:r>
              <a:t>+447961728788</a:t>
            </a:r>
          </a:p>
          <a:p>
            <a:pPr marL="0" indent="0" defTabSz="1481327">
              <a:spcBef>
                <a:spcPts val="1600"/>
              </a:spcBef>
              <a:buSzTx/>
              <a:buNone/>
              <a:defRPr sz="2592">
                <a:solidFill>
                  <a:srgbClr val="FFFFFF"/>
                </a:solidFill>
              </a:defRPr>
            </a:pPr>
            <a:r>
              <a:t>London, England </a:t>
            </a:r>
          </a:p>
        </p:txBody>
      </p:sp>
      <p:pic>
        <p:nvPicPr>
          <p:cNvPr id="377" name="Picture 9" descr="Picture 9"/>
          <p:cNvPicPr>
            <a:picLocks noChangeAspect="1"/>
          </p:cNvPicPr>
          <p:nvPr/>
        </p:nvPicPr>
        <p:blipFill>
          <a:blip r:embed="rId4" cstate="hqprint">
            <a:extLst>
              <a:ext uri="{28A0092B-C50C-407E-A947-70E740481C1C}">
                <a14:useLocalDpi xmlns:a14="http://schemas.microsoft.com/office/drawing/2010/main"/>
              </a:ext>
            </a:extLst>
          </a:blip>
          <a:srcRect/>
          <a:stretch>
            <a:fillRect/>
          </a:stretch>
        </p:blipFill>
        <p:spPr>
          <a:xfrm>
            <a:off x="13031453" y="2319335"/>
            <a:ext cx="11352547" cy="11396665"/>
          </a:xfrm>
          <a:prstGeom prst="rect">
            <a:avLst/>
          </a:prstGeom>
          <a:ln w="12700">
            <a:miter lim="400000"/>
          </a:ln>
        </p:spPr>
      </p:pic>
      <p:grpSp>
        <p:nvGrpSpPr>
          <p:cNvPr id="380" name="Group 18"/>
          <p:cNvGrpSpPr/>
          <p:nvPr/>
        </p:nvGrpSpPr>
        <p:grpSpPr>
          <a:xfrm>
            <a:off x="14549558" y="3701625"/>
            <a:ext cx="9834443" cy="10014375"/>
            <a:chOff x="0" y="0"/>
            <a:chExt cx="9834442" cy="10014374"/>
          </a:xfrm>
        </p:grpSpPr>
        <p:sp>
          <p:nvSpPr>
            <p:cNvPr id="378" name="Straight Connector 19"/>
            <p:cNvSpPr/>
            <p:nvPr/>
          </p:nvSpPr>
          <p:spPr>
            <a:xfrm flipV="1">
              <a:off x="-1" y="0"/>
              <a:ext cx="2" cy="10014375"/>
            </a:xfrm>
            <a:prstGeom prst="line">
              <a:avLst/>
            </a:prstGeom>
            <a:noFill/>
            <a:ln w="25400" cap="flat">
              <a:solidFill>
                <a:srgbClr val="ED7D31"/>
              </a:solidFill>
              <a:prstDash val="solid"/>
              <a:miter lim="800000"/>
            </a:ln>
            <a:effectLst/>
          </p:spPr>
          <p:txBody>
            <a:bodyPr wrap="square" lIns="91439" tIns="91439" rIns="91439" bIns="91439" numCol="1" anchor="t">
              <a:noAutofit/>
            </a:bodyPr>
            <a:lstStyle/>
            <a:p>
              <a:pPr algn="l" defTabSz="1828800">
                <a:spcBef>
                  <a:spcPts val="0"/>
                </a:spcBef>
                <a:defRPr sz="3600">
                  <a:latin typeface="Calibri"/>
                  <a:ea typeface="Calibri"/>
                  <a:cs typeface="Calibri"/>
                  <a:sym typeface="Calibri"/>
                </a:defRPr>
              </a:pPr>
              <a:endParaRPr/>
            </a:p>
          </p:txBody>
        </p:sp>
        <p:sp>
          <p:nvSpPr>
            <p:cNvPr id="379" name="Straight Connector 20"/>
            <p:cNvSpPr/>
            <p:nvPr/>
          </p:nvSpPr>
          <p:spPr>
            <a:xfrm flipH="1" flipV="1">
              <a:off x="6452" y="-1"/>
              <a:ext cx="9827991" cy="1"/>
            </a:xfrm>
            <a:prstGeom prst="line">
              <a:avLst/>
            </a:prstGeom>
            <a:noFill/>
            <a:ln w="25400" cap="flat">
              <a:solidFill>
                <a:srgbClr val="ED7D31"/>
              </a:solidFill>
              <a:prstDash val="solid"/>
              <a:miter lim="800000"/>
            </a:ln>
            <a:effectLst/>
          </p:spPr>
          <p:txBody>
            <a:bodyPr wrap="square" lIns="91439" tIns="91439" rIns="91439" bIns="91439" numCol="1" anchor="t">
              <a:noAutofit/>
            </a:bodyPr>
            <a:lstStyle/>
            <a:p>
              <a:pPr algn="l" defTabSz="1828800">
                <a:spcBef>
                  <a:spcPts val="0"/>
                </a:spcBef>
                <a:defRPr sz="3600">
                  <a:latin typeface="Calibri"/>
                  <a:ea typeface="Calibri"/>
                  <a:cs typeface="Calibri"/>
                  <a:sym typeface="Calibri"/>
                </a:defRPr>
              </a:pPr>
              <a:endParaRPr/>
            </a:p>
          </p:txBody>
        </p:sp>
      </p:grpSp>
      <p:sp>
        <p:nvSpPr>
          <p:cNvPr id="381" name="Slide Number"/>
          <p:cNvSpPr txBox="1">
            <a:spLocks noGrp="1"/>
          </p:cNvSpPr>
          <p:nvPr>
            <p:ph type="sldNum" sz="quarter" idx="4294967295"/>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19</a:t>
            </a:fld>
            <a:endParaRP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383" name="Screenshot 2021-01-06 at 16.52.01.png" descr="Screenshot 2021-01-06 at 16.52.01.png"/>
          <p:cNvPicPr>
            <a:picLocks noChangeAspect="1"/>
          </p:cNvPicPr>
          <p:nvPr/>
        </p:nvPicPr>
        <p:blipFill>
          <a:blip r:embed="rId2"/>
          <a:stretch>
            <a:fillRect/>
          </a:stretch>
        </p:blipFill>
        <p:spPr>
          <a:xfrm>
            <a:off x="16070913" y="996450"/>
            <a:ext cx="7302501" cy="10210801"/>
          </a:xfrm>
          <a:prstGeom prst="rect">
            <a:avLst/>
          </a:prstGeom>
          <a:ln w="12700">
            <a:miter lim="400000"/>
          </a:ln>
        </p:spPr>
      </p:pic>
      <p:sp>
        <p:nvSpPr>
          <p:cNvPr id="384" name="Promotional Video"/>
          <p:cNvSpPr txBox="1">
            <a:spLocks noGrp="1"/>
          </p:cNvSpPr>
          <p:nvPr>
            <p:ph type="title"/>
          </p:nvPr>
        </p:nvSpPr>
        <p:spPr>
          <a:xfrm>
            <a:off x="-3293578" y="1254714"/>
            <a:ext cx="20929601" cy="1485088"/>
          </a:xfrm>
          <a:prstGeom prst="rect">
            <a:avLst/>
          </a:prstGeom>
        </p:spPr>
        <p:txBody>
          <a:bodyPr/>
          <a:lstStyle>
            <a:lvl1pPr defTabSz="560831">
              <a:defRPr sz="8256" spc="-82"/>
            </a:lvl1pPr>
          </a:lstStyle>
          <a:p>
            <a:r>
              <a:t>Promotional Video</a:t>
            </a:r>
          </a:p>
        </p:txBody>
      </p:sp>
      <p:sp>
        <p:nvSpPr>
          <p:cNvPr id="385" name="I and Caitlin both collaborated on the promotional video, we both wanted to create a visual encompassing both the artistry and passion behind the music and creation of the single right there. We both had a similar vision a drew influences from ‘Netflix S"/>
          <p:cNvSpPr txBox="1"/>
          <p:nvPr/>
        </p:nvSpPr>
        <p:spPr>
          <a:xfrm>
            <a:off x="869652" y="3407732"/>
            <a:ext cx="12603140" cy="30858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lgn="l" defTabSz="457200">
              <a:spcBef>
                <a:spcPts val="0"/>
              </a:spcBef>
              <a:defRPr sz="2400" b="1">
                <a:solidFill>
                  <a:srgbClr val="0E101A"/>
                </a:solidFill>
                <a:latin typeface="Times New Roman"/>
                <a:ea typeface="Times New Roman"/>
                <a:cs typeface="Times New Roman"/>
                <a:sym typeface="Times New Roman"/>
              </a:defRPr>
            </a:pPr>
            <a:r>
              <a:t>I and Caitlin both collaborated on the promotional video, we both wanted to create a visual encompassing both the artistry and passion behind the music and creation of the single right there. We both had a similar vision a drew influences from ‘Netflix Song Exploder' and 'YouTube’s - Genius How It was made'</a:t>
            </a:r>
          </a:p>
          <a:p>
            <a:pPr algn="l" defTabSz="457200">
              <a:spcBef>
                <a:spcPts val="0"/>
              </a:spcBef>
              <a:defRPr sz="2400" b="1">
                <a:solidFill>
                  <a:srgbClr val="0E101A"/>
                </a:solidFill>
                <a:latin typeface="Times New Roman"/>
                <a:ea typeface="Times New Roman"/>
                <a:cs typeface="Times New Roman"/>
                <a:sym typeface="Times New Roman"/>
              </a:defRPr>
            </a:pPr>
            <a:r>
              <a:t>We originally came up with a treatment for our idea (see image) but due to covid-19 restrictions, we had to make major changed to the idea intended. </a:t>
            </a:r>
          </a:p>
          <a:p>
            <a:pPr lvl="1" algn="l">
              <a:defRPr sz="2400" b="1">
                <a:latin typeface="Times New Roman"/>
                <a:ea typeface="Times New Roman"/>
                <a:cs typeface="Times New Roman"/>
                <a:sym typeface="Times New Roman"/>
              </a:defRPr>
            </a:pPr>
            <a:endParaRPr/>
          </a:p>
        </p:txBody>
      </p:sp>
      <p:pic>
        <p:nvPicPr>
          <p:cNvPr id="386" name="Screenshot 2021-01-06 at 16.43.17.png" descr="Screenshot 2021-01-06 at 16.43.17.png"/>
          <p:cNvPicPr>
            <a:picLocks noChangeAspect="1"/>
          </p:cNvPicPr>
          <p:nvPr/>
        </p:nvPicPr>
        <p:blipFill>
          <a:blip r:embed="rId3"/>
          <a:stretch>
            <a:fillRect/>
          </a:stretch>
        </p:blipFill>
        <p:spPr>
          <a:xfrm>
            <a:off x="7670118" y="5900061"/>
            <a:ext cx="9043763" cy="6259171"/>
          </a:xfrm>
          <a:prstGeom prst="rect">
            <a:avLst/>
          </a:prstGeom>
          <a:ln w="12700">
            <a:miter lim="400000"/>
          </a:ln>
        </p:spPr>
      </p:pic>
      <p:sp>
        <p:nvSpPr>
          <p:cNvPr id="387" name="In our meetings we wanted to create a promotional video:…"/>
          <p:cNvSpPr txBox="1"/>
          <p:nvPr/>
        </p:nvSpPr>
        <p:spPr>
          <a:xfrm>
            <a:off x="736000" y="6972370"/>
            <a:ext cx="6692987" cy="41145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lgn="l" defTabSz="457200">
              <a:spcBef>
                <a:spcPts val="0"/>
              </a:spcBef>
              <a:defRPr sz="2400" b="1">
                <a:solidFill>
                  <a:srgbClr val="0E101A"/>
                </a:solidFill>
                <a:latin typeface="Times New Roman"/>
                <a:ea typeface="Times New Roman"/>
                <a:cs typeface="Times New Roman"/>
                <a:sym typeface="Times New Roman"/>
              </a:defRPr>
            </a:pPr>
            <a:r>
              <a:t>In our meetings we wanted to create a promotional video: </a:t>
            </a:r>
          </a:p>
          <a:p>
            <a:pPr marL="457200" indent="-317500" algn="l" defTabSz="457200">
              <a:spcBef>
                <a:spcPts val="0"/>
              </a:spcBef>
              <a:buClr>
                <a:srgbClr val="0E101A"/>
              </a:buClr>
              <a:buSzPct val="100000"/>
              <a:buFont typeface="Times Roman"/>
              <a:buChar char="•"/>
              <a:defRPr sz="2400" b="1">
                <a:solidFill>
                  <a:srgbClr val="0E101A"/>
                </a:solidFill>
                <a:latin typeface="Times New Roman"/>
                <a:ea typeface="Times New Roman"/>
                <a:cs typeface="Times New Roman"/>
                <a:sym typeface="Times New Roman"/>
              </a:defRPr>
            </a:pPr>
            <a:r>
              <a:t>An insightful video, understanding both Jerome &amp; Toma's creative process behind the music.</a:t>
            </a:r>
          </a:p>
          <a:p>
            <a:pPr marL="457200" indent="-317500" algn="l" defTabSz="457200">
              <a:spcBef>
                <a:spcPts val="0"/>
              </a:spcBef>
              <a:buClr>
                <a:srgbClr val="0E101A"/>
              </a:buClr>
              <a:buSzPct val="100000"/>
              <a:buFont typeface="Times Roman"/>
              <a:buChar char="•"/>
              <a:defRPr sz="2400" b="1">
                <a:solidFill>
                  <a:srgbClr val="0E101A"/>
                </a:solidFill>
                <a:latin typeface="Times New Roman"/>
                <a:ea typeface="Times New Roman"/>
                <a:cs typeface="Times New Roman"/>
                <a:sym typeface="Times New Roman"/>
              </a:defRPr>
            </a:pPr>
            <a:r>
              <a:t>An authentic &amp; naturalistic video. </a:t>
            </a:r>
          </a:p>
          <a:p>
            <a:pPr marL="457200" indent="-317500" algn="l" defTabSz="457200">
              <a:spcBef>
                <a:spcPts val="0"/>
              </a:spcBef>
              <a:buClr>
                <a:srgbClr val="0E101A"/>
              </a:buClr>
              <a:buSzPct val="100000"/>
              <a:buFont typeface="Times Roman"/>
              <a:buChar char="•"/>
              <a:defRPr sz="2400" b="1">
                <a:solidFill>
                  <a:srgbClr val="0E101A"/>
                </a:solidFill>
                <a:latin typeface="Times New Roman"/>
                <a:ea typeface="Times New Roman"/>
                <a:cs typeface="Times New Roman"/>
                <a:sym typeface="Times New Roman"/>
              </a:defRPr>
            </a:pPr>
            <a:r>
              <a:t>Drawing on inspirations and influences.</a:t>
            </a:r>
          </a:p>
          <a:p>
            <a:pPr marL="457200" indent="-317500" algn="l" defTabSz="457200">
              <a:spcBef>
                <a:spcPts val="0"/>
              </a:spcBef>
              <a:buClr>
                <a:srgbClr val="0E101A"/>
              </a:buClr>
              <a:buSzPct val="100000"/>
              <a:buFont typeface="Times Roman"/>
              <a:buChar char="•"/>
              <a:defRPr sz="2400" b="1">
                <a:solidFill>
                  <a:srgbClr val="0E101A"/>
                </a:solidFill>
                <a:latin typeface="Times New Roman"/>
                <a:ea typeface="Times New Roman"/>
                <a:cs typeface="Times New Roman"/>
                <a:sym typeface="Times New Roman"/>
              </a:defRPr>
            </a:pPr>
            <a:r>
              <a:t>Appreciating and showing their Love of music.</a:t>
            </a:r>
          </a:p>
          <a:p>
            <a:pPr marL="457200" indent="-317500" algn="l" defTabSz="457200">
              <a:spcBef>
                <a:spcPts val="0"/>
              </a:spcBef>
              <a:buClr>
                <a:srgbClr val="0E101A"/>
              </a:buClr>
              <a:buSzPct val="100000"/>
              <a:buFont typeface="Times Roman"/>
              <a:buChar char="•"/>
              <a:defRPr sz="2400" b="1">
                <a:solidFill>
                  <a:srgbClr val="0E101A"/>
                </a:solidFill>
                <a:latin typeface="Times New Roman"/>
                <a:ea typeface="Times New Roman"/>
                <a:cs typeface="Times New Roman"/>
                <a:sym typeface="Times New Roman"/>
              </a:defRPr>
            </a:pPr>
            <a:r>
              <a:t>Promoting the 'Right There' remix single.</a:t>
            </a:r>
          </a:p>
          <a:p>
            <a:pPr algn="l">
              <a:defRPr sz="2400" b="1">
                <a:latin typeface="Times New Roman"/>
                <a:ea typeface="Times New Roman"/>
                <a:cs typeface="Times New Roman"/>
                <a:sym typeface="Times New Roman"/>
              </a:defRPr>
            </a:pPr>
            <a:endParaRPr/>
          </a:p>
        </p:txBody>
      </p:sp>
      <p:sp>
        <p:nvSpPr>
          <p:cNvPr id="388" name="Slide Number"/>
          <p:cNvSpPr txBox="1">
            <a:spLocks noGrp="1"/>
          </p:cNvSpPr>
          <p:nvPr>
            <p:ph type="sldNum" sz="quarter" idx="4294967295"/>
          </p:nvPr>
        </p:nvSpPr>
        <p:spPr>
          <a:xfrm>
            <a:off x="12001500" y="13030199"/>
            <a:ext cx="386335"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20</a:t>
            </a:fld>
            <a:endParaRPr/>
          </a:p>
        </p:txBody>
      </p:sp>
      <p:sp>
        <p:nvSpPr>
          <p:cNvPr id="389" name="Page 2"/>
          <p:cNvSpPr txBox="1"/>
          <p:nvPr/>
        </p:nvSpPr>
        <p:spPr>
          <a:xfrm>
            <a:off x="11746904" y="12260895"/>
            <a:ext cx="890192" cy="38291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b="1">
                <a:latin typeface="Times New Roman"/>
                <a:ea typeface="Times New Roman"/>
                <a:cs typeface="Times New Roman"/>
                <a:sym typeface="Times New Roman"/>
              </a:defRPr>
            </a:lvl1pPr>
          </a:lstStyle>
          <a:p>
            <a:r>
              <a:t>Page 2 </a:t>
            </a:r>
          </a:p>
        </p:txBody>
      </p:sp>
      <p:sp>
        <p:nvSpPr>
          <p:cNvPr id="390" name="Page 1"/>
          <p:cNvSpPr txBox="1"/>
          <p:nvPr/>
        </p:nvSpPr>
        <p:spPr>
          <a:xfrm>
            <a:off x="19308818" y="11345495"/>
            <a:ext cx="826691" cy="8020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pPr>
              <a:defRPr b="1">
                <a:latin typeface="Times New Roman"/>
                <a:ea typeface="Times New Roman"/>
                <a:cs typeface="Times New Roman"/>
                <a:sym typeface="Times New Roman"/>
              </a:defRPr>
            </a:pPr>
            <a:r>
              <a:t>Page 1</a:t>
            </a:r>
          </a:p>
          <a:p>
            <a:pPr>
              <a:defRPr b="1">
                <a:latin typeface="Times New Roman"/>
                <a:ea typeface="Times New Roman"/>
                <a:cs typeface="Times New Roman"/>
                <a:sym typeface="Times New Roman"/>
              </a:defRPr>
            </a:pPr>
            <a:r>
              <a:t> </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92" name="Promotional Video"/>
          <p:cNvSpPr txBox="1">
            <a:spLocks noGrp="1"/>
          </p:cNvSpPr>
          <p:nvPr>
            <p:ph type="title"/>
          </p:nvPr>
        </p:nvSpPr>
        <p:spPr>
          <a:xfrm>
            <a:off x="1930467" y="1009839"/>
            <a:ext cx="20929601" cy="3229571"/>
          </a:xfrm>
          <a:prstGeom prst="rect">
            <a:avLst/>
          </a:prstGeom>
        </p:spPr>
        <p:txBody>
          <a:bodyPr/>
          <a:lstStyle/>
          <a:p>
            <a:r>
              <a:rPr dirty="0"/>
              <a:t>Promotional Video</a:t>
            </a:r>
          </a:p>
        </p:txBody>
      </p:sp>
      <p:sp>
        <p:nvSpPr>
          <p:cNvPr id="393" name="Here was the final video:"/>
          <p:cNvSpPr txBox="1"/>
          <p:nvPr/>
        </p:nvSpPr>
        <p:spPr>
          <a:xfrm>
            <a:off x="1087258" y="2624624"/>
            <a:ext cx="4174005" cy="1836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lvl1pPr>
              <a:defRPr sz="2400" b="1">
                <a:latin typeface="Times New Roman"/>
                <a:ea typeface="Times New Roman"/>
                <a:cs typeface="Times New Roman"/>
                <a:sym typeface="Times New Roman"/>
              </a:defRPr>
            </a:lvl1pPr>
          </a:lstStyle>
          <a:p>
            <a:r>
              <a:rPr dirty="0"/>
              <a:t>Here was the final video:</a:t>
            </a:r>
            <a:endParaRPr lang="en-GB" dirty="0"/>
          </a:p>
          <a:p>
            <a:r>
              <a:rPr lang="en-GB" dirty="0">
                <a:hlinkClick r:id="rId2"/>
              </a:rPr>
              <a:t>https://</a:t>
            </a:r>
            <a:r>
              <a:rPr lang="en-GB" dirty="0" err="1">
                <a:hlinkClick r:id="rId2"/>
              </a:rPr>
              <a:t>www.youtube.com</a:t>
            </a:r>
            <a:r>
              <a:rPr lang="en-GB" dirty="0">
                <a:hlinkClick r:id="rId2"/>
              </a:rPr>
              <a:t>/</a:t>
            </a:r>
            <a:r>
              <a:rPr lang="en-GB" dirty="0" err="1">
                <a:hlinkClick r:id="rId2"/>
              </a:rPr>
              <a:t>watch?v</a:t>
            </a:r>
            <a:r>
              <a:rPr lang="en-GB" dirty="0">
                <a:hlinkClick r:id="rId2"/>
              </a:rPr>
              <a:t>=ob7epk6EkWY </a:t>
            </a:r>
            <a:endParaRPr lang="en-GB" dirty="0"/>
          </a:p>
          <a:p>
            <a:endParaRPr dirty="0"/>
          </a:p>
        </p:txBody>
      </p:sp>
      <p:sp>
        <p:nvSpPr>
          <p:cNvPr id="394" name="Slide Number"/>
          <p:cNvSpPr txBox="1">
            <a:spLocks noGrp="1"/>
          </p:cNvSpPr>
          <p:nvPr>
            <p:ph type="sldNum" sz="quarter" idx="4294967295"/>
          </p:nvPr>
        </p:nvSpPr>
        <p:spPr>
          <a:xfrm>
            <a:off x="12001500" y="13030199"/>
            <a:ext cx="386335"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21</a:t>
            </a:fld>
            <a:endParaRPr/>
          </a:p>
        </p:txBody>
      </p:sp>
      <p:sp>
        <p:nvSpPr>
          <p:cNvPr id="395" name="Created by Aston New &amp; Caitlin Skea. Enjoy!"/>
          <p:cNvSpPr txBox="1"/>
          <p:nvPr/>
        </p:nvSpPr>
        <p:spPr>
          <a:xfrm>
            <a:off x="9576386" y="11752049"/>
            <a:ext cx="5637761" cy="44114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2200" b="1">
                <a:latin typeface="Times New Roman"/>
                <a:ea typeface="Times New Roman"/>
                <a:cs typeface="Times New Roman"/>
                <a:sym typeface="Times New Roman"/>
              </a:defRPr>
            </a:lvl1pPr>
          </a:lstStyle>
          <a:p>
            <a:r>
              <a:rPr dirty="0"/>
              <a:t>Created by Aston New &amp; Caitlin </a:t>
            </a:r>
            <a:r>
              <a:rPr dirty="0" err="1"/>
              <a:t>Skea</a:t>
            </a:r>
            <a:r>
              <a:rPr dirty="0"/>
              <a:t>. Enjoy!</a:t>
            </a:r>
          </a:p>
        </p:txBody>
      </p:sp>
      <p:pic>
        <p:nvPicPr>
          <p:cNvPr id="3" name="Picture 2" descr="Logo&#10;&#10;Description automatically generated with medium confidence">
            <a:extLst>
              <a:ext uri="{FF2B5EF4-FFF2-40B4-BE49-F238E27FC236}">
                <a16:creationId xmlns:a16="http://schemas.microsoft.com/office/drawing/2014/main" id="{B9AA1457-D7ED-AD4B-8607-A22320507E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9220" y="2624624"/>
            <a:ext cx="14435889" cy="8731567"/>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398" name="Screenshot 2021-01-07 at 18.33.35.png" descr="Screenshot 2021-01-07 at 18.33.35.png"/>
          <p:cNvPicPr>
            <a:picLocks noChangeAspect="1"/>
          </p:cNvPicPr>
          <p:nvPr/>
        </p:nvPicPr>
        <p:blipFill>
          <a:blip r:embed="rId2"/>
          <a:stretch>
            <a:fillRect/>
          </a:stretch>
        </p:blipFill>
        <p:spPr>
          <a:xfrm>
            <a:off x="8118706" y="2161816"/>
            <a:ext cx="15915769" cy="10512784"/>
          </a:xfrm>
          <a:prstGeom prst="rect">
            <a:avLst/>
          </a:prstGeom>
          <a:ln w="12700">
            <a:miter lim="400000"/>
          </a:ln>
        </p:spPr>
      </p:pic>
      <p:sp>
        <p:nvSpPr>
          <p:cNvPr id="399" name="Budget and finance"/>
          <p:cNvSpPr txBox="1">
            <a:spLocks noGrp="1"/>
          </p:cNvSpPr>
          <p:nvPr>
            <p:ph type="title"/>
          </p:nvPr>
        </p:nvSpPr>
        <p:spPr>
          <a:xfrm>
            <a:off x="1727200" y="1089029"/>
            <a:ext cx="20929600" cy="3229571"/>
          </a:xfrm>
          <a:prstGeom prst="rect">
            <a:avLst/>
          </a:prstGeom>
        </p:spPr>
        <p:txBody>
          <a:bodyPr/>
          <a:lstStyle/>
          <a:p>
            <a:r>
              <a:rPr dirty="0"/>
              <a:t>Budget and finance </a:t>
            </a:r>
          </a:p>
        </p:txBody>
      </p:sp>
      <p:sp>
        <p:nvSpPr>
          <p:cNvPr id="400" name="Slide Number"/>
          <p:cNvSpPr txBox="1">
            <a:spLocks noGrp="1"/>
          </p:cNvSpPr>
          <p:nvPr>
            <p:ph type="sldNum" sz="quarter" idx="4294967295"/>
          </p:nvPr>
        </p:nvSpPr>
        <p:spPr>
          <a:xfrm>
            <a:off x="12001500" y="13030199"/>
            <a:ext cx="386335" cy="41910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b"/>
          <a:lstStyle>
            <a:lvl1pPr algn="ctr" defTabSz="821531">
              <a:defRPr sz="1800">
                <a:solidFill>
                  <a:srgbClr val="227AAF"/>
                </a:solidFill>
                <a:latin typeface="Avenir Next Medium"/>
                <a:ea typeface="Avenir Next Medium"/>
                <a:cs typeface="Avenir Next Medium"/>
                <a:sym typeface="Avenir Next Medium"/>
              </a:defRPr>
            </a:lvl1pPr>
          </a:lstStyle>
          <a:p>
            <a:fld id="{86CB4B4D-7CA3-9044-876B-883B54F8677D}" type="slidenum">
              <a:t>22</a:t>
            </a:fld>
            <a:endParaRPr/>
          </a:p>
        </p:txBody>
      </p:sp>
      <p:sp>
        <p:nvSpPr>
          <p:cNvPr id="401" name="Using our theoretical budget of £500…"/>
          <p:cNvSpPr txBox="1"/>
          <p:nvPr/>
        </p:nvSpPr>
        <p:spPr>
          <a:xfrm>
            <a:off x="707451" y="3824232"/>
            <a:ext cx="7102202" cy="71879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a:defRPr sz="2400" b="1">
                <a:latin typeface="Times New Roman"/>
                <a:ea typeface="Times New Roman"/>
                <a:cs typeface="Times New Roman"/>
                <a:sym typeface="Times New Roman"/>
              </a:defRPr>
            </a:pPr>
            <a:r>
              <a:t>Using our theoretical budget of £500</a:t>
            </a:r>
          </a:p>
          <a:p>
            <a:pPr>
              <a:defRPr sz="2400" b="1">
                <a:latin typeface="Times New Roman"/>
                <a:ea typeface="Times New Roman"/>
                <a:cs typeface="Times New Roman"/>
                <a:sym typeface="Times New Roman"/>
              </a:defRPr>
            </a:pPr>
            <a:r>
              <a:t>We decided that a substantial amount of the budget would go on PR as we saved money on other expenses, we factored in that  Jerome had a bigger following on social media and thought that would be key into promoting the single via those platforms would be beneficial. </a:t>
            </a:r>
          </a:p>
          <a:p>
            <a:pPr>
              <a:defRPr sz="2400" b="1">
                <a:latin typeface="Times New Roman"/>
                <a:ea typeface="Times New Roman"/>
                <a:cs typeface="Times New Roman"/>
                <a:sym typeface="Times New Roman"/>
              </a:defRPr>
            </a:pPr>
            <a:r>
              <a:t>We were album to save money on the project with:</a:t>
            </a:r>
          </a:p>
          <a:p>
            <a:pPr>
              <a:defRPr sz="2400" b="1">
                <a:latin typeface="Times New Roman"/>
                <a:ea typeface="Times New Roman"/>
                <a:cs typeface="Times New Roman"/>
                <a:sym typeface="Times New Roman"/>
              </a:defRPr>
            </a:pPr>
            <a:r>
              <a:t>Logo design </a:t>
            </a:r>
          </a:p>
          <a:p>
            <a:pPr>
              <a:defRPr sz="2400" b="1">
                <a:latin typeface="Times New Roman"/>
                <a:ea typeface="Times New Roman"/>
                <a:cs typeface="Times New Roman"/>
                <a:sym typeface="Times New Roman"/>
              </a:defRPr>
            </a:pPr>
            <a:r>
              <a:t>Artwork</a:t>
            </a:r>
          </a:p>
          <a:p>
            <a:pPr>
              <a:defRPr sz="2400" b="1">
                <a:latin typeface="Times New Roman"/>
                <a:ea typeface="Times New Roman"/>
                <a:cs typeface="Times New Roman"/>
                <a:sym typeface="Times New Roman"/>
              </a:defRPr>
            </a:pPr>
            <a:r>
              <a:t>Photos </a:t>
            </a:r>
          </a:p>
          <a:p>
            <a:pPr>
              <a:defRPr sz="2400" b="1">
                <a:latin typeface="Times New Roman"/>
                <a:ea typeface="Times New Roman"/>
                <a:cs typeface="Times New Roman"/>
                <a:sym typeface="Times New Roman"/>
              </a:defRPr>
            </a:pPr>
            <a:r>
              <a:t>As the team was able to produce those tasks.</a:t>
            </a:r>
          </a:p>
          <a:p>
            <a:pPr>
              <a:defRPr sz="2400" b="1">
                <a:latin typeface="Times New Roman"/>
                <a:ea typeface="Times New Roman"/>
                <a:cs typeface="Times New Roman"/>
                <a:sym typeface="Times New Roman"/>
              </a:defRPr>
            </a:pPr>
            <a:endParaRPr/>
          </a:p>
          <a:p>
            <a:pPr>
              <a:defRPr sz="2400" b="1">
                <a:latin typeface="Times New Roman"/>
                <a:ea typeface="Times New Roman"/>
                <a:cs typeface="Times New Roman"/>
                <a:sym typeface="Times New Roman"/>
              </a:defRPr>
            </a:pPr>
            <a:r>
              <a:t>for the management of the project we used </a:t>
            </a:r>
          </a:p>
          <a:p>
            <a:pPr>
              <a:defRPr sz="2400" b="1">
                <a:latin typeface="Times New Roman"/>
                <a:ea typeface="Times New Roman"/>
                <a:cs typeface="Times New Roman"/>
                <a:sym typeface="Times New Roman"/>
              </a:defRPr>
            </a:pPr>
            <a:r>
              <a:rPr u="sng">
                <a:hlinkClick r:id="rId3"/>
              </a:rPr>
              <a:t>monday.com</a:t>
            </a:r>
            <a:r>
              <a:t> we were able to use a trial which saved us money. </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403" name="Bibliography"/>
          <p:cNvSpPr txBox="1">
            <a:spLocks noGrp="1"/>
          </p:cNvSpPr>
          <p:nvPr>
            <p:ph type="title" idx="4294967295"/>
          </p:nvPr>
        </p:nvSpPr>
        <p:spPr>
          <a:xfrm>
            <a:off x="1727200" y="994373"/>
            <a:ext cx="20929600" cy="3229571"/>
          </a:xfrm>
          <a:prstGeom prst="rect">
            <a:avLst/>
          </a:prstGeom>
        </p:spPr>
        <p:txBody>
          <a:bodyPr lIns="50800" tIns="50800" rIns="50800" bIns="50800" anchor="t"/>
          <a:lstStyle>
            <a:lvl1pPr algn="ctr" defTabSz="584200">
              <a:lnSpc>
                <a:spcPct val="80000"/>
              </a:lnSpc>
              <a:defRPr sz="8600" spc="-86">
                <a:solidFill>
                  <a:srgbClr val="4A4A4A"/>
                </a:solidFill>
                <a:latin typeface="+mn-lt"/>
                <a:ea typeface="+mn-ea"/>
                <a:cs typeface="+mn-cs"/>
                <a:sym typeface="Publico Headline Black"/>
              </a:defRPr>
            </a:lvl1pPr>
          </a:lstStyle>
          <a:p>
            <a:r>
              <a:rPr dirty="0"/>
              <a:t>Bibliography  </a:t>
            </a:r>
          </a:p>
        </p:txBody>
      </p:sp>
      <p:sp>
        <p:nvSpPr>
          <p:cNvPr id="404" name="Reference list…"/>
          <p:cNvSpPr txBox="1"/>
          <p:nvPr/>
        </p:nvSpPr>
        <p:spPr>
          <a:xfrm>
            <a:off x="842442" y="1651626"/>
            <a:ext cx="22378506" cy="973119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algn="l" defTabSz="457200">
              <a:lnSpc>
                <a:spcPct val="150000"/>
              </a:lnSpc>
              <a:spcBef>
                <a:spcPts val="1200"/>
              </a:spcBef>
              <a:defRPr sz="2400" b="1">
                <a:latin typeface="Times New Roman"/>
                <a:ea typeface="Times New Roman"/>
                <a:cs typeface="Times New Roman"/>
                <a:sym typeface="Times New Roman"/>
              </a:defRPr>
            </a:pPr>
            <a:r>
              <a:rPr dirty="0"/>
              <a:t>Reference list</a:t>
            </a:r>
          </a:p>
          <a:p>
            <a:pPr algn="l" defTabSz="457200">
              <a:lnSpc>
                <a:spcPct val="150000"/>
              </a:lnSpc>
              <a:spcBef>
                <a:spcPts val="1200"/>
              </a:spcBef>
              <a:defRPr sz="2400" b="1">
                <a:latin typeface="Times New Roman"/>
                <a:ea typeface="Times New Roman"/>
                <a:cs typeface="Times New Roman"/>
                <a:sym typeface="Times New Roman"/>
              </a:defRPr>
            </a:pPr>
            <a:r>
              <a:rPr dirty="0"/>
              <a:t>AB, S. (2019). </a:t>
            </a:r>
            <a:r>
              <a:rPr i="1" dirty="0"/>
              <a:t>Spotify for Artists</a:t>
            </a:r>
            <a:r>
              <a:rPr dirty="0"/>
              <a:t>. [online] </a:t>
            </a:r>
            <a:r>
              <a:rPr dirty="0" err="1"/>
              <a:t>Spotify.com</a:t>
            </a:r>
            <a:r>
              <a:rPr dirty="0"/>
              <a:t>. Available at: https://</a:t>
            </a:r>
            <a:r>
              <a:rPr dirty="0" err="1"/>
              <a:t>artists.spotify.com</a:t>
            </a:r>
            <a:r>
              <a:rPr dirty="0"/>
              <a:t>.</a:t>
            </a:r>
          </a:p>
          <a:p>
            <a:pPr algn="l" defTabSz="457200">
              <a:lnSpc>
                <a:spcPct val="150000"/>
              </a:lnSpc>
              <a:spcBef>
                <a:spcPts val="1200"/>
              </a:spcBef>
              <a:defRPr sz="2400" b="1">
                <a:latin typeface="Times New Roman"/>
                <a:ea typeface="Times New Roman"/>
                <a:cs typeface="Times New Roman"/>
                <a:sym typeface="Times New Roman"/>
              </a:defRPr>
            </a:pPr>
            <a:r>
              <a:rPr dirty="0"/>
              <a:t>City of Stoke-on-Trent Sixth Form College (2010). </a:t>
            </a:r>
            <a:r>
              <a:rPr i="1" dirty="0"/>
              <a:t>Structure of a major record label</a:t>
            </a:r>
            <a:r>
              <a:rPr dirty="0"/>
              <a:t>. [online] </a:t>
            </a:r>
            <a:r>
              <a:rPr dirty="0" err="1"/>
              <a:t>Slideshare.net</a:t>
            </a:r>
            <a:r>
              <a:rPr dirty="0"/>
              <a:t>. Available at: https://</a:t>
            </a:r>
            <a:r>
              <a:rPr dirty="0" err="1"/>
              <a:t>www.slideshare.net</a:t>
            </a:r>
            <a:r>
              <a:rPr dirty="0"/>
              <a:t>/</a:t>
            </a:r>
            <a:r>
              <a:rPr dirty="0" err="1"/>
              <a:t>kimberleyfinn</a:t>
            </a:r>
            <a:r>
              <a:rPr dirty="0"/>
              <a:t>/structure-of-a-major-record-label.</a:t>
            </a:r>
          </a:p>
          <a:p>
            <a:pPr algn="l" defTabSz="457200">
              <a:lnSpc>
                <a:spcPct val="150000"/>
              </a:lnSpc>
              <a:spcBef>
                <a:spcPts val="1200"/>
              </a:spcBef>
              <a:defRPr sz="2400" b="1">
                <a:latin typeface="Times New Roman"/>
                <a:ea typeface="Times New Roman"/>
                <a:cs typeface="Times New Roman"/>
                <a:sym typeface="Times New Roman"/>
              </a:defRPr>
            </a:pPr>
            <a:r>
              <a:rPr dirty="0"/>
              <a:t>Crowns, C. (2020). </a:t>
            </a:r>
            <a:r>
              <a:rPr i="1" dirty="0"/>
              <a:t>Casting Crowns - Oh My Soul (Lyric Video) - YouTube</a:t>
            </a:r>
            <a:r>
              <a:rPr dirty="0"/>
              <a:t>. [online] </a:t>
            </a:r>
            <a:r>
              <a:rPr dirty="0" err="1"/>
              <a:t>www.youtube.com</a:t>
            </a:r>
            <a:r>
              <a:rPr dirty="0"/>
              <a:t>. Available at: https://</a:t>
            </a:r>
            <a:r>
              <a:rPr dirty="0" err="1"/>
              <a:t>www.youtube.com</a:t>
            </a:r>
            <a:r>
              <a:rPr dirty="0"/>
              <a:t>/</a:t>
            </a:r>
            <a:r>
              <a:rPr dirty="0" err="1"/>
              <a:t>watch?v</a:t>
            </a:r>
            <a:r>
              <a:rPr dirty="0"/>
              <a:t>=Tn5aq54yu8A [Accessed 6 Jan. 2021].</a:t>
            </a:r>
          </a:p>
          <a:p>
            <a:pPr algn="l" defTabSz="457200">
              <a:lnSpc>
                <a:spcPct val="150000"/>
              </a:lnSpc>
              <a:spcBef>
                <a:spcPts val="1200"/>
              </a:spcBef>
              <a:defRPr sz="2400" b="1">
                <a:latin typeface="Times New Roman"/>
                <a:ea typeface="Times New Roman"/>
                <a:cs typeface="Times New Roman"/>
                <a:sym typeface="Times New Roman"/>
              </a:defRPr>
            </a:pPr>
            <a:r>
              <a:rPr dirty="0" err="1"/>
              <a:t>Desenio</a:t>
            </a:r>
            <a:r>
              <a:rPr dirty="0"/>
              <a:t>, D. (2020). </a:t>
            </a:r>
            <a:r>
              <a:rPr i="1" dirty="0"/>
              <a:t>Wall art | Shop stylish posters and wall art from </a:t>
            </a:r>
            <a:r>
              <a:rPr i="1" dirty="0" err="1"/>
              <a:t>Desenio.co.uk</a:t>
            </a:r>
            <a:r>
              <a:rPr dirty="0"/>
              <a:t>. [online] </a:t>
            </a:r>
            <a:r>
              <a:rPr dirty="0" err="1"/>
              <a:t>desenio.co.uk</a:t>
            </a:r>
            <a:r>
              <a:rPr dirty="0"/>
              <a:t>. Available at: https://</a:t>
            </a:r>
            <a:r>
              <a:rPr dirty="0" err="1"/>
              <a:t>desenio.co.uk</a:t>
            </a:r>
            <a:r>
              <a:rPr dirty="0"/>
              <a:t>/ [Accessed 6 Jan. 2021].</a:t>
            </a:r>
          </a:p>
          <a:p>
            <a:pPr algn="l" defTabSz="457200">
              <a:lnSpc>
                <a:spcPct val="150000"/>
              </a:lnSpc>
              <a:spcBef>
                <a:spcPts val="1200"/>
              </a:spcBef>
              <a:defRPr sz="2400" b="1">
                <a:latin typeface="Times New Roman"/>
                <a:ea typeface="Times New Roman"/>
                <a:cs typeface="Times New Roman"/>
                <a:sym typeface="Times New Roman"/>
              </a:defRPr>
            </a:pPr>
            <a:r>
              <a:rPr dirty="0" err="1"/>
              <a:t>Monday.com</a:t>
            </a:r>
            <a:r>
              <a:rPr dirty="0"/>
              <a:t> (n.d.). </a:t>
            </a:r>
            <a:r>
              <a:rPr i="1" dirty="0" err="1"/>
              <a:t>monday.com</a:t>
            </a:r>
            <a:r>
              <a:rPr i="1" dirty="0"/>
              <a:t>: Your team’s growth made easy | Log In</a:t>
            </a:r>
            <a:r>
              <a:rPr dirty="0"/>
              <a:t>. [online] orange-crush-</a:t>
            </a:r>
            <a:r>
              <a:rPr dirty="0" err="1"/>
              <a:t>force.monday.com</a:t>
            </a:r>
            <a:r>
              <a:rPr dirty="0"/>
              <a:t>. Available at: https://orange-crush-</a:t>
            </a:r>
            <a:r>
              <a:rPr dirty="0" err="1"/>
              <a:t>force.monday.com</a:t>
            </a:r>
            <a:r>
              <a:rPr dirty="0"/>
              <a:t> [Accessed 7 Jan. 2021].</a:t>
            </a:r>
          </a:p>
          <a:p>
            <a:pPr algn="l" defTabSz="457200">
              <a:lnSpc>
                <a:spcPct val="150000"/>
              </a:lnSpc>
              <a:spcBef>
                <a:spcPts val="1200"/>
              </a:spcBef>
              <a:defRPr sz="2400" b="1">
                <a:latin typeface="Times New Roman"/>
                <a:ea typeface="Times New Roman"/>
                <a:cs typeface="Times New Roman"/>
                <a:sym typeface="Times New Roman"/>
              </a:defRPr>
            </a:pPr>
            <a:r>
              <a:rPr dirty="0" err="1"/>
              <a:t>Youtube</a:t>
            </a:r>
            <a:r>
              <a:rPr dirty="0"/>
              <a:t> (2017). </a:t>
            </a:r>
            <a:r>
              <a:rPr i="1" dirty="0"/>
              <a:t>Jerome Thomas - Company | </a:t>
            </a:r>
            <a:r>
              <a:rPr i="1" dirty="0" err="1"/>
              <a:t>Sofar</a:t>
            </a:r>
            <a:r>
              <a:rPr i="1" dirty="0"/>
              <a:t> London - YouTube</a:t>
            </a:r>
            <a:r>
              <a:rPr dirty="0"/>
              <a:t>. [online] </a:t>
            </a:r>
            <a:r>
              <a:rPr dirty="0" err="1"/>
              <a:t>www.youtube.com</a:t>
            </a:r>
            <a:r>
              <a:rPr dirty="0"/>
              <a:t>. Available at: https://</a:t>
            </a:r>
            <a:r>
              <a:rPr dirty="0" err="1"/>
              <a:t>www.youtube.com</a:t>
            </a:r>
            <a:r>
              <a:rPr dirty="0"/>
              <a:t>/</a:t>
            </a:r>
            <a:r>
              <a:rPr dirty="0" err="1"/>
              <a:t>watch?v</a:t>
            </a:r>
            <a:r>
              <a:rPr dirty="0"/>
              <a:t>=pSELRTZ5VR4 [Accessed 7 Jan. 2021].</a:t>
            </a:r>
          </a:p>
          <a:p>
            <a:pPr algn="l" defTabSz="457200">
              <a:lnSpc>
                <a:spcPct val="150000"/>
              </a:lnSpc>
              <a:spcBef>
                <a:spcPts val="1200"/>
              </a:spcBef>
              <a:defRPr sz="2400" b="1">
                <a:latin typeface="Times New Roman"/>
                <a:ea typeface="Times New Roman"/>
                <a:cs typeface="Times New Roman"/>
                <a:sym typeface="Times New Roman"/>
              </a:defRPr>
            </a:pPr>
            <a:r>
              <a:rPr dirty="0" err="1"/>
              <a:t>Youtube</a:t>
            </a:r>
            <a:r>
              <a:rPr dirty="0"/>
              <a:t> (2018). </a:t>
            </a:r>
            <a:r>
              <a:rPr i="1" dirty="0"/>
              <a:t>Jerome Thomas - 1989 (Prod. by Warren </a:t>
            </a:r>
            <a:r>
              <a:rPr i="1" dirty="0" err="1"/>
              <a:t>Xclnce</a:t>
            </a:r>
            <a:r>
              <a:rPr i="1" dirty="0"/>
              <a:t>) | A COLORS SHOW - YouTube</a:t>
            </a:r>
            <a:r>
              <a:rPr dirty="0"/>
              <a:t>. [online] </a:t>
            </a:r>
            <a:r>
              <a:rPr dirty="0" err="1"/>
              <a:t>www.youtube.com</a:t>
            </a:r>
            <a:r>
              <a:rPr dirty="0"/>
              <a:t>. Available at: https://</a:t>
            </a:r>
            <a:r>
              <a:rPr dirty="0" err="1"/>
              <a:t>www.youtube.com</a:t>
            </a:r>
            <a:r>
              <a:rPr dirty="0"/>
              <a:t>/</a:t>
            </a:r>
            <a:r>
              <a:rPr dirty="0" err="1"/>
              <a:t>watch?v</a:t>
            </a:r>
            <a:r>
              <a:rPr dirty="0"/>
              <a:t>=</a:t>
            </a:r>
            <a:r>
              <a:rPr dirty="0" err="1"/>
              <a:t>btGYfStLRuw</a:t>
            </a:r>
            <a:r>
              <a:rPr dirty="0"/>
              <a:t> [Accessed 7 Jan. 2021].</a:t>
            </a:r>
          </a:p>
          <a:p>
            <a:pPr algn="l" defTabSz="457200">
              <a:lnSpc>
                <a:spcPct val="150000"/>
              </a:lnSpc>
              <a:spcBef>
                <a:spcPts val="1200"/>
              </a:spcBef>
              <a:defRPr sz="2400" b="1">
                <a:latin typeface="Times New Roman"/>
                <a:ea typeface="Times New Roman"/>
                <a:cs typeface="Times New Roman"/>
                <a:sym typeface="Times New Roman"/>
              </a:defRPr>
            </a:pPr>
            <a:endParaRPr dirty="0"/>
          </a:p>
          <a:p>
            <a:pPr algn="l" defTabSz="457200">
              <a:lnSpc>
                <a:spcPct val="150000"/>
              </a:lnSpc>
              <a:spcBef>
                <a:spcPts val="1200"/>
              </a:spcBef>
              <a:defRPr sz="2400" b="1">
                <a:latin typeface="Times New Roman"/>
                <a:ea typeface="Times New Roman"/>
                <a:cs typeface="Times New Roman"/>
                <a:sym typeface="Times New Roman"/>
              </a:defRPr>
            </a:pPr>
            <a:r>
              <a:rPr dirty="0"/>
              <a:t>Photos were provided by Jerome Thomas and Toma Lazarov for use in this assignment</a:t>
            </a:r>
          </a:p>
        </p:txBody>
      </p:sp>
    </p:spTree>
  </p:cSld>
  <p:clrMapOvr>
    <a:masterClrMapping/>
  </p:clrMapOvr>
  <p:transition spd="med"/>
</p:sld>
</file>

<file path=ppt/theme/theme1.xml><?xml version="1.0" encoding="utf-8"?>
<a:theme xmlns:a="http://schemas.openxmlformats.org/drawingml/2006/main" name="26_FeatureStory">
  <a:themeElements>
    <a:clrScheme name="26_FeatureStory">
      <a:dk1>
        <a:srgbClr val="000000"/>
      </a:dk1>
      <a:lt1>
        <a:srgbClr val="F0EBE0"/>
      </a:lt1>
      <a:dk2>
        <a:srgbClr val="4A4A4B"/>
      </a:dk2>
      <a:lt2>
        <a:srgbClr val="C2C3C6"/>
      </a:lt2>
      <a:accent1>
        <a:srgbClr val="53BBE0"/>
      </a:accent1>
      <a:accent2>
        <a:srgbClr val="6DCFB9"/>
      </a:accent2>
      <a:accent3>
        <a:srgbClr val="90BF72"/>
      </a:accent3>
      <a:accent4>
        <a:srgbClr val="F2C449"/>
      </a:accent4>
      <a:accent5>
        <a:srgbClr val="FF4741"/>
      </a:accent5>
      <a:accent6>
        <a:srgbClr val="FF8700"/>
      </a:accent6>
      <a:hlink>
        <a:srgbClr val="0000FF"/>
      </a:hlink>
      <a:folHlink>
        <a:srgbClr val="FF00FF"/>
      </a:folHlink>
    </a:clrScheme>
    <a:fontScheme name="26_FeatureStory">
      <a:majorFont>
        <a:latin typeface="Publico Headline Black"/>
        <a:ea typeface="Publico Headline Black"/>
        <a:cs typeface="Publico Headline Black"/>
      </a:majorFont>
      <a:minorFont>
        <a:latin typeface="Publico Headline Black"/>
        <a:ea typeface="Publico Headline Black"/>
        <a:cs typeface="Publico Headline Black"/>
      </a:minorFont>
    </a:fontScheme>
    <a:fmtScheme name="26_FeatureStor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4B4A4B"/>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12700" rtl="0" fontAlgn="auto" latinLnBrk="0" hangingPunct="0">
          <a:lnSpc>
            <a:spcPct val="100000"/>
          </a:lnSpc>
          <a:spcBef>
            <a:spcPts val="0"/>
          </a:spcBef>
          <a:spcAft>
            <a:spcPts val="0"/>
          </a:spcAft>
          <a:buClrTx/>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kumimoji="0" sz="3000" b="0" i="0" u="none" strike="noStrike" cap="all" spc="0" normalizeH="0" baseline="0">
            <a:ln>
              <a:noFill/>
            </a:ln>
            <a:solidFill>
              <a:srgbClr val="FFFFFF"/>
            </a:solidFill>
            <a:effectLst/>
            <a:uFillTx/>
            <a:latin typeface="Publico Text Roman"/>
            <a:ea typeface="Publico Text Roman"/>
            <a:cs typeface="Publico Text Roman"/>
            <a:sym typeface="Publico Text Roman"/>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50800" cap="flat">
          <a:solidFill>
            <a:srgbClr val="227AA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6_FeatureStory">
  <a:themeElements>
    <a:clrScheme name="26_FeatureStory">
      <a:dk1>
        <a:srgbClr val="000000"/>
      </a:dk1>
      <a:lt1>
        <a:srgbClr val="FFFFFF"/>
      </a:lt1>
      <a:dk2>
        <a:srgbClr val="4A4A4B"/>
      </a:dk2>
      <a:lt2>
        <a:srgbClr val="C2C3C6"/>
      </a:lt2>
      <a:accent1>
        <a:srgbClr val="53BBE0"/>
      </a:accent1>
      <a:accent2>
        <a:srgbClr val="6DCFB9"/>
      </a:accent2>
      <a:accent3>
        <a:srgbClr val="90BF72"/>
      </a:accent3>
      <a:accent4>
        <a:srgbClr val="F2C449"/>
      </a:accent4>
      <a:accent5>
        <a:srgbClr val="FF4741"/>
      </a:accent5>
      <a:accent6>
        <a:srgbClr val="FF8700"/>
      </a:accent6>
      <a:hlink>
        <a:srgbClr val="0000FF"/>
      </a:hlink>
      <a:folHlink>
        <a:srgbClr val="FF00FF"/>
      </a:folHlink>
    </a:clrScheme>
    <a:fontScheme name="26_FeatureStory">
      <a:majorFont>
        <a:latin typeface="Publico Headline Black"/>
        <a:ea typeface="Publico Headline Black"/>
        <a:cs typeface="Publico Headline Black"/>
      </a:majorFont>
      <a:minorFont>
        <a:latin typeface="Publico Headline Black"/>
        <a:ea typeface="Publico Headline Black"/>
        <a:cs typeface="Publico Headline Black"/>
      </a:minorFont>
    </a:fontScheme>
    <a:fmtScheme name="26_FeatureStor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4B4A4B"/>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12700" rtl="0" fontAlgn="auto" latinLnBrk="0" hangingPunct="0">
          <a:lnSpc>
            <a:spcPct val="100000"/>
          </a:lnSpc>
          <a:spcBef>
            <a:spcPts val="0"/>
          </a:spcBef>
          <a:spcAft>
            <a:spcPts val="0"/>
          </a:spcAft>
          <a:buClrTx/>
          <a:buSzTx/>
          <a:buFontTx/>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kumimoji="0" sz="3000" b="0" i="0" u="none" strike="noStrike" cap="all" spc="0" normalizeH="0" baseline="0">
            <a:ln>
              <a:noFill/>
            </a:ln>
            <a:solidFill>
              <a:srgbClr val="FFFFFF"/>
            </a:solidFill>
            <a:effectLst/>
            <a:uFillTx/>
            <a:latin typeface="Publico Text Roman"/>
            <a:ea typeface="Publico Text Roman"/>
            <a:cs typeface="Publico Text Roman"/>
            <a:sym typeface="Publico Text Roman"/>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50800" cap="flat">
          <a:solidFill>
            <a:srgbClr val="227AA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1000"/>
          </a:spcBef>
          <a:spcAft>
            <a:spcPts val="0"/>
          </a:spcAft>
          <a:buClrTx/>
          <a:buSzTx/>
          <a:buFontTx/>
          <a:buNone/>
          <a:tabLst/>
          <a:defRPr kumimoji="0" sz="2000" b="0" i="0" u="none" strike="noStrike" cap="none" spc="0" normalizeH="0" baseline="0">
            <a:ln>
              <a:noFill/>
            </a:ln>
            <a:solidFill>
              <a:srgbClr val="000000"/>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118</TotalTime>
  <Words>3033</Words>
  <Application>Microsoft Macintosh PowerPoint</Application>
  <PresentationFormat>Custom</PresentationFormat>
  <Paragraphs>310</Paragraphs>
  <Slides>23</Slides>
  <Notes>0</Notes>
  <HiddenSlides>0</HiddenSlides>
  <MMClips>3</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23</vt:i4>
      </vt:variant>
    </vt:vector>
  </HeadingPairs>
  <TitlesOfParts>
    <vt:vector size="38" baseType="lpstr">
      <vt:lpstr>Arial</vt:lpstr>
      <vt:lpstr>Avenir Next Medium</vt:lpstr>
      <vt:lpstr>Avenir Next Regular</vt:lpstr>
      <vt:lpstr>Calibri</vt:lpstr>
      <vt:lpstr>Calibri Light</vt:lpstr>
      <vt:lpstr>Helvetica</vt:lpstr>
      <vt:lpstr>Helvetica Neue</vt:lpstr>
      <vt:lpstr>Publico Headline Black</vt:lpstr>
      <vt:lpstr>Publico Headline Roman</vt:lpstr>
      <vt:lpstr>Publico Text Roman</vt:lpstr>
      <vt:lpstr>Publico Text Semibold</vt:lpstr>
      <vt:lpstr>Symbol</vt:lpstr>
      <vt:lpstr>Times New Roman</vt:lpstr>
      <vt:lpstr>Times Roman</vt:lpstr>
      <vt:lpstr>26_FeatureStory</vt:lpstr>
      <vt:lpstr>Creative Music Management  PORTFOLIO </vt:lpstr>
      <vt:lpstr>Contents </vt:lpstr>
      <vt:lpstr>PowerPoint Presentation</vt:lpstr>
      <vt:lpstr>PowerPoint Presentation</vt:lpstr>
      <vt:lpstr>Group Meetings/Project Outline</vt:lpstr>
      <vt:lpstr>Group Meetings/Project Timeline </vt:lpstr>
      <vt:lpstr>A&amp;R </vt:lpstr>
      <vt:lpstr>A&amp;R continued</vt:lpstr>
      <vt:lpstr>A&amp;R continued </vt:lpstr>
      <vt:lpstr>Artwork and iconography </vt:lpstr>
      <vt:lpstr>Album artwork and iconography </vt:lpstr>
      <vt:lpstr> Album artwork and iconography </vt:lpstr>
      <vt:lpstr>Artist Electronic Press Kit</vt:lpstr>
      <vt:lpstr>PowerPoint Presentation</vt:lpstr>
      <vt:lpstr>Music </vt:lpstr>
      <vt:lpstr>Past Performances </vt:lpstr>
      <vt:lpstr>  Previous releases </vt:lpstr>
      <vt:lpstr>Social Media </vt:lpstr>
      <vt:lpstr>Contact details </vt:lpstr>
      <vt:lpstr>Promotional Video</vt:lpstr>
      <vt:lpstr>Promotional Video</vt:lpstr>
      <vt:lpstr>Budget and finance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Music Management  PORTFOLIO </dc:title>
  <cp:lastModifiedBy>Aston New</cp:lastModifiedBy>
  <cp:revision>19</cp:revision>
  <dcterms:modified xsi:type="dcterms:W3CDTF">2021-01-08T11:05:24Z</dcterms:modified>
</cp:coreProperties>
</file>