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sldIdLst>
    <p:sldId id="256" r:id="rId2"/>
    <p:sldId id="257" r:id="rId3"/>
    <p:sldId id="258" r:id="rId4"/>
    <p:sldId id="259" r:id="rId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4EDBFD-DAC6-4DC6-A026-A1B873C8B72C}" v="249" dt="2021-12-09T09:54:53.600"/>
    <p1510:client id="{1C1DAB8A-D5A6-78D3-A90E-CB21CFE77108}" v="885" dt="2021-12-07T13:16:00.858"/>
    <p1510:client id="{2B089EF4-FC30-CB30-B3C8-9229FF4F1230}" v="907" dt="2021-12-09T09:59:51.810"/>
    <p1510:client id="{8D62A3B8-E65B-64D5-A71F-E557B5A22A10}" v="13" dt="2021-12-07T10:48:15.706"/>
    <p1510:client id="{97AC96E1-DBAF-4C1A-8BC3-8347CCB36577}" v="149" dt="2021-12-06T10:22:15.541"/>
    <p1510:client id="{FCFC08B7-2B55-448E-8B70-0C86A838CC67}" v="302" dt="2021-12-07T11:22:39.1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yan Mohamed Muhumed (2029256)" userId="S::2029256@student.uwtsd.ac.uk::923d6e8b-19e0-4e3b-8c23-1642577e2e47" providerId="AD" clId="Web-{2B089EF4-FC30-CB30-B3C8-9229FF4F1230}"/>
    <pc:docChg chg="modSld">
      <pc:chgData name="Maryan Mohamed Muhumed (2029256)" userId="S::2029256@student.uwtsd.ac.uk::923d6e8b-19e0-4e3b-8c23-1642577e2e47" providerId="AD" clId="Web-{2B089EF4-FC30-CB30-B3C8-9229FF4F1230}" dt="2021-12-09T09:59:51.810" v="458" actId="20577"/>
      <pc:docMkLst>
        <pc:docMk/>
      </pc:docMkLst>
      <pc:sldChg chg="modSp">
        <pc:chgData name="Maryan Mohamed Muhumed (2029256)" userId="S::2029256@student.uwtsd.ac.uk::923d6e8b-19e0-4e3b-8c23-1642577e2e47" providerId="AD" clId="Web-{2B089EF4-FC30-CB30-B3C8-9229FF4F1230}" dt="2021-12-09T09:59:51.810" v="458" actId="20577"/>
        <pc:sldMkLst>
          <pc:docMk/>
          <pc:sldMk cId="1098981890" sldId="259"/>
        </pc:sldMkLst>
        <pc:spChg chg="mod">
          <ac:chgData name="Maryan Mohamed Muhumed (2029256)" userId="S::2029256@student.uwtsd.ac.uk::923d6e8b-19e0-4e3b-8c23-1642577e2e47" providerId="AD" clId="Web-{2B089EF4-FC30-CB30-B3C8-9229FF4F1230}" dt="2021-12-09T09:59:51.810" v="458" actId="20577"/>
          <ac:spMkLst>
            <pc:docMk/>
            <pc:sldMk cId="1098981890" sldId="259"/>
            <ac:spMk id="4" creationId="{2414699E-D784-4ECC-A970-DE3E4A1C9A45}"/>
          </ac:spMkLst>
        </pc:spChg>
      </pc:sldChg>
    </pc:docChg>
  </pc:docChgLst>
  <pc:docChgLst>
    <pc:chgData name="Maryan Mohamed Muhumed (2029256)" userId="S::2029256@student.uwtsd.ac.uk::923d6e8b-19e0-4e3b-8c23-1642577e2e47" providerId="AD" clId="Web-{0F4EDBFD-DAC6-4DC6-A026-A1B873C8B72C}"/>
    <pc:docChg chg="modSld">
      <pc:chgData name="Maryan Mohamed Muhumed (2029256)" userId="S::2029256@student.uwtsd.ac.uk::923d6e8b-19e0-4e3b-8c23-1642577e2e47" providerId="AD" clId="Web-{0F4EDBFD-DAC6-4DC6-A026-A1B873C8B72C}" dt="2021-12-09T09:54:32.427" v="132" actId="20577"/>
      <pc:docMkLst>
        <pc:docMk/>
      </pc:docMkLst>
      <pc:sldChg chg="addSp modSp">
        <pc:chgData name="Maryan Mohamed Muhumed (2029256)" userId="S::2029256@student.uwtsd.ac.uk::923d6e8b-19e0-4e3b-8c23-1642577e2e47" providerId="AD" clId="Web-{0F4EDBFD-DAC6-4DC6-A026-A1B873C8B72C}" dt="2021-12-09T09:54:32.427" v="132" actId="20577"/>
        <pc:sldMkLst>
          <pc:docMk/>
          <pc:sldMk cId="1098981890" sldId="259"/>
        </pc:sldMkLst>
        <pc:spChg chg="mod">
          <ac:chgData name="Maryan Mohamed Muhumed (2029256)" userId="S::2029256@student.uwtsd.ac.uk::923d6e8b-19e0-4e3b-8c23-1642577e2e47" providerId="AD" clId="Web-{0F4EDBFD-DAC6-4DC6-A026-A1B873C8B72C}" dt="2021-12-08T14:08:40.826" v="93" actId="20577"/>
          <ac:spMkLst>
            <pc:docMk/>
            <pc:sldMk cId="1098981890" sldId="259"/>
            <ac:spMk id="2" creationId="{18E23045-08A7-4D84-A9A2-2263B1FB0BA8}"/>
          </ac:spMkLst>
        </pc:spChg>
        <pc:spChg chg="add mod">
          <ac:chgData name="Maryan Mohamed Muhumed (2029256)" userId="S::2029256@student.uwtsd.ac.uk::923d6e8b-19e0-4e3b-8c23-1642577e2e47" providerId="AD" clId="Web-{0F4EDBFD-DAC6-4DC6-A026-A1B873C8B72C}" dt="2021-12-09T09:54:32.427" v="132" actId="20577"/>
          <ac:spMkLst>
            <pc:docMk/>
            <pc:sldMk cId="1098981890" sldId="259"/>
            <ac:spMk id="4" creationId="{2414699E-D784-4ECC-A970-DE3E4A1C9A45}"/>
          </ac:spMkLst>
        </pc:spChg>
      </pc:sldChg>
    </pc:docChg>
  </pc:docChgLst>
  <pc:docChgLst>
    <pc:chgData name="Maryan Mohamed Muhumed (2029256)" userId="S::2029256@student.uwtsd.ac.uk::923d6e8b-19e0-4e3b-8c23-1642577e2e47" providerId="AD" clId="Web-{FCFC08B7-2B55-448E-8B70-0C86A838CC67}"/>
    <pc:docChg chg="addSld modSld">
      <pc:chgData name="Maryan Mohamed Muhumed (2029256)" userId="S::2029256@student.uwtsd.ac.uk::923d6e8b-19e0-4e3b-8c23-1642577e2e47" providerId="AD" clId="Web-{FCFC08B7-2B55-448E-8B70-0C86A838CC67}" dt="2021-12-07T11:22:39.186" v="303"/>
      <pc:docMkLst>
        <pc:docMk/>
      </pc:docMkLst>
      <pc:sldChg chg="modSp">
        <pc:chgData name="Maryan Mohamed Muhumed (2029256)" userId="S::2029256@student.uwtsd.ac.uk::923d6e8b-19e0-4e3b-8c23-1642577e2e47" providerId="AD" clId="Web-{FCFC08B7-2B55-448E-8B70-0C86A838CC67}" dt="2021-12-07T11:22:29.201" v="302" actId="14100"/>
        <pc:sldMkLst>
          <pc:docMk/>
          <pc:sldMk cId="109857222" sldId="256"/>
        </pc:sldMkLst>
        <pc:spChg chg="mod">
          <ac:chgData name="Maryan Mohamed Muhumed (2029256)" userId="S::2029256@student.uwtsd.ac.uk::923d6e8b-19e0-4e3b-8c23-1642577e2e47" providerId="AD" clId="Web-{FCFC08B7-2B55-448E-8B70-0C86A838CC67}" dt="2021-12-07T11:22:13.466" v="301" actId="14100"/>
          <ac:spMkLst>
            <pc:docMk/>
            <pc:sldMk cId="109857222" sldId="256"/>
            <ac:spMk id="2" creationId="{00000000-0000-0000-0000-000000000000}"/>
          </ac:spMkLst>
        </pc:spChg>
        <pc:spChg chg="mod">
          <ac:chgData name="Maryan Mohamed Muhumed (2029256)" userId="S::2029256@student.uwtsd.ac.uk::923d6e8b-19e0-4e3b-8c23-1642577e2e47" providerId="AD" clId="Web-{FCFC08B7-2B55-448E-8B70-0C86A838CC67}" dt="2021-12-07T11:22:29.201" v="302" actId="14100"/>
          <ac:spMkLst>
            <pc:docMk/>
            <pc:sldMk cId="109857222" sldId="256"/>
            <ac:spMk id="3" creationId="{00000000-0000-0000-0000-000000000000}"/>
          </ac:spMkLst>
        </pc:spChg>
      </pc:sldChg>
      <pc:sldChg chg="new">
        <pc:chgData name="Maryan Mohamed Muhumed (2029256)" userId="S::2029256@student.uwtsd.ac.uk::923d6e8b-19e0-4e3b-8c23-1642577e2e47" providerId="AD" clId="Web-{FCFC08B7-2B55-448E-8B70-0C86A838CC67}" dt="2021-12-07T11:22:39.186" v="303"/>
        <pc:sldMkLst>
          <pc:docMk/>
          <pc:sldMk cId="4286944451" sldId="257"/>
        </pc:sldMkLst>
      </pc:sldChg>
    </pc:docChg>
  </pc:docChgLst>
  <pc:docChgLst>
    <pc:chgData name="Maryan Mohamed Muhumed (2029256)" userId="S::2029256@student.uwtsd.ac.uk::923d6e8b-19e0-4e3b-8c23-1642577e2e47" providerId="AD" clId="Web-{8D62A3B8-E65B-64D5-A71F-E557B5A22A10}"/>
    <pc:docChg chg="modSld">
      <pc:chgData name="Maryan Mohamed Muhumed (2029256)" userId="S::2029256@student.uwtsd.ac.uk::923d6e8b-19e0-4e3b-8c23-1642577e2e47" providerId="AD" clId="Web-{8D62A3B8-E65B-64D5-A71F-E557B5A22A10}" dt="2021-12-07T10:48:15.706" v="12" actId="20577"/>
      <pc:docMkLst>
        <pc:docMk/>
      </pc:docMkLst>
      <pc:sldChg chg="modSp">
        <pc:chgData name="Maryan Mohamed Muhumed (2029256)" userId="S::2029256@student.uwtsd.ac.uk::923d6e8b-19e0-4e3b-8c23-1642577e2e47" providerId="AD" clId="Web-{8D62A3B8-E65B-64D5-A71F-E557B5A22A10}" dt="2021-12-07T10:48:15.706" v="12" actId="20577"/>
        <pc:sldMkLst>
          <pc:docMk/>
          <pc:sldMk cId="109857222" sldId="256"/>
        </pc:sldMkLst>
        <pc:spChg chg="mod">
          <ac:chgData name="Maryan Mohamed Muhumed (2029256)" userId="S::2029256@student.uwtsd.ac.uk::923d6e8b-19e0-4e3b-8c23-1642577e2e47" providerId="AD" clId="Web-{8D62A3B8-E65B-64D5-A71F-E557B5A22A10}" dt="2021-12-07T10:48:15.706" v="12" actId="20577"/>
          <ac:spMkLst>
            <pc:docMk/>
            <pc:sldMk cId="109857222" sldId="256"/>
            <ac:spMk id="3" creationId="{00000000-0000-0000-0000-000000000000}"/>
          </ac:spMkLst>
        </pc:spChg>
      </pc:sldChg>
    </pc:docChg>
  </pc:docChgLst>
  <pc:docChgLst>
    <pc:chgData name="Maryan Mohamed Muhumed (2029256)" userId="S::2029256@student.uwtsd.ac.uk::923d6e8b-19e0-4e3b-8c23-1642577e2e47" providerId="AD" clId="Web-{1C1DAB8A-D5A6-78D3-A90E-CB21CFE77108}"/>
    <pc:docChg chg="addSld modSld">
      <pc:chgData name="Maryan Mohamed Muhumed (2029256)" userId="S::2029256@student.uwtsd.ac.uk::923d6e8b-19e0-4e3b-8c23-1642577e2e47" providerId="AD" clId="Web-{1C1DAB8A-D5A6-78D3-A90E-CB21CFE77108}" dt="2021-12-07T13:16:00.858" v="898" actId="20577"/>
      <pc:docMkLst>
        <pc:docMk/>
      </pc:docMkLst>
      <pc:sldChg chg="addSp delSp modSp">
        <pc:chgData name="Maryan Mohamed Muhumed (2029256)" userId="S::2029256@student.uwtsd.ac.uk::923d6e8b-19e0-4e3b-8c23-1642577e2e47" providerId="AD" clId="Web-{1C1DAB8A-D5A6-78D3-A90E-CB21CFE77108}" dt="2021-12-07T11:27:21.781" v="17" actId="20577"/>
        <pc:sldMkLst>
          <pc:docMk/>
          <pc:sldMk cId="109857222" sldId="256"/>
        </pc:sldMkLst>
        <pc:spChg chg="mod">
          <ac:chgData name="Maryan Mohamed Muhumed (2029256)" userId="S::2029256@student.uwtsd.ac.uk::923d6e8b-19e0-4e3b-8c23-1642577e2e47" providerId="AD" clId="Web-{1C1DAB8A-D5A6-78D3-A90E-CB21CFE77108}" dt="2021-12-07T11:25:26.700" v="6"/>
          <ac:spMkLst>
            <pc:docMk/>
            <pc:sldMk cId="109857222" sldId="256"/>
            <ac:spMk id="2" creationId="{00000000-0000-0000-0000-000000000000}"/>
          </ac:spMkLst>
        </pc:spChg>
        <pc:spChg chg="mod">
          <ac:chgData name="Maryan Mohamed Muhumed (2029256)" userId="S::2029256@student.uwtsd.ac.uk::923d6e8b-19e0-4e3b-8c23-1642577e2e47" providerId="AD" clId="Web-{1C1DAB8A-D5A6-78D3-A90E-CB21CFE77108}" dt="2021-12-07T11:27:21.781" v="17" actId="20577"/>
          <ac:spMkLst>
            <pc:docMk/>
            <pc:sldMk cId="109857222" sldId="256"/>
            <ac:spMk id="3" creationId="{00000000-0000-0000-0000-000000000000}"/>
          </ac:spMkLst>
        </pc:spChg>
        <pc:spChg chg="del">
          <ac:chgData name="Maryan Mohamed Muhumed (2029256)" userId="S::2029256@student.uwtsd.ac.uk::923d6e8b-19e0-4e3b-8c23-1642577e2e47" providerId="AD" clId="Web-{1C1DAB8A-D5A6-78D3-A90E-CB21CFE77108}" dt="2021-12-07T11:24:37.855" v="0"/>
          <ac:spMkLst>
            <pc:docMk/>
            <pc:sldMk cId="109857222" sldId="256"/>
            <ac:spMk id="5" creationId="{729F2144-48B7-4730-955E-365ECED3ABE0}"/>
          </ac:spMkLst>
        </pc:spChg>
        <pc:spChg chg="del">
          <ac:chgData name="Maryan Mohamed Muhumed (2029256)" userId="S::2029256@student.uwtsd.ac.uk::923d6e8b-19e0-4e3b-8c23-1642577e2e47" providerId="AD" clId="Web-{1C1DAB8A-D5A6-78D3-A90E-CB21CFE77108}" dt="2021-12-07T11:24:37.855" v="0"/>
          <ac:spMkLst>
            <pc:docMk/>
            <pc:sldMk cId="109857222" sldId="256"/>
            <ac:spMk id="6" creationId="{E765FF50-D2F9-4A4F-86ED-F101E172BA93}"/>
          </ac:spMkLst>
        </pc:spChg>
        <pc:spChg chg="del">
          <ac:chgData name="Maryan Mohamed Muhumed (2029256)" userId="S::2029256@student.uwtsd.ac.uk::923d6e8b-19e0-4e3b-8c23-1642577e2e47" providerId="AD" clId="Web-{1C1DAB8A-D5A6-78D3-A90E-CB21CFE77108}" dt="2021-12-07T11:24:37.855" v="0"/>
          <ac:spMkLst>
            <pc:docMk/>
            <pc:sldMk cId="109857222" sldId="256"/>
            <ac:spMk id="8" creationId="{04D834C7-8223-43DA-AA30-E15A1BC7BB4E}"/>
          </ac:spMkLst>
        </pc:spChg>
        <pc:spChg chg="del">
          <ac:chgData name="Maryan Mohamed Muhumed (2029256)" userId="S::2029256@student.uwtsd.ac.uk::923d6e8b-19e0-4e3b-8c23-1642577e2e47" providerId="AD" clId="Web-{1C1DAB8A-D5A6-78D3-A90E-CB21CFE77108}" dt="2021-12-07T11:24:37.855" v="0"/>
          <ac:spMkLst>
            <pc:docMk/>
            <pc:sldMk cId="109857222" sldId="256"/>
            <ac:spMk id="15" creationId="{B62DE6C5-8EB8-4E41-B0FF-93563AA4C56C}"/>
          </ac:spMkLst>
        </pc:spChg>
        <pc:spChg chg="add del">
          <ac:chgData name="Maryan Mohamed Muhumed (2029256)" userId="S::2029256@student.uwtsd.ac.uk::923d6e8b-19e0-4e3b-8c23-1642577e2e47" providerId="AD" clId="Web-{1C1DAB8A-D5A6-78D3-A90E-CB21CFE77108}" dt="2021-12-07T11:25:26.700" v="6"/>
          <ac:spMkLst>
            <pc:docMk/>
            <pc:sldMk cId="109857222" sldId="256"/>
            <ac:spMk id="20" creationId="{0BABF38A-8A0D-492E-BD20-6CF4D46B50BD}"/>
          </ac:spMkLst>
        </pc:spChg>
        <pc:spChg chg="add del">
          <ac:chgData name="Maryan Mohamed Muhumed (2029256)" userId="S::2029256@student.uwtsd.ac.uk::923d6e8b-19e0-4e3b-8c23-1642577e2e47" providerId="AD" clId="Web-{1C1DAB8A-D5A6-78D3-A90E-CB21CFE77108}" dt="2021-12-07T11:25:26.700" v="6"/>
          <ac:spMkLst>
            <pc:docMk/>
            <pc:sldMk cId="109857222" sldId="256"/>
            <ac:spMk id="24" creationId="{4AB8125F-0FD8-48CD-9F43-73E5494EA774}"/>
          </ac:spMkLst>
        </pc:spChg>
        <pc:spChg chg="add del">
          <ac:chgData name="Maryan Mohamed Muhumed (2029256)" userId="S::2029256@student.uwtsd.ac.uk::923d6e8b-19e0-4e3b-8c23-1642577e2e47" providerId="AD" clId="Web-{1C1DAB8A-D5A6-78D3-A90E-CB21CFE77108}" dt="2021-12-07T11:25:26.700" v="6"/>
          <ac:spMkLst>
            <pc:docMk/>
            <pc:sldMk cId="109857222" sldId="256"/>
            <ac:spMk id="26" creationId="{0019DD6C-5899-4C07-864B-EB0A7D104ACF}"/>
          </ac:spMkLst>
        </pc:spChg>
        <pc:spChg chg="add del">
          <ac:chgData name="Maryan Mohamed Muhumed (2029256)" userId="S::2029256@student.uwtsd.ac.uk::923d6e8b-19e0-4e3b-8c23-1642577e2e47" providerId="AD" clId="Web-{1C1DAB8A-D5A6-78D3-A90E-CB21CFE77108}" dt="2021-12-07T11:25:26.700" v="6"/>
          <ac:spMkLst>
            <pc:docMk/>
            <pc:sldMk cId="109857222" sldId="256"/>
            <ac:spMk id="28" creationId="{EBDFFBC1-15BD-428E-B8AF-ECF5D1B76DEB}"/>
          </ac:spMkLst>
        </pc:spChg>
        <pc:spChg chg="add del">
          <ac:chgData name="Maryan Mohamed Muhumed (2029256)" userId="S::2029256@student.uwtsd.ac.uk::923d6e8b-19e0-4e3b-8c23-1642577e2e47" providerId="AD" clId="Web-{1C1DAB8A-D5A6-78D3-A90E-CB21CFE77108}" dt="2021-12-07T11:25:26.700" v="6"/>
          <ac:spMkLst>
            <pc:docMk/>
            <pc:sldMk cId="109857222" sldId="256"/>
            <ac:spMk id="30" creationId="{EBFB3075-0323-4EB0-B1A5-776A0E709CEF}"/>
          </ac:spMkLst>
        </pc:spChg>
        <pc:spChg chg="add">
          <ac:chgData name="Maryan Mohamed Muhumed (2029256)" userId="S::2029256@student.uwtsd.ac.uk::923d6e8b-19e0-4e3b-8c23-1642577e2e47" providerId="AD" clId="Web-{1C1DAB8A-D5A6-78D3-A90E-CB21CFE77108}" dt="2021-12-07T11:25:26.700" v="6"/>
          <ac:spMkLst>
            <pc:docMk/>
            <pc:sldMk cId="109857222" sldId="256"/>
            <ac:spMk id="35" creationId="{0BABF38A-8A0D-492E-BD20-6CF4D46B50BD}"/>
          </ac:spMkLst>
        </pc:spChg>
        <pc:spChg chg="add">
          <ac:chgData name="Maryan Mohamed Muhumed (2029256)" userId="S::2029256@student.uwtsd.ac.uk::923d6e8b-19e0-4e3b-8c23-1642577e2e47" providerId="AD" clId="Web-{1C1DAB8A-D5A6-78D3-A90E-CB21CFE77108}" dt="2021-12-07T11:25:26.700" v="6"/>
          <ac:spMkLst>
            <pc:docMk/>
            <pc:sldMk cId="109857222" sldId="256"/>
            <ac:spMk id="39" creationId="{8651CFA9-6065-4243-AC48-858E359780B1}"/>
          </ac:spMkLst>
        </pc:spChg>
        <pc:spChg chg="add">
          <ac:chgData name="Maryan Mohamed Muhumed (2029256)" userId="S::2029256@student.uwtsd.ac.uk::923d6e8b-19e0-4e3b-8c23-1642577e2e47" providerId="AD" clId="Web-{1C1DAB8A-D5A6-78D3-A90E-CB21CFE77108}" dt="2021-12-07T11:25:26.700" v="6"/>
          <ac:spMkLst>
            <pc:docMk/>
            <pc:sldMk cId="109857222" sldId="256"/>
            <ac:spMk id="41" creationId="{FBC8BBE5-981E-4B0B-9654-32B5668BFF31}"/>
          </ac:spMkLst>
        </pc:spChg>
        <pc:spChg chg="add">
          <ac:chgData name="Maryan Mohamed Muhumed (2029256)" userId="S::2029256@student.uwtsd.ac.uk::923d6e8b-19e0-4e3b-8c23-1642577e2e47" providerId="AD" clId="Web-{1C1DAB8A-D5A6-78D3-A90E-CB21CFE77108}" dt="2021-12-07T11:25:26.700" v="6"/>
          <ac:spMkLst>
            <pc:docMk/>
            <pc:sldMk cId="109857222" sldId="256"/>
            <ac:spMk id="43" creationId="{592DB257-3E16-4A3C-9E28-4682828127AD}"/>
          </ac:spMkLst>
        </pc:spChg>
        <pc:spChg chg="add">
          <ac:chgData name="Maryan Mohamed Muhumed (2029256)" userId="S::2029256@student.uwtsd.ac.uk::923d6e8b-19e0-4e3b-8c23-1642577e2e47" providerId="AD" clId="Web-{1C1DAB8A-D5A6-78D3-A90E-CB21CFE77108}" dt="2021-12-07T11:25:26.700" v="6"/>
          <ac:spMkLst>
            <pc:docMk/>
            <pc:sldMk cId="109857222" sldId="256"/>
            <ac:spMk id="45" creationId="{487685E6-1160-459B-8C70-301404C06C23}"/>
          </ac:spMkLst>
        </pc:spChg>
        <pc:picChg chg="mod">
          <ac:chgData name="Maryan Mohamed Muhumed (2029256)" userId="S::2029256@student.uwtsd.ac.uk::923d6e8b-19e0-4e3b-8c23-1642577e2e47" providerId="AD" clId="Web-{1C1DAB8A-D5A6-78D3-A90E-CB21CFE77108}" dt="2021-12-07T11:25:26.700" v="6"/>
          <ac:picMkLst>
            <pc:docMk/>
            <pc:sldMk cId="109857222" sldId="256"/>
            <ac:picMk id="7" creationId="{0E9CC6F6-E23D-4A17-8FBB-5FE2E75FB7E8}"/>
          </ac:picMkLst>
        </pc:picChg>
        <pc:picChg chg="add del">
          <ac:chgData name="Maryan Mohamed Muhumed (2029256)" userId="S::2029256@student.uwtsd.ac.uk::923d6e8b-19e0-4e3b-8c23-1642577e2e47" providerId="AD" clId="Web-{1C1DAB8A-D5A6-78D3-A90E-CB21CFE77108}" dt="2021-12-07T11:25:26.700" v="6"/>
          <ac:picMkLst>
            <pc:docMk/>
            <pc:sldMk cId="109857222" sldId="256"/>
            <ac:picMk id="22" creationId="{1CB7E8AE-A3AC-4BB7-A5C6-F00EC697B265}"/>
          </ac:picMkLst>
        </pc:picChg>
        <pc:picChg chg="add">
          <ac:chgData name="Maryan Mohamed Muhumed (2029256)" userId="S::2029256@student.uwtsd.ac.uk::923d6e8b-19e0-4e3b-8c23-1642577e2e47" providerId="AD" clId="Web-{1C1DAB8A-D5A6-78D3-A90E-CB21CFE77108}" dt="2021-12-07T11:25:26.700" v="6"/>
          <ac:picMkLst>
            <pc:docMk/>
            <pc:sldMk cId="109857222" sldId="256"/>
            <ac:picMk id="37" creationId="{1CB7E8AE-A3AC-4BB7-A5C6-F00EC697B265}"/>
          </ac:picMkLst>
        </pc:picChg>
      </pc:sldChg>
      <pc:sldChg chg="addSp delSp modSp mod setBg">
        <pc:chgData name="Maryan Mohamed Muhumed (2029256)" userId="S::2029256@student.uwtsd.ac.uk::923d6e8b-19e0-4e3b-8c23-1642577e2e47" providerId="AD" clId="Web-{1C1DAB8A-D5A6-78D3-A90E-CB21CFE77108}" dt="2021-12-07T13:06:50.690" v="880"/>
        <pc:sldMkLst>
          <pc:docMk/>
          <pc:sldMk cId="4286944451" sldId="257"/>
        </pc:sldMkLst>
        <pc:spChg chg="mod">
          <ac:chgData name="Maryan Mohamed Muhumed (2029256)" userId="S::2029256@student.uwtsd.ac.uk::923d6e8b-19e0-4e3b-8c23-1642577e2e47" providerId="AD" clId="Web-{1C1DAB8A-D5A6-78D3-A90E-CB21CFE77108}" dt="2021-12-07T12:51:57.905" v="405"/>
          <ac:spMkLst>
            <pc:docMk/>
            <pc:sldMk cId="4286944451" sldId="257"/>
            <ac:spMk id="2" creationId="{76EFC416-8F4B-475F-840E-ECD4362ED8F2}"/>
          </ac:spMkLst>
        </pc:spChg>
        <pc:spChg chg="del mod">
          <ac:chgData name="Maryan Mohamed Muhumed (2029256)" userId="S::2029256@student.uwtsd.ac.uk::923d6e8b-19e0-4e3b-8c23-1642577e2e47" providerId="AD" clId="Web-{1C1DAB8A-D5A6-78D3-A90E-CB21CFE77108}" dt="2021-12-07T12:51:57.905" v="405"/>
          <ac:spMkLst>
            <pc:docMk/>
            <pc:sldMk cId="4286944451" sldId="257"/>
            <ac:spMk id="3" creationId="{E6B47AC7-B899-46EC-9707-6C01B94014F7}"/>
          </ac:spMkLst>
        </pc:spChg>
        <pc:spChg chg="add del">
          <ac:chgData name="Maryan Mohamed Muhumed (2029256)" userId="S::2029256@student.uwtsd.ac.uk::923d6e8b-19e0-4e3b-8c23-1642577e2e47" providerId="AD" clId="Web-{1C1DAB8A-D5A6-78D3-A90E-CB21CFE77108}" dt="2021-12-07T11:24:57.324" v="4"/>
          <ac:spMkLst>
            <pc:docMk/>
            <pc:sldMk cId="4286944451" sldId="257"/>
            <ac:spMk id="5" creationId="{8651CFA9-6065-4243-AC48-858E359780B1}"/>
          </ac:spMkLst>
        </pc:spChg>
        <pc:spChg chg="add del">
          <ac:chgData name="Maryan Mohamed Muhumed (2029256)" userId="S::2029256@student.uwtsd.ac.uk::923d6e8b-19e0-4e3b-8c23-1642577e2e47" providerId="AD" clId="Web-{1C1DAB8A-D5A6-78D3-A90E-CB21CFE77108}" dt="2021-12-07T11:24:57.324" v="4"/>
          <ac:spMkLst>
            <pc:docMk/>
            <pc:sldMk cId="4286944451" sldId="257"/>
            <ac:spMk id="6" creationId="{37962AE0-6A1C-4B76-9D52-10E5E6D7D3BB}"/>
          </ac:spMkLst>
        </pc:spChg>
        <pc:spChg chg="add del">
          <ac:chgData name="Maryan Mohamed Muhumed (2029256)" userId="S::2029256@student.uwtsd.ac.uk::923d6e8b-19e0-4e3b-8c23-1642577e2e47" providerId="AD" clId="Web-{1C1DAB8A-D5A6-78D3-A90E-CB21CFE77108}" dt="2021-12-07T11:24:57.324" v="4"/>
          <ac:spMkLst>
            <pc:docMk/>
            <pc:sldMk cId="4286944451" sldId="257"/>
            <ac:spMk id="7" creationId="{027CAEDE-D92D-4745-8749-71019415A797}"/>
          </ac:spMkLst>
        </pc:spChg>
        <pc:spChg chg="add del">
          <ac:chgData name="Maryan Mohamed Muhumed (2029256)" userId="S::2029256@student.uwtsd.ac.uk::923d6e8b-19e0-4e3b-8c23-1642577e2e47" providerId="AD" clId="Web-{1C1DAB8A-D5A6-78D3-A90E-CB21CFE77108}" dt="2021-12-07T11:24:52.761" v="2"/>
          <ac:spMkLst>
            <pc:docMk/>
            <pc:sldMk cId="4286944451" sldId="257"/>
            <ac:spMk id="8" creationId="{43A9B7B3-F171-4C25-99FC-C54250F0649B}"/>
          </ac:spMkLst>
        </pc:spChg>
        <pc:spChg chg="add del">
          <ac:chgData name="Maryan Mohamed Muhumed (2029256)" userId="S::2029256@student.uwtsd.ac.uk::923d6e8b-19e0-4e3b-8c23-1642577e2e47" providerId="AD" clId="Web-{1C1DAB8A-D5A6-78D3-A90E-CB21CFE77108}" dt="2021-12-07T11:24:57.324" v="4"/>
          <ac:spMkLst>
            <pc:docMk/>
            <pc:sldMk cId="4286944451" sldId="257"/>
            <ac:spMk id="9" creationId="{00C96CB6-3880-40E6-A4BF-F64E7D1E4295}"/>
          </ac:spMkLst>
        </pc:spChg>
        <pc:spChg chg="add del">
          <ac:chgData name="Maryan Mohamed Muhumed (2029256)" userId="S::2029256@student.uwtsd.ac.uk::923d6e8b-19e0-4e3b-8c23-1642577e2e47" providerId="AD" clId="Web-{1C1DAB8A-D5A6-78D3-A90E-CB21CFE77108}" dt="2021-12-07T11:24:52.761" v="2"/>
          <ac:spMkLst>
            <pc:docMk/>
            <pc:sldMk cId="4286944451" sldId="257"/>
            <ac:spMk id="10" creationId="{D2D5C7C5-9C27-4A61-9F57-1857D45320FD}"/>
          </ac:spMkLst>
        </pc:spChg>
        <pc:spChg chg="add del">
          <ac:chgData name="Maryan Mohamed Muhumed (2029256)" userId="S::2029256@student.uwtsd.ac.uk::923d6e8b-19e0-4e3b-8c23-1642577e2e47" providerId="AD" clId="Web-{1C1DAB8A-D5A6-78D3-A90E-CB21CFE77108}" dt="2021-12-07T12:51:57.905" v="405"/>
          <ac:spMkLst>
            <pc:docMk/>
            <pc:sldMk cId="4286944451" sldId="257"/>
            <ac:spMk id="11" creationId="{8651CFA9-6065-4243-AC48-858E359780B1}"/>
          </ac:spMkLst>
        </pc:spChg>
        <pc:spChg chg="add del">
          <ac:chgData name="Maryan Mohamed Muhumed (2029256)" userId="S::2029256@student.uwtsd.ac.uk::923d6e8b-19e0-4e3b-8c23-1642577e2e47" providerId="AD" clId="Web-{1C1DAB8A-D5A6-78D3-A90E-CB21CFE77108}" dt="2021-12-07T11:24:52.761" v="2"/>
          <ac:spMkLst>
            <pc:docMk/>
            <pc:sldMk cId="4286944451" sldId="257"/>
            <ac:spMk id="12" creationId="{84B9546E-20BE-462C-8BE8-4EBDB46F8651}"/>
          </ac:spMkLst>
        </pc:spChg>
        <pc:spChg chg="add del">
          <ac:chgData name="Maryan Mohamed Muhumed (2029256)" userId="S::2029256@student.uwtsd.ac.uk::923d6e8b-19e0-4e3b-8c23-1642577e2e47" providerId="AD" clId="Web-{1C1DAB8A-D5A6-78D3-A90E-CB21CFE77108}" dt="2021-12-07T12:51:57.905" v="405"/>
          <ac:spMkLst>
            <pc:docMk/>
            <pc:sldMk cId="4286944451" sldId="257"/>
            <ac:spMk id="13" creationId="{1DA57B7B-30D9-4515-9542-FFA699A3C8E8}"/>
          </ac:spMkLst>
        </pc:spChg>
        <pc:spChg chg="add del">
          <ac:chgData name="Maryan Mohamed Muhumed (2029256)" userId="S::2029256@student.uwtsd.ac.uk::923d6e8b-19e0-4e3b-8c23-1642577e2e47" providerId="AD" clId="Web-{1C1DAB8A-D5A6-78D3-A90E-CB21CFE77108}" dt="2021-12-07T11:24:52.761" v="2"/>
          <ac:spMkLst>
            <pc:docMk/>
            <pc:sldMk cId="4286944451" sldId="257"/>
            <ac:spMk id="14" creationId="{DFE5D2E8-C366-48AC-97AE-18C67E4EF969}"/>
          </ac:spMkLst>
        </pc:spChg>
        <pc:spChg chg="add del">
          <ac:chgData name="Maryan Mohamed Muhumed (2029256)" userId="S::2029256@student.uwtsd.ac.uk::923d6e8b-19e0-4e3b-8c23-1642577e2e47" providerId="AD" clId="Web-{1C1DAB8A-D5A6-78D3-A90E-CB21CFE77108}" dt="2021-12-07T12:51:57.905" v="405"/>
          <ac:spMkLst>
            <pc:docMk/>
            <pc:sldMk cId="4286944451" sldId="257"/>
            <ac:spMk id="15" creationId="{9729F241-2B1B-40E9-A72C-63955DFFF74B}"/>
          </ac:spMkLst>
        </pc:spChg>
        <pc:spChg chg="add del">
          <ac:chgData name="Maryan Mohamed Muhumed (2029256)" userId="S::2029256@student.uwtsd.ac.uk::923d6e8b-19e0-4e3b-8c23-1642577e2e47" providerId="AD" clId="Web-{1C1DAB8A-D5A6-78D3-A90E-CB21CFE77108}" dt="2021-12-07T12:51:57.905" v="405"/>
          <ac:spMkLst>
            <pc:docMk/>
            <pc:sldMk cId="4286944451" sldId="257"/>
            <ac:spMk id="16" creationId="{52B4B9D7-F359-44A2-87B4-EAFA68AA9781}"/>
          </ac:spMkLst>
        </pc:spChg>
        <pc:spChg chg="add del">
          <ac:chgData name="Maryan Mohamed Muhumed (2029256)" userId="S::2029256@student.uwtsd.ac.uk::923d6e8b-19e0-4e3b-8c23-1642577e2e47" providerId="AD" clId="Web-{1C1DAB8A-D5A6-78D3-A90E-CB21CFE77108}" dt="2021-12-07T12:51:57.795" v="404"/>
          <ac:spMkLst>
            <pc:docMk/>
            <pc:sldMk cId="4286944451" sldId="257"/>
            <ac:spMk id="21" creationId="{8651CFA9-6065-4243-AC48-858E359780B1}"/>
          </ac:spMkLst>
        </pc:spChg>
        <pc:spChg chg="add del">
          <ac:chgData name="Maryan Mohamed Muhumed (2029256)" userId="S::2029256@student.uwtsd.ac.uk::923d6e8b-19e0-4e3b-8c23-1642577e2e47" providerId="AD" clId="Web-{1C1DAB8A-D5A6-78D3-A90E-CB21CFE77108}" dt="2021-12-07T13:06:50.643" v="879"/>
          <ac:spMkLst>
            <pc:docMk/>
            <pc:sldMk cId="4286944451" sldId="257"/>
            <ac:spMk id="22" creationId="{8651CFA9-6065-4243-AC48-858E359780B1}"/>
          </ac:spMkLst>
        </pc:spChg>
        <pc:spChg chg="add del">
          <ac:chgData name="Maryan Mohamed Muhumed (2029256)" userId="S::2029256@student.uwtsd.ac.uk::923d6e8b-19e0-4e3b-8c23-1642577e2e47" providerId="AD" clId="Web-{1C1DAB8A-D5A6-78D3-A90E-CB21CFE77108}" dt="2021-12-07T12:51:57.795" v="404"/>
          <ac:spMkLst>
            <pc:docMk/>
            <pc:sldMk cId="4286944451" sldId="257"/>
            <ac:spMk id="23" creationId="{1DA57B7B-30D9-4515-9542-FFA699A3C8E8}"/>
          </ac:spMkLst>
        </pc:spChg>
        <pc:spChg chg="add del">
          <ac:chgData name="Maryan Mohamed Muhumed (2029256)" userId="S::2029256@student.uwtsd.ac.uk::923d6e8b-19e0-4e3b-8c23-1642577e2e47" providerId="AD" clId="Web-{1C1DAB8A-D5A6-78D3-A90E-CB21CFE77108}" dt="2021-12-07T13:06:50.643" v="879"/>
          <ac:spMkLst>
            <pc:docMk/>
            <pc:sldMk cId="4286944451" sldId="257"/>
            <ac:spMk id="24" creationId="{37962AE0-6A1C-4B76-9D52-10E5E6D7D3BB}"/>
          </ac:spMkLst>
        </pc:spChg>
        <pc:spChg chg="add del">
          <ac:chgData name="Maryan Mohamed Muhumed (2029256)" userId="S::2029256@student.uwtsd.ac.uk::923d6e8b-19e0-4e3b-8c23-1642577e2e47" providerId="AD" clId="Web-{1C1DAB8A-D5A6-78D3-A90E-CB21CFE77108}" dt="2021-12-07T12:51:57.795" v="404"/>
          <ac:spMkLst>
            <pc:docMk/>
            <pc:sldMk cId="4286944451" sldId="257"/>
            <ac:spMk id="25" creationId="{9729F241-2B1B-40E9-A72C-63955DFFF74B}"/>
          </ac:spMkLst>
        </pc:spChg>
        <pc:spChg chg="add del">
          <ac:chgData name="Maryan Mohamed Muhumed (2029256)" userId="S::2029256@student.uwtsd.ac.uk::923d6e8b-19e0-4e3b-8c23-1642577e2e47" providerId="AD" clId="Web-{1C1DAB8A-D5A6-78D3-A90E-CB21CFE77108}" dt="2021-12-07T13:06:50.643" v="879"/>
          <ac:spMkLst>
            <pc:docMk/>
            <pc:sldMk cId="4286944451" sldId="257"/>
            <ac:spMk id="26" creationId="{027CAEDE-D92D-4745-8749-71019415A797}"/>
          </ac:spMkLst>
        </pc:spChg>
        <pc:spChg chg="add del">
          <ac:chgData name="Maryan Mohamed Muhumed (2029256)" userId="S::2029256@student.uwtsd.ac.uk::923d6e8b-19e0-4e3b-8c23-1642577e2e47" providerId="AD" clId="Web-{1C1DAB8A-D5A6-78D3-A90E-CB21CFE77108}" dt="2021-12-07T12:51:57.795" v="404"/>
          <ac:spMkLst>
            <pc:docMk/>
            <pc:sldMk cId="4286944451" sldId="257"/>
            <ac:spMk id="27" creationId="{52B4B9D7-F359-44A2-87B4-EAFA68AA9781}"/>
          </ac:spMkLst>
        </pc:spChg>
        <pc:spChg chg="add del">
          <ac:chgData name="Maryan Mohamed Muhumed (2029256)" userId="S::2029256@student.uwtsd.ac.uk::923d6e8b-19e0-4e3b-8c23-1642577e2e47" providerId="AD" clId="Web-{1C1DAB8A-D5A6-78D3-A90E-CB21CFE77108}" dt="2021-12-07T13:06:50.643" v="879"/>
          <ac:spMkLst>
            <pc:docMk/>
            <pc:sldMk cId="4286944451" sldId="257"/>
            <ac:spMk id="28" creationId="{00C96CB6-3880-40E6-A4BF-F64E7D1E4295}"/>
          </ac:spMkLst>
        </pc:spChg>
        <pc:spChg chg="add del">
          <ac:chgData name="Maryan Mohamed Muhumed (2029256)" userId="S::2029256@student.uwtsd.ac.uk::923d6e8b-19e0-4e3b-8c23-1642577e2e47" providerId="AD" clId="Web-{1C1DAB8A-D5A6-78D3-A90E-CB21CFE77108}" dt="2021-12-07T13:06:50.643" v="879"/>
          <ac:spMkLst>
            <pc:docMk/>
            <pc:sldMk cId="4286944451" sldId="257"/>
            <ac:spMk id="33" creationId="{8651CFA9-6065-4243-AC48-858E359780B1}"/>
          </ac:spMkLst>
        </pc:spChg>
        <pc:spChg chg="add del">
          <ac:chgData name="Maryan Mohamed Muhumed (2029256)" userId="S::2029256@student.uwtsd.ac.uk::923d6e8b-19e0-4e3b-8c23-1642577e2e47" providerId="AD" clId="Web-{1C1DAB8A-D5A6-78D3-A90E-CB21CFE77108}" dt="2021-12-07T13:06:50.643" v="879"/>
          <ac:spMkLst>
            <pc:docMk/>
            <pc:sldMk cId="4286944451" sldId="257"/>
            <ac:spMk id="35" creationId="{37962AE0-6A1C-4B76-9D52-10E5E6D7D3BB}"/>
          </ac:spMkLst>
        </pc:spChg>
        <pc:spChg chg="add del">
          <ac:chgData name="Maryan Mohamed Muhumed (2029256)" userId="S::2029256@student.uwtsd.ac.uk::923d6e8b-19e0-4e3b-8c23-1642577e2e47" providerId="AD" clId="Web-{1C1DAB8A-D5A6-78D3-A90E-CB21CFE77108}" dt="2021-12-07T13:06:50.643" v="879"/>
          <ac:spMkLst>
            <pc:docMk/>
            <pc:sldMk cId="4286944451" sldId="257"/>
            <ac:spMk id="37" creationId="{027CAEDE-D92D-4745-8749-71019415A797}"/>
          </ac:spMkLst>
        </pc:spChg>
        <pc:spChg chg="add del">
          <ac:chgData name="Maryan Mohamed Muhumed (2029256)" userId="S::2029256@student.uwtsd.ac.uk::923d6e8b-19e0-4e3b-8c23-1642577e2e47" providerId="AD" clId="Web-{1C1DAB8A-D5A6-78D3-A90E-CB21CFE77108}" dt="2021-12-07T13:06:50.643" v="879"/>
          <ac:spMkLst>
            <pc:docMk/>
            <pc:sldMk cId="4286944451" sldId="257"/>
            <ac:spMk id="39" creationId="{00C96CB6-3880-40E6-A4BF-F64E7D1E4295}"/>
          </ac:spMkLst>
        </pc:spChg>
        <pc:graphicFrameChg chg="add mod modGraphic">
          <ac:chgData name="Maryan Mohamed Muhumed (2029256)" userId="S::2029256@student.uwtsd.ac.uk::923d6e8b-19e0-4e3b-8c23-1642577e2e47" providerId="AD" clId="Web-{1C1DAB8A-D5A6-78D3-A90E-CB21CFE77108}" dt="2021-12-07T13:06:50.690" v="880"/>
          <ac:graphicFrameMkLst>
            <pc:docMk/>
            <pc:sldMk cId="4286944451" sldId="257"/>
            <ac:graphicFrameMk id="18" creationId="{D16D58B5-240E-4FF3-8B59-2E5A31D718E2}"/>
          </ac:graphicFrameMkLst>
        </pc:graphicFrameChg>
      </pc:sldChg>
      <pc:sldChg chg="addSp delSp modSp new mod setBg">
        <pc:chgData name="Maryan Mohamed Muhumed (2029256)" userId="S::2029256@student.uwtsd.ac.uk::923d6e8b-19e0-4e3b-8c23-1642577e2e47" providerId="AD" clId="Web-{1C1DAB8A-D5A6-78D3-A90E-CB21CFE77108}" dt="2021-12-07T13:06:15.939" v="875"/>
        <pc:sldMkLst>
          <pc:docMk/>
          <pc:sldMk cId="3163179906" sldId="258"/>
        </pc:sldMkLst>
        <pc:spChg chg="mod">
          <ac:chgData name="Maryan Mohamed Muhumed (2029256)" userId="S::2029256@student.uwtsd.ac.uk::923d6e8b-19e0-4e3b-8c23-1642577e2e47" providerId="AD" clId="Web-{1C1DAB8A-D5A6-78D3-A90E-CB21CFE77108}" dt="2021-12-07T13:06:15.939" v="875"/>
          <ac:spMkLst>
            <pc:docMk/>
            <pc:sldMk cId="3163179906" sldId="258"/>
            <ac:spMk id="2" creationId="{6976F9D5-157F-4988-99AF-AB66DC657F89}"/>
          </ac:spMkLst>
        </pc:spChg>
        <pc:spChg chg="mod">
          <ac:chgData name="Maryan Mohamed Muhumed (2029256)" userId="S::2029256@student.uwtsd.ac.uk::923d6e8b-19e0-4e3b-8c23-1642577e2e47" providerId="AD" clId="Web-{1C1DAB8A-D5A6-78D3-A90E-CB21CFE77108}" dt="2021-12-07T13:06:15.939" v="875"/>
          <ac:spMkLst>
            <pc:docMk/>
            <pc:sldMk cId="3163179906" sldId="258"/>
            <ac:spMk id="3" creationId="{C1E775A3-AB81-4180-AEBA-BDE81873BD42}"/>
          </ac:spMkLst>
        </pc:spChg>
        <pc:spChg chg="add del">
          <ac:chgData name="Maryan Mohamed Muhumed (2029256)" userId="S::2029256@student.uwtsd.ac.uk::923d6e8b-19e0-4e3b-8c23-1642577e2e47" providerId="AD" clId="Web-{1C1DAB8A-D5A6-78D3-A90E-CB21CFE77108}" dt="2021-12-07T13:06:15.939" v="875"/>
          <ac:spMkLst>
            <pc:docMk/>
            <pc:sldMk cId="3163179906" sldId="258"/>
            <ac:spMk id="8" creationId="{2D924463-4DB7-437D-85B1-7EE5042DE522}"/>
          </ac:spMkLst>
        </pc:spChg>
        <pc:spChg chg="add del">
          <ac:chgData name="Maryan Mohamed Muhumed (2029256)" userId="S::2029256@student.uwtsd.ac.uk::923d6e8b-19e0-4e3b-8c23-1642577e2e47" providerId="AD" clId="Web-{1C1DAB8A-D5A6-78D3-A90E-CB21CFE77108}" dt="2021-12-07T12:52:22.280" v="407"/>
          <ac:spMkLst>
            <pc:docMk/>
            <pc:sldMk cId="3163179906" sldId="258"/>
            <ac:spMk id="9" creationId="{8A245AC3-2A12-4EC5-90F0-635CC8C2C64F}"/>
          </ac:spMkLst>
        </pc:spChg>
        <pc:spChg chg="add del">
          <ac:chgData name="Maryan Mohamed Muhumed (2029256)" userId="S::2029256@student.uwtsd.ac.uk::923d6e8b-19e0-4e3b-8c23-1642577e2e47" providerId="AD" clId="Web-{1C1DAB8A-D5A6-78D3-A90E-CB21CFE77108}" dt="2021-12-07T13:06:15.939" v="875"/>
          <ac:spMkLst>
            <pc:docMk/>
            <pc:sldMk cId="3163179906" sldId="258"/>
            <ac:spMk id="10" creationId="{9F108545-2EA9-4B3E-915B-295949608005}"/>
          </ac:spMkLst>
        </pc:spChg>
        <pc:spChg chg="add del">
          <ac:chgData name="Maryan Mohamed Muhumed (2029256)" userId="S::2029256@student.uwtsd.ac.uk::923d6e8b-19e0-4e3b-8c23-1642577e2e47" providerId="AD" clId="Web-{1C1DAB8A-D5A6-78D3-A90E-CB21CFE77108}" dt="2021-12-07T12:52:22.280" v="407"/>
          <ac:spMkLst>
            <pc:docMk/>
            <pc:sldMk cId="3163179906" sldId="258"/>
            <ac:spMk id="11" creationId="{31E2F09B-BB20-4BE5-AB02-3EB3D1DC4507}"/>
          </ac:spMkLst>
        </pc:spChg>
        <pc:spChg chg="add del">
          <ac:chgData name="Maryan Mohamed Muhumed (2029256)" userId="S::2029256@student.uwtsd.ac.uk::923d6e8b-19e0-4e3b-8c23-1642577e2e47" providerId="AD" clId="Web-{1C1DAB8A-D5A6-78D3-A90E-CB21CFE77108}" dt="2021-12-07T13:06:15.939" v="875"/>
          <ac:spMkLst>
            <pc:docMk/>
            <pc:sldMk cId="3163179906" sldId="258"/>
            <ac:spMk id="12" creationId="{A232D1C9-8AD3-453F-948D-966B7A11B77A}"/>
          </ac:spMkLst>
        </pc:spChg>
        <pc:spChg chg="add del">
          <ac:chgData name="Maryan Mohamed Muhumed (2029256)" userId="S::2029256@student.uwtsd.ac.uk::923d6e8b-19e0-4e3b-8c23-1642577e2e47" providerId="AD" clId="Web-{1C1DAB8A-D5A6-78D3-A90E-CB21CFE77108}" dt="2021-12-07T12:52:22.280" v="407"/>
          <ac:spMkLst>
            <pc:docMk/>
            <pc:sldMk cId="3163179906" sldId="258"/>
            <ac:spMk id="13" creationId="{F23DAFF7-4C98-4E0E-8986-198D54B6C1F0}"/>
          </ac:spMkLst>
        </pc:spChg>
        <pc:spChg chg="add del">
          <ac:chgData name="Maryan Mohamed Muhumed (2029256)" userId="S::2029256@student.uwtsd.ac.uk::923d6e8b-19e0-4e3b-8c23-1642577e2e47" providerId="AD" clId="Web-{1C1DAB8A-D5A6-78D3-A90E-CB21CFE77108}" dt="2021-12-07T13:06:15.939" v="875"/>
          <ac:spMkLst>
            <pc:docMk/>
            <pc:sldMk cId="3163179906" sldId="258"/>
            <ac:spMk id="14" creationId="{F4ACD4D7-3FA3-4106-AFB4-55B58A02ED08}"/>
          </ac:spMkLst>
        </pc:spChg>
        <pc:spChg chg="add del">
          <ac:chgData name="Maryan Mohamed Muhumed (2029256)" userId="S::2029256@student.uwtsd.ac.uk::923d6e8b-19e0-4e3b-8c23-1642577e2e47" providerId="AD" clId="Web-{1C1DAB8A-D5A6-78D3-A90E-CB21CFE77108}" dt="2021-12-07T12:52:22.280" v="407"/>
          <ac:spMkLst>
            <pc:docMk/>
            <pc:sldMk cId="3163179906" sldId="258"/>
            <ac:spMk id="15" creationId="{9ABA2F37-388F-4D5A-9ABF-F0ADA6CB8E48}"/>
          </ac:spMkLst>
        </pc:spChg>
        <pc:spChg chg="add del">
          <ac:chgData name="Maryan Mohamed Muhumed (2029256)" userId="S::2029256@student.uwtsd.ac.uk::923d6e8b-19e0-4e3b-8c23-1642577e2e47" providerId="AD" clId="Web-{1C1DAB8A-D5A6-78D3-A90E-CB21CFE77108}" dt="2021-12-07T12:52:22.280" v="407"/>
          <ac:spMkLst>
            <pc:docMk/>
            <pc:sldMk cId="3163179906" sldId="258"/>
            <ac:spMk id="17" creationId="{6DAD23D2-6BEF-470D-992C-8B2BC3BF4FF5}"/>
          </ac:spMkLst>
        </pc:spChg>
        <pc:spChg chg="add">
          <ac:chgData name="Maryan Mohamed Muhumed (2029256)" userId="S::2029256@student.uwtsd.ac.uk::923d6e8b-19e0-4e3b-8c23-1642577e2e47" providerId="AD" clId="Web-{1C1DAB8A-D5A6-78D3-A90E-CB21CFE77108}" dt="2021-12-07T13:06:15.939" v="875"/>
          <ac:spMkLst>
            <pc:docMk/>
            <pc:sldMk cId="3163179906" sldId="258"/>
            <ac:spMk id="21" creationId="{0BABF38A-8A0D-492E-BD20-6CF4D46B50BD}"/>
          </ac:spMkLst>
        </pc:spChg>
        <pc:spChg chg="add">
          <ac:chgData name="Maryan Mohamed Muhumed (2029256)" userId="S::2029256@student.uwtsd.ac.uk::923d6e8b-19e0-4e3b-8c23-1642577e2e47" providerId="AD" clId="Web-{1C1DAB8A-D5A6-78D3-A90E-CB21CFE77108}" dt="2021-12-07T13:06:15.939" v="875"/>
          <ac:spMkLst>
            <pc:docMk/>
            <pc:sldMk cId="3163179906" sldId="258"/>
            <ac:spMk id="25" creationId="{8651CFA9-6065-4243-AC48-858E359780B1}"/>
          </ac:spMkLst>
        </pc:spChg>
        <pc:spChg chg="add">
          <ac:chgData name="Maryan Mohamed Muhumed (2029256)" userId="S::2029256@student.uwtsd.ac.uk::923d6e8b-19e0-4e3b-8c23-1642577e2e47" providerId="AD" clId="Web-{1C1DAB8A-D5A6-78D3-A90E-CB21CFE77108}" dt="2021-12-07T13:06:15.939" v="875"/>
          <ac:spMkLst>
            <pc:docMk/>
            <pc:sldMk cId="3163179906" sldId="258"/>
            <ac:spMk id="27" creationId="{FBC8BBE5-981E-4B0B-9654-32B5668BFF31}"/>
          </ac:spMkLst>
        </pc:spChg>
        <pc:spChg chg="add">
          <ac:chgData name="Maryan Mohamed Muhumed (2029256)" userId="S::2029256@student.uwtsd.ac.uk::923d6e8b-19e0-4e3b-8c23-1642577e2e47" providerId="AD" clId="Web-{1C1DAB8A-D5A6-78D3-A90E-CB21CFE77108}" dt="2021-12-07T13:06:15.939" v="875"/>
          <ac:spMkLst>
            <pc:docMk/>
            <pc:sldMk cId="3163179906" sldId="258"/>
            <ac:spMk id="29" creationId="{094C9708-F6A4-4956-B261-A4A2C4DFEBF7}"/>
          </ac:spMkLst>
        </pc:spChg>
        <pc:spChg chg="add">
          <ac:chgData name="Maryan Mohamed Muhumed (2029256)" userId="S::2029256@student.uwtsd.ac.uk::923d6e8b-19e0-4e3b-8c23-1642577e2e47" providerId="AD" clId="Web-{1C1DAB8A-D5A6-78D3-A90E-CB21CFE77108}" dt="2021-12-07T13:06:15.939" v="875"/>
          <ac:spMkLst>
            <pc:docMk/>
            <pc:sldMk cId="3163179906" sldId="258"/>
            <ac:spMk id="31" creationId="{592DB257-3E16-4A3C-9E28-4682828127AD}"/>
          </ac:spMkLst>
        </pc:spChg>
        <pc:spChg chg="add">
          <ac:chgData name="Maryan Mohamed Muhumed (2029256)" userId="S::2029256@student.uwtsd.ac.uk::923d6e8b-19e0-4e3b-8c23-1642577e2e47" providerId="AD" clId="Web-{1C1DAB8A-D5A6-78D3-A90E-CB21CFE77108}" dt="2021-12-07T13:06:15.939" v="875"/>
          <ac:spMkLst>
            <pc:docMk/>
            <pc:sldMk cId="3163179906" sldId="258"/>
            <ac:spMk id="33" creationId="{487685E6-1160-459B-8C70-301404C06C23}"/>
          </ac:spMkLst>
        </pc:spChg>
        <pc:picChg chg="add del">
          <ac:chgData name="Maryan Mohamed Muhumed (2029256)" userId="S::2029256@student.uwtsd.ac.uk::923d6e8b-19e0-4e3b-8c23-1642577e2e47" providerId="AD" clId="Web-{1C1DAB8A-D5A6-78D3-A90E-CB21CFE77108}" dt="2021-12-07T12:52:22.280" v="407"/>
          <ac:picMkLst>
            <pc:docMk/>
            <pc:sldMk cId="3163179906" sldId="258"/>
            <ac:picMk id="5" creationId="{926AD09E-3C24-4887-A0B3-CBE09B3E1EF9}"/>
          </ac:picMkLst>
        </pc:picChg>
        <pc:picChg chg="add">
          <ac:chgData name="Maryan Mohamed Muhumed (2029256)" userId="S::2029256@student.uwtsd.ac.uk::923d6e8b-19e0-4e3b-8c23-1642577e2e47" providerId="AD" clId="Web-{1C1DAB8A-D5A6-78D3-A90E-CB21CFE77108}" dt="2021-12-07T13:06:15.939" v="875"/>
          <ac:picMkLst>
            <pc:docMk/>
            <pc:sldMk cId="3163179906" sldId="258"/>
            <ac:picMk id="18" creationId="{6A6C4256-2EF9-49BE-8854-399DF4359765}"/>
          </ac:picMkLst>
        </pc:picChg>
        <pc:picChg chg="add">
          <ac:chgData name="Maryan Mohamed Muhumed (2029256)" userId="S::2029256@student.uwtsd.ac.uk::923d6e8b-19e0-4e3b-8c23-1642577e2e47" providerId="AD" clId="Web-{1C1DAB8A-D5A6-78D3-A90E-CB21CFE77108}" dt="2021-12-07T13:06:15.939" v="875"/>
          <ac:picMkLst>
            <pc:docMk/>
            <pc:sldMk cId="3163179906" sldId="258"/>
            <ac:picMk id="23" creationId="{1CB7E8AE-A3AC-4BB7-A5C6-F00EC697B265}"/>
          </ac:picMkLst>
        </pc:picChg>
      </pc:sldChg>
      <pc:sldChg chg="addSp modSp new mod setBg">
        <pc:chgData name="Maryan Mohamed Muhumed (2029256)" userId="S::2029256@student.uwtsd.ac.uk::923d6e8b-19e0-4e3b-8c23-1642577e2e47" providerId="AD" clId="Web-{1C1DAB8A-D5A6-78D3-A90E-CB21CFE77108}" dt="2021-12-07T13:16:00.858" v="898" actId="20577"/>
        <pc:sldMkLst>
          <pc:docMk/>
          <pc:sldMk cId="1098981890" sldId="259"/>
        </pc:sldMkLst>
        <pc:spChg chg="mod">
          <ac:chgData name="Maryan Mohamed Muhumed (2029256)" userId="S::2029256@student.uwtsd.ac.uk::923d6e8b-19e0-4e3b-8c23-1642577e2e47" providerId="AD" clId="Web-{1C1DAB8A-D5A6-78D3-A90E-CB21CFE77108}" dt="2021-12-07T13:08:12.567" v="894" actId="14100"/>
          <ac:spMkLst>
            <pc:docMk/>
            <pc:sldMk cId="1098981890" sldId="259"/>
            <ac:spMk id="2" creationId="{18E23045-08A7-4D84-A9A2-2263B1FB0BA8}"/>
          </ac:spMkLst>
        </pc:spChg>
        <pc:spChg chg="mod">
          <ac:chgData name="Maryan Mohamed Muhumed (2029256)" userId="S::2029256@student.uwtsd.ac.uk::923d6e8b-19e0-4e3b-8c23-1642577e2e47" providerId="AD" clId="Web-{1C1DAB8A-D5A6-78D3-A90E-CB21CFE77108}" dt="2021-12-07T13:16:00.858" v="898" actId="20577"/>
          <ac:spMkLst>
            <pc:docMk/>
            <pc:sldMk cId="1098981890" sldId="259"/>
            <ac:spMk id="3" creationId="{D0EAA670-3FFF-4F11-8513-670E3AE1DF8A}"/>
          </ac:spMkLst>
        </pc:spChg>
        <pc:spChg chg="add">
          <ac:chgData name="Maryan Mohamed Muhumed (2029256)" userId="S::2029256@student.uwtsd.ac.uk::923d6e8b-19e0-4e3b-8c23-1642577e2e47" providerId="AD" clId="Web-{1C1DAB8A-D5A6-78D3-A90E-CB21CFE77108}" dt="2021-12-07T13:06:33.111" v="877"/>
          <ac:spMkLst>
            <pc:docMk/>
            <pc:sldMk cId="1098981890" sldId="259"/>
            <ac:spMk id="8" creationId="{8651CFA9-6065-4243-AC48-858E359780B1}"/>
          </ac:spMkLst>
        </pc:spChg>
        <pc:spChg chg="add">
          <ac:chgData name="Maryan Mohamed Muhumed (2029256)" userId="S::2029256@student.uwtsd.ac.uk::923d6e8b-19e0-4e3b-8c23-1642577e2e47" providerId="AD" clId="Web-{1C1DAB8A-D5A6-78D3-A90E-CB21CFE77108}" dt="2021-12-07T13:06:33.111" v="877"/>
          <ac:spMkLst>
            <pc:docMk/>
            <pc:sldMk cId="1098981890" sldId="259"/>
            <ac:spMk id="10" creationId="{1DA57B7B-30D9-4515-9542-FFA699A3C8E8}"/>
          </ac:spMkLst>
        </pc:spChg>
        <pc:spChg chg="add">
          <ac:chgData name="Maryan Mohamed Muhumed (2029256)" userId="S::2029256@student.uwtsd.ac.uk::923d6e8b-19e0-4e3b-8c23-1642577e2e47" providerId="AD" clId="Web-{1C1DAB8A-D5A6-78D3-A90E-CB21CFE77108}" dt="2021-12-07T13:06:33.111" v="877"/>
          <ac:spMkLst>
            <pc:docMk/>
            <pc:sldMk cId="1098981890" sldId="259"/>
            <ac:spMk id="12" creationId="{9729F241-2B1B-40E9-A72C-63955DFFF74B}"/>
          </ac:spMkLst>
        </pc:spChg>
        <pc:spChg chg="add">
          <ac:chgData name="Maryan Mohamed Muhumed (2029256)" userId="S::2029256@student.uwtsd.ac.uk::923d6e8b-19e0-4e3b-8c23-1642577e2e47" providerId="AD" clId="Web-{1C1DAB8A-D5A6-78D3-A90E-CB21CFE77108}" dt="2021-12-07T13:06:33.111" v="877"/>
          <ac:spMkLst>
            <pc:docMk/>
            <pc:sldMk cId="1098981890" sldId="259"/>
            <ac:spMk id="14" creationId="{52B4B9D7-F359-44A2-87B4-EAFA68AA9781}"/>
          </ac:spMkLst>
        </pc:spChg>
      </pc:sldChg>
    </pc:docChg>
  </pc:docChgLst>
</pc:chgInfo>
</file>

<file path=ppt/diagrams/_rels/data1.xml.rels><?xml version="1.0" encoding="UTF-8" standalone="yes"?>
<Relationships xmlns="http://schemas.openxmlformats.org/package/2006/relationships"><Relationship Id="rId1" Type="http://schemas.openxmlformats.org/officeDocument/2006/relationships/hyperlink" Target="https://www.google.com/url?sa=t&amp;rct=j&amp;q=&amp;esrc=s&amp;source=web&amp;cd=&amp;ved=2ahUKEwjOwrqj3NH0AhXQiVwKHXnxBqMQFnoECAIQAQ&amp;url=https%3A%2F%2Fwww.nurses.co.uk%2Fblog%2Fwhy-i-chose-to-study-children-s-nursing%2F&amp;usg=AOvVaw1Zz-rK-B-Gu18uFPprTRh9"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s://www.google.com/url?sa=t&amp;rct=j&amp;q=&amp;esrc=s&amp;source=web&amp;cd=&amp;ved=2ahUKEwjOwrqj3NH0AhXQiVwKHXnxBqMQFnoECAIQAQ&amp;url=https%3A%2F%2Fwww.nurses.co.uk%2Fblog%2Fwhy-i-chose-to-study-children-s-nursing%2F&amp;usg=AOvVaw1Zz-rK-B-Gu18uFPprTRh9"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E3ED7A-188D-40B9-8194-2DE93C175DA2}"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5CA04234-1053-49B3-9184-931946E1E8E0}">
      <dgm:prSet/>
      <dgm:spPr/>
      <dgm:t>
        <a:bodyPr/>
        <a:lstStyle/>
        <a:p>
          <a:r>
            <a:rPr lang="en-GB"/>
            <a:t>Academic writing is a writing that is well descriptive and well informed followed  by evidencing. The purpose for academic writing is to give out raw facts and information. </a:t>
          </a:r>
          <a:endParaRPr lang="en-US"/>
        </a:p>
      </dgm:t>
    </dgm:pt>
    <dgm:pt modelId="{DE1B4350-5282-4358-B14D-43FB7F754700}" type="parTrans" cxnId="{7EA36688-C3E9-41D5-969A-9039DAA6528B}">
      <dgm:prSet/>
      <dgm:spPr/>
      <dgm:t>
        <a:bodyPr/>
        <a:lstStyle/>
        <a:p>
          <a:endParaRPr lang="en-US"/>
        </a:p>
      </dgm:t>
    </dgm:pt>
    <dgm:pt modelId="{B4AE4A1B-01B1-4419-921B-4410809067BF}" type="sibTrans" cxnId="{7EA36688-C3E9-41D5-969A-9039DAA6528B}">
      <dgm:prSet/>
      <dgm:spPr/>
      <dgm:t>
        <a:bodyPr/>
        <a:lstStyle/>
        <a:p>
          <a:endParaRPr lang="en-US"/>
        </a:p>
      </dgm:t>
    </dgm:pt>
    <dgm:pt modelId="{7ED70A59-7081-4ECC-AD35-1297FE939765}">
      <dgm:prSet/>
      <dgm:spPr/>
      <dgm:t>
        <a:bodyPr/>
        <a:lstStyle/>
        <a:p>
          <a:r>
            <a:rPr lang="en-GB"/>
            <a:t>Writing academically helped me to analyse and understand my given assignments and work. </a:t>
          </a:r>
          <a:endParaRPr lang="en-US"/>
        </a:p>
      </dgm:t>
    </dgm:pt>
    <dgm:pt modelId="{8FB3E89A-A23C-4E5A-9E4C-1F7F97FD8663}" type="parTrans" cxnId="{FD35FAC9-1496-40B8-B899-2321001120F2}">
      <dgm:prSet/>
      <dgm:spPr/>
      <dgm:t>
        <a:bodyPr/>
        <a:lstStyle/>
        <a:p>
          <a:endParaRPr lang="en-US"/>
        </a:p>
      </dgm:t>
    </dgm:pt>
    <dgm:pt modelId="{1B15A237-7745-49B0-91BA-EBFC1419E862}" type="sibTrans" cxnId="{FD35FAC9-1496-40B8-B899-2321001120F2}">
      <dgm:prSet/>
      <dgm:spPr/>
      <dgm:t>
        <a:bodyPr/>
        <a:lstStyle/>
        <a:p>
          <a:endParaRPr lang="en-US"/>
        </a:p>
      </dgm:t>
    </dgm:pt>
    <dgm:pt modelId="{EBCCB764-14CB-4EDE-8055-CA7FB91C7866}">
      <dgm:prSet/>
      <dgm:spPr/>
      <dgm:t>
        <a:bodyPr/>
        <a:lstStyle/>
        <a:p>
          <a:r>
            <a:rPr lang="en-GB"/>
            <a:t>Academic writing helps me focus on the work and think critically. </a:t>
          </a:r>
          <a:endParaRPr lang="en-US"/>
        </a:p>
      </dgm:t>
    </dgm:pt>
    <dgm:pt modelId="{9768047D-89FD-448E-A33F-C8818C7115CE}" type="parTrans" cxnId="{CF931C90-7BC5-4CF8-9AF6-A21140427913}">
      <dgm:prSet/>
      <dgm:spPr/>
      <dgm:t>
        <a:bodyPr/>
        <a:lstStyle/>
        <a:p>
          <a:endParaRPr lang="en-US"/>
        </a:p>
      </dgm:t>
    </dgm:pt>
    <dgm:pt modelId="{5D345113-7E9E-4F46-B24C-3DDF58D3B8FD}" type="sibTrans" cxnId="{CF931C90-7BC5-4CF8-9AF6-A21140427913}">
      <dgm:prSet/>
      <dgm:spPr/>
      <dgm:t>
        <a:bodyPr/>
        <a:lstStyle/>
        <a:p>
          <a:endParaRPr lang="en-US"/>
        </a:p>
      </dgm:t>
    </dgm:pt>
    <dgm:pt modelId="{BE7EA84B-AD59-4D74-87E3-87592D5D28E1}">
      <dgm:prSet/>
      <dgm:spPr/>
      <dgm:t>
        <a:bodyPr/>
        <a:lstStyle/>
        <a:p>
          <a:r>
            <a:rPr lang="en-GB"/>
            <a:t>I chose to do Children's nurse because this sector use academic writing by assessing and planning nursing care requirements. They also provide care before and after the operations. </a:t>
          </a:r>
          <a:endParaRPr lang="en-US"/>
        </a:p>
      </dgm:t>
    </dgm:pt>
    <dgm:pt modelId="{AB959737-B75E-4366-8B85-5699C89D8654}" type="parTrans" cxnId="{F7F507A4-980B-4EF9-A100-C60F4E11C477}">
      <dgm:prSet/>
      <dgm:spPr/>
      <dgm:t>
        <a:bodyPr/>
        <a:lstStyle/>
        <a:p>
          <a:endParaRPr lang="en-US"/>
        </a:p>
      </dgm:t>
    </dgm:pt>
    <dgm:pt modelId="{675D4B48-27F3-4B88-9FB5-AA4521496DF4}" type="sibTrans" cxnId="{F7F507A4-980B-4EF9-A100-C60F4E11C477}">
      <dgm:prSet/>
      <dgm:spPr/>
      <dgm:t>
        <a:bodyPr/>
        <a:lstStyle/>
        <a:p>
          <a:endParaRPr lang="en-US"/>
        </a:p>
      </dgm:t>
    </dgm:pt>
    <dgm:pt modelId="{D77FF4C9-00C2-46C5-882F-DDC6F9048C74}">
      <dgm:prSet/>
      <dgm:spPr/>
      <dgm:t>
        <a:bodyPr/>
        <a:lstStyle/>
        <a:p>
          <a:r>
            <a:rPr lang="en-GB">
              <a:hlinkClick xmlns:r="http://schemas.openxmlformats.org/officeDocument/2006/relationships" r:id="rId1"/>
            </a:rPr>
            <a:t>Why I Chose To Study Children's Nursinghttps://www.nurses.co.uk › blog › why-i-chose-to-study...</a:t>
          </a:r>
          <a:r>
            <a:rPr lang="en-GB"/>
            <a:t> </a:t>
          </a:r>
          <a:endParaRPr lang="en-US"/>
        </a:p>
      </dgm:t>
    </dgm:pt>
    <dgm:pt modelId="{5C341CCB-153D-47FC-8DE4-8A3913306351}" type="parTrans" cxnId="{1A22DBD9-5024-4FAD-A343-4D0B9F5890C1}">
      <dgm:prSet/>
      <dgm:spPr/>
      <dgm:t>
        <a:bodyPr/>
        <a:lstStyle/>
        <a:p>
          <a:endParaRPr lang="en-US"/>
        </a:p>
      </dgm:t>
    </dgm:pt>
    <dgm:pt modelId="{E0936AA6-AAF4-4D24-B21B-735488319281}" type="sibTrans" cxnId="{1A22DBD9-5024-4FAD-A343-4D0B9F5890C1}">
      <dgm:prSet/>
      <dgm:spPr/>
      <dgm:t>
        <a:bodyPr/>
        <a:lstStyle/>
        <a:p>
          <a:endParaRPr lang="en-US"/>
        </a:p>
      </dgm:t>
    </dgm:pt>
    <dgm:pt modelId="{C4F0E99C-7743-4196-A5AD-9A5D5FACC083}" type="pres">
      <dgm:prSet presAssocID="{B1E3ED7A-188D-40B9-8194-2DE93C175DA2}" presName="vert0" presStyleCnt="0">
        <dgm:presLayoutVars>
          <dgm:dir/>
          <dgm:animOne val="branch"/>
          <dgm:animLvl val="lvl"/>
        </dgm:presLayoutVars>
      </dgm:prSet>
      <dgm:spPr/>
    </dgm:pt>
    <dgm:pt modelId="{DB59F3BD-A163-4091-B4F2-2201FBAFB79F}" type="pres">
      <dgm:prSet presAssocID="{5CA04234-1053-49B3-9184-931946E1E8E0}" presName="thickLine" presStyleLbl="alignNode1" presStyleIdx="0" presStyleCnt="5"/>
      <dgm:spPr/>
    </dgm:pt>
    <dgm:pt modelId="{AE76B33D-59ED-4150-B867-EF5FCEA0B064}" type="pres">
      <dgm:prSet presAssocID="{5CA04234-1053-49B3-9184-931946E1E8E0}" presName="horz1" presStyleCnt="0"/>
      <dgm:spPr/>
    </dgm:pt>
    <dgm:pt modelId="{164D6EF1-7501-4357-ADD8-FC87C3448804}" type="pres">
      <dgm:prSet presAssocID="{5CA04234-1053-49B3-9184-931946E1E8E0}" presName="tx1" presStyleLbl="revTx" presStyleIdx="0" presStyleCnt="5"/>
      <dgm:spPr/>
    </dgm:pt>
    <dgm:pt modelId="{647F36BF-30C5-4C95-879B-B4C6BB12AD00}" type="pres">
      <dgm:prSet presAssocID="{5CA04234-1053-49B3-9184-931946E1E8E0}" presName="vert1" presStyleCnt="0"/>
      <dgm:spPr/>
    </dgm:pt>
    <dgm:pt modelId="{3B28A0F6-C0B5-4E5D-98BC-ADF8C9BCE4B3}" type="pres">
      <dgm:prSet presAssocID="{7ED70A59-7081-4ECC-AD35-1297FE939765}" presName="thickLine" presStyleLbl="alignNode1" presStyleIdx="1" presStyleCnt="5"/>
      <dgm:spPr/>
    </dgm:pt>
    <dgm:pt modelId="{A5E0694B-50E3-4102-B5D1-947610660058}" type="pres">
      <dgm:prSet presAssocID="{7ED70A59-7081-4ECC-AD35-1297FE939765}" presName="horz1" presStyleCnt="0"/>
      <dgm:spPr/>
    </dgm:pt>
    <dgm:pt modelId="{24A5A848-659C-4414-A8C7-4977ED9E3586}" type="pres">
      <dgm:prSet presAssocID="{7ED70A59-7081-4ECC-AD35-1297FE939765}" presName="tx1" presStyleLbl="revTx" presStyleIdx="1" presStyleCnt="5"/>
      <dgm:spPr/>
    </dgm:pt>
    <dgm:pt modelId="{19DFB4A3-4246-4C31-8387-BF8547FC762C}" type="pres">
      <dgm:prSet presAssocID="{7ED70A59-7081-4ECC-AD35-1297FE939765}" presName="vert1" presStyleCnt="0"/>
      <dgm:spPr/>
    </dgm:pt>
    <dgm:pt modelId="{22482506-1C8B-4C33-AB37-E798F5523772}" type="pres">
      <dgm:prSet presAssocID="{EBCCB764-14CB-4EDE-8055-CA7FB91C7866}" presName="thickLine" presStyleLbl="alignNode1" presStyleIdx="2" presStyleCnt="5"/>
      <dgm:spPr/>
    </dgm:pt>
    <dgm:pt modelId="{3558402A-6A6C-4C39-83D2-6EB9C117DF29}" type="pres">
      <dgm:prSet presAssocID="{EBCCB764-14CB-4EDE-8055-CA7FB91C7866}" presName="horz1" presStyleCnt="0"/>
      <dgm:spPr/>
    </dgm:pt>
    <dgm:pt modelId="{48AF2495-0903-4FD4-9332-3CAEE0D253E9}" type="pres">
      <dgm:prSet presAssocID="{EBCCB764-14CB-4EDE-8055-CA7FB91C7866}" presName="tx1" presStyleLbl="revTx" presStyleIdx="2" presStyleCnt="5"/>
      <dgm:spPr/>
    </dgm:pt>
    <dgm:pt modelId="{9884B820-D855-47BF-9C49-6D71E59BC053}" type="pres">
      <dgm:prSet presAssocID="{EBCCB764-14CB-4EDE-8055-CA7FB91C7866}" presName="vert1" presStyleCnt="0"/>
      <dgm:spPr/>
    </dgm:pt>
    <dgm:pt modelId="{982DECAE-8DA2-4C50-AE78-3E2D96872BED}" type="pres">
      <dgm:prSet presAssocID="{BE7EA84B-AD59-4D74-87E3-87592D5D28E1}" presName="thickLine" presStyleLbl="alignNode1" presStyleIdx="3" presStyleCnt="5"/>
      <dgm:spPr/>
    </dgm:pt>
    <dgm:pt modelId="{85B0898A-31FB-4968-B4DF-4AFE183A708A}" type="pres">
      <dgm:prSet presAssocID="{BE7EA84B-AD59-4D74-87E3-87592D5D28E1}" presName="horz1" presStyleCnt="0"/>
      <dgm:spPr/>
    </dgm:pt>
    <dgm:pt modelId="{BC54EABC-07F6-470F-B689-1EFFE1455686}" type="pres">
      <dgm:prSet presAssocID="{BE7EA84B-AD59-4D74-87E3-87592D5D28E1}" presName="tx1" presStyleLbl="revTx" presStyleIdx="3" presStyleCnt="5"/>
      <dgm:spPr/>
    </dgm:pt>
    <dgm:pt modelId="{9CD39B26-9866-4CCC-BF93-CD89A0E0C763}" type="pres">
      <dgm:prSet presAssocID="{BE7EA84B-AD59-4D74-87E3-87592D5D28E1}" presName="vert1" presStyleCnt="0"/>
      <dgm:spPr/>
    </dgm:pt>
    <dgm:pt modelId="{B9C768DC-2691-4579-9F2C-18BBE81DECD0}" type="pres">
      <dgm:prSet presAssocID="{D77FF4C9-00C2-46C5-882F-DDC6F9048C74}" presName="thickLine" presStyleLbl="alignNode1" presStyleIdx="4" presStyleCnt="5"/>
      <dgm:spPr/>
    </dgm:pt>
    <dgm:pt modelId="{2364499E-2743-409C-B84D-93A2A80DD053}" type="pres">
      <dgm:prSet presAssocID="{D77FF4C9-00C2-46C5-882F-DDC6F9048C74}" presName="horz1" presStyleCnt="0"/>
      <dgm:spPr/>
    </dgm:pt>
    <dgm:pt modelId="{0BD5922F-0E0A-4CEF-B707-2DD8F58BB24F}" type="pres">
      <dgm:prSet presAssocID="{D77FF4C9-00C2-46C5-882F-DDC6F9048C74}" presName="tx1" presStyleLbl="revTx" presStyleIdx="4" presStyleCnt="5"/>
      <dgm:spPr/>
    </dgm:pt>
    <dgm:pt modelId="{FA3862F1-1747-496D-92AD-796BDC1DC569}" type="pres">
      <dgm:prSet presAssocID="{D77FF4C9-00C2-46C5-882F-DDC6F9048C74}" presName="vert1" presStyleCnt="0"/>
      <dgm:spPr/>
    </dgm:pt>
  </dgm:ptLst>
  <dgm:cxnLst>
    <dgm:cxn modelId="{EF32C900-4A47-482D-A075-6F27D026026A}" type="presOf" srcId="{EBCCB764-14CB-4EDE-8055-CA7FB91C7866}" destId="{48AF2495-0903-4FD4-9332-3CAEE0D253E9}" srcOrd="0" destOrd="0" presId="urn:microsoft.com/office/officeart/2008/layout/LinedList"/>
    <dgm:cxn modelId="{CA95AD08-0D15-47DD-836C-4DD91EE24D31}" type="presOf" srcId="{D77FF4C9-00C2-46C5-882F-DDC6F9048C74}" destId="{0BD5922F-0E0A-4CEF-B707-2DD8F58BB24F}" srcOrd="0" destOrd="0" presId="urn:microsoft.com/office/officeart/2008/layout/LinedList"/>
    <dgm:cxn modelId="{E353891E-2EC5-4FB7-86D7-DEE474171421}" type="presOf" srcId="{5CA04234-1053-49B3-9184-931946E1E8E0}" destId="{164D6EF1-7501-4357-ADD8-FC87C3448804}" srcOrd="0" destOrd="0" presId="urn:microsoft.com/office/officeart/2008/layout/LinedList"/>
    <dgm:cxn modelId="{3D31C55E-360D-496E-925E-452F90A6119C}" type="presOf" srcId="{B1E3ED7A-188D-40B9-8194-2DE93C175DA2}" destId="{C4F0E99C-7743-4196-A5AD-9A5D5FACC083}" srcOrd="0" destOrd="0" presId="urn:microsoft.com/office/officeart/2008/layout/LinedList"/>
    <dgm:cxn modelId="{7EA36688-C3E9-41D5-969A-9039DAA6528B}" srcId="{B1E3ED7A-188D-40B9-8194-2DE93C175DA2}" destId="{5CA04234-1053-49B3-9184-931946E1E8E0}" srcOrd="0" destOrd="0" parTransId="{DE1B4350-5282-4358-B14D-43FB7F754700}" sibTransId="{B4AE4A1B-01B1-4419-921B-4410809067BF}"/>
    <dgm:cxn modelId="{CF931C90-7BC5-4CF8-9AF6-A21140427913}" srcId="{B1E3ED7A-188D-40B9-8194-2DE93C175DA2}" destId="{EBCCB764-14CB-4EDE-8055-CA7FB91C7866}" srcOrd="2" destOrd="0" parTransId="{9768047D-89FD-448E-A33F-C8818C7115CE}" sibTransId="{5D345113-7E9E-4F46-B24C-3DDF58D3B8FD}"/>
    <dgm:cxn modelId="{F7F507A4-980B-4EF9-A100-C60F4E11C477}" srcId="{B1E3ED7A-188D-40B9-8194-2DE93C175DA2}" destId="{BE7EA84B-AD59-4D74-87E3-87592D5D28E1}" srcOrd="3" destOrd="0" parTransId="{AB959737-B75E-4366-8B85-5699C89D8654}" sibTransId="{675D4B48-27F3-4B88-9FB5-AA4521496DF4}"/>
    <dgm:cxn modelId="{E57FF7C4-3F26-4D3F-A21F-F5400B7601FE}" type="presOf" srcId="{BE7EA84B-AD59-4D74-87E3-87592D5D28E1}" destId="{BC54EABC-07F6-470F-B689-1EFFE1455686}" srcOrd="0" destOrd="0" presId="urn:microsoft.com/office/officeart/2008/layout/LinedList"/>
    <dgm:cxn modelId="{FD35FAC9-1496-40B8-B899-2321001120F2}" srcId="{B1E3ED7A-188D-40B9-8194-2DE93C175DA2}" destId="{7ED70A59-7081-4ECC-AD35-1297FE939765}" srcOrd="1" destOrd="0" parTransId="{8FB3E89A-A23C-4E5A-9E4C-1F7F97FD8663}" sibTransId="{1B15A237-7745-49B0-91BA-EBFC1419E862}"/>
    <dgm:cxn modelId="{2BD785CF-23B8-4A06-BB56-C2A09DF29CFD}" type="presOf" srcId="{7ED70A59-7081-4ECC-AD35-1297FE939765}" destId="{24A5A848-659C-4414-A8C7-4977ED9E3586}" srcOrd="0" destOrd="0" presId="urn:microsoft.com/office/officeart/2008/layout/LinedList"/>
    <dgm:cxn modelId="{1A22DBD9-5024-4FAD-A343-4D0B9F5890C1}" srcId="{B1E3ED7A-188D-40B9-8194-2DE93C175DA2}" destId="{D77FF4C9-00C2-46C5-882F-DDC6F9048C74}" srcOrd="4" destOrd="0" parTransId="{5C341CCB-153D-47FC-8DE4-8A3913306351}" sibTransId="{E0936AA6-AAF4-4D24-B21B-735488319281}"/>
    <dgm:cxn modelId="{E59FE3E2-1308-4CCD-89C5-FA076C4A46D4}" type="presParOf" srcId="{C4F0E99C-7743-4196-A5AD-9A5D5FACC083}" destId="{DB59F3BD-A163-4091-B4F2-2201FBAFB79F}" srcOrd="0" destOrd="0" presId="urn:microsoft.com/office/officeart/2008/layout/LinedList"/>
    <dgm:cxn modelId="{2D227A97-71F9-4FC4-B639-37319293F97D}" type="presParOf" srcId="{C4F0E99C-7743-4196-A5AD-9A5D5FACC083}" destId="{AE76B33D-59ED-4150-B867-EF5FCEA0B064}" srcOrd="1" destOrd="0" presId="urn:microsoft.com/office/officeart/2008/layout/LinedList"/>
    <dgm:cxn modelId="{B57A2600-B4A9-424F-9C35-D379B6ED3535}" type="presParOf" srcId="{AE76B33D-59ED-4150-B867-EF5FCEA0B064}" destId="{164D6EF1-7501-4357-ADD8-FC87C3448804}" srcOrd="0" destOrd="0" presId="urn:microsoft.com/office/officeart/2008/layout/LinedList"/>
    <dgm:cxn modelId="{B550F3FB-7D37-4962-80FF-B17CC655FCFC}" type="presParOf" srcId="{AE76B33D-59ED-4150-B867-EF5FCEA0B064}" destId="{647F36BF-30C5-4C95-879B-B4C6BB12AD00}" srcOrd="1" destOrd="0" presId="urn:microsoft.com/office/officeart/2008/layout/LinedList"/>
    <dgm:cxn modelId="{593C5B5C-10D8-4E7C-A1A1-53507CAC1A25}" type="presParOf" srcId="{C4F0E99C-7743-4196-A5AD-9A5D5FACC083}" destId="{3B28A0F6-C0B5-4E5D-98BC-ADF8C9BCE4B3}" srcOrd="2" destOrd="0" presId="urn:microsoft.com/office/officeart/2008/layout/LinedList"/>
    <dgm:cxn modelId="{1F1EB7B7-4E9D-417E-A05F-9B1C24E64496}" type="presParOf" srcId="{C4F0E99C-7743-4196-A5AD-9A5D5FACC083}" destId="{A5E0694B-50E3-4102-B5D1-947610660058}" srcOrd="3" destOrd="0" presId="urn:microsoft.com/office/officeart/2008/layout/LinedList"/>
    <dgm:cxn modelId="{5FDDBBA9-4181-4DDD-A9AF-C60E8CC4B89E}" type="presParOf" srcId="{A5E0694B-50E3-4102-B5D1-947610660058}" destId="{24A5A848-659C-4414-A8C7-4977ED9E3586}" srcOrd="0" destOrd="0" presId="urn:microsoft.com/office/officeart/2008/layout/LinedList"/>
    <dgm:cxn modelId="{91DF299F-7216-4A46-9AF9-54CA0BDB2592}" type="presParOf" srcId="{A5E0694B-50E3-4102-B5D1-947610660058}" destId="{19DFB4A3-4246-4C31-8387-BF8547FC762C}" srcOrd="1" destOrd="0" presId="urn:microsoft.com/office/officeart/2008/layout/LinedList"/>
    <dgm:cxn modelId="{24D8B440-EE22-4E70-8DDC-BAD6A1D5DFF8}" type="presParOf" srcId="{C4F0E99C-7743-4196-A5AD-9A5D5FACC083}" destId="{22482506-1C8B-4C33-AB37-E798F5523772}" srcOrd="4" destOrd="0" presId="urn:microsoft.com/office/officeart/2008/layout/LinedList"/>
    <dgm:cxn modelId="{30553207-F2E9-43B8-9ABA-B9FDF4C4C357}" type="presParOf" srcId="{C4F0E99C-7743-4196-A5AD-9A5D5FACC083}" destId="{3558402A-6A6C-4C39-83D2-6EB9C117DF29}" srcOrd="5" destOrd="0" presId="urn:microsoft.com/office/officeart/2008/layout/LinedList"/>
    <dgm:cxn modelId="{B82C4CB0-42FD-4933-B9E5-F5C9C5C4870F}" type="presParOf" srcId="{3558402A-6A6C-4C39-83D2-6EB9C117DF29}" destId="{48AF2495-0903-4FD4-9332-3CAEE0D253E9}" srcOrd="0" destOrd="0" presId="urn:microsoft.com/office/officeart/2008/layout/LinedList"/>
    <dgm:cxn modelId="{B228C977-B03D-4ACF-9F8D-A6104301E393}" type="presParOf" srcId="{3558402A-6A6C-4C39-83D2-6EB9C117DF29}" destId="{9884B820-D855-47BF-9C49-6D71E59BC053}" srcOrd="1" destOrd="0" presId="urn:microsoft.com/office/officeart/2008/layout/LinedList"/>
    <dgm:cxn modelId="{625CA996-389C-495D-9B26-C45FBC5C88C7}" type="presParOf" srcId="{C4F0E99C-7743-4196-A5AD-9A5D5FACC083}" destId="{982DECAE-8DA2-4C50-AE78-3E2D96872BED}" srcOrd="6" destOrd="0" presId="urn:microsoft.com/office/officeart/2008/layout/LinedList"/>
    <dgm:cxn modelId="{8A708035-F2EB-4C5F-8634-8BB1B267E6FA}" type="presParOf" srcId="{C4F0E99C-7743-4196-A5AD-9A5D5FACC083}" destId="{85B0898A-31FB-4968-B4DF-4AFE183A708A}" srcOrd="7" destOrd="0" presId="urn:microsoft.com/office/officeart/2008/layout/LinedList"/>
    <dgm:cxn modelId="{3EE79C61-8F72-4570-83A1-5E5FE8B1701E}" type="presParOf" srcId="{85B0898A-31FB-4968-B4DF-4AFE183A708A}" destId="{BC54EABC-07F6-470F-B689-1EFFE1455686}" srcOrd="0" destOrd="0" presId="urn:microsoft.com/office/officeart/2008/layout/LinedList"/>
    <dgm:cxn modelId="{92FF7150-3538-41AA-B775-F1DA1A1AFD2F}" type="presParOf" srcId="{85B0898A-31FB-4968-B4DF-4AFE183A708A}" destId="{9CD39B26-9866-4CCC-BF93-CD89A0E0C763}" srcOrd="1" destOrd="0" presId="urn:microsoft.com/office/officeart/2008/layout/LinedList"/>
    <dgm:cxn modelId="{D759E4B5-51C0-4192-9A9B-C93EE42C90AA}" type="presParOf" srcId="{C4F0E99C-7743-4196-A5AD-9A5D5FACC083}" destId="{B9C768DC-2691-4579-9F2C-18BBE81DECD0}" srcOrd="8" destOrd="0" presId="urn:microsoft.com/office/officeart/2008/layout/LinedList"/>
    <dgm:cxn modelId="{36CA612C-985E-45F3-8A18-0AA8BE182864}" type="presParOf" srcId="{C4F0E99C-7743-4196-A5AD-9A5D5FACC083}" destId="{2364499E-2743-409C-B84D-93A2A80DD053}" srcOrd="9" destOrd="0" presId="urn:microsoft.com/office/officeart/2008/layout/LinedList"/>
    <dgm:cxn modelId="{BB662EE8-9A51-4E1C-90F4-28F97178B69A}" type="presParOf" srcId="{2364499E-2743-409C-B84D-93A2A80DD053}" destId="{0BD5922F-0E0A-4CEF-B707-2DD8F58BB24F}" srcOrd="0" destOrd="0" presId="urn:microsoft.com/office/officeart/2008/layout/LinedList"/>
    <dgm:cxn modelId="{DD63D7B4-36CB-4665-A9FF-5BFB97FA8C48}" type="presParOf" srcId="{2364499E-2743-409C-B84D-93A2A80DD053}" destId="{FA3862F1-1747-496D-92AD-796BDC1DC56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59F3BD-A163-4091-B4F2-2201FBAFB79F}">
      <dsp:nvSpPr>
        <dsp:cNvPr id="0" name=""/>
        <dsp:cNvSpPr/>
      </dsp:nvSpPr>
      <dsp:spPr>
        <a:xfrm>
          <a:off x="0" y="71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4D6EF1-7501-4357-ADD8-FC87C3448804}">
      <dsp:nvSpPr>
        <dsp:cNvPr id="0" name=""/>
        <dsp:cNvSpPr/>
      </dsp:nvSpPr>
      <dsp:spPr>
        <a:xfrm>
          <a:off x="0" y="713"/>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Academic writing is a writing that is well descriptive and well informed followed  by evidencing. The purpose for academic writing is to give out raw facts and information. </a:t>
          </a:r>
          <a:endParaRPr lang="en-US" sz="2100" kern="1200"/>
        </a:p>
      </dsp:txBody>
      <dsp:txXfrm>
        <a:off x="0" y="713"/>
        <a:ext cx="7003777" cy="1168435"/>
      </dsp:txXfrm>
    </dsp:sp>
    <dsp:sp modelId="{3B28A0F6-C0B5-4E5D-98BC-ADF8C9BCE4B3}">
      <dsp:nvSpPr>
        <dsp:cNvPr id="0" name=""/>
        <dsp:cNvSpPr/>
      </dsp:nvSpPr>
      <dsp:spPr>
        <a:xfrm>
          <a:off x="0" y="1169148"/>
          <a:ext cx="700377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A5A848-659C-4414-A8C7-4977ED9E3586}">
      <dsp:nvSpPr>
        <dsp:cNvPr id="0" name=""/>
        <dsp:cNvSpPr/>
      </dsp:nvSpPr>
      <dsp:spPr>
        <a:xfrm>
          <a:off x="0" y="1169148"/>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Writing academically helped me to analyse and understand my given assignments and work. </a:t>
          </a:r>
          <a:endParaRPr lang="en-US" sz="2100" kern="1200"/>
        </a:p>
      </dsp:txBody>
      <dsp:txXfrm>
        <a:off x="0" y="1169148"/>
        <a:ext cx="7003777" cy="1168435"/>
      </dsp:txXfrm>
    </dsp:sp>
    <dsp:sp modelId="{22482506-1C8B-4C33-AB37-E798F5523772}">
      <dsp:nvSpPr>
        <dsp:cNvPr id="0" name=""/>
        <dsp:cNvSpPr/>
      </dsp:nvSpPr>
      <dsp:spPr>
        <a:xfrm>
          <a:off x="0" y="2337584"/>
          <a:ext cx="7003777"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AF2495-0903-4FD4-9332-3CAEE0D253E9}">
      <dsp:nvSpPr>
        <dsp:cNvPr id="0" name=""/>
        <dsp:cNvSpPr/>
      </dsp:nvSpPr>
      <dsp:spPr>
        <a:xfrm>
          <a:off x="0" y="2337584"/>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Academic writing helps me focus on the work and think critically. </a:t>
          </a:r>
          <a:endParaRPr lang="en-US" sz="2100" kern="1200"/>
        </a:p>
      </dsp:txBody>
      <dsp:txXfrm>
        <a:off x="0" y="2337584"/>
        <a:ext cx="7003777" cy="1168435"/>
      </dsp:txXfrm>
    </dsp:sp>
    <dsp:sp modelId="{982DECAE-8DA2-4C50-AE78-3E2D96872BED}">
      <dsp:nvSpPr>
        <dsp:cNvPr id="0" name=""/>
        <dsp:cNvSpPr/>
      </dsp:nvSpPr>
      <dsp:spPr>
        <a:xfrm>
          <a:off x="0" y="3506020"/>
          <a:ext cx="700377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54EABC-07F6-470F-B689-1EFFE1455686}">
      <dsp:nvSpPr>
        <dsp:cNvPr id="0" name=""/>
        <dsp:cNvSpPr/>
      </dsp:nvSpPr>
      <dsp:spPr>
        <a:xfrm>
          <a:off x="0" y="3506020"/>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 chose to do Children's nurse because this sector use academic writing by assessing and planning nursing care requirements. They also provide care before and after the operations. </a:t>
          </a:r>
          <a:endParaRPr lang="en-US" sz="2100" kern="1200"/>
        </a:p>
      </dsp:txBody>
      <dsp:txXfrm>
        <a:off x="0" y="3506020"/>
        <a:ext cx="7003777" cy="1168435"/>
      </dsp:txXfrm>
    </dsp:sp>
    <dsp:sp modelId="{B9C768DC-2691-4579-9F2C-18BBE81DECD0}">
      <dsp:nvSpPr>
        <dsp:cNvPr id="0" name=""/>
        <dsp:cNvSpPr/>
      </dsp:nvSpPr>
      <dsp:spPr>
        <a:xfrm>
          <a:off x="0" y="4674456"/>
          <a:ext cx="7003777"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D5922F-0E0A-4CEF-B707-2DD8F58BB24F}">
      <dsp:nvSpPr>
        <dsp:cNvPr id="0" name=""/>
        <dsp:cNvSpPr/>
      </dsp:nvSpPr>
      <dsp:spPr>
        <a:xfrm>
          <a:off x="0" y="4674456"/>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hlinkClick xmlns:r="http://schemas.openxmlformats.org/officeDocument/2006/relationships" r:id="rId1"/>
            </a:rPr>
            <a:t>Why I Chose To Study Children's Nursinghttps://www.nurses.co.uk › blog › why-i-chose-to-study...</a:t>
          </a:r>
          <a:r>
            <a:rPr lang="en-GB" sz="2100" kern="1200"/>
            <a:t> </a:t>
          </a:r>
          <a:endParaRPr lang="en-US" sz="2100" kern="1200"/>
        </a:p>
      </dsp:txBody>
      <dsp:txXfrm>
        <a:off x="0" y="4674456"/>
        <a:ext cx="7003777" cy="11684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12/9/2021</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5071367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12/9/2021</a:t>
            </a:fld>
            <a:endParaRPr lang="en-US"/>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30191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12/9/2021</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61702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12/9/2021</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297528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12/9/2021</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98459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12/9/2021</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674507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12/9/2021</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00740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12/9/2021</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1441291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12/9/2021</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27604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12/9/2021</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868901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12/9/2021</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358992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12/9/2021</a:t>
            </a:fld>
            <a:endParaRPr lang="en-US"/>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4203692904"/>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5.sv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hyperlink" Target="https://www.google.com/url?sa=t&amp;rct=j&amp;q=&amp;esrc=s&amp;source=web&amp;cd=&amp;ved=2ahUKEwiRz8v4uNb0AhXZh1wKHQzyCKYQFnoECAMQAQ&amp;url=https%3A%2F%2Fwww.vedantu.com%2Fenglish%2Fsummarizing&amp;usg=AOvVaw15MxLr4ZbRzvDdXdGvTN2P"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37" name="Picture 36">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39" name="Rectangle 3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1" name="Rectangle 4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p:cNvSpPr>
            <a:spLocks noGrp="1"/>
          </p:cNvSpPr>
          <p:nvPr>
            <p:ph type="ctrTitle"/>
          </p:nvPr>
        </p:nvSpPr>
        <p:spPr>
          <a:xfrm>
            <a:off x="838200" y="586992"/>
            <a:ext cx="4953000" cy="1664573"/>
          </a:xfrm>
        </p:spPr>
        <p:txBody>
          <a:bodyPr vert="horz" lIns="91440" tIns="45720" rIns="91440" bIns="45720" rtlCol="0" anchor="ctr">
            <a:normAutofit/>
          </a:bodyPr>
          <a:lstStyle/>
          <a:p>
            <a:pPr algn="l">
              <a:lnSpc>
                <a:spcPct val="90000"/>
              </a:lnSpc>
            </a:pPr>
            <a:r>
              <a:rPr lang="en-US" sz="2100">
                <a:solidFill>
                  <a:schemeClr val="tx2"/>
                </a:solidFill>
              </a:rPr>
              <a:t>ACADEMIC AND EMPLOYABILITY </a:t>
            </a:r>
            <a:br>
              <a:rPr lang="en-US" sz="2100">
                <a:solidFill>
                  <a:schemeClr val="tx2"/>
                </a:solidFill>
              </a:rPr>
            </a:br>
            <a:r>
              <a:rPr lang="en-US" sz="2100">
                <a:solidFill>
                  <a:schemeClr val="tx2"/>
                </a:solidFill>
              </a:rPr>
              <a:t>MARYAN MOHAMMED</a:t>
            </a:r>
            <a:br>
              <a:rPr lang="en-US" sz="2100">
                <a:solidFill>
                  <a:schemeClr val="tx2"/>
                </a:solidFill>
              </a:rPr>
            </a:br>
            <a:r>
              <a:rPr lang="en-US" sz="2100">
                <a:solidFill>
                  <a:schemeClr val="tx2"/>
                </a:solidFill>
              </a:rPr>
              <a:t>STUDENT ID: 2029256</a:t>
            </a:r>
            <a:br>
              <a:rPr lang="en-US" sz="2100">
                <a:solidFill>
                  <a:schemeClr val="tx2"/>
                </a:solidFill>
              </a:rPr>
            </a:br>
            <a:r>
              <a:rPr lang="en-US" sz="2100">
                <a:solidFill>
                  <a:schemeClr val="tx2"/>
                </a:solidFill>
              </a:rPr>
              <a:t>LECTURER: MATHEW  </a:t>
            </a:r>
          </a:p>
        </p:txBody>
      </p:sp>
      <p:sp>
        <p:nvSpPr>
          <p:cNvPr id="3" name="Subtitle 2"/>
          <p:cNvSpPr>
            <a:spLocks noGrp="1"/>
          </p:cNvSpPr>
          <p:nvPr>
            <p:ph type="subTitle" idx="1"/>
          </p:nvPr>
        </p:nvSpPr>
        <p:spPr>
          <a:xfrm>
            <a:off x="838200" y="2411653"/>
            <a:ext cx="4952681" cy="3728613"/>
          </a:xfrm>
        </p:spPr>
        <p:txBody>
          <a:bodyPr vert="horz" lIns="91440" tIns="45720" rIns="91440" bIns="45720" rtlCol="0" anchor="t">
            <a:normAutofit/>
          </a:bodyPr>
          <a:lstStyle/>
          <a:p>
            <a:pPr algn="l">
              <a:lnSpc>
                <a:spcPct val="100000"/>
              </a:lnSpc>
            </a:pPr>
            <a:r>
              <a:rPr lang="en-US" sz="1800" b="1">
                <a:solidFill>
                  <a:schemeClr val="tx2"/>
                </a:solidFill>
              </a:rPr>
              <a:t>TIME MANAGEMENT </a:t>
            </a:r>
            <a:endParaRPr lang="en-US"/>
          </a:p>
          <a:p>
            <a:pPr indent="-228600" algn="l">
              <a:lnSpc>
                <a:spcPct val="100000"/>
              </a:lnSpc>
              <a:buFont typeface="Arial" panose="020B0604020202020204" pitchFamily="34" charset="0"/>
              <a:buChar char="•"/>
            </a:pPr>
            <a:r>
              <a:rPr lang="en-US" sz="1800">
                <a:solidFill>
                  <a:schemeClr val="tx2"/>
                </a:solidFill>
              </a:rPr>
              <a:t>Definition – time management is the ability to use your time productively and effectively at work or at school. </a:t>
            </a:r>
          </a:p>
          <a:p>
            <a:pPr indent="-228600" algn="l">
              <a:lnSpc>
                <a:spcPct val="100000"/>
              </a:lnSpc>
              <a:buFont typeface="Arial" panose="020B0604020202020204" pitchFamily="34" charset="0"/>
              <a:buChar char="•"/>
            </a:pPr>
            <a:r>
              <a:rPr lang="en-US" sz="1800">
                <a:solidFill>
                  <a:schemeClr val="tx2"/>
                </a:solidFill>
              </a:rPr>
              <a:t>. In this topic I learnt that time management is important because it helps you gain sense of fulfilment, stress relief and risk of delaying. </a:t>
            </a:r>
          </a:p>
          <a:p>
            <a:pPr indent="-228600" algn="l">
              <a:lnSpc>
                <a:spcPct val="100000"/>
              </a:lnSpc>
              <a:buFont typeface="Arial" panose="020B0604020202020204" pitchFamily="34" charset="0"/>
              <a:buChar char="•"/>
            </a:pPr>
            <a:r>
              <a:rPr lang="en-US" sz="1800">
                <a:solidFill>
                  <a:schemeClr val="tx2"/>
                </a:solidFill>
              </a:rPr>
              <a:t>. Effective time management allows us students to complete more work in less time. </a:t>
            </a:r>
          </a:p>
          <a:p>
            <a:pPr indent="-228600" algn="l">
              <a:lnSpc>
                <a:spcPct val="100000"/>
              </a:lnSpc>
              <a:buFont typeface="Arial" panose="020B0604020202020204" pitchFamily="34" charset="0"/>
              <a:buChar char="•"/>
            </a:pPr>
            <a:r>
              <a:rPr lang="en-US" sz="1800">
                <a:solidFill>
                  <a:schemeClr val="tx2"/>
                </a:solidFill>
              </a:rPr>
              <a:t>Efficient use of time also reduces time wastage </a:t>
            </a:r>
          </a:p>
          <a:p>
            <a:pPr indent="-228600" algn="l">
              <a:lnSpc>
                <a:spcPct val="100000"/>
              </a:lnSpc>
              <a:buFont typeface="Arial" panose="020B0604020202020204" pitchFamily="34" charset="0"/>
              <a:buChar char="•"/>
            </a:pPr>
            <a:endParaRPr lang="en-US" sz="1800">
              <a:solidFill>
                <a:schemeClr val="tx2"/>
              </a:solidFill>
            </a:endParaRPr>
          </a:p>
        </p:txBody>
      </p:sp>
      <p:sp>
        <p:nvSpPr>
          <p:cNvPr id="43" name="Rectangle 42">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5352" y="0"/>
            <a:ext cx="5946647"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5" name="Rectangle 44">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245352" y="0"/>
            <a:ext cx="5943600"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3">
            <a:extLst>
              <a:ext uri="{FF2B5EF4-FFF2-40B4-BE49-F238E27FC236}">
                <a16:creationId xmlns:a16="http://schemas.microsoft.com/office/drawing/2014/main" id="{0E9CC6F6-E23D-4A17-8FBB-5FE2E75FB7E8}"/>
              </a:ext>
            </a:extLst>
          </p:cNvPr>
          <p:cNvPicPr>
            <a:picLocks noChangeAspect="1"/>
          </p:cNvPicPr>
          <p:nvPr/>
        </p:nvPicPr>
        <p:blipFill rotWithShape="1">
          <a:blip r:embed="rId4"/>
          <a:srcRect l="35572" r="17116" b="-2"/>
          <a:stretch/>
        </p:blipFill>
        <p:spPr>
          <a:xfrm>
            <a:off x="6858001" y="567942"/>
            <a:ext cx="4724400" cy="571686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4" name="Rectangle 23">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6" name="Rectangle 25">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EFC416-8F4B-475F-840E-ECD4362ED8F2}"/>
              </a:ext>
            </a:extLst>
          </p:cNvPr>
          <p:cNvSpPr>
            <a:spLocks noGrp="1"/>
          </p:cNvSpPr>
          <p:nvPr>
            <p:ph type="title"/>
          </p:nvPr>
        </p:nvSpPr>
        <p:spPr>
          <a:xfrm>
            <a:off x="838201" y="559813"/>
            <a:ext cx="2819399" cy="5577934"/>
          </a:xfrm>
        </p:spPr>
        <p:txBody>
          <a:bodyPr>
            <a:normAutofit/>
          </a:bodyPr>
          <a:lstStyle/>
          <a:p>
            <a:r>
              <a:rPr lang="en-GB" sz="3700"/>
              <a:t>ACADEMIC WRITING </a:t>
            </a:r>
          </a:p>
        </p:txBody>
      </p:sp>
      <p:graphicFrame>
        <p:nvGraphicFramePr>
          <p:cNvPr id="18" name="Content Placeholder 2">
            <a:extLst>
              <a:ext uri="{FF2B5EF4-FFF2-40B4-BE49-F238E27FC236}">
                <a16:creationId xmlns:a16="http://schemas.microsoft.com/office/drawing/2014/main" id="{D16D58B5-240E-4FF3-8B59-2E5A31D718E2}"/>
              </a:ext>
            </a:extLst>
          </p:cNvPr>
          <p:cNvGraphicFramePr>
            <a:graphicFrameLocks noGrp="1"/>
          </p:cNvGraphicFramePr>
          <p:nvPr>
            <p:ph idx="1"/>
            <p:extLst>
              <p:ext uri="{D42A27DB-BD31-4B8C-83A1-F6EECF244321}">
                <p14:modId xmlns:p14="http://schemas.microsoft.com/office/powerpoint/2010/main" val="2031465414"/>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869444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3" name="Picture 22">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25" name="Rectangle 2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7" name="Rectangle 26">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6976F9D5-157F-4988-99AF-AB66DC657F89}"/>
              </a:ext>
            </a:extLst>
          </p:cNvPr>
          <p:cNvSpPr>
            <a:spLocks noGrp="1"/>
          </p:cNvSpPr>
          <p:nvPr>
            <p:ph type="ctrTitle"/>
          </p:nvPr>
        </p:nvSpPr>
        <p:spPr>
          <a:xfrm>
            <a:off x="838200" y="586992"/>
            <a:ext cx="4953000" cy="1664573"/>
          </a:xfrm>
        </p:spPr>
        <p:txBody>
          <a:bodyPr vert="horz" lIns="91440" tIns="45720" rIns="91440" bIns="45720" rtlCol="0" anchor="ctr">
            <a:normAutofit/>
          </a:bodyPr>
          <a:lstStyle/>
          <a:p>
            <a:pPr algn="l"/>
            <a:r>
              <a:rPr lang="en-US">
                <a:solidFill>
                  <a:schemeClr val="tx2"/>
                </a:solidFill>
              </a:rPr>
              <a:t>REFERENCING </a:t>
            </a:r>
          </a:p>
        </p:txBody>
      </p:sp>
      <p:sp>
        <p:nvSpPr>
          <p:cNvPr id="3" name="Subtitle 2">
            <a:extLst>
              <a:ext uri="{FF2B5EF4-FFF2-40B4-BE49-F238E27FC236}">
                <a16:creationId xmlns:a16="http://schemas.microsoft.com/office/drawing/2014/main" id="{C1E775A3-AB81-4180-AEBA-BDE81873BD42}"/>
              </a:ext>
            </a:extLst>
          </p:cNvPr>
          <p:cNvSpPr>
            <a:spLocks noGrp="1"/>
          </p:cNvSpPr>
          <p:nvPr>
            <p:ph type="subTitle" idx="1"/>
          </p:nvPr>
        </p:nvSpPr>
        <p:spPr>
          <a:xfrm>
            <a:off x="838200" y="2411653"/>
            <a:ext cx="4952681" cy="3728613"/>
          </a:xfrm>
        </p:spPr>
        <p:txBody>
          <a:bodyPr vert="horz" lIns="91440" tIns="45720" rIns="91440" bIns="45720" rtlCol="0">
            <a:normAutofit/>
          </a:bodyPr>
          <a:lstStyle/>
          <a:p>
            <a:pPr indent="-228600" algn="l">
              <a:lnSpc>
                <a:spcPct val="100000"/>
              </a:lnSpc>
              <a:buFont typeface="Arial" panose="020B0604020202020204" pitchFamily="34" charset="0"/>
              <a:buChar char="•"/>
            </a:pPr>
            <a:r>
              <a:rPr lang="en-US" sz="1500">
                <a:solidFill>
                  <a:schemeClr val="tx2"/>
                </a:solidFill>
              </a:rPr>
              <a:t>. Referencing is the process of doing reference of your work and provide more source of information from a well scripted book or article. </a:t>
            </a:r>
          </a:p>
          <a:p>
            <a:pPr indent="-228600" algn="l">
              <a:lnSpc>
                <a:spcPct val="100000"/>
              </a:lnSpc>
              <a:buFont typeface="Arial" panose="020B0604020202020204" pitchFamily="34" charset="0"/>
              <a:buChar char="•"/>
            </a:pPr>
            <a:r>
              <a:rPr lang="en-US" sz="1500">
                <a:solidFill>
                  <a:schemeClr val="tx2"/>
                </a:solidFill>
              </a:rPr>
              <a:t>The importance of referencing is that it allows you to acknowledge your work and contributes other important of written research in your work. The assignments given by the lecturer that has any idea of adding research of other writers in your work must contain citations. </a:t>
            </a:r>
          </a:p>
          <a:p>
            <a:pPr indent="-228600" algn="l">
              <a:lnSpc>
                <a:spcPct val="100000"/>
              </a:lnSpc>
              <a:buFont typeface="Arial" panose="020B0604020202020204" pitchFamily="34" charset="0"/>
              <a:buChar char="•"/>
            </a:pPr>
            <a:r>
              <a:rPr lang="en-US" sz="1500">
                <a:solidFill>
                  <a:schemeClr val="tx2"/>
                </a:solidFill>
              </a:rPr>
              <a:t>Referencing prevents plagiarism. These makes it clear that which ideas are of your own and which ones are not. </a:t>
            </a:r>
          </a:p>
          <a:p>
            <a:pPr indent="-228600" algn="l">
              <a:lnSpc>
                <a:spcPct val="100000"/>
              </a:lnSpc>
              <a:buFont typeface="Arial" panose="020B0604020202020204" pitchFamily="34" charset="0"/>
              <a:buChar char="•"/>
            </a:pPr>
            <a:r>
              <a:rPr lang="en-US" sz="1500">
                <a:solidFill>
                  <a:schemeClr val="tx2"/>
                </a:solidFill>
              </a:rPr>
              <a:t>Supporting your work by doing references allows others to identify which sources that have been used. </a:t>
            </a:r>
          </a:p>
          <a:p>
            <a:pPr indent="-228600" algn="l">
              <a:lnSpc>
                <a:spcPct val="100000"/>
              </a:lnSpc>
              <a:buFont typeface="Arial" panose="020B0604020202020204" pitchFamily="34" charset="0"/>
              <a:buChar char="•"/>
            </a:pPr>
            <a:endParaRPr lang="en-US" sz="1500">
              <a:solidFill>
                <a:schemeClr val="tx2"/>
              </a:solidFill>
            </a:endParaRPr>
          </a:p>
          <a:p>
            <a:pPr indent="-228600" algn="l">
              <a:lnSpc>
                <a:spcPct val="100000"/>
              </a:lnSpc>
              <a:buFont typeface="Arial" panose="020B0604020202020204" pitchFamily="34" charset="0"/>
              <a:buChar char="•"/>
            </a:pPr>
            <a:endParaRPr lang="en-US" sz="1500">
              <a:solidFill>
                <a:schemeClr val="tx2"/>
              </a:solidFill>
            </a:endParaRPr>
          </a:p>
        </p:txBody>
      </p:sp>
      <p:sp>
        <p:nvSpPr>
          <p:cNvPr id="29" name="Rectangle 28">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1" name="Rectangle 30">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0666" y="0"/>
            <a:ext cx="6001333"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3" name="Rectangle 32">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196875" y="0"/>
            <a:ext cx="5992075"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Graphic 17" descr="Document">
            <a:extLst>
              <a:ext uri="{FF2B5EF4-FFF2-40B4-BE49-F238E27FC236}">
                <a16:creationId xmlns:a16="http://schemas.microsoft.com/office/drawing/2014/main" id="{6A6C4256-2EF9-49BE-8854-399DF435976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858001" y="1064173"/>
            <a:ext cx="4724400" cy="4724400"/>
          </a:xfrm>
          <a:prstGeom prst="rect">
            <a:avLst/>
          </a:prstGeom>
        </p:spPr>
      </p:pic>
    </p:spTree>
    <p:extLst>
      <p:ext uri="{BB962C8B-B14F-4D97-AF65-F5344CB8AC3E}">
        <p14:creationId xmlns:p14="http://schemas.microsoft.com/office/powerpoint/2010/main" val="31631799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1DA57B7B-30D9-4515-9542-FFA699A3C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18E23045-08A7-4D84-A9A2-2263B1FB0BA8}"/>
              </a:ext>
            </a:extLst>
          </p:cNvPr>
          <p:cNvSpPr>
            <a:spLocks noGrp="1"/>
          </p:cNvSpPr>
          <p:nvPr>
            <p:ph type="title"/>
          </p:nvPr>
        </p:nvSpPr>
        <p:spPr>
          <a:xfrm>
            <a:off x="-71002" y="-3027"/>
            <a:ext cx="9663544" cy="703413"/>
          </a:xfrm>
        </p:spPr>
        <p:txBody>
          <a:bodyPr>
            <a:normAutofit/>
          </a:bodyPr>
          <a:lstStyle/>
          <a:p>
            <a:r>
              <a:rPr lang="en-GB" sz="1600">
                <a:solidFill>
                  <a:srgbClr val="7030A0"/>
                </a:solidFill>
              </a:rPr>
              <a:t>SUMMARISING </a:t>
            </a:r>
          </a:p>
        </p:txBody>
      </p:sp>
      <p:sp>
        <p:nvSpPr>
          <p:cNvPr id="3" name="Content Placeholder 2">
            <a:extLst>
              <a:ext uri="{FF2B5EF4-FFF2-40B4-BE49-F238E27FC236}">
                <a16:creationId xmlns:a16="http://schemas.microsoft.com/office/drawing/2014/main" id="{D0EAA670-3FFF-4F11-8513-670E3AE1DF8A}"/>
              </a:ext>
            </a:extLst>
          </p:cNvPr>
          <p:cNvSpPr>
            <a:spLocks noGrp="1"/>
          </p:cNvSpPr>
          <p:nvPr>
            <p:ph idx="1"/>
          </p:nvPr>
        </p:nvSpPr>
        <p:spPr>
          <a:xfrm>
            <a:off x="825797" y="2384474"/>
            <a:ext cx="8762436" cy="3728613"/>
          </a:xfrm>
        </p:spPr>
        <p:txBody>
          <a:bodyPr vert="horz" lIns="91440" tIns="45720" rIns="91440" bIns="45720" rtlCol="0" anchor="t">
            <a:normAutofit/>
          </a:bodyPr>
          <a:lstStyle/>
          <a:p>
            <a:pPr>
              <a:buNone/>
            </a:pPr>
            <a:r>
              <a:rPr lang="en-US"/>
              <a:t>. </a:t>
            </a:r>
          </a:p>
        </p:txBody>
      </p:sp>
      <p:sp>
        <p:nvSpPr>
          <p:cNvPr id="12" name="Rectangle 11">
            <a:extLst>
              <a:ext uri="{FF2B5EF4-FFF2-40B4-BE49-F238E27FC236}">
                <a16:creationId xmlns:a16="http://schemas.microsoft.com/office/drawing/2014/main" id="{9729F241-2B1B-40E9-A72C-63955DFFF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8481" y="0"/>
            <a:ext cx="2143519"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2B4B9D7-F359-44A2-87B4-EAFA68AA97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8481" y="0"/>
            <a:ext cx="2143519" cy="6858000"/>
          </a:xfrm>
          <a:prstGeom prst="rect">
            <a:avLst/>
          </a:prstGeom>
          <a:blipFill dpi="0" rotWithShape="1">
            <a:blip r:embed="rId2">
              <a:alphaModFix amt="40000"/>
              <a:duotone>
                <a:schemeClr val="accent1">
                  <a:shade val="45000"/>
                  <a:satMod val="135000"/>
                </a:schemeClr>
                <a:prstClr val="white"/>
              </a:duotone>
            </a:blip>
            <a:srcRect/>
            <a:tile tx="889000" ty="0" sx="100000" sy="100000" flip="xy" algn="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414699E-D784-4ECC-A970-DE3E4A1C9A45}"/>
              </a:ext>
            </a:extLst>
          </p:cNvPr>
          <p:cNvSpPr txBox="1"/>
          <p:nvPr/>
        </p:nvSpPr>
        <p:spPr>
          <a:xfrm>
            <a:off x="56484" y="482777"/>
            <a:ext cx="9915589"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Definition of summarising</a:t>
            </a:r>
            <a:endParaRPr lang="en-US" b="1"/>
          </a:p>
          <a:p>
            <a:r>
              <a:rPr lang="en-GB"/>
              <a:t>Summarising is all about making your assignments short and well descriptive. Giving a brief statement or a point about something. </a:t>
            </a:r>
          </a:p>
          <a:p>
            <a:r>
              <a:rPr lang="en-GB"/>
              <a:t>Summarising helps us students on how to ignore and discard irrelevant information. </a:t>
            </a:r>
          </a:p>
          <a:p>
            <a:r>
              <a:rPr lang="en-GB"/>
              <a:t>It helps us improve and master our memory for what that is needed. Summarising can be written in short notes. Summarization strategies can be used in all areas. For example. in children's nurse, summarising is very effective in communication and is used to make communications more efficient and well understandable when holding a meeting. By doing this it is captured by all. </a:t>
            </a:r>
          </a:p>
          <a:p>
            <a:r>
              <a:rPr lang="en-GB">
                <a:ea typeface="+mn-lt"/>
                <a:cs typeface="+mn-lt"/>
                <a:hlinkClick r:id="rId3"/>
              </a:rPr>
              <a:t>Summarizing – Definition, Uses and Importance - Vedantuhttps://www.vedantu.com › English › Summarizing</a:t>
            </a:r>
            <a:endParaRPr lang="en-GB"/>
          </a:p>
          <a:p>
            <a:endParaRPr lang="en-GB"/>
          </a:p>
          <a:p>
            <a:endParaRPr lang="en-GB"/>
          </a:p>
        </p:txBody>
      </p:sp>
    </p:spTree>
    <p:extLst>
      <p:ext uri="{BB962C8B-B14F-4D97-AF65-F5344CB8AC3E}">
        <p14:creationId xmlns:p14="http://schemas.microsoft.com/office/powerpoint/2010/main" val="1098981890"/>
      </p:ext>
    </p:extLst>
  </p:cSld>
  <p:clrMapOvr>
    <a:masterClrMapping/>
  </p:clrMapOvr>
</p:sld>
</file>

<file path=ppt/theme/theme1.xml><?xml version="1.0" encoding="utf-8"?>
<a:theme xmlns:a="http://schemas.openxmlformats.org/drawingml/2006/main" name="BlockprintVTI">
  <a:themeElements>
    <a:clrScheme name="AnalogousFromRegularSeedRightStep">
      <a:dk1>
        <a:srgbClr val="000000"/>
      </a:dk1>
      <a:lt1>
        <a:srgbClr val="FFFFFF"/>
      </a:lt1>
      <a:dk2>
        <a:srgbClr val="311C22"/>
      </a:dk2>
      <a:lt2>
        <a:srgbClr val="F3F1F0"/>
      </a:lt2>
      <a:accent1>
        <a:srgbClr val="22B1C0"/>
      </a:accent1>
      <a:accent2>
        <a:srgbClr val="1773D5"/>
      </a:accent2>
      <a:accent3>
        <a:srgbClr val="2936E7"/>
      </a:accent3>
      <a:accent4>
        <a:srgbClr val="5F1FD6"/>
      </a:accent4>
      <a:accent5>
        <a:srgbClr val="BA29E7"/>
      </a:accent5>
      <a:accent6>
        <a:srgbClr val="D517B2"/>
      </a:accent6>
      <a:hlink>
        <a:srgbClr val="BF4C3F"/>
      </a:hlink>
      <a:folHlink>
        <a:srgbClr val="7F7F7F"/>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Slides>
  <Notes>0</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BlockprintVTI</vt:lpstr>
      <vt:lpstr>ACADEMIC AND EMPLOYABILITY  MARYAN MOHAMMED STUDENT ID: 2029256 LECTURER: MATHEW  </vt:lpstr>
      <vt:lpstr>ACADEMIC WRITING </vt:lpstr>
      <vt:lpstr>REFERENCING </vt:lpstr>
      <vt:lpstr>SUMMARISING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2021-12-06T10:14:10Z</dcterms:created>
  <dcterms:modified xsi:type="dcterms:W3CDTF">2021-12-09T10:00:15Z</dcterms:modified>
</cp:coreProperties>
</file>