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6" r:id="rId8"/>
    <p:sldId id="264" r:id="rId9"/>
    <p:sldId id="263" r:id="rId10"/>
    <p:sldId id="270" r:id="rId11"/>
    <p:sldId id="271" r:id="rId12"/>
    <p:sldId id="269" r:id="rId13"/>
    <p:sldId id="268" r:id="rId14"/>
    <p:sldId id="265" r:id="rId15"/>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00"/>
    <a:srgbClr val="FFCC99"/>
    <a:srgbClr val="FF9966"/>
    <a:srgbClr val="422C16"/>
    <a:srgbClr val="0C788E"/>
    <a:srgbClr val="006666"/>
    <a:srgbClr val="0099CC"/>
    <a:srgbClr val="660066"/>
    <a:srgbClr val="003366"/>
    <a:srgbClr val="502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51542B-9C81-4AB5-9FB6-4A46196A3E0B}" v="223" dt="2024-03-18T19:34:34.0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23" autoAdjust="0"/>
    <p:restoredTop sz="94652" autoAdjust="0"/>
  </p:normalViewPr>
  <p:slideViewPr>
    <p:cSldViewPr>
      <p:cViewPr varScale="1">
        <p:scale>
          <a:sx n="71" d="100"/>
          <a:sy n="71" d="100"/>
        </p:scale>
        <p:origin x="1157"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Mahu" userId="0e64b0d503ee9422" providerId="LiveId" clId="{6651542B-9C81-4AB5-9FB6-4A46196A3E0B}"/>
    <pc:docChg chg="undo redo custSel addSld delSld modSld">
      <pc:chgData name="Maria Mahu" userId="0e64b0d503ee9422" providerId="LiveId" clId="{6651542B-9C81-4AB5-9FB6-4A46196A3E0B}" dt="2024-03-18T19:34:50.374" v="3243" actId="14100"/>
      <pc:docMkLst>
        <pc:docMk/>
      </pc:docMkLst>
      <pc:sldChg chg="modSp mod modNotesTx">
        <pc:chgData name="Maria Mahu" userId="0e64b0d503ee9422" providerId="LiveId" clId="{6651542B-9C81-4AB5-9FB6-4A46196A3E0B}" dt="2024-03-12T10:24:38.998" v="1701" actId="20577"/>
        <pc:sldMkLst>
          <pc:docMk/>
          <pc:sldMk cId="0" sldId="258"/>
        </pc:sldMkLst>
        <pc:spChg chg="mod">
          <ac:chgData name="Maria Mahu" userId="0e64b0d503ee9422" providerId="LiveId" clId="{6651542B-9C81-4AB5-9FB6-4A46196A3E0B}" dt="2024-03-12T10:24:38.998" v="1701" actId="20577"/>
          <ac:spMkLst>
            <pc:docMk/>
            <pc:sldMk cId="0" sldId="258"/>
            <ac:spMk id="137219" creationId="{BE8C2285-94E9-4111-9FCE-BB770DFE017F}"/>
          </ac:spMkLst>
        </pc:spChg>
      </pc:sldChg>
      <pc:sldChg chg="modSp mod">
        <pc:chgData name="Maria Mahu" userId="0e64b0d503ee9422" providerId="LiveId" clId="{6651542B-9C81-4AB5-9FB6-4A46196A3E0B}" dt="2024-03-12T10:36:07.626" v="1970" actId="5793"/>
        <pc:sldMkLst>
          <pc:docMk/>
          <pc:sldMk cId="0" sldId="259"/>
        </pc:sldMkLst>
        <pc:spChg chg="mod">
          <ac:chgData name="Maria Mahu" userId="0e64b0d503ee9422" providerId="LiveId" clId="{6651542B-9C81-4AB5-9FB6-4A46196A3E0B}" dt="2024-03-12T10:36:07.626" v="1970" actId="5793"/>
          <ac:spMkLst>
            <pc:docMk/>
            <pc:sldMk cId="0" sldId="259"/>
            <ac:spMk id="7" creationId="{46CA8A43-EAD2-BA51-6BEE-345786CA65C5}"/>
          </ac:spMkLst>
        </pc:spChg>
      </pc:sldChg>
      <pc:sldChg chg="addSp modSp mod modNotesTx">
        <pc:chgData name="Maria Mahu" userId="0e64b0d503ee9422" providerId="LiveId" clId="{6651542B-9C81-4AB5-9FB6-4A46196A3E0B}" dt="2024-03-12T10:50:57.560" v="2044"/>
        <pc:sldMkLst>
          <pc:docMk/>
          <pc:sldMk cId="3316083044" sldId="260"/>
        </pc:sldMkLst>
        <pc:spChg chg="add mod">
          <ac:chgData name="Maria Mahu" userId="0e64b0d503ee9422" providerId="LiveId" clId="{6651542B-9C81-4AB5-9FB6-4A46196A3E0B}" dt="2024-03-11T18:04:45.145" v="280" actId="339"/>
          <ac:spMkLst>
            <pc:docMk/>
            <pc:sldMk cId="3316083044" sldId="260"/>
            <ac:spMk id="7" creationId="{F402C7EF-C682-FDB7-F893-C617245ADE80}"/>
          </ac:spMkLst>
        </pc:spChg>
        <pc:graphicFrameChg chg="mod">
          <ac:chgData name="Maria Mahu" userId="0e64b0d503ee9422" providerId="LiveId" clId="{6651542B-9C81-4AB5-9FB6-4A46196A3E0B}" dt="2024-03-11T18:05:01.138" v="282" actId="14100"/>
          <ac:graphicFrameMkLst>
            <pc:docMk/>
            <pc:sldMk cId="3316083044" sldId="260"/>
            <ac:graphicFrameMk id="5" creationId="{B5C26EC2-CBC5-D3F2-AC84-94097CF0ED5C}"/>
          </ac:graphicFrameMkLst>
        </pc:graphicFrameChg>
        <pc:cxnChg chg="add mod">
          <ac:chgData name="Maria Mahu" userId="0e64b0d503ee9422" providerId="LiveId" clId="{6651542B-9C81-4AB5-9FB6-4A46196A3E0B}" dt="2024-03-11T18:00:47.503" v="246" actId="14100"/>
          <ac:cxnSpMkLst>
            <pc:docMk/>
            <pc:sldMk cId="3316083044" sldId="260"/>
            <ac:cxnSpMk id="4" creationId="{832CA98F-E828-D822-4C0B-CEA7BE95CA5B}"/>
          </ac:cxnSpMkLst>
        </pc:cxnChg>
      </pc:sldChg>
      <pc:sldChg chg="modSp mod modNotesTx">
        <pc:chgData name="Maria Mahu" userId="0e64b0d503ee9422" providerId="LiveId" clId="{6651542B-9C81-4AB5-9FB6-4A46196A3E0B}" dt="2024-03-11T19:24:46.173" v="1156" actId="20577"/>
        <pc:sldMkLst>
          <pc:docMk/>
          <pc:sldMk cId="3582223970" sldId="261"/>
        </pc:sldMkLst>
        <pc:spChg chg="mod">
          <ac:chgData name="Maria Mahu" userId="0e64b0d503ee9422" providerId="LiveId" clId="{6651542B-9C81-4AB5-9FB6-4A46196A3E0B}" dt="2024-03-09T22:02:46.453" v="13" actId="20577"/>
          <ac:spMkLst>
            <pc:docMk/>
            <pc:sldMk cId="3582223970" sldId="261"/>
            <ac:spMk id="2" creationId="{A5300882-79B1-681D-74D6-89778CE3FDA0}"/>
          </ac:spMkLst>
        </pc:spChg>
        <pc:spChg chg="mod">
          <ac:chgData name="Maria Mahu" userId="0e64b0d503ee9422" providerId="LiveId" clId="{6651542B-9C81-4AB5-9FB6-4A46196A3E0B}" dt="2024-03-11T19:01:29.221" v="789" actId="1076"/>
          <ac:spMkLst>
            <pc:docMk/>
            <pc:sldMk cId="3582223970" sldId="261"/>
            <ac:spMk id="3" creationId="{85D48C2D-B244-8A2F-F8F4-AD8F9D0790A3}"/>
          </ac:spMkLst>
        </pc:spChg>
      </pc:sldChg>
      <pc:sldChg chg="modSp new del mod">
        <pc:chgData name="Maria Mahu" userId="0e64b0d503ee9422" providerId="LiveId" clId="{6651542B-9C81-4AB5-9FB6-4A46196A3E0B}" dt="2024-03-11T19:21:59.419" v="1106" actId="47"/>
        <pc:sldMkLst>
          <pc:docMk/>
          <pc:sldMk cId="2350778987" sldId="262"/>
        </pc:sldMkLst>
        <pc:spChg chg="mod">
          <ac:chgData name="Maria Mahu" userId="0e64b0d503ee9422" providerId="LiveId" clId="{6651542B-9C81-4AB5-9FB6-4A46196A3E0B}" dt="2024-03-09T22:05:07.909" v="46" actId="20577"/>
          <ac:spMkLst>
            <pc:docMk/>
            <pc:sldMk cId="2350778987" sldId="262"/>
            <ac:spMk id="2" creationId="{C084ADC6-E340-1DF2-7B2A-4C5E775510E6}"/>
          </ac:spMkLst>
        </pc:spChg>
        <pc:spChg chg="mod">
          <ac:chgData name="Maria Mahu" userId="0e64b0d503ee9422" providerId="LiveId" clId="{6651542B-9C81-4AB5-9FB6-4A46196A3E0B}" dt="2024-03-11T19:10:25.032" v="963" actId="20577"/>
          <ac:spMkLst>
            <pc:docMk/>
            <pc:sldMk cId="2350778987" sldId="262"/>
            <ac:spMk id="3" creationId="{5F4DD094-9F0D-ECF9-C17D-7EF2F3D67368}"/>
          </ac:spMkLst>
        </pc:spChg>
      </pc:sldChg>
      <pc:sldChg chg="addSp delSp modSp new mod setBg modClrScheme addAnim delAnim setClrOvrMap chgLayout modNotesTx">
        <pc:chgData name="Maria Mahu" userId="0e64b0d503ee9422" providerId="LiveId" clId="{6651542B-9C81-4AB5-9FB6-4A46196A3E0B}" dt="2024-03-18T18:32:03.911" v="2618" actId="1076"/>
        <pc:sldMkLst>
          <pc:docMk/>
          <pc:sldMk cId="3452546043" sldId="263"/>
        </pc:sldMkLst>
        <pc:spChg chg="mod ord">
          <ac:chgData name="Maria Mahu" userId="0e64b0d503ee9422" providerId="LiveId" clId="{6651542B-9C81-4AB5-9FB6-4A46196A3E0B}" dt="2024-03-18T18:32:03.911" v="2618" actId="1076"/>
          <ac:spMkLst>
            <pc:docMk/>
            <pc:sldMk cId="3452546043" sldId="263"/>
            <ac:spMk id="2" creationId="{B5390245-78FA-E89B-F359-D099BEBF307A}"/>
          </ac:spMkLst>
        </pc:spChg>
        <pc:spChg chg="del mod">
          <ac:chgData name="Maria Mahu" userId="0e64b0d503ee9422" providerId="LiveId" clId="{6651542B-9C81-4AB5-9FB6-4A46196A3E0B}" dt="2024-03-11T19:29:11.576" v="1158" actId="3680"/>
          <ac:spMkLst>
            <pc:docMk/>
            <pc:sldMk cId="3452546043" sldId="263"/>
            <ac:spMk id="3" creationId="{D1BC84FB-F82D-679D-5B0D-D05D44EF18A8}"/>
          </ac:spMkLst>
        </pc:spChg>
        <pc:spChg chg="add del mod">
          <ac:chgData name="Maria Mahu" userId="0e64b0d503ee9422" providerId="LiveId" clId="{6651542B-9C81-4AB5-9FB6-4A46196A3E0B}" dt="2024-03-11T19:31:29.533" v="1168" actId="478"/>
          <ac:spMkLst>
            <pc:docMk/>
            <pc:sldMk cId="3452546043" sldId="263"/>
            <ac:spMk id="8" creationId="{5C07A815-9DA1-7D0F-CE94-A41F0E978C44}"/>
          </ac:spMkLst>
        </pc:spChg>
        <pc:spChg chg="add mod ord">
          <ac:chgData name="Maria Mahu" userId="0e64b0d503ee9422" providerId="LiveId" clId="{6651542B-9C81-4AB5-9FB6-4A46196A3E0B}" dt="2024-03-18T18:30:29.579" v="2590" actId="14100"/>
          <ac:spMkLst>
            <pc:docMk/>
            <pc:sldMk cId="3452546043" sldId="263"/>
            <ac:spMk id="9" creationId="{C484E7BA-13E3-FE11-CB7B-F92C7ADD1B8F}"/>
          </ac:spMkLst>
        </pc:spChg>
        <pc:spChg chg="add mod ord">
          <ac:chgData name="Maria Mahu" userId="0e64b0d503ee9422" providerId="LiveId" clId="{6651542B-9C81-4AB5-9FB6-4A46196A3E0B}" dt="2024-03-18T18:29:43.520" v="2578" actId="700"/>
          <ac:spMkLst>
            <pc:docMk/>
            <pc:sldMk cId="3452546043" sldId="263"/>
            <ac:spMk id="10" creationId="{D75D859F-41B2-D4DA-D1B2-2FB0F2D8168F}"/>
          </ac:spMkLst>
        </pc:spChg>
        <pc:spChg chg="add del">
          <ac:chgData name="Maria Mahu" userId="0e64b0d503ee9422" providerId="LiveId" clId="{6651542B-9C81-4AB5-9FB6-4A46196A3E0B}" dt="2024-03-11T20:52:38.590" v="1481" actId="478"/>
          <ac:spMkLst>
            <pc:docMk/>
            <pc:sldMk cId="3452546043" sldId="263"/>
            <ac:spMk id="11" creationId="{6E7CF3CA-AC58-1BCF-6030-1D515FBF8538}"/>
          </ac:spMkLst>
        </pc:spChg>
        <pc:spChg chg="add del">
          <ac:chgData name="Maria Mahu" userId="0e64b0d503ee9422" providerId="LiveId" clId="{6651542B-9C81-4AB5-9FB6-4A46196A3E0B}" dt="2024-03-18T18:24:21.911" v="2535" actId="26606"/>
          <ac:spMkLst>
            <pc:docMk/>
            <pc:sldMk cId="3452546043" sldId="263"/>
            <ac:spMk id="1030" creationId="{F6E384F5-137A-40B1-97F0-694CC6ECD59C}"/>
          </ac:spMkLst>
        </pc:spChg>
        <pc:spChg chg="add del">
          <ac:chgData name="Maria Mahu" userId="0e64b0d503ee9422" providerId="LiveId" clId="{6651542B-9C81-4AB5-9FB6-4A46196A3E0B}" dt="2024-03-18T18:22:45.439" v="2514" actId="26606"/>
          <ac:spMkLst>
            <pc:docMk/>
            <pc:sldMk cId="3452546043" sldId="263"/>
            <ac:spMk id="1033" creationId="{4845A0EE-C4C8-4AE1-B3C6-1261368AC036}"/>
          </ac:spMkLst>
        </pc:spChg>
        <pc:spChg chg="add del">
          <ac:chgData name="Maria Mahu" userId="0e64b0d503ee9422" providerId="LiveId" clId="{6651542B-9C81-4AB5-9FB6-4A46196A3E0B}" dt="2024-03-18T18:24:21.911" v="2535" actId="26606"/>
          <ac:spMkLst>
            <pc:docMk/>
            <pc:sldMk cId="3452546043" sldId="263"/>
            <ac:spMk id="1035" creationId="{9DBC4630-03DA-474F-BBCB-BA3AE6B317A4}"/>
          </ac:spMkLst>
        </pc:spChg>
        <pc:spChg chg="add del">
          <ac:chgData name="Maria Mahu" userId="0e64b0d503ee9422" providerId="LiveId" clId="{6651542B-9C81-4AB5-9FB6-4A46196A3E0B}" dt="2024-03-18T18:24:21.911" v="2535" actId="26606"/>
          <ac:spMkLst>
            <pc:docMk/>
            <pc:sldMk cId="3452546043" sldId="263"/>
            <ac:spMk id="1037" creationId="{78418A25-6EAC-4140-BFE6-284E1925B5EE}"/>
          </ac:spMkLst>
        </pc:spChg>
        <pc:spChg chg="add del">
          <ac:chgData name="Maria Mahu" userId="0e64b0d503ee9422" providerId="LiveId" clId="{6651542B-9C81-4AB5-9FB6-4A46196A3E0B}" dt="2024-03-18T18:24:21.911" v="2535" actId="26606"/>
          <ac:spMkLst>
            <pc:docMk/>
            <pc:sldMk cId="3452546043" sldId="263"/>
            <ac:spMk id="1039" creationId="{6B9D64DB-4D5C-4A91-B45F-F301E3174F9F}"/>
          </ac:spMkLst>
        </pc:spChg>
        <pc:spChg chg="add del">
          <ac:chgData name="Maria Mahu" userId="0e64b0d503ee9422" providerId="LiveId" clId="{6651542B-9C81-4AB5-9FB6-4A46196A3E0B}" dt="2024-03-18T18:24:21.911" v="2535" actId="26606"/>
          <ac:spMkLst>
            <pc:docMk/>
            <pc:sldMk cId="3452546043" sldId="263"/>
            <ac:spMk id="1041" creationId="{CB14CE1B-4BC5-4EF2-BE3D-05E4F580B3DB}"/>
          </ac:spMkLst>
        </pc:spChg>
        <pc:graphicFrameChg chg="add del mod modGraphic">
          <ac:chgData name="Maria Mahu" userId="0e64b0d503ee9422" providerId="LiveId" clId="{6651542B-9C81-4AB5-9FB6-4A46196A3E0B}" dt="2024-03-18T18:29:31.674" v="2577" actId="3680"/>
          <ac:graphicFrameMkLst>
            <pc:docMk/>
            <pc:sldMk cId="3452546043" sldId="263"/>
            <ac:graphicFrameMk id="4" creationId="{5F01FC3F-16F2-9B2D-13CF-BCDFE88FE00A}"/>
          </ac:graphicFrameMkLst>
        </pc:graphicFrameChg>
        <pc:graphicFrameChg chg="add del mod ord modGraphic">
          <ac:chgData name="Maria Mahu" userId="0e64b0d503ee9422" providerId="LiveId" clId="{6651542B-9C81-4AB5-9FB6-4A46196A3E0B}" dt="2024-03-11T19:31:18.964" v="1167" actId="478"/>
          <ac:graphicFrameMkLst>
            <pc:docMk/>
            <pc:sldMk cId="3452546043" sldId="263"/>
            <ac:graphicFrameMk id="4" creationId="{F1404943-3A2E-02FD-C67D-540698D8F9A3}"/>
          </ac:graphicFrameMkLst>
        </pc:graphicFrameChg>
        <pc:graphicFrameChg chg="add del mod modGraphic">
          <ac:chgData name="Maria Mahu" userId="0e64b0d503ee9422" providerId="LiveId" clId="{6651542B-9C81-4AB5-9FB6-4A46196A3E0B}" dt="2024-03-11T19:59:50.878" v="1252" actId="478"/>
          <ac:graphicFrameMkLst>
            <pc:docMk/>
            <pc:sldMk cId="3452546043" sldId="263"/>
            <ac:graphicFrameMk id="9" creationId="{8130106D-CABC-2172-922D-465D7FBD49D2}"/>
          </ac:graphicFrameMkLst>
        </pc:graphicFrameChg>
        <pc:picChg chg="add del mod ord">
          <ac:chgData name="Maria Mahu" userId="0e64b0d503ee9422" providerId="LiveId" clId="{6651542B-9C81-4AB5-9FB6-4A46196A3E0B}" dt="2024-03-18T18:31:49.812" v="2615" actId="1076"/>
          <ac:picMkLst>
            <pc:docMk/>
            <pc:sldMk cId="3452546043" sldId="263"/>
            <ac:picMk id="3" creationId="{89AC3D38-4766-EA8E-F996-EA8F42CC4814}"/>
          </ac:picMkLst>
        </pc:picChg>
        <pc:picChg chg="add del mod">
          <ac:chgData name="Maria Mahu" userId="0e64b0d503ee9422" providerId="LiveId" clId="{6651542B-9C81-4AB5-9FB6-4A46196A3E0B}" dt="2024-03-18T18:29:27.122" v="2572" actId="1076"/>
          <ac:picMkLst>
            <pc:docMk/>
            <pc:sldMk cId="3452546043" sldId="263"/>
            <ac:picMk id="5" creationId="{89AC3D38-4766-EA8E-F996-EA8F42CC4814}"/>
          </ac:picMkLst>
        </pc:picChg>
        <pc:picChg chg="add del mod ord">
          <ac:chgData name="Maria Mahu" userId="0e64b0d503ee9422" providerId="LiveId" clId="{6651542B-9C81-4AB5-9FB6-4A46196A3E0B}" dt="2024-03-18T18:31:30.056" v="2609" actId="1076"/>
          <ac:picMkLst>
            <pc:docMk/>
            <pc:sldMk cId="3452546043" sldId="263"/>
            <ac:picMk id="6" creationId="{1003C92A-F356-8335-AD1D-7DB8D650D432}"/>
          </ac:picMkLst>
        </pc:picChg>
        <pc:picChg chg="add del mod">
          <ac:chgData name="Maria Mahu" userId="0e64b0d503ee9422" providerId="LiveId" clId="{6651542B-9C81-4AB5-9FB6-4A46196A3E0B}" dt="2024-03-18T18:29:23.206" v="2567" actId="478"/>
          <ac:picMkLst>
            <pc:docMk/>
            <pc:sldMk cId="3452546043" sldId="263"/>
            <ac:picMk id="7" creationId="{1003C92A-F356-8335-AD1D-7DB8D650D432}"/>
          </ac:picMkLst>
        </pc:picChg>
        <pc:picChg chg="add del mod">
          <ac:chgData name="Maria Mahu" userId="0e64b0d503ee9422" providerId="LiveId" clId="{6651542B-9C81-4AB5-9FB6-4A46196A3E0B}" dt="2024-03-18T18:29:23.808" v="2569" actId="1076"/>
          <ac:picMkLst>
            <pc:docMk/>
            <pc:sldMk cId="3452546043" sldId="263"/>
            <ac:picMk id="8" creationId="{4338D0A1-6567-7716-04F1-2371E393E26A}"/>
          </ac:picMkLst>
        </pc:picChg>
        <pc:picChg chg="add mod ord">
          <ac:chgData name="Maria Mahu" userId="0e64b0d503ee9422" providerId="LiveId" clId="{6651542B-9C81-4AB5-9FB6-4A46196A3E0B}" dt="2024-03-18T18:31:34.900" v="2611" actId="1076"/>
          <ac:picMkLst>
            <pc:docMk/>
            <pc:sldMk cId="3452546043" sldId="263"/>
            <ac:picMk id="13" creationId="{AB600AC8-897D-B008-8B25-286A3990C7AF}"/>
          </ac:picMkLst>
        </pc:picChg>
        <pc:picChg chg="add mod ord">
          <ac:chgData name="Maria Mahu" userId="0e64b0d503ee9422" providerId="LiveId" clId="{6651542B-9C81-4AB5-9FB6-4A46196A3E0B}" dt="2024-03-18T18:31:45.971" v="2614" actId="1076"/>
          <ac:picMkLst>
            <pc:docMk/>
            <pc:sldMk cId="3452546043" sldId="263"/>
            <ac:picMk id="1026" creationId="{E3C652E4-0592-19B6-31BA-C1A62F40DD7B}"/>
          </ac:picMkLst>
        </pc:picChg>
        <pc:picChg chg="add mod">
          <ac:chgData name="Maria Mahu" userId="0e64b0d503ee9422" providerId="LiveId" clId="{6651542B-9C81-4AB5-9FB6-4A46196A3E0B}" dt="2024-03-18T18:31:32.151" v="2610" actId="1076"/>
          <ac:picMkLst>
            <pc:docMk/>
            <pc:sldMk cId="3452546043" sldId="263"/>
            <ac:picMk id="1028" creationId="{882465D7-7CE3-D109-CD67-1585EFC00C2C}"/>
          </ac:picMkLst>
        </pc:picChg>
      </pc:sldChg>
      <pc:sldChg chg="addSp delSp modSp new mod modClrScheme chgLayout modNotesTx">
        <pc:chgData name="Maria Mahu" userId="0e64b0d503ee9422" providerId="LiveId" clId="{6651542B-9C81-4AB5-9FB6-4A46196A3E0B}" dt="2024-03-12T10:39:59.380" v="2002" actId="2711"/>
        <pc:sldMkLst>
          <pc:docMk/>
          <pc:sldMk cId="2365739219" sldId="264"/>
        </pc:sldMkLst>
        <pc:spChg chg="del mod ord">
          <ac:chgData name="Maria Mahu" userId="0e64b0d503ee9422" providerId="LiveId" clId="{6651542B-9C81-4AB5-9FB6-4A46196A3E0B}" dt="2024-03-11T19:17:20.889" v="1050" actId="700"/>
          <ac:spMkLst>
            <pc:docMk/>
            <pc:sldMk cId="2365739219" sldId="264"/>
            <ac:spMk id="2" creationId="{4293AC8A-C33D-A764-54E6-2B8E26211A41}"/>
          </ac:spMkLst>
        </pc:spChg>
        <pc:spChg chg="del mod ord">
          <ac:chgData name="Maria Mahu" userId="0e64b0d503ee9422" providerId="LiveId" clId="{6651542B-9C81-4AB5-9FB6-4A46196A3E0B}" dt="2024-03-11T19:17:20.889" v="1050" actId="700"/>
          <ac:spMkLst>
            <pc:docMk/>
            <pc:sldMk cId="2365739219" sldId="264"/>
            <ac:spMk id="3" creationId="{9EA3D961-97D9-AB49-E883-755F6E9B4868}"/>
          </ac:spMkLst>
        </pc:spChg>
        <pc:spChg chg="add mod ord">
          <ac:chgData name="Maria Mahu" userId="0e64b0d503ee9422" providerId="LiveId" clId="{6651542B-9C81-4AB5-9FB6-4A46196A3E0B}" dt="2024-03-11T19:19:44.264" v="1078"/>
          <ac:spMkLst>
            <pc:docMk/>
            <pc:sldMk cId="2365739219" sldId="264"/>
            <ac:spMk id="4" creationId="{322848B2-3CB2-AC48-F5A6-5FCF60B3CF5D}"/>
          </ac:spMkLst>
        </pc:spChg>
        <pc:spChg chg="add mod ord">
          <ac:chgData name="Maria Mahu" userId="0e64b0d503ee9422" providerId="LiveId" clId="{6651542B-9C81-4AB5-9FB6-4A46196A3E0B}" dt="2024-03-11T19:20:13.626" v="1083" actId="1076"/>
          <ac:spMkLst>
            <pc:docMk/>
            <pc:sldMk cId="2365739219" sldId="264"/>
            <ac:spMk id="5" creationId="{CB15683E-227A-2BFE-5512-0912CB2AE5A8}"/>
          </ac:spMkLst>
        </pc:spChg>
        <pc:spChg chg="add mod ord">
          <ac:chgData name="Maria Mahu" userId="0e64b0d503ee9422" providerId="LiveId" clId="{6651542B-9C81-4AB5-9FB6-4A46196A3E0B}" dt="2024-03-12T10:39:59.380" v="2002" actId="2711"/>
          <ac:spMkLst>
            <pc:docMk/>
            <pc:sldMk cId="2365739219" sldId="264"/>
            <ac:spMk id="6" creationId="{65EAE186-2DBE-FDB2-0F35-C5ED635FA4FB}"/>
          </ac:spMkLst>
        </pc:spChg>
        <pc:spChg chg="add mod ord">
          <ac:chgData name="Maria Mahu" userId="0e64b0d503ee9422" providerId="LiveId" clId="{6651542B-9C81-4AB5-9FB6-4A46196A3E0B}" dt="2024-03-11T19:20:28.914" v="1086" actId="1076"/>
          <ac:spMkLst>
            <pc:docMk/>
            <pc:sldMk cId="2365739219" sldId="264"/>
            <ac:spMk id="7" creationId="{E990BCAA-BA70-F54F-712E-0541C85FAC5A}"/>
          </ac:spMkLst>
        </pc:spChg>
        <pc:spChg chg="add mod ord">
          <ac:chgData name="Maria Mahu" userId="0e64b0d503ee9422" providerId="LiveId" clId="{6651542B-9C81-4AB5-9FB6-4A46196A3E0B}" dt="2024-03-12T10:39:28.285" v="2000" actId="20577"/>
          <ac:spMkLst>
            <pc:docMk/>
            <pc:sldMk cId="2365739219" sldId="264"/>
            <ac:spMk id="8" creationId="{F95F90D5-B37A-732F-A161-98F921A9FAFE}"/>
          </ac:spMkLst>
        </pc:spChg>
      </pc:sldChg>
      <pc:sldChg chg="addSp modSp new mod">
        <pc:chgData name="Maria Mahu" userId="0e64b0d503ee9422" providerId="LiveId" clId="{6651542B-9C81-4AB5-9FB6-4A46196A3E0B}" dt="2024-03-12T10:44:59.624" v="2043" actId="20577"/>
        <pc:sldMkLst>
          <pc:docMk/>
          <pc:sldMk cId="188361116" sldId="265"/>
        </pc:sldMkLst>
        <pc:spChg chg="mod">
          <ac:chgData name="Maria Mahu" userId="0e64b0d503ee9422" providerId="LiveId" clId="{6651542B-9C81-4AB5-9FB6-4A46196A3E0B}" dt="2024-03-11T18:45:40.691" v="575" actId="20577"/>
          <ac:spMkLst>
            <pc:docMk/>
            <pc:sldMk cId="188361116" sldId="265"/>
            <ac:spMk id="2" creationId="{341E5ACC-EEEE-90AB-4CF8-EE6DF7B2092E}"/>
          </ac:spMkLst>
        </pc:spChg>
        <pc:spChg chg="add mod">
          <ac:chgData name="Maria Mahu" userId="0e64b0d503ee9422" providerId="LiveId" clId="{6651542B-9C81-4AB5-9FB6-4A46196A3E0B}" dt="2024-03-12T10:44:59.624" v="2043" actId="20577"/>
          <ac:spMkLst>
            <pc:docMk/>
            <pc:sldMk cId="188361116" sldId="265"/>
            <ac:spMk id="4" creationId="{EAAB8BCF-4F2B-60F2-C74F-9AA9CDF7EF16}"/>
          </ac:spMkLst>
        </pc:spChg>
      </pc:sldChg>
      <pc:sldChg chg="addSp delSp modSp new mod modClrScheme chgLayout">
        <pc:chgData name="Maria Mahu" userId="0e64b0d503ee9422" providerId="LiveId" clId="{6651542B-9C81-4AB5-9FB6-4A46196A3E0B}" dt="2024-03-12T10:40:20.659" v="2003" actId="2711"/>
        <pc:sldMkLst>
          <pc:docMk/>
          <pc:sldMk cId="3665740265" sldId="266"/>
        </pc:sldMkLst>
        <pc:spChg chg="add del mod">
          <ac:chgData name="Maria Mahu" userId="0e64b0d503ee9422" providerId="LiveId" clId="{6651542B-9C81-4AB5-9FB6-4A46196A3E0B}" dt="2024-03-11T19:14:01.207" v="1028" actId="478"/>
          <ac:spMkLst>
            <pc:docMk/>
            <pc:sldMk cId="3665740265" sldId="266"/>
            <ac:spMk id="3" creationId="{82E425D4-1949-547A-7241-58AE5514F53E}"/>
          </ac:spMkLst>
        </pc:spChg>
        <pc:spChg chg="add del mod ord">
          <ac:chgData name="Maria Mahu" userId="0e64b0d503ee9422" providerId="LiveId" clId="{6651542B-9C81-4AB5-9FB6-4A46196A3E0B}" dt="2024-03-11T19:14:23.646" v="1030" actId="1076"/>
          <ac:spMkLst>
            <pc:docMk/>
            <pc:sldMk cId="3665740265" sldId="266"/>
            <ac:spMk id="4" creationId="{4F2127ED-A489-0B87-2F8C-754AE85AF0AA}"/>
          </ac:spMkLst>
        </pc:spChg>
        <pc:spChg chg="add mod ord">
          <ac:chgData name="Maria Mahu" userId="0e64b0d503ee9422" providerId="LiveId" clId="{6651542B-9C81-4AB5-9FB6-4A46196A3E0B}" dt="2024-03-11T19:15:16.664" v="1042" actId="1076"/>
          <ac:spMkLst>
            <pc:docMk/>
            <pc:sldMk cId="3665740265" sldId="266"/>
            <ac:spMk id="5" creationId="{CF88EC05-BEB6-04BA-55DC-37B9B46A6EFF}"/>
          </ac:spMkLst>
        </pc:spChg>
        <pc:spChg chg="add mod ord">
          <ac:chgData name="Maria Mahu" userId="0e64b0d503ee9422" providerId="LiveId" clId="{6651542B-9C81-4AB5-9FB6-4A46196A3E0B}" dt="2024-03-12T10:38:10.461" v="1975" actId="113"/>
          <ac:spMkLst>
            <pc:docMk/>
            <pc:sldMk cId="3665740265" sldId="266"/>
            <ac:spMk id="6" creationId="{13547535-5FA8-E407-4959-66C4562A82A5}"/>
          </ac:spMkLst>
        </pc:spChg>
        <pc:spChg chg="add mod ord">
          <ac:chgData name="Maria Mahu" userId="0e64b0d503ee9422" providerId="LiveId" clId="{6651542B-9C81-4AB5-9FB6-4A46196A3E0B}" dt="2024-03-11T19:18:45.687" v="1072" actId="1076"/>
          <ac:spMkLst>
            <pc:docMk/>
            <pc:sldMk cId="3665740265" sldId="266"/>
            <ac:spMk id="7" creationId="{1262F136-0270-DBDB-3779-83E8A7881F67}"/>
          </ac:spMkLst>
        </pc:spChg>
        <pc:spChg chg="add mod ord">
          <ac:chgData name="Maria Mahu" userId="0e64b0d503ee9422" providerId="LiveId" clId="{6651542B-9C81-4AB5-9FB6-4A46196A3E0B}" dt="2024-03-12T10:40:20.659" v="2003" actId="2711"/>
          <ac:spMkLst>
            <pc:docMk/>
            <pc:sldMk cId="3665740265" sldId="266"/>
            <ac:spMk id="8" creationId="{8E113CD8-3DD7-165E-DC67-121CCFB89796}"/>
          </ac:spMkLst>
        </pc:spChg>
        <pc:spChg chg="add del mod">
          <ac:chgData name="Maria Mahu" userId="0e64b0d503ee9422" providerId="LiveId" clId="{6651542B-9C81-4AB5-9FB6-4A46196A3E0B}" dt="2024-03-11T19:18:16.243" v="1069" actId="478"/>
          <ac:spMkLst>
            <pc:docMk/>
            <pc:sldMk cId="3665740265" sldId="266"/>
            <ac:spMk id="10" creationId="{3DBBD498-85F1-1AA3-49F7-962FBFA01B76}"/>
          </ac:spMkLst>
        </pc:spChg>
      </pc:sldChg>
      <pc:sldChg chg="addSp delSp modSp new del mod setBg modClrScheme addAnim delAnim chgLayout modNotesTx">
        <pc:chgData name="Maria Mahu" userId="0e64b0d503ee9422" providerId="LiveId" clId="{6651542B-9C81-4AB5-9FB6-4A46196A3E0B}" dt="2024-03-18T18:44:22.813" v="2779" actId="47"/>
        <pc:sldMkLst>
          <pc:docMk/>
          <pc:sldMk cId="260526661" sldId="267"/>
        </pc:sldMkLst>
        <pc:spChg chg="mod ord">
          <ac:chgData name="Maria Mahu" userId="0e64b0d503ee9422" providerId="LiveId" clId="{6651542B-9C81-4AB5-9FB6-4A46196A3E0B}" dt="2024-03-18T18:41:35.993" v="2769" actId="26606"/>
          <ac:spMkLst>
            <pc:docMk/>
            <pc:sldMk cId="260526661" sldId="267"/>
            <ac:spMk id="2" creationId="{2B61CF37-0311-384F-39E3-5D6055607FEE}"/>
          </ac:spMkLst>
        </pc:spChg>
        <pc:spChg chg="del">
          <ac:chgData name="Maria Mahu" userId="0e64b0d503ee9422" providerId="LiveId" clId="{6651542B-9C81-4AB5-9FB6-4A46196A3E0B}" dt="2024-03-11T19:49:19.147" v="1204"/>
          <ac:spMkLst>
            <pc:docMk/>
            <pc:sldMk cId="260526661" sldId="267"/>
            <ac:spMk id="3" creationId="{457F0071-5078-482A-4FEC-B98EFE4EE6F0}"/>
          </ac:spMkLst>
        </pc:spChg>
        <pc:spChg chg="add mod ord">
          <ac:chgData name="Maria Mahu" userId="0e64b0d503ee9422" providerId="LiveId" clId="{6651542B-9C81-4AB5-9FB6-4A46196A3E0B}" dt="2024-03-18T18:41:35.993" v="2769" actId="26606"/>
          <ac:spMkLst>
            <pc:docMk/>
            <pc:sldMk cId="260526661" sldId="267"/>
            <ac:spMk id="3" creationId="{C2A04BB5-0C42-B125-E8F9-DA720A80B1DF}"/>
          </ac:spMkLst>
        </pc:spChg>
        <pc:spChg chg="add del">
          <ac:chgData name="Maria Mahu" userId="0e64b0d503ee9422" providerId="LiveId" clId="{6651542B-9C81-4AB5-9FB6-4A46196A3E0B}" dt="2024-03-18T18:41:35.993" v="2769" actId="26606"/>
          <ac:spMkLst>
            <pc:docMk/>
            <pc:sldMk cId="260526661" sldId="267"/>
            <ac:spMk id="2058" creationId="{95E1FD92-31B9-4273-BECA-D837FFFC53A5}"/>
          </ac:spMkLst>
        </pc:spChg>
        <pc:spChg chg="add del">
          <ac:chgData name="Maria Mahu" userId="0e64b0d503ee9422" providerId="LiveId" clId="{6651542B-9C81-4AB5-9FB6-4A46196A3E0B}" dt="2024-03-18T18:41:35.993" v="2769" actId="26606"/>
          <ac:spMkLst>
            <pc:docMk/>
            <pc:sldMk cId="260526661" sldId="267"/>
            <ac:spMk id="2059" creationId="{99413ED5-9ED4-4772-BCE4-2BCAE6B12E35}"/>
          </ac:spMkLst>
        </pc:spChg>
        <pc:spChg chg="add del">
          <ac:chgData name="Maria Mahu" userId="0e64b0d503ee9422" providerId="LiveId" clId="{6651542B-9C81-4AB5-9FB6-4A46196A3E0B}" dt="2024-03-18T18:39:08.295" v="2744" actId="26606"/>
          <ac:spMkLst>
            <pc:docMk/>
            <pc:sldMk cId="260526661" sldId="267"/>
            <ac:spMk id="2061" creationId="{2CB0702A-5B2C-4762-8AD8-92F6999253B3}"/>
          </ac:spMkLst>
        </pc:spChg>
        <pc:spChg chg="add del">
          <ac:chgData name="Maria Mahu" userId="0e64b0d503ee9422" providerId="LiveId" clId="{6651542B-9C81-4AB5-9FB6-4A46196A3E0B}" dt="2024-03-18T18:41:35.993" v="2769" actId="26606"/>
          <ac:spMkLst>
            <pc:docMk/>
            <pc:sldMk cId="260526661" sldId="267"/>
            <ac:spMk id="2065" creationId="{04357C93-F0CB-4A1C-8F77-4E9063789819}"/>
          </ac:spMkLst>
        </pc:spChg>
        <pc:spChg chg="add del">
          <ac:chgData name="Maria Mahu" userId="0e64b0d503ee9422" providerId="LiveId" clId="{6651542B-9C81-4AB5-9FB6-4A46196A3E0B}" dt="2024-03-18T18:41:35.993" v="2769" actId="26606"/>
          <ac:spMkLst>
            <pc:docMk/>
            <pc:sldMk cId="260526661" sldId="267"/>
            <ac:spMk id="2067" creationId="{90F533E9-6690-41A8-A372-4C6C622D028D}"/>
          </ac:spMkLst>
        </pc:spChg>
        <pc:spChg chg="add del">
          <ac:chgData name="Maria Mahu" userId="0e64b0d503ee9422" providerId="LiveId" clId="{6651542B-9C81-4AB5-9FB6-4A46196A3E0B}" dt="2024-03-18T18:40:47.408" v="2765" actId="26606"/>
          <ac:spMkLst>
            <pc:docMk/>
            <pc:sldMk cId="260526661" sldId="267"/>
            <ac:spMk id="2086" creationId="{5DCB5928-DC7D-4612-9922-441966E15627}"/>
          </ac:spMkLst>
        </pc:spChg>
        <pc:spChg chg="add del">
          <ac:chgData name="Maria Mahu" userId="0e64b0d503ee9422" providerId="LiveId" clId="{6651542B-9C81-4AB5-9FB6-4A46196A3E0B}" dt="2024-03-18T18:40:47.408" v="2765" actId="26606"/>
          <ac:spMkLst>
            <pc:docMk/>
            <pc:sldMk cId="260526661" sldId="267"/>
            <ac:spMk id="2087" creationId="{682C1161-1736-45EC-99B7-33F3CAE9D517}"/>
          </ac:spMkLst>
        </pc:spChg>
        <pc:spChg chg="add del">
          <ac:chgData name="Maria Mahu" userId="0e64b0d503ee9422" providerId="LiveId" clId="{6651542B-9C81-4AB5-9FB6-4A46196A3E0B}" dt="2024-03-18T18:40:47.408" v="2765" actId="26606"/>
          <ac:spMkLst>
            <pc:docMk/>
            <pc:sldMk cId="260526661" sldId="267"/>
            <ac:spMk id="2088" creationId="{84D4DDB8-B68F-45B0-9F62-C4279996F672}"/>
          </ac:spMkLst>
        </pc:spChg>
        <pc:spChg chg="add del">
          <ac:chgData name="Maria Mahu" userId="0e64b0d503ee9422" providerId="LiveId" clId="{6651542B-9C81-4AB5-9FB6-4A46196A3E0B}" dt="2024-03-18T18:40:47.408" v="2765" actId="26606"/>
          <ac:spMkLst>
            <pc:docMk/>
            <pc:sldMk cId="260526661" sldId="267"/>
            <ac:spMk id="2089" creationId="{AF2F604E-43BE-4DC3-B983-E071523364F8}"/>
          </ac:spMkLst>
        </pc:spChg>
        <pc:spChg chg="add del">
          <ac:chgData name="Maria Mahu" userId="0e64b0d503ee9422" providerId="LiveId" clId="{6651542B-9C81-4AB5-9FB6-4A46196A3E0B}" dt="2024-03-18T18:40:47.408" v="2765" actId="26606"/>
          <ac:spMkLst>
            <pc:docMk/>
            <pc:sldMk cId="260526661" sldId="267"/>
            <ac:spMk id="2090" creationId="{08C9B587-E65E-4B52-B37C-ABEBB6E87928}"/>
          </ac:spMkLst>
        </pc:spChg>
        <pc:spChg chg="add del">
          <ac:chgData name="Maria Mahu" userId="0e64b0d503ee9422" providerId="LiveId" clId="{6651542B-9C81-4AB5-9FB6-4A46196A3E0B}" dt="2024-03-18T18:40:47.018" v="2763" actId="26606"/>
          <ac:spMkLst>
            <pc:docMk/>
            <pc:sldMk cId="260526661" sldId="267"/>
            <ac:spMk id="2095" creationId="{602E5CEE-91F4-469A-8DB0-B083D4E6D3C8}"/>
          </ac:spMkLst>
        </pc:spChg>
        <pc:spChg chg="add del">
          <ac:chgData name="Maria Mahu" userId="0e64b0d503ee9422" providerId="LiveId" clId="{6651542B-9C81-4AB5-9FB6-4A46196A3E0B}" dt="2024-03-18T18:40:47.018" v="2763" actId="26606"/>
          <ac:spMkLst>
            <pc:docMk/>
            <pc:sldMk cId="260526661" sldId="267"/>
            <ac:spMk id="2097" creationId="{E2AC6510-3E38-4777-B5FF-489AB2AFC8EE}"/>
          </ac:spMkLst>
        </pc:spChg>
        <pc:spChg chg="add del">
          <ac:chgData name="Maria Mahu" userId="0e64b0d503ee9422" providerId="LiveId" clId="{6651542B-9C81-4AB5-9FB6-4A46196A3E0B}" dt="2024-03-18T18:40:47.018" v="2763" actId="26606"/>
          <ac:spMkLst>
            <pc:docMk/>
            <pc:sldMk cId="260526661" sldId="267"/>
            <ac:spMk id="2099" creationId="{01E4E464-521F-49A9-8D9D-6F6979C45401}"/>
          </ac:spMkLst>
        </pc:spChg>
        <pc:spChg chg="add del">
          <ac:chgData name="Maria Mahu" userId="0e64b0d503ee9422" providerId="LiveId" clId="{6651542B-9C81-4AB5-9FB6-4A46196A3E0B}" dt="2024-03-18T18:40:47.018" v="2763" actId="26606"/>
          <ac:spMkLst>
            <pc:docMk/>
            <pc:sldMk cId="260526661" sldId="267"/>
            <ac:spMk id="2101" creationId="{D1CD565B-6ECC-4F9F-9651-D9B02A7EB29D}"/>
          </ac:spMkLst>
        </pc:spChg>
        <pc:spChg chg="add del">
          <ac:chgData name="Maria Mahu" userId="0e64b0d503ee9422" providerId="LiveId" clId="{6651542B-9C81-4AB5-9FB6-4A46196A3E0B}" dt="2024-03-18T18:40:47.018" v="2763" actId="26606"/>
          <ac:spMkLst>
            <pc:docMk/>
            <pc:sldMk cId="260526661" sldId="267"/>
            <ac:spMk id="2103" creationId="{E52DEE4C-2D60-4B27-8ABB-1D595DF08E42}"/>
          </ac:spMkLst>
        </pc:spChg>
        <pc:grpChg chg="add del">
          <ac:chgData name="Maria Mahu" userId="0e64b0d503ee9422" providerId="LiveId" clId="{6651542B-9C81-4AB5-9FB6-4A46196A3E0B}" dt="2024-03-18T18:39:08.295" v="2744" actId="26606"/>
          <ac:grpSpMkLst>
            <pc:docMk/>
            <pc:sldMk cId="260526661" sldId="267"/>
            <ac:grpSpMk id="2063" creationId="{158696C9-D269-40E0-A81F-907FBC50EF0E}"/>
          </ac:grpSpMkLst>
        </pc:grpChg>
        <pc:grpChg chg="add del">
          <ac:chgData name="Maria Mahu" userId="0e64b0d503ee9422" providerId="LiveId" clId="{6651542B-9C81-4AB5-9FB6-4A46196A3E0B}" dt="2024-03-18T18:39:08.295" v="2744" actId="26606"/>
          <ac:grpSpMkLst>
            <pc:docMk/>
            <pc:sldMk cId="260526661" sldId="267"/>
            <ac:grpSpMk id="2069" creationId="{A99CF14C-E730-473E-9C9D-073752AE4963}"/>
          </ac:grpSpMkLst>
        </pc:grpChg>
        <pc:grpChg chg="add del">
          <ac:chgData name="Maria Mahu" userId="0e64b0d503ee9422" providerId="LiveId" clId="{6651542B-9C81-4AB5-9FB6-4A46196A3E0B}" dt="2024-03-18T18:39:08.295" v="2744" actId="26606"/>
          <ac:grpSpMkLst>
            <pc:docMk/>
            <pc:sldMk cId="260526661" sldId="267"/>
            <ac:grpSpMk id="2075" creationId="{2611F566-7CBE-438D-B67F-283762E6B0B2}"/>
          </ac:grpSpMkLst>
        </pc:grpChg>
        <pc:grpChg chg="add del">
          <ac:chgData name="Maria Mahu" userId="0e64b0d503ee9422" providerId="LiveId" clId="{6651542B-9C81-4AB5-9FB6-4A46196A3E0B}" dt="2024-03-18T18:39:08.295" v="2744" actId="26606"/>
          <ac:grpSpMkLst>
            <pc:docMk/>
            <pc:sldMk cId="260526661" sldId="267"/>
            <ac:grpSpMk id="2081" creationId="{2F427B20-2886-4492-B04D-D5690A3CC1FB}"/>
          </ac:grpSpMkLst>
        </pc:grpChg>
        <pc:picChg chg="add mod ord">
          <ac:chgData name="Maria Mahu" userId="0e64b0d503ee9422" providerId="LiveId" clId="{6651542B-9C81-4AB5-9FB6-4A46196A3E0B}" dt="2024-03-18T18:41:35.993" v="2769" actId="26606"/>
          <ac:picMkLst>
            <pc:docMk/>
            <pc:sldMk cId="260526661" sldId="267"/>
            <ac:picMk id="2050" creationId="{FD144BA6-FB49-A1B9-310A-C0519A8F7151}"/>
          </ac:picMkLst>
        </pc:picChg>
        <pc:picChg chg="add mod ord">
          <ac:chgData name="Maria Mahu" userId="0e64b0d503ee9422" providerId="LiveId" clId="{6651542B-9C81-4AB5-9FB6-4A46196A3E0B}" dt="2024-03-18T18:41:35.993" v="2769" actId="26606"/>
          <ac:picMkLst>
            <pc:docMk/>
            <pc:sldMk cId="260526661" sldId="267"/>
            <ac:picMk id="2052" creationId="{9FBC0E69-4FD2-1547-66A6-078B23A6FE3E}"/>
          </ac:picMkLst>
        </pc:picChg>
        <pc:picChg chg="add mod">
          <ac:chgData name="Maria Mahu" userId="0e64b0d503ee9422" providerId="LiveId" clId="{6651542B-9C81-4AB5-9FB6-4A46196A3E0B}" dt="2024-03-18T18:41:35.993" v="2769" actId="26606"/>
          <ac:picMkLst>
            <pc:docMk/>
            <pc:sldMk cId="260526661" sldId="267"/>
            <ac:picMk id="2054" creationId="{10776381-D91F-87C2-E5AE-5F6FD5547C5B}"/>
          </ac:picMkLst>
        </pc:picChg>
        <pc:picChg chg="add mod ord">
          <ac:chgData name="Maria Mahu" userId="0e64b0d503ee9422" providerId="LiveId" clId="{6651542B-9C81-4AB5-9FB6-4A46196A3E0B}" dt="2024-03-18T18:41:35.993" v="2769" actId="26606"/>
          <ac:picMkLst>
            <pc:docMk/>
            <pc:sldMk cId="260526661" sldId="267"/>
            <ac:picMk id="2056" creationId="{EAA047A1-EBCA-F943-69E2-FD07F4314C1E}"/>
          </ac:picMkLst>
        </pc:picChg>
      </pc:sldChg>
      <pc:sldChg chg="addSp delSp modSp new mod">
        <pc:chgData name="Maria Mahu" userId="0e64b0d503ee9422" providerId="LiveId" clId="{6651542B-9C81-4AB5-9FB6-4A46196A3E0B}" dt="2024-03-18T19:34:50.374" v="3243" actId="14100"/>
        <pc:sldMkLst>
          <pc:docMk/>
          <pc:sldMk cId="1988626022" sldId="268"/>
        </pc:sldMkLst>
        <pc:spChg chg="mod">
          <ac:chgData name="Maria Mahu" userId="0e64b0d503ee9422" providerId="LiveId" clId="{6651542B-9C81-4AB5-9FB6-4A46196A3E0B}" dt="2024-03-11T20:56:49.109" v="1553" actId="20577"/>
          <ac:spMkLst>
            <pc:docMk/>
            <pc:sldMk cId="1988626022" sldId="268"/>
            <ac:spMk id="2" creationId="{EFBA23A2-9143-3AE0-D443-2C930D7588D3}"/>
          </ac:spMkLst>
        </pc:spChg>
        <pc:spChg chg="add">
          <ac:chgData name="Maria Mahu" userId="0e64b0d503ee9422" providerId="LiveId" clId="{6651542B-9C81-4AB5-9FB6-4A46196A3E0B}" dt="2024-03-18T19:32:00.697" v="3084"/>
          <ac:spMkLst>
            <pc:docMk/>
            <pc:sldMk cId="1988626022" sldId="268"/>
            <ac:spMk id="3" creationId="{AE19BE87-7139-945F-E600-468468005481}"/>
          </ac:spMkLst>
        </pc:spChg>
        <pc:spChg chg="add mod">
          <ac:chgData name="Maria Mahu" userId="0e64b0d503ee9422" providerId="LiveId" clId="{6651542B-9C81-4AB5-9FB6-4A46196A3E0B}" dt="2024-03-18T19:34:50.374" v="3243" actId="14100"/>
          <ac:spMkLst>
            <pc:docMk/>
            <pc:sldMk cId="1988626022" sldId="268"/>
            <ac:spMk id="4" creationId="{A743300B-4DAC-138D-00CB-16020B83DD66}"/>
          </ac:spMkLst>
        </pc:spChg>
        <pc:spChg chg="add del mod">
          <ac:chgData name="Maria Mahu" userId="0e64b0d503ee9422" providerId="LiveId" clId="{6651542B-9C81-4AB5-9FB6-4A46196A3E0B}" dt="2024-03-18T19:34:34.058" v="3241" actId="478"/>
          <ac:spMkLst>
            <pc:docMk/>
            <pc:sldMk cId="1988626022" sldId="268"/>
            <ac:spMk id="5" creationId="{507CDC02-371B-D531-A845-61B6F9057F2D}"/>
          </ac:spMkLst>
        </pc:spChg>
      </pc:sldChg>
      <pc:sldChg chg="addSp delSp modSp new mod">
        <pc:chgData name="Maria Mahu" userId="0e64b0d503ee9422" providerId="LiveId" clId="{6651542B-9C81-4AB5-9FB6-4A46196A3E0B}" dt="2024-03-18T18:45:22.460" v="2788" actId="20577"/>
        <pc:sldMkLst>
          <pc:docMk/>
          <pc:sldMk cId="4002826217" sldId="269"/>
        </pc:sldMkLst>
        <pc:spChg chg="mod">
          <ac:chgData name="Maria Mahu" userId="0e64b0d503ee9422" providerId="LiveId" clId="{6651542B-9C81-4AB5-9FB6-4A46196A3E0B}" dt="2024-03-12T11:17:09.475" v="2087" actId="20577"/>
          <ac:spMkLst>
            <pc:docMk/>
            <pc:sldMk cId="4002826217" sldId="269"/>
            <ac:spMk id="2" creationId="{EAC24768-86B2-A968-3021-A6C6AFC98C90}"/>
          </ac:spMkLst>
        </pc:spChg>
        <pc:graphicFrameChg chg="add del mod">
          <ac:chgData name="Maria Mahu" userId="0e64b0d503ee9422" providerId="LiveId" clId="{6651542B-9C81-4AB5-9FB6-4A46196A3E0B}" dt="2024-03-12T11:18:01.358" v="2090" actId="478"/>
          <ac:graphicFrameMkLst>
            <pc:docMk/>
            <pc:sldMk cId="4002826217" sldId="269"/>
            <ac:graphicFrameMk id="3" creationId="{C46A47D2-5669-2F38-7CF0-D99BDF6ABC8F}"/>
          </ac:graphicFrameMkLst>
        </pc:graphicFrameChg>
        <pc:graphicFrameChg chg="add del mod modGraphic">
          <ac:chgData name="Maria Mahu" userId="0e64b0d503ee9422" providerId="LiveId" clId="{6651542B-9C81-4AB5-9FB6-4A46196A3E0B}" dt="2024-03-12T11:23:23.817" v="2185" actId="478"/>
          <ac:graphicFrameMkLst>
            <pc:docMk/>
            <pc:sldMk cId="4002826217" sldId="269"/>
            <ac:graphicFrameMk id="4" creationId="{D2B3A6CD-BC27-0264-AABE-EDD7BCAFC5A5}"/>
          </ac:graphicFrameMkLst>
        </pc:graphicFrameChg>
        <pc:graphicFrameChg chg="add del mod modGraphic">
          <ac:chgData name="Maria Mahu" userId="0e64b0d503ee9422" providerId="LiveId" clId="{6651542B-9C81-4AB5-9FB6-4A46196A3E0B}" dt="2024-03-12T11:23:51.273" v="2190" actId="3680"/>
          <ac:graphicFrameMkLst>
            <pc:docMk/>
            <pc:sldMk cId="4002826217" sldId="269"/>
            <ac:graphicFrameMk id="5" creationId="{2D2D882F-260A-D432-9068-86A8A608B8D4}"/>
          </ac:graphicFrameMkLst>
        </pc:graphicFrameChg>
        <pc:graphicFrameChg chg="add del mod modGraphic">
          <ac:chgData name="Maria Mahu" userId="0e64b0d503ee9422" providerId="LiveId" clId="{6651542B-9C81-4AB5-9FB6-4A46196A3E0B}" dt="2024-03-12T11:28:09.684" v="2287" actId="478"/>
          <ac:graphicFrameMkLst>
            <pc:docMk/>
            <pc:sldMk cId="4002826217" sldId="269"/>
            <ac:graphicFrameMk id="6" creationId="{21D775FE-E932-B1CB-9F05-024224086B2D}"/>
          </ac:graphicFrameMkLst>
        </pc:graphicFrameChg>
        <pc:graphicFrameChg chg="add del">
          <ac:chgData name="Maria Mahu" userId="0e64b0d503ee9422" providerId="LiveId" clId="{6651542B-9C81-4AB5-9FB6-4A46196A3E0B}" dt="2024-03-12T11:28:27.690" v="2289" actId="3680"/>
          <ac:graphicFrameMkLst>
            <pc:docMk/>
            <pc:sldMk cId="4002826217" sldId="269"/>
            <ac:graphicFrameMk id="7" creationId="{6D061520-8D6C-9507-1A4B-DFB51FEC39F7}"/>
          </ac:graphicFrameMkLst>
        </pc:graphicFrameChg>
        <pc:graphicFrameChg chg="add del mod modGraphic">
          <ac:chgData name="Maria Mahu" userId="0e64b0d503ee9422" providerId="LiveId" clId="{6651542B-9C81-4AB5-9FB6-4A46196A3E0B}" dt="2024-03-12T11:37:56.389" v="2412" actId="478"/>
          <ac:graphicFrameMkLst>
            <pc:docMk/>
            <pc:sldMk cId="4002826217" sldId="269"/>
            <ac:graphicFrameMk id="8" creationId="{6B90962F-45AC-CC94-0A0A-322CDAA719DA}"/>
          </ac:graphicFrameMkLst>
        </pc:graphicFrameChg>
        <pc:graphicFrameChg chg="add mod modGraphic">
          <ac:chgData name="Maria Mahu" userId="0e64b0d503ee9422" providerId="LiveId" clId="{6651542B-9C81-4AB5-9FB6-4A46196A3E0B}" dt="2024-03-18T18:45:22.460" v="2788" actId="20577"/>
          <ac:graphicFrameMkLst>
            <pc:docMk/>
            <pc:sldMk cId="4002826217" sldId="269"/>
            <ac:graphicFrameMk id="9" creationId="{E60495DC-2262-8BB7-545D-F56FFCDA5A06}"/>
          </ac:graphicFrameMkLst>
        </pc:graphicFrameChg>
      </pc:sldChg>
      <pc:sldChg chg="addSp modSp new mod modNotesTx">
        <pc:chgData name="Maria Mahu" userId="0e64b0d503ee9422" providerId="LiveId" clId="{6651542B-9C81-4AB5-9FB6-4A46196A3E0B}" dt="2024-03-18T18:44:29.131" v="2780"/>
        <pc:sldMkLst>
          <pc:docMk/>
          <pc:sldMk cId="1021380944" sldId="270"/>
        </pc:sldMkLst>
        <pc:spChg chg="add mod">
          <ac:chgData name="Maria Mahu" userId="0e64b0d503ee9422" providerId="LiveId" clId="{6651542B-9C81-4AB5-9FB6-4A46196A3E0B}" dt="2024-03-18T18:43:02.272" v="2774" actId="1076"/>
          <ac:spMkLst>
            <pc:docMk/>
            <pc:sldMk cId="1021380944" sldId="270"/>
            <ac:spMk id="4" creationId="{C0C4D5CE-B894-6B08-067A-ED1EB076F24B}"/>
          </ac:spMkLst>
        </pc:spChg>
        <pc:spChg chg="add mod">
          <ac:chgData name="Maria Mahu" userId="0e64b0d503ee9422" providerId="LiveId" clId="{6651542B-9C81-4AB5-9FB6-4A46196A3E0B}" dt="2024-03-18T18:43:26.996" v="2777" actId="14100"/>
          <ac:spMkLst>
            <pc:docMk/>
            <pc:sldMk cId="1021380944" sldId="270"/>
            <ac:spMk id="6" creationId="{4973A592-664B-AB5C-3BD1-84DFB285E8CA}"/>
          </ac:spMkLst>
        </pc:spChg>
        <pc:picChg chg="add mod">
          <ac:chgData name="Maria Mahu" userId="0e64b0d503ee9422" providerId="LiveId" clId="{6651542B-9C81-4AB5-9FB6-4A46196A3E0B}" dt="2024-03-18T18:42:38.448" v="2772" actId="1076"/>
          <ac:picMkLst>
            <pc:docMk/>
            <pc:sldMk cId="1021380944" sldId="270"/>
            <ac:picMk id="3" creationId="{051AEB78-312E-DA59-8243-046AB01B1DCE}"/>
          </ac:picMkLst>
        </pc:picChg>
      </pc:sldChg>
      <pc:sldChg chg="addSp delSp modSp new mod modNotesTx">
        <pc:chgData name="Maria Mahu" userId="0e64b0d503ee9422" providerId="LiveId" clId="{6651542B-9C81-4AB5-9FB6-4A46196A3E0B}" dt="2024-03-18T19:06:28.971" v="2806" actId="1076"/>
        <pc:sldMkLst>
          <pc:docMk/>
          <pc:sldMk cId="1166932822" sldId="271"/>
        </pc:sldMkLst>
        <pc:spChg chg="add mod">
          <ac:chgData name="Maria Mahu" userId="0e64b0d503ee9422" providerId="LiveId" clId="{6651542B-9C81-4AB5-9FB6-4A46196A3E0B}" dt="2024-03-18T19:06:28.971" v="2806" actId="1076"/>
          <ac:spMkLst>
            <pc:docMk/>
            <pc:sldMk cId="1166932822" sldId="271"/>
            <ac:spMk id="3" creationId="{68AFF27B-FBC6-6735-F678-365710A0570E}"/>
          </ac:spMkLst>
        </pc:spChg>
        <pc:graphicFrameChg chg="add del mod">
          <ac:chgData name="Maria Mahu" userId="0e64b0d503ee9422" providerId="LiveId" clId="{6651542B-9C81-4AB5-9FB6-4A46196A3E0B}" dt="2024-03-18T19:06:06.833" v="2800" actId="478"/>
          <ac:graphicFrameMkLst>
            <pc:docMk/>
            <pc:sldMk cId="1166932822" sldId="271"/>
            <ac:graphicFrameMk id="4" creationId="{8497F919-C080-4EA1-8965-044B214F0109}"/>
          </ac:graphicFrameMkLst>
        </pc:graphicFrameChg>
        <pc:graphicFrameChg chg="add mod">
          <ac:chgData name="Maria Mahu" userId="0e64b0d503ee9422" providerId="LiveId" clId="{6651542B-9C81-4AB5-9FB6-4A46196A3E0B}" dt="2024-03-18T19:06:15.330" v="2804" actId="14100"/>
          <ac:graphicFrameMkLst>
            <pc:docMk/>
            <pc:sldMk cId="1166932822" sldId="271"/>
            <ac:graphicFrameMk id="5" creationId="{75D0F0DE-9F23-F45D-5BB6-178513144CB6}"/>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Rating</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7.2969816272965879E-2"/>
          <c:y val="8.8379629629629641E-2"/>
          <c:w val="0.88258573928258965"/>
          <c:h val="0.80459135316418784"/>
        </c:manualLayout>
      </c:layout>
      <c:lineChart>
        <c:grouping val="standard"/>
        <c:varyColors val="0"/>
        <c:ser>
          <c:idx val="0"/>
          <c:order val="0"/>
          <c:spPr>
            <a:ln w="34925" cap="rnd">
              <a:solidFill>
                <a:schemeClr val="accent1"/>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Sheet1!$B$3:$B$8</c:f>
              <c:strCache>
                <c:ptCount val="6"/>
                <c:pt idx="0">
                  <c:v>March</c:v>
                </c:pt>
                <c:pt idx="1">
                  <c:v>April </c:v>
                </c:pt>
                <c:pt idx="2">
                  <c:v>May</c:v>
                </c:pt>
                <c:pt idx="3">
                  <c:v>June</c:v>
                </c:pt>
                <c:pt idx="4">
                  <c:v>July</c:v>
                </c:pt>
                <c:pt idx="5">
                  <c:v>August</c:v>
                </c:pt>
              </c:strCache>
            </c:strRef>
          </c:cat>
          <c:val>
            <c:numRef>
              <c:f>Sheet1!$C$3:$C$8</c:f>
              <c:numCache>
                <c:formatCode>General</c:formatCode>
                <c:ptCount val="6"/>
                <c:pt idx="0">
                  <c:v>4</c:v>
                </c:pt>
                <c:pt idx="1">
                  <c:v>4.2</c:v>
                </c:pt>
                <c:pt idx="2">
                  <c:v>4.3</c:v>
                </c:pt>
                <c:pt idx="3">
                  <c:v>4.5</c:v>
                </c:pt>
                <c:pt idx="4">
                  <c:v>4.7</c:v>
                </c:pt>
                <c:pt idx="5">
                  <c:v>4.9000000000000004</c:v>
                </c:pt>
              </c:numCache>
            </c:numRef>
          </c:val>
          <c:smooth val="0"/>
          <c:extLst>
            <c:ext xmlns:c16="http://schemas.microsoft.com/office/drawing/2014/chart" uri="{C3380CC4-5D6E-409C-BE32-E72D297353CC}">
              <c16:uniqueId val="{00000000-70F0-4ECF-A62B-410CD94733B9}"/>
            </c:ext>
          </c:extLst>
        </c:ser>
        <c:dLbls>
          <c:showLegendKey val="0"/>
          <c:showVal val="0"/>
          <c:showCatName val="0"/>
          <c:showSerName val="0"/>
          <c:showPercent val="0"/>
          <c:showBubbleSize val="0"/>
        </c:dLbls>
        <c:smooth val="0"/>
        <c:axId val="436675936"/>
        <c:axId val="436684576"/>
      </c:lineChart>
      <c:catAx>
        <c:axId val="436675936"/>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36684576"/>
        <c:crosses val="autoZero"/>
        <c:auto val="1"/>
        <c:lblAlgn val="ctr"/>
        <c:lblOffset val="100"/>
        <c:noMultiLvlLbl val="0"/>
      </c:catAx>
      <c:valAx>
        <c:axId val="436684576"/>
        <c:scaling>
          <c:orientation val="minMax"/>
          <c:max val="5"/>
          <c:min val="3"/>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36675936"/>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918701-43DA-4D5A-8CA2-F7FB338205A5}" type="doc">
      <dgm:prSet loTypeId="urn:microsoft.com/office/officeart/2005/8/layout/hierarchy6" loCatId="hierarchy" qsTypeId="urn:microsoft.com/office/officeart/2005/8/quickstyle/3d1" qsCatId="3D" csTypeId="urn:microsoft.com/office/officeart/2005/8/colors/colorful4" csCatId="colorful" phldr="1"/>
      <dgm:spPr/>
      <dgm:t>
        <a:bodyPr/>
        <a:lstStyle/>
        <a:p>
          <a:endParaRPr lang="en-GB"/>
        </a:p>
      </dgm:t>
    </dgm:pt>
    <dgm:pt modelId="{4F7B1C9A-3D9D-4129-A7B6-B0107AF5D6D5}">
      <dgm:prSet phldrT="[Text]"/>
      <dgm:spPr>
        <a:solidFill>
          <a:srgbClr val="CC6600"/>
        </a:solidFill>
      </dgm:spPr>
      <dgm:t>
        <a:bodyPr/>
        <a:lstStyle/>
        <a:p>
          <a:r>
            <a:rPr lang="en-GB" dirty="0">
              <a:solidFill>
                <a:schemeClr val="tx1"/>
              </a:solidFill>
            </a:rPr>
            <a:t>Owner </a:t>
          </a:r>
        </a:p>
      </dgm:t>
    </dgm:pt>
    <dgm:pt modelId="{F72A436F-A8AE-46DD-A7D7-77FF7BD83748}" type="parTrans" cxnId="{918E1BEB-3DD4-44E3-AA47-EDE9930C738D}">
      <dgm:prSet/>
      <dgm:spPr/>
      <dgm:t>
        <a:bodyPr/>
        <a:lstStyle/>
        <a:p>
          <a:endParaRPr lang="en-GB"/>
        </a:p>
      </dgm:t>
    </dgm:pt>
    <dgm:pt modelId="{1A0AD4A6-0B7F-4D94-8E92-2010860BCFBA}" type="sibTrans" cxnId="{918E1BEB-3DD4-44E3-AA47-EDE9930C738D}">
      <dgm:prSet/>
      <dgm:spPr/>
      <dgm:t>
        <a:bodyPr/>
        <a:lstStyle/>
        <a:p>
          <a:endParaRPr lang="en-GB"/>
        </a:p>
      </dgm:t>
    </dgm:pt>
    <dgm:pt modelId="{A18F2B68-60EE-4DAB-BA1E-808CE171E377}">
      <dgm:prSet/>
      <dgm:spPr>
        <a:solidFill>
          <a:srgbClr val="CC6600"/>
        </a:solidFill>
      </dgm:spPr>
      <dgm:t>
        <a:bodyPr/>
        <a:lstStyle/>
        <a:p>
          <a:r>
            <a:rPr lang="en-GB" b="0" i="0" u="none" dirty="0">
              <a:solidFill>
                <a:schemeClr val="tx1"/>
              </a:solidFill>
            </a:rPr>
            <a:t>Bakery Chef</a:t>
          </a:r>
          <a:endParaRPr lang="en-GB" dirty="0">
            <a:solidFill>
              <a:schemeClr val="tx1"/>
            </a:solidFill>
          </a:endParaRPr>
        </a:p>
      </dgm:t>
    </dgm:pt>
    <dgm:pt modelId="{A14B46FD-C493-4D01-AA33-DDA40E2BB962}" type="parTrans" cxnId="{1FC941F7-37D0-431F-AD20-741F752DA3B9}">
      <dgm:prSet/>
      <dgm:spPr>
        <a:ln>
          <a:solidFill>
            <a:schemeClr val="tx2"/>
          </a:solidFill>
        </a:ln>
      </dgm:spPr>
      <dgm:t>
        <a:bodyPr/>
        <a:lstStyle/>
        <a:p>
          <a:endParaRPr lang="en-GB">
            <a:solidFill>
              <a:schemeClr val="tx1"/>
            </a:solidFill>
          </a:endParaRPr>
        </a:p>
      </dgm:t>
    </dgm:pt>
    <dgm:pt modelId="{306B78E0-34D9-434D-9EDA-9341156DFFB2}" type="sibTrans" cxnId="{1FC941F7-37D0-431F-AD20-741F752DA3B9}">
      <dgm:prSet/>
      <dgm:spPr/>
      <dgm:t>
        <a:bodyPr/>
        <a:lstStyle/>
        <a:p>
          <a:endParaRPr lang="en-GB"/>
        </a:p>
      </dgm:t>
    </dgm:pt>
    <dgm:pt modelId="{54CC11B4-A679-4C30-905A-941E11CA02DD}">
      <dgm:prSet/>
      <dgm:spPr>
        <a:solidFill>
          <a:srgbClr val="CC6600"/>
        </a:solidFill>
      </dgm:spPr>
      <dgm:t>
        <a:bodyPr/>
        <a:lstStyle/>
        <a:p>
          <a:r>
            <a:rPr lang="en-GB" b="0" i="0" u="none" dirty="0">
              <a:solidFill>
                <a:schemeClr val="tx1"/>
              </a:solidFill>
            </a:rPr>
            <a:t>Assistant Chef</a:t>
          </a:r>
          <a:endParaRPr lang="en-GB" dirty="0">
            <a:solidFill>
              <a:schemeClr val="tx1"/>
            </a:solidFill>
          </a:endParaRPr>
        </a:p>
      </dgm:t>
    </dgm:pt>
    <dgm:pt modelId="{0B3C429C-C66B-43D3-9F61-8F184CD0FC83}" type="parTrans" cxnId="{867A8738-E065-4CBF-A0A2-39834AFAF6DE}">
      <dgm:prSet/>
      <dgm:spPr>
        <a:solidFill>
          <a:schemeClr val="tx2"/>
        </a:solidFill>
        <a:ln>
          <a:solidFill>
            <a:schemeClr val="tx2"/>
          </a:solidFill>
        </a:ln>
      </dgm:spPr>
      <dgm:t>
        <a:bodyPr/>
        <a:lstStyle/>
        <a:p>
          <a:endParaRPr lang="en-GB">
            <a:solidFill>
              <a:schemeClr val="tx1"/>
            </a:solidFill>
          </a:endParaRPr>
        </a:p>
      </dgm:t>
    </dgm:pt>
    <dgm:pt modelId="{2FEE73FE-8797-4791-90EC-3EDD1855E9B9}" type="sibTrans" cxnId="{867A8738-E065-4CBF-A0A2-39834AFAF6DE}">
      <dgm:prSet/>
      <dgm:spPr/>
      <dgm:t>
        <a:bodyPr/>
        <a:lstStyle/>
        <a:p>
          <a:endParaRPr lang="en-GB"/>
        </a:p>
      </dgm:t>
    </dgm:pt>
    <dgm:pt modelId="{5BAC3F7A-74DA-4CF4-865A-D7BED4890890}">
      <dgm:prSet/>
      <dgm:spPr>
        <a:solidFill>
          <a:srgbClr val="CC6600"/>
        </a:solidFill>
      </dgm:spPr>
      <dgm:t>
        <a:bodyPr/>
        <a:lstStyle/>
        <a:p>
          <a:r>
            <a:rPr lang="en-GB" b="0" i="0" u="none" dirty="0">
              <a:solidFill>
                <a:schemeClr val="tx1"/>
              </a:solidFill>
            </a:rPr>
            <a:t>Cashier</a:t>
          </a:r>
          <a:endParaRPr lang="en-GB" dirty="0">
            <a:solidFill>
              <a:schemeClr val="tx1"/>
            </a:solidFill>
          </a:endParaRPr>
        </a:p>
      </dgm:t>
    </dgm:pt>
    <dgm:pt modelId="{2C63F019-4836-4BB2-8CF9-306C066B4696}" type="parTrans" cxnId="{389584AF-9633-4485-AE00-08CD139B48E0}">
      <dgm:prSet/>
      <dgm:spPr>
        <a:ln>
          <a:solidFill>
            <a:schemeClr val="tx2"/>
          </a:solidFill>
        </a:ln>
      </dgm:spPr>
      <dgm:t>
        <a:bodyPr/>
        <a:lstStyle/>
        <a:p>
          <a:endParaRPr lang="en-GB">
            <a:solidFill>
              <a:schemeClr val="tx1"/>
            </a:solidFill>
          </a:endParaRPr>
        </a:p>
      </dgm:t>
    </dgm:pt>
    <dgm:pt modelId="{108D9765-3BED-40DF-B224-E2184CB5B757}" type="sibTrans" cxnId="{389584AF-9633-4485-AE00-08CD139B48E0}">
      <dgm:prSet/>
      <dgm:spPr/>
      <dgm:t>
        <a:bodyPr/>
        <a:lstStyle/>
        <a:p>
          <a:endParaRPr lang="en-GB"/>
        </a:p>
      </dgm:t>
    </dgm:pt>
    <dgm:pt modelId="{551ED6C5-DFF6-4E13-8481-9AA79D28FF71}">
      <dgm:prSet/>
      <dgm:spPr>
        <a:solidFill>
          <a:srgbClr val="CC6600"/>
        </a:solidFill>
      </dgm:spPr>
      <dgm:t>
        <a:bodyPr/>
        <a:lstStyle/>
        <a:p>
          <a:r>
            <a:rPr lang="en-GB" b="0" i="0" u="none" dirty="0">
              <a:solidFill>
                <a:schemeClr val="tx1"/>
              </a:solidFill>
            </a:rPr>
            <a:t>Sale Staff</a:t>
          </a:r>
          <a:endParaRPr lang="en-GB" dirty="0">
            <a:solidFill>
              <a:schemeClr val="tx1"/>
            </a:solidFill>
          </a:endParaRPr>
        </a:p>
      </dgm:t>
    </dgm:pt>
    <dgm:pt modelId="{F337BA90-F57A-4E5A-84AD-5FAB510A91E9}" type="parTrans" cxnId="{619C21BE-14A7-4E43-8F58-EEF64BC3E5DF}">
      <dgm:prSet/>
      <dgm:spPr/>
      <dgm:t>
        <a:bodyPr/>
        <a:lstStyle/>
        <a:p>
          <a:endParaRPr lang="en-GB">
            <a:solidFill>
              <a:schemeClr val="tx1"/>
            </a:solidFill>
          </a:endParaRPr>
        </a:p>
      </dgm:t>
    </dgm:pt>
    <dgm:pt modelId="{4D389A3D-2DAE-4A69-9E77-2063E857BA1B}" type="sibTrans" cxnId="{619C21BE-14A7-4E43-8F58-EEF64BC3E5DF}">
      <dgm:prSet/>
      <dgm:spPr/>
      <dgm:t>
        <a:bodyPr/>
        <a:lstStyle/>
        <a:p>
          <a:endParaRPr lang="en-GB"/>
        </a:p>
      </dgm:t>
    </dgm:pt>
    <dgm:pt modelId="{BAB45306-EED5-4B2D-B4A6-F66A6ED36CB0}" type="pres">
      <dgm:prSet presAssocID="{A3918701-43DA-4D5A-8CA2-F7FB338205A5}" presName="mainComposite" presStyleCnt="0">
        <dgm:presLayoutVars>
          <dgm:chPref val="1"/>
          <dgm:dir/>
          <dgm:animOne val="branch"/>
          <dgm:animLvl val="lvl"/>
          <dgm:resizeHandles val="exact"/>
        </dgm:presLayoutVars>
      </dgm:prSet>
      <dgm:spPr/>
    </dgm:pt>
    <dgm:pt modelId="{89531F40-ABFE-4CFC-AED6-C47FECF8713E}" type="pres">
      <dgm:prSet presAssocID="{A3918701-43DA-4D5A-8CA2-F7FB338205A5}" presName="hierFlow" presStyleCnt="0"/>
      <dgm:spPr/>
    </dgm:pt>
    <dgm:pt modelId="{54A684A7-F0B2-480F-80BF-6F58BC75C74C}" type="pres">
      <dgm:prSet presAssocID="{A3918701-43DA-4D5A-8CA2-F7FB338205A5}" presName="hierChild1" presStyleCnt="0">
        <dgm:presLayoutVars>
          <dgm:chPref val="1"/>
          <dgm:animOne val="branch"/>
          <dgm:animLvl val="lvl"/>
        </dgm:presLayoutVars>
      </dgm:prSet>
      <dgm:spPr/>
    </dgm:pt>
    <dgm:pt modelId="{C694FCEC-359F-4870-8C66-47C0D7B431AA}" type="pres">
      <dgm:prSet presAssocID="{4F7B1C9A-3D9D-4129-A7B6-B0107AF5D6D5}" presName="Name14" presStyleCnt="0"/>
      <dgm:spPr/>
    </dgm:pt>
    <dgm:pt modelId="{D52ECFFE-0223-4C78-A17B-226BCE31F24F}" type="pres">
      <dgm:prSet presAssocID="{4F7B1C9A-3D9D-4129-A7B6-B0107AF5D6D5}" presName="level1Shape" presStyleLbl="node0" presStyleIdx="0" presStyleCnt="1" custAng="10800000" custFlipVert="1" custScaleX="140643" custScaleY="51922">
        <dgm:presLayoutVars>
          <dgm:chPref val="3"/>
        </dgm:presLayoutVars>
      </dgm:prSet>
      <dgm:spPr/>
    </dgm:pt>
    <dgm:pt modelId="{8FA54BDA-EE48-428B-8089-42C3B64B8CB0}" type="pres">
      <dgm:prSet presAssocID="{4F7B1C9A-3D9D-4129-A7B6-B0107AF5D6D5}" presName="hierChild2" presStyleCnt="0"/>
      <dgm:spPr/>
    </dgm:pt>
    <dgm:pt modelId="{1C85B39B-41B4-4356-BCC7-2C1FEE8BC311}" type="pres">
      <dgm:prSet presAssocID="{A14B46FD-C493-4D01-AA33-DDA40E2BB962}" presName="Name19" presStyleLbl="parChTrans1D2" presStyleIdx="0" presStyleCnt="2" custScaleX="2000000" custScaleY="2000000"/>
      <dgm:spPr/>
    </dgm:pt>
    <dgm:pt modelId="{BBA08908-915D-42FC-80DB-5383ABD315FA}" type="pres">
      <dgm:prSet presAssocID="{A18F2B68-60EE-4DAB-BA1E-808CE171E377}" presName="Name21" presStyleCnt="0"/>
      <dgm:spPr/>
    </dgm:pt>
    <dgm:pt modelId="{C7F17AD9-38BB-411D-A759-0A3D58D78060}" type="pres">
      <dgm:prSet presAssocID="{A18F2B68-60EE-4DAB-BA1E-808CE171E377}" presName="level2Shape" presStyleLbl="node2" presStyleIdx="0" presStyleCnt="2" custAng="10800000" custFlipVert="1" custScaleX="140643" custScaleY="48882"/>
      <dgm:spPr/>
    </dgm:pt>
    <dgm:pt modelId="{ECFA7E31-25F8-4842-B830-6DC5EEA01112}" type="pres">
      <dgm:prSet presAssocID="{A18F2B68-60EE-4DAB-BA1E-808CE171E377}" presName="hierChild3" presStyleCnt="0"/>
      <dgm:spPr/>
    </dgm:pt>
    <dgm:pt modelId="{6D3EF108-BC4F-46F8-818F-79D5DB1CAC8B}" type="pres">
      <dgm:prSet presAssocID="{0B3C429C-C66B-43D3-9F61-8F184CD0FC83}" presName="Name19" presStyleLbl="parChTrans1D3" presStyleIdx="0" presStyleCnt="2" custScaleX="531619" custScaleY="2000000"/>
      <dgm:spPr/>
    </dgm:pt>
    <dgm:pt modelId="{1E69664F-D707-41DB-99C7-A2CB1662126D}" type="pres">
      <dgm:prSet presAssocID="{54CC11B4-A679-4C30-905A-941E11CA02DD}" presName="Name21" presStyleCnt="0"/>
      <dgm:spPr/>
    </dgm:pt>
    <dgm:pt modelId="{8FF7AB11-FB47-4B3D-9993-2BDA144EDD9C}" type="pres">
      <dgm:prSet presAssocID="{54CC11B4-A679-4C30-905A-941E11CA02DD}" presName="level2Shape" presStyleLbl="node3" presStyleIdx="0" presStyleCnt="2" custAng="10800000" custFlipVert="1" custScaleX="140643" custScaleY="48882"/>
      <dgm:spPr/>
    </dgm:pt>
    <dgm:pt modelId="{811224AF-3512-41FE-B090-2C6FAEAD7031}" type="pres">
      <dgm:prSet presAssocID="{54CC11B4-A679-4C30-905A-941E11CA02DD}" presName="hierChild3" presStyleCnt="0"/>
      <dgm:spPr/>
    </dgm:pt>
    <dgm:pt modelId="{045FDFF1-4758-4006-8049-B8D277A4FBA3}" type="pres">
      <dgm:prSet presAssocID="{2C63F019-4836-4BB2-8CF9-306C066B4696}" presName="Name19" presStyleLbl="parChTrans1D2" presStyleIdx="1" presStyleCnt="2" custScaleX="2000000" custScaleY="2000000"/>
      <dgm:spPr/>
    </dgm:pt>
    <dgm:pt modelId="{7E66D142-F622-4E70-A0AC-B7BC9EE6D4D8}" type="pres">
      <dgm:prSet presAssocID="{5BAC3F7A-74DA-4CF4-865A-D7BED4890890}" presName="Name21" presStyleCnt="0"/>
      <dgm:spPr/>
    </dgm:pt>
    <dgm:pt modelId="{BB25B85E-E6BB-40CB-A4E4-5A252C4B8012}" type="pres">
      <dgm:prSet presAssocID="{5BAC3F7A-74DA-4CF4-865A-D7BED4890890}" presName="level2Shape" presStyleLbl="node2" presStyleIdx="1" presStyleCnt="2" custAng="10800000" custFlipVert="1" custScaleX="140643" custScaleY="48882"/>
      <dgm:spPr/>
    </dgm:pt>
    <dgm:pt modelId="{0D945451-1797-4243-BE9E-740EF5776E6C}" type="pres">
      <dgm:prSet presAssocID="{5BAC3F7A-74DA-4CF4-865A-D7BED4890890}" presName="hierChild3" presStyleCnt="0"/>
      <dgm:spPr/>
    </dgm:pt>
    <dgm:pt modelId="{1C4060AB-BB75-49CB-93F5-C17CEA7E6ADC}" type="pres">
      <dgm:prSet presAssocID="{F337BA90-F57A-4E5A-84AD-5FAB510A91E9}" presName="Name19" presStyleLbl="parChTrans1D3" presStyleIdx="1" presStyleCnt="2" custScaleX="531619" custScaleY="2000000"/>
      <dgm:spPr/>
    </dgm:pt>
    <dgm:pt modelId="{E1EDFDDC-4C4F-4C50-BA72-21CF06673C84}" type="pres">
      <dgm:prSet presAssocID="{551ED6C5-DFF6-4E13-8481-9AA79D28FF71}" presName="Name21" presStyleCnt="0"/>
      <dgm:spPr/>
    </dgm:pt>
    <dgm:pt modelId="{1ED7BB35-1114-4335-8FFD-71DC102854E1}" type="pres">
      <dgm:prSet presAssocID="{551ED6C5-DFF6-4E13-8481-9AA79D28FF71}" presName="level2Shape" presStyleLbl="node3" presStyleIdx="1" presStyleCnt="2" custAng="10800000" custFlipVert="1" custScaleX="140643" custScaleY="48882"/>
      <dgm:spPr/>
    </dgm:pt>
    <dgm:pt modelId="{574B0284-1B21-48B0-87AC-0AA1DCD06148}" type="pres">
      <dgm:prSet presAssocID="{551ED6C5-DFF6-4E13-8481-9AA79D28FF71}" presName="hierChild3" presStyleCnt="0"/>
      <dgm:spPr/>
    </dgm:pt>
    <dgm:pt modelId="{7E98721C-FEDE-46EC-8A0B-1FF8D0C49C43}" type="pres">
      <dgm:prSet presAssocID="{A3918701-43DA-4D5A-8CA2-F7FB338205A5}" presName="bgShapesFlow" presStyleCnt="0"/>
      <dgm:spPr/>
    </dgm:pt>
  </dgm:ptLst>
  <dgm:cxnLst>
    <dgm:cxn modelId="{C5987715-FBD1-4C64-91DC-B3038DA31399}" type="presOf" srcId="{551ED6C5-DFF6-4E13-8481-9AA79D28FF71}" destId="{1ED7BB35-1114-4335-8FFD-71DC102854E1}" srcOrd="0" destOrd="0" presId="urn:microsoft.com/office/officeart/2005/8/layout/hierarchy6"/>
    <dgm:cxn modelId="{1AD6D818-598C-4032-B498-AA8741BD0FE8}" type="presOf" srcId="{A3918701-43DA-4D5A-8CA2-F7FB338205A5}" destId="{BAB45306-EED5-4B2D-B4A6-F66A6ED36CB0}" srcOrd="0" destOrd="0" presId="urn:microsoft.com/office/officeart/2005/8/layout/hierarchy6"/>
    <dgm:cxn modelId="{867A8738-E065-4CBF-A0A2-39834AFAF6DE}" srcId="{A18F2B68-60EE-4DAB-BA1E-808CE171E377}" destId="{54CC11B4-A679-4C30-905A-941E11CA02DD}" srcOrd="0" destOrd="0" parTransId="{0B3C429C-C66B-43D3-9F61-8F184CD0FC83}" sibTransId="{2FEE73FE-8797-4791-90EC-3EDD1855E9B9}"/>
    <dgm:cxn modelId="{75AC754C-B4B7-41DA-8F20-452A7DC4935E}" type="presOf" srcId="{54CC11B4-A679-4C30-905A-941E11CA02DD}" destId="{8FF7AB11-FB47-4B3D-9993-2BDA144EDD9C}" srcOrd="0" destOrd="0" presId="urn:microsoft.com/office/officeart/2005/8/layout/hierarchy6"/>
    <dgm:cxn modelId="{ED7FAA54-EDC7-4498-9922-BC70A7CD3FAE}" type="presOf" srcId="{A18F2B68-60EE-4DAB-BA1E-808CE171E377}" destId="{C7F17AD9-38BB-411D-A759-0A3D58D78060}" srcOrd="0" destOrd="0" presId="urn:microsoft.com/office/officeart/2005/8/layout/hierarchy6"/>
    <dgm:cxn modelId="{DD82F986-0C33-47C5-BBAD-D85E3FAAB01A}" type="presOf" srcId="{4F7B1C9A-3D9D-4129-A7B6-B0107AF5D6D5}" destId="{D52ECFFE-0223-4C78-A17B-226BCE31F24F}" srcOrd="0" destOrd="0" presId="urn:microsoft.com/office/officeart/2005/8/layout/hierarchy6"/>
    <dgm:cxn modelId="{A55CC0AB-EC89-4D0C-8F3F-F9C4327C3A69}" type="presOf" srcId="{2C63F019-4836-4BB2-8CF9-306C066B4696}" destId="{045FDFF1-4758-4006-8049-B8D277A4FBA3}" srcOrd="0" destOrd="0" presId="urn:microsoft.com/office/officeart/2005/8/layout/hierarchy6"/>
    <dgm:cxn modelId="{389584AF-9633-4485-AE00-08CD139B48E0}" srcId="{4F7B1C9A-3D9D-4129-A7B6-B0107AF5D6D5}" destId="{5BAC3F7A-74DA-4CF4-865A-D7BED4890890}" srcOrd="1" destOrd="0" parTransId="{2C63F019-4836-4BB2-8CF9-306C066B4696}" sibTransId="{108D9765-3BED-40DF-B224-E2184CB5B757}"/>
    <dgm:cxn modelId="{619C21BE-14A7-4E43-8F58-EEF64BC3E5DF}" srcId="{5BAC3F7A-74DA-4CF4-865A-D7BED4890890}" destId="{551ED6C5-DFF6-4E13-8481-9AA79D28FF71}" srcOrd="0" destOrd="0" parTransId="{F337BA90-F57A-4E5A-84AD-5FAB510A91E9}" sibTransId="{4D389A3D-2DAE-4A69-9E77-2063E857BA1B}"/>
    <dgm:cxn modelId="{0941D6C3-30AD-4C6B-8A3E-A4DC74D53412}" type="presOf" srcId="{F337BA90-F57A-4E5A-84AD-5FAB510A91E9}" destId="{1C4060AB-BB75-49CB-93F5-C17CEA7E6ADC}" srcOrd="0" destOrd="0" presId="urn:microsoft.com/office/officeart/2005/8/layout/hierarchy6"/>
    <dgm:cxn modelId="{636699DC-AE5A-413B-891B-DD1C64E1B5C0}" type="presOf" srcId="{A14B46FD-C493-4D01-AA33-DDA40E2BB962}" destId="{1C85B39B-41B4-4356-BCC7-2C1FEE8BC311}" srcOrd="0" destOrd="0" presId="urn:microsoft.com/office/officeart/2005/8/layout/hierarchy6"/>
    <dgm:cxn modelId="{903467E2-0857-4B79-A23F-A935F49A4DE4}" type="presOf" srcId="{5BAC3F7A-74DA-4CF4-865A-D7BED4890890}" destId="{BB25B85E-E6BB-40CB-A4E4-5A252C4B8012}" srcOrd="0" destOrd="0" presId="urn:microsoft.com/office/officeart/2005/8/layout/hierarchy6"/>
    <dgm:cxn modelId="{918E1BEB-3DD4-44E3-AA47-EDE9930C738D}" srcId="{A3918701-43DA-4D5A-8CA2-F7FB338205A5}" destId="{4F7B1C9A-3D9D-4129-A7B6-B0107AF5D6D5}" srcOrd="0" destOrd="0" parTransId="{F72A436F-A8AE-46DD-A7D7-77FF7BD83748}" sibTransId="{1A0AD4A6-0B7F-4D94-8E92-2010860BCFBA}"/>
    <dgm:cxn modelId="{1FC941F7-37D0-431F-AD20-741F752DA3B9}" srcId="{4F7B1C9A-3D9D-4129-A7B6-B0107AF5D6D5}" destId="{A18F2B68-60EE-4DAB-BA1E-808CE171E377}" srcOrd="0" destOrd="0" parTransId="{A14B46FD-C493-4D01-AA33-DDA40E2BB962}" sibTransId="{306B78E0-34D9-434D-9EDA-9341156DFFB2}"/>
    <dgm:cxn modelId="{79F894FF-FD8C-468D-BFA3-205A8424D458}" type="presOf" srcId="{0B3C429C-C66B-43D3-9F61-8F184CD0FC83}" destId="{6D3EF108-BC4F-46F8-818F-79D5DB1CAC8B}" srcOrd="0" destOrd="0" presId="urn:microsoft.com/office/officeart/2005/8/layout/hierarchy6"/>
    <dgm:cxn modelId="{3B3B4F08-E159-4585-BF67-A3A68EBAA634}" type="presParOf" srcId="{BAB45306-EED5-4B2D-B4A6-F66A6ED36CB0}" destId="{89531F40-ABFE-4CFC-AED6-C47FECF8713E}" srcOrd="0" destOrd="0" presId="urn:microsoft.com/office/officeart/2005/8/layout/hierarchy6"/>
    <dgm:cxn modelId="{EE4D17DA-63B5-4EEA-8591-F9436CEFA5B7}" type="presParOf" srcId="{89531F40-ABFE-4CFC-AED6-C47FECF8713E}" destId="{54A684A7-F0B2-480F-80BF-6F58BC75C74C}" srcOrd="0" destOrd="0" presId="urn:microsoft.com/office/officeart/2005/8/layout/hierarchy6"/>
    <dgm:cxn modelId="{95C10E9E-468B-4A60-B949-01F36E3FE08D}" type="presParOf" srcId="{54A684A7-F0B2-480F-80BF-6F58BC75C74C}" destId="{C694FCEC-359F-4870-8C66-47C0D7B431AA}" srcOrd="0" destOrd="0" presId="urn:microsoft.com/office/officeart/2005/8/layout/hierarchy6"/>
    <dgm:cxn modelId="{D750F31F-C171-445F-9967-60972A6A98F9}" type="presParOf" srcId="{C694FCEC-359F-4870-8C66-47C0D7B431AA}" destId="{D52ECFFE-0223-4C78-A17B-226BCE31F24F}" srcOrd="0" destOrd="0" presId="urn:microsoft.com/office/officeart/2005/8/layout/hierarchy6"/>
    <dgm:cxn modelId="{CF4D9D47-3307-45C3-9817-F3A139F893C3}" type="presParOf" srcId="{C694FCEC-359F-4870-8C66-47C0D7B431AA}" destId="{8FA54BDA-EE48-428B-8089-42C3B64B8CB0}" srcOrd="1" destOrd="0" presId="urn:microsoft.com/office/officeart/2005/8/layout/hierarchy6"/>
    <dgm:cxn modelId="{17ABC72C-AD08-4DB0-BF69-0A005DA235B0}" type="presParOf" srcId="{8FA54BDA-EE48-428B-8089-42C3B64B8CB0}" destId="{1C85B39B-41B4-4356-BCC7-2C1FEE8BC311}" srcOrd="0" destOrd="0" presId="urn:microsoft.com/office/officeart/2005/8/layout/hierarchy6"/>
    <dgm:cxn modelId="{FF54A5DB-86FD-40A2-822F-BC710B13498D}" type="presParOf" srcId="{8FA54BDA-EE48-428B-8089-42C3B64B8CB0}" destId="{BBA08908-915D-42FC-80DB-5383ABD315FA}" srcOrd="1" destOrd="0" presId="urn:microsoft.com/office/officeart/2005/8/layout/hierarchy6"/>
    <dgm:cxn modelId="{01A555C5-5C12-4DDB-861E-D9052C45CAD8}" type="presParOf" srcId="{BBA08908-915D-42FC-80DB-5383ABD315FA}" destId="{C7F17AD9-38BB-411D-A759-0A3D58D78060}" srcOrd="0" destOrd="0" presId="urn:microsoft.com/office/officeart/2005/8/layout/hierarchy6"/>
    <dgm:cxn modelId="{72213C57-A31A-4504-AC4C-77AAA9107211}" type="presParOf" srcId="{BBA08908-915D-42FC-80DB-5383ABD315FA}" destId="{ECFA7E31-25F8-4842-B830-6DC5EEA01112}" srcOrd="1" destOrd="0" presId="urn:microsoft.com/office/officeart/2005/8/layout/hierarchy6"/>
    <dgm:cxn modelId="{33F2BD04-3FA7-432A-B551-C7FFEE2AD579}" type="presParOf" srcId="{ECFA7E31-25F8-4842-B830-6DC5EEA01112}" destId="{6D3EF108-BC4F-46F8-818F-79D5DB1CAC8B}" srcOrd="0" destOrd="0" presId="urn:microsoft.com/office/officeart/2005/8/layout/hierarchy6"/>
    <dgm:cxn modelId="{106F3276-AB67-4840-B5F5-972D93113CB1}" type="presParOf" srcId="{ECFA7E31-25F8-4842-B830-6DC5EEA01112}" destId="{1E69664F-D707-41DB-99C7-A2CB1662126D}" srcOrd="1" destOrd="0" presId="urn:microsoft.com/office/officeart/2005/8/layout/hierarchy6"/>
    <dgm:cxn modelId="{6173DE96-43F5-40B6-8314-F0C7C3A434E9}" type="presParOf" srcId="{1E69664F-D707-41DB-99C7-A2CB1662126D}" destId="{8FF7AB11-FB47-4B3D-9993-2BDA144EDD9C}" srcOrd="0" destOrd="0" presId="urn:microsoft.com/office/officeart/2005/8/layout/hierarchy6"/>
    <dgm:cxn modelId="{3C06E001-7533-4839-A083-B706ABD5E04B}" type="presParOf" srcId="{1E69664F-D707-41DB-99C7-A2CB1662126D}" destId="{811224AF-3512-41FE-B090-2C6FAEAD7031}" srcOrd="1" destOrd="0" presId="urn:microsoft.com/office/officeart/2005/8/layout/hierarchy6"/>
    <dgm:cxn modelId="{858C3E69-43F7-4F4A-88E5-8A8034191890}" type="presParOf" srcId="{8FA54BDA-EE48-428B-8089-42C3B64B8CB0}" destId="{045FDFF1-4758-4006-8049-B8D277A4FBA3}" srcOrd="2" destOrd="0" presId="urn:microsoft.com/office/officeart/2005/8/layout/hierarchy6"/>
    <dgm:cxn modelId="{CD1B35E9-DB92-4A2F-955F-8493FBB6301B}" type="presParOf" srcId="{8FA54BDA-EE48-428B-8089-42C3B64B8CB0}" destId="{7E66D142-F622-4E70-A0AC-B7BC9EE6D4D8}" srcOrd="3" destOrd="0" presId="urn:microsoft.com/office/officeart/2005/8/layout/hierarchy6"/>
    <dgm:cxn modelId="{BEBD30DE-8567-4DD8-A440-EC3F174F5ED5}" type="presParOf" srcId="{7E66D142-F622-4E70-A0AC-B7BC9EE6D4D8}" destId="{BB25B85E-E6BB-40CB-A4E4-5A252C4B8012}" srcOrd="0" destOrd="0" presId="urn:microsoft.com/office/officeart/2005/8/layout/hierarchy6"/>
    <dgm:cxn modelId="{6802DC65-A5D2-4553-A3D2-C3E7DDBA9F26}" type="presParOf" srcId="{7E66D142-F622-4E70-A0AC-B7BC9EE6D4D8}" destId="{0D945451-1797-4243-BE9E-740EF5776E6C}" srcOrd="1" destOrd="0" presId="urn:microsoft.com/office/officeart/2005/8/layout/hierarchy6"/>
    <dgm:cxn modelId="{232F0750-6C4C-4A65-9009-978B2BDBA5AF}" type="presParOf" srcId="{0D945451-1797-4243-BE9E-740EF5776E6C}" destId="{1C4060AB-BB75-49CB-93F5-C17CEA7E6ADC}" srcOrd="0" destOrd="0" presId="urn:microsoft.com/office/officeart/2005/8/layout/hierarchy6"/>
    <dgm:cxn modelId="{6218C93F-DB5A-4587-9D69-9EE920772505}" type="presParOf" srcId="{0D945451-1797-4243-BE9E-740EF5776E6C}" destId="{E1EDFDDC-4C4F-4C50-BA72-21CF06673C84}" srcOrd="1" destOrd="0" presId="urn:microsoft.com/office/officeart/2005/8/layout/hierarchy6"/>
    <dgm:cxn modelId="{A4A86654-C214-40E3-8878-A4D6C878B69E}" type="presParOf" srcId="{E1EDFDDC-4C4F-4C50-BA72-21CF06673C84}" destId="{1ED7BB35-1114-4335-8FFD-71DC102854E1}" srcOrd="0" destOrd="0" presId="urn:microsoft.com/office/officeart/2005/8/layout/hierarchy6"/>
    <dgm:cxn modelId="{BF0621FA-6CCC-446C-B6C2-FCCCD186AA66}" type="presParOf" srcId="{E1EDFDDC-4C4F-4C50-BA72-21CF06673C84}" destId="{574B0284-1B21-48B0-87AC-0AA1DCD06148}" srcOrd="1" destOrd="0" presId="urn:microsoft.com/office/officeart/2005/8/layout/hierarchy6"/>
    <dgm:cxn modelId="{B3FC943A-DCB4-4C29-89EF-CEF26B624A79}" type="presParOf" srcId="{BAB45306-EED5-4B2D-B4A6-F66A6ED36CB0}" destId="{7E98721C-FEDE-46EC-8A0B-1FF8D0C49C43}"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ECFFE-0223-4C78-A17B-226BCE31F24F}">
      <dsp:nvSpPr>
        <dsp:cNvPr id="0" name=""/>
        <dsp:cNvSpPr/>
      </dsp:nvSpPr>
      <dsp:spPr>
        <a:xfrm rot="10800000" flipV="1">
          <a:off x="1830427" y="701918"/>
          <a:ext cx="3009602" cy="740715"/>
        </a:xfrm>
        <a:prstGeom prst="roundRect">
          <a:avLst>
            <a:gd name="adj" fmla="val 10000"/>
          </a:avLst>
        </a:prstGeom>
        <a:solidFill>
          <a:srgbClr val="CC660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Owner </a:t>
          </a:r>
        </a:p>
      </dsp:txBody>
      <dsp:txXfrm rot="-10800000">
        <a:off x="1852122" y="723613"/>
        <a:ext cx="2966212" cy="697325"/>
      </dsp:txXfrm>
    </dsp:sp>
    <dsp:sp modelId="{1C85B39B-41B4-4356-BCC7-2C1FEE8BC311}">
      <dsp:nvSpPr>
        <dsp:cNvPr id="0" name=""/>
        <dsp:cNvSpPr/>
      </dsp:nvSpPr>
      <dsp:spPr>
        <a:xfrm>
          <a:off x="1509444" y="1442633"/>
          <a:ext cx="1825784" cy="570636"/>
        </a:xfrm>
        <a:custGeom>
          <a:avLst/>
          <a:gdLst/>
          <a:ahLst/>
          <a:cxnLst/>
          <a:rect l="0" t="0" r="0" b="0"/>
          <a:pathLst>
            <a:path>
              <a:moveTo>
                <a:pt x="1825784" y="0"/>
              </a:moveTo>
              <a:lnTo>
                <a:pt x="1825784" y="285318"/>
              </a:lnTo>
              <a:lnTo>
                <a:pt x="0" y="285318"/>
              </a:lnTo>
              <a:lnTo>
                <a:pt x="0" y="570636"/>
              </a:lnTo>
            </a:path>
          </a:pathLst>
        </a:custGeom>
        <a:noFill/>
        <a:ln w="12700" cap="flat" cmpd="sng" algn="ctr">
          <a:solidFill>
            <a:schemeClr val="tx2"/>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7F17AD9-38BB-411D-A759-0A3D58D78060}">
      <dsp:nvSpPr>
        <dsp:cNvPr id="0" name=""/>
        <dsp:cNvSpPr/>
      </dsp:nvSpPr>
      <dsp:spPr>
        <a:xfrm rot="10800000" flipV="1">
          <a:off x="4642" y="2013270"/>
          <a:ext cx="3009602" cy="697346"/>
        </a:xfrm>
        <a:prstGeom prst="roundRect">
          <a:avLst>
            <a:gd name="adj" fmla="val 10000"/>
          </a:avLst>
        </a:prstGeom>
        <a:solidFill>
          <a:srgbClr val="CC660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u="none" kern="1200" dirty="0">
              <a:solidFill>
                <a:schemeClr val="tx1"/>
              </a:solidFill>
            </a:rPr>
            <a:t>Bakery Chef</a:t>
          </a:r>
          <a:endParaRPr lang="en-GB" sz="3100" kern="1200" dirty="0">
            <a:solidFill>
              <a:schemeClr val="tx1"/>
            </a:solidFill>
          </a:endParaRPr>
        </a:p>
      </dsp:txBody>
      <dsp:txXfrm rot="-10800000">
        <a:off x="25067" y="2033695"/>
        <a:ext cx="2968752" cy="656496"/>
      </dsp:txXfrm>
    </dsp:sp>
    <dsp:sp modelId="{6D3EF108-BC4F-46F8-818F-79D5DB1CAC8B}">
      <dsp:nvSpPr>
        <dsp:cNvPr id="0" name=""/>
        <dsp:cNvSpPr/>
      </dsp:nvSpPr>
      <dsp:spPr>
        <a:xfrm>
          <a:off x="1463724" y="2710617"/>
          <a:ext cx="91440" cy="570636"/>
        </a:xfrm>
        <a:custGeom>
          <a:avLst/>
          <a:gdLst/>
          <a:ahLst/>
          <a:cxnLst/>
          <a:rect l="0" t="0" r="0" b="0"/>
          <a:pathLst>
            <a:path>
              <a:moveTo>
                <a:pt x="45720" y="0"/>
              </a:moveTo>
              <a:lnTo>
                <a:pt x="45720" y="570636"/>
              </a:lnTo>
            </a:path>
          </a:pathLst>
        </a:custGeom>
        <a:noFill/>
        <a:ln w="12700" cap="flat" cmpd="sng" algn="ctr">
          <a:solidFill>
            <a:schemeClr val="tx2"/>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FF7AB11-FB47-4B3D-9993-2BDA144EDD9C}">
      <dsp:nvSpPr>
        <dsp:cNvPr id="0" name=""/>
        <dsp:cNvSpPr/>
      </dsp:nvSpPr>
      <dsp:spPr>
        <a:xfrm rot="10800000" flipV="1">
          <a:off x="4642" y="3281254"/>
          <a:ext cx="3009602" cy="697346"/>
        </a:xfrm>
        <a:prstGeom prst="roundRect">
          <a:avLst>
            <a:gd name="adj" fmla="val 10000"/>
          </a:avLst>
        </a:prstGeom>
        <a:solidFill>
          <a:srgbClr val="CC660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u="none" kern="1200" dirty="0">
              <a:solidFill>
                <a:schemeClr val="tx1"/>
              </a:solidFill>
            </a:rPr>
            <a:t>Assistant Chef</a:t>
          </a:r>
          <a:endParaRPr lang="en-GB" sz="3100" kern="1200" dirty="0">
            <a:solidFill>
              <a:schemeClr val="tx1"/>
            </a:solidFill>
          </a:endParaRPr>
        </a:p>
      </dsp:txBody>
      <dsp:txXfrm rot="-10800000">
        <a:off x="25067" y="3301679"/>
        <a:ext cx="2968752" cy="656496"/>
      </dsp:txXfrm>
    </dsp:sp>
    <dsp:sp modelId="{045FDFF1-4758-4006-8049-B8D277A4FBA3}">
      <dsp:nvSpPr>
        <dsp:cNvPr id="0" name=""/>
        <dsp:cNvSpPr/>
      </dsp:nvSpPr>
      <dsp:spPr>
        <a:xfrm>
          <a:off x="3335229" y="1442633"/>
          <a:ext cx="1825784" cy="570636"/>
        </a:xfrm>
        <a:custGeom>
          <a:avLst/>
          <a:gdLst/>
          <a:ahLst/>
          <a:cxnLst/>
          <a:rect l="0" t="0" r="0" b="0"/>
          <a:pathLst>
            <a:path>
              <a:moveTo>
                <a:pt x="0" y="0"/>
              </a:moveTo>
              <a:lnTo>
                <a:pt x="0" y="285318"/>
              </a:lnTo>
              <a:lnTo>
                <a:pt x="1825784" y="285318"/>
              </a:lnTo>
              <a:lnTo>
                <a:pt x="1825784" y="570636"/>
              </a:lnTo>
            </a:path>
          </a:pathLst>
        </a:custGeom>
        <a:noFill/>
        <a:ln w="12700" cap="flat" cmpd="sng" algn="ctr">
          <a:solidFill>
            <a:schemeClr val="tx2"/>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BB25B85E-E6BB-40CB-A4E4-5A252C4B8012}">
      <dsp:nvSpPr>
        <dsp:cNvPr id="0" name=""/>
        <dsp:cNvSpPr/>
      </dsp:nvSpPr>
      <dsp:spPr>
        <a:xfrm rot="10800000" flipV="1">
          <a:off x="3656212" y="2013270"/>
          <a:ext cx="3009602" cy="697346"/>
        </a:xfrm>
        <a:prstGeom prst="roundRect">
          <a:avLst>
            <a:gd name="adj" fmla="val 10000"/>
          </a:avLst>
        </a:prstGeom>
        <a:solidFill>
          <a:srgbClr val="CC660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u="none" kern="1200" dirty="0">
              <a:solidFill>
                <a:schemeClr val="tx1"/>
              </a:solidFill>
            </a:rPr>
            <a:t>Cashier</a:t>
          </a:r>
          <a:endParaRPr lang="en-GB" sz="3100" kern="1200" dirty="0">
            <a:solidFill>
              <a:schemeClr val="tx1"/>
            </a:solidFill>
          </a:endParaRPr>
        </a:p>
      </dsp:txBody>
      <dsp:txXfrm rot="-10800000">
        <a:off x="3676637" y="2033695"/>
        <a:ext cx="2968752" cy="656496"/>
      </dsp:txXfrm>
    </dsp:sp>
    <dsp:sp modelId="{1C4060AB-BB75-49CB-93F5-C17CEA7E6ADC}">
      <dsp:nvSpPr>
        <dsp:cNvPr id="0" name=""/>
        <dsp:cNvSpPr/>
      </dsp:nvSpPr>
      <dsp:spPr>
        <a:xfrm>
          <a:off x="5115293" y="2710617"/>
          <a:ext cx="91440" cy="570636"/>
        </a:xfrm>
        <a:custGeom>
          <a:avLst/>
          <a:gdLst/>
          <a:ahLst/>
          <a:cxnLst/>
          <a:rect l="0" t="0" r="0" b="0"/>
          <a:pathLst>
            <a:path>
              <a:moveTo>
                <a:pt x="45720" y="0"/>
              </a:moveTo>
              <a:lnTo>
                <a:pt x="45720" y="570636"/>
              </a:lnTo>
            </a:path>
          </a:pathLst>
        </a:custGeom>
        <a:noFill/>
        <a:ln w="12700" cap="flat" cmpd="sng" algn="ctr">
          <a:solidFill>
            <a:schemeClr val="accent6">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ED7BB35-1114-4335-8FFD-71DC102854E1}">
      <dsp:nvSpPr>
        <dsp:cNvPr id="0" name=""/>
        <dsp:cNvSpPr/>
      </dsp:nvSpPr>
      <dsp:spPr>
        <a:xfrm rot="10800000" flipV="1">
          <a:off x="3656212" y="3281254"/>
          <a:ext cx="3009602" cy="697346"/>
        </a:xfrm>
        <a:prstGeom prst="roundRect">
          <a:avLst>
            <a:gd name="adj" fmla="val 10000"/>
          </a:avLst>
        </a:prstGeom>
        <a:solidFill>
          <a:srgbClr val="CC660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u="none" kern="1200" dirty="0">
              <a:solidFill>
                <a:schemeClr val="tx1"/>
              </a:solidFill>
            </a:rPr>
            <a:t>Sale Staff</a:t>
          </a:r>
          <a:endParaRPr lang="en-GB" sz="3100" kern="1200" dirty="0">
            <a:solidFill>
              <a:schemeClr val="tx1"/>
            </a:solidFill>
          </a:endParaRPr>
        </a:p>
      </dsp:txBody>
      <dsp:txXfrm rot="-10800000">
        <a:off x="3676637" y="3301679"/>
        <a:ext cx="2968752" cy="65649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6B5F6-42A8-499B-89CC-AB58682DE793}" type="datetimeFigureOut">
              <a:rPr lang="en-GB" smtClean="0"/>
              <a:t>18/03/2024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E57030-E76F-472C-8933-0774D1FEFF09}" type="slidenum">
              <a:rPr lang="en-GB" smtClean="0"/>
              <a:t>‹#›</a:t>
            </a:fld>
            <a:endParaRPr lang="en-GB"/>
          </a:p>
        </p:txBody>
      </p:sp>
    </p:spTree>
    <p:extLst>
      <p:ext uri="{BB962C8B-B14F-4D97-AF65-F5344CB8AC3E}">
        <p14:creationId xmlns:p14="http://schemas.microsoft.com/office/powerpoint/2010/main" val="1243633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My name is Mahu Maria and I am the founder of </a:t>
            </a:r>
            <a:r>
              <a:rPr lang="en-US" altLang="en-US" sz="1200" b="1" dirty="0"/>
              <a:t>The Baked Ego </a:t>
            </a:r>
            <a:r>
              <a:rPr lang="en-US" altLang="en-US" sz="1200" dirty="0"/>
              <a:t>cake shop. I decided to open my own business because I want to be my own boss.</a:t>
            </a:r>
          </a:p>
          <a:p>
            <a:r>
              <a:rPr lang="en-US" altLang="en-US" sz="1200" dirty="0"/>
              <a:t>I have always had a passion for baking which led me to pursue a career in the culinary arts.</a:t>
            </a:r>
          </a:p>
          <a:p>
            <a:r>
              <a:rPr lang="en-US" altLang="en-US" sz="1200" dirty="0"/>
              <a:t>After gaining experience working in various bakeries and pastry shops, I decided to turn my passion into a business by opening my cake shop.</a:t>
            </a:r>
          </a:p>
          <a:p>
            <a:r>
              <a:rPr lang="en-US" altLang="en-US" sz="1200" dirty="0"/>
              <a:t> At The Baked Ego we specialize in creating custom-designed cakes for all occasions.</a:t>
            </a:r>
          </a:p>
          <a:p>
            <a:r>
              <a:rPr lang="en-US" altLang="en-US" sz="1200" dirty="0"/>
              <a:t>I am excited to share my passion for baking and creativity with the community through </a:t>
            </a:r>
            <a:r>
              <a:rPr lang="en-US" altLang="en-US" sz="1200" b="1" dirty="0"/>
              <a:t>The Baked Ego.</a:t>
            </a:r>
          </a:p>
          <a:p>
            <a:r>
              <a:rPr lang="en-US" altLang="en-US" sz="1200" dirty="0"/>
              <a:t>I am confident that our cake will bring joy and happiness to all who taste it and I look forward to serving the community for many years to come.</a:t>
            </a:r>
          </a:p>
          <a:p>
            <a:endParaRPr lang="en-GB" dirty="0"/>
          </a:p>
        </p:txBody>
      </p:sp>
      <p:sp>
        <p:nvSpPr>
          <p:cNvPr id="4" name="Slide Number Placeholder 3"/>
          <p:cNvSpPr>
            <a:spLocks noGrp="1"/>
          </p:cNvSpPr>
          <p:nvPr>
            <p:ph type="sldNum" sz="quarter" idx="5"/>
          </p:nvPr>
        </p:nvSpPr>
        <p:spPr/>
        <p:txBody>
          <a:bodyPr/>
          <a:lstStyle/>
          <a:p>
            <a:fld id="{79E57030-E76F-472C-8933-0774D1FEFF09}" type="slidenum">
              <a:rPr lang="en-GB" smtClean="0"/>
              <a:t>3</a:t>
            </a:fld>
            <a:endParaRPr lang="en-GB"/>
          </a:p>
        </p:txBody>
      </p:sp>
    </p:spTree>
    <p:extLst>
      <p:ext uri="{BB962C8B-B14F-4D97-AF65-F5344CB8AC3E}">
        <p14:creationId xmlns:p14="http://schemas.microsoft.com/office/powerpoint/2010/main" val="3632199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Director</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Is one of the most responsible members from our bakery</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Responsible for communicating, implementing the bakery overall direction</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Leading the development of organisation strategy and evaluate bakery success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gn="just">
              <a:lnSpc>
                <a:spcPct val="150000"/>
              </a:lnSpc>
            </a:pP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Production Manager</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Make sure that manufacturing process run smoothly and cost effectively</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Coordinate all production activities and operations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gn="just">
              <a:lnSpc>
                <a:spcPct val="150000"/>
              </a:lnSpc>
            </a:pPr>
            <a:r>
              <a:rPr lang="en-GB" sz="18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Bakery Chef</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Responsible for preparing diverse flavour and style for our bakery products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Make sure the quality of ingredients to be at hight standards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Responsible for training new bakers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gn="just">
              <a:lnSpc>
                <a:spcPct val="150000"/>
              </a:lnSpc>
            </a:pPr>
            <a:r>
              <a:rPr lang="en-GB" sz="1800" u="sng" dirty="0" err="1">
                <a:solidFill>
                  <a:srgbClr val="000000"/>
                </a:solidFill>
                <a:effectLst/>
                <a:latin typeface="Arial" panose="020B0604020202020204" pitchFamily="34" charset="0"/>
                <a:ea typeface="Arial" panose="020B0604020202020204" pitchFamily="34" charset="0"/>
                <a:cs typeface="Arial" panose="020B0604020202020204" pitchFamily="34" charset="0"/>
              </a:rPr>
              <a:t>Asistant</a:t>
            </a: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 chef</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Help the bakery chef to prepare and arrange the food</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Cleaning the kitchen area</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Washing dishes and utensils.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gn="just">
              <a:lnSpc>
                <a:spcPct val="150000"/>
              </a:lnSpc>
            </a:pP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 Store Manager</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Ensuring that bakery is hitting its targets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Working alongside to the team if it’s necessary </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Recruiting, interviewing, hiring, disciplining, and firing staff at the store</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gn="just">
              <a:lnSpc>
                <a:spcPct val="150000"/>
              </a:lnSpc>
            </a:pP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Cashier</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Scanning products </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Managing transaction with clients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Collecting payments in cash or cards</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228600" algn="just">
              <a:lnSpc>
                <a:spcPct val="150000"/>
              </a:lnSpc>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28600" algn="just">
              <a:lnSpc>
                <a:spcPct val="150000"/>
              </a:lnSpc>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Sales Staff</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rPr>
              <a:t>Responsible for finding potential customers to purchase bakery goods and services in a large quantity.</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Providing the customers with information about our freshly baked products and their ingredients.</a:t>
            </a:r>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800" u="sng" dirty="0">
                <a:solidFill>
                  <a:srgbClr val="000000"/>
                </a:solidFill>
                <a:effectLst/>
                <a:latin typeface="Arial" panose="020B0604020202020204" pitchFamily="34" charset="0"/>
                <a:ea typeface="Arial" panose="020B0604020202020204" pitchFamily="34" charset="0"/>
                <a:cs typeface="Arial" panose="020B0604020202020204" pitchFamily="34" charset="0"/>
              </a:rPr>
              <a:t> Delivery Driver</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Transporting and delivering goods to customers safe and on time</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Reviewing orders before and after delivery to be sure that orders are complete</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Accepting payments for delivery</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9E57030-E76F-472C-8933-0774D1FEFF09}" type="slidenum">
              <a:rPr lang="en-GB" smtClean="0"/>
              <a:t>5</a:t>
            </a:fld>
            <a:endParaRPr lang="en-GB"/>
          </a:p>
        </p:txBody>
      </p:sp>
    </p:spTree>
    <p:extLst>
      <p:ext uri="{BB962C8B-B14F-4D97-AF65-F5344CB8AC3E}">
        <p14:creationId xmlns:p14="http://schemas.microsoft.com/office/powerpoint/2010/main" val="2939728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target market includes nearby residents like:</a:t>
            </a:r>
          </a:p>
        </p:txBody>
      </p:sp>
      <p:sp>
        <p:nvSpPr>
          <p:cNvPr id="4" name="Slide Number Placeholder 3"/>
          <p:cNvSpPr>
            <a:spLocks noGrp="1"/>
          </p:cNvSpPr>
          <p:nvPr>
            <p:ph type="sldNum" sz="quarter" idx="5"/>
          </p:nvPr>
        </p:nvSpPr>
        <p:spPr/>
        <p:txBody>
          <a:bodyPr/>
          <a:lstStyle/>
          <a:p>
            <a:fld id="{79E57030-E76F-472C-8933-0774D1FEFF09}" type="slidenum">
              <a:rPr lang="en-GB" smtClean="0"/>
              <a:t>6</a:t>
            </a:fld>
            <a:endParaRPr lang="en-GB"/>
          </a:p>
        </p:txBody>
      </p:sp>
    </p:spTree>
    <p:extLst>
      <p:ext uri="{BB962C8B-B14F-4D97-AF65-F5344CB8AC3E}">
        <p14:creationId xmlns:p14="http://schemas.microsoft.com/office/powerpoint/2010/main" val="1785631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2.8 Marketing strategy </a:t>
            </a:r>
            <a:endPar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The bakery aims to promote its products through social media. Social media is the major area for the marketing of products. The company can attract consumers by producing different types of unique products through their platforms of social media. PMDVR will introduce their products through its Facebook and Instagram pages, and this will be helpful to attract the attention of the consumers to the products. Through the social media platforms, they will introduce the pricing of the products and in this sense, the company will also introduce different types of offers as well as discounts regarding the products</a:t>
            </a:r>
            <a:endParaRPr lang="en-GB" dirty="0"/>
          </a:p>
        </p:txBody>
      </p:sp>
      <p:sp>
        <p:nvSpPr>
          <p:cNvPr id="4" name="Slide Number Placeholder 3"/>
          <p:cNvSpPr>
            <a:spLocks noGrp="1"/>
          </p:cNvSpPr>
          <p:nvPr>
            <p:ph type="sldNum" sz="quarter" idx="5"/>
          </p:nvPr>
        </p:nvSpPr>
        <p:spPr/>
        <p:txBody>
          <a:bodyPr/>
          <a:lstStyle/>
          <a:p>
            <a:fld id="{79E57030-E76F-472C-8933-0774D1FEFF09}" type="slidenum">
              <a:rPr lang="en-GB" smtClean="0"/>
              <a:t>8</a:t>
            </a:fld>
            <a:endParaRPr lang="en-GB"/>
          </a:p>
        </p:txBody>
      </p:sp>
    </p:spTree>
    <p:extLst>
      <p:ext uri="{BB962C8B-B14F-4D97-AF65-F5344CB8AC3E}">
        <p14:creationId xmlns:p14="http://schemas.microsoft.com/office/powerpoint/2010/main" val="4056417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oogle Sans"/>
              </a:rPr>
              <a:t>Here are some strategies you can use to make your bakery shop famous: </a:t>
            </a:r>
            <a:r>
              <a:rPr lang="en-GB" b="0" i="0" dirty="0">
                <a:solidFill>
                  <a:srgbClr val="040C28"/>
                </a:solidFill>
                <a:effectLst/>
                <a:latin typeface="Google Sans"/>
              </a:rPr>
              <a:t>Offer Unique and High-Quality Products</a:t>
            </a:r>
            <a:r>
              <a:rPr lang="en-GB" b="0" i="0" dirty="0">
                <a:solidFill>
                  <a:srgbClr val="474747"/>
                </a:solidFill>
                <a:effectLst/>
                <a:latin typeface="Google Sans"/>
              </a:rPr>
              <a:t>: Offer unique and high-quality baked goods that stand out from other bakeries. Experiment with different recipes and ingredients to create signature items that customers can only find at your bakery</a:t>
            </a:r>
            <a:endParaRPr lang="en-GB" dirty="0"/>
          </a:p>
        </p:txBody>
      </p:sp>
      <p:sp>
        <p:nvSpPr>
          <p:cNvPr id="4" name="Slide Number Placeholder 3"/>
          <p:cNvSpPr>
            <a:spLocks noGrp="1"/>
          </p:cNvSpPr>
          <p:nvPr>
            <p:ph type="sldNum" sz="quarter" idx="5"/>
          </p:nvPr>
        </p:nvSpPr>
        <p:spPr/>
        <p:txBody>
          <a:bodyPr/>
          <a:lstStyle/>
          <a:p>
            <a:fld id="{79E57030-E76F-472C-8933-0774D1FEFF09}" type="slidenum">
              <a:rPr lang="en-GB" smtClean="0"/>
              <a:t>9</a:t>
            </a:fld>
            <a:endParaRPr lang="en-GB"/>
          </a:p>
        </p:txBody>
      </p:sp>
    </p:spTree>
    <p:extLst>
      <p:ext uri="{BB962C8B-B14F-4D97-AF65-F5344CB8AC3E}">
        <p14:creationId xmlns:p14="http://schemas.microsoft.com/office/powerpoint/2010/main" val="1988615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415161"/>
                </a:solidFill>
                <a:effectLst/>
                <a:latin typeface="-apple-system"/>
              </a:rPr>
              <a:t>Baked Goods Offerings</a:t>
            </a:r>
            <a:r>
              <a:rPr lang="en-GB" b="0" i="0" dirty="0">
                <a:solidFill>
                  <a:srgbClr val="415161"/>
                </a:solidFill>
                <a:effectLst/>
                <a:latin typeface="-apple-system"/>
              </a:rPr>
              <a:t>: Examine their range of baked goods. If “Healthy Bakes” down the street is gaining popularity with its gluten-free and vegan options, it indicates a market trend towards health-conscious baking.</a:t>
            </a:r>
          </a:p>
          <a:p>
            <a:pPr algn="l">
              <a:buFont typeface="Arial" panose="020B0604020202020204" pitchFamily="34" charset="0"/>
              <a:buChar char="•"/>
            </a:pPr>
            <a:r>
              <a:rPr lang="en-GB" b="1" i="0" dirty="0">
                <a:solidFill>
                  <a:srgbClr val="415161"/>
                </a:solidFill>
                <a:effectLst/>
                <a:latin typeface="-apple-system"/>
              </a:rPr>
              <a:t>Baking Techniques</a:t>
            </a:r>
            <a:r>
              <a:rPr lang="en-GB" b="0" i="0" dirty="0">
                <a:solidFill>
                  <a:srgbClr val="415161"/>
                </a:solidFill>
                <a:effectLst/>
                <a:latin typeface="-apple-system"/>
              </a:rPr>
              <a:t>: Consider the baking techniques and styles. A bakery like “Old World Breads” that focuses on traditional, handcrafted bread might appeal to a different customer base than one like “Modern Bakes,” known for innovative and trendy pastry creations.</a:t>
            </a:r>
          </a:p>
          <a:p>
            <a:pPr algn="l">
              <a:buFont typeface="Arial" panose="020B0604020202020204" pitchFamily="34" charset="0"/>
              <a:buChar char="•"/>
            </a:pPr>
            <a:r>
              <a:rPr lang="en-GB" b="1" i="0" dirty="0">
                <a:solidFill>
                  <a:srgbClr val="415161"/>
                </a:solidFill>
                <a:effectLst/>
                <a:latin typeface="-apple-system"/>
              </a:rPr>
              <a:t>Pricing Strategy</a:t>
            </a:r>
            <a:r>
              <a:rPr lang="en-GB" b="0" i="0" dirty="0">
                <a:solidFill>
                  <a:srgbClr val="415161"/>
                </a:solidFill>
                <a:effectLst/>
                <a:latin typeface="-apple-system"/>
              </a:rPr>
              <a:t>: Compare your prices with those of competitors. Are your baked goods priced similarly to “Budget Bites Bakery” or are they more aligned with the premium offerings at “Gourmet Pastries”?</a:t>
            </a:r>
          </a:p>
          <a:p>
            <a:pPr algn="l">
              <a:buFont typeface="Arial" panose="020B0604020202020204" pitchFamily="34" charset="0"/>
              <a:buChar char="•"/>
            </a:pPr>
            <a:r>
              <a:rPr lang="en-GB" b="1" i="0" dirty="0">
                <a:solidFill>
                  <a:srgbClr val="415161"/>
                </a:solidFill>
                <a:effectLst/>
                <a:latin typeface="-apple-system"/>
              </a:rPr>
              <a:t>Marketing Tactics</a:t>
            </a:r>
            <a:r>
              <a:rPr lang="en-GB" b="0" i="0" dirty="0">
                <a:solidFill>
                  <a:srgbClr val="415161"/>
                </a:solidFill>
                <a:effectLst/>
                <a:latin typeface="-apple-system"/>
              </a:rPr>
              <a:t>: Look at how competitors market their products. Do they have a strong social media presence, or do they rely more on local community engagement and word-of-mouth?</a:t>
            </a:r>
          </a:p>
          <a:p>
            <a:pPr algn="l">
              <a:buFont typeface="Arial" panose="020B0604020202020204" pitchFamily="34" charset="0"/>
              <a:buChar char="•"/>
            </a:pPr>
            <a:r>
              <a:rPr lang="en-GB" b="1" i="0" dirty="0">
                <a:solidFill>
                  <a:srgbClr val="415161"/>
                </a:solidFill>
                <a:effectLst/>
                <a:latin typeface="-apple-system"/>
              </a:rPr>
              <a:t>Customer Experience</a:t>
            </a:r>
            <a:r>
              <a:rPr lang="en-GB" b="0" i="0" dirty="0">
                <a:solidFill>
                  <a:srgbClr val="415161"/>
                </a:solidFill>
                <a:effectLst/>
                <a:latin typeface="-apple-system"/>
              </a:rPr>
              <a:t>: Assess the in-store experience. For instance, “Cozy Corner Bakery” might be known for its inviting atmosphere and friendly staff, enhancing the customer experience.</a:t>
            </a:r>
          </a:p>
          <a:p>
            <a:r>
              <a:rPr lang="en-GB" b="0" i="0" dirty="0">
                <a:solidFill>
                  <a:srgbClr val="333333"/>
                </a:solidFill>
                <a:effectLst/>
                <a:latin typeface="Helvetica" panose="020B0604020202020204" pitchFamily="34" charset="0"/>
              </a:rPr>
              <a:t>Today, I'm excited to introduce the Moldovan "Baba </a:t>
            </a:r>
            <a:r>
              <a:rPr lang="en-GB" b="0" i="0" dirty="0" err="1">
                <a:solidFill>
                  <a:srgbClr val="333333"/>
                </a:solidFill>
                <a:effectLst/>
                <a:latin typeface="Helvetica" panose="020B0604020202020204" pitchFamily="34" charset="0"/>
              </a:rPr>
              <a:t>Neagra</a:t>
            </a:r>
            <a:r>
              <a:rPr lang="en-GB" b="0" i="0" dirty="0">
                <a:solidFill>
                  <a:srgbClr val="333333"/>
                </a:solidFill>
                <a:effectLst/>
                <a:latin typeface="Helvetica" panose="020B0604020202020204" pitchFamily="34" charset="0"/>
              </a:rPr>
              <a:t>" Cake, a unique dessert exclusive to Northern Moldova. This cake, translated as "Black Baba", is more than just a simple treat; it's a testament to culinary ingenuity. Achieving its distinct black </a:t>
            </a:r>
            <a:r>
              <a:rPr lang="en-GB" b="0" i="0" dirty="0" err="1">
                <a:solidFill>
                  <a:srgbClr val="333333"/>
                </a:solidFill>
                <a:effectLst/>
                <a:latin typeface="Helvetica" panose="020B0604020202020204" pitchFamily="34" charset="0"/>
              </a:rPr>
              <a:t>color</a:t>
            </a:r>
            <a:r>
              <a:rPr lang="en-GB" b="0" i="0" dirty="0">
                <a:solidFill>
                  <a:srgbClr val="333333"/>
                </a:solidFill>
                <a:effectLst/>
                <a:latin typeface="Helvetica" panose="020B0604020202020204" pitchFamily="34" charset="0"/>
              </a:rPr>
              <a:t> not from cocoa but from a reaction of oil, baking soda, and buttermilk during a prolonged baking process, this cake is a marvel. Typically baked in a wood oven alongside stuffed cabbage and other baked goods, I've managed to replicate these conditions in a conventional oven using </a:t>
            </a:r>
            <a:r>
              <a:rPr lang="en-GB" b="0" i="0" dirty="0" err="1">
                <a:solidFill>
                  <a:srgbClr val="333333"/>
                </a:solidFill>
                <a:effectLst/>
                <a:latin typeface="Helvetica" panose="020B0604020202020204" pitchFamily="34" charset="0"/>
              </a:rPr>
              <a:t>aluminum</a:t>
            </a:r>
            <a:r>
              <a:rPr lang="en-GB" b="0" i="0" dirty="0">
                <a:solidFill>
                  <a:srgbClr val="333333"/>
                </a:solidFill>
                <a:effectLst/>
                <a:latin typeface="Helvetica" panose="020B0604020202020204" pitchFamily="34" charset="0"/>
              </a:rPr>
              <a:t> foil for thermal insulation.</a:t>
            </a:r>
          </a:p>
          <a:p>
            <a:r>
              <a:rPr lang="en-GB" b="0" i="0" dirty="0" err="1">
                <a:solidFill>
                  <a:srgbClr val="333333"/>
                </a:solidFill>
                <a:effectLst/>
                <a:latin typeface="Helvetica" panose="020B0604020202020204" pitchFamily="34" charset="0"/>
              </a:rPr>
              <a:t>Guta</a:t>
            </a:r>
            <a:r>
              <a:rPr lang="en-GB" b="0" i="0" dirty="0">
                <a:solidFill>
                  <a:srgbClr val="333333"/>
                </a:solidFill>
                <a:effectLst/>
                <a:latin typeface="Helvetica" panose="020B0604020202020204" pitchFamily="34" charset="0"/>
              </a:rPr>
              <a:t> Hat</a:t>
            </a:r>
          </a:p>
          <a:p>
            <a:r>
              <a:rPr lang="en-GB" b="0" i="0" dirty="0">
                <a:solidFill>
                  <a:srgbClr val="333333"/>
                </a:solidFill>
                <a:effectLst/>
                <a:latin typeface="Helvetica" panose="020B0604020202020204" pitchFamily="34" charset="0"/>
              </a:rPr>
              <a:t>Napoleon cake</a:t>
            </a:r>
          </a:p>
          <a:p>
            <a:pPr algn="l"/>
            <a:r>
              <a:rPr lang="en-GB" b="0" i="0" dirty="0">
                <a:effectLst/>
                <a:latin typeface="Trebuchet MS" panose="020B0603020202020204" pitchFamily="34" charset="0"/>
              </a:rPr>
              <a:t>Sweet Bread with Honey and Walnuts)</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79E57030-E76F-472C-8933-0774D1FEFF09}" type="slidenum">
              <a:rPr lang="en-GB" smtClean="0"/>
              <a:t>10</a:t>
            </a:fld>
            <a:endParaRPr lang="en-GB"/>
          </a:p>
        </p:txBody>
      </p:sp>
    </p:spTree>
    <p:extLst>
      <p:ext uri="{BB962C8B-B14F-4D97-AF65-F5344CB8AC3E}">
        <p14:creationId xmlns:p14="http://schemas.microsoft.com/office/powerpoint/2010/main" val="3039839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800"/>
              </a:spcAft>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Ego shop priority is to satisfy his customers’ request with our products and make them to turn back to us.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positive rating will bring more customers and will place The Ego Baked in the top bakery market.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9E57030-E76F-472C-8933-0774D1FEFF09}" type="slidenum">
              <a:rPr lang="en-GB" smtClean="0"/>
              <a:t>11</a:t>
            </a:fld>
            <a:endParaRPr lang="en-GB"/>
          </a:p>
        </p:txBody>
      </p:sp>
    </p:spTree>
    <p:extLst>
      <p:ext uri="{BB962C8B-B14F-4D97-AF65-F5344CB8AC3E}">
        <p14:creationId xmlns:p14="http://schemas.microsoft.com/office/powerpoint/2010/main" val="620789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D49E5-3394-43B7-AABD-593DB169093F}"/>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AA3DFF-AD59-4B6D-8D3D-A95BDAC95D90}"/>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0B1705-9F6C-4C65-A051-B7B1F15229B1}"/>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088E1C7F-2CA2-40A0-9FB5-FB3BE29B1241}"/>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A6AD5BFA-7939-45CE-A3C7-7B919810318B}"/>
              </a:ext>
            </a:extLst>
          </p:cNvPr>
          <p:cNvSpPr>
            <a:spLocks noGrp="1"/>
          </p:cNvSpPr>
          <p:nvPr>
            <p:ph type="sldNum" sz="quarter" idx="12"/>
          </p:nvPr>
        </p:nvSpPr>
        <p:spPr/>
        <p:txBody>
          <a:bodyPr/>
          <a:lstStyle>
            <a:lvl1pPr>
              <a:defRPr/>
            </a:lvl1pPr>
          </a:lstStyle>
          <a:p>
            <a:fld id="{8D38D2DB-56A1-450A-AFF7-37B32DC1EB30}" type="slidenum">
              <a:rPr lang="es-ES" altLang="en-US"/>
              <a:pPr/>
              <a:t>‹#›</a:t>
            </a:fld>
            <a:endParaRPr lang="es-ES" altLang="en-US"/>
          </a:p>
        </p:txBody>
      </p:sp>
    </p:spTree>
    <p:extLst>
      <p:ext uri="{BB962C8B-B14F-4D97-AF65-F5344CB8AC3E}">
        <p14:creationId xmlns:p14="http://schemas.microsoft.com/office/powerpoint/2010/main" val="30578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3FE5-35F5-40F9-9474-DCA597D0F4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13DAAB-6C59-430E-A447-CD44B0F771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2FDBD1-FC48-46D4-9315-6FE12EBBD60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D674DDF-A451-4744-BF04-20230CA6744F}"/>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2CE82160-F78C-4929-A7EB-225CA89FE713}"/>
              </a:ext>
            </a:extLst>
          </p:cNvPr>
          <p:cNvSpPr>
            <a:spLocks noGrp="1"/>
          </p:cNvSpPr>
          <p:nvPr>
            <p:ph type="sldNum" sz="quarter" idx="12"/>
          </p:nvPr>
        </p:nvSpPr>
        <p:spPr/>
        <p:txBody>
          <a:bodyPr/>
          <a:lstStyle>
            <a:lvl1pPr>
              <a:defRPr/>
            </a:lvl1pPr>
          </a:lstStyle>
          <a:p>
            <a:fld id="{4001C992-66DF-4CEC-8232-03A742D349BD}" type="slidenum">
              <a:rPr lang="es-ES" altLang="en-US"/>
              <a:pPr/>
              <a:t>‹#›</a:t>
            </a:fld>
            <a:endParaRPr lang="es-ES" altLang="en-US"/>
          </a:p>
        </p:txBody>
      </p:sp>
    </p:spTree>
    <p:extLst>
      <p:ext uri="{BB962C8B-B14F-4D97-AF65-F5344CB8AC3E}">
        <p14:creationId xmlns:p14="http://schemas.microsoft.com/office/powerpoint/2010/main" val="3062524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33C80-3AAF-4C2C-AED5-6D607FDC977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22E95C-883A-49E8-99FA-1B9A88B8AFA5}"/>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699D4CB5-08A1-412D-93C0-C10611D7043C}"/>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59A3014-B65F-4C23-A1C6-2A5FDCCB30A9}"/>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A3FD168-AB7D-42E8-8516-BE0F56FF4855}"/>
              </a:ext>
            </a:extLst>
          </p:cNvPr>
          <p:cNvSpPr>
            <a:spLocks noGrp="1"/>
          </p:cNvSpPr>
          <p:nvPr>
            <p:ph type="sldNum" sz="quarter" idx="12"/>
          </p:nvPr>
        </p:nvSpPr>
        <p:spPr/>
        <p:txBody>
          <a:bodyPr/>
          <a:lstStyle>
            <a:lvl1pPr>
              <a:defRPr/>
            </a:lvl1pPr>
          </a:lstStyle>
          <a:p>
            <a:fld id="{81677B2A-2170-4B6E-8498-1E3FA8FD063B}" type="slidenum">
              <a:rPr lang="es-ES" altLang="en-US"/>
              <a:pPr/>
              <a:t>‹#›</a:t>
            </a:fld>
            <a:endParaRPr lang="es-ES" altLang="en-US"/>
          </a:p>
        </p:txBody>
      </p:sp>
    </p:spTree>
    <p:extLst>
      <p:ext uri="{BB962C8B-B14F-4D97-AF65-F5344CB8AC3E}">
        <p14:creationId xmlns:p14="http://schemas.microsoft.com/office/powerpoint/2010/main" val="1148013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F90E5-7B4E-4F7B-BCC6-FE53545855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E6566D-0B20-485E-A2BE-6BE47FEEAFD6}"/>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133DC3-FB25-4FC2-B192-CBCB560726F3}"/>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1CEC3F-D30F-4777-BA4D-F9916BCE5B5C}"/>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95C73659-DA04-410D-9962-F581288D4BDE}"/>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C3147C48-1327-4F70-8072-1089BB65C46E}"/>
              </a:ext>
            </a:extLst>
          </p:cNvPr>
          <p:cNvSpPr>
            <a:spLocks noGrp="1"/>
          </p:cNvSpPr>
          <p:nvPr>
            <p:ph type="sldNum" sz="quarter" idx="12"/>
          </p:nvPr>
        </p:nvSpPr>
        <p:spPr/>
        <p:txBody>
          <a:bodyPr/>
          <a:lstStyle>
            <a:lvl1pPr>
              <a:defRPr/>
            </a:lvl1pPr>
          </a:lstStyle>
          <a:p>
            <a:fld id="{2BBA0250-A9D6-45DA-B7CD-5D07EB960C37}" type="slidenum">
              <a:rPr lang="es-ES" altLang="en-US"/>
              <a:pPr/>
              <a:t>‹#›</a:t>
            </a:fld>
            <a:endParaRPr lang="es-ES" altLang="en-US"/>
          </a:p>
        </p:txBody>
      </p:sp>
    </p:spTree>
    <p:extLst>
      <p:ext uri="{BB962C8B-B14F-4D97-AF65-F5344CB8AC3E}">
        <p14:creationId xmlns:p14="http://schemas.microsoft.com/office/powerpoint/2010/main" val="4280040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B0EE8-17DC-4BF2-A945-6F2A981922C6}"/>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9B9DAC-B9CA-472F-A92E-F1F6A8F536F1}"/>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6B6AFD-3179-4C3C-8479-F4428E13C5A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72E702-F99B-40B7-995D-6F6F54B3450C}"/>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F24234-5CD1-4A5C-8E28-59218C440245}"/>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4423DB-AF87-45C6-85F2-1A87B6EB1A52}"/>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5BE01B62-DB36-4FBA-859F-B025A1AE3F42}"/>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515E3958-244A-4529-BD6B-B55ED9BE8C01}"/>
              </a:ext>
            </a:extLst>
          </p:cNvPr>
          <p:cNvSpPr>
            <a:spLocks noGrp="1"/>
          </p:cNvSpPr>
          <p:nvPr>
            <p:ph type="sldNum" sz="quarter" idx="12"/>
          </p:nvPr>
        </p:nvSpPr>
        <p:spPr/>
        <p:txBody>
          <a:bodyPr/>
          <a:lstStyle>
            <a:lvl1pPr>
              <a:defRPr/>
            </a:lvl1pPr>
          </a:lstStyle>
          <a:p>
            <a:fld id="{957B001D-93C1-4A53-AF5B-DBDEE0853A89}" type="slidenum">
              <a:rPr lang="es-ES" altLang="en-US"/>
              <a:pPr/>
              <a:t>‹#›</a:t>
            </a:fld>
            <a:endParaRPr lang="es-ES" altLang="en-US"/>
          </a:p>
        </p:txBody>
      </p:sp>
    </p:spTree>
    <p:extLst>
      <p:ext uri="{BB962C8B-B14F-4D97-AF65-F5344CB8AC3E}">
        <p14:creationId xmlns:p14="http://schemas.microsoft.com/office/powerpoint/2010/main" val="220840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358B-4947-4460-B9DF-4E63FE3795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326684-0BE1-40BD-A61E-3620293707E1}"/>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E5BAA78D-556D-4CA9-A74F-E95C94D062C4}"/>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76FA4948-22A9-41BE-96E0-72C7AC681716}"/>
              </a:ext>
            </a:extLst>
          </p:cNvPr>
          <p:cNvSpPr>
            <a:spLocks noGrp="1"/>
          </p:cNvSpPr>
          <p:nvPr>
            <p:ph type="sldNum" sz="quarter" idx="12"/>
          </p:nvPr>
        </p:nvSpPr>
        <p:spPr/>
        <p:txBody>
          <a:bodyPr/>
          <a:lstStyle>
            <a:lvl1pPr>
              <a:defRPr/>
            </a:lvl1pPr>
          </a:lstStyle>
          <a:p>
            <a:fld id="{A122B263-BC5A-4364-BDD6-33341145BA2A}" type="slidenum">
              <a:rPr lang="es-ES" altLang="en-US"/>
              <a:pPr/>
              <a:t>‹#›</a:t>
            </a:fld>
            <a:endParaRPr lang="es-ES" altLang="en-US"/>
          </a:p>
        </p:txBody>
      </p:sp>
    </p:spTree>
    <p:extLst>
      <p:ext uri="{BB962C8B-B14F-4D97-AF65-F5344CB8AC3E}">
        <p14:creationId xmlns:p14="http://schemas.microsoft.com/office/powerpoint/2010/main" val="85306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31D0D9-5278-42BE-819B-589D2313501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E7DFAC6D-FAF3-4EA0-A139-E56BD4FFDBF9}"/>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C3C1FF94-74C9-4018-BBAB-06A7F17554C6}"/>
              </a:ext>
            </a:extLst>
          </p:cNvPr>
          <p:cNvSpPr>
            <a:spLocks noGrp="1"/>
          </p:cNvSpPr>
          <p:nvPr>
            <p:ph type="sldNum" sz="quarter" idx="12"/>
          </p:nvPr>
        </p:nvSpPr>
        <p:spPr/>
        <p:txBody>
          <a:bodyPr/>
          <a:lstStyle>
            <a:lvl1pPr>
              <a:defRPr/>
            </a:lvl1pPr>
          </a:lstStyle>
          <a:p>
            <a:fld id="{EA0FA5C7-C257-461E-A277-0ED504C9073A}" type="slidenum">
              <a:rPr lang="es-ES" altLang="en-US"/>
              <a:pPr/>
              <a:t>‹#›</a:t>
            </a:fld>
            <a:endParaRPr lang="es-ES" altLang="en-US"/>
          </a:p>
        </p:txBody>
      </p:sp>
    </p:spTree>
    <p:extLst>
      <p:ext uri="{BB962C8B-B14F-4D97-AF65-F5344CB8AC3E}">
        <p14:creationId xmlns:p14="http://schemas.microsoft.com/office/powerpoint/2010/main" val="1761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2D4C4-A69E-4DD9-BBCB-D0E3110B883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D59508-5EEA-4184-922E-6D44D3B4C62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0F83AB-B0FA-4F43-98C6-4E393AB30E6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87434C-BE75-4E87-88DA-B61731A5770D}"/>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1E69B5D3-B379-47A8-965A-857AAD18921F}"/>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051B5F73-E405-4A31-827F-ECBC85C7C86F}"/>
              </a:ext>
            </a:extLst>
          </p:cNvPr>
          <p:cNvSpPr>
            <a:spLocks noGrp="1"/>
          </p:cNvSpPr>
          <p:nvPr>
            <p:ph type="sldNum" sz="quarter" idx="12"/>
          </p:nvPr>
        </p:nvSpPr>
        <p:spPr/>
        <p:txBody>
          <a:bodyPr/>
          <a:lstStyle>
            <a:lvl1pPr>
              <a:defRPr/>
            </a:lvl1pPr>
          </a:lstStyle>
          <a:p>
            <a:fld id="{02FE7EC9-BD10-4968-8223-710754406A20}" type="slidenum">
              <a:rPr lang="es-ES" altLang="en-US"/>
              <a:pPr/>
              <a:t>‹#›</a:t>
            </a:fld>
            <a:endParaRPr lang="es-ES" altLang="en-US"/>
          </a:p>
        </p:txBody>
      </p:sp>
    </p:spTree>
    <p:extLst>
      <p:ext uri="{BB962C8B-B14F-4D97-AF65-F5344CB8AC3E}">
        <p14:creationId xmlns:p14="http://schemas.microsoft.com/office/powerpoint/2010/main" val="2609085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8997-D726-4FA8-9519-F8FA357F192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70342A-2886-40EF-AAD3-B4FA86B0FE36}"/>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AD38B6-808A-471C-8EC4-5736CF5941C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DBCD84-7B44-4088-BBF6-68E7E66EA22F}"/>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84820C53-F084-4C82-8BFE-2588DD83B882}"/>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DD5D15DE-386D-47DB-8C38-386381272AFF}"/>
              </a:ext>
            </a:extLst>
          </p:cNvPr>
          <p:cNvSpPr>
            <a:spLocks noGrp="1"/>
          </p:cNvSpPr>
          <p:nvPr>
            <p:ph type="sldNum" sz="quarter" idx="12"/>
          </p:nvPr>
        </p:nvSpPr>
        <p:spPr/>
        <p:txBody>
          <a:bodyPr/>
          <a:lstStyle>
            <a:lvl1pPr>
              <a:defRPr/>
            </a:lvl1pPr>
          </a:lstStyle>
          <a:p>
            <a:fld id="{ED7DE2D9-537A-411C-9E31-122BD5EAB944}" type="slidenum">
              <a:rPr lang="es-ES" altLang="en-US"/>
              <a:pPr/>
              <a:t>‹#›</a:t>
            </a:fld>
            <a:endParaRPr lang="es-ES" altLang="en-US"/>
          </a:p>
        </p:txBody>
      </p:sp>
    </p:spTree>
    <p:extLst>
      <p:ext uri="{BB962C8B-B14F-4D97-AF65-F5344CB8AC3E}">
        <p14:creationId xmlns:p14="http://schemas.microsoft.com/office/powerpoint/2010/main" val="1269271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4935-AA04-42D6-B8E6-F4DBC302CA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DDFD8D-7D86-4079-BBDD-773DB7210A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E4295-9670-4402-9DB2-502CDEF2D82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9290F4B-ADD9-45BF-9992-B7BA9FA9ED76}"/>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5AB9827-8885-44CA-8224-81B2C58CC056}"/>
              </a:ext>
            </a:extLst>
          </p:cNvPr>
          <p:cNvSpPr>
            <a:spLocks noGrp="1"/>
          </p:cNvSpPr>
          <p:nvPr>
            <p:ph type="sldNum" sz="quarter" idx="12"/>
          </p:nvPr>
        </p:nvSpPr>
        <p:spPr/>
        <p:txBody>
          <a:bodyPr/>
          <a:lstStyle>
            <a:lvl1pPr>
              <a:defRPr/>
            </a:lvl1pPr>
          </a:lstStyle>
          <a:p>
            <a:fld id="{49246DC1-81AE-4D90-AA2F-C8C7D03B05D5}" type="slidenum">
              <a:rPr lang="es-ES" altLang="en-US"/>
              <a:pPr/>
              <a:t>‹#›</a:t>
            </a:fld>
            <a:endParaRPr lang="es-ES" altLang="en-US"/>
          </a:p>
        </p:txBody>
      </p:sp>
    </p:spTree>
    <p:extLst>
      <p:ext uri="{BB962C8B-B14F-4D97-AF65-F5344CB8AC3E}">
        <p14:creationId xmlns:p14="http://schemas.microsoft.com/office/powerpoint/2010/main" val="2482086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039245-C601-490D-AD21-E3A2D0E4BC6F}"/>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D237FE-ADBA-4841-9976-EF9D6B21F9C9}"/>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B488E-FD9B-44A6-94A0-A9FF66E83749}"/>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73C170FA-DFA5-4BE5-AD4B-9B2A831F686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77F9AA15-B571-44C9-B34D-360F725E30F9}"/>
              </a:ext>
            </a:extLst>
          </p:cNvPr>
          <p:cNvSpPr>
            <a:spLocks noGrp="1"/>
          </p:cNvSpPr>
          <p:nvPr>
            <p:ph type="sldNum" sz="quarter" idx="12"/>
          </p:nvPr>
        </p:nvSpPr>
        <p:spPr/>
        <p:txBody>
          <a:bodyPr/>
          <a:lstStyle>
            <a:lvl1pPr>
              <a:defRPr/>
            </a:lvl1pPr>
          </a:lstStyle>
          <a:p>
            <a:fld id="{3946A96A-BC62-4791-A4B6-06B5D17D686A}" type="slidenum">
              <a:rPr lang="es-ES" altLang="en-US"/>
              <a:pPr/>
              <a:t>‹#›</a:t>
            </a:fld>
            <a:endParaRPr lang="es-ES" altLang="en-US"/>
          </a:p>
        </p:txBody>
      </p:sp>
    </p:spTree>
    <p:extLst>
      <p:ext uri="{BB962C8B-B14F-4D97-AF65-F5344CB8AC3E}">
        <p14:creationId xmlns:p14="http://schemas.microsoft.com/office/powerpoint/2010/main" val="906802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595E6FA-9351-4FD8-A167-27662715FD29}"/>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A933BE34-BA91-44AF-9C02-858D5051EE73}"/>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875FF74B-1E4F-4C73-BD82-52FA369CD384}"/>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9B0264E8-EC24-44DC-BAE4-0CB009DE71C8}"/>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9C9E555F-DFB6-4425-BE7A-7F8B987C15B1}"/>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1CA0C3F6-BE9D-42F7-9518-2CE3BB223267}"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04E4AC-536B-23EC-B5B3-1F4706C3CCC0}"/>
              </a:ext>
            </a:extLst>
          </p:cNvPr>
          <p:cNvSpPr txBox="1"/>
          <p:nvPr/>
        </p:nvSpPr>
        <p:spPr>
          <a:xfrm>
            <a:off x="611560" y="4258309"/>
            <a:ext cx="5184576" cy="1477328"/>
          </a:xfrm>
          <a:prstGeom prst="rect">
            <a:avLst/>
          </a:prstGeom>
          <a:noFill/>
        </p:spPr>
        <p:txBody>
          <a:bodyPr wrap="square" rtlCol="0">
            <a:spAutoFit/>
          </a:bodyPr>
          <a:lstStyle/>
          <a:p>
            <a:r>
              <a:rPr lang="en-GB" dirty="0"/>
              <a:t>Module Name- Entrepreneurship</a:t>
            </a:r>
          </a:p>
          <a:p>
            <a:r>
              <a:rPr lang="en-GB" dirty="0"/>
              <a:t>Module Code-LCBB5001</a:t>
            </a:r>
          </a:p>
          <a:p>
            <a:r>
              <a:rPr lang="en-GB" dirty="0"/>
              <a:t>Student Name-Maria Mahu</a:t>
            </a:r>
          </a:p>
          <a:p>
            <a:r>
              <a:rPr lang="en-GB" dirty="0"/>
              <a:t>Student ID-2115144</a:t>
            </a:r>
          </a:p>
          <a:p>
            <a:r>
              <a:rPr lang="en-GB" dirty="0"/>
              <a:t>Lecturer Name-Amer Kareem</a:t>
            </a:r>
          </a:p>
        </p:txBody>
      </p:sp>
      <p:pic>
        <p:nvPicPr>
          <p:cNvPr id="4" name="image3.png">
            <a:extLst>
              <a:ext uri="{FF2B5EF4-FFF2-40B4-BE49-F238E27FC236}">
                <a16:creationId xmlns:a16="http://schemas.microsoft.com/office/drawing/2014/main" id="{47DA22B8-19AE-666A-4DF6-A9B0A0E00282}"/>
              </a:ext>
            </a:extLst>
          </p:cNvPr>
          <p:cNvPicPr/>
          <p:nvPr/>
        </p:nvPicPr>
        <p:blipFill>
          <a:blip r:embed="rId2"/>
          <a:srcRect/>
          <a:stretch>
            <a:fillRect/>
          </a:stretch>
        </p:blipFill>
        <p:spPr>
          <a:xfrm>
            <a:off x="2051720" y="476672"/>
            <a:ext cx="4842510" cy="3181985"/>
          </a:xfrm>
          <a:prstGeom prst="rect">
            <a:avLst/>
          </a:prstGeom>
          <a:ln w="12700">
            <a:solidFill>
              <a:srgbClr val="000000"/>
            </a:solidFill>
            <a:prstDash val="soli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497B519-8FD5-257B-066F-B4C60352D813}"/>
              </a:ext>
            </a:extLst>
          </p:cNvPr>
          <p:cNvGraphicFramePr>
            <a:graphicFrameLocks noGrp="1"/>
          </p:cNvGraphicFramePr>
          <p:nvPr>
            <p:extLst>
              <p:ext uri="{D42A27DB-BD31-4B8C-83A1-F6EECF244321}">
                <p14:modId xmlns:p14="http://schemas.microsoft.com/office/powerpoint/2010/main" val="2452387555"/>
              </p:ext>
            </p:extLst>
          </p:nvPr>
        </p:nvGraphicFramePr>
        <p:xfrm>
          <a:off x="755576" y="1412776"/>
          <a:ext cx="5688632" cy="4392358"/>
        </p:xfrm>
        <a:graphic>
          <a:graphicData uri="http://schemas.openxmlformats.org/drawingml/2006/table">
            <a:tbl>
              <a:tblPr firstRow="1" bandRow="1">
                <a:tableStyleId>{5C22544A-7EE6-4342-B048-85BDC9FD1C3A}</a:tableStyleId>
              </a:tblPr>
              <a:tblGrid>
                <a:gridCol w="3816424">
                  <a:extLst>
                    <a:ext uri="{9D8B030D-6E8A-4147-A177-3AD203B41FA5}">
                      <a16:colId xmlns:a16="http://schemas.microsoft.com/office/drawing/2014/main" val="1512253131"/>
                    </a:ext>
                  </a:extLst>
                </a:gridCol>
                <a:gridCol w="1872208">
                  <a:extLst>
                    <a:ext uri="{9D8B030D-6E8A-4147-A177-3AD203B41FA5}">
                      <a16:colId xmlns:a16="http://schemas.microsoft.com/office/drawing/2014/main" val="4139771754"/>
                    </a:ext>
                  </a:extLst>
                </a:gridCol>
              </a:tblGrid>
              <a:tr h="573276">
                <a:tc>
                  <a:txBody>
                    <a:bodyPr/>
                    <a:lstStyle/>
                    <a:p>
                      <a:r>
                        <a:rPr lang="en-US" altLang="en-US" dirty="0">
                          <a:solidFill>
                            <a:schemeClr val="tx1"/>
                          </a:solidFill>
                        </a:rPr>
                        <a:t>Contents</a:t>
                      </a:r>
                      <a:br>
                        <a:rPr lang="en-US" altLang="en-US" dirty="0">
                          <a:solidFill>
                            <a:schemeClr val="tx1"/>
                          </a:solidFill>
                        </a:rPr>
                      </a:br>
                      <a:endParaRPr lang="en-GB" dirty="0"/>
                    </a:p>
                  </a:txBody>
                  <a:tcPr>
                    <a:solidFill>
                      <a:srgbClr val="FFC000"/>
                    </a:solidFill>
                  </a:tcPr>
                </a:tc>
                <a:tc>
                  <a:txBody>
                    <a:bodyPr/>
                    <a:lstStyle/>
                    <a:p>
                      <a:r>
                        <a:rPr lang="en-GB" dirty="0">
                          <a:solidFill>
                            <a:schemeClr val="tx1"/>
                          </a:solidFill>
                        </a:rPr>
                        <a:t>Page number</a:t>
                      </a:r>
                    </a:p>
                  </a:txBody>
                  <a:tcPr>
                    <a:solidFill>
                      <a:srgbClr val="FFC000"/>
                    </a:solidFill>
                  </a:tcPr>
                </a:tc>
                <a:extLst>
                  <a:ext uri="{0D108BD9-81ED-4DB2-BD59-A6C34878D82A}">
                    <a16:rowId xmlns:a16="http://schemas.microsoft.com/office/drawing/2014/main" val="1152725323"/>
                  </a:ext>
                </a:extLst>
              </a:tr>
              <a:tr h="485667">
                <a:tc>
                  <a:txBody>
                    <a:bodyPr/>
                    <a:lstStyle/>
                    <a:p>
                      <a:r>
                        <a:rPr lang="en-GB" dirty="0"/>
                        <a:t>Introduction</a:t>
                      </a:r>
                    </a:p>
                  </a:txBody>
                  <a:tcPr>
                    <a:solidFill>
                      <a:srgbClr val="FFCC99"/>
                    </a:solidFill>
                  </a:tcPr>
                </a:tc>
                <a:tc>
                  <a:txBody>
                    <a:bodyPr/>
                    <a:lstStyle/>
                    <a:p>
                      <a:r>
                        <a:rPr lang="en-GB" dirty="0"/>
                        <a:t>3</a:t>
                      </a:r>
                    </a:p>
                  </a:txBody>
                  <a:tcPr>
                    <a:solidFill>
                      <a:srgbClr val="FFCC99"/>
                    </a:solidFill>
                  </a:tcPr>
                </a:tc>
                <a:extLst>
                  <a:ext uri="{0D108BD9-81ED-4DB2-BD59-A6C34878D82A}">
                    <a16:rowId xmlns:a16="http://schemas.microsoft.com/office/drawing/2014/main" val="1021237659"/>
                  </a:ext>
                </a:extLst>
              </a:tr>
              <a:tr h="485667">
                <a:tc>
                  <a:txBody>
                    <a:bodyPr/>
                    <a:lstStyle/>
                    <a:p>
                      <a:r>
                        <a:rPr lang="en-GB" dirty="0"/>
                        <a:t>Business Overview</a:t>
                      </a:r>
                    </a:p>
                  </a:txBody>
                  <a:tcPr>
                    <a:solidFill>
                      <a:srgbClr val="FFCC99"/>
                    </a:solidFill>
                  </a:tcPr>
                </a:tc>
                <a:tc>
                  <a:txBody>
                    <a:bodyPr/>
                    <a:lstStyle/>
                    <a:p>
                      <a:r>
                        <a:rPr lang="en-GB" dirty="0"/>
                        <a:t>4</a:t>
                      </a:r>
                    </a:p>
                  </a:txBody>
                  <a:tcPr>
                    <a:solidFill>
                      <a:srgbClr val="FFCC99"/>
                    </a:solidFill>
                  </a:tcPr>
                </a:tc>
                <a:extLst>
                  <a:ext uri="{0D108BD9-81ED-4DB2-BD59-A6C34878D82A}">
                    <a16:rowId xmlns:a16="http://schemas.microsoft.com/office/drawing/2014/main" val="1874810604"/>
                  </a:ext>
                </a:extLst>
              </a:tr>
              <a:tr h="485667">
                <a:tc>
                  <a:txBody>
                    <a:bodyPr/>
                    <a:lstStyle/>
                    <a:p>
                      <a:r>
                        <a:rPr lang="en-GB" dirty="0"/>
                        <a:t>Management team plan</a:t>
                      </a:r>
                    </a:p>
                  </a:txBody>
                  <a:tcPr>
                    <a:solidFill>
                      <a:srgbClr val="FFCC99"/>
                    </a:solidFill>
                  </a:tcPr>
                </a:tc>
                <a:tc>
                  <a:txBody>
                    <a:bodyPr/>
                    <a:lstStyle/>
                    <a:p>
                      <a:r>
                        <a:rPr lang="en-GB" dirty="0"/>
                        <a:t>5</a:t>
                      </a:r>
                    </a:p>
                  </a:txBody>
                  <a:tcPr>
                    <a:solidFill>
                      <a:srgbClr val="FFCC99"/>
                    </a:solidFill>
                  </a:tcPr>
                </a:tc>
                <a:extLst>
                  <a:ext uri="{0D108BD9-81ED-4DB2-BD59-A6C34878D82A}">
                    <a16:rowId xmlns:a16="http://schemas.microsoft.com/office/drawing/2014/main" val="3948678989"/>
                  </a:ext>
                </a:extLst>
              </a:tr>
              <a:tr h="838276">
                <a:tc>
                  <a:txBody>
                    <a:bodyPr/>
                    <a:lstStyle/>
                    <a:p>
                      <a:r>
                        <a:rPr lang="en-GB" dirty="0"/>
                        <a:t>Target Market and Marketing strategies</a:t>
                      </a:r>
                    </a:p>
                  </a:txBody>
                  <a:tcPr>
                    <a:solidFill>
                      <a:srgbClr val="FFCC99"/>
                    </a:solidFill>
                  </a:tcPr>
                </a:tc>
                <a:tc>
                  <a:txBody>
                    <a:bodyPr/>
                    <a:lstStyle/>
                    <a:p>
                      <a:r>
                        <a:rPr lang="en-GB" dirty="0"/>
                        <a:t>6</a:t>
                      </a:r>
                    </a:p>
                  </a:txBody>
                  <a:tcPr>
                    <a:solidFill>
                      <a:srgbClr val="FFCC99"/>
                    </a:solidFill>
                  </a:tcPr>
                </a:tc>
                <a:extLst>
                  <a:ext uri="{0D108BD9-81ED-4DB2-BD59-A6C34878D82A}">
                    <a16:rowId xmlns:a16="http://schemas.microsoft.com/office/drawing/2014/main" val="35069123"/>
                  </a:ext>
                </a:extLst>
              </a:tr>
              <a:tr h="485667">
                <a:tc>
                  <a:txBody>
                    <a:bodyPr/>
                    <a:lstStyle/>
                    <a:p>
                      <a:r>
                        <a:rPr lang="en-GB" dirty="0"/>
                        <a:t>Funding requirement and allocation</a:t>
                      </a:r>
                    </a:p>
                  </a:txBody>
                  <a:tcPr>
                    <a:solidFill>
                      <a:srgbClr val="FFCC99"/>
                    </a:solidFill>
                  </a:tcPr>
                </a:tc>
                <a:tc>
                  <a:txBody>
                    <a:bodyPr/>
                    <a:lstStyle/>
                    <a:p>
                      <a:r>
                        <a:rPr lang="en-GB" dirty="0"/>
                        <a:t>7</a:t>
                      </a:r>
                    </a:p>
                  </a:txBody>
                  <a:tcPr>
                    <a:solidFill>
                      <a:srgbClr val="FFCC99"/>
                    </a:solidFill>
                  </a:tcPr>
                </a:tc>
                <a:extLst>
                  <a:ext uri="{0D108BD9-81ED-4DB2-BD59-A6C34878D82A}">
                    <a16:rowId xmlns:a16="http://schemas.microsoft.com/office/drawing/2014/main" val="3525356455"/>
                  </a:ext>
                </a:extLst>
              </a:tr>
              <a:tr h="485667">
                <a:tc>
                  <a:txBody>
                    <a:bodyPr/>
                    <a:lstStyle/>
                    <a:p>
                      <a:r>
                        <a:rPr lang="en-GB" dirty="0"/>
                        <a:t>Conclusion</a:t>
                      </a:r>
                    </a:p>
                  </a:txBody>
                  <a:tcPr>
                    <a:solidFill>
                      <a:srgbClr val="FFCC99"/>
                    </a:solidFill>
                  </a:tcPr>
                </a:tc>
                <a:tc>
                  <a:txBody>
                    <a:bodyPr/>
                    <a:lstStyle/>
                    <a:p>
                      <a:r>
                        <a:rPr lang="en-GB" dirty="0"/>
                        <a:t>8</a:t>
                      </a:r>
                    </a:p>
                  </a:txBody>
                  <a:tcPr>
                    <a:solidFill>
                      <a:srgbClr val="FFCC99"/>
                    </a:solidFill>
                  </a:tcPr>
                </a:tc>
                <a:extLst>
                  <a:ext uri="{0D108BD9-81ED-4DB2-BD59-A6C34878D82A}">
                    <a16:rowId xmlns:a16="http://schemas.microsoft.com/office/drawing/2014/main" val="584975784"/>
                  </a:ext>
                </a:extLst>
              </a:tr>
              <a:tr h="485667">
                <a:tc>
                  <a:txBody>
                    <a:bodyPr/>
                    <a:lstStyle/>
                    <a:p>
                      <a:r>
                        <a:rPr lang="en-GB" dirty="0"/>
                        <a:t>References</a:t>
                      </a:r>
                    </a:p>
                  </a:txBody>
                  <a:tcPr>
                    <a:solidFill>
                      <a:srgbClr val="FFCC99"/>
                    </a:solidFill>
                  </a:tcPr>
                </a:tc>
                <a:tc>
                  <a:txBody>
                    <a:bodyPr/>
                    <a:lstStyle/>
                    <a:p>
                      <a:r>
                        <a:rPr lang="en-GB" dirty="0"/>
                        <a:t>10</a:t>
                      </a:r>
                    </a:p>
                  </a:txBody>
                  <a:tcPr>
                    <a:solidFill>
                      <a:srgbClr val="FFCC99"/>
                    </a:solidFill>
                  </a:tcPr>
                </a:tc>
                <a:extLst>
                  <a:ext uri="{0D108BD9-81ED-4DB2-BD59-A6C34878D82A}">
                    <a16:rowId xmlns:a16="http://schemas.microsoft.com/office/drawing/2014/main" val="3964779290"/>
                  </a:ext>
                </a:extLst>
              </a:tr>
            </a:tbl>
          </a:graphicData>
        </a:graphic>
      </p:graphicFrame>
      <p:sp>
        <p:nvSpPr>
          <p:cNvPr id="3" name="TextBox 2">
            <a:extLst>
              <a:ext uri="{FF2B5EF4-FFF2-40B4-BE49-F238E27FC236}">
                <a16:creationId xmlns:a16="http://schemas.microsoft.com/office/drawing/2014/main" id="{26A7E1B0-7831-6CDD-0140-433E248A33A7}"/>
              </a:ext>
            </a:extLst>
          </p:cNvPr>
          <p:cNvSpPr txBox="1"/>
          <p:nvPr/>
        </p:nvSpPr>
        <p:spPr>
          <a:xfrm>
            <a:off x="971600" y="548680"/>
            <a:ext cx="6552728" cy="707886"/>
          </a:xfrm>
          <a:prstGeom prst="rect">
            <a:avLst/>
          </a:prstGeom>
          <a:noFill/>
        </p:spPr>
        <p:txBody>
          <a:bodyPr wrap="square" rtlCol="0">
            <a:spAutoFit/>
          </a:bodyPr>
          <a:lstStyle/>
          <a:p>
            <a:r>
              <a:rPr lang="en-GB" sz="4000" b="1" dirty="0">
                <a:latin typeface="+mj-lt"/>
              </a:rPr>
              <a:t> Table of Contents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7C837D7A-B28D-4AE3-8A0E-1592455DEDF4}"/>
              </a:ext>
            </a:extLst>
          </p:cNvPr>
          <p:cNvSpPr>
            <a:spLocks noGrp="1" noChangeArrowheads="1"/>
          </p:cNvSpPr>
          <p:nvPr>
            <p:ph type="title"/>
          </p:nvPr>
        </p:nvSpPr>
        <p:spPr>
          <a:xfrm>
            <a:off x="395288" y="188913"/>
            <a:ext cx="8229600" cy="981075"/>
          </a:xfrm>
        </p:spPr>
        <p:txBody>
          <a:bodyPr/>
          <a:lstStyle/>
          <a:p>
            <a:r>
              <a:rPr lang="en-US" altLang="en-US" dirty="0">
                <a:solidFill>
                  <a:schemeClr val="tx1"/>
                </a:solidFill>
              </a:rPr>
              <a:t>Introduction</a:t>
            </a:r>
          </a:p>
        </p:txBody>
      </p:sp>
      <p:sp>
        <p:nvSpPr>
          <p:cNvPr id="137219" name="Rectangle 3">
            <a:extLst>
              <a:ext uri="{FF2B5EF4-FFF2-40B4-BE49-F238E27FC236}">
                <a16:creationId xmlns:a16="http://schemas.microsoft.com/office/drawing/2014/main" id="{BE8C2285-94E9-4111-9FCE-BB770DFE017F}"/>
              </a:ext>
            </a:extLst>
          </p:cNvPr>
          <p:cNvSpPr>
            <a:spLocks noGrp="1" noChangeArrowheads="1"/>
          </p:cNvSpPr>
          <p:nvPr>
            <p:ph type="body" idx="1"/>
          </p:nvPr>
        </p:nvSpPr>
        <p:spPr>
          <a:xfrm>
            <a:off x="519112" y="908720"/>
            <a:ext cx="6408712" cy="3672408"/>
          </a:xfrm>
        </p:spPr>
        <p:txBody>
          <a:bodyPr/>
          <a:lstStyle/>
          <a:p>
            <a:endParaRPr kumimoji="0" lang="en-US" altLang="en-US" sz="1600" b="0" i="0" u="none" strike="noStrike" cap="none" normalizeH="0" baseline="0" dirty="0">
              <a:ln>
                <a:noFill/>
              </a:ln>
              <a:effectLst/>
              <a:latin typeface="Arial" panose="020B0604020202020204" pitchFamily="34" charset="0"/>
            </a:endParaRPr>
          </a:p>
          <a:p>
            <a:r>
              <a:rPr lang="en-US" altLang="en-US" sz="1600" dirty="0"/>
              <a:t>As a founder of The Baked Ego shop, I am passionate about creating delicious cakes and baked products bringing joy to people.</a:t>
            </a:r>
          </a:p>
          <a:p>
            <a:r>
              <a:rPr lang="en-US" altLang="en-US" sz="1600" dirty="0"/>
              <a:t>I have always had a passion for baking which led me to pursue a career in the culinary arts.</a:t>
            </a:r>
          </a:p>
          <a:p>
            <a:r>
              <a:rPr lang="en-US" altLang="en-US" sz="1600" dirty="0"/>
              <a:t>After gaining experience working in various bakeries and pastry shops, I decided to turn my passion into a business by opening my shop.</a:t>
            </a:r>
          </a:p>
          <a:p>
            <a:r>
              <a:rPr lang="en-US" altLang="en-US" sz="1600" dirty="0"/>
              <a:t> At The Baked Ego we specialize in creating custom-designed cakes for all occasions.</a:t>
            </a:r>
          </a:p>
          <a:p>
            <a:r>
              <a:rPr lang="en-US" altLang="en-US" sz="1600" dirty="0"/>
              <a:t>I am confident that our cake will bring joy and happiness to all who taste it and I look forward to serving the community for many years to come.</a:t>
            </a:r>
          </a:p>
          <a:p>
            <a:r>
              <a:rPr lang="en-GB" sz="1600" b="0" i="0" dirty="0">
                <a:effectLst/>
                <a:latin typeface="robotoregular"/>
              </a:rPr>
              <a:t>“A </a:t>
            </a:r>
            <a:r>
              <a:rPr lang="en-GB" sz="1600" b="0" i="0" dirty="0" err="1">
                <a:effectLst/>
                <a:latin typeface="robotoregular"/>
              </a:rPr>
              <a:t>skillful</a:t>
            </a:r>
            <a:r>
              <a:rPr lang="en-GB" sz="1600" b="0" i="0" dirty="0">
                <a:effectLst/>
                <a:latin typeface="robotoregular"/>
              </a:rPr>
              <a:t> entrepreneur can shape and create an opportunity where others see little or nothing— or see it too early or too late.”</a:t>
            </a:r>
            <a:br>
              <a:rPr lang="en-GB" sz="1600" dirty="0"/>
            </a:br>
            <a:endParaRPr lang="en-US" altLang="en-US" sz="1600" dirty="0"/>
          </a:p>
          <a:p>
            <a:endParaRPr lang="en-US" alt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41BDE520-462C-4522-A048-6D0DBADA6B06}"/>
              </a:ext>
            </a:extLst>
          </p:cNvPr>
          <p:cNvSpPr>
            <a:spLocks noGrp="1" noChangeArrowheads="1"/>
          </p:cNvSpPr>
          <p:nvPr>
            <p:ph type="title"/>
          </p:nvPr>
        </p:nvSpPr>
        <p:spPr>
          <a:xfrm>
            <a:off x="395288" y="188913"/>
            <a:ext cx="8229600" cy="981075"/>
          </a:xfrm>
        </p:spPr>
        <p:txBody>
          <a:bodyPr/>
          <a:lstStyle/>
          <a:p>
            <a:r>
              <a:rPr lang="en-US" altLang="en-US" dirty="0">
                <a:solidFill>
                  <a:schemeClr val="tx1"/>
                </a:solidFill>
              </a:rPr>
              <a:t>Business Overview</a:t>
            </a:r>
          </a:p>
        </p:txBody>
      </p:sp>
      <p:sp>
        <p:nvSpPr>
          <p:cNvPr id="7" name="TextBox 6">
            <a:extLst>
              <a:ext uri="{FF2B5EF4-FFF2-40B4-BE49-F238E27FC236}">
                <a16:creationId xmlns:a16="http://schemas.microsoft.com/office/drawing/2014/main" id="{46CA8A43-EAD2-BA51-6BEE-345786CA65C5}"/>
              </a:ext>
            </a:extLst>
          </p:cNvPr>
          <p:cNvSpPr txBox="1"/>
          <p:nvPr/>
        </p:nvSpPr>
        <p:spPr>
          <a:xfrm>
            <a:off x="899592" y="1628800"/>
            <a:ext cx="6684606" cy="3139321"/>
          </a:xfrm>
          <a:prstGeom prst="rect">
            <a:avLst/>
          </a:prstGeom>
          <a:noFill/>
        </p:spPr>
        <p:txBody>
          <a:bodyPr wrap="square" rtlCol="0">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Baked Ego is a start-up business located in Collier Row,  Romford based on a variety of baked products, especially personalized cakes.</a:t>
            </a: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For those who enjoy imaginative cake designs and duppy cookies there is The Baked Ego.</a:t>
            </a: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eaLnBrk="0" hangingPunct="0">
              <a:spcBef>
                <a:spcPct val="0"/>
              </a:spcBef>
            </a:pPr>
            <a:r>
              <a:rPr kumimoji="0" lang="en-US" altLang="en-US" sz="1800" b="0" i="0" u="none" strike="noStrike" cap="none" normalizeH="0" baseline="0" dirty="0">
                <a:ln>
                  <a:noFill/>
                </a:ln>
                <a:solidFill>
                  <a:schemeClr val="tx1"/>
                </a:solidFill>
                <a:effectLst/>
                <a:latin typeface="Arial" panose="020B0604020202020204" pitchFamily="34" charset="0"/>
              </a:rPr>
              <a:t> For important occasions or joyous occasions like weddings, Christmas, birthdays, </a:t>
            </a:r>
            <a:r>
              <a:rPr lang="en-US" altLang="en-US" dirty="0"/>
              <a:t>or </a:t>
            </a:r>
            <a:r>
              <a:rPr kumimoji="0" lang="en-US" altLang="en-US" sz="1800" b="0" i="0" u="none" strike="noStrike" cap="none" normalizeH="0" baseline="0" dirty="0">
                <a:ln>
                  <a:noFill/>
                </a:ln>
                <a:solidFill>
                  <a:schemeClr val="tx1"/>
                </a:solidFill>
                <a:effectLst/>
                <a:latin typeface="Arial" panose="020B0604020202020204" pitchFamily="34" charset="0"/>
              </a:rPr>
              <a:t>the New </a:t>
            </a:r>
            <a:r>
              <a:rPr lang="en-US" altLang="en-US" dirty="0"/>
              <a:t>Y</a:t>
            </a:r>
            <a:r>
              <a:rPr kumimoji="0" lang="en-US" altLang="en-US" sz="1800" b="0" i="0" u="none" strike="noStrike" cap="none" normalizeH="0" baseline="0" dirty="0">
                <a:ln>
                  <a:noFill/>
                </a:ln>
                <a:solidFill>
                  <a:schemeClr val="tx1"/>
                </a:solidFill>
                <a:effectLst/>
                <a:latin typeface="Arial" panose="020B0604020202020204" pitchFamily="34" charset="0"/>
              </a:rPr>
              <a:t>ear, </a:t>
            </a:r>
            <a:r>
              <a:rPr lang="en-US" altLang="en-US" dirty="0"/>
              <a:t>our team</a:t>
            </a:r>
            <a:r>
              <a:rPr kumimoji="0" lang="en-US" altLang="en-US" sz="1800" b="0" i="0" u="none" strike="noStrike" cap="none" normalizeH="0" baseline="0" dirty="0">
                <a:ln>
                  <a:noFill/>
                </a:ln>
                <a:solidFill>
                  <a:schemeClr val="tx1"/>
                </a:solidFill>
                <a:effectLst/>
                <a:latin typeface="Arial" panose="020B0604020202020204" pitchFamily="34" charset="0"/>
              </a:rPr>
              <a:t> will create unique cakes and bake special cookies.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9F996-C8DC-992E-F981-64A6F70C6EAB}"/>
              </a:ext>
            </a:extLst>
          </p:cNvPr>
          <p:cNvSpPr>
            <a:spLocks noGrp="1"/>
          </p:cNvSpPr>
          <p:nvPr>
            <p:ph type="title"/>
          </p:nvPr>
        </p:nvSpPr>
        <p:spPr/>
        <p:txBody>
          <a:bodyPr/>
          <a:lstStyle/>
          <a:p>
            <a:r>
              <a:rPr lang="en-GB" dirty="0"/>
              <a:t>Management team plan</a:t>
            </a:r>
          </a:p>
        </p:txBody>
      </p:sp>
      <p:graphicFrame>
        <p:nvGraphicFramePr>
          <p:cNvPr id="5" name="Content Placeholder 3">
            <a:extLst>
              <a:ext uri="{FF2B5EF4-FFF2-40B4-BE49-F238E27FC236}">
                <a16:creationId xmlns:a16="http://schemas.microsoft.com/office/drawing/2014/main" id="{B5C26EC2-CBC5-D3F2-AC84-94097CF0ED5C}"/>
              </a:ext>
            </a:extLst>
          </p:cNvPr>
          <p:cNvGraphicFramePr>
            <a:graphicFrameLocks noGrp="1"/>
          </p:cNvGraphicFramePr>
          <p:nvPr>
            <p:ph idx="1"/>
            <p:extLst>
              <p:ext uri="{D42A27DB-BD31-4B8C-83A1-F6EECF244321}">
                <p14:modId xmlns:p14="http://schemas.microsoft.com/office/powerpoint/2010/main" val="1159546056"/>
              </p:ext>
            </p:extLst>
          </p:nvPr>
        </p:nvGraphicFramePr>
        <p:xfrm>
          <a:off x="457200" y="1088740"/>
          <a:ext cx="6670458"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4" name="Straight Connector 3">
            <a:extLst>
              <a:ext uri="{FF2B5EF4-FFF2-40B4-BE49-F238E27FC236}">
                <a16:creationId xmlns:a16="http://schemas.microsoft.com/office/drawing/2014/main" id="{832CA98F-E828-D822-4C0B-CEA7BE95CA5B}"/>
              </a:ext>
            </a:extLst>
          </p:cNvPr>
          <p:cNvCxnSpPr>
            <a:cxnSpLocks/>
          </p:cNvCxnSpPr>
          <p:nvPr/>
        </p:nvCxnSpPr>
        <p:spPr>
          <a:xfrm>
            <a:off x="5724128" y="5013176"/>
            <a:ext cx="0" cy="50405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402C7EF-C682-FDB7-F893-C617245ADE80}"/>
              </a:ext>
            </a:extLst>
          </p:cNvPr>
          <p:cNvSpPr/>
          <p:nvPr/>
        </p:nvSpPr>
        <p:spPr>
          <a:xfrm>
            <a:off x="4211962" y="5445224"/>
            <a:ext cx="2880316" cy="576064"/>
          </a:xfrm>
          <a:prstGeom prst="rect">
            <a:avLst/>
          </a:prstGeom>
          <a:solidFill>
            <a:srgbClr val="CC6600"/>
          </a:solidFill>
          <a:scene3d>
            <a:camera prst="obliqueBottomRight"/>
            <a:lightRig rig="threePt" dir="t"/>
          </a:scene3d>
          <a:sp3d>
            <a:bevelT w="165100" prst="coolSlan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a:solidFill>
                  <a:schemeClr val="tx1"/>
                </a:solidFill>
              </a:rPr>
              <a:t>Delivery</a:t>
            </a:r>
          </a:p>
        </p:txBody>
      </p:sp>
    </p:spTree>
    <p:extLst>
      <p:ext uri="{BB962C8B-B14F-4D97-AF65-F5344CB8AC3E}">
        <p14:creationId xmlns:p14="http://schemas.microsoft.com/office/powerpoint/2010/main" val="3316083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00882-79B1-681D-74D6-89778CE3FDA0}"/>
              </a:ext>
            </a:extLst>
          </p:cNvPr>
          <p:cNvSpPr>
            <a:spLocks noGrp="1"/>
          </p:cNvSpPr>
          <p:nvPr>
            <p:ph type="title"/>
          </p:nvPr>
        </p:nvSpPr>
        <p:spPr/>
        <p:txBody>
          <a:bodyPr/>
          <a:lstStyle/>
          <a:p>
            <a:r>
              <a:rPr lang="en-GB" dirty="0"/>
              <a:t>Target Market</a:t>
            </a:r>
          </a:p>
        </p:txBody>
      </p:sp>
      <p:sp>
        <p:nvSpPr>
          <p:cNvPr id="3" name="Content Placeholder 2">
            <a:extLst>
              <a:ext uri="{FF2B5EF4-FFF2-40B4-BE49-F238E27FC236}">
                <a16:creationId xmlns:a16="http://schemas.microsoft.com/office/drawing/2014/main" id="{85D48C2D-B244-8A2F-F8F4-AD8F9D0790A3}"/>
              </a:ext>
            </a:extLst>
          </p:cNvPr>
          <p:cNvSpPr>
            <a:spLocks noGrp="1"/>
          </p:cNvSpPr>
          <p:nvPr>
            <p:ph idx="1"/>
          </p:nvPr>
        </p:nvSpPr>
        <p:spPr>
          <a:xfrm>
            <a:off x="971600" y="1475656"/>
            <a:ext cx="6840760" cy="3456384"/>
          </a:xfrm>
        </p:spPr>
        <p:txBody>
          <a:bodyPr/>
          <a:lstStyle/>
          <a:p>
            <a:pPr>
              <a:buFont typeface="Arial" panose="020B0604020202020204" pitchFamily="34" charset="0"/>
              <a:buChar char="•"/>
            </a:pPr>
            <a:r>
              <a:rPr lang="en-GB" dirty="0"/>
              <a:t>Individual customers </a:t>
            </a:r>
          </a:p>
          <a:p>
            <a:pPr>
              <a:buFont typeface="Arial" panose="020B0604020202020204" pitchFamily="34" charset="0"/>
              <a:buChar char="•"/>
            </a:pPr>
            <a:r>
              <a:rPr lang="en-GB" dirty="0"/>
              <a:t>Corporate clients </a:t>
            </a:r>
          </a:p>
          <a:p>
            <a:pPr>
              <a:buFont typeface="Arial" panose="020B0604020202020204" pitchFamily="34" charset="0"/>
              <a:buChar char="•"/>
            </a:pPr>
            <a:r>
              <a:rPr lang="en-GB" dirty="0"/>
              <a:t>Catering Services</a:t>
            </a:r>
          </a:p>
          <a:p>
            <a:pPr>
              <a:buFont typeface="Arial" panose="020B0604020202020204" pitchFamily="34" charset="0"/>
              <a:buChar char="•"/>
            </a:pPr>
            <a:r>
              <a:rPr lang="en-GB" dirty="0"/>
              <a:t>Local cafes and Restaurants</a:t>
            </a:r>
          </a:p>
          <a:p>
            <a:pPr>
              <a:buFont typeface="Arial" panose="020B0604020202020204" pitchFamily="34" charset="0"/>
              <a:buChar char="•"/>
            </a:pPr>
            <a:r>
              <a:rPr lang="en-GB" dirty="0"/>
              <a:t>Community events and celebrations</a:t>
            </a:r>
          </a:p>
        </p:txBody>
      </p:sp>
    </p:spTree>
    <p:extLst>
      <p:ext uri="{BB962C8B-B14F-4D97-AF65-F5344CB8AC3E}">
        <p14:creationId xmlns:p14="http://schemas.microsoft.com/office/powerpoint/2010/main" val="3582223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2127ED-A489-0B87-2F8C-754AE85AF0AA}"/>
              </a:ext>
            </a:extLst>
          </p:cNvPr>
          <p:cNvSpPr>
            <a:spLocks noGrp="1"/>
          </p:cNvSpPr>
          <p:nvPr>
            <p:ph type="title"/>
          </p:nvPr>
        </p:nvSpPr>
        <p:spPr>
          <a:xfrm>
            <a:off x="630238" y="104775"/>
            <a:ext cx="7886700" cy="1325563"/>
          </a:xfrm>
        </p:spPr>
        <p:txBody>
          <a:bodyPr/>
          <a:lstStyle/>
          <a:p>
            <a:r>
              <a:rPr lang="en-GB" dirty="0"/>
              <a:t>4Ps of Marketing Strategy</a:t>
            </a:r>
          </a:p>
        </p:txBody>
      </p:sp>
      <p:sp>
        <p:nvSpPr>
          <p:cNvPr id="5" name="Text Placeholder 4">
            <a:extLst>
              <a:ext uri="{FF2B5EF4-FFF2-40B4-BE49-F238E27FC236}">
                <a16:creationId xmlns:a16="http://schemas.microsoft.com/office/drawing/2014/main" id="{CF88EC05-BEB6-04BA-55DC-37B9B46A6EFF}"/>
              </a:ext>
            </a:extLst>
          </p:cNvPr>
          <p:cNvSpPr>
            <a:spLocks noGrp="1"/>
          </p:cNvSpPr>
          <p:nvPr>
            <p:ph type="body" idx="1"/>
          </p:nvPr>
        </p:nvSpPr>
        <p:spPr>
          <a:xfrm>
            <a:off x="467544" y="1063654"/>
            <a:ext cx="3868737" cy="823912"/>
          </a:xfrm>
        </p:spPr>
        <p:txBody>
          <a:bodyPr/>
          <a:lstStyle/>
          <a:p>
            <a:r>
              <a:rPr lang="en-GB" dirty="0"/>
              <a:t>Product/strategy</a:t>
            </a:r>
          </a:p>
        </p:txBody>
      </p:sp>
      <p:sp>
        <p:nvSpPr>
          <p:cNvPr id="6" name="Content Placeholder 5">
            <a:extLst>
              <a:ext uri="{FF2B5EF4-FFF2-40B4-BE49-F238E27FC236}">
                <a16:creationId xmlns:a16="http://schemas.microsoft.com/office/drawing/2014/main" id="{13547535-5FA8-E407-4959-66C4562A82A5}"/>
              </a:ext>
            </a:extLst>
          </p:cNvPr>
          <p:cNvSpPr>
            <a:spLocks noGrp="1"/>
          </p:cNvSpPr>
          <p:nvPr>
            <p:ph sz="half" idx="2"/>
          </p:nvPr>
        </p:nvSpPr>
        <p:spPr>
          <a:xfrm>
            <a:off x="251520" y="1955207"/>
            <a:ext cx="6984776" cy="2169068"/>
          </a:xfrm>
        </p:spPr>
        <p:txBody>
          <a:bodyPr/>
          <a:lstStyle/>
          <a:p>
            <a:r>
              <a:rPr lang="en-GB" sz="1600" dirty="0"/>
              <a:t>Fresh cakes and bakery products for all occasions.</a:t>
            </a:r>
          </a:p>
          <a:p>
            <a:r>
              <a:rPr lang="en-GB" sz="1600" dirty="0"/>
              <a:t>A large variety of cakes and biscuits in English/Romanian style.</a:t>
            </a:r>
          </a:p>
          <a:p>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will be quality products and the business will focus on providing a friendly and fair business environment to all the stakeholders (Giang, 2013).</a:t>
            </a:r>
            <a:endParaRPr lang="en-GB" sz="1400" dirty="0">
              <a:effectLst/>
              <a:latin typeface="Times New Roman" panose="02020603050405020304" pitchFamily="18" charset="0"/>
              <a:ea typeface="Arial" panose="020B0604020202020204" pitchFamily="34" charset="0"/>
              <a:cs typeface="Arial" panose="020B0604020202020204" pitchFamily="34" charset="0"/>
            </a:endParaRPr>
          </a:p>
          <a:p>
            <a:endParaRPr lang="en-GB" sz="1600" dirty="0"/>
          </a:p>
          <a:p>
            <a:pPr marL="0" indent="0">
              <a:buNone/>
            </a:pPr>
            <a:r>
              <a:rPr lang="en-GB" sz="1600" dirty="0"/>
              <a:t> </a:t>
            </a:r>
          </a:p>
        </p:txBody>
      </p:sp>
      <p:sp>
        <p:nvSpPr>
          <p:cNvPr id="7" name="Text Placeholder 6">
            <a:extLst>
              <a:ext uri="{FF2B5EF4-FFF2-40B4-BE49-F238E27FC236}">
                <a16:creationId xmlns:a16="http://schemas.microsoft.com/office/drawing/2014/main" id="{1262F136-0270-DBDB-3779-83E8A7881F67}"/>
              </a:ext>
            </a:extLst>
          </p:cNvPr>
          <p:cNvSpPr>
            <a:spLocks noGrp="1"/>
          </p:cNvSpPr>
          <p:nvPr>
            <p:ph type="body" sz="quarter" idx="3"/>
          </p:nvPr>
        </p:nvSpPr>
        <p:spPr>
          <a:xfrm>
            <a:off x="684212" y="3105595"/>
            <a:ext cx="3887788" cy="823912"/>
          </a:xfrm>
        </p:spPr>
        <p:txBody>
          <a:bodyPr/>
          <a:lstStyle/>
          <a:p>
            <a:r>
              <a:rPr lang="en-GB" dirty="0"/>
              <a:t>Price Strategy</a:t>
            </a:r>
          </a:p>
        </p:txBody>
      </p:sp>
      <p:sp>
        <p:nvSpPr>
          <p:cNvPr id="8" name="Content Placeholder 7">
            <a:extLst>
              <a:ext uri="{FF2B5EF4-FFF2-40B4-BE49-F238E27FC236}">
                <a16:creationId xmlns:a16="http://schemas.microsoft.com/office/drawing/2014/main" id="{8E113CD8-3DD7-165E-DC67-121CCFB89796}"/>
              </a:ext>
            </a:extLst>
          </p:cNvPr>
          <p:cNvSpPr>
            <a:spLocks noGrp="1"/>
          </p:cNvSpPr>
          <p:nvPr>
            <p:ph sz="quarter" idx="4"/>
          </p:nvPr>
        </p:nvSpPr>
        <p:spPr>
          <a:xfrm>
            <a:off x="467544" y="4005064"/>
            <a:ext cx="6408712" cy="2288691"/>
          </a:xfrm>
        </p:spPr>
        <p:txBody>
          <a:bodyPr/>
          <a:lstStyle/>
          <a:p>
            <a:r>
              <a:rPr lang="en-GB" sz="1600" dirty="0">
                <a:effectLst/>
                <a:latin typeface="+mj-lt"/>
                <a:ea typeface="Times New Roman" panose="02020603050405020304" pitchFamily="18" charset="0"/>
                <a:cs typeface="Times New Roman" panose="02020603050405020304" pitchFamily="18" charset="0"/>
              </a:rPr>
              <a:t>The business will follow a value-based pricing strategy so that all types of customers can buy </a:t>
            </a:r>
            <a:r>
              <a:rPr lang="en-GB" sz="1600" dirty="0">
                <a:latin typeface="+mj-lt"/>
                <a:ea typeface="Times New Roman" panose="02020603050405020304" pitchFamily="18" charset="0"/>
                <a:cs typeface="Times New Roman" panose="02020603050405020304" pitchFamily="18" charset="0"/>
              </a:rPr>
              <a:t>products,</a:t>
            </a:r>
            <a:r>
              <a:rPr lang="en-GB" sz="1600" dirty="0">
                <a:effectLst/>
                <a:latin typeface="+mj-lt"/>
                <a:ea typeface="Times New Roman" panose="02020603050405020304" pitchFamily="18" charset="0"/>
                <a:cs typeface="Times New Roman" panose="02020603050405020304" pitchFamily="18" charset="0"/>
              </a:rPr>
              <a:t> and this can compete with these competitors.</a:t>
            </a:r>
          </a:p>
          <a:p>
            <a:r>
              <a:rPr lang="en-GB" sz="1600" dirty="0">
                <a:effectLst/>
                <a:latin typeface="+mj-lt"/>
                <a:ea typeface="Times New Roman" panose="02020603050405020304" pitchFamily="18" charset="0"/>
                <a:cs typeface="Times New Roman" panose="02020603050405020304" pitchFamily="18" charset="0"/>
              </a:rPr>
              <a:t>This is how the business will increase profit and allow customers to obtain more resources and enhance their business (Zhan, 2022).</a:t>
            </a: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3665740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2848B2-3CB2-AC48-F5A6-5FCF60B3CF5D}"/>
              </a:ext>
            </a:extLst>
          </p:cNvPr>
          <p:cNvSpPr>
            <a:spLocks noGrp="1"/>
          </p:cNvSpPr>
          <p:nvPr>
            <p:ph type="title"/>
          </p:nvPr>
        </p:nvSpPr>
        <p:spPr/>
        <p:txBody>
          <a:bodyPr/>
          <a:lstStyle/>
          <a:p>
            <a:r>
              <a:rPr lang="en-GB" dirty="0"/>
              <a:t>4Ps of Marketing Strategy</a:t>
            </a:r>
          </a:p>
        </p:txBody>
      </p:sp>
      <p:sp>
        <p:nvSpPr>
          <p:cNvPr id="5" name="Text Placeholder 4">
            <a:extLst>
              <a:ext uri="{FF2B5EF4-FFF2-40B4-BE49-F238E27FC236}">
                <a16:creationId xmlns:a16="http://schemas.microsoft.com/office/drawing/2014/main" id="{CB15683E-227A-2BFE-5512-0912CB2AE5A8}"/>
              </a:ext>
            </a:extLst>
          </p:cNvPr>
          <p:cNvSpPr>
            <a:spLocks noGrp="1"/>
          </p:cNvSpPr>
          <p:nvPr>
            <p:ph type="body" idx="1"/>
          </p:nvPr>
        </p:nvSpPr>
        <p:spPr>
          <a:xfrm>
            <a:off x="613078" y="1055093"/>
            <a:ext cx="3868737" cy="823912"/>
          </a:xfrm>
        </p:spPr>
        <p:txBody>
          <a:bodyPr/>
          <a:lstStyle/>
          <a:p>
            <a:r>
              <a:rPr lang="en-GB" dirty="0"/>
              <a:t>Promotion</a:t>
            </a:r>
          </a:p>
        </p:txBody>
      </p:sp>
      <p:sp>
        <p:nvSpPr>
          <p:cNvPr id="6" name="Content Placeholder 5">
            <a:extLst>
              <a:ext uri="{FF2B5EF4-FFF2-40B4-BE49-F238E27FC236}">
                <a16:creationId xmlns:a16="http://schemas.microsoft.com/office/drawing/2014/main" id="{65EAE186-2DBE-FDB2-0F35-C5ED635FA4FB}"/>
              </a:ext>
            </a:extLst>
          </p:cNvPr>
          <p:cNvSpPr>
            <a:spLocks noGrp="1"/>
          </p:cNvSpPr>
          <p:nvPr>
            <p:ph sz="half" idx="2"/>
          </p:nvPr>
        </p:nvSpPr>
        <p:spPr>
          <a:xfrm>
            <a:off x="519114" y="1919931"/>
            <a:ext cx="6789190" cy="2076053"/>
          </a:xfrm>
        </p:spPr>
        <p:txBody>
          <a:bodyPr/>
          <a:lstStyle/>
          <a:p>
            <a:r>
              <a:rPr lang="en-GB" sz="1600" dirty="0">
                <a:effectLst/>
                <a:latin typeface="Arial "/>
                <a:ea typeface="Times New Roman" panose="02020603050405020304" pitchFamily="18" charset="0"/>
                <a:cs typeface="Times New Roman" panose="02020603050405020304" pitchFamily="18" charset="0"/>
              </a:rPr>
              <a:t>This new venture will have a good online presence by creating an attractive website, with a variety of items on display with information. They can arrange any social media campaigns or posts with their opening and by displaying their best dishes.  </a:t>
            </a:r>
            <a:endParaRPr lang="en-GB" sz="1600" dirty="0">
              <a:effectLst/>
              <a:latin typeface="Arial "/>
              <a:ea typeface="Arial" panose="020B0604020202020204" pitchFamily="34" charset="0"/>
              <a:cs typeface="Arial" panose="020B0604020202020204" pitchFamily="34" charset="0"/>
            </a:endParaRPr>
          </a:p>
          <a:p>
            <a:endParaRPr lang="en-GB" dirty="0"/>
          </a:p>
        </p:txBody>
      </p:sp>
      <p:sp>
        <p:nvSpPr>
          <p:cNvPr id="7" name="Text Placeholder 6">
            <a:extLst>
              <a:ext uri="{FF2B5EF4-FFF2-40B4-BE49-F238E27FC236}">
                <a16:creationId xmlns:a16="http://schemas.microsoft.com/office/drawing/2014/main" id="{E990BCAA-BA70-F54F-712E-0541C85FAC5A}"/>
              </a:ext>
            </a:extLst>
          </p:cNvPr>
          <p:cNvSpPr>
            <a:spLocks noGrp="1"/>
          </p:cNvSpPr>
          <p:nvPr>
            <p:ph type="body" sz="quarter" idx="3"/>
          </p:nvPr>
        </p:nvSpPr>
        <p:spPr>
          <a:xfrm>
            <a:off x="467544" y="2928032"/>
            <a:ext cx="3887788" cy="823912"/>
          </a:xfrm>
        </p:spPr>
        <p:txBody>
          <a:bodyPr/>
          <a:lstStyle/>
          <a:p>
            <a:r>
              <a:rPr lang="en-GB" dirty="0"/>
              <a:t>Place</a:t>
            </a:r>
          </a:p>
        </p:txBody>
      </p:sp>
      <p:sp>
        <p:nvSpPr>
          <p:cNvPr id="8" name="Content Placeholder 7">
            <a:extLst>
              <a:ext uri="{FF2B5EF4-FFF2-40B4-BE49-F238E27FC236}">
                <a16:creationId xmlns:a16="http://schemas.microsoft.com/office/drawing/2014/main" id="{F95F90D5-B37A-732F-A161-98F921A9FAFE}"/>
              </a:ext>
            </a:extLst>
          </p:cNvPr>
          <p:cNvSpPr>
            <a:spLocks noGrp="1"/>
          </p:cNvSpPr>
          <p:nvPr>
            <p:ph sz="quarter" idx="4"/>
          </p:nvPr>
        </p:nvSpPr>
        <p:spPr>
          <a:xfrm>
            <a:off x="467544" y="3955777"/>
            <a:ext cx="6552728" cy="1608535"/>
          </a:xfrm>
        </p:spPr>
        <p:txBody>
          <a:bodyPr/>
          <a:lstStyle/>
          <a:p>
            <a:r>
              <a:rPr lang="en-GB" sz="1600" dirty="0">
                <a:effectLst/>
                <a:latin typeface="+mj-lt"/>
                <a:ea typeface="Times New Roman" panose="02020603050405020304" pitchFamily="18" charset="0"/>
              </a:rPr>
              <a:t>As the venture will be in London and the streets of London are popular for a variety of shops, bakery shops, and any other stores of branded companies. </a:t>
            </a:r>
          </a:p>
          <a:p>
            <a:r>
              <a:rPr lang="en-GB" sz="1600" dirty="0">
                <a:effectLst/>
                <a:latin typeface="+mj-lt"/>
                <a:ea typeface="Times New Roman" panose="02020603050405020304" pitchFamily="18" charset="0"/>
              </a:rPr>
              <a:t>Customers will come to see </a:t>
            </a:r>
            <a:r>
              <a:rPr lang="en-GB" sz="1600" dirty="0">
                <a:latin typeface="+mj-lt"/>
                <a:ea typeface="Times New Roman" panose="02020603050405020304" pitchFamily="18" charset="0"/>
              </a:rPr>
              <a:t>our shop </a:t>
            </a:r>
            <a:r>
              <a:rPr lang="en-GB" sz="1600" dirty="0">
                <a:effectLst/>
                <a:latin typeface="+mj-lt"/>
                <a:ea typeface="Times New Roman" panose="02020603050405020304" pitchFamily="18" charset="0"/>
              </a:rPr>
              <a:t>and this will grab the attention of their customers (</a:t>
            </a:r>
            <a:r>
              <a:rPr lang="en-GB" sz="1600" dirty="0" err="1">
                <a:effectLst/>
                <a:latin typeface="+mj-lt"/>
                <a:ea typeface="Times New Roman" panose="02020603050405020304" pitchFamily="18" charset="0"/>
              </a:rPr>
              <a:t>Linzalone</a:t>
            </a:r>
            <a:r>
              <a:rPr lang="en-GB" sz="1600" dirty="0">
                <a:effectLst/>
                <a:latin typeface="+mj-lt"/>
                <a:ea typeface="Times New Roman" panose="02020603050405020304" pitchFamily="18" charset="0"/>
              </a:rPr>
              <a:t> and </a:t>
            </a:r>
            <a:r>
              <a:rPr lang="en-GB" sz="1600" dirty="0" err="1">
                <a:effectLst/>
                <a:latin typeface="+mj-lt"/>
                <a:ea typeface="Times New Roman" panose="02020603050405020304" pitchFamily="18" charset="0"/>
              </a:rPr>
              <a:t>Lerro</a:t>
            </a:r>
            <a:r>
              <a:rPr lang="en-GB" sz="1600" dirty="0">
                <a:effectLst/>
                <a:latin typeface="+mj-lt"/>
                <a:ea typeface="Times New Roman" panose="02020603050405020304" pitchFamily="18" charset="0"/>
              </a:rPr>
              <a:t>, 2021).</a:t>
            </a:r>
            <a:endParaRPr lang="en-GB" sz="1600" dirty="0">
              <a:latin typeface="+mj-lt"/>
            </a:endParaRPr>
          </a:p>
        </p:txBody>
      </p:sp>
    </p:spTree>
    <p:extLst>
      <p:ext uri="{BB962C8B-B14F-4D97-AF65-F5344CB8AC3E}">
        <p14:creationId xmlns:p14="http://schemas.microsoft.com/office/powerpoint/2010/main" val="2365739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0245-78FA-E89B-F359-D099BEBF307A}"/>
              </a:ext>
            </a:extLst>
          </p:cNvPr>
          <p:cNvSpPr>
            <a:spLocks noGrp="1"/>
          </p:cNvSpPr>
          <p:nvPr>
            <p:ph type="title"/>
          </p:nvPr>
        </p:nvSpPr>
        <p:spPr>
          <a:xfrm>
            <a:off x="705705" y="763749"/>
            <a:ext cx="2949575" cy="716632"/>
          </a:xfrm>
        </p:spPr>
        <p:txBody>
          <a:bodyPr/>
          <a:lstStyle/>
          <a:p>
            <a:r>
              <a:rPr lang="en-GB" b="1" dirty="0"/>
              <a:t>Competition</a:t>
            </a:r>
          </a:p>
        </p:txBody>
      </p:sp>
      <p:sp>
        <p:nvSpPr>
          <p:cNvPr id="9" name="Picture Placeholder 8">
            <a:extLst>
              <a:ext uri="{FF2B5EF4-FFF2-40B4-BE49-F238E27FC236}">
                <a16:creationId xmlns:a16="http://schemas.microsoft.com/office/drawing/2014/main" id="{C484E7BA-13E3-FE11-CB7B-F92C7ADD1B8F}"/>
              </a:ext>
            </a:extLst>
          </p:cNvPr>
          <p:cNvSpPr>
            <a:spLocks noGrp="1"/>
          </p:cNvSpPr>
          <p:nvPr>
            <p:ph type="pic" idx="1"/>
          </p:nvPr>
        </p:nvSpPr>
        <p:spPr>
          <a:xfrm>
            <a:off x="3887788" y="332657"/>
            <a:ext cx="4629150" cy="5528394"/>
          </a:xfrm>
        </p:spPr>
        <p:txBody>
          <a:bodyPr/>
          <a:lstStyle/>
          <a:p>
            <a:endParaRPr lang="en-GB" dirty="0"/>
          </a:p>
        </p:txBody>
      </p:sp>
      <p:sp>
        <p:nvSpPr>
          <p:cNvPr id="10" name="Text Placeholder 9">
            <a:extLst>
              <a:ext uri="{FF2B5EF4-FFF2-40B4-BE49-F238E27FC236}">
                <a16:creationId xmlns:a16="http://schemas.microsoft.com/office/drawing/2014/main" id="{D75D859F-41B2-D4DA-D1B2-2FB0F2D8168F}"/>
              </a:ext>
            </a:extLst>
          </p:cNvPr>
          <p:cNvSpPr>
            <a:spLocks noGrp="1"/>
          </p:cNvSpPr>
          <p:nvPr>
            <p:ph type="body" sz="half" idx="2"/>
          </p:nvPr>
        </p:nvSpPr>
        <p:spPr/>
        <p:txBody>
          <a:bodyPr/>
          <a:lstStyle/>
          <a:p>
            <a:endParaRPr lang="en-GB" dirty="0"/>
          </a:p>
        </p:txBody>
      </p:sp>
      <p:pic>
        <p:nvPicPr>
          <p:cNvPr id="6" name="Picture 5" descr="A purple rectangular sign with orange text&#10;&#10;Description automatically generated">
            <a:extLst>
              <a:ext uri="{FF2B5EF4-FFF2-40B4-BE49-F238E27FC236}">
                <a16:creationId xmlns:a16="http://schemas.microsoft.com/office/drawing/2014/main" id="{1003C92A-F356-8335-AD1D-7DB8D650D432}"/>
              </a:ext>
            </a:extLst>
          </p:cNvPr>
          <p:cNvPicPr>
            <a:picLocks noChangeAspect="1"/>
          </p:cNvPicPr>
          <p:nvPr/>
        </p:nvPicPr>
        <p:blipFill>
          <a:blip r:embed="rId3"/>
          <a:stretch>
            <a:fillRect/>
          </a:stretch>
        </p:blipFill>
        <p:spPr>
          <a:xfrm>
            <a:off x="3995936" y="509693"/>
            <a:ext cx="3136579" cy="1314385"/>
          </a:xfrm>
          <a:prstGeom prst="rect">
            <a:avLst/>
          </a:prstGeom>
        </p:spPr>
      </p:pic>
      <p:pic>
        <p:nvPicPr>
          <p:cNvPr id="1026" name="Picture 2" descr="Patisserie Valerie in Union Square, Aberdeen">
            <a:extLst>
              <a:ext uri="{FF2B5EF4-FFF2-40B4-BE49-F238E27FC236}">
                <a16:creationId xmlns:a16="http://schemas.microsoft.com/office/drawing/2014/main" id="{E3C652E4-0592-19B6-31BA-C1A62F40DD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76906" y="4869652"/>
            <a:ext cx="3053632" cy="98876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kes &amp; Bakes">
            <a:extLst>
              <a:ext uri="{FF2B5EF4-FFF2-40B4-BE49-F238E27FC236}">
                <a16:creationId xmlns:a16="http://schemas.microsoft.com/office/drawing/2014/main" id="{882465D7-7CE3-D109-CD67-1585EFC00C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936" y="2145043"/>
            <a:ext cx="3053632" cy="122384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AB600AC8-897D-B008-8B25-286A3990C7AF}"/>
              </a:ext>
            </a:extLst>
          </p:cNvPr>
          <p:cNvPicPr>
            <a:picLocks noChangeAspect="1"/>
          </p:cNvPicPr>
          <p:nvPr/>
        </p:nvPicPr>
        <p:blipFill>
          <a:blip r:embed="rId6"/>
          <a:stretch>
            <a:fillRect/>
          </a:stretch>
        </p:blipFill>
        <p:spPr>
          <a:xfrm>
            <a:off x="3995936" y="3541763"/>
            <a:ext cx="3053632" cy="1120885"/>
          </a:xfrm>
          <a:prstGeom prst="rect">
            <a:avLst/>
          </a:prstGeom>
        </p:spPr>
      </p:pic>
      <p:pic>
        <p:nvPicPr>
          <p:cNvPr id="3" name="image3.png">
            <a:extLst>
              <a:ext uri="{FF2B5EF4-FFF2-40B4-BE49-F238E27FC236}">
                <a16:creationId xmlns:a16="http://schemas.microsoft.com/office/drawing/2014/main" id="{89AC3D38-4766-EA8E-F996-EA8F42CC4814}"/>
              </a:ext>
            </a:extLst>
          </p:cNvPr>
          <p:cNvPicPr/>
          <p:nvPr/>
        </p:nvPicPr>
        <p:blipFill>
          <a:blip r:embed="rId7"/>
          <a:srcRect/>
          <a:stretch>
            <a:fillRect/>
          </a:stretch>
        </p:blipFill>
        <p:spPr>
          <a:xfrm>
            <a:off x="682331" y="2213130"/>
            <a:ext cx="2924340" cy="2923109"/>
          </a:xfrm>
          <a:prstGeom prst="rect">
            <a:avLst/>
          </a:prstGeom>
          <a:ln w="12700">
            <a:solidFill>
              <a:srgbClr val="000000"/>
            </a:solidFill>
            <a:prstDash val="solid"/>
          </a:ln>
        </p:spPr>
      </p:pic>
    </p:spTree>
    <p:extLst>
      <p:ext uri="{BB962C8B-B14F-4D97-AF65-F5344CB8AC3E}">
        <p14:creationId xmlns:p14="http://schemas.microsoft.com/office/powerpoint/2010/main" val="3452546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1AEB78-312E-DA59-8243-046AB01B1DCE}"/>
              </a:ext>
            </a:extLst>
          </p:cNvPr>
          <p:cNvPicPr>
            <a:picLocks noChangeAspect="1"/>
          </p:cNvPicPr>
          <p:nvPr/>
        </p:nvPicPr>
        <p:blipFill>
          <a:blip r:embed="rId3"/>
          <a:stretch>
            <a:fillRect/>
          </a:stretch>
        </p:blipFill>
        <p:spPr>
          <a:xfrm>
            <a:off x="468205" y="1844824"/>
            <a:ext cx="4077053" cy="3749365"/>
          </a:xfrm>
          <a:prstGeom prst="rect">
            <a:avLst/>
          </a:prstGeom>
        </p:spPr>
      </p:pic>
      <p:sp>
        <p:nvSpPr>
          <p:cNvPr id="4" name="Title 1">
            <a:extLst>
              <a:ext uri="{FF2B5EF4-FFF2-40B4-BE49-F238E27FC236}">
                <a16:creationId xmlns:a16="http://schemas.microsoft.com/office/drawing/2014/main" id="{C0C4D5CE-B894-6B08-067A-ED1EB076F24B}"/>
              </a:ext>
            </a:extLst>
          </p:cNvPr>
          <p:cNvSpPr txBox="1">
            <a:spLocks/>
          </p:cNvSpPr>
          <p:nvPr/>
        </p:nvSpPr>
        <p:spPr>
          <a:xfrm>
            <a:off x="1187624" y="620688"/>
            <a:ext cx="5013176" cy="267438"/>
          </a:xfrm>
          <a:prstGeom prst="rect">
            <a:avLst/>
          </a:prstGeom>
        </p:spPr>
        <p:txBody>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GB" sz="3200" b="1"/>
              <a:t>Differentiation strategies</a:t>
            </a:r>
            <a:endParaRPr lang="en-GB" sz="3200" b="1" dirty="0"/>
          </a:p>
        </p:txBody>
      </p:sp>
      <p:sp>
        <p:nvSpPr>
          <p:cNvPr id="6" name="TextBox 5">
            <a:extLst>
              <a:ext uri="{FF2B5EF4-FFF2-40B4-BE49-F238E27FC236}">
                <a16:creationId xmlns:a16="http://schemas.microsoft.com/office/drawing/2014/main" id="{4973A592-664B-AB5C-3BD1-84DFB285E8CA}"/>
              </a:ext>
            </a:extLst>
          </p:cNvPr>
          <p:cNvSpPr txBox="1"/>
          <p:nvPr/>
        </p:nvSpPr>
        <p:spPr>
          <a:xfrm>
            <a:off x="4788024" y="2492896"/>
            <a:ext cx="3672408" cy="2222403"/>
          </a:xfrm>
          <a:prstGeom prst="rect">
            <a:avLst/>
          </a:prstGeom>
          <a:noFill/>
        </p:spPr>
        <p:txBody>
          <a:bodyPr wrap="square">
            <a:spAutoFit/>
          </a:bodyPr>
          <a:lstStyle/>
          <a:p>
            <a:pPr algn="l">
              <a:lnSpc>
                <a:spcPct val="200000"/>
              </a:lnSpc>
              <a:buFont typeface="Arial" panose="020B0604020202020204" pitchFamily="34" charset="0"/>
              <a:buChar char="•"/>
            </a:pPr>
            <a:r>
              <a:rPr lang="en-GB" sz="1800" b="1" dirty="0">
                <a:latin typeface="+mj-lt"/>
              </a:rPr>
              <a:t>Baking goods Offering</a:t>
            </a:r>
          </a:p>
          <a:p>
            <a:pPr algn="l">
              <a:lnSpc>
                <a:spcPct val="200000"/>
              </a:lnSpc>
              <a:buFont typeface="Arial" panose="020B0604020202020204" pitchFamily="34" charset="0"/>
              <a:buChar char="•"/>
            </a:pPr>
            <a:r>
              <a:rPr lang="en-GB" sz="1800" b="1" i="0" dirty="0">
                <a:effectLst/>
                <a:latin typeface="+mj-lt"/>
              </a:rPr>
              <a:t>Baking Techniques</a:t>
            </a:r>
          </a:p>
          <a:p>
            <a:pPr algn="l">
              <a:lnSpc>
                <a:spcPct val="200000"/>
              </a:lnSpc>
              <a:buFont typeface="Arial" panose="020B0604020202020204" pitchFamily="34" charset="0"/>
              <a:buChar char="•"/>
            </a:pPr>
            <a:r>
              <a:rPr lang="en-GB" sz="1800" b="1" dirty="0">
                <a:latin typeface="+mj-lt"/>
              </a:rPr>
              <a:t>Pricing Strategy</a:t>
            </a:r>
          </a:p>
          <a:p>
            <a:pPr algn="l">
              <a:lnSpc>
                <a:spcPct val="200000"/>
              </a:lnSpc>
              <a:buFont typeface="Arial" panose="020B0604020202020204" pitchFamily="34" charset="0"/>
              <a:buChar char="•"/>
            </a:pPr>
            <a:r>
              <a:rPr lang="en-GB" sz="1800" b="1" i="0" dirty="0">
                <a:effectLst/>
                <a:latin typeface="+mj-lt"/>
              </a:rPr>
              <a:t>Marketing Tactics</a:t>
            </a:r>
          </a:p>
        </p:txBody>
      </p:sp>
    </p:spTree>
    <p:extLst>
      <p:ext uri="{BB962C8B-B14F-4D97-AF65-F5344CB8AC3E}">
        <p14:creationId xmlns:p14="http://schemas.microsoft.com/office/powerpoint/2010/main" val="1021380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AFF27B-FBC6-6735-F678-365710A0570E}"/>
              </a:ext>
            </a:extLst>
          </p:cNvPr>
          <p:cNvSpPr txBox="1"/>
          <p:nvPr/>
        </p:nvSpPr>
        <p:spPr>
          <a:xfrm>
            <a:off x="1907704" y="692696"/>
            <a:ext cx="4572000" cy="463075"/>
          </a:xfrm>
          <a:prstGeom prst="rect">
            <a:avLst/>
          </a:prstGeom>
          <a:noFill/>
        </p:spPr>
        <p:txBody>
          <a:bodyPr wrap="square">
            <a:spAutoFit/>
          </a:bodyPr>
          <a:lstStyle/>
          <a:p>
            <a:pPr lvl="0" algn="ctr">
              <a:lnSpc>
                <a:spcPct val="150000"/>
              </a:lnSpc>
              <a:spcAft>
                <a:spcPts val="80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Average Customer Rating per month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5" name="Chart 4">
            <a:extLst>
              <a:ext uri="{FF2B5EF4-FFF2-40B4-BE49-F238E27FC236}">
                <a16:creationId xmlns:a16="http://schemas.microsoft.com/office/drawing/2014/main" id="{75D0F0DE-9F23-F45D-5BB6-178513144CB6}"/>
              </a:ext>
            </a:extLst>
          </p:cNvPr>
          <p:cNvGraphicFramePr>
            <a:graphicFrameLocks/>
          </p:cNvGraphicFramePr>
          <p:nvPr>
            <p:extLst>
              <p:ext uri="{D42A27DB-BD31-4B8C-83A1-F6EECF244321}">
                <p14:modId xmlns:p14="http://schemas.microsoft.com/office/powerpoint/2010/main" val="737787701"/>
              </p:ext>
            </p:extLst>
          </p:nvPr>
        </p:nvGraphicFramePr>
        <p:xfrm>
          <a:off x="1187624" y="1484784"/>
          <a:ext cx="5670376" cy="331581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66932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24768-86B2-A968-3021-A6C6AFC98C90}"/>
              </a:ext>
            </a:extLst>
          </p:cNvPr>
          <p:cNvSpPr>
            <a:spLocks noGrp="1"/>
          </p:cNvSpPr>
          <p:nvPr>
            <p:ph type="title"/>
          </p:nvPr>
        </p:nvSpPr>
        <p:spPr/>
        <p:txBody>
          <a:bodyPr/>
          <a:lstStyle/>
          <a:p>
            <a:r>
              <a:rPr lang="en-GB" dirty="0"/>
              <a:t>Funding requirements and allocations</a:t>
            </a:r>
          </a:p>
        </p:txBody>
      </p:sp>
      <p:graphicFrame>
        <p:nvGraphicFramePr>
          <p:cNvPr id="9" name="Table 8">
            <a:extLst>
              <a:ext uri="{FF2B5EF4-FFF2-40B4-BE49-F238E27FC236}">
                <a16:creationId xmlns:a16="http://schemas.microsoft.com/office/drawing/2014/main" id="{E60495DC-2262-8BB7-545D-F56FFCDA5A06}"/>
              </a:ext>
            </a:extLst>
          </p:cNvPr>
          <p:cNvGraphicFramePr>
            <a:graphicFrameLocks noGrp="1"/>
          </p:cNvGraphicFramePr>
          <p:nvPr>
            <p:extLst>
              <p:ext uri="{D42A27DB-BD31-4B8C-83A1-F6EECF244321}">
                <p14:modId xmlns:p14="http://schemas.microsoft.com/office/powerpoint/2010/main" val="2654557501"/>
              </p:ext>
            </p:extLst>
          </p:nvPr>
        </p:nvGraphicFramePr>
        <p:xfrm>
          <a:off x="899592" y="1556792"/>
          <a:ext cx="5904656" cy="4358640"/>
        </p:xfrm>
        <a:graphic>
          <a:graphicData uri="http://schemas.openxmlformats.org/drawingml/2006/table">
            <a:tbl>
              <a:tblPr firstRow="1" bandRow="1">
                <a:tableStyleId>{5C22544A-7EE6-4342-B048-85BDC9FD1C3A}</a:tableStyleId>
              </a:tblPr>
              <a:tblGrid>
                <a:gridCol w="2952328">
                  <a:extLst>
                    <a:ext uri="{9D8B030D-6E8A-4147-A177-3AD203B41FA5}">
                      <a16:colId xmlns:a16="http://schemas.microsoft.com/office/drawing/2014/main" val="1779061899"/>
                    </a:ext>
                  </a:extLst>
                </a:gridCol>
                <a:gridCol w="2952328">
                  <a:extLst>
                    <a:ext uri="{9D8B030D-6E8A-4147-A177-3AD203B41FA5}">
                      <a16:colId xmlns:a16="http://schemas.microsoft.com/office/drawing/2014/main" val="3611335442"/>
                    </a:ext>
                  </a:extLst>
                </a:gridCol>
              </a:tblGrid>
              <a:tr h="328019">
                <a:tc>
                  <a:txBody>
                    <a:bodyPr/>
                    <a:lstStyle/>
                    <a:p>
                      <a:r>
                        <a:rPr lang="en-GB" sz="1600" dirty="0">
                          <a:solidFill>
                            <a:schemeClr val="tx1"/>
                          </a:solidFill>
                        </a:rPr>
                        <a:t>Funding</a:t>
                      </a:r>
                    </a:p>
                  </a:txBody>
                  <a:tcPr/>
                </a:tc>
                <a:tc>
                  <a:txBody>
                    <a:bodyPr/>
                    <a:lstStyle/>
                    <a:p>
                      <a:r>
                        <a:rPr lang="en-GB" sz="1600" dirty="0">
                          <a:solidFill>
                            <a:schemeClr val="tx1"/>
                          </a:solidFill>
                        </a:rPr>
                        <a:t>Amount</a:t>
                      </a:r>
                    </a:p>
                  </a:txBody>
                  <a:tcPr/>
                </a:tc>
                <a:extLst>
                  <a:ext uri="{0D108BD9-81ED-4DB2-BD59-A6C34878D82A}">
                    <a16:rowId xmlns:a16="http://schemas.microsoft.com/office/drawing/2014/main" val="383426510"/>
                  </a:ext>
                </a:extLst>
              </a:tr>
              <a:tr h="328019">
                <a:tc>
                  <a:txBody>
                    <a:bodyPr/>
                    <a:lstStyle/>
                    <a:p>
                      <a:r>
                        <a:rPr lang="en-GB" sz="1600" dirty="0">
                          <a:solidFill>
                            <a:schemeClr val="tx1"/>
                          </a:solidFill>
                        </a:rPr>
                        <a:t>Owner investment</a:t>
                      </a:r>
                    </a:p>
                  </a:txBody>
                  <a:tcPr/>
                </a:tc>
                <a:tc>
                  <a:txBody>
                    <a:bodyPr/>
                    <a:lstStyle/>
                    <a:p>
                      <a:r>
                        <a:rPr lang="en-GB" sz="1600" dirty="0">
                          <a:solidFill>
                            <a:schemeClr val="tx1"/>
                          </a:solidFill>
                        </a:rPr>
                        <a:t>20.000</a:t>
                      </a:r>
                    </a:p>
                  </a:txBody>
                  <a:tcPr/>
                </a:tc>
                <a:extLst>
                  <a:ext uri="{0D108BD9-81ED-4DB2-BD59-A6C34878D82A}">
                    <a16:rowId xmlns:a16="http://schemas.microsoft.com/office/drawing/2014/main" val="3780753765"/>
                  </a:ext>
                </a:extLst>
              </a:tr>
              <a:tr h="328019">
                <a:tc>
                  <a:txBody>
                    <a:bodyPr/>
                    <a:lstStyle/>
                    <a:p>
                      <a:r>
                        <a:rPr lang="en-GB" sz="1600" dirty="0">
                          <a:solidFill>
                            <a:schemeClr val="tx1"/>
                          </a:solidFill>
                        </a:rPr>
                        <a:t>Bank loan</a:t>
                      </a:r>
                    </a:p>
                  </a:txBody>
                  <a:tcPr/>
                </a:tc>
                <a:tc>
                  <a:txBody>
                    <a:bodyPr/>
                    <a:lstStyle/>
                    <a:p>
                      <a:r>
                        <a:rPr lang="en-GB" sz="1600" dirty="0">
                          <a:solidFill>
                            <a:schemeClr val="tx1"/>
                          </a:solidFill>
                        </a:rPr>
                        <a:t>20.00</a:t>
                      </a:r>
                    </a:p>
                  </a:txBody>
                  <a:tcPr/>
                </a:tc>
                <a:extLst>
                  <a:ext uri="{0D108BD9-81ED-4DB2-BD59-A6C34878D82A}">
                    <a16:rowId xmlns:a16="http://schemas.microsoft.com/office/drawing/2014/main" val="1548190203"/>
                  </a:ext>
                </a:extLst>
              </a:tr>
              <a:tr h="328019">
                <a:tc>
                  <a:txBody>
                    <a:bodyPr/>
                    <a:lstStyle/>
                    <a:p>
                      <a:r>
                        <a:rPr lang="en-GB" sz="1600" dirty="0">
                          <a:solidFill>
                            <a:srgbClr val="FF0000"/>
                          </a:solidFill>
                        </a:rPr>
                        <a:t>Total</a:t>
                      </a:r>
                    </a:p>
                  </a:txBody>
                  <a:tcPr/>
                </a:tc>
                <a:tc>
                  <a:txBody>
                    <a:bodyPr/>
                    <a:lstStyle/>
                    <a:p>
                      <a:r>
                        <a:rPr lang="en-GB" sz="1600" dirty="0">
                          <a:solidFill>
                            <a:srgbClr val="FF0000"/>
                          </a:solidFill>
                        </a:rPr>
                        <a:t>50.000</a:t>
                      </a:r>
                    </a:p>
                  </a:txBody>
                  <a:tcPr/>
                </a:tc>
                <a:extLst>
                  <a:ext uri="{0D108BD9-81ED-4DB2-BD59-A6C34878D82A}">
                    <a16:rowId xmlns:a16="http://schemas.microsoft.com/office/drawing/2014/main" val="1407442919"/>
                  </a:ext>
                </a:extLst>
              </a:tr>
              <a:tr h="328019">
                <a:tc>
                  <a:txBody>
                    <a:bodyPr/>
                    <a:lstStyle/>
                    <a:p>
                      <a:r>
                        <a:rPr lang="en-GB" sz="1600" b="1" dirty="0">
                          <a:solidFill>
                            <a:schemeClr val="tx1"/>
                          </a:solidFill>
                        </a:rPr>
                        <a:t>Money allocation</a:t>
                      </a:r>
                    </a:p>
                  </a:txBody>
                  <a:tcPr/>
                </a:tc>
                <a:tc>
                  <a:txBody>
                    <a:bodyPr/>
                    <a:lstStyle/>
                    <a:p>
                      <a:r>
                        <a:rPr lang="en-GB" sz="1600" b="1" dirty="0">
                          <a:solidFill>
                            <a:schemeClr val="tx1"/>
                          </a:solidFill>
                        </a:rPr>
                        <a:t> Monthly Cost</a:t>
                      </a:r>
                    </a:p>
                  </a:txBody>
                  <a:tcPr/>
                </a:tc>
                <a:extLst>
                  <a:ext uri="{0D108BD9-81ED-4DB2-BD59-A6C34878D82A}">
                    <a16:rowId xmlns:a16="http://schemas.microsoft.com/office/drawing/2014/main" val="3691435540"/>
                  </a:ext>
                </a:extLst>
              </a:tr>
              <a:tr h="328019">
                <a:tc>
                  <a:txBody>
                    <a:bodyPr/>
                    <a:lstStyle/>
                    <a:p>
                      <a:r>
                        <a:rPr lang="en-GB" sz="1600" dirty="0"/>
                        <a:t>Equipment</a:t>
                      </a:r>
                    </a:p>
                  </a:txBody>
                  <a:tcPr/>
                </a:tc>
                <a:tc>
                  <a:txBody>
                    <a:bodyPr/>
                    <a:lstStyle/>
                    <a:p>
                      <a:r>
                        <a:rPr lang="en-GB" sz="1600" dirty="0"/>
                        <a:t>5000</a:t>
                      </a:r>
                    </a:p>
                  </a:txBody>
                  <a:tcPr/>
                </a:tc>
                <a:extLst>
                  <a:ext uri="{0D108BD9-81ED-4DB2-BD59-A6C34878D82A}">
                    <a16:rowId xmlns:a16="http://schemas.microsoft.com/office/drawing/2014/main" val="3592111792"/>
                  </a:ext>
                </a:extLst>
              </a:tr>
              <a:tr h="328019">
                <a:tc>
                  <a:txBody>
                    <a:bodyPr/>
                    <a:lstStyle/>
                    <a:p>
                      <a:r>
                        <a:rPr lang="en-GB" sz="1600" dirty="0"/>
                        <a:t>Row Materials</a:t>
                      </a:r>
                    </a:p>
                  </a:txBody>
                  <a:tcPr/>
                </a:tc>
                <a:tc>
                  <a:txBody>
                    <a:bodyPr/>
                    <a:lstStyle/>
                    <a:p>
                      <a:r>
                        <a:rPr lang="en-GB" sz="1600" dirty="0"/>
                        <a:t>4500</a:t>
                      </a:r>
                    </a:p>
                  </a:txBody>
                  <a:tcPr/>
                </a:tc>
                <a:extLst>
                  <a:ext uri="{0D108BD9-81ED-4DB2-BD59-A6C34878D82A}">
                    <a16:rowId xmlns:a16="http://schemas.microsoft.com/office/drawing/2014/main" val="3504090177"/>
                  </a:ext>
                </a:extLst>
              </a:tr>
              <a:tr h="328019">
                <a:tc>
                  <a:txBody>
                    <a:bodyPr/>
                    <a:lstStyle/>
                    <a:p>
                      <a:r>
                        <a:rPr lang="en-GB" sz="1600" dirty="0"/>
                        <a:t>Rent/Utilities </a:t>
                      </a:r>
                    </a:p>
                  </a:txBody>
                  <a:tcPr/>
                </a:tc>
                <a:tc>
                  <a:txBody>
                    <a:bodyPr/>
                    <a:lstStyle/>
                    <a:p>
                      <a:r>
                        <a:rPr lang="en-GB" sz="1600" dirty="0"/>
                        <a:t>4,200</a:t>
                      </a:r>
                    </a:p>
                  </a:txBody>
                  <a:tcPr/>
                </a:tc>
                <a:extLst>
                  <a:ext uri="{0D108BD9-81ED-4DB2-BD59-A6C34878D82A}">
                    <a16:rowId xmlns:a16="http://schemas.microsoft.com/office/drawing/2014/main" val="3817283610"/>
                  </a:ext>
                </a:extLst>
              </a:tr>
              <a:tr h="328019">
                <a:tc>
                  <a:txBody>
                    <a:bodyPr/>
                    <a:lstStyle/>
                    <a:p>
                      <a:r>
                        <a:rPr lang="en-GB" sz="1600" dirty="0"/>
                        <a:t>Wages</a:t>
                      </a:r>
                    </a:p>
                  </a:txBody>
                  <a:tcPr/>
                </a:tc>
                <a:tc>
                  <a:txBody>
                    <a:bodyPr/>
                    <a:lstStyle/>
                    <a:p>
                      <a:r>
                        <a:rPr lang="en-GB" sz="1600" dirty="0"/>
                        <a:t>15.500</a:t>
                      </a:r>
                    </a:p>
                  </a:txBody>
                  <a:tcPr/>
                </a:tc>
                <a:extLst>
                  <a:ext uri="{0D108BD9-81ED-4DB2-BD59-A6C34878D82A}">
                    <a16:rowId xmlns:a16="http://schemas.microsoft.com/office/drawing/2014/main" val="54142153"/>
                  </a:ext>
                </a:extLst>
              </a:tr>
              <a:tr h="328019">
                <a:tc>
                  <a:txBody>
                    <a:bodyPr/>
                    <a:lstStyle/>
                    <a:p>
                      <a:r>
                        <a:rPr lang="en-GB" sz="1600" dirty="0"/>
                        <a:t>Advertising</a:t>
                      </a:r>
                    </a:p>
                  </a:txBody>
                  <a:tcPr/>
                </a:tc>
                <a:tc>
                  <a:txBody>
                    <a:bodyPr/>
                    <a:lstStyle/>
                    <a:p>
                      <a:r>
                        <a:rPr lang="en-GB" sz="1600" dirty="0"/>
                        <a:t>3000</a:t>
                      </a:r>
                    </a:p>
                  </a:txBody>
                  <a:tcPr/>
                </a:tc>
                <a:extLst>
                  <a:ext uri="{0D108BD9-81ED-4DB2-BD59-A6C34878D82A}">
                    <a16:rowId xmlns:a16="http://schemas.microsoft.com/office/drawing/2014/main" val="3198705208"/>
                  </a:ext>
                </a:extLst>
              </a:tr>
              <a:tr h="328019">
                <a:tc>
                  <a:txBody>
                    <a:bodyPr/>
                    <a:lstStyle/>
                    <a:p>
                      <a:r>
                        <a:rPr lang="en-GB" sz="1600" dirty="0">
                          <a:solidFill>
                            <a:schemeClr val="tx1"/>
                          </a:solidFill>
                        </a:rPr>
                        <a:t>Administrative Expenses</a:t>
                      </a:r>
                    </a:p>
                  </a:txBody>
                  <a:tcPr/>
                </a:tc>
                <a:tc>
                  <a:txBody>
                    <a:bodyPr/>
                    <a:lstStyle/>
                    <a:p>
                      <a:r>
                        <a:rPr lang="en-GB" sz="1600" dirty="0">
                          <a:solidFill>
                            <a:schemeClr val="tx1"/>
                          </a:solidFill>
                        </a:rPr>
                        <a:t>3000</a:t>
                      </a:r>
                    </a:p>
                  </a:txBody>
                  <a:tcPr/>
                </a:tc>
                <a:extLst>
                  <a:ext uri="{0D108BD9-81ED-4DB2-BD59-A6C34878D82A}">
                    <a16:rowId xmlns:a16="http://schemas.microsoft.com/office/drawing/2014/main" val="2351788400"/>
                  </a:ext>
                </a:extLst>
              </a:tr>
              <a:tr h="328019">
                <a:tc>
                  <a:txBody>
                    <a:bodyPr/>
                    <a:lstStyle/>
                    <a:p>
                      <a:r>
                        <a:rPr lang="en-GB" sz="1600" dirty="0">
                          <a:solidFill>
                            <a:schemeClr val="tx1"/>
                          </a:solidFill>
                        </a:rPr>
                        <a:t>Other expenses</a:t>
                      </a:r>
                    </a:p>
                  </a:txBody>
                  <a:tcPr/>
                </a:tc>
                <a:tc>
                  <a:txBody>
                    <a:bodyPr/>
                    <a:lstStyle/>
                    <a:p>
                      <a:r>
                        <a:rPr lang="en-GB" sz="1600" dirty="0">
                          <a:solidFill>
                            <a:schemeClr val="tx1"/>
                          </a:solidFill>
                        </a:rPr>
                        <a:t>1200</a:t>
                      </a:r>
                    </a:p>
                  </a:txBody>
                  <a:tcPr/>
                </a:tc>
                <a:extLst>
                  <a:ext uri="{0D108BD9-81ED-4DB2-BD59-A6C34878D82A}">
                    <a16:rowId xmlns:a16="http://schemas.microsoft.com/office/drawing/2014/main" val="897514323"/>
                  </a:ext>
                </a:extLst>
              </a:tr>
              <a:tr h="328019">
                <a:tc>
                  <a:txBody>
                    <a:bodyPr/>
                    <a:lstStyle/>
                    <a:p>
                      <a:r>
                        <a:rPr lang="en-GB" sz="1600" dirty="0">
                          <a:solidFill>
                            <a:srgbClr val="C00000"/>
                          </a:solidFill>
                        </a:rPr>
                        <a:t>Total</a:t>
                      </a:r>
                    </a:p>
                  </a:txBody>
                  <a:tcPr/>
                </a:tc>
                <a:tc>
                  <a:txBody>
                    <a:bodyPr/>
                    <a:lstStyle/>
                    <a:p>
                      <a:r>
                        <a:rPr lang="en-GB" sz="1600" dirty="0">
                          <a:solidFill>
                            <a:srgbClr val="C00000"/>
                          </a:solidFill>
                        </a:rPr>
                        <a:t>28.400</a:t>
                      </a:r>
                    </a:p>
                  </a:txBody>
                  <a:tcPr/>
                </a:tc>
                <a:extLst>
                  <a:ext uri="{0D108BD9-81ED-4DB2-BD59-A6C34878D82A}">
                    <a16:rowId xmlns:a16="http://schemas.microsoft.com/office/drawing/2014/main" val="3527529456"/>
                  </a:ext>
                </a:extLst>
              </a:tr>
            </a:tbl>
          </a:graphicData>
        </a:graphic>
      </p:graphicFrame>
    </p:spTree>
    <p:extLst>
      <p:ext uri="{BB962C8B-B14F-4D97-AF65-F5344CB8AC3E}">
        <p14:creationId xmlns:p14="http://schemas.microsoft.com/office/powerpoint/2010/main" val="4002826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23A2-9143-3AE0-D443-2C930D7588D3}"/>
              </a:ext>
            </a:extLst>
          </p:cNvPr>
          <p:cNvSpPr>
            <a:spLocks noGrp="1"/>
          </p:cNvSpPr>
          <p:nvPr>
            <p:ph type="title"/>
          </p:nvPr>
        </p:nvSpPr>
        <p:spPr/>
        <p:txBody>
          <a:bodyPr/>
          <a:lstStyle/>
          <a:p>
            <a:r>
              <a:rPr lang="en-GB" dirty="0"/>
              <a:t>Conclusion</a:t>
            </a:r>
          </a:p>
        </p:txBody>
      </p:sp>
      <p:sp>
        <p:nvSpPr>
          <p:cNvPr id="4" name="TextBox 3">
            <a:extLst>
              <a:ext uri="{FF2B5EF4-FFF2-40B4-BE49-F238E27FC236}">
                <a16:creationId xmlns:a16="http://schemas.microsoft.com/office/drawing/2014/main" id="{A743300B-4DAC-138D-00CB-16020B83DD66}"/>
              </a:ext>
            </a:extLst>
          </p:cNvPr>
          <p:cNvSpPr txBox="1"/>
          <p:nvPr/>
        </p:nvSpPr>
        <p:spPr>
          <a:xfrm>
            <a:off x="683568" y="1844824"/>
            <a:ext cx="6048672" cy="3365024"/>
          </a:xfrm>
          <a:prstGeom prst="rect">
            <a:avLst/>
          </a:prstGeom>
          <a:noFill/>
        </p:spPr>
        <p:txBody>
          <a:bodyPr wrap="square">
            <a:spAutoFit/>
          </a:bodyPr>
          <a:lstStyle/>
          <a:p>
            <a:pPr algn="just">
              <a:lnSpc>
                <a:spcPct val="150000"/>
              </a:lnSpc>
            </a:pPr>
            <a:r>
              <a:rPr lang="en-GB" sz="1800" dirty="0">
                <a:effectLst/>
                <a:latin typeface="Arial" panose="020B0604020202020204" pitchFamily="34" charset="0"/>
                <a:ea typeface="Calibri" panose="020F0502020204030204" pitchFamily="34" charset="0"/>
              </a:rPr>
              <a:t>Achieving success in the bakery industry requires a combination of factors, including a strong differentiation strategy, an understanding of competitors’ strategies, and continuous innovation to pursue customer satisfaction. Customer reviews reveal reputation and level of satisfaction.</a:t>
            </a:r>
          </a:p>
          <a:p>
            <a:pPr>
              <a:lnSpc>
                <a:spcPct val="150000"/>
              </a:lnSpc>
            </a:pPr>
            <a:r>
              <a:rPr lang="en-GB" dirty="0">
                <a:ea typeface="Calibri" panose="020F0502020204030204" pitchFamily="34" charset="0"/>
              </a:rPr>
              <a:t>Positive feedback indicates high-quality products and services. </a:t>
            </a:r>
            <a:r>
              <a:rPr lang="en-GB" sz="1800" dirty="0">
                <a:effectLst/>
                <a:latin typeface="Arial" panose="020B0604020202020204" pitchFamily="34" charset="0"/>
                <a:ea typeface="Calibri" panose="020F0502020204030204" pitchFamily="34" charset="0"/>
              </a:rPr>
              <a:t> </a:t>
            </a:r>
            <a:endParaRPr lang="en-GB" dirty="0"/>
          </a:p>
        </p:txBody>
      </p:sp>
    </p:spTree>
    <p:extLst>
      <p:ext uri="{BB962C8B-B14F-4D97-AF65-F5344CB8AC3E}">
        <p14:creationId xmlns:p14="http://schemas.microsoft.com/office/powerpoint/2010/main" val="1988626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E5ACC-EEEE-90AB-4CF8-EE6DF7B2092E}"/>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EAAB8BCF-4F2B-60F2-C74F-9AA9CDF7EF16}"/>
              </a:ext>
            </a:extLst>
          </p:cNvPr>
          <p:cNvSpPr txBox="1"/>
          <p:nvPr/>
        </p:nvSpPr>
        <p:spPr>
          <a:xfrm>
            <a:off x="457200" y="1340768"/>
            <a:ext cx="7571184" cy="4022704"/>
          </a:xfrm>
          <a:prstGeom prst="rect">
            <a:avLst/>
          </a:prstGeom>
          <a:noFill/>
        </p:spPr>
        <p:txBody>
          <a:bodyPr wrap="square">
            <a:spAutoFit/>
          </a:bodyPr>
          <a:lstStyle/>
          <a:p>
            <a:pPr marL="342900" lvl="0" indent="-342900">
              <a:lnSpc>
                <a:spcPct val="150000"/>
              </a:lnSpc>
              <a:spcAft>
                <a:spcPts val="800"/>
              </a:spcAft>
              <a:buFont typeface="+mj-lt"/>
              <a:buAutoNum type="arabicPeriod"/>
            </a:pPr>
            <a:r>
              <a:rPr lang="en-GB" sz="1400" dirty="0">
                <a:effectLst/>
                <a:latin typeface="+mj-lt"/>
                <a:ea typeface="Calibri" panose="020F0502020204030204" pitchFamily="34" charset="0"/>
                <a:cs typeface="Times New Roman" panose="02020603050405020304" pitchFamily="18" charset="0"/>
              </a:rPr>
              <a:t>Abrams, R. M. (2010). The successful business plan: Secrets &amp; Strategies (5th ed.). Palo Alto, CA: The Planning Shop.</a:t>
            </a:r>
          </a:p>
          <a:p>
            <a:pPr marL="342900" indent="-342900">
              <a:lnSpc>
                <a:spcPct val="150000"/>
              </a:lnSpc>
              <a:spcAft>
                <a:spcPts val="800"/>
              </a:spcAft>
              <a:buFont typeface="+mj-lt"/>
              <a:buAutoNum type="arabicPeriod"/>
            </a:pPr>
            <a:r>
              <a:rPr lang="en-GB" sz="1400" b="0" i="0" dirty="0">
                <a:effectLst/>
                <a:latin typeface="+mj-lt"/>
              </a:rPr>
              <a:t>Barringer, B. &amp; Ireland, D.( 2018) Entrepreneurship, </a:t>
            </a:r>
            <a:r>
              <a:rPr lang="en-GB" sz="1400" b="0" i="0" dirty="0" err="1">
                <a:effectLst/>
                <a:latin typeface="+mj-lt"/>
              </a:rPr>
              <a:t>EBook</a:t>
            </a:r>
            <a:r>
              <a:rPr lang="en-GB" sz="1400" b="0" i="0" dirty="0">
                <a:effectLst/>
                <a:latin typeface="+mj-lt"/>
              </a:rPr>
              <a:t>, Global Edition, Pearson Education, Limited, Harlow. Available from: ProQuest </a:t>
            </a:r>
            <a:r>
              <a:rPr lang="en-GB" sz="1400" b="0" i="0" dirty="0" err="1">
                <a:effectLst/>
                <a:latin typeface="+mj-lt"/>
              </a:rPr>
              <a:t>Ebook</a:t>
            </a:r>
            <a:r>
              <a:rPr lang="en-GB" sz="1400" b="0" i="0" dirty="0">
                <a:effectLst/>
                <a:latin typeface="+mj-lt"/>
              </a:rPr>
              <a:t> Central. [11 March 2024].</a:t>
            </a:r>
            <a:endParaRPr lang="en-GB" sz="1400" dirty="0">
              <a:effectLst/>
              <a:latin typeface="+mj-lt"/>
              <a:ea typeface="Calibri" panose="020F050202020403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GB" sz="1400" dirty="0" err="1">
                <a:solidFill>
                  <a:srgbClr val="000000"/>
                </a:solidFill>
                <a:effectLst/>
                <a:latin typeface="+mj-lt"/>
                <a:ea typeface="Calibri" panose="020F0502020204030204" pitchFamily="34" charset="0"/>
                <a:cs typeface="Times New Roman" panose="02020603050405020304" pitchFamily="18" charset="0"/>
              </a:rPr>
              <a:t>ProfitableVenture</a:t>
            </a:r>
            <a:r>
              <a:rPr lang="en-GB" sz="1400" dirty="0">
                <a:solidFill>
                  <a:srgbClr val="000000"/>
                </a:solidFill>
                <a:effectLst/>
                <a:latin typeface="+mj-lt"/>
                <a:ea typeface="Calibri" panose="020F0502020204030204" pitchFamily="34" charset="0"/>
                <a:cs typeface="Times New Roman" panose="02020603050405020304" pitchFamily="18" charset="0"/>
              </a:rPr>
              <a:t>. 2022. </a:t>
            </a:r>
            <a:r>
              <a:rPr lang="en-GB" sz="1400" i="1" dirty="0">
                <a:solidFill>
                  <a:srgbClr val="000000"/>
                </a:solidFill>
                <a:effectLst/>
                <a:latin typeface="+mj-lt"/>
                <a:ea typeface="Calibri" panose="020F0502020204030204" pitchFamily="34" charset="0"/>
                <a:cs typeface="Times New Roman" panose="02020603050405020304" pitchFamily="18" charset="0"/>
              </a:rPr>
              <a:t>Bakery Organizational Structure – Job Description &amp; Roles - </a:t>
            </a:r>
            <a:r>
              <a:rPr lang="en-GB" sz="1400" i="1" dirty="0" err="1">
                <a:solidFill>
                  <a:srgbClr val="000000"/>
                </a:solidFill>
                <a:effectLst/>
                <a:latin typeface="+mj-lt"/>
                <a:ea typeface="Calibri" panose="020F0502020204030204" pitchFamily="34" charset="0"/>
                <a:cs typeface="Times New Roman" panose="02020603050405020304" pitchFamily="18" charset="0"/>
              </a:rPr>
              <a:t>ProfitableVenture</a:t>
            </a:r>
            <a:r>
              <a:rPr lang="en-GB" sz="1400" dirty="0">
                <a:solidFill>
                  <a:srgbClr val="000000"/>
                </a:solidFill>
                <a:effectLst/>
                <a:latin typeface="+mj-lt"/>
                <a:ea typeface="Calibri" panose="020F0502020204030204" pitchFamily="34" charset="0"/>
                <a:cs typeface="Times New Roman" panose="02020603050405020304" pitchFamily="18" charset="0"/>
              </a:rPr>
              <a:t>. [online] Available at: &lt;https://www.profitableventure.com/bakery-job-description-positions/&gt; [Accessed 10 March 2024].</a:t>
            </a:r>
          </a:p>
          <a:p>
            <a:pPr marL="342900" indent="-342900">
              <a:lnSpc>
                <a:spcPct val="150000"/>
              </a:lnSpc>
              <a:spcAft>
                <a:spcPts val="800"/>
              </a:spcAft>
              <a:buFont typeface="+mj-lt"/>
              <a:buAutoNum type="arabicPeriod"/>
            </a:pPr>
            <a:r>
              <a:rPr lang="en-US" sz="1400" dirty="0" err="1">
                <a:effectLst/>
                <a:latin typeface="Cambria" panose="02040503050406030204" pitchFamily="18" charset="0"/>
                <a:ea typeface="Cambria" panose="02040503050406030204" pitchFamily="18" charset="0"/>
                <a:cs typeface="Times New Roman" panose="02020603050405020304" pitchFamily="18" charset="0"/>
              </a:rPr>
              <a:t>Linzalone</a:t>
            </a:r>
            <a:r>
              <a:rPr lang="en-US" sz="1400" dirty="0">
                <a:effectLst/>
                <a:latin typeface="Cambria" panose="02040503050406030204" pitchFamily="18" charset="0"/>
                <a:ea typeface="Cambria" panose="02040503050406030204" pitchFamily="18" charset="0"/>
                <a:cs typeface="Times New Roman" panose="02020603050405020304" pitchFamily="18" charset="0"/>
              </a:rPr>
              <a:t>, R. and </a:t>
            </a:r>
            <a:r>
              <a:rPr lang="en-US" sz="1400" dirty="0" err="1">
                <a:effectLst/>
                <a:latin typeface="Cambria" panose="02040503050406030204" pitchFamily="18" charset="0"/>
                <a:ea typeface="Cambria" panose="02040503050406030204" pitchFamily="18" charset="0"/>
                <a:cs typeface="Times New Roman" panose="02020603050405020304" pitchFamily="18" charset="0"/>
              </a:rPr>
              <a:t>Lerro</a:t>
            </a:r>
            <a:r>
              <a:rPr lang="en-US" sz="1400" dirty="0">
                <a:effectLst/>
                <a:latin typeface="Cambria" panose="02040503050406030204" pitchFamily="18" charset="0"/>
                <a:ea typeface="Cambria" panose="02040503050406030204" pitchFamily="18" charset="0"/>
                <a:cs typeface="Times New Roman" panose="02020603050405020304" pitchFamily="18" charset="0"/>
              </a:rPr>
              <a:t>, A., (2021). Managing positional innovation in small food enterprises. The bakery industry. </a:t>
            </a:r>
            <a:r>
              <a:rPr lang="en-US" sz="1400" i="1" dirty="0">
                <a:effectLst/>
                <a:latin typeface="Cambria" panose="02040503050406030204" pitchFamily="18" charset="0"/>
                <a:ea typeface="Cambria" panose="02040503050406030204" pitchFamily="18" charset="0"/>
                <a:cs typeface="Times New Roman" panose="02020603050405020304" pitchFamily="18" charset="0"/>
              </a:rPr>
              <a:t>Measuring Business Excellence, 25</a:t>
            </a:r>
            <a:r>
              <a:rPr lang="en-US" sz="1400" dirty="0">
                <a:effectLst/>
                <a:latin typeface="Cambria" panose="02040503050406030204" pitchFamily="18" charset="0"/>
                <a:ea typeface="Cambria" panose="02040503050406030204" pitchFamily="18" charset="0"/>
                <a:cs typeface="Times New Roman" panose="02020603050405020304" pitchFamily="18" charset="0"/>
              </a:rPr>
              <a:t>(4), pp.509-526.</a:t>
            </a:r>
            <a:endParaRPr lang="en-GB" sz="1400" dirty="0">
              <a:latin typeface="+mj-lt"/>
            </a:endParaRPr>
          </a:p>
          <a:p>
            <a:pPr marL="342900" indent="-342900">
              <a:lnSpc>
                <a:spcPct val="150000"/>
              </a:lnSpc>
              <a:spcAft>
                <a:spcPts val="800"/>
              </a:spcAft>
              <a:buFont typeface="+mj-lt"/>
              <a:buAutoNum type="arabicPeriod"/>
            </a:pPr>
            <a:r>
              <a:rPr lang="en-US" sz="1400" dirty="0">
                <a:effectLst/>
                <a:latin typeface="+mj-lt"/>
                <a:ea typeface="Arial" panose="020B0604020202020204" pitchFamily="34" charset="0"/>
                <a:cs typeface="Arial" panose="020B0604020202020204" pitchFamily="34" charset="0"/>
              </a:rPr>
              <a:t>Zhan, Z., (2022). Research on the Market Positioning and Brand Marketing Strategy of Multifamily Food. </a:t>
            </a:r>
            <a:r>
              <a:rPr lang="en-US" sz="1400" i="1" dirty="0">
                <a:effectLst/>
                <a:latin typeface="+mj-lt"/>
                <a:ea typeface="Arial" panose="020B0604020202020204" pitchFamily="34" charset="0"/>
                <a:cs typeface="Arial" panose="020B0604020202020204" pitchFamily="34" charset="0"/>
              </a:rPr>
              <a:t>Highlights in Business, Economics and Management, 2</a:t>
            </a:r>
            <a:r>
              <a:rPr lang="en-US" sz="1400" dirty="0">
                <a:effectLst/>
                <a:latin typeface="+mj-lt"/>
                <a:ea typeface="Arial" panose="020B0604020202020204" pitchFamily="34" charset="0"/>
                <a:cs typeface="Arial" panose="020B0604020202020204" pitchFamily="34" charset="0"/>
              </a:rPr>
              <a:t>, pp.277-288.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8361116"/>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5491</TotalTime>
  <Words>1659</Words>
  <Application>Microsoft Office PowerPoint</Application>
  <PresentationFormat>On-screen Show (4:3)</PresentationFormat>
  <Paragraphs>171</Paragraphs>
  <Slides>14</Slides>
  <Notes>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14</vt:i4>
      </vt:variant>
    </vt:vector>
  </HeadingPairs>
  <TitlesOfParts>
    <vt:vector size="27" baseType="lpstr">
      <vt:lpstr>-apple-system</vt:lpstr>
      <vt:lpstr>Aptos</vt:lpstr>
      <vt:lpstr>Arial</vt:lpstr>
      <vt:lpstr>Arial </vt:lpstr>
      <vt:lpstr>Calibri</vt:lpstr>
      <vt:lpstr>Calibri Light</vt:lpstr>
      <vt:lpstr>Cambria</vt:lpstr>
      <vt:lpstr>Google Sans</vt:lpstr>
      <vt:lpstr>Helvetica</vt:lpstr>
      <vt:lpstr>robotoregular</vt:lpstr>
      <vt:lpstr>Times New Roman</vt:lpstr>
      <vt:lpstr>Trebuchet MS</vt:lpstr>
      <vt:lpstr>Diseño predeterminado</vt:lpstr>
      <vt:lpstr>PowerPoint Presentation</vt:lpstr>
      <vt:lpstr>PowerPoint Presentation</vt:lpstr>
      <vt:lpstr>Introduction</vt:lpstr>
      <vt:lpstr>Business Overview</vt:lpstr>
      <vt:lpstr>Management team plan</vt:lpstr>
      <vt:lpstr>Target Market</vt:lpstr>
      <vt:lpstr>4Ps of Marketing Strategy</vt:lpstr>
      <vt:lpstr>4Ps of Marketing Strategy</vt:lpstr>
      <vt:lpstr>Competition</vt:lpstr>
      <vt:lpstr>PowerPoint Presentation</vt:lpstr>
      <vt:lpstr>PowerPoint Presentation</vt:lpstr>
      <vt:lpstr>Funding requirements and allocations</vt:lpstr>
      <vt:lpstr>Conclusion</vt:lpstr>
      <vt:lpstr>References</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Maria Mahu</cp:lastModifiedBy>
  <cp:revision>665</cp:revision>
  <dcterms:created xsi:type="dcterms:W3CDTF">2010-05-23T14:28:12Z</dcterms:created>
  <dcterms:modified xsi:type="dcterms:W3CDTF">2024-03-18T19:34:51Z</dcterms:modified>
</cp:coreProperties>
</file>