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75" r:id="rId4"/>
    <p:sldId id="278" r:id="rId5"/>
    <p:sldId id="276" r:id="rId6"/>
    <p:sldId id="277" r:id="rId7"/>
    <p:sldId id="281" r:id="rId8"/>
    <p:sldId id="263" r:id="rId9"/>
    <p:sldId id="279" r:id="rId10"/>
    <p:sldId id="273" r:id="rId11"/>
    <p:sldId id="28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4C8C00E-56F2-4E80-972A-A5BCA65B9FF5}" type="datetimeFigureOut">
              <a:rPr lang="en-GB" smtClean="0"/>
              <a:pPr/>
              <a:t>28/03/2011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1348B3-A046-4C0B-B832-940AB4BB48E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Rich Internet Application Development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End of Semester 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</a:t>
            </a:r>
            <a:r>
              <a:rPr lang="en-GB" dirty="0" smtClean="0"/>
              <a:t>1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1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76872"/>
            <a:ext cx="3600400" cy="2318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628800"/>
            <a:ext cx="3763201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1</a:t>
            </a:r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717032"/>
            <a:ext cx="3240360" cy="2433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70478"/>
            <a:ext cx="4104456" cy="4668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1412776"/>
            <a:ext cx="303858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1</a:t>
            </a:r>
            <a:endParaRPr lang="en-GB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214422"/>
            <a:ext cx="4083935" cy="2732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3440" y="2222534"/>
            <a:ext cx="4104457" cy="274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929" y="3518678"/>
            <a:ext cx="4104456" cy="2746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077072"/>
            <a:ext cx="1944216" cy="218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1268760"/>
            <a:ext cx="1798125" cy="1982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1</a:t>
            </a:r>
            <a:endParaRPr lang="en-GB" dirty="0"/>
          </a:p>
        </p:txBody>
      </p:sp>
      <p:pic>
        <p:nvPicPr>
          <p:cNvPr id="14" name="Picture 2" descr="C:\Users\Daddy\Desktop\Week 10\gray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340768"/>
            <a:ext cx="5564671" cy="46605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2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</a:t>
            </a:r>
            <a:r>
              <a:rPr lang="en-GB" dirty="0" smtClean="0"/>
              <a:t>2</a:t>
            </a: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340768"/>
            <a:ext cx="2880320" cy="1920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b="37534"/>
          <a:stretch>
            <a:fillRect/>
          </a:stretch>
        </p:blipFill>
        <p:spPr bwMode="auto">
          <a:xfrm>
            <a:off x="467544" y="3429000"/>
            <a:ext cx="612068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79" y="1268760"/>
            <a:ext cx="5397865" cy="32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</a:t>
            </a:r>
            <a:r>
              <a:rPr lang="en-GB" dirty="0" smtClean="0"/>
              <a:t>2</a:t>
            </a:r>
            <a:endParaRPr lang="en-GB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2951" y="1340769"/>
            <a:ext cx="562967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2027" t="4755" r="14092" b="4907"/>
          <a:stretch>
            <a:fillRect/>
          </a:stretch>
        </p:blipFill>
        <p:spPr bwMode="auto">
          <a:xfrm>
            <a:off x="467544" y="1340768"/>
            <a:ext cx="239016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4784"/>
            <a:ext cx="689594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2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785</TotalTime>
  <Words>27</Words>
  <Application>Microsoft Office PowerPoint</Application>
  <PresentationFormat>On-screen Show (4:3)</PresentationFormat>
  <Paragraphs>12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Origin</vt:lpstr>
      <vt:lpstr>Rich Internet Application Development</vt:lpstr>
      <vt:lpstr>Semester 1</vt:lpstr>
      <vt:lpstr>Semester 1</vt:lpstr>
      <vt:lpstr>Semester 1</vt:lpstr>
      <vt:lpstr>Semester 1</vt:lpstr>
      <vt:lpstr>Semester 1</vt:lpstr>
      <vt:lpstr>Semester 2</vt:lpstr>
      <vt:lpstr>Semester 2</vt:lpstr>
      <vt:lpstr>Semester 2</vt:lpstr>
      <vt:lpstr>Semester 2</vt:lpstr>
      <vt:lpstr>Questions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Rich Internet Application Development</dc:title>
  <dc:creator>Mark Sutcliffe</dc:creator>
  <cp:lastModifiedBy>Daddy</cp:lastModifiedBy>
  <cp:revision>209</cp:revision>
  <dcterms:created xsi:type="dcterms:W3CDTF">2010-09-15T13:03:21Z</dcterms:created>
  <dcterms:modified xsi:type="dcterms:W3CDTF">2011-03-28T14:01:59Z</dcterms:modified>
</cp:coreProperties>
</file>