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72" r:id="rId4"/>
    <p:sldId id="273" r:id="rId5"/>
    <p:sldId id="259" r:id="rId6"/>
    <p:sldId id="260" r:id="rId7"/>
    <p:sldId id="261" r:id="rId8"/>
    <p:sldId id="262" r:id="rId9"/>
    <p:sldId id="263" r:id="rId10"/>
    <p:sldId id="264" r:id="rId11"/>
    <p:sldId id="257" r:id="rId12"/>
    <p:sldId id="258" r:id="rId13"/>
    <p:sldId id="265" r:id="rId14"/>
    <p:sldId id="266" r:id="rId15"/>
    <p:sldId id="267" r:id="rId16"/>
    <p:sldId id="268"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47A352-8967-204C-8702-D93C39DF0373}" v="685" dt="2024-03-07T22:17:13.049"/>
    <p1510:client id="{FB99EAEE-44B3-7A9B-28F1-ED507FE53FB9}" v="34" dt="2024-03-09T20:05:43.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88587FF-7EE4-4759-9D85-5D521D757591}"/>
    <pc:docChg chg="modSld">
      <pc:chgData name="" userId="" providerId="" clId="Web-{688587FF-7EE4-4759-9D85-5D521D757591}" dt="2024-02-23T10:49:00.941" v="8" actId="20577"/>
      <pc:docMkLst>
        <pc:docMk/>
      </pc:docMkLst>
      <pc:sldChg chg="modSp">
        <pc:chgData name="" userId="" providerId="" clId="Web-{688587FF-7EE4-4759-9D85-5D521D757591}" dt="2024-02-23T10:49:00.941" v="8" actId="20577"/>
        <pc:sldMkLst>
          <pc:docMk/>
          <pc:sldMk cId="109857222" sldId="256"/>
        </pc:sldMkLst>
        <pc:spChg chg="mod">
          <ac:chgData name="" userId="" providerId="" clId="Web-{688587FF-7EE4-4759-9D85-5D521D757591}" dt="2024-02-23T10:49:00.941" v="8" actId="20577"/>
          <ac:spMkLst>
            <pc:docMk/>
            <pc:sldMk cId="109857222" sldId="256"/>
            <ac:spMk id="2" creationId="{00000000-0000-0000-0000-000000000000}"/>
          </ac:spMkLst>
        </pc:spChg>
      </pc:sldChg>
    </pc:docChg>
  </pc:docChgLst>
  <pc:docChgLst>
    <pc:chgData name="Maria-Lavinia Samis (2311234)" userId="S::2311234@student.uwtsd.ac.uk::e5a5e160-0b0e-45d9-9283-cb635d7c57ad" providerId="AD" clId="Web-{75BA0BA5-087C-4C83-D1A7-C5932C9BFD34}"/>
    <pc:docChg chg="addSld delSld modSld sldOrd">
      <pc:chgData name="Maria-Lavinia Samis (2311234)" userId="S::2311234@student.uwtsd.ac.uk::e5a5e160-0b0e-45d9-9283-cb635d7c57ad" providerId="AD" clId="Web-{75BA0BA5-087C-4C83-D1A7-C5932C9BFD34}" dt="2024-03-07T12:37:28.399" v="455" actId="20577"/>
      <pc:docMkLst>
        <pc:docMk/>
      </pc:docMkLst>
      <pc:sldChg chg="modSp">
        <pc:chgData name="Maria-Lavinia Samis (2311234)" userId="S::2311234@student.uwtsd.ac.uk::e5a5e160-0b0e-45d9-9283-cb635d7c57ad" providerId="AD" clId="Web-{75BA0BA5-087C-4C83-D1A7-C5932C9BFD34}" dt="2024-03-07T12:29:54.417" v="414" actId="14100"/>
        <pc:sldMkLst>
          <pc:docMk/>
          <pc:sldMk cId="4150550466" sldId="260"/>
        </pc:sldMkLst>
        <pc:spChg chg="mod">
          <ac:chgData name="Maria-Lavinia Samis (2311234)" userId="S::2311234@student.uwtsd.ac.uk::e5a5e160-0b0e-45d9-9283-cb635d7c57ad" providerId="AD" clId="Web-{75BA0BA5-087C-4C83-D1A7-C5932C9BFD34}" dt="2024-03-07T12:29:54.417" v="414" actId="14100"/>
          <ac:spMkLst>
            <pc:docMk/>
            <pc:sldMk cId="4150550466" sldId="260"/>
            <ac:spMk id="2" creationId="{3CE71595-3A78-6AE7-EAAD-D8B7E5950DD2}"/>
          </ac:spMkLst>
        </pc:spChg>
      </pc:sldChg>
      <pc:sldChg chg="modSp">
        <pc:chgData name="Maria-Lavinia Samis (2311234)" userId="S::2311234@student.uwtsd.ac.uk::e5a5e160-0b0e-45d9-9283-cb635d7c57ad" providerId="AD" clId="Web-{75BA0BA5-087C-4C83-D1A7-C5932C9BFD34}" dt="2024-03-07T12:05:44.218" v="98" actId="20577"/>
        <pc:sldMkLst>
          <pc:docMk/>
          <pc:sldMk cId="71420429" sldId="263"/>
        </pc:sldMkLst>
        <pc:spChg chg="mod">
          <ac:chgData name="Maria-Lavinia Samis (2311234)" userId="S::2311234@student.uwtsd.ac.uk::e5a5e160-0b0e-45d9-9283-cb635d7c57ad" providerId="AD" clId="Web-{75BA0BA5-087C-4C83-D1A7-C5932C9BFD34}" dt="2024-03-07T12:05:44.218" v="98" actId="20577"/>
          <ac:spMkLst>
            <pc:docMk/>
            <pc:sldMk cId="71420429" sldId="263"/>
            <ac:spMk id="3" creationId="{B1560BA1-EA63-3690-9636-488E7DD7A5F5}"/>
          </ac:spMkLst>
        </pc:spChg>
      </pc:sldChg>
      <pc:sldChg chg="addSp delSp modSp new ord addAnim delAnim">
        <pc:chgData name="Maria-Lavinia Samis (2311234)" userId="S::2311234@student.uwtsd.ac.uk::e5a5e160-0b0e-45d9-9283-cb635d7c57ad" providerId="AD" clId="Web-{75BA0BA5-087C-4C83-D1A7-C5932C9BFD34}" dt="2024-03-07T12:36:32.990" v="436" actId="20577"/>
        <pc:sldMkLst>
          <pc:docMk/>
          <pc:sldMk cId="3229459531" sldId="265"/>
        </pc:sldMkLst>
        <pc:spChg chg="mod">
          <ac:chgData name="Maria-Lavinia Samis (2311234)" userId="S::2311234@student.uwtsd.ac.uk::e5a5e160-0b0e-45d9-9283-cb635d7c57ad" providerId="AD" clId="Web-{75BA0BA5-087C-4C83-D1A7-C5932C9BFD34}" dt="2024-03-07T12:36:32.990" v="436" actId="20577"/>
          <ac:spMkLst>
            <pc:docMk/>
            <pc:sldMk cId="3229459531" sldId="265"/>
            <ac:spMk id="2" creationId="{3D14284D-9C12-5507-4CC2-E5DB2BA3DA7D}"/>
          </ac:spMkLst>
        </pc:spChg>
        <pc:spChg chg="del">
          <ac:chgData name="Maria-Lavinia Samis (2311234)" userId="S::2311234@student.uwtsd.ac.uk::e5a5e160-0b0e-45d9-9283-cb635d7c57ad" providerId="AD" clId="Web-{75BA0BA5-087C-4C83-D1A7-C5932C9BFD34}" dt="2024-03-07T11:43:26.945" v="15"/>
          <ac:spMkLst>
            <pc:docMk/>
            <pc:sldMk cId="3229459531" sldId="265"/>
            <ac:spMk id="3" creationId="{D16970D4-38D3-8C97-E4D6-338558E9F41A}"/>
          </ac:spMkLst>
        </pc:spChg>
        <pc:spChg chg="add mod">
          <ac:chgData name="Maria-Lavinia Samis (2311234)" userId="S::2311234@student.uwtsd.ac.uk::e5a5e160-0b0e-45d9-9283-cb635d7c57ad" providerId="AD" clId="Web-{75BA0BA5-087C-4C83-D1A7-C5932C9BFD34}" dt="2024-03-07T11:45:01.213" v="32" actId="20577"/>
          <ac:spMkLst>
            <pc:docMk/>
            <pc:sldMk cId="3229459531" sldId="265"/>
            <ac:spMk id="6" creationId="{CFE81A53-73F1-E9E7-653F-C1B56B9D1B87}"/>
          </ac:spMkLst>
        </pc:spChg>
        <pc:picChg chg="add del mod ord">
          <ac:chgData name="Maria-Lavinia Samis (2311234)" userId="S::2311234@student.uwtsd.ac.uk::e5a5e160-0b0e-45d9-9283-cb635d7c57ad" providerId="AD" clId="Web-{75BA0BA5-087C-4C83-D1A7-C5932C9BFD34}" dt="2024-03-07T11:44:19.712" v="18"/>
          <ac:picMkLst>
            <pc:docMk/>
            <pc:sldMk cId="3229459531" sldId="265"/>
            <ac:picMk id="4" creationId="{234C2682-FFC3-1D3D-59DB-3B914F862594}"/>
          </ac:picMkLst>
        </pc:picChg>
      </pc:sldChg>
      <pc:sldChg chg="modSp new">
        <pc:chgData name="Maria-Lavinia Samis (2311234)" userId="S::2311234@student.uwtsd.ac.uk::e5a5e160-0b0e-45d9-9283-cb635d7c57ad" providerId="AD" clId="Web-{75BA0BA5-087C-4C83-D1A7-C5932C9BFD34}" dt="2024-03-07T12:36:37.068" v="440" actId="20577"/>
        <pc:sldMkLst>
          <pc:docMk/>
          <pc:sldMk cId="3150741402" sldId="266"/>
        </pc:sldMkLst>
        <pc:spChg chg="mod">
          <ac:chgData name="Maria-Lavinia Samis (2311234)" userId="S::2311234@student.uwtsd.ac.uk::e5a5e160-0b0e-45d9-9283-cb635d7c57ad" providerId="AD" clId="Web-{75BA0BA5-087C-4C83-D1A7-C5932C9BFD34}" dt="2024-03-07T12:36:37.068" v="440" actId="20577"/>
          <ac:spMkLst>
            <pc:docMk/>
            <pc:sldMk cId="3150741402" sldId="266"/>
            <ac:spMk id="2" creationId="{8D9D61D3-52CD-B91D-238E-2664E5365B58}"/>
          </ac:spMkLst>
        </pc:spChg>
      </pc:sldChg>
      <pc:sldChg chg="modSp new">
        <pc:chgData name="Maria-Lavinia Samis (2311234)" userId="S::2311234@student.uwtsd.ac.uk::e5a5e160-0b0e-45d9-9283-cb635d7c57ad" providerId="AD" clId="Web-{75BA0BA5-087C-4C83-D1A7-C5932C9BFD34}" dt="2024-03-07T12:36:41.256" v="442" actId="20577"/>
        <pc:sldMkLst>
          <pc:docMk/>
          <pc:sldMk cId="933723649" sldId="267"/>
        </pc:sldMkLst>
        <pc:spChg chg="mod">
          <ac:chgData name="Maria-Lavinia Samis (2311234)" userId="S::2311234@student.uwtsd.ac.uk::e5a5e160-0b0e-45d9-9283-cb635d7c57ad" providerId="AD" clId="Web-{75BA0BA5-087C-4C83-D1A7-C5932C9BFD34}" dt="2024-03-07T12:36:41.256" v="442" actId="20577"/>
          <ac:spMkLst>
            <pc:docMk/>
            <pc:sldMk cId="933723649" sldId="267"/>
            <ac:spMk id="2" creationId="{305F177C-9861-05FE-1B55-93B2F46C6551}"/>
          </ac:spMkLst>
        </pc:spChg>
      </pc:sldChg>
      <pc:sldChg chg="modSp new">
        <pc:chgData name="Maria-Lavinia Samis (2311234)" userId="S::2311234@student.uwtsd.ac.uk::e5a5e160-0b0e-45d9-9283-cb635d7c57ad" providerId="AD" clId="Web-{75BA0BA5-087C-4C83-D1A7-C5932C9BFD34}" dt="2024-03-07T12:36:48.225" v="449" actId="20577"/>
        <pc:sldMkLst>
          <pc:docMk/>
          <pc:sldMk cId="852333793" sldId="268"/>
        </pc:sldMkLst>
        <pc:spChg chg="mod">
          <ac:chgData name="Maria-Lavinia Samis (2311234)" userId="S::2311234@student.uwtsd.ac.uk::e5a5e160-0b0e-45d9-9283-cb635d7c57ad" providerId="AD" clId="Web-{75BA0BA5-087C-4C83-D1A7-C5932C9BFD34}" dt="2024-03-07T12:36:48.225" v="449" actId="20577"/>
          <ac:spMkLst>
            <pc:docMk/>
            <pc:sldMk cId="852333793" sldId="268"/>
            <ac:spMk id="2" creationId="{52FD0BE8-FAE1-5D74-EC09-192D70E1E763}"/>
          </ac:spMkLst>
        </pc:spChg>
      </pc:sldChg>
      <pc:sldChg chg="new del">
        <pc:chgData name="Maria-Lavinia Samis (2311234)" userId="S::2311234@student.uwtsd.ac.uk::e5a5e160-0b0e-45d9-9283-cb635d7c57ad" providerId="AD" clId="Web-{75BA0BA5-087C-4C83-D1A7-C5932C9BFD34}" dt="2024-03-07T12:36:49.725" v="450"/>
        <pc:sldMkLst>
          <pc:docMk/>
          <pc:sldMk cId="1877462" sldId="269"/>
        </pc:sldMkLst>
      </pc:sldChg>
      <pc:sldChg chg="modSp new">
        <pc:chgData name="Maria-Lavinia Samis (2311234)" userId="S::2311234@student.uwtsd.ac.uk::e5a5e160-0b0e-45d9-9283-cb635d7c57ad" providerId="AD" clId="Web-{75BA0BA5-087C-4C83-D1A7-C5932C9BFD34}" dt="2024-03-07T12:30:42.826" v="427" actId="20577"/>
        <pc:sldMkLst>
          <pc:docMk/>
          <pc:sldMk cId="2581887878" sldId="270"/>
        </pc:sldMkLst>
        <pc:spChg chg="mod">
          <ac:chgData name="Maria-Lavinia Samis (2311234)" userId="S::2311234@student.uwtsd.ac.uk::e5a5e160-0b0e-45d9-9283-cb635d7c57ad" providerId="AD" clId="Web-{75BA0BA5-087C-4C83-D1A7-C5932C9BFD34}" dt="2024-03-07T12:30:42.826" v="427" actId="20577"/>
          <ac:spMkLst>
            <pc:docMk/>
            <pc:sldMk cId="2581887878" sldId="270"/>
            <ac:spMk id="2" creationId="{50C8372B-6486-57C9-9EC7-52383C4DEC4E}"/>
          </ac:spMkLst>
        </pc:spChg>
      </pc:sldChg>
      <pc:sldChg chg="modSp new del">
        <pc:chgData name="Maria-Lavinia Samis (2311234)" userId="S::2311234@student.uwtsd.ac.uk::e5a5e160-0b0e-45d9-9283-cb635d7c57ad" providerId="AD" clId="Web-{75BA0BA5-087C-4C83-D1A7-C5932C9BFD34}" dt="2024-03-07T11:58:04.470" v="94"/>
        <pc:sldMkLst>
          <pc:docMk/>
          <pc:sldMk cId="827055123" sldId="271"/>
        </pc:sldMkLst>
        <pc:spChg chg="mod">
          <ac:chgData name="Maria-Lavinia Samis (2311234)" userId="S::2311234@student.uwtsd.ac.uk::e5a5e160-0b0e-45d9-9283-cb635d7c57ad" providerId="AD" clId="Web-{75BA0BA5-087C-4C83-D1A7-C5932C9BFD34}" dt="2024-03-07T11:57:19.625" v="92" actId="20577"/>
          <ac:spMkLst>
            <pc:docMk/>
            <pc:sldMk cId="827055123" sldId="271"/>
            <ac:spMk id="2" creationId="{4993C74D-F759-5F65-CB45-84C1499E68BB}"/>
          </ac:spMkLst>
        </pc:spChg>
        <pc:spChg chg="mod">
          <ac:chgData name="Maria-Lavinia Samis (2311234)" userId="S::2311234@student.uwtsd.ac.uk::e5a5e160-0b0e-45d9-9283-cb635d7c57ad" providerId="AD" clId="Web-{75BA0BA5-087C-4C83-D1A7-C5932C9BFD34}" dt="2024-03-07T11:57:22.375" v="93" actId="20577"/>
          <ac:spMkLst>
            <pc:docMk/>
            <pc:sldMk cId="827055123" sldId="271"/>
            <ac:spMk id="3" creationId="{B1A86AF9-0167-0B55-572D-19E6C2EAA827}"/>
          </ac:spMkLst>
        </pc:spChg>
      </pc:sldChg>
      <pc:sldChg chg="modSp new">
        <pc:chgData name="Maria-Lavinia Samis (2311234)" userId="S::2311234@student.uwtsd.ac.uk::e5a5e160-0b0e-45d9-9283-cb635d7c57ad" providerId="AD" clId="Web-{75BA0BA5-087C-4C83-D1A7-C5932C9BFD34}" dt="2024-03-07T12:29:47.666" v="413" actId="20577"/>
        <pc:sldMkLst>
          <pc:docMk/>
          <pc:sldMk cId="1701409233" sldId="271"/>
        </pc:sldMkLst>
        <pc:spChg chg="mod">
          <ac:chgData name="Maria-Lavinia Samis (2311234)" userId="S::2311234@student.uwtsd.ac.uk::e5a5e160-0b0e-45d9-9283-cb635d7c57ad" providerId="AD" clId="Web-{75BA0BA5-087C-4C83-D1A7-C5932C9BFD34}" dt="2024-03-07T12:24:30.333" v="120" actId="20577"/>
          <ac:spMkLst>
            <pc:docMk/>
            <pc:sldMk cId="1701409233" sldId="271"/>
            <ac:spMk id="2" creationId="{494E05D5-B7F0-9EEB-E59C-EAA45C495564}"/>
          </ac:spMkLst>
        </pc:spChg>
        <pc:spChg chg="mod">
          <ac:chgData name="Maria-Lavinia Samis (2311234)" userId="S::2311234@student.uwtsd.ac.uk::e5a5e160-0b0e-45d9-9283-cb635d7c57ad" providerId="AD" clId="Web-{75BA0BA5-087C-4C83-D1A7-C5932C9BFD34}" dt="2024-03-07T12:29:47.666" v="413" actId="20577"/>
          <ac:spMkLst>
            <pc:docMk/>
            <pc:sldMk cId="1701409233" sldId="271"/>
            <ac:spMk id="3" creationId="{BB9C365D-C2C6-3122-B9A8-B650AFE32A77}"/>
          </ac:spMkLst>
        </pc:spChg>
      </pc:sldChg>
      <pc:sldChg chg="new del">
        <pc:chgData name="Maria-Lavinia Samis (2311234)" userId="S::2311234@student.uwtsd.ac.uk::e5a5e160-0b0e-45d9-9283-cb635d7c57ad" providerId="AD" clId="Web-{75BA0BA5-087C-4C83-D1A7-C5932C9BFD34}" dt="2024-03-07T12:31:31.095" v="429"/>
        <pc:sldMkLst>
          <pc:docMk/>
          <pc:sldMk cId="1250051167" sldId="272"/>
        </pc:sldMkLst>
      </pc:sldChg>
      <pc:sldChg chg="modSp new del">
        <pc:chgData name="Maria-Lavinia Samis (2311234)" userId="S::2311234@student.uwtsd.ac.uk::e5a5e160-0b0e-45d9-9283-cb635d7c57ad" providerId="AD" clId="Web-{75BA0BA5-087C-4C83-D1A7-C5932C9BFD34}" dt="2024-03-07T11:58:05.767" v="95"/>
        <pc:sldMkLst>
          <pc:docMk/>
          <pc:sldMk cId="2267184056" sldId="272"/>
        </pc:sldMkLst>
        <pc:spChg chg="mod">
          <ac:chgData name="Maria-Lavinia Samis (2311234)" userId="S::2311234@student.uwtsd.ac.uk::e5a5e160-0b0e-45d9-9283-cb635d7c57ad" providerId="AD" clId="Web-{75BA0BA5-087C-4C83-D1A7-C5932C9BFD34}" dt="2024-03-07T11:57:13.172" v="90" actId="20577"/>
          <ac:spMkLst>
            <pc:docMk/>
            <pc:sldMk cId="2267184056" sldId="272"/>
            <ac:spMk id="2" creationId="{28B0D95F-5657-48CB-4B30-386ABA655E6B}"/>
          </ac:spMkLst>
        </pc:spChg>
        <pc:spChg chg="mod">
          <ac:chgData name="Maria-Lavinia Samis (2311234)" userId="S::2311234@student.uwtsd.ac.uk::e5a5e160-0b0e-45d9-9283-cb635d7c57ad" providerId="AD" clId="Web-{75BA0BA5-087C-4C83-D1A7-C5932C9BFD34}" dt="2024-03-07T11:57:16.750" v="91" actId="20577"/>
          <ac:spMkLst>
            <pc:docMk/>
            <pc:sldMk cId="2267184056" sldId="272"/>
            <ac:spMk id="3" creationId="{EECF0C4F-C48D-8017-0CD8-F139D6D21135}"/>
          </ac:spMkLst>
        </pc:spChg>
      </pc:sldChg>
      <pc:sldChg chg="modSp new">
        <pc:chgData name="Maria-Lavinia Samis (2311234)" userId="S::2311234@student.uwtsd.ac.uk::e5a5e160-0b0e-45d9-9283-cb635d7c57ad" providerId="AD" clId="Web-{75BA0BA5-087C-4C83-D1A7-C5932C9BFD34}" dt="2024-03-07T12:35:44.174" v="434" actId="20577"/>
        <pc:sldMkLst>
          <pc:docMk/>
          <pc:sldMk cId="3625543446" sldId="272"/>
        </pc:sldMkLst>
        <pc:spChg chg="mod">
          <ac:chgData name="Maria-Lavinia Samis (2311234)" userId="S::2311234@student.uwtsd.ac.uk::e5a5e160-0b0e-45d9-9283-cb635d7c57ad" providerId="AD" clId="Web-{75BA0BA5-087C-4C83-D1A7-C5932C9BFD34}" dt="2024-03-07T12:35:44.174" v="434" actId="20577"/>
          <ac:spMkLst>
            <pc:docMk/>
            <pc:sldMk cId="3625543446" sldId="272"/>
            <ac:spMk id="2" creationId="{603273B9-6BA7-1B52-6771-5998DF811B41}"/>
          </ac:spMkLst>
        </pc:spChg>
      </pc:sldChg>
      <pc:sldChg chg="modSp new">
        <pc:chgData name="Maria-Lavinia Samis (2311234)" userId="S::2311234@student.uwtsd.ac.uk::e5a5e160-0b0e-45d9-9283-cb635d7c57ad" providerId="AD" clId="Web-{75BA0BA5-087C-4C83-D1A7-C5932C9BFD34}" dt="2024-03-07T12:37:28.399" v="455" actId="20577"/>
        <pc:sldMkLst>
          <pc:docMk/>
          <pc:sldMk cId="595990363" sldId="273"/>
        </pc:sldMkLst>
        <pc:spChg chg="mod">
          <ac:chgData name="Maria-Lavinia Samis (2311234)" userId="S::2311234@student.uwtsd.ac.uk::e5a5e160-0b0e-45d9-9283-cb635d7c57ad" providerId="AD" clId="Web-{75BA0BA5-087C-4C83-D1A7-C5932C9BFD34}" dt="2024-03-07T12:37:28.399" v="455" actId="20577"/>
          <ac:spMkLst>
            <pc:docMk/>
            <pc:sldMk cId="595990363" sldId="273"/>
            <ac:spMk id="2" creationId="{DDE27C69-AA8B-0E93-2B9C-266F4141EF95}"/>
          </ac:spMkLst>
        </pc:spChg>
      </pc:sldChg>
    </pc:docChg>
  </pc:docChgLst>
  <pc:docChgLst>
    <pc:chgData name="Maria-Lavinia Samis (2311234)" userId="S::2311234@student.uwtsd.ac.uk::e5a5e160-0b0e-45d9-9283-cb635d7c57ad" providerId="AD" clId="Web-{0744DD98-FA78-A0E9-74E7-643B557B024B}"/>
    <pc:docChg chg="addSld modSld sldOrd">
      <pc:chgData name="Maria-Lavinia Samis (2311234)" userId="S::2311234@student.uwtsd.ac.uk::e5a5e160-0b0e-45d9-9283-cb635d7c57ad" providerId="AD" clId="Web-{0744DD98-FA78-A0E9-74E7-643B557B024B}" dt="2024-02-23T12:58:08.587" v="2493"/>
      <pc:docMkLst>
        <pc:docMk/>
      </pc:docMkLst>
      <pc:sldChg chg="addSp delSp modSp mod modTransition setBg addAnim delAnim modAnim">
        <pc:chgData name="Maria-Lavinia Samis (2311234)" userId="S::2311234@student.uwtsd.ac.uk::e5a5e160-0b0e-45d9-9283-cb635d7c57ad" providerId="AD" clId="Web-{0744DD98-FA78-A0E9-74E7-643B557B024B}" dt="2024-02-23T11:52:00.699" v="1134"/>
        <pc:sldMkLst>
          <pc:docMk/>
          <pc:sldMk cId="109857222" sldId="256"/>
        </pc:sldMkLst>
        <pc:spChg chg="mod">
          <ac:chgData name="Maria-Lavinia Samis (2311234)" userId="S::2311234@student.uwtsd.ac.uk::e5a5e160-0b0e-45d9-9283-cb635d7c57ad" providerId="AD" clId="Web-{0744DD98-FA78-A0E9-74E7-643B557B024B}" dt="2024-02-23T11:48:03.498" v="1111"/>
          <ac:spMkLst>
            <pc:docMk/>
            <pc:sldMk cId="109857222" sldId="256"/>
            <ac:spMk id="2" creationId="{00000000-0000-0000-0000-000000000000}"/>
          </ac:spMkLst>
        </pc:spChg>
        <pc:spChg chg="mod">
          <ac:chgData name="Maria-Lavinia Samis (2311234)" userId="S::2311234@student.uwtsd.ac.uk::e5a5e160-0b0e-45d9-9283-cb635d7c57ad" providerId="AD" clId="Web-{0744DD98-FA78-A0E9-74E7-643B557B024B}" dt="2024-02-23T11:48:03.498" v="1111"/>
          <ac:spMkLst>
            <pc:docMk/>
            <pc:sldMk cId="109857222" sldId="256"/>
            <ac:spMk id="3" creationId="{00000000-0000-0000-0000-000000000000}"/>
          </ac:spMkLst>
        </pc:spChg>
        <pc:spChg chg="mod ord">
          <ac:chgData name="Maria-Lavinia Samis (2311234)" userId="S::2311234@student.uwtsd.ac.uk::e5a5e160-0b0e-45d9-9283-cb635d7c57ad" providerId="AD" clId="Web-{0744DD98-FA78-A0E9-74E7-643B557B024B}" dt="2024-02-23T11:48:03.498" v="1111"/>
          <ac:spMkLst>
            <pc:docMk/>
            <pc:sldMk cId="109857222" sldId="256"/>
            <ac:spMk id="4" creationId="{BAFB9DB4-186A-7A04-5820-7532E55A4B13}"/>
          </ac:spMkLst>
        </pc:spChg>
        <pc:spChg chg="add del mod">
          <ac:chgData name="Maria-Lavinia Samis (2311234)" userId="S::2311234@student.uwtsd.ac.uk::e5a5e160-0b0e-45d9-9283-cb635d7c57ad" providerId="AD" clId="Web-{0744DD98-FA78-A0E9-74E7-643B557B024B}" dt="2024-02-23T11:49:23.456" v="1125"/>
          <ac:spMkLst>
            <pc:docMk/>
            <pc:sldMk cId="109857222" sldId="256"/>
            <ac:spMk id="5" creationId="{BE4C2245-B50E-F02D-91D9-9E13CEBD50D4}"/>
          </ac:spMkLst>
        </pc:spChg>
        <pc:spChg chg="add del">
          <ac:chgData name="Maria-Lavinia Samis (2311234)" userId="S::2311234@student.uwtsd.ac.uk::e5a5e160-0b0e-45d9-9283-cb635d7c57ad" providerId="AD" clId="Web-{0744DD98-FA78-A0E9-74E7-643B557B024B}" dt="2024-02-23T11:48:03.498" v="1111"/>
          <ac:spMkLst>
            <pc:docMk/>
            <pc:sldMk cId="109857222" sldId="256"/>
            <ac:spMk id="9" creationId="{9F7D788E-2C1B-4EF4-8719-12613771FF98}"/>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1" creationId="{7C54E824-C0F4-480B-BC88-689F50C45FBD}"/>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3" creationId="{58DEA6A1-FC5C-4E6E-BBBF-7E472949B394}"/>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5" creationId="{96AAAC3B-1954-46B7-BBAC-27DFF5B5295F}"/>
          </ac:spMkLst>
        </pc:spChg>
        <pc:spChg chg="add del">
          <ac:chgData name="Maria-Lavinia Samis (2311234)" userId="S::2311234@student.uwtsd.ac.uk::e5a5e160-0b0e-45d9-9283-cb635d7c57ad" providerId="AD" clId="Web-{0744DD98-FA78-A0E9-74E7-643B557B024B}" dt="2024-02-23T11:48:03.498" v="1111"/>
          <ac:spMkLst>
            <pc:docMk/>
            <pc:sldMk cId="109857222" sldId="256"/>
            <ac:spMk id="17" creationId="{A5AD6500-BB62-4AAC-9D2F-C10DDC90CBB1}"/>
          </ac:spMkLst>
        </pc:spChg>
        <pc:spChg chg="add">
          <ac:chgData name="Maria-Lavinia Samis (2311234)" userId="S::2311234@student.uwtsd.ac.uk::e5a5e160-0b0e-45d9-9283-cb635d7c57ad" providerId="AD" clId="Web-{0744DD98-FA78-A0E9-74E7-643B557B024B}" dt="2024-02-23T11:48:03.498" v="1111"/>
          <ac:spMkLst>
            <pc:docMk/>
            <pc:sldMk cId="109857222" sldId="256"/>
            <ac:spMk id="22" creationId="{643A7A40-1AE6-4218-A8E0-8248174A5377}"/>
          </ac:spMkLst>
        </pc:spChg>
        <pc:spChg chg="add">
          <ac:chgData name="Maria-Lavinia Samis (2311234)" userId="S::2311234@student.uwtsd.ac.uk::e5a5e160-0b0e-45d9-9283-cb635d7c57ad" providerId="AD" clId="Web-{0744DD98-FA78-A0E9-74E7-643B557B024B}" dt="2024-02-23T11:48:03.498" v="1111"/>
          <ac:spMkLst>
            <pc:docMk/>
            <pc:sldMk cId="109857222" sldId="256"/>
            <ac:spMk id="24" creationId="{BD8AB40A-4374-4897-B5EE-9F8913476E47}"/>
          </ac:spMkLst>
        </pc:spChg>
        <pc:grpChg chg="add">
          <ac:chgData name="Maria-Lavinia Samis (2311234)" userId="S::2311234@student.uwtsd.ac.uk::e5a5e160-0b0e-45d9-9283-cb635d7c57ad" providerId="AD" clId="Web-{0744DD98-FA78-A0E9-74E7-643B557B024B}" dt="2024-02-23T11:48:03.498" v="1111"/>
          <ac:grpSpMkLst>
            <pc:docMk/>
            <pc:sldMk cId="109857222" sldId="256"/>
            <ac:grpSpMk id="26" creationId="{2783379C-045E-4010-ABDC-A270A0AA1068}"/>
          </ac:grpSpMkLst>
        </pc:grpChg>
        <pc:grpChg chg="add">
          <ac:chgData name="Maria-Lavinia Samis (2311234)" userId="S::2311234@student.uwtsd.ac.uk::e5a5e160-0b0e-45d9-9283-cb635d7c57ad" providerId="AD" clId="Web-{0744DD98-FA78-A0E9-74E7-643B557B024B}" dt="2024-02-23T11:48:03.498" v="1111"/>
          <ac:grpSpMkLst>
            <pc:docMk/>
            <pc:sldMk cId="109857222" sldId="256"/>
            <ac:grpSpMk id="32" creationId="{F5FDDF18-F156-4D2D-82C6-F55008E338B5}"/>
          </ac:grpSpMkLst>
        </pc:grpChg>
      </pc:sldChg>
      <pc:sldChg chg="addSp delSp modSp mod ord setBg addAnim">
        <pc:chgData name="Maria-Lavinia Samis (2311234)" userId="S::2311234@student.uwtsd.ac.uk::e5a5e160-0b0e-45d9-9283-cb635d7c57ad" providerId="AD" clId="Web-{0744DD98-FA78-A0E9-74E7-643B557B024B}" dt="2024-02-23T12:56:30.909" v="2491"/>
        <pc:sldMkLst>
          <pc:docMk/>
          <pc:sldMk cId="1360062355" sldId="257"/>
        </pc:sldMkLst>
        <pc:spChg chg="mod">
          <ac:chgData name="Maria-Lavinia Samis (2311234)" userId="S::2311234@student.uwtsd.ac.uk::e5a5e160-0b0e-45d9-9283-cb635d7c57ad" providerId="AD" clId="Web-{0744DD98-FA78-A0E9-74E7-643B557B024B}" dt="2024-02-23T12:24:17.250" v="1854"/>
          <ac:spMkLst>
            <pc:docMk/>
            <pc:sldMk cId="1360062355" sldId="257"/>
            <ac:spMk id="2" creationId="{44D63D61-DCB2-6440-DE44-0742F398470F}"/>
          </ac:spMkLst>
        </pc:spChg>
        <pc:spChg chg="mod ord">
          <ac:chgData name="Maria-Lavinia Samis (2311234)" userId="S::2311234@student.uwtsd.ac.uk::e5a5e160-0b0e-45d9-9283-cb635d7c57ad" providerId="AD" clId="Web-{0744DD98-FA78-A0E9-74E7-643B557B024B}" dt="2024-02-23T12:34:15.597" v="1916" actId="1076"/>
          <ac:spMkLst>
            <pc:docMk/>
            <pc:sldMk cId="1360062355" sldId="257"/>
            <ac:spMk id="3" creationId="{336B4141-55FA-70F8-5471-96B0A4FC3F0D}"/>
          </ac:spMkLst>
        </pc:spChg>
        <pc:spChg chg="add del mod">
          <ac:chgData name="Maria-Lavinia Samis (2311234)" userId="S::2311234@student.uwtsd.ac.uk::e5a5e160-0b0e-45d9-9283-cb635d7c57ad" providerId="AD" clId="Web-{0744DD98-FA78-A0E9-74E7-643B557B024B}" dt="2024-02-23T11:10:24.929" v="268"/>
          <ac:spMkLst>
            <pc:docMk/>
            <pc:sldMk cId="1360062355" sldId="257"/>
            <ac:spMk id="4" creationId="{6AF222EB-5FF5-01B6-8C87-041A4C26B023}"/>
          </ac:spMkLst>
        </pc:spChg>
        <pc:spChg chg="add del mod">
          <ac:chgData name="Maria-Lavinia Samis (2311234)" userId="S::2311234@student.uwtsd.ac.uk::e5a5e160-0b0e-45d9-9283-cb635d7c57ad" providerId="AD" clId="Web-{0744DD98-FA78-A0E9-74E7-643B557B024B}" dt="2024-02-23T12:15:43.485" v="1544"/>
          <ac:spMkLst>
            <pc:docMk/>
            <pc:sldMk cId="1360062355" sldId="257"/>
            <ac:spMk id="8" creationId="{C7D47564-1AC5-7FE6-1EC5-C198F08DA1B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9" creationId="{9F7D5CDA-D291-4307-BF55-1381FED29634}"/>
          </ac:spMkLst>
        </pc:spChg>
        <pc:spChg chg="add del mod">
          <ac:chgData name="Maria-Lavinia Samis (2311234)" userId="S::2311234@student.uwtsd.ac.uk::e5a5e160-0b0e-45d9-9283-cb635d7c57ad" providerId="AD" clId="Web-{0744DD98-FA78-A0E9-74E7-643B557B024B}" dt="2024-02-23T12:17:40.773" v="1567"/>
          <ac:spMkLst>
            <pc:docMk/>
            <pc:sldMk cId="1360062355" sldId="257"/>
            <ac:spMk id="10" creationId="{5FA36E77-EDA7-A2A8-962D-55C0EAB2FE5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11" creationId="{59B296B9-C5A5-4E4F-9B60-C907B5F1466C}"/>
          </ac:spMkLst>
        </pc:spChg>
        <pc:spChg chg="add del mod">
          <ac:chgData name="Maria-Lavinia Samis (2311234)" userId="S::2311234@student.uwtsd.ac.uk::e5a5e160-0b0e-45d9-9283-cb635d7c57ad" providerId="AD" clId="Web-{0744DD98-FA78-A0E9-74E7-643B557B024B}" dt="2024-02-23T12:18:36.105" v="1600"/>
          <ac:spMkLst>
            <pc:docMk/>
            <pc:sldMk cId="1360062355" sldId="257"/>
            <ac:spMk id="12" creationId="{CAA0B07D-A48D-512B-D26C-15658AE3FC24}"/>
          </ac:spMkLst>
        </pc:spChg>
        <pc:spChg chg="add del">
          <ac:chgData name="Maria-Lavinia Samis (2311234)" userId="S::2311234@student.uwtsd.ac.uk::e5a5e160-0b0e-45d9-9283-cb635d7c57ad" providerId="AD" clId="Web-{0744DD98-FA78-A0E9-74E7-643B557B024B}" dt="2024-02-23T11:42:02.962" v="1063"/>
          <ac:spMkLst>
            <pc:docMk/>
            <pc:sldMk cId="1360062355" sldId="257"/>
            <ac:spMk id="13" creationId="{D0300FD3-5AF1-6305-15FA-9078072672E2}"/>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18" creationId="{D2B783EE-0239-4717-BBEA-8C9EAC61C824}"/>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20" creationId="{A7B99495-F43F-4D80-A44F-2CB4764EB90B}"/>
          </ac:spMkLst>
        </pc:spChg>
        <pc:spChg chg="add del">
          <ac:chgData name="Maria-Lavinia Samis (2311234)" userId="S::2311234@student.uwtsd.ac.uk::e5a5e160-0b0e-45d9-9283-cb635d7c57ad" providerId="AD" clId="Web-{0744DD98-FA78-A0E9-74E7-643B557B024B}" dt="2024-02-23T11:41:57.071" v="1060"/>
          <ac:spMkLst>
            <pc:docMk/>
            <pc:sldMk cId="1360062355" sldId="257"/>
            <ac:spMk id="22" creationId="{70BEB1E7-2F88-40BC-B73D-42E5B6F80BFC}"/>
          </ac:spMkLst>
        </pc:spChg>
        <pc:spChg chg="add del">
          <ac:chgData name="Maria-Lavinia Samis (2311234)" userId="S::2311234@student.uwtsd.ac.uk::e5a5e160-0b0e-45d9-9283-cb635d7c57ad" providerId="AD" clId="Web-{0744DD98-FA78-A0E9-74E7-643B557B024B}" dt="2024-02-23T11:42:02.946" v="1062"/>
          <ac:spMkLst>
            <pc:docMk/>
            <pc:sldMk cId="1360062355" sldId="257"/>
            <ac:spMk id="24" creationId="{99F1FFA9-D672-408C-9220-ADEEC6ABDD09}"/>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6" creationId="{0BB19363-8354-4E75-A15C-A08F755171F6}"/>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7" creationId="{EEEEAA75-AA19-426C-A43C-35F6F9119B8D}"/>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8" creationId="{A648176E-454C-437C-B0FC-9B82FCF32B24}"/>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29" creationId="{90464369-70FA-42AF-948F-80664CA7BFE5}"/>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30" creationId="{CC552A98-EF7D-4D42-AB69-066B786AB55B}"/>
          </ac:spMkLst>
        </pc:spChg>
        <pc:spChg chg="add del">
          <ac:chgData name="Maria-Lavinia Samis (2311234)" userId="S::2311234@student.uwtsd.ac.uk::e5a5e160-0b0e-45d9-9283-cb635d7c57ad" providerId="AD" clId="Web-{0744DD98-FA78-A0E9-74E7-643B557B024B}" dt="2024-02-23T11:42:43.573" v="1067"/>
          <ac:spMkLst>
            <pc:docMk/>
            <pc:sldMk cId="1360062355" sldId="257"/>
            <ac:spMk id="31" creationId="{A6604B49-AD5C-4590-B051-06C8222ECD99}"/>
          </ac:spMkLst>
        </pc:spChg>
        <pc:spChg chg="add del">
          <ac:chgData name="Maria-Lavinia Samis (2311234)" userId="S::2311234@student.uwtsd.ac.uk::e5a5e160-0b0e-45d9-9283-cb635d7c57ad" providerId="AD" clId="Web-{0744DD98-FA78-A0E9-74E7-643B557B024B}" dt="2024-02-23T11:42:53.074" v="1069"/>
          <ac:spMkLst>
            <pc:docMk/>
            <pc:sldMk cId="1360062355" sldId="257"/>
            <ac:spMk id="36" creationId="{99F1FFA9-D672-408C-9220-ADEEC6ABDD09}"/>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1" creationId="{8181FC64-B306-4821-98E2-780662EFC486}"/>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3" creationId="{8D36241E-94A1-443E-9E75-8CEF035F3A40}"/>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5" creationId="{ED23521A-536E-4F06-A5FF-0B4945400C49}"/>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7" creationId="{A5555AB3-C544-4066-82AE-64EBA2207CF7}"/>
          </ac:spMkLst>
        </pc:spChg>
        <pc:spChg chg="add del">
          <ac:chgData name="Maria-Lavinia Samis (2311234)" userId="S::2311234@student.uwtsd.ac.uk::e5a5e160-0b0e-45d9-9283-cb635d7c57ad" providerId="AD" clId="Web-{0744DD98-FA78-A0E9-74E7-643B557B024B}" dt="2024-02-23T11:47:23.902" v="1110"/>
          <ac:spMkLst>
            <pc:docMk/>
            <pc:sldMk cId="1360062355" sldId="257"/>
            <ac:spMk id="49" creationId="{03E11801-5519-4583-A9AC-D04875EE5B75}"/>
          </ac:spMkLst>
        </pc:spChg>
        <pc:spChg chg="add del">
          <ac:chgData name="Maria-Lavinia Samis (2311234)" userId="S::2311234@student.uwtsd.ac.uk::e5a5e160-0b0e-45d9-9283-cb635d7c57ad" providerId="AD" clId="Web-{0744DD98-FA78-A0E9-74E7-643B557B024B}" dt="2024-02-23T12:24:17.250" v="1855"/>
          <ac:spMkLst>
            <pc:docMk/>
            <pc:sldMk cId="1360062355" sldId="257"/>
            <ac:spMk id="54" creationId="{5EF17487-C386-4F99-B5EB-4FD3DF4236B2}"/>
          </ac:spMkLst>
        </pc:spChg>
        <pc:spChg chg="add del">
          <ac:chgData name="Maria-Lavinia Samis (2311234)" userId="S::2311234@student.uwtsd.ac.uk::e5a5e160-0b0e-45d9-9283-cb635d7c57ad" providerId="AD" clId="Web-{0744DD98-FA78-A0E9-74E7-643B557B024B}" dt="2024-02-23T12:24:17.250" v="1855"/>
          <ac:spMkLst>
            <pc:docMk/>
            <pc:sldMk cId="1360062355" sldId="257"/>
            <ac:spMk id="56" creationId="{A0DE92DF-4769-4DE9-93FD-EE31271850CA}"/>
          </ac:spMkLst>
        </pc:spChg>
        <pc:spChg chg="add del">
          <ac:chgData name="Maria-Lavinia Samis (2311234)" userId="S::2311234@student.uwtsd.ac.uk::e5a5e160-0b0e-45d9-9283-cb635d7c57ad" providerId="AD" clId="Web-{0744DD98-FA78-A0E9-74E7-643B557B024B}" dt="2024-02-23T12:24:17.250" v="1854"/>
          <ac:spMkLst>
            <pc:docMk/>
            <pc:sldMk cId="1360062355" sldId="257"/>
            <ac:spMk id="61" creationId="{BF0F4E97-E194-4493-885A-6C7C34A446DB}"/>
          </ac:spMkLst>
        </pc:spChg>
        <pc:spChg chg="add del">
          <ac:chgData name="Maria-Lavinia Samis (2311234)" userId="S::2311234@student.uwtsd.ac.uk::e5a5e160-0b0e-45d9-9283-cb635d7c57ad" providerId="AD" clId="Web-{0744DD98-FA78-A0E9-74E7-643B557B024B}" dt="2024-02-23T12:24:17.250" v="1854"/>
          <ac:spMkLst>
            <pc:docMk/>
            <pc:sldMk cId="1360062355" sldId="257"/>
            <ac:spMk id="63" creationId="{9CF7FE1C-8BC5-4B0C-A2BC-93AB72C90FDD}"/>
          </ac:spMkLst>
        </pc:spChg>
        <pc:spChg chg="add">
          <ac:chgData name="Maria-Lavinia Samis (2311234)" userId="S::2311234@student.uwtsd.ac.uk::e5a5e160-0b0e-45d9-9283-cb635d7c57ad" providerId="AD" clId="Web-{0744DD98-FA78-A0E9-74E7-643B557B024B}" dt="2024-02-23T12:24:17.250" v="1855"/>
          <ac:spMkLst>
            <pc:docMk/>
            <pc:sldMk cId="1360062355" sldId="257"/>
            <ac:spMk id="65" creationId="{5EF17487-C386-4F99-B5EB-4FD3DF4236B2}"/>
          </ac:spMkLst>
        </pc:spChg>
        <pc:spChg chg="add">
          <ac:chgData name="Maria-Lavinia Samis (2311234)" userId="S::2311234@student.uwtsd.ac.uk::e5a5e160-0b0e-45d9-9283-cb635d7c57ad" providerId="AD" clId="Web-{0744DD98-FA78-A0E9-74E7-643B557B024B}" dt="2024-02-23T12:24:17.250" v="1855"/>
          <ac:spMkLst>
            <pc:docMk/>
            <pc:sldMk cId="1360062355" sldId="257"/>
            <ac:spMk id="66" creationId="{A0DE92DF-4769-4DE9-93FD-EE31271850CA}"/>
          </ac:spMkLst>
        </pc:spChg>
        <pc:picChg chg="add del mod ord">
          <ac:chgData name="Maria-Lavinia Samis (2311234)" userId="S::2311234@student.uwtsd.ac.uk::e5a5e160-0b0e-45d9-9283-cb635d7c57ad" providerId="AD" clId="Web-{0744DD98-FA78-A0E9-74E7-643B557B024B}" dt="2024-02-23T11:42:37.760" v="1066"/>
          <ac:picMkLst>
            <pc:docMk/>
            <pc:sldMk cId="1360062355" sldId="257"/>
            <ac:picMk id="5" creationId="{ECF5C721-D6A7-B1D2-DA5B-9C2EFE5E72EC}"/>
          </ac:picMkLst>
        </pc:picChg>
        <pc:picChg chg="add del mod ord">
          <ac:chgData name="Maria-Lavinia Samis (2311234)" userId="S::2311234@student.uwtsd.ac.uk::e5a5e160-0b0e-45d9-9283-cb635d7c57ad" providerId="AD" clId="Web-{0744DD98-FA78-A0E9-74E7-643B557B024B}" dt="2024-02-23T12:17:56.899" v="1571"/>
          <ac:picMkLst>
            <pc:docMk/>
            <pc:sldMk cId="1360062355" sldId="257"/>
            <ac:picMk id="6" creationId="{916DCBC0-F035-8E3E-AABA-BBE2452BAE40}"/>
          </ac:picMkLst>
        </pc:picChg>
        <pc:picChg chg="add del mod ord">
          <ac:chgData name="Maria-Lavinia Samis (2311234)" userId="S::2311234@student.uwtsd.ac.uk::e5a5e160-0b0e-45d9-9283-cb635d7c57ad" providerId="AD" clId="Web-{0744DD98-FA78-A0E9-74E7-643B557B024B}" dt="2024-02-23T12:17:53.884" v="1570"/>
          <ac:picMkLst>
            <pc:docMk/>
            <pc:sldMk cId="1360062355" sldId="257"/>
            <ac:picMk id="7" creationId="{FCA0591F-6A78-49D9-26FF-AE9A40DBC824}"/>
          </ac:picMkLst>
        </pc:picChg>
        <pc:picChg chg="add mod ord">
          <ac:chgData name="Maria-Lavinia Samis (2311234)" userId="S::2311234@student.uwtsd.ac.uk::e5a5e160-0b0e-45d9-9283-cb635d7c57ad" providerId="AD" clId="Web-{0744DD98-FA78-A0E9-74E7-643B557B024B}" dt="2024-02-23T12:24:17.250" v="1855"/>
          <ac:picMkLst>
            <pc:docMk/>
            <pc:sldMk cId="1360062355" sldId="257"/>
            <ac:picMk id="14" creationId="{F229410B-738A-8828-6507-C7D6C695A9F1}"/>
          </ac:picMkLst>
        </pc:picChg>
        <pc:picChg chg="add mod">
          <ac:chgData name="Maria-Lavinia Samis (2311234)" userId="S::2311234@student.uwtsd.ac.uk::e5a5e160-0b0e-45d9-9283-cb635d7c57ad" providerId="AD" clId="Web-{0744DD98-FA78-A0E9-74E7-643B557B024B}" dt="2024-02-23T12:24:17.250" v="1855"/>
          <ac:picMkLst>
            <pc:docMk/>
            <pc:sldMk cId="1360062355" sldId="257"/>
            <ac:picMk id="15" creationId="{2ECB3BC7-D7D5-059D-DD50-C4112226D14D}"/>
          </ac:picMkLst>
        </pc:picChg>
      </pc:sldChg>
      <pc:sldChg chg="addSp delSp modSp new mod ord setBg">
        <pc:chgData name="Maria-Lavinia Samis (2311234)" userId="S::2311234@student.uwtsd.ac.uk::e5a5e160-0b0e-45d9-9283-cb635d7c57ad" providerId="AD" clId="Web-{0744DD98-FA78-A0E9-74E7-643B557B024B}" dt="2024-02-23T12:00:26.479" v="1313" actId="20577"/>
        <pc:sldMkLst>
          <pc:docMk/>
          <pc:sldMk cId="2642135724" sldId="258"/>
        </pc:sldMkLst>
        <pc:spChg chg="add del mod ord">
          <ac:chgData name="Maria-Lavinia Samis (2311234)" userId="S::2311234@student.uwtsd.ac.uk::e5a5e160-0b0e-45d9-9283-cb635d7c57ad" providerId="AD" clId="Web-{0744DD98-FA78-A0E9-74E7-643B557B024B}" dt="2024-02-23T12:00:26.479" v="1313" actId="20577"/>
          <ac:spMkLst>
            <pc:docMk/>
            <pc:sldMk cId="2642135724" sldId="258"/>
            <ac:spMk id="2" creationId="{35802A0E-0A66-4577-AA8C-B7C2CCD5B1CD}"/>
          </ac:spMkLst>
        </pc:spChg>
        <pc:spChg chg="mod">
          <ac:chgData name="Maria-Lavinia Samis (2311234)" userId="S::2311234@student.uwtsd.ac.uk::e5a5e160-0b0e-45d9-9283-cb635d7c57ad" providerId="AD" clId="Web-{0744DD98-FA78-A0E9-74E7-643B557B024B}" dt="2024-02-23T11:47:15.558" v="1109"/>
          <ac:spMkLst>
            <pc:docMk/>
            <pc:sldMk cId="2642135724" sldId="258"/>
            <ac:spMk id="3" creationId="{94518B9A-A5FD-4D20-66E2-97502EABEEAA}"/>
          </ac:spMkLst>
        </pc:spChg>
        <pc:spChg chg="add del mod">
          <ac:chgData name="Maria-Lavinia Samis (2311234)" userId="S::2311234@student.uwtsd.ac.uk::e5a5e160-0b0e-45d9-9283-cb635d7c57ad" providerId="AD" clId="Web-{0744DD98-FA78-A0E9-74E7-643B557B024B}" dt="2024-02-23T11:38:42.544" v="1050"/>
          <ac:spMkLst>
            <pc:docMk/>
            <pc:sldMk cId="2642135724" sldId="258"/>
            <ac:spMk id="6" creationId="{3F066D25-B711-A3CB-71E0-79CE74D9C6AC}"/>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9" creationId="{8380AD67-C5CA-4918-B4BB-C359BB03EEDD}"/>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11" creationId="{EABAD4DA-87BA-4F70-9EF0-45C6BCF17823}"/>
          </ac:spMkLst>
        </pc:spChg>
        <pc:spChg chg="add del">
          <ac:chgData name="Maria-Lavinia Samis (2311234)" userId="S::2311234@student.uwtsd.ac.uk::e5a5e160-0b0e-45d9-9283-cb635d7c57ad" providerId="AD" clId="Web-{0744DD98-FA78-A0E9-74E7-643B557B024B}" dt="2024-02-23T11:37:03.288" v="1023"/>
          <ac:spMkLst>
            <pc:docMk/>
            <pc:sldMk cId="2642135724" sldId="258"/>
            <ac:spMk id="13" creationId="{915128D9-2797-47FA-B6FE-EC24E6B8437A}"/>
          </ac:spMkLst>
        </pc:spChg>
        <pc:spChg chg="add del">
          <ac:chgData name="Maria-Lavinia Samis (2311234)" userId="S::2311234@student.uwtsd.ac.uk::e5a5e160-0b0e-45d9-9283-cb635d7c57ad" providerId="AD" clId="Web-{0744DD98-FA78-A0E9-74E7-643B557B024B}" dt="2024-02-23T11:38:26.402" v="1048"/>
          <ac:spMkLst>
            <pc:docMk/>
            <pc:sldMk cId="2642135724" sldId="258"/>
            <ac:spMk id="18" creationId="{04812C46-200A-4DEB-A05E-3ED6C68C2387}"/>
          </ac:spMkLst>
        </pc:spChg>
        <pc:spChg chg="add del">
          <ac:chgData name="Maria-Lavinia Samis (2311234)" userId="S::2311234@student.uwtsd.ac.uk::e5a5e160-0b0e-45d9-9283-cb635d7c57ad" providerId="AD" clId="Web-{0744DD98-FA78-A0E9-74E7-643B557B024B}" dt="2024-02-23T11:38:26.402" v="1048"/>
          <ac:spMkLst>
            <pc:docMk/>
            <pc:sldMk cId="2642135724" sldId="258"/>
            <ac:spMk id="20" creationId="{D1EA859B-E555-4109-94F3-6700E046E008}"/>
          </ac:spMkLst>
        </pc:spChg>
        <pc:spChg chg="add del">
          <ac:chgData name="Maria-Lavinia Samis (2311234)" userId="S::2311234@student.uwtsd.ac.uk::e5a5e160-0b0e-45d9-9283-cb635d7c57ad" providerId="AD" clId="Web-{0744DD98-FA78-A0E9-74E7-643B557B024B}" dt="2024-02-23T11:47:15.558" v="1109"/>
          <ac:spMkLst>
            <pc:docMk/>
            <pc:sldMk cId="2642135724" sldId="258"/>
            <ac:spMk id="25" creationId="{D009D6D5-DAC2-4A8B-A17A-E206B9012D09}"/>
          </ac:spMkLst>
        </pc:spChg>
        <pc:spChg chg="add">
          <ac:chgData name="Maria-Lavinia Samis (2311234)" userId="S::2311234@student.uwtsd.ac.uk::e5a5e160-0b0e-45d9-9283-cb635d7c57ad" providerId="AD" clId="Web-{0744DD98-FA78-A0E9-74E7-643B557B024B}" dt="2024-02-23T11:47:15.558" v="1109"/>
          <ac:spMkLst>
            <pc:docMk/>
            <pc:sldMk cId="2642135724" sldId="258"/>
            <ac:spMk id="30" creationId="{17718681-A12E-49D6-9925-DD7C68176D61}"/>
          </ac:spMkLst>
        </pc:spChg>
        <pc:spChg chg="add">
          <ac:chgData name="Maria-Lavinia Samis (2311234)" userId="S::2311234@student.uwtsd.ac.uk::e5a5e160-0b0e-45d9-9283-cb635d7c57ad" providerId="AD" clId="Web-{0744DD98-FA78-A0E9-74E7-643B557B024B}" dt="2024-02-23T11:47:15.558" v="1109"/>
          <ac:spMkLst>
            <pc:docMk/>
            <pc:sldMk cId="2642135724" sldId="258"/>
            <ac:spMk id="32" creationId="{FBD77573-9EF2-4C35-8285-A1CF6FBB0EA5}"/>
          </ac:spMkLst>
        </pc:spChg>
        <pc:picChg chg="add del mod ord">
          <ac:chgData name="Maria-Lavinia Samis (2311234)" userId="S::2311234@student.uwtsd.ac.uk::e5a5e160-0b0e-45d9-9283-cb635d7c57ad" providerId="AD" clId="Web-{0744DD98-FA78-A0E9-74E7-643B557B024B}" dt="2024-02-23T11:47:12.276" v="1108"/>
          <ac:picMkLst>
            <pc:docMk/>
            <pc:sldMk cId="2642135724" sldId="258"/>
            <ac:picMk id="5" creationId="{16B5843A-84CC-986E-3FFD-D7682E3B179A}"/>
          </ac:picMkLst>
        </pc:picChg>
      </pc:sldChg>
      <pc:sldChg chg="addSp modSp new mod setBg">
        <pc:chgData name="Maria-Lavinia Samis (2311234)" userId="S::2311234@student.uwtsd.ac.uk::e5a5e160-0b0e-45d9-9283-cb635d7c57ad" providerId="AD" clId="Web-{0744DD98-FA78-A0E9-74E7-643B557B024B}" dt="2024-02-23T11:59:12.412" v="1293" actId="20577"/>
        <pc:sldMkLst>
          <pc:docMk/>
          <pc:sldMk cId="1426840397" sldId="259"/>
        </pc:sldMkLst>
        <pc:spChg chg="mod">
          <ac:chgData name="Maria-Lavinia Samis (2311234)" userId="S::2311234@student.uwtsd.ac.uk::e5a5e160-0b0e-45d9-9283-cb635d7c57ad" providerId="AD" clId="Web-{0744DD98-FA78-A0E9-74E7-643B557B024B}" dt="2024-02-23T11:46:46.197" v="1106"/>
          <ac:spMkLst>
            <pc:docMk/>
            <pc:sldMk cId="1426840397" sldId="259"/>
            <ac:spMk id="2" creationId="{0ED5222A-2623-DA85-6255-DF49419D9C3E}"/>
          </ac:spMkLst>
        </pc:spChg>
        <pc:spChg chg="mod">
          <ac:chgData name="Maria-Lavinia Samis (2311234)" userId="S::2311234@student.uwtsd.ac.uk::e5a5e160-0b0e-45d9-9283-cb635d7c57ad" providerId="AD" clId="Web-{0744DD98-FA78-A0E9-74E7-643B557B024B}" dt="2024-02-23T11:59:12.412" v="1293" actId="20577"/>
          <ac:spMkLst>
            <pc:docMk/>
            <pc:sldMk cId="1426840397" sldId="259"/>
            <ac:spMk id="3" creationId="{7CA9F2AD-EE29-BC26-28AF-C5B4CD016010}"/>
          </ac:spMkLst>
        </pc:spChg>
        <pc:spChg chg="add">
          <ac:chgData name="Maria-Lavinia Samis (2311234)" userId="S::2311234@student.uwtsd.ac.uk::e5a5e160-0b0e-45d9-9283-cb635d7c57ad" providerId="AD" clId="Web-{0744DD98-FA78-A0E9-74E7-643B557B024B}" dt="2024-02-23T11:46:46.197" v="1106"/>
          <ac:spMkLst>
            <pc:docMk/>
            <pc:sldMk cId="1426840397" sldId="259"/>
            <ac:spMk id="8" creationId="{17718681-A12E-49D6-9925-DD7C68176D61}"/>
          </ac:spMkLst>
        </pc:spChg>
        <pc:spChg chg="add">
          <ac:chgData name="Maria-Lavinia Samis (2311234)" userId="S::2311234@student.uwtsd.ac.uk::e5a5e160-0b0e-45d9-9283-cb635d7c57ad" providerId="AD" clId="Web-{0744DD98-FA78-A0E9-74E7-643B557B024B}" dt="2024-02-23T11:46:46.197" v="1106"/>
          <ac:spMkLst>
            <pc:docMk/>
            <pc:sldMk cId="1426840397" sldId="259"/>
            <ac:spMk id="10" creationId="{FBD77573-9EF2-4C35-8285-A1CF6FBB0EA5}"/>
          </ac:spMkLst>
        </pc:spChg>
      </pc:sldChg>
      <pc:sldChg chg="addSp delSp modSp new mod setBg">
        <pc:chgData name="Maria-Lavinia Samis (2311234)" userId="S::2311234@student.uwtsd.ac.uk::e5a5e160-0b0e-45d9-9283-cb635d7c57ad" providerId="AD" clId="Web-{0744DD98-FA78-A0E9-74E7-643B557B024B}" dt="2024-02-23T12:33:31.688" v="1899" actId="20577"/>
        <pc:sldMkLst>
          <pc:docMk/>
          <pc:sldMk cId="4150550466" sldId="260"/>
        </pc:sldMkLst>
        <pc:spChg chg="add del mod">
          <ac:chgData name="Maria-Lavinia Samis (2311234)" userId="S::2311234@student.uwtsd.ac.uk::e5a5e160-0b0e-45d9-9283-cb635d7c57ad" providerId="AD" clId="Web-{0744DD98-FA78-A0E9-74E7-643B557B024B}" dt="2024-02-23T12:33:31.688" v="1899" actId="20577"/>
          <ac:spMkLst>
            <pc:docMk/>
            <pc:sldMk cId="4150550466" sldId="260"/>
            <ac:spMk id="2" creationId="{3CE71595-3A78-6AE7-EAAD-D8B7E5950DD2}"/>
          </ac:spMkLst>
        </pc:spChg>
        <pc:spChg chg="mod">
          <ac:chgData name="Maria-Lavinia Samis (2311234)" userId="S::2311234@student.uwtsd.ac.uk::e5a5e160-0b0e-45d9-9283-cb635d7c57ad" providerId="AD" clId="Web-{0744DD98-FA78-A0E9-74E7-643B557B024B}" dt="2024-02-23T11:46:53.213" v="1107"/>
          <ac:spMkLst>
            <pc:docMk/>
            <pc:sldMk cId="4150550466" sldId="260"/>
            <ac:spMk id="3" creationId="{9E1C6700-E3EA-80AB-70BC-E1268E4516E6}"/>
          </ac:spMkLst>
        </pc:spChg>
        <pc:spChg chg="add del mod">
          <ac:chgData name="Maria-Lavinia Samis (2311234)" userId="S::2311234@student.uwtsd.ac.uk::e5a5e160-0b0e-45d9-9283-cb635d7c57ad" providerId="AD" clId="Web-{0744DD98-FA78-A0E9-74E7-643B557B024B}" dt="2024-02-23T12:33:21" v="1896"/>
          <ac:spMkLst>
            <pc:docMk/>
            <pc:sldMk cId="4150550466" sldId="260"/>
            <ac:spMk id="5" creationId="{BD0065B0-10AA-9339-9466-93BFCDFD5A7D}"/>
          </ac:spMkLst>
        </pc:spChg>
        <pc:spChg chg="add">
          <ac:chgData name="Maria-Lavinia Samis (2311234)" userId="S::2311234@student.uwtsd.ac.uk::e5a5e160-0b0e-45d9-9283-cb635d7c57ad" providerId="AD" clId="Web-{0744DD98-FA78-A0E9-74E7-643B557B024B}" dt="2024-02-23T11:46:53.213" v="1107"/>
          <ac:spMkLst>
            <pc:docMk/>
            <pc:sldMk cId="4150550466" sldId="260"/>
            <ac:spMk id="8" creationId="{17718681-A12E-49D6-9925-DD7C68176D61}"/>
          </ac:spMkLst>
        </pc:spChg>
        <pc:spChg chg="add">
          <ac:chgData name="Maria-Lavinia Samis (2311234)" userId="S::2311234@student.uwtsd.ac.uk::e5a5e160-0b0e-45d9-9283-cb635d7c57ad" providerId="AD" clId="Web-{0744DD98-FA78-A0E9-74E7-643B557B024B}" dt="2024-02-23T11:46:53.213" v="1107"/>
          <ac:spMkLst>
            <pc:docMk/>
            <pc:sldMk cId="4150550466" sldId="260"/>
            <ac:spMk id="10" creationId="{FBD77573-9EF2-4C35-8285-A1CF6FBB0EA5}"/>
          </ac:spMkLst>
        </pc:spChg>
      </pc:sldChg>
      <pc:sldChg chg="addSp modSp new mod setBg">
        <pc:chgData name="Maria-Lavinia Samis (2311234)" userId="S::2311234@student.uwtsd.ac.uk::e5a5e160-0b0e-45d9-9283-cb635d7c57ad" providerId="AD" clId="Web-{0744DD98-FA78-A0E9-74E7-643B557B024B}" dt="2024-02-23T12:15:00.952" v="1533" actId="1076"/>
        <pc:sldMkLst>
          <pc:docMk/>
          <pc:sldMk cId="3578003291" sldId="261"/>
        </pc:sldMkLst>
        <pc:spChg chg="mod">
          <ac:chgData name="Maria-Lavinia Samis (2311234)" userId="S::2311234@student.uwtsd.ac.uk::e5a5e160-0b0e-45d9-9283-cb635d7c57ad" providerId="AD" clId="Web-{0744DD98-FA78-A0E9-74E7-643B557B024B}" dt="2024-02-23T12:02:50.362" v="1331"/>
          <ac:spMkLst>
            <pc:docMk/>
            <pc:sldMk cId="3578003291" sldId="261"/>
            <ac:spMk id="2" creationId="{B8143CDE-7A51-A4A4-EE0D-80E06887564E}"/>
          </ac:spMkLst>
        </pc:spChg>
        <pc:spChg chg="mod">
          <ac:chgData name="Maria-Lavinia Samis (2311234)" userId="S::2311234@student.uwtsd.ac.uk::e5a5e160-0b0e-45d9-9283-cb635d7c57ad" providerId="AD" clId="Web-{0744DD98-FA78-A0E9-74E7-643B557B024B}" dt="2024-02-23T12:15:00.952" v="1533" actId="1076"/>
          <ac:spMkLst>
            <pc:docMk/>
            <pc:sldMk cId="3578003291" sldId="261"/>
            <ac:spMk id="3" creationId="{051B46FA-85F3-6FEC-5DEC-AC62C4D59337}"/>
          </ac:spMkLst>
        </pc:spChg>
        <pc:spChg chg="add">
          <ac:chgData name="Maria-Lavinia Samis (2311234)" userId="S::2311234@student.uwtsd.ac.uk::e5a5e160-0b0e-45d9-9283-cb635d7c57ad" providerId="AD" clId="Web-{0744DD98-FA78-A0E9-74E7-643B557B024B}" dt="2024-02-23T12:02:50.362" v="1331"/>
          <ac:spMkLst>
            <pc:docMk/>
            <pc:sldMk cId="3578003291" sldId="261"/>
            <ac:spMk id="8" creationId="{17718681-A12E-49D6-9925-DD7C68176D61}"/>
          </ac:spMkLst>
        </pc:spChg>
        <pc:spChg chg="add">
          <ac:chgData name="Maria-Lavinia Samis (2311234)" userId="S::2311234@student.uwtsd.ac.uk::e5a5e160-0b0e-45d9-9283-cb635d7c57ad" providerId="AD" clId="Web-{0744DD98-FA78-A0E9-74E7-643B557B024B}" dt="2024-02-23T12:02:50.362" v="1331"/>
          <ac:spMkLst>
            <pc:docMk/>
            <pc:sldMk cId="3578003291" sldId="261"/>
            <ac:spMk id="10" creationId="{FBD77573-9EF2-4C35-8285-A1CF6FBB0EA5}"/>
          </ac:spMkLst>
        </pc:spChg>
      </pc:sldChg>
      <pc:sldChg chg="addSp modSp new mod setBg">
        <pc:chgData name="Maria-Lavinia Samis (2311234)" userId="S::2311234@student.uwtsd.ac.uk::e5a5e160-0b0e-45d9-9283-cb635d7c57ad" providerId="AD" clId="Web-{0744DD98-FA78-A0E9-74E7-643B557B024B}" dt="2024-02-23T12:24:45.454" v="1859" actId="20577"/>
        <pc:sldMkLst>
          <pc:docMk/>
          <pc:sldMk cId="3759538467" sldId="262"/>
        </pc:sldMkLst>
        <pc:spChg chg="mod">
          <ac:chgData name="Maria-Lavinia Samis (2311234)" userId="S::2311234@student.uwtsd.ac.uk::e5a5e160-0b0e-45d9-9283-cb635d7c57ad" providerId="AD" clId="Web-{0744DD98-FA78-A0E9-74E7-643B557B024B}" dt="2024-02-23T12:24:45.454" v="1859" actId="20577"/>
          <ac:spMkLst>
            <pc:docMk/>
            <pc:sldMk cId="3759538467" sldId="262"/>
            <ac:spMk id="2" creationId="{EFBC7FD3-42D4-F8AC-EA44-A9AC678F14FA}"/>
          </ac:spMkLst>
        </pc:spChg>
        <pc:spChg chg="mod">
          <ac:chgData name="Maria-Lavinia Samis (2311234)" userId="S::2311234@student.uwtsd.ac.uk::e5a5e160-0b0e-45d9-9283-cb635d7c57ad" providerId="AD" clId="Web-{0744DD98-FA78-A0E9-74E7-643B557B024B}" dt="2024-02-23T12:24:32.813" v="1856"/>
          <ac:spMkLst>
            <pc:docMk/>
            <pc:sldMk cId="3759538467" sldId="262"/>
            <ac:spMk id="3" creationId="{A11C4B92-AEA4-C209-B384-1A92F8D9787A}"/>
          </ac:spMkLst>
        </pc:spChg>
        <pc:spChg chg="add">
          <ac:chgData name="Maria-Lavinia Samis (2311234)" userId="S::2311234@student.uwtsd.ac.uk::e5a5e160-0b0e-45d9-9283-cb635d7c57ad" providerId="AD" clId="Web-{0744DD98-FA78-A0E9-74E7-643B557B024B}" dt="2024-02-23T12:24:32.813" v="1856"/>
          <ac:spMkLst>
            <pc:docMk/>
            <pc:sldMk cId="3759538467" sldId="262"/>
            <ac:spMk id="8" creationId="{17718681-A12E-49D6-9925-DD7C68176D61}"/>
          </ac:spMkLst>
        </pc:spChg>
        <pc:spChg chg="add">
          <ac:chgData name="Maria-Lavinia Samis (2311234)" userId="S::2311234@student.uwtsd.ac.uk::e5a5e160-0b0e-45d9-9283-cb635d7c57ad" providerId="AD" clId="Web-{0744DD98-FA78-A0E9-74E7-643B557B024B}" dt="2024-02-23T12:24:32.813" v="1856"/>
          <ac:spMkLst>
            <pc:docMk/>
            <pc:sldMk cId="3759538467" sldId="262"/>
            <ac:spMk id="10" creationId="{FBD77573-9EF2-4C35-8285-A1CF6FBB0EA5}"/>
          </ac:spMkLst>
        </pc:spChg>
      </pc:sldChg>
      <pc:sldChg chg="addSp delSp modSp new mod setBg addAnim delAnim">
        <pc:chgData name="Maria-Lavinia Samis (2311234)" userId="S::2311234@student.uwtsd.ac.uk::e5a5e160-0b0e-45d9-9283-cb635d7c57ad" providerId="AD" clId="Web-{0744DD98-FA78-A0E9-74E7-643B557B024B}" dt="2024-02-23T12:58:08.587" v="2493"/>
        <pc:sldMkLst>
          <pc:docMk/>
          <pc:sldMk cId="71420429" sldId="263"/>
        </pc:sldMkLst>
        <pc:spChg chg="mod">
          <ac:chgData name="Maria-Lavinia Samis (2311234)" userId="S::2311234@student.uwtsd.ac.uk::e5a5e160-0b0e-45d9-9283-cb635d7c57ad" providerId="AD" clId="Web-{0744DD98-FA78-A0E9-74E7-643B557B024B}" dt="2024-02-23T12:55:23.421" v="2486"/>
          <ac:spMkLst>
            <pc:docMk/>
            <pc:sldMk cId="71420429" sldId="263"/>
            <ac:spMk id="2" creationId="{4B5945CF-4CBB-04F7-D07D-07EFEE233406}"/>
          </ac:spMkLst>
        </pc:spChg>
        <pc:spChg chg="mod">
          <ac:chgData name="Maria-Lavinia Samis (2311234)" userId="S::2311234@student.uwtsd.ac.uk::e5a5e160-0b0e-45d9-9283-cb635d7c57ad" providerId="AD" clId="Web-{0744DD98-FA78-A0E9-74E7-643B557B024B}" dt="2024-02-23T12:55:23.421" v="2486"/>
          <ac:spMkLst>
            <pc:docMk/>
            <pc:sldMk cId="71420429" sldId="263"/>
            <ac:spMk id="3" creationId="{B1560BA1-EA63-3690-9636-488E7DD7A5F5}"/>
          </ac:spMkLst>
        </pc:spChg>
        <pc:spChg chg="add del">
          <ac:chgData name="Maria-Lavinia Samis (2311234)" userId="S::2311234@student.uwtsd.ac.uk::e5a5e160-0b0e-45d9-9283-cb635d7c57ad" providerId="AD" clId="Web-{0744DD98-FA78-A0E9-74E7-643B557B024B}" dt="2024-02-23T12:55:23.421" v="2486"/>
          <ac:spMkLst>
            <pc:docMk/>
            <pc:sldMk cId="71420429" sldId="263"/>
            <ac:spMk id="8" creationId="{17718681-A12E-49D6-9925-DD7C68176D61}"/>
          </ac:spMkLst>
        </pc:spChg>
        <pc:spChg chg="add del">
          <ac:chgData name="Maria-Lavinia Samis (2311234)" userId="S::2311234@student.uwtsd.ac.uk::e5a5e160-0b0e-45d9-9283-cb635d7c57ad" providerId="AD" clId="Web-{0744DD98-FA78-A0E9-74E7-643B557B024B}" dt="2024-02-23T12:55:23.421" v="2486"/>
          <ac:spMkLst>
            <pc:docMk/>
            <pc:sldMk cId="71420429" sldId="263"/>
            <ac:spMk id="10" creationId="{FBD77573-9EF2-4C35-8285-A1CF6FBB0EA5}"/>
          </ac:spMkLst>
        </pc:spChg>
        <pc:spChg chg="add">
          <ac:chgData name="Maria-Lavinia Samis (2311234)" userId="S::2311234@student.uwtsd.ac.uk::e5a5e160-0b0e-45d9-9283-cb635d7c57ad" providerId="AD" clId="Web-{0744DD98-FA78-A0E9-74E7-643B557B024B}" dt="2024-02-23T12:55:23.421" v="2486"/>
          <ac:spMkLst>
            <pc:docMk/>
            <pc:sldMk cId="71420429" sldId="263"/>
            <ac:spMk id="15" creationId="{0E3596DD-156A-473E-9BB3-C6A29F7574E9}"/>
          </ac:spMkLst>
        </pc:spChg>
        <pc:spChg chg="add">
          <ac:chgData name="Maria-Lavinia Samis (2311234)" userId="S::2311234@student.uwtsd.ac.uk::e5a5e160-0b0e-45d9-9283-cb635d7c57ad" providerId="AD" clId="Web-{0744DD98-FA78-A0E9-74E7-643B557B024B}" dt="2024-02-23T12:55:23.421" v="2486"/>
          <ac:spMkLst>
            <pc:docMk/>
            <pc:sldMk cId="71420429" sldId="263"/>
            <ac:spMk id="17" creationId="{2C46C4D6-C474-4E92-B52E-944C1118F7B6}"/>
          </ac:spMkLst>
        </pc:spChg>
        <pc:picChg chg="add mod">
          <ac:chgData name="Maria-Lavinia Samis (2311234)" userId="S::2311234@student.uwtsd.ac.uk::e5a5e160-0b0e-45d9-9283-cb635d7c57ad" providerId="AD" clId="Web-{0744DD98-FA78-A0E9-74E7-643B557B024B}" dt="2024-02-23T12:55:41.375" v="2488" actId="14100"/>
          <ac:picMkLst>
            <pc:docMk/>
            <pc:sldMk cId="71420429" sldId="263"/>
            <ac:picMk id="4" creationId="{BF205A91-B69C-3F9A-DEEF-4194D3B0E85C}"/>
          </ac:picMkLst>
        </pc:picChg>
      </pc:sldChg>
      <pc:sldChg chg="addSp modSp new mod setBg">
        <pc:chgData name="Maria-Lavinia Samis (2311234)" userId="S::2311234@student.uwtsd.ac.uk::e5a5e160-0b0e-45d9-9283-cb635d7c57ad" providerId="AD" clId="Web-{0744DD98-FA78-A0E9-74E7-643B557B024B}" dt="2024-02-23T12:53:57.760" v="2484" actId="1076"/>
        <pc:sldMkLst>
          <pc:docMk/>
          <pc:sldMk cId="3810359932" sldId="264"/>
        </pc:sldMkLst>
        <pc:spChg chg="mod">
          <ac:chgData name="Maria-Lavinia Samis (2311234)" userId="S::2311234@student.uwtsd.ac.uk::e5a5e160-0b0e-45d9-9283-cb635d7c57ad" providerId="AD" clId="Web-{0744DD98-FA78-A0E9-74E7-643B557B024B}" dt="2024-02-23T12:32:54.624" v="1892"/>
          <ac:spMkLst>
            <pc:docMk/>
            <pc:sldMk cId="3810359932" sldId="264"/>
            <ac:spMk id="2" creationId="{6E252F85-414E-B3E7-3CF3-AD7D37F9A618}"/>
          </ac:spMkLst>
        </pc:spChg>
        <pc:spChg chg="mod">
          <ac:chgData name="Maria-Lavinia Samis (2311234)" userId="S::2311234@student.uwtsd.ac.uk::e5a5e160-0b0e-45d9-9283-cb635d7c57ad" providerId="AD" clId="Web-{0744DD98-FA78-A0E9-74E7-643B557B024B}" dt="2024-02-23T12:53:57.760" v="2484" actId="1076"/>
          <ac:spMkLst>
            <pc:docMk/>
            <pc:sldMk cId="3810359932" sldId="264"/>
            <ac:spMk id="3" creationId="{A2217A05-E1D4-444F-4D52-4DD1FF64497C}"/>
          </ac:spMkLst>
        </pc:spChg>
        <pc:spChg chg="add">
          <ac:chgData name="Maria-Lavinia Samis (2311234)" userId="S::2311234@student.uwtsd.ac.uk::e5a5e160-0b0e-45d9-9283-cb635d7c57ad" providerId="AD" clId="Web-{0744DD98-FA78-A0E9-74E7-643B557B024B}" dt="2024-02-23T12:32:54.624" v="1892"/>
          <ac:spMkLst>
            <pc:docMk/>
            <pc:sldMk cId="3810359932" sldId="264"/>
            <ac:spMk id="8" creationId="{17718681-A12E-49D6-9925-DD7C68176D61}"/>
          </ac:spMkLst>
        </pc:spChg>
        <pc:spChg chg="add">
          <ac:chgData name="Maria-Lavinia Samis (2311234)" userId="S::2311234@student.uwtsd.ac.uk::e5a5e160-0b0e-45d9-9283-cb635d7c57ad" providerId="AD" clId="Web-{0744DD98-FA78-A0E9-74E7-643B557B024B}" dt="2024-02-23T12:32:54.624" v="1892"/>
          <ac:spMkLst>
            <pc:docMk/>
            <pc:sldMk cId="3810359932" sldId="264"/>
            <ac:spMk id="10" creationId="{FBD77573-9EF2-4C35-8285-A1CF6FBB0EA5}"/>
          </ac:spMkLst>
        </pc:spChg>
      </pc:sldChg>
    </pc:docChg>
  </pc:docChgLst>
  <pc:docChgLst>
    <pc:chgData name="Raif Ismail (2307864)" userId="bbbf3bde-cc43-4086-b1b5-9c312a052ba6" providerId="ADAL" clId="{8E47A352-8967-204C-8702-D93C39DF0373}"/>
    <pc:docChg chg="undo custSel modSld">
      <pc:chgData name="Raif Ismail (2307864)" userId="bbbf3bde-cc43-4086-b1b5-9c312a052ba6" providerId="ADAL" clId="{8E47A352-8967-204C-8702-D93C39DF0373}" dt="2024-03-07T22:17:13.049" v="684" actId="20577"/>
      <pc:docMkLst>
        <pc:docMk/>
      </pc:docMkLst>
      <pc:sldChg chg="addSp delSp modSp">
        <pc:chgData name="Raif Ismail (2307864)" userId="bbbf3bde-cc43-4086-b1b5-9c312a052ba6" providerId="ADAL" clId="{8E47A352-8967-204C-8702-D93C39DF0373}" dt="2024-03-07T22:17:13.049" v="684" actId="20577"/>
        <pc:sldMkLst>
          <pc:docMk/>
          <pc:sldMk cId="3229459531" sldId="265"/>
        </pc:sldMkLst>
        <pc:spChg chg="add del mod">
          <ac:chgData name="Raif Ismail (2307864)" userId="bbbf3bde-cc43-4086-b1b5-9c312a052ba6" providerId="ADAL" clId="{8E47A352-8967-204C-8702-D93C39DF0373}" dt="2024-03-07T22:02:17.767" v="296" actId="27636"/>
          <ac:spMkLst>
            <pc:docMk/>
            <pc:sldMk cId="3229459531" sldId="265"/>
            <ac:spMk id="2" creationId="{3D14284D-9C12-5507-4CC2-E5DB2BA3DA7D}"/>
          </ac:spMkLst>
        </pc:spChg>
        <pc:spChg chg="add del mod">
          <ac:chgData name="Raif Ismail (2307864)" userId="bbbf3bde-cc43-4086-b1b5-9c312a052ba6" providerId="ADAL" clId="{8E47A352-8967-204C-8702-D93C39DF0373}" dt="2024-03-07T21:54:29.303" v="173" actId="478"/>
          <ac:spMkLst>
            <pc:docMk/>
            <pc:sldMk cId="3229459531" sldId="265"/>
            <ac:spMk id="3" creationId="{2EEF10B4-CD03-00CB-8CDD-2C819F62160C}"/>
          </ac:spMkLst>
        </pc:spChg>
        <pc:spChg chg="add del mod">
          <ac:chgData name="Raif Ismail (2307864)" userId="bbbf3bde-cc43-4086-b1b5-9c312a052ba6" providerId="ADAL" clId="{8E47A352-8967-204C-8702-D93C39DF0373}" dt="2024-03-07T22:17:13.049" v="684" actId="20577"/>
          <ac:spMkLst>
            <pc:docMk/>
            <pc:sldMk cId="3229459531" sldId="265"/>
            <ac:spMk id="6" creationId="{CFE81A53-73F1-E9E7-653F-C1B56B9D1B87}"/>
          </ac:spMkLst>
        </pc:spChg>
        <pc:spChg chg="add mod">
          <ac:chgData name="Raif Ismail (2307864)" userId="bbbf3bde-cc43-4086-b1b5-9c312a052ba6" providerId="ADAL" clId="{8E47A352-8967-204C-8702-D93C39DF0373}" dt="2024-03-07T21:57:50.678" v="243" actId="20577"/>
          <ac:spMkLst>
            <pc:docMk/>
            <pc:sldMk cId="3229459531" sldId="265"/>
            <ac:spMk id="7" creationId="{C5C40344-8F9B-E685-24F0-E3E17F62E489}"/>
          </ac:spMkLst>
        </pc:spChg>
        <pc:spChg chg="add del mod">
          <ac:chgData name="Raif Ismail (2307864)" userId="bbbf3bde-cc43-4086-b1b5-9c312a052ba6" providerId="ADAL" clId="{8E47A352-8967-204C-8702-D93C39DF0373}" dt="2024-03-07T22:00:09.531" v="259" actId="21"/>
          <ac:spMkLst>
            <pc:docMk/>
            <pc:sldMk cId="3229459531" sldId="265"/>
            <ac:spMk id="9" creationId="{AE5B33A9-EFF9-6C14-474B-F09A8C0FC856}"/>
          </ac:spMkLst>
        </pc:spChg>
        <pc:graphicFrameChg chg="add del mod ord modGraphic">
          <ac:chgData name="Raif Ismail (2307864)" userId="bbbf3bde-cc43-4086-b1b5-9c312a052ba6" providerId="ADAL" clId="{8E47A352-8967-204C-8702-D93C39DF0373}" dt="2024-03-07T21:45:04.147" v="82" actId="3680"/>
          <ac:graphicFrameMkLst>
            <pc:docMk/>
            <pc:sldMk cId="3229459531" sldId="265"/>
            <ac:graphicFrameMk id="4" creationId="{2711C1DB-AD05-CA22-5B07-211BD3244479}"/>
          </ac:graphicFrameMkLst>
        </pc:graphicFrameChg>
      </pc:sldChg>
    </pc:docChg>
  </pc:docChgLst>
  <pc:docChgLst>
    <pc:chgData name="Maria-Lavinia Samis (2311234)" userId="S::2311234@student.uwtsd.ac.uk::e5a5e160-0b0e-45d9-9283-cb635d7c57ad" providerId="AD" clId="Web-{688587FF-7EE4-4759-9D85-5D521D757591}"/>
    <pc:docChg chg="modSld">
      <pc:chgData name="Maria-Lavinia Samis (2311234)" userId="S::2311234@student.uwtsd.ac.uk::e5a5e160-0b0e-45d9-9283-cb635d7c57ad" providerId="AD" clId="Web-{688587FF-7EE4-4759-9D85-5D521D757591}" dt="2024-02-23T10:54:02.575" v="49" actId="20577"/>
      <pc:docMkLst>
        <pc:docMk/>
      </pc:docMkLst>
      <pc:sldChg chg="addSp modSp">
        <pc:chgData name="Maria-Lavinia Samis (2311234)" userId="S::2311234@student.uwtsd.ac.uk::e5a5e160-0b0e-45d9-9283-cb635d7c57ad" providerId="AD" clId="Web-{688587FF-7EE4-4759-9D85-5D521D757591}" dt="2024-02-23T10:54:02.575" v="49" actId="20577"/>
        <pc:sldMkLst>
          <pc:docMk/>
          <pc:sldMk cId="109857222" sldId="256"/>
        </pc:sldMkLst>
        <pc:spChg chg="mod">
          <ac:chgData name="Maria-Lavinia Samis (2311234)" userId="S::2311234@student.uwtsd.ac.uk::e5a5e160-0b0e-45d9-9283-cb635d7c57ad" providerId="AD" clId="Web-{688587FF-7EE4-4759-9D85-5D521D757591}" dt="2024-02-23T10:50:35.616" v="19" actId="1076"/>
          <ac:spMkLst>
            <pc:docMk/>
            <pc:sldMk cId="109857222" sldId="256"/>
            <ac:spMk id="2" creationId="{00000000-0000-0000-0000-000000000000}"/>
          </ac:spMkLst>
        </pc:spChg>
        <pc:spChg chg="mod">
          <ac:chgData name="Maria-Lavinia Samis (2311234)" userId="S::2311234@student.uwtsd.ac.uk::e5a5e160-0b0e-45d9-9283-cb635d7c57ad" providerId="AD" clId="Web-{688587FF-7EE4-4759-9D85-5D521D757591}" dt="2024-02-23T10:54:02.575" v="49" actId="20577"/>
          <ac:spMkLst>
            <pc:docMk/>
            <pc:sldMk cId="109857222" sldId="256"/>
            <ac:spMk id="3" creationId="{00000000-0000-0000-0000-000000000000}"/>
          </ac:spMkLst>
        </pc:spChg>
        <pc:spChg chg="add mod">
          <ac:chgData name="Maria-Lavinia Samis (2311234)" userId="S::2311234@student.uwtsd.ac.uk::e5a5e160-0b0e-45d9-9283-cb635d7c57ad" providerId="AD" clId="Web-{688587FF-7EE4-4759-9D85-5D521D757591}" dt="2024-02-23T10:52:14.556" v="43" actId="1076"/>
          <ac:spMkLst>
            <pc:docMk/>
            <pc:sldMk cId="109857222" sldId="256"/>
            <ac:spMk id="4" creationId="{BAFB9DB4-186A-7A04-5820-7532E55A4B13}"/>
          </ac:spMkLst>
        </pc:spChg>
      </pc:sldChg>
    </pc:docChg>
  </pc:docChgLst>
  <pc:docChgLst>
    <pc:chgData name="Maria-Lavinia Samis (2311234)" userId="S::2311234@student.uwtsd.ac.uk::e5a5e160-0b0e-45d9-9283-cb635d7c57ad" providerId="AD" clId="Web-{1BD92127-D613-E520-D81B-8953529FBDEB}"/>
    <pc:docChg chg="modSld">
      <pc:chgData name="Maria-Lavinia Samis (2311234)" userId="S::2311234@student.uwtsd.ac.uk::e5a5e160-0b0e-45d9-9283-cb635d7c57ad" providerId="AD" clId="Web-{1BD92127-D613-E520-D81B-8953529FBDEB}" dt="2024-03-07T12:42:59.906" v="6" actId="20577"/>
      <pc:docMkLst>
        <pc:docMk/>
      </pc:docMkLst>
      <pc:sldChg chg="modSp">
        <pc:chgData name="Maria-Lavinia Samis (2311234)" userId="S::2311234@student.uwtsd.ac.uk::e5a5e160-0b0e-45d9-9283-cb635d7c57ad" providerId="AD" clId="Web-{1BD92127-D613-E520-D81B-8953529FBDEB}" dt="2024-03-07T12:42:48.765" v="1" actId="20577"/>
        <pc:sldMkLst>
          <pc:docMk/>
          <pc:sldMk cId="2581887878" sldId="270"/>
        </pc:sldMkLst>
        <pc:spChg chg="mod">
          <ac:chgData name="Maria-Lavinia Samis (2311234)" userId="S::2311234@student.uwtsd.ac.uk::e5a5e160-0b0e-45d9-9283-cb635d7c57ad" providerId="AD" clId="Web-{1BD92127-D613-E520-D81B-8953529FBDEB}" dt="2024-03-07T12:42:48.765" v="1" actId="20577"/>
          <ac:spMkLst>
            <pc:docMk/>
            <pc:sldMk cId="2581887878" sldId="270"/>
            <ac:spMk id="2" creationId="{50C8372B-6486-57C9-9EC7-52383C4DEC4E}"/>
          </ac:spMkLst>
        </pc:spChg>
      </pc:sldChg>
      <pc:sldChg chg="modSp">
        <pc:chgData name="Maria-Lavinia Samis (2311234)" userId="S::2311234@student.uwtsd.ac.uk::e5a5e160-0b0e-45d9-9283-cb635d7c57ad" providerId="AD" clId="Web-{1BD92127-D613-E520-D81B-8953529FBDEB}" dt="2024-03-07T12:42:59.906" v="6" actId="20577"/>
        <pc:sldMkLst>
          <pc:docMk/>
          <pc:sldMk cId="1701409233" sldId="271"/>
        </pc:sldMkLst>
        <pc:spChg chg="mod">
          <ac:chgData name="Maria-Lavinia Samis (2311234)" userId="S::2311234@student.uwtsd.ac.uk::e5a5e160-0b0e-45d9-9283-cb635d7c57ad" providerId="AD" clId="Web-{1BD92127-D613-E520-D81B-8953529FBDEB}" dt="2024-03-07T12:42:59.906" v="6" actId="20577"/>
          <ac:spMkLst>
            <pc:docMk/>
            <pc:sldMk cId="1701409233" sldId="271"/>
            <ac:spMk id="2" creationId="{494E05D5-B7F0-9EEB-E59C-EAA45C495564}"/>
          </ac:spMkLst>
        </pc:spChg>
      </pc:sldChg>
    </pc:docChg>
  </pc:docChgLst>
  <pc:docChgLst>
    <pc:chgData name="Raif Ismail (2307864)" userId="S::2307864@student.uwtsd.ac.uk::bbbf3bde-cc43-4086-b1b5-9c312a052ba6" providerId="AD" clId="Web-{FB99EAEE-44B3-7A9B-28F1-ED507FE53FB9}"/>
    <pc:docChg chg="modSld">
      <pc:chgData name="Raif Ismail (2307864)" userId="S::2307864@student.uwtsd.ac.uk::bbbf3bde-cc43-4086-b1b5-9c312a052ba6" providerId="AD" clId="Web-{FB99EAEE-44B3-7A9B-28F1-ED507FE53FB9}" dt="2024-03-09T20:05:43.712" v="33" actId="20577"/>
      <pc:docMkLst>
        <pc:docMk/>
      </pc:docMkLst>
      <pc:sldChg chg="modSp">
        <pc:chgData name="Raif Ismail (2307864)" userId="S::2307864@student.uwtsd.ac.uk::bbbf3bde-cc43-4086-b1b5-9c312a052ba6" providerId="AD" clId="Web-{FB99EAEE-44B3-7A9B-28F1-ED507FE53FB9}" dt="2024-03-09T20:05:43.712" v="33" actId="20577"/>
        <pc:sldMkLst>
          <pc:docMk/>
          <pc:sldMk cId="3150741402" sldId="266"/>
        </pc:sldMkLst>
        <pc:spChg chg="mod">
          <ac:chgData name="Raif Ismail (2307864)" userId="S::2307864@student.uwtsd.ac.uk::bbbf3bde-cc43-4086-b1b5-9c312a052ba6" providerId="AD" clId="Web-{FB99EAEE-44B3-7A9B-28F1-ED507FE53FB9}" dt="2024-03-09T20:04:56.693" v="29" actId="20577"/>
          <ac:spMkLst>
            <pc:docMk/>
            <pc:sldMk cId="3150741402" sldId="266"/>
            <ac:spMk id="2" creationId="{8D9D61D3-52CD-B91D-238E-2664E5365B58}"/>
          </ac:spMkLst>
        </pc:spChg>
        <pc:spChg chg="mod">
          <ac:chgData name="Raif Ismail (2307864)" userId="S::2307864@student.uwtsd.ac.uk::bbbf3bde-cc43-4086-b1b5-9c312a052ba6" providerId="AD" clId="Web-{FB99EAEE-44B3-7A9B-28F1-ED507FE53FB9}" dt="2024-03-09T20:05:43.712" v="33" actId="20577"/>
          <ac:spMkLst>
            <pc:docMk/>
            <pc:sldMk cId="3150741402" sldId="266"/>
            <ac:spMk id="3" creationId="{8BAFE14D-07C0-F8AB-A6A3-FD6E45144A15}"/>
          </ac:spMkLst>
        </pc:spChg>
      </pc:sldChg>
    </pc:docChg>
  </pc:docChgLst>
  <pc:docChgLst>
    <pc:chgData name="Maria-Lavinia Samis (2311234)" userId="S::2311234@student.uwtsd.ac.uk::e5a5e160-0b0e-45d9-9283-cb635d7c57ad" providerId="AD" clId="Web-{2C3E15F0-149C-A8FD-E1D1-5017D536E3AC}"/>
    <pc:docChg chg="modSld">
      <pc:chgData name="Maria-Lavinia Samis (2311234)" userId="S::2311234@student.uwtsd.ac.uk::e5a5e160-0b0e-45d9-9283-cb635d7c57ad" providerId="AD" clId="Web-{2C3E15F0-149C-A8FD-E1D1-5017D536E3AC}" dt="2024-02-23T17:08:34.238" v="430" actId="20577"/>
      <pc:docMkLst>
        <pc:docMk/>
      </pc:docMkLst>
      <pc:sldChg chg="modSp">
        <pc:chgData name="Maria-Lavinia Samis (2311234)" userId="S::2311234@student.uwtsd.ac.uk::e5a5e160-0b0e-45d9-9283-cb635d7c57ad" providerId="AD" clId="Web-{2C3E15F0-149C-A8FD-E1D1-5017D536E3AC}" dt="2024-02-23T17:07:55.924" v="411" actId="1076"/>
        <pc:sldMkLst>
          <pc:docMk/>
          <pc:sldMk cId="1360062355" sldId="257"/>
        </pc:sldMkLst>
        <pc:spChg chg="mod">
          <ac:chgData name="Maria-Lavinia Samis (2311234)" userId="S::2311234@student.uwtsd.ac.uk::e5a5e160-0b0e-45d9-9283-cb635d7c57ad" providerId="AD" clId="Web-{2C3E15F0-149C-A8FD-E1D1-5017D536E3AC}" dt="2024-02-23T17:07:52.627" v="410" actId="20577"/>
          <ac:spMkLst>
            <pc:docMk/>
            <pc:sldMk cId="1360062355" sldId="257"/>
            <ac:spMk id="2" creationId="{44D63D61-DCB2-6440-DE44-0742F398470F}"/>
          </ac:spMkLst>
        </pc:spChg>
        <pc:spChg chg="mod">
          <ac:chgData name="Maria-Lavinia Samis (2311234)" userId="S::2311234@student.uwtsd.ac.uk::e5a5e160-0b0e-45d9-9283-cb635d7c57ad" providerId="AD" clId="Web-{2C3E15F0-149C-A8FD-E1D1-5017D536E3AC}" dt="2024-02-23T17:07:55.924" v="411" actId="1076"/>
          <ac:spMkLst>
            <pc:docMk/>
            <pc:sldMk cId="1360062355" sldId="257"/>
            <ac:spMk id="3" creationId="{336B4141-55FA-70F8-5471-96B0A4FC3F0D}"/>
          </ac:spMkLst>
        </pc:spChg>
      </pc:sldChg>
      <pc:sldChg chg="modSp">
        <pc:chgData name="Maria-Lavinia Samis (2311234)" userId="S::2311234@student.uwtsd.ac.uk::e5a5e160-0b0e-45d9-9283-cb635d7c57ad" providerId="AD" clId="Web-{2C3E15F0-149C-A8FD-E1D1-5017D536E3AC}" dt="2024-02-23T17:08:02.049" v="414" actId="20577"/>
        <pc:sldMkLst>
          <pc:docMk/>
          <pc:sldMk cId="2642135724" sldId="258"/>
        </pc:sldMkLst>
        <pc:spChg chg="mod">
          <ac:chgData name="Maria-Lavinia Samis (2311234)" userId="S::2311234@student.uwtsd.ac.uk::e5a5e160-0b0e-45d9-9283-cb635d7c57ad" providerId="AD" clId="Web-{2C3E15F0-149C-A8FD-E1D1-5017D536E3AC}" dt="2024-02-23T17:08:02.049" v="414" actId="20577"/>
          <ac:spMkLst>
            <pc:docMk/>
            <pc:sldMk cId="2642135724" sldId="258"/>
            <ac:spMk id="2" creationId="{35802A0E-0A66-4577-AA8C-B7C2CCD5B1CD}"/>
          </ac:spMkLst>
        </pc:spChg>
        <pc:spChg chg="mod">
          <ac:chgData name="Maria-Lavinia Samis (2311234)" userId="S::2311234@student.uwtsd.ac.uk::e5a5e160-0b0e-45d9-9283-cb635d7c57ad" providerId="AD" clId="Web-{2C3E15F0-149C-A8FD-E1D1-5017D536E3AC}" dt="2024-02-23T16:47:02.768" v="395" actId="20577"/>
          <ac:spMkLst>
            <pc:docMk/>
            <pc:sldMk cId="2642135724" sldId="258"/>
            <ac:spMk id="3" creationId="{94518B9A-A5FD-4D20-66E2-97502EABEEAA}"/>
          </ac:spMkLst>
        </pc:spChg>
      </pc:sldChg>
      <pc:sldChg chg="modSp">
        <pc:chgData name="Maria-Lavinia Samis (2311234)" userId="S::2311234@student.uwtsd.ac.uk::e5a5e160-0b0e-45d9-9283-cb635d7c57ad" providerId="AD" clId="Web-{2C3E15F0-149C-A8FD-E1D1-5017D536E3AC}" dt="2024-02-23T17:08:28.050" v="426" actId="20577"/>
        <pc:sldMkLst>
          <pc:docMk/>
          <pc:sldMk cId="1426840397" sldId="259"/>
        </pc:sldMkLst>
        <pc:spChg chg="mod">
          <ac:chgData name="Maria-Lavinia Samis (2311234)" userId="S::2311234@student.uwtsd.ac.uk::e5a5e160-0b0e-45d9-9283-cb635d7c57ad" providerId="AD" clId="Web-{2C3E15F0-149C-A8FD-E1D1-5017D536E3AC}" dt="2024-02-23T17:08:28.050" v="426" actId="20577"/>
          <ac:spMkLst>
            <pc:docMk/>
            <pc:sldMk cId="1426840397" sldId="259"/>
            <ac:spMk id="2" creationId="{0ED5222A-2623-DA85-6255-DF49419D9C3E}"/>
          </ac:spMkLst>
        </pc:spChg>
      </pc:sldChg>
      <pc:sldChg chg="modSp">
        <pc:chgData name="Maria-Lavinia Samis (2311234)" userId="S::2311234@student.uwtsd.ac.uk::e5a5e160-0b0e-45d9-9283-cb635d7c57ad" providerId="AD" clId="Web-{2C3E15F0-149C-A8FD-E1D1-5017D536E3AC}" dt="2024-02-23T17:08:34.238" v="430" actId="20577"/>
        <pc:sldMkLst>
          <pc:docMk/>
          <pc:sldMk cId="4150550466" sldId="260"/>
        </pc:sldMkLst>
        <pc:spChg chg="mod">
          <ac:chgData name="Maria-Lavinia Samis (2311234)" userId="S::2311234@student.uwtsd.ac.uk::e5a5e160-0b0e-45d9-9283-cb635d7c57ad" providerId="AD" clId="Web-{2C3E15F0-149C-A8FD-E1D1-5017D536E3AC}" dt="2024-02-23T17:08:34.238" v="430" actId="20577"/>
          <ac:spMkLst>
            <pc:docMk/>
            <pc:sldMk cId="4150550466" sldId="260"/>
            <ac:spMk id="2" creationId="{3CE71595-3A78-6AE7-EAAD-D8B7E5950DD2}"/>
          </ac:spMkLst>
        </pc:spChg>
      </pc:sldChg>
      <pc:sldChg chg="modSp">
        <pc:chgData name="Maria-Lavinia Samis (2311234)" userId="S::2311234@student.uwtsd.ac.uk::e5a5e160-0b0e-45d9-9283-cb635d7c57ad" providerId="AD" clId="Web-{2C3E15F0-149C-A8FD-E1D1-5017D536E3AC}" dt="2024-02-23T17:08:20.628" v="422" actId="20577"/>
        <pc:sldMkLst>
          <pc:docMk/>
          <pc:sldMk cId="3578003291" sldId="261"/>
        </pc:sldMkLst>
        <pc:spChg chg="mod">
          <ac:chgData name="Maria-Lavinia Samis (2311234)" userId="S::2311234@student.uwtsd.ac.uk::e5a5e160-0b0e-45d9-9283-cb635d7c57ad" providerId="AD" clId="Web-{2C3E15F0-149C-A8FD-E1D1-5017D536E3AC}" dt="2024-02-23T17:08:20.628" v="422" actId="20577"/>
          <ac:spMkLst>
            <pc:docMk/>
            <pc:sldMk cId="3578003291" sldId="261"/>
            <ac:spMk id="2" creationId="{B8143CDE-7A51-A4A4-EE0D-80E06887564E}"/>
          </ac:spMkLst>
        </pc:spChg>
      </pc:sldChg>
      <pc:sldChg chg="modSp">
        <pc:chgData name="Maria-Lavinia Samis (2311234)" userId="S::2311234@student.uwtsd.ac.uk::e5a5e160-0b0e-45d9-9283-cb635d7c57ad" providerId="AD" clId="Web-{2C3E15F0-149C-A8FD-E1D1-5017D536E3AC}" dt="2024-02-23T17:08:12.830" v="418" actId="20577"/>
        <pc:sldMkLst>
          <pc:docMk/>
          <pc:sldMk cId="3759538467" sldId="262"/>
        </pc:sldMkLst>
        <pc:spChg chg="mod">
          <ac:chgData name="Maria-Lavinia Samis (2311234)" userId="S::2311234@student.uwtsd.ac.uk::e5a5e160-0b0e-45d9-9283-cb635d7c57ad" providerId="AD" clId="Web-{2C3E15F0-149C-A8FD-E1D1-5017D536E3AC}" dt="2024-02-23T17:08:12.830" v="418" actId="20577"/>
          <ac:spMkLst>
            <pc:docMk/>
            <pc:sldMk cId="3759538467" sldId="262"/>
            <ac:spMk id="2" creationId="{EFBC7FD3-42D4-F8AC-EA44-A9AC678F14FA}"/>
          </ac:spMkLst>
        </pc:spChg>
      </pc:sldChg>
      <pc:sldChg chg="modSp">
        <pc:chgData name="Maria-Lavinia Samis (2311234)" userId="S::2311234@student.uwtsd.ac.uk::e5a5e160-0b0e-45d9-9283-cb635d7c57ad" providerId="AD" clId="Web-{2C3E15F0-149C-A8FD-E1D1-5017D536E3AC}" dt="2024-02-23T17:07:34.188" v="402" actId="14100"/>
        <pc:sldMkLst>
          <pc:docMk/>
          <pc:sldMk cId="71420429" sldId="263"/>
        </pc:sldMkLst>
        <pc:spChg chg="mod">
          <ac:chgData name="Maria-Lavinia Samis (2311234)" userId="S::2311234@student.uwtsd.ac.uk::e5a5e160-0b0e-45d9-9283-cb635d7c57ad" providerId="AD" clId="Web-{2C3E15F0-149C-A8FD-E1D1-5017D536E3AC}" dt="2024-02-23T17:07:34.188" v="402" actId="14100"/>
          <ac:spMkLst>
            <pc:docMk/>
            <pc:sldMk cId="71420429" sldId="263"/>
            <ac:spMk id="2" creationId="{4B5945CF-4CBB-04F7-D07D-07EFEE233406}"/>
          </ac:spMkLst>
        </pc:spChg>
        <pc:spChg chg="mod">
          <ac:chgData name="Maria-Lavinia Samis (2311234)" userId="S::2311234@student.uwtsd.ac.uk::e5a5e160-0b0e-45d9-9283-cb635d7c57ad" providerId="AD" clId="Web-{2C3E15F0-149C-A8FD-E1D1-5017D536E3AC}" dt="2024-02-23T16:41:04.852" v="266" actId="20577"/>
          <ac:spMkLst>
            <pc:docMk/>
            <pc:sldMk cId="71420429" sldId="263"/>
            <ac:spMk id="3" creationId="{B1560BA1-EA63-3690-9636-488E7DD7A5F5}"/>
          </ac:spMkLst>
        </pc:spChg>
      </pc:sldChg>
      <pc:sldChg chg="modSp">
        <pc:chgData name="Maria-Lavinia Samis (2311234)" userId="S::2311234@student.uwtsd.ac.uk::e5a5e160-0b0e-45d9-9283-cb635d7c57ad" providerId="AD" clId="Web-{2C3E15F0-149C-A8FD-E1D1-5017D536E3AC}" dt="2024-02-23T17:07:43.689" v="407" actId="14100"/>
        <pc:sldMkLst>
          <pc:docMk/>
          <pc:sldMk cId="3810359932" sldId="264"/>
        </pc:sldMkLst>
        <pc:spChg chg="mod">
          <ac:chgData name="Maria-Lavinia Samis (2311234)" userId="S::2311234@student.uwtsd.ac.uk::e5a5e160-0b0e-45d9-9283-cb635d7c57ad" providerId="AD" clId="Web-{2C3E15F0-149C-A8FD-E1D1-5017D536E3AC}" dt="2024-02-23T17:07:43.689" v="407" actId="14100"/>
          <ac:spMkLst>
            <pc:docMk/>
            <pc:sldMk cId="3810359932" sldId="264"/>
            <ac:spMk id="2" creationId="{6E252F85-414E-B3E7-3CF3-AD7D37F9A618}"/>
          </ac:spMkLst>
        </pc:spChg>
        <pc:spChg chg="mod">
          <ac:chgData name="Maria-Lavinia Samis (2311234)" userId="S::2311234@student.uwtsd.ac.uk::e5a5e160-0b0e-45d9-9283-cb635d7c57ad" providerId="AD" clId="Web-{2C3E15F0-149C-A8FD-E1D1-5017D536E3AC}" dt="2024-02-23T16:37:39.299" v="185" actId="20577"/>
          <ac:spMkLst>
            <pc:docMk/>
            <pc:sldMk cId="3810359932" sldId="264"/>
            <ac:spMk id="3" creationId="{A2217A05-E1D4-444F-4D52-4DD1FF64497C}"/>
          </ac:spMkLst>
        </pc:spChg>
      </pc:sldChg>
    </pc:docChg>
  </pc:docChgLst>
  <pc:docChgLst>
    <pc:chgData clId="Web-{0744DD98-FA78-A0E9-74E7-643B557B024B}"/>
    <pc:docChg chg="addSld">
      <pc:chgData name="" userId="" providerId="" clId="Web-{0744DD98-FA78-A0E9-74E7-643B557B024B}" dt="2024-02-23T10:56:14.208" v="0"/>
      <pc:docMkLst>
        <pc:docMk/>
      </pc:docMkLst>
      <pc:sldChg chg="new">
        <pc:chgData name="" userId="" providerId="" clId="Web-{0744DD98-FA78-A0E9-74E7-643B557B024B}" dt="2024-02-23T10:56:14.208" v="0"/>
        <pc:sldMkLst>
          <pc:docMk/>
          <pc:sldMk cId="1360062355"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fm.eng.cam.ac.uk/research/dmg/tools-and-techniques/belbins-team-rol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wcupa.edu/coral/tuckmanStagesGroupDelvelopment.aspx#:~:text=These%20stages%20are%20commonly%20known,more%20collaborative%20or%20shared%20leadershi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hievers.com/blog/employee-reward-recognition-programs/#:~:text=An%20employee%20rewards%20and%20recognition%20program%20is%20a%20system%20through,for%20rewards%20accompanying%20each%20recognition" TargetMode="External"/><Relationship Id="rId2" Type="http://schemas.openxmlformats.org/officeDocument/2006/relationships/hyperlink" Target="https://www.linkedin.com/advice/3/how-can-recognition-appreciation-improve-teamwork#:~:text=Recognition%20and%20appreciation%20are%20powerful,and%20improve%20performance%20and%20productivit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ework.com/ideas/professional-development/management-leadership/nine-characteristics-of-great-teamwork" TargetMode="External"/><Relationship Id="rId2" Type="http://schemas.openxmlformats.org/officeDocument/2006/relationships/hyperlink" Target="https://www.belbin.com/about/why-use-belbin#:~:text=In%20a%20nutshell%2C%20using%20Belbin%20Team%20Roles%20will%20give%20you%3A&amp;text=Self%2Daware%20individuals%20who%20can,language%20to%20discuss%20team%20contributio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27" name="Freeform: Shape 26">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0" name="Freeform: Shape 29">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33" name="Freeform: Shape 32">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AFB9DB4-186A-7A04-5820-7532E55A4B13}"/>
              </a:ext>
            </a:extLst>
          </p:cNvPr>
          <p:cNvSpPr txBox="1"/>
          <p:nvPr/>
        </p:nvSpPr>
        <p:spPr>
          <a:xfrm>
            <a:off x="803275" y="1117600"/>
            <a:ext cx="6137275" cy="46196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a:t>Present by Maria, Filip, Raif</a:t>
            </a:r>
          </a:p>
        </p:txBody>
      </p:sp>
      <p:sp>
        <p:nvSpPr>
          <p:cNvPr id="2" name="Title 1"/>
          <p:cNvSpPr>
            <a:spLocks noGrp="1"/>
          </p:cNvSpPr>
          <p:nvPr>
            <p:ph type="ctrTitle"/>
          </p:nvPr>
        </p:nvSpPr>
        <p:spPr>
          <a:xfrm>
            <a:off x="8325852" y="1118937"/>
            <a:ext cx="3404937" cy="2683187"/>
          </a:xfrm>
        </p:spPr>
        <p:txBody>
          <a:bodyPr vert="horz" lIns="91440" tIns="45720" rIns="91440" bIns="45720" rtlCol="0" anchor="b">
            <a:normAutofit/>
          </a:bodyPr>
          <a:lstStyle/>
          <a:p>
            <a:pPr algn="l"/>
            <a:r>
              <a:rPr lang="en-US" sz="3700" kern="1200">
                <a:solidFill>
                  <a:schemeClr val="tx2"/>
                </a:solidFill>
                <a:latin typeface="+mj-lt"/>
                <a:ea typeface="+mj-ea"/>
                <a:cs typeface="+mj-cs"/>
              </a:rPr>
              <a:t>Effective team working and communication </a:t>
            </a:r>
          </a:p>
        </p:txBody>
      </p:sp>
      <p:sp>
        <p:nvSpPr>
          <p:cNvPr id="3" name="Subtitle 2"/>
          <p:cNvSpPr>
            <a:spLocks noGrp="1"/>
          </p:cNvSpPr>
          <p:nvPr>
            <p:ph type="subTitle" idx="1"/>
          </p:nvPr>
        </p:nvSpPr>
        <p:spPr>
          <a:xfrm>
            <a:off x="8325852" y="4025019"/>
            <a:ext cx="3404937" cy="1714044"/>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tx2"/>
                </a:solidFill>
              </a:rPr>
              <a:t>Assignment 1- Group presentation on team working</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fltVal val="0"/>
                                          </p:val>
                                        </p:tav>
                                        <p:tav tm="100000">
                                          <p:val>
                                            <p:strVal val="#ppt_w"/>
                                          </p:val>
                                        </p:tav>
                                      </p:tavLst>
                                    </p:anim>
                                    <p:anim calcmode="lin" valueType="num">
                                      <p:cBhvr>
                                        <p:cTn id="16" dur="1000" fill="hold"/>
                                        <p:tgtEl>
                                          <p:spTgt spid="2"/>
                                        </p:tgtEl>
                                        <p:attrNameLst>
                                          <p:attrName>ppt_h</p:attrName>
                                        </p:attrNameLst>
                                      </p:cBhvr>
                                      <p:tavLst>
                                        <p:tav tm="0">
                                          <p:val>
                                            <p:fltVal val="0"/>
                                          </p:val>
                                        </p:tav>
                                        <p:tav tm="100000">
                                          <p:val>
                                            <p:strVal val="#ppt_h"/>
                                          </p:val>
                                        </p:tav>
                                      </p:tavLst>
                                    </p:anim>
                                    <p:anim calcmode="lin" valueType="num">
                                      <p:cBhvr>
                                        <p:cTn id="17" dur="1000" fill="hold"/>
                                        <p:tgtEl>
                                          <p:spTgt spid="2"/>
                                        </p:tgtEl>
                                        <p:attrNameLst>
                                          <p:attrName>style.rotation</p:attrName>
                                        </p:attrNameLst>
                                      </p:cBhvr>
                                      <p:tavLst>
                                        <p:tav tm="0">
                                          <p:val>
                                            <p:fltVal val="90"/>
                                          </p:val>
                                        </p:tav>
                                        <p:tav tm="100000">
                                          <p:val>
                                            <p:fltVal val="0"/>
                                          </p:val>
                                        </p:tav>
                                      </p:tavLst>
                                    </p:anim>
                                    <p:animEffect transition="in" filter="fade">
                                      <p:cBhvr>
                                        <p:cTn id="18" dur="10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p:cTn id="2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05D5-B7F0-9EEB-E59C-EAA45C495564}"/>
              </a:ext>
            </a:extLst>
          </p:cNvPr>
          <p:cNvSpPr>
            <a:spLocks noGrp="1"/>
          </p:cNvSpPr>
          <p:nvPr>
            <p:ph type="title"/>
          </p:nvPr>
        </p:nvSpPr>
        <p:spPr/>
        <p:txBody>
          <a:bodyPr/>
          <a:lstStyle/>
          <a:p>
            <a:r>
              <a:rPr lang="en-US"/>
              <a:t>Introduction (maria)</a:t>
            </a:r>
          </a:p>
        </p:txBody>
      </p:sp>
      <p:sp>
        <p:nvSpPr>
          <p:cNvPr id="3" name="Content Placeholder 2">
            <a:extLst>
              <a:ext uri="{FF2B5EF4-FFF2-40B4-BE49-F238E27FC236}">
                <a16:creationId xmlns:a16="http://schemas.microsoft.com/office/drawing/2014/main" id="{BB9C365D-C2C6-3122-B9A8-B650AFE32A77}"/>
              </a:ext>
            </a:extLst>
          </p:cNvPr>
          <p:cNvSpPr>
            <a:spLocks noGrp="1"/>
          </p:cNvSpPr>
          <p:nvPr>
            <p:ph idx="1"/>
          </p:nvPr>
        </p:nvSpPr>
        <p:spPr/>
        <p:txBody>
          <a:bodyPr vert="horz" lIns="91440" tIns="45720" rIns="91440" bIns="45720" rtlCol="0" anchor="t">
            <a:normAutofit/>
          </a:bodyPr>
          <a:lstStyle/>
          <a:p>
            <a:r>
              <a:rPr lang="en-US"/>
              <a:t>The purpose of this assignment is to discuss though our group that that was included Maria Raif and Filip the main themes of </a:t>
            </a:r>
            <a:r>
              <a:rPr lang="en-US">
                <a:ea typeface="+mn-lt"/>
                <a:cs typeface="+mn-lt"/>
              </a:rPr>
              <a:t>Effective team working and communication and how working in a team can be affected by people in the group but also to discuss how the different and differences is to work in a team though online or in person (face to face).</a:t>
            </a:r>
          </a:p>
          <a:p>
            <a:endParaRPr lang="en-US"/>
          </a:p>
        </p:txBody>
      </p:sp>
    </p:spTree>
    <p:extLst>
      <p:ext uri="{BB962C8B-B14F-4D97-AF65-F5344CB8AC3E}">
        <p14:creationId xmlns:p14="http://schemas.microsoft.com/office/powerpoint/2010/main" val="1701409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273B9-6BA7-1B52-6771-5998DF811B41}"/>
              </a:ext>
            </a:extLst>
          </p:cNvPr>
          <p:cNvSpPr>
            <a:spLocks noGrp="1"/>
          </p:cNvSpPr>
          <p:nvPr>
            <p:ph type="title"/>
          </p:nvPr>
        </p:nvSpPr>
        <p:spPr/>
        <p:txBody>
          <a:bodyPr/>
          <a:lstStyle/>
          <a:p>
            <a:r>
              <a:rPr lang="en-US"/>
              <a:t>Filip </a:t>
            </a:r>
          </a:p>
        </p:txBody>
      </p:sp>
      <p:sp>
        <p:nvSpPr>
          <p:cNvPr id="3" name="Content Placeholder 2">
            <a:extLst>
              <a:ext uri="{FF2B5EF4-FFF2-40B4-BE49-F238E27FC236}">
                <a16:creationId xmlns:a16="http://schemas.microsoft.com/office/drawing/2014/main" id="{FEB4D85C-F770-989C-294F-8E3431EC807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25543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7C69-AA8B-0E93-2B9C-266F4141EF95}"/>
              </a:ext>
            </a:extLst>
          </p:cNvPr>
          <p:cNvSpPr>
            <a:spLocks noGrp="1"/>
          </p:cNvSpPr>
          <p:nvPr>
            <p:ph type="title"/>
          </p:nvPr>
        </p:nvSpPr>
        <p:spPr/>
        <p:txBody>
          <a:bodyPr/>
          <a:lstStyle/>
          <a:p>
            <a:r>
              <a:rPr lang="en-US"/>
              <a:t>Filip ref</a:t>
            </a:r>
          </a:p>
        </p:txBody>
      </p:sp>
      <p:sp>
        <p:nvSpPr>
          <p:cNvPr id="3" name="Content Placeholder 2">
            <a:extLst>
              <a:ext uri="{FF2B5EF4-FFF2-40B4-BE49-F238E27FC236}">
                <a16:creationId xmlns:a16="http://schemas.microsoft.com/office/drawing/2014/main" id="{BD97CC63-3F0B-C68C-7A4A-F8708772B55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95990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ED5222A-2623-DA85-6255-DF49419D9C3E}"/>
              </a:ext>
            </a:extLst>
          </p:cNvPr>
          <p:cNvSpPr>
            <a:spLocks noGrp="1"/>
          </p:cNvSpPr>
          <p:nvPr>
            <p:ph type="title"/>
          </p:nvPr>
        </p:nvSpPr>
        <p:spPr>
          <a:xfrm>
            <a:off x="838200" y="713312"/>
            <a:ext cx="4038600" cy="5431376"/>
          </a:xfrm>
        </p:spPr>
        <p:txBody>
          <a:bodyPr>
            <a:normAutofit/>
          </a:bodyPr>
          <a:lstStyle/>
          <a:p>
            <a:r>
              <a:rPr lang="en-US"/>
              <a:t> Belbin(maria)</a:t>
            </a:r>
          </a:p>
        </p:txBody>
      </p:sp>
      <p:sp>
        <p:nvSpPr>
          <p:cNvPr id="3" name="Content Placeholder 2">
            <a:extLst>
              <a:ext uri="{FF2B5EF4-FFF2-40B4-BE49-F238E27FC236}">
                <a16:creationId xmlns:a16="http://schemas.microsoft.com/office/drawing/2014/main" id="{7CA9F2AD-EE29-BC26-28AF-C5B4CD016010}"/>
              </a:ext>
            </a:extLst>
          </p:cNvPr>
          <p:cNvSpPr>
            <a:spLocks noGrp="1"/>
          </p:cNvSpPr>
          <p:nvPr>
            <p:ph idx="1"/>
          </p:nvPr>
        </p:nvSpPr>
        <p:spPr>
          <a:xfrm>
            <a:off x="6095999" y="713313"/>
            <a:ext cx="5257801" cy="5431376"/>
          </a:xfrm>
        </p:spPr>
        <p:txBody>
          <a:bodyPr anchor="ctr">
            <a:normAutofit/>
          </a:bodyPr>
          <a:lstStyle/>
          <a:p>
            <a:r>
              <a:rPr lang="en-US" sz="2000"/>
              <a:t>This is a short introduction about what is Belbin.</a:t>
            </a:r>
          </a:p>
          <a:p>
            <a:r>
              <a:rPr lang="en-US"/>
              <a:t>Belbin was invented by a man called Meredith Belbin and it was made to an effective of seeing the strengths but also the weaknesses in a team which can help the work team improve the production. </a:t>
            </a:r>
          </a:p>
        </p:txBody>
      </p:sp>
    </p:spTree>
    <p:extLst>
      <p:ext uri="{BB962C8B-B14F-4D97-AF65-F5344CB8AC3E}">
        <p14:creationId xmlns:p14="http://schemas.microsoft.com/office/powerpoint/2010/main" val="1426840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CE71595-3A78-6AE7-EAAD-D8B7E5950DD2}"/>
              </a:ext>
            </a:extLst>
          </p:cNvPr>
          <p:cNvSpPr>
            <a:spLocks noGrp="1"/>
          </p:cNvSpPr>
          <p:nvPr>
            <p:ph type="title"/>
          </p:nvPr>
        </p:nvSpPr>
        <p:spPr>
          <a:xfrm>
            <a:off x="263106" y="713312"/>
            <a:ext cx="4613694" cy="5431376"/>
          </a:xfrm>
        </p:spPr>
        <p:txBody>
          <a:bodyPr>
            <a:normAutofit/>
          </a:bodyPr>
          <a:lstStyle/>
          <a:p>
            <a:r>
              <a:rPr lang="en-US"/>
              <a:t>References for  Belbin(maria)</a:t>
            </a:r>
          </a:p>
        </p:txBody>
      </p:sp>
      <p:sp>
        <p:nvSpPr>
          <p:cNvPr id="3" name="Content Placeholder 2">
            <a:extLst>
              <a:ext uri="{FF2B5EF4-FFF2-40B4-BE49-F238E27FC236}">
                <a16:creationId xmlns:a16="http://schemas.microsoft.com/office/drawing/2014/main" id="{9E1C6700-E3EA-80AB-70BC-E1268E4516E6}"/>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https://www.ifm.eng.cam.ac.uk/research/dmg/tools-and-techniques/belbins-team-roles/</a:t>
            </a:r>
            <a:endParaRPr lang="en-US" sz="2000">
              <a:ea typeface="+mn-lt"/>
              <a:cs typeface="+mn-lt"/>
            </a:endParaRPr>
          </a:p>
          <a:p>
            <a:endParaRPr lang="en-US" sz="2000"/>
          </a:p>
        </p:txBody>
      </p:sp>
    </p:spTree>
    <p:extLst>
      <p:ext uri="{BB962C8B-B14F-4D97-AF65-F5344CB8AC3E}">
        <p14:creationId xmlns:p14="http://schemas.microsoft.com/office/powerpoint/2010/main" val="415055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143CDE-7A51-A4A4-EE0D-80E06887564E}"/>
              </a:ext>
            </a:extLst>
          </p:cNvPr>
          <p:cNvSpPr>
            <a:spLocks noGrp="1"/>
          </p:cNvSpPr>
          <p:nvPr>
            <p:ph type="title"/>
          </p:nvPr>
        </p:nvSpPr>
        <p:spPr>
          <a:xfrm>
            <a:off x="838200" y="713312"/>
            <a:ext cx="4038600" cy="5431376"/>
          </a:xfrm>
        </p:spPr>
        <p:txBody>
          <a:bodyPr>
            <a:normAutofit/>
          </a:bodyPr>
          <a:lstStyle/>
          <a:p>
            <a:r>
              <a:rPr lang="en-US"/>
              <a:t>Tuckman(maria)</a:t>
            </a:r>
          </a:p>
        </p:txBody>
      </p:sp>
      <p:sp>
        <p:nvSpPr>
          <p:cNvPr id="3" name="Content Placeholder 2">
            <a:extLst>
              <a:ext uri="{FF2B5EF4-FFF2-40B4-BE49-F238E27FC236}">
                <a16:creationId xmlns:a16="http://schemas.microsoft.com/office/drawing/2014/main" id="{051B46FA-85F3-6FEC-5DEC-AC62C4D59337}"/>
              </a:ext>
            </a:extLst>
          </p:cNvPr>
          <p:cNvSpPr>
            <a:spLocks noGrp="1"/>
          </p:cNvSpPr>
          <p:nvPr>
            <p:ph idx="1"/>
          </p:nvPr>
        </p:nvSpPr>
        <p:spPr>
          <a:xfrm>
            <a:off x="6340414" y="1719728"/>
            <a:ext cx="5257801" cy="5431376"/>
          </a:xfrm>
        </p:spPr>
        <p:txBody>
          <a:bodyPr vert="horz" lIns="91440" tIns="45720" rIns="91440" bIns="45720" rtlCol="0" anchor="ctr">
            <a:normAutofit/>
          </a:bodyPr>
          <a:lstStyle/>
          <a:p>
            <a:r>
              <a:rPr lang="en-US" sz="2000">
                <a:latin typeface="Arial"/>
                <a:cs typeface="Arial"/>
              </a:rPr>
              <a:t>This is a short introduction about what is Tuckman.</a:t>
            </a:r>
          </a:p>
          <a:p>
            <a:r>
              <a:rPr lang="en-US" sz="2000">
                <a:latin typeface="Arial"/>
                <a:cs typeface="Arial"/>
              </a:rPr>
              <a:t>The Tuckman method was made by a man called Bruce Tuckman and he made this in1965 </a:t>
            </a:r>
          </a:p>
          <a:p>
            <a:r>
              <a:rPr lang="en-US" sz="2000">
                <a:latin typeface="Arial"/>
                <a:cs typeface="Arial"/>
              </a:rPr>
              <a:t>This plan of Tuckman shows the way that the team develops ability but also maturity, relationship establish and another one is leadership style that changes to more share leadership or collaborative.</a:t>
            </a:r>
          </a:p>
          <a:p>
            <a:endParaRPr lang="en-US" sz="1100">
              <a:solidFill>
                <a:srgbClr val="4D5156"/>
              </a:solidFill>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p>
        </p:txBody>
      </p:sp>
    </p:spTree>
    <p:extLst>
      <p:ext uri="{BB962C8B-B14F-4D97-AF65-F5344CB8AC3E}">
        <p14:creationId xmlns:p14="http://schemas.microsoft.com/office/powerpoint/2010/main" val="3578003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FBC7FD3-42D4-F8AC-EA44-A9AC678F14FA}"/>
              </a:ext>
            </a:extLst>
          </p:cNvPr>
          <p:cNvSpPr>
            <a:spLocks noGrp="1"/>
          </p:cNvSpPr>
          <p:nvPr>
            <p:ph type="title"/>
          </p:nvPr>
        </p:nvSpPr>
        <p:spPr>
          <a:xfrm>
            <a:off x="838200" y="713312"/>
            <a:ext cx="4038600" cy="5431376"/>
          </a:xfrm>
        </p:spPr>
        <p:txBody>
          <a:bodyPr>
            <a:normAutofit/>
          </a:bodyPr>
          <a:lstStyle/>
          <a:p>
            <a:r>
              <a:rPr lang="en-US"/>
              <a:t>Reference of Tuckman(maria)</a:t>
            </a:r>
          </a:p>
        </p:txBody>
      </p:sp>
      <p:sp>
        <p:nvSpPr>
          <p:cNvPr id="3" name="Content Placeholder 2">
            <a:extLst>
              <a:ext uri="{FF2B5EF4-FFF2-40B4-BE49-F238E27FC236}">
                <a16:creationId xmlns:a16="http://schemas.microsoft.com/office/drawing/2014/main" id="{A11C4B92-AEA4-C209-B384-1A92F8D9787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ea typeface="+mn-lt"/>
                <a:cs typeface="+mn-lt"/>
                <a:hlinkClick r:id="rId2"/>
              </a:rPr>
              <a:t>https://www.wcupa.edu/coral/tuckmanStagesGroupDelvelopment.aspx#:~:text=These%20stages%20are%20commonly%20known,more%20collaborative%20or%20shared%20leadership</a:t>
            </a:r>
            <a:r>
              <a:rPr lang="en-US" sz="2000">
                <a:ea typeface="+mn-lt"/>
                <a:cs typeface="+mn-lt"/>
              </a:rPr>
              <a:t>.</a:t>
            </a:r>
          </a:p>
          <a:p>
            <a:endParaRPr lang="en-US" sz="2000"/>
          </a:p>
        </p:txBody>
      </p:sp>
    </p:spTree>
    <p:extLst>
      <p:ext uri="{BB962C8B-B14F-4D97-AF65-F5344CB8AC3E}">
        <p14:creationId xmlns:p14="http://schemas.microsoft.com/office/powerpoint/2010/main" val="3759538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5945CF-4CBB-04F7-D07D-07EFEE233406}"/>
              </a:ext>
            </a:extLst>
          </p:cNvPr>
          <p:cNvSpPr>
            <a:spLocks noGrp="1"/>
          </p:cNvSpPr>
          <p:nvPr>
            <p:ph type="title"/>
          </p:nvPr>
        </p:nvSpPr>
        <p:spPr>
          <a:xfrm>
            <a:off x="838201" y="643467"/>
            <a:ext cx="4319846" cy="1800526"/>
          </a:xfrm>
        </p:spPr>
        <p:txBody>
          <a:bodyPr>
            <a:normAutofit/>
          </a:bodyPr>
          <a:lstStyle/>
          <a:p>
            <a:r>
              <a:rPr lang="en-US"/>
              <a:t>Reward and recognition(maria)</a:t>
            </a:r>
          </a:p>
        </p:txBody>
      </p:sp>
      <p:sp>
        <p:nvSpPr>
          <p:cNvPr id="3" name="Content Placeholder 2">
            <a:extLst>
              <a:ext uri="{FF2B5EF4-FFF2-40B4-BE49-F238E27FC236}">
                <a16:creationId xmlns:a16="http://schemas.microsoft.com/office/drawing/2014/main" id="{B1560BA1-EA63-3690-9636-488E7DD7A5F5}"/>
              </a:ext>
            </a:extLst>
          </p:cNvPr>
          <p:cNvSpPr>
            <a:spLocks noGrp="1"/>
          </p:cNvSpPr>
          <p:nvPr>
            <p:ph idx="1"/>
          </p:nvPr>
        </p:nvSpPr>
        <p:spPr>
          <a:xfrm>
            <a:off x="838201" y="2623381"/>
            <a:ext cx="3888528" cy="3553581"/>
          </a:xfrm>
        </p:spPr>
        <p:txBody>
          <a:bodyPr vert="horz" lIns="91440" tIns="45720" rIns="91440" bIns="45720" rtlCol="0" anchor="t">
            <a:normAutofit/>
          </a:bodyPr>
          <a:lstStyle/>
          <a:p>
            <a:r>
              <a:rPr lang="en-US" sz="1800"/>
              <a:t>The rewards and recognition of a teamwork is that if the people in the teamwork are reward the work of the program will be more stress free but also the team will achieve and take more action of the work that must be done.</a:t>
            </a:r>
            <a:endParaRPr lang="en-US" sz="1300"/>
          </a:p>
        </p:txBody>
      </p:sp>
      <p:pic>
        <p:nvPicPr>
          <p:cNvPr id="4" name="Picture 3" descr="A gold trophy and a green present on a scale&#10;&#10;Description automatically generated">
            <a:extLst>
              <a:ext uri="{FF2B5EF4-FFF2-40B4-BE49-F238E27FC236}">
                <a16:creationId xmlns:a16="http://schemas.microsoft.com/office/drawing/2014/main" id="{BF205A91-B69C-3F9A-DEEF-4194D3B0E85C}"/>
              </a:ext>
            </a:extLst>
          </p:cNvPr>
          <p:cNvPicPr>
            <a:picLocks noChangeAspect="1"/>
          </p:cNvPicPr>
          <p:nvPr/>
        </p:nvPicPr>
        <p:blipFill>
          <a:blip r:embed="rId2"/>
          <a:stretch>
            <a:fillRect/>
          </a:stretch>
        </p:blipFill>
        <p:spPr>
          <a:xfrm>
            <a:off x="6800986" y="1977257"/>
            <a:ext cx="4747547" cy="3837603"/>
          </a:xfrm>
          <a:prstGeom prst="rect">
            <a:avLst/>
          </a:prstGeom>
        </p:spPr>
      </p:pic>
    </p:spTree>
    <p:extLst>
      <p:ext uri="{BB962C8B-B14F-4D97-AF65-F5344CB8AC3E}">
        <p14:creationId xmlns:p14="http://schemas.microsoft.com/office/powerpoint/2010/main" val="7142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E252F85-414E-B3E7-3CF3-AD7D37F9A618}"/>
              </a:ext>
            </a:extLst>
          </p:cNvPr>
          <p:cNvSpPr>
            <a:spLocks noGrp="1"/>
          </p:cNvSpPr>
          <p:nvPr>
            <p:ph type="title"/>
          </p:nvPr>
        </p:nvSpPr>
        <p:spPr>
          <a:xfrm>
            <a:off x="838200" y="713312"/>
            <a:ext cx="4556184" cy="5431376"/>
          </a:xfrm>
        </p:spPr>
        <p:txBody>
          <a:bodyPr>
            <a:normAutofit/>
          </a:bodyPr>
          <a:lstStyle/>
          <a:p>
            <a:r>
              <a:rPr lang="en-US"/>
              <a:t>References of reward and recognitions(maria)</a:t>
            </a:r>
          </a:p>
        </p:txBody>
      </p:sp>
      <p:sp>
        <p:nvSpPr>
          <p:cNvPr id="3" name="Content Placeholder 2">
            <a:extLst>
              <a:ext uri="{FF2B5EF4-FFF2-40B4-BE49-F238E27FC236}">
                <a16:creationId xmlns:a16="http://schemas.microsoft.com/office/drawing/2014/main" id="{A2217A05-E1D4-444F-4D52-4DD1FF64497C}"/>
              </a:ext>
            </a:extLst>
          </p:cNvPr>
          <p:cNvSpPr>
            <a:spLocks noGrp="1"/>
          </p:cNvSpPr>
          <p:nvPr>
            <p:ph idx="1"/>
          </p:nvPr>
        </p:nvSpPr>
        <p:spPr>
          <a:xfrm>
            <a:off x="6340414" y="1863502"/>
            <a:ext cx="5257801" cy="5431376"/>
          </a:xfrm>
        </p:spPr>
        <p:txBody>
          <a:bodyPr anchor="ctr">
            <a:normAutofit/>
          </a:bodyPr>
          <a:lstStyle/>
          <a:p>
            <a:r>
              <a:rPr lang="en-US" sz="2000">
                <a:ea typeface="+mn-lt"/>
                <a:cs typeface="+mn-lt"/>
                <a:hlinkClick r:id="rId2"/>
              </a:rPr>
              <a:t>https://www.linkedin.com/advice/3/how-can-recognition-appreciation-improve-teamwork#:~:text=Recognition%20and%20appreciation%20are%20powerful,and%20improve%20performance%20and%20productivity</a:t>
            </a:r>
            <a:r>
              <a:rPr lang="en-US" sz="2000">
                <a:ea typeface="+mn-lt"/>
                <a:cs typeface="+mn-lt"/>
              </a:rPr>
              <a:t>.</a:t>
            </a:r>
            <a:endParaRPr lang="en-US" sz="2000"/>
          </a:p>
          <a:p>
            <a:endParaRPr lang="en-US" sz="2000"/>
          </a:p>
          <a:p>
            <a:r>
              <a:rPr lang="en-US" sz="2000">
                <a:ea typeface="+mn-lt"/>
                <a:cs typeface="+mn-lt"/>
                <a:hlinkClick r:id="rId3"/>
              </a:rPr>
              <a:t>https://www.achievers.com/blog/employee-reward-recognition-programs/#:~:text=An%20employee%20rewards%20and%20recognition%20program%20is%20a%20system%20through,for%20rewards%20accompanying%20each%20recognition</a:t>
            </a:r>
            <a:r>
              <a:rPr lang="en-US" sz="2000">
                <a:ea typeface="+mn-lt"/>
                <a:cs typeface="+mn-lt"/>
              </a:rPr>
              <a:t>.</a:t>
            </a:r>
            <a:endParaRPr lang="en-US" sz="2000"/>
          </a:p>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3810359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44D63D61-DCB2-6440-DE44-0742F398470F}"/>
              </a:ext>
            </a:extLst>
          </p:cNvPr>
          <p:cNvSpPr>
            <a:spLocks noGrp="1"/>
          </p:cNvSpPr>
          <p:nvPr>
            <p:ph type="title"/>
          </p:nvPr>
        </p:nvSpPr>
        <p:spPr>
          <a:xfrm>
            <a:off x="1246824" y="643467"/>
            <a:ext cx="4772975" cy="1800526"/>
          </a:xfrm>
        </p:spPr>
        <p:txBody>
          <a:bodyPr>
            <a:normAutofit/>
          </a:bodyPr>
          <a:lstStyle/>
          <a:p>
            <a:r>
              <a:rPr lang="en-US" sz="4100"/>
              <a:t>The characteristics &amp; benefits of effectives(maria) </a:t>
            </a:r>
          </a:p>
        </p:txBody>
      </p:sp>
      <p:sp>
        <p:nvSpPr>
          <p:cNvPr id="3" name="Content Placeholder 2">
            <a:extLst>
              <a:ext uri="{FF2B5EF4-FFF2-40B4-BE49-F238E27FC236}">
                <a16:creationId xmlns:a16="http://schemas.microsoft.com/office/drawing/2014/main" id="{336B4141-55FA-70F8-5471-96B0A4FC3F0D}"/>
              </a:ext>
            </a:extLst>
          </p:cNvPr>
          <p:cNvSpPr>
            <a:spLocks noGrp="1"/>
          </p:cNvSpPr>
          <p:nvPr>
            <p:ph idx="1"/>
          </p:nvPr>
        </p:nvSpPr>
        <p:spPr>
          <a:xfrm>
            <a:off x="657352" y="2623381"/>
            <a:ext cx="6670784" cy="4143052"/>
          </a:xfrm>
        </p:spPr>
        <p:txBody>
          <a:bodyPr vert="horz" lIns="91440" tIns="45720" rIns="91440" bIns="45720" rtlCol="0" anchor="t">
            <a:normAutofit/>
          </a:bodyPr>
          <a:lstStyle/>
          <a:p>
            <a:pPr marL="0" indent="0">
              <a:buNone/>
            </a:pPr>
            <a:r>
              <a:rPr lang="en-US" sz="1800">
                <a:latin typeface="Aptos"/>
                <a:cs typeface="Arial"/>
              </a:rPr>
              <a:t>Benefits of having a team work s that people can work together just like in the method of Belbin that have 9 roles.</a:t>
            </a:r>
          </a:p>
          <a:p>
            <a:pPr marL="0" indent="0">
              <a:buNone/>
            </a:pPr>
            <a:r>
              <a:rPr lang="en-US" sz="1800">
                <a:latin typeface="Aptos"/>
                <a:cs typeface="Arial"/>
              </a:rPr>
              <a:t>Another benefit is that if the team work uses the Tuckman method is easier and is simpler to work with and no stress. </a:t>
            </a:r>
          </a:p>
          <a:p>
            <a:pPr marL="0" indent="0">
              <a:buNone/>
            </a:pPr>
            <a:r>
              <a:rPr lang="en-US" sz="1800">
                <a:latin typeface="Aptos"/>
                <a:cs typeface="Arial"/>
              </a:rPr>
              <a:t>The characteristics of the team work is that feedback, some people could have different opinions  that can change a lot of things as again link to Belbin everyone has a small part in the team work.</a:t>
            </a:r>
          </a:p>
          <a:p>
            <a:pPr marL="0" indent="0">
              <a:buNone/>
            </a:pPr>
            <a:r>
              <a:rPr lang="en-US" sz="1800">
                <a:latin typeface="Aptos"/>
                <a:cs typeface="Arial"/>
              </a:rPr>
              <a:t>Individual talent is also a good characteristics of a good team work.</a:t>
            </a:r>
          </a:p>
        </p:txBody>
      </p:sp>
      <p:pic>
        <p:nvPicPr>
          <p:cNvPr id="15" name="Picture 14" descr="A diagram of a storming&#10;&#10;Description automatically generated">
            <a:extLst>
              <a:ext uri="{FF2B5EF4-FFF2-40B4-BE49-F238E27FC236}">
                <a16:creationId xmlns:a16="http://schemas.microsoft.com/office/drawing/2014/main" id="{2ECB3BC7-D7D5-059D-DD50-C4112226D14D}"/>
              </a:ext>
            </a:extLst>
          </p:cNvPr>
          <p:cNvPicPr>
            <a:picLocks noChangeAspect="1"/>
          </p:cNvPicPr>
          <p:nvPr/>
        </p:nvPicPr>
        <p:blipFill>
          <a:blip r:embed="rId2"/>
          <a:stretch>
            <a:fillRect/>
          </a:stretch>
        </p:blipFill>
        <p:spPr>
          <a:xfrm>
            <a:off x="7700211" y="814388"/>
            <a:ext cx="3848322" cy="2203164"/>
          </a:xfrm>
          <a:prstGeom prst="rect">
            <a:avLst/>
          </a:prstGeom>
        </p:spPr>
      </p:pic>
      <p:pic>
        <p:nvPicPr>
          <p:cNvPr id="14" name="Picture 13" descr="Diagram of a diagram of different types of people&#10;&#10;Description automatically generated">
            <a:extLst>
              <a:ext uri="{FF2B5EF4-FFF2-40B4-BE49-F238E27FC236}">
                <a16:creationId xmlns:a16="http://schemas.microsoft.com/office/drawing/2014/main" id="{F229410B-738A-8828-6507-C7D6C695A9F1}"/>
              </a:ext>
            </a:extLst>
          </p:cNvPr>
          <p:cNvPicPr>
            <a:picLocks noChangeAspect="1"/>
          </p:cNvPicPr>
          <p:nvPr/>
        </p:nvPicPr>
        <p:blipFill>
          <a:blip r:embed="rId3"/>
          <a:stretch>
            <a:fillRect/>
          </a:stretch>
        </p:blipFill>
        <p:spPr>
          <a:xfrm>
            <a:off x="7700211" y="3694840"/>
            <a:ext cx="3848322" cy="2511030"/>
          </a:xfrm>
          <a:prstGeom prst="rect">
            <a:avLst/>
          </a:prstGeom>
        </p:spPr>
      </p:pic>
    </p:spTree>
    <p:extLst>
      <p:ext uri="{BB962C8B-B14F-4D97-AF65-F5344CB8AC3E}">
        <p14:creationId xmlns:p14="http://schemas.microsoft.com/office/powerpoint/2010/main" val="136006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5802A0E-0A66-4577-AA8C-B7C2CCD5B1CD}"/>
              </a:ext>
            </a:extLst>
          </p:cNvPr>
          <p:cNvSpPr>
            <a:spLocks noGrp="1"/>
          </p:cNvSpPr>
          <p:nvPr>
            <p:ph type="title"/>
          </p:nvPr>
        </p:nvSpPr>
        <p:spPr>
          <a:xfrm>
            <a:off x="838200" y="713312"/>
            <a:ext cx="4038600" cy="5431376"/>
          </a:xfrm>
        </p:spPr>
        <p:txBody>
          <a:bodyPr>
            <a:normAutofit/>
          </a:bodyPr>
          <a:lstStyle/>
          <a:p>
            <a:r>
              <a:rPr lang="en-US"/>
              <a:t>References of Characteristics &amp; Benefits of Effective (maria)</a:t>
            </a:r>
          </a:p>
        </p:txBody>
      </p:sp>
      <p:sp>
        <p:nvSpPr>
          <p:cNvPr id="3" name="Content Placeholder 2">
            <a:extLst>
              <a:ext uri="{FF2B5EF4-FFF2-40B4-BE49-F238E27FC236}">
                <a16:creationId xmlns:a16="http://schemas.microsoft.com/office/drawing/2014/main" id="{94518B9A-A5FD-4D20-66E2-97502EABEEAA}"/>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latin typeface="Arial"/>
                <a:ea typeface="Segoe UI Historic"/>
                <a:cs typeface="Arial"/>
                <a:hlinkClick r:id="rId2"/>
              </a:rPr>
              <a:t>https://www.belbin.com/about/why-use-belbin#:~:text=In%20a%20nutshell%2C%20using%20Belbin%20Team%20Roles%20will%20give%20you%3A&amp;text=Self%2Daware%20individuals%20who%20can,language%20to%20discuss%20team%20contributions</a:t>
            </a:r>
            <a:endParaRPr lang="en-US" sz="2000">
              <a:latin typeface="Arial"/>
              <a:ea typeface="Segoe UI Historic"/>
              <a:cs typeface="Arial"/>
            </a:endParaRPr>
          </a:p>
          <a:p>
            <a:r>
              <a:rPr lang="en-US" sz="2000">
                <a:ea typeface="+mn-lt"/>
                <a:cs typeface="+mn-lt"/>
                <a:hlinkClick r:id="rId3"/>
              </a:rPr>
              <a:t>https://www.wework.com/ideas/professional-development/management-leadership/nine-characteristics-of-great-teamwork</a:t>
            </a:r>
            <a:endParaRPr lang="en-US" sz="2000">
              <a:latin typeface="Aptos"/>
              <a:ea typeface="Segoe UI Historic"/>
              <a:cs typeface="Arial"/>
            </a:endParaRPr>
          </a:p>
          <a:p>
            <a:endParaRPr lang="en-US" sz="2000">
              <a:latin typeface="Aptos"/>
              <a:ea typeface="Segoe UI Historic"/>
              <a:cs typeface="Arial"/>
            </a:endParaRPr>
          </a:p>
          <a:p>
            <a:endParaRPr lang="en-US" sz="2000">
              <a:latin typeface="Aptos"/>
              <a:ea typeface="Segoe UI Historic"/>
              <a:cs typeface="Arial"/>
            </a:endParaRPr>
          </a:p>
        </p:txBody>
      </p:sp>
    </p:spTree>
    <p:extLst>
      <p:ext uri="{BB962C8B-B14F-4D97-AF65-F5344CB8AC3E}">
        <p14:creationId xmlns:p14="http://schemas.microsoft.com/office/powerpoint/2010/main" val="264213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284D-9C12-5507-4CC2-E5DB2BA3DA7D}"/>
              </a:ext>
            </a:extLst>
          </p:cNvPr>
          <p:cNvSpPr>
            <a:spLocks noGrp="1"/>
          </p:cNvSpPr>
          <p:nvPr>
            <p:ph type="title"/>
          </p:nvPr>
        </p:nvSpPr>
        <p:spPr>
          <a:xfrm>
            <a:off x="9831567" y="164502"/>
            <a:ext cx="2360433" cy="414969"/>
          </a:xfrm>
        </p:spPr>
        <p:txBody>
          <a:bodyPr>
            <a:normAutofit fontScale="90000"/>
          </a:bodyPr>
          <a:lstStyle/>
          <a:p>
            <a:r>
              <a:rPr lang="tr-TR">
                <a:latin typeface="Arial" panose="020B0604020202020204" pitchFamily="34" charset="0"/>
                <a:cs typeface="Arial" panose="020B0604020202020204" pitchFamily="34" charset="0"/>
              </a:rPr>
              <a:t>Raif</a:t>
            </a:r>
            <a:endParaRPr lang="en-US">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FE81A53-73F1-E9E7-653F-C1B56B9D1B87}"/>
              </a:ext>
            </a:extLst>
          </p:cNvPr>
          <p:cNvSpPr>
            <a:spLocks noGrp="1"/>
          </p:cNvSpPr>
          <p:nvPr>
            <p:ph idx="1"/>
          </p:nvPr>
        </p:nvSpPr>
        <p:spPr>
          <a:xfrm>
            <a:off x="838199" y="1825625"/>
            <a:ext cx="10515600" cy="4660388"/>
          </a:xfrm>
        </p:spPr>
        <p:txBody>
          <a:bodyPr vert="horz" lIns="91440" tIns="45720" rIns="91440" bIns="45720" rtlCol="0" anchor="t">
            <a:normAutofit lnSpcReduction="10000"/>
          </a:bodyPr>
          <a:lstStyle/>
          <a:p>
            <a:pPr algn="just"/>
            <a:r>
              <a:rPr lang="tr-TR" err="1">
                <a:latin typeface="Arial" panose="020B0604020202020204" pitchFamily="34" charset="0"/>
                <a:cs typeface="Arial" panose="020B0604020202020204" pitchFamily="34" charset="0"/>
              </a:rPr>
              <a:t>Effective</a:t>
            </a:r>
            <a:r>
              <a:rPr lang="tr-TR">
                <a:latin typeface="Arial" panose="020B0604020202020204" pitchFamily="34" charset="0"/>
                <a:cs typeface="Arial" panose="020B0604020202020204" pitchFamily="34" charset="0"/>
              </a:rPr>
              <a:t> </a:t>
            </a:r>
            <a:r>
              <a:rPr lang="tr-TR" err="1">
                <a:latin typeface="Arial" panose="020B0604020202020204" pitchFamily="34" charset="0"/>
                <a:cs typeface="Arial" panose="020B0604020202020204" pitchFamily="34" charset="0"/>
              </a:rPr>
              <a:t>conflict</a:t>
            </a:r>
            <a:r>
              <a:rPr lang="tr-TR">
                <a:latin typeface="Arial" panose="020B0604020202020204" pitchFamily="34" charset="0"/>
                <a:cs typeface="Arial" panose="020B0604020202020204" pitchFamily="34" charset="0"/>
              </a:rPr>
              <a:t> </a:t>
            </a:r>
            <a:r>
              <a:rPr lang="tr-TR" err="1">
                <a:latin typeface="Arial" panose="020B0604020202020204" pitchFamily="34" charset="0"/>
                <a:cs typeface="Arial" panose="020B0604020202020204" pitchFamily="34" charset="0"/>
              </a:rPr>
              <a:t>handling</a:t>
            </a:r>
            <a:r>
              <a:rPr lang="tr-TR">
                <a:latin typeface="Arial" panose="020B0604020202020204" pitchFamily="34" charset="0"/>
                <a:cs typeface="Arial" panose="020B0604020202020204" pitchFamily="34" charset="0"/>
              </a:rPr>
              <a:t> and </a:t>
            </a:r>
            <a:r>
              <a:rPr lang="tr-TR" err="1">
                <a:latin typeface="Arial" panose="020B0604020202020204" pitchFamily="34" charset="0"/>
                <a:cs typeface="Arial" panose="020B0604020202020204" pitchFamily="34" charset="0"/>
              </a:rPr>
              <a:t>delegation</a:t>
            </a:r>
            <a:r>
              <a:rPr lang="tr-TR">
                <a:latin typeface="Arial" panose="020B0604020202020204" pitchFamily="34" charset="0"/>
                <a:cs typeface="Arial" panose="020B0604020202020204" pitchFamily="34" charset="0"/>
              </a:rPr>
              <a:t> are both </a:t>
            </a:r>
            <a:r>
              <a:rPr lang="tr-TR" err="1">
                <a:latin typeface="Arial" panose="020B0604020202020204" pitchFamily="34" charset="0"/>
                <a:cs typeface="Arial" panose="020B0604020202020204" pitchFamily="34" charset="0"/>
              </a:rPr>
              <a:t>important</a:t>
            </a:r>
            <a:r>
              <a:rPr lang="tr-TR">
                <a:latin typeface="Arial" panose="020B0604020202020204" pitchFamily="34" charset="0"/>
                <a:cs typeface="Arial" panose="020B0604020202020204" pitchFamily="34" charset="0"/>
              </a:rPr>
              <a:t> </a:t>
            </a:r>
            <a:r>
              <a:rPr lang="tr-TR" err="1">
                <a:latin typeface="Arial" panose="020B0604020202020204" pitchFamily="34" charset="0"/>
                <a:cs typeface="Arial" panose="020B0604020202020204" pitchFamily="34" charset="0"/>
              </a:rPr>
              <a:t>skills</a:t>
            </a:r>
            <a:r>
              <a:rPr lang="tr-TR">
                <a:latin typeface="Arial" panose="020B0604020202020204" pitchFamily="34" charset="0"/>
                <a:cs typeface="Arial" panose="020B0604020202020204" pitchFamily="34" charset="0"/>
              </a:rPr>
              <a:t> in any work environment. </a:t>
            </a:r>
          </a:p>
          <a:p>
            <a:pPr algn="just"/>
            <a:endParaRPr lang="tr-TR">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Understanding main reason: Make time to understanding main reasons of the conflict. This will help you to put on the right way.</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Activity listen: Allow each party involved in the conflict to express their concerns and actively listen to their perspectives.</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Remain neutral: When there is a conflict it’s important to remain neutral and not take sides. Goal should be a</a:t>
            </a:r>
          </a:p>
        </p:txBody>
      </p:sp>
      <p:sp>
        <p:nvSpPr>
          <p:cNvPr id="7" name="Content Placeholder 5">
            <a:extLst>
              <a:ext uri="{FF2B5EF4-FFF2-40B4-BE49-F238E27FC236}">
                <a16:creationId xmlns:a16="http://schemas.microsoft.com/office/drawing/2014/main" id="{C5C40344-8F9B-E685-24F0-E3E17F62E489}"/>
              </a:ext>
            </a:extLst>
          </p:cNvPr>
          <p:cNvSpPr>
            <a:spLocks noGrp="1"/>
          </p:cNvSpPr>
          <p:nvPr>
            <p:ph idx="1"/>
          </p:nvPr>
        </p:nvSpPr>
        <p:spPr>
          <a:xfrm>
            <a:off x="838201" y="1"/>
            <a:ext cx="10515600" cy="1564982"/>
          </a:xfrm>
        </p:spPr>
        <p:txBody>
          <a:bodyPr vert="horz" lIns="91440" tIns="45720" rIns="91440" bIns="45720" rtlCol="0" anchor="t">
            <a:normAutofit/>
          </a:bodyPr>
          <a:lstStyle/>
          <a:p>
            <a:pPr algn="just"/>
            <a:r>
              <a:rPr lang="tr-TR" err="1">
                <a:latin typeface="Arial" panose="020B0604020202020204" pitchFamily="34" charset="0"/>
                <a:cs typeface="Arial" panose="020B0604020202020204" pitchFamily="34" charset="0"/>
              </a:rPr>
              <a:t>Effective</a:t>
            </a:r>
            <a:r>
              <a:rPr lang="tr-TR">
                <a:latin typeface="Arial" panose="020B0604020202020204" pitchFamily="34" charset="0"/>
                <a:cs typeface="Arial" panose="020B0604020202020204" pitchFamily="34" charset="0"/>
              </a:rPr>
              <a:t> </a:t>
            </a:r>
            <a:r>
              <a:rPr lang="tr-TR" err="1">
                <a:latin typeface="Arial" panose="020B0604020202020204" pitchFamily="34" charset="0"/>
                <a:cs typeface="Arial" panose="020B0604020202020204" pitchFamily="34" charset="0"/>
              </a:rPr>
              <a:t>conflict</a:t>
            </a:r>
            <a:r>
              <a:rPr lang="tr-TR">
                <a:latin typeface="Arial" panose="020B0604020202020204" pitchFamily="34" charset="0"/>
                <a:cs typeface="Arial" panose="020B0604020202020204" pitchFamily="34" charset="0"/>
              </a:rPr>
              <a:t> </a:t>
            </a:r>
            <a:r>
              <a:rPr lang="tr-TR" err="1">
                <a:latin typeface="Arial" panose="020B0604020202020204" pitchFamily="34" charset="0"/>
                <a:cs typeface="Arial" panose="020B0604020202020204" pitchFamily="34" charset="0"/>
              </a:rPr>
              <a:t>handling</a:t>
            </a:r>
            <a:r>
              <a:rPr lang="tr-TR">
                <a:latin typeface="Arial" panose="020B0604020202020204" pitchFamily="34" charset="0"/>
                <a:cs typeface="Arial" panose="020B0604020202020204" pitchFamily="34" charset="0"/>
              </a:rPr>
              <a:t> and </a:t>
            </a:r>
            <a:r>
              <a:rPr lang="tr-TR" err="1">
                <a:latin typeface="Arial" panose="020B0604020202020204" pitchFamily="34" charset="0"/>
                <a:cs typeface="Arial" panose="020B0604020202020204" pitchFamily="34" charset="0"/>
              </a:rPr>
              <a:t>delegation</a:t>
            </a:r>
            <a:endParaRPr lang="tr-TR">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9459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D61D3-52CD-B91D-238E-2664E5365B58}"/>
              </a:ext>
            </a:extLst>
          </p:cNvPr>
          <p:cNvSpPr>
            <a:spLocks noGrp="1"/>
          </p:cNvSpPr>
          <p:nvPr>
            <p:ph type="title"/>
          </p:nvPr>
        </p:nvSpPr>
        <p:spPr/>
        <p:txBody>
          <a:bodyPr/>
          <a:lstStyle/>
          <a:p>
            <a:r>
              <a:rPr lang="en-US" dirty="0"/>
              <a:t>Conflict </a:t>
            </a:r>
            <a:endParaRPr lang="en-US" sz="4000" dirty="0">
              <a:solidFill>
                <a:srgbClr val="FF0000"/>
              </a:solidFill>
            </a:endParaRPr>
          </a:p>
        </p:txBody>
      </p:sp>
      <p:sp>
        <p:nvSpPr>
          <p:cNvPr id="3" name="Content Placeholder 2">
            <a:extLst>
              <a:ext uri="{FF2B5EF4-FFF2-40B4-BE49-F238E27FC236}">
                <a16:creationId xmlns:a16="http://schemas.microsoft.com/office/drawing/2014/main" id="{8BAFE14D-07C0-F8AB-A6A3-FD6E45144A15}"/>
              </a:ext>
            </a:extLst>
          </p:cNvPr>
          <p:cNvSpPr>
            <a:spLocks noGrp="1"/>
          </p:cNvSpPr>
          <p:nvPr>
            <p:ph idx="1"/>
          </p:nvPr>
        </p:nvSpPr>
        <p:spPr/>
        <p:txBody>
          <a:bodyPr vert="horz" lIns="91440" tIns="45720" rIns="91440" bIns="45720" rtlCol="0" anchor="t">
            <a:normAutofit/>
          </a:bodyPr>
          <a:lstStyle/>
          <a:p>
            <a:endParaRPr lang="en-US" dirty="0"/>
          </a:p>
        </p:txBody>
      </p:sp>
    </p:spTree>
    <p:extLst>
      <p:ext uri="{BB962C8B-B14F-4D97-AF65-F5344CB8AC3E}">
        <p14:creationId xmlns:p14="http://schemas.microsoft.com/office/powerpoint/2010/main" val="3150741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177C-9861-05FE-1B55-93B2F46C6551}"/>
              </a:ext>
            </a:extLst>
          </p:cNvPr>
          <p:cNvSpPr>
            <a:spLocks noGrp="1"/>
          </p:cNvSpPr>
          <p:nvPr>
            <p:ph type="title"/>
          </p:nvPr>
        </p:nvSpPr>
        <p:spPr/>
        <p:txBody>
          <a:bodyPr/>
          <a:lstStyle/>
          <a:p>
            <a:r>
              <a:rPr lang="en-US"/>
              <a:t>Raif </a:t>
            </a:r>
          </a:p>
        </p:txBody>
      </p:sp>
      <p:sp>
        <p:nvSpPr>
          <p:cNvPr id="3" name="Content Placeholder 2">
            <a:extLst>
              <a:ext uri="{FF2B5EF4-FFF2-40B4-BE49-F238E27FC236}">
                <a16:creationId xmlns:a16="http://schemas.microsoft.com/office/drawing/2014/main" id="{C518FC63-34D0-A3FB-1327-6436E22DBF3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933723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D0BE8-FAE1-5D74-EC09-192D70E1E763}"/>
              </a:ext>
            </a:extLst>
          </p:cNvPr>
          <p:cNvSpPr>
            <a:spLocks noGrp="1"/>
          </p:cNvSpPr>
          <p:nvPr>
            <p:ph type="title"/>
          </p:nvPr>
        </p:nvSpPr>
        <p:spPr/>
        <p:txBody>
          <a:bodyPr/>
          <a:lstStyle/>
          <a:p>
            <a:r>
              <a:rPr lang="en-US"/>
              <a:t>Ref </a:t>
            </a:r>
            <a:r>
              <a:rPr lang="en-US" err="1"/>
              <a:t>raif</a:t>
            </a:r>
            <a:r>
              <a:rPr lang="en-US"/>
              <a:t> </a:t>
            </a:r>
          </a:p>
        </p:txBody>
      </p:sp>
      <p:sp>
        <p:nvSpPr>
          <p:cNvPr id="3" name="Content Placeholder 2">
            <a:extLst>
              <a:ext uri="{FF2B5EF4-FFF2-40B4-BE49-F238E27FC236}">
                <a16:creationId xmlns:a16="http://schemas.microsoft.com/office/drawing/2014/main" id="{BE8B73A1-0B84-C334-1659-DE8E1DE24CA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52333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372B-6486-57C9-9EC7-52383C4DEC4E}"/>
              </a:ext>
            </a:extLst>
          </p:cNvPr>
          <p:cNvSpPr>
            <a:spLocks noGrp="1"/>
          </p:cNvSpPr>
          <p:nvPr>
            <p:ph type="title"/>
          </p:nvPr>
        </p:nvSpPr>
        <p:spPr/>
        <p:txBody>
          <a:bodyPr/>
          <a:lstStyle/>
          <a:p>
            <a:r>
              <a:rPr lang="en-US"/>
              <a:t>Conclusion </a:t>
            </a:r>
            <a:r>
              <a:rPr lang="en-US" err="1"/>
              <a:t>raif</a:t>
            </a:r>
            <a:r>
              <a:rPr lang="en-US"/>
              <a:t> </a:t>
            </a:r>
          </a:p>
        </p:txBody>
      </p:sp>
      <p:sp>
        <p:nvSpPr>
          <p:cNvPr id="3" name="Content Placeholder 2">
            <a:extLst>
              <a:ext uri="{FF2B5EF4-FFF2-40B4-BE49-F238E27FC236}">
                <a16:creationId xmlns:a16="http://schemas.microsoft.com/office/drawing/2014/main" id="{D64CC8B8-4EE5-E28E-A4E4-DFC38A208BD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581887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Effective team working and communication </vt:lpstr>
      <vt:lpstr>Introduction (maria)</vt:lpstr>
      <vt:lpstr>Filip </vt:lpstr>
      <vt:lpstr>Filip ref</vt:lpstr>
      <vt:lpstr> Belbin(maria)</vt:lpstr>
      <vt:lpstr>References for  Belbin(maria)</vt:lpstr>
      <vt:lpstr>Tuckman(maria)</vt:lpstr>
      <vt:lpstr>Reference of Tuckman(maria)</vt:lpstr>
      <vt:lpstr>Reward and recognition(maria)</vt:lpstr>
      <vt:lpstr>References of reward and recognitions(maria)</vt:lpstr>
      <vt:lpstr>The characteristics &amp; benefits of effectives(maria) </vt:lpstr>
      <vt:lpstr>References of Characteristics &amp; Benefits of Effective (maria)</vt:lpstr>
      <vt:lpstr>Raif</vt:lpstr>
      <vt:lpstr>Conflict </vt:lpstr>
      <vt:lpstr>Raif </vt:lpstr>
      <vt:lpstr>Ref raif </vt:lpstr>
      <vt:lpstr>Conclusion raif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
  <cp:revision>14</cp:revision>
  <dcterms:created xsi:type="dcterms:W3CDTF">2024-02-23T10:48:21Z</dcterms:created>
  <dcterms:modified xsi:type="dcterms:W3CDTF">2024-03-09T20:05:50Z</dcterms:modified>
</cp:coreProperties>
</file>