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5FE7F6-92B6-43E0-96E8-5BC35AF85642}" type="datetimeFigureOut">
              <a:rPr lang="en-GB" smtClean="0"/>
              <a:t>17/07/2020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21D635-8801-4191-96C3-F530139496CB}" type="slidenum">
              <a:rPr lang="en-GB" smtClean="0"/>
              <a:t>‹#›</a:t>
            </a:fld>
            <a:endParaRPr lang="en-GB"/>
          </a:p>
        </p:txBody>
      </p:sp>
    </p:spTree>
    <p:extLst>
      <p:ext uri="{BB962C8B-B14F-4D97-AF65-F5344CB8AC3E}">
        <p14:creationId xmlns:p14="http://schemas.microsoft.com/office/powerpoint/2010/main" val="2801255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0D21D635-8801-4191-96C3-F530139496CB}" type="slidenum">
              <a:rPr lang="en-GB" smtClean="0"/>
              <a:t>1</a:t>
            </a:fld>
            <a:endParaRPr lang="en-GB"/>
          </a:p>
        </p:txBody>
      </p:sp>
    </p:spTree>
    <p:extLst>
      <p:ext uri="{BB962C8B-B14F-4D97-AF65-F5344CB8AC3E}">
        <p14:creationId xmlns:p14="http://schemas.microsoft.com/office/powerpoint/2010/main" val="2424275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1BDB86A-DD98-44EE-A710-324509F365DF}" type="datetimeFigureOut">
              <a:rPr lang="en-GB" smtClean="0"/>
              <a:t>17/07/2020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521459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BDB86A-DD98-44EE-A710-324509F365DF}" type="datetimeFigureOut">
              <a:rPr lang="en-GB" smtClean="0"/>
              <a:t>17/07/2020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89215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1BDB86A-DD98-44EE-A710-324509F365DF}" type="datetimeFigureOut">
              <a:rPr lang="en-GB" smtClean="0"/>
              <a:t>17/07/2020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1637908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1BDB86A-DD98-44EE-A710-324509F365DF}" type="datetimeFigureOut">
              <a:rPr lang="en-GB" smtClean="0"/>
              <a:t>17/07/2020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2726507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1BDB86A-DD98-44EE-A710-324509F365DF}" type="datetimeFigureOut">
              <a:rPr lang="en-GB" smtClean="0"/>
              <a:t>17/07/2020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3250648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BDB86A-DD98-44EE-A710-324509F365DF}" type="datetimeFigureOut">
              <a:rPr lang="en-GB" smtClean="0"/>
              <a:t>17/07/2020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3570624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BDB86A-DD98-44EE-A710-324509F365DF}" type="datetimeFigureOut">
              <a:rPr lang="en-GB" smtClean="0"/>
              <a:t>17/07/2020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3818625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1BDB86A-DD98-44EE-A710-324509F365DF}" type="datetimeFigureOut">
              <a:rPr lang="en-GB" smtClean="0"/>
              <a:t>17/07/2020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53868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1BDB86A-DD98-44EE-A710-324509F365DF}" type="datetimeFigureOut">
              <a:rPr lang="en-GB" smtClean="0"/>
              <a:t>17/07/2020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3309881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BDB86A-DD98-44EE-A710-324509F365DF}" type="datetimeFigureOut">
              <a:rPr lang="en-GB" smtClean="0"/>
              <a:t>17/07/2020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134886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BDB86A-DD98-44EE-A710-324509F365DF}" type="datetimeFigureOut">
              <a:rPr lang="en-GB" smtClean="0"/>
              <a:t>17/07/2020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7C4ABF-C683-44C8-B7E5-0769A45451B5}" type="slidenum">
              <a:rPr lang="en-GB" smtClean="0"/>
              <a:t>‹#›</a:t>
            </a:fld>
            <a:endParaRPr lang="en-GB"/>
          </a:p>
        </p:txBody>
      </p:sp>
    </p:spTree>
    <p:extLst>
      <p:ext uri="{BB962C8B-B14F-4D97-AF65-F5344CB8AC3E}">
        <p14:creationId xmlns:p14="http://schemas.microsoft.com/office/powerpoint/2010/main" val="1991079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BDB86A-DD98-44EE-A710-324509F365DF}" type="datetimeFigureOut">
              <a:rPr lang="en-GB" smtClean="0"/>
              <a:t>17/07/2020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7C4ABF-C683-44C8-B7E5-0769A45451B5}" type="slidenum">
              <a:rPr lang="en-GB" smtClean="0"/>
              <a:t>‹#›</a:t>
            </a:fld>
            <a:endParaRPr lang="en-GB"/>
          </a:p>
        </p:txBody>
      </p:sp>
    </p:spTree>
    <p:extLst>
      <p:ext uri="{BB962C8B-B14F-4D97-AF65-F5344CB8AC3E}">
        <p14:creationId xmlns:p14="http://schemas.microsoft.com/office/powerpoint/2010/main" val="10883480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717038" y="1311766"/>
            <a:ext cx="8756999" cy="4733375"/>
          </a:xfrm>
          <a:prstGeom prst="rect">
            <a:avLst/>
          </a:prstGeom>
          <a:solidFill>
            <a:schemeClr val="accent2">
              <a:lumMod val="60000"/>
              <a:lumOff val="40000"/>
            </a:schemeClr>
          </a:solidFill>
        </p:spPr>
      </p:pic>
      <p:sp>
        <p:nvSpPr>
          <p:cNvPr id="3" name="Subtitle 2"/>
          <p:cNvSpPr>
            <a:spLocks noGrp="1"/>
          </p:cNvSpPr>
          <p:nvPr>
            <p:ph type="subTitle" idx="1"/>
          </p:nvPr>
        </p:nvSpPr>
        <p:spPr>
          <a:xfrm flipV="1">
            <a:off x="1524000" y="8104908"/>
            <a:ext cx="8520545" cy="443347"/>
          </a:xfrm>
        </p:spPr>
        <p:txBody>
          <a:bodyPr/>
          <a:lstStyle/>
          <a:p>
            <a:endParaRPr lang="en-GB" dirty="0"/>
          </a:p>
        </p:txBody>
      </p:sp>
    </p:spTree>
    <p:extLst>
      <p:ext uri="{BB962C8B-B14F-4D97-AF65-F5344CB8AC3E}">
        <p14:creationId xmlns:p14="http://schemas.microsoft.com/office/powerpoint/2010/main" val="2219921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6509" y="-290945"/>
            <a:ext cx="9497290" cy="83128"/>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236546" y="2050473"/>
            <a:ext cx="11280565" cy="4059382"/>
          </a:xfrm>
          <a:prstGeom prst="rect">
            <a:avLst/>
          </a:prstGeom>
          <a:solidFill>
            <a:schemeClr val="accent2">
              <a:lumMod val="60000"/>
              <a:lumOff val="40000"/>
            </a:schemeClr>
          </a:solidFill>
        </p:spPr>
      </p:pic>
    </p:spTree>
    <p:extLst>
      <p:ext uri="{BB962C8B-B14F-4D97-AF65-F5344CB8AC3E}">
        <p14:creationId xmlns:p14="http://schemas.microsoft.com/office/powerpoint/2010/main" val="375967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70929" y="2022764"/>
            <a:ext cx="10688016" cy="3630265"/>
          </a:xfrm>
          <a:prstGeom prst="rect">
            <a:avLst/>
          </a:prstGeom>
          <a:solidFill>
            <a:schemeClr val="accent2">
              <a:lumMod val="60000"/>
              <a:lumOff val="40000"/>
            </a:schemeClr>
          </a:solidFill>
        </p:spPr>
      </p:pic>
    </p:spTree>
    <p:extLst>
      <p:ext uri="{BB962C8B-B14F-4D97-AF65-F5344CB8AC3E}">
        <p14:creationId xmlns:p14="http://schemas.microsoft.com/office/powerpoint/2010/main" val="3440689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762929" y="1427452"/>
            <a:ext cx="9932780" cy="4767591"/>
          </a:xfrm>
          <a:prstGeom prst="rect">
            <a:avLst/>
          </a:prstGeom>
          <a:solidFill>
            <a:schemeClr val="accent2">
              <a:lumMod val="60000"/>
              <a:lumOff val="40000"/>
            </a:schemeClr>
          </a:solidFill>
        </p:spPr>
      </p:pic>
    </p:spTree>
    <p:extLst>
      <p:ext uri="{BB962C8B-B14F-4D97-AF65-F5344CB8AC3E}">
        <p14:creationId xmlns:p14="http://schemas.microsoft.com/office/powerpoint/2010/main" val="763403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solidFill>
            <a:schemeClr val="accent2">
              <a:lumMod val="40000"/>
              <a:lumOff val="60000"/>
            </a:schemeClr>
          </a:solidFill>
        </p:spPr>
        <p:txBody>
          <a:bodyPr>
            <a:normAutofit fontScale="92500" lnSpcReduction="20000"/>
          </a:bodyPr>
          <a:lstStyle/>
          <a:p>
            <a:r>
              <a:rPr lang="en-GB" dirty="0" smtClean="0"/>
              <a:t>Assessment on the Strategy Used by Premier Inn </a:t>
            </a:r>
          </a:p>
          <a:p>
            <a:endParaRPr lang="en-GB" dirty="0" smtClean="0"/>
          </a:p>
          <a:p>
            <a:r>
              <a:rPr lang="en-GB" dirty="0" smtClean="0"/>
              <a:t>A PEST examination is a framework that characterizes natural impacts, for example, political, financial, social and mechanical powers (Camisón, 2000). The investigation reviews the effect of each components on the business . The outcomes can be utilized to take advantage of the lucky breaks or to make possibility arrangements for dangers while getting ready business and key plans (Byars, 1991; Cooper, 2000). In this part, we will utilize PEST investigation to assessment the technique received by Premier Inn. Inferable from the restricted comprehension of the innovation, we will concentrate on the political, monetary and social elements. Toward the finish of this part, we will give suggestion on the system utilized by Premier Inn. </a:t>
            </a:r>
          </a:p>
          <a:p>
            <a:endParaRPr lang="en-GB" dirty="0"/>
          </a:p>
        </p:txBody>
      </p:sp>
    </p:spTree>
    <p:extLst>
      <p:ext uri="{BB962C8B-B14F-4D97-AF65-F5344CB8AC3E}">
        <p14:creationId xmlns:p14="http://schemas.microsoft.com/office/powerpoint/2010/main" val="1646411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solidFill>
            <a:schemeClr val="accent2">
              <a:lumMod val="60000"/>
              <a:lumOff val="40000"/>
            </a:schemeClr>
          </a:solidFill>
        </p:spPr>
        <p:txBody>
          <a:bodyPr>
            <a:normAutofit/>
          </a:bodyPr>
          <a:lstStyle/>
          <a:p>
            <a:r>
              <a:rPr lang="en-GB" dirty="0" smtClean="0"/>
              <a:t>Political Factors </a:t>
            </a:r>
          </a:p>
          <a:p>
            <a:endParaRPr lang="en-GB" dirty="0" smtClean="0"/>
          </a:p>
          <a:p>
            <a:r>
              <a:rPr lang="en-GB" dirty="0" smtClean="0"/>
              <a:t>Government strategy is a significant impact factor; its approach will impact the organization legitimately and by implication, however they likewise offer possibilities and difficulties. After the worldwide monetary downturn in 2008, the administration has given a progression of strategies to support financial development. Notwithstanding, the strategy focused on lodging industry or the travel industry is uncommon. </a:t>
            </a:r>
            <a:endParaRPr lang="en-GB" dirty="0"/>
          </a:p>
        </p:txBody>
      </p:sp>
    </p:spTree>
    <p:extLst>
      <p:ext uri="{BB962C8B-B14F-4D97-AF65-F5344CB8AC3E}">
        <p14:creationId xmlns:p14="http://schemas.microsoft.com/office/powerpoint/2010/main" val="1132004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solidFill>
            <a:schemeClr val="accent2">
              <a:lumMod val="60000"/>
              <a:lumOff val="40000"/>
            </a:schemeClr>
          </a:solidFill>
        </p:spPr>
        <p:txBody>
          <a:bodyPr/>
          <a:lstStyle/>
          <a:p>
            <a:pPr lvl="1"/>
            <a:r>
              <a:rPr lang="en-GB" dirty="0" smtClean="0"/>
              <a:t>Economic Factors </a:t>
            </a:r>
          </a:p>
          <a:p>
            <a:endParaRPr lang="en-GB" dirty="0" smtClean="0"/>
          </a:p>
          <a:p>
            <a:r>
              <a:rPr lang="en-GB" dirty="0" smtClean="0"/>
              <a:t>Financial variables impact how simple or hard it is to be effective and worthwhile (Thompson, 2002). The UK government has held a genuine of global games in 2009, for example, the Ashes and the ICC World Twenty 20. These occasions may advance guest numbers and afterward support the lodging business. What's more, the 2012 Olympic Games and Paralympic Games will hold in London. This will furnish the Britain lodging industry with an immense possibility. </a:t>
            </a:r>
          </a:p>
          <a:p>
            <a:endParaRPr lang="en-GB" dirty="0"/>
          </a:p>
        </p:txBody>
      </p:sp>
    </p:spTree>
    <p:extLst>
      <p:ext uri="{BB962C8B-B14F-4D97-AF65-F5344CB8AC3E}">
        <p14:creationId xmlns:p14="http://schemas.microsoft.com/office/powerpoint/2010/main" val="534682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49927" y="2358103"/>
            <a:ext cx="9947564" cy="2308324"/>
          </a:xfrm>
          <a:prstGeom prst="rect">
            <a:avLst/>
          </a:prstGeom>
          <a:solidFill>
            <a:schemeClr val="accent2">
              <a:lumMod val="60000"/>
              <a:lumOff val="40000"/>
            </a:schemeClr>
          </a:solidFill>
        </p:spPr>
        <p:txBody>
          <a:bodyPr wrap="square">
            <a:spAutoFit/>
          </a:bodyPr>
          <a:lstStyle/>
          <a:p>
            <a:r>
              <a:rPr lang="en-GB" dirty="0" smtClean="0"/>
              <a:t>Conclusion</a:t>
            </a:r>
          </a:p>
          <a:p>
            <a:endParaRPr lang="en-GB" dirty="0" smtClean="0"/>
          </a:p>
          <a:p>
            <a:r>
              <a:rPr lang="en-GB" dirty="0" smtClean="0"/>
              <a:t> In this paper, we base on the methods used by Premier Inn after the authentic financial crisis. The article generally separates the exhibiting and working methods with PEST examination in the current situation. All things considered, we consider that Premier Inn has grasped fitting frameworks to assist its with turning of occasions. Regardless, the issues in the methods were pointed out that the association has not given enough thought on the private market. In the maker's notion, Premier Inn should give more thought on its nearby market</a:t>
            </a:r>
            <a:endParaRPr lang="en-GB" dirty="0"/>
          </a:p>
        </p:txBody>
      </p:sp>
    </p:spTree>
    <p:extLst>
      <p:ext uri="{BB962C8B-B14F-4D97-AF65-F5344CB8AC3E}">
        <p14:creationId xmlns:p14="http://schemas.microsoft.com/office/powerpoint/2010/main" val="3884721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solidFill>
            <a:schemeClr val="accent2">
              <a:lumMod val="40000"/>
              <a:lumOff val="60000"/>
            </a:schemeClr>
          </a:solidFill>
        </p:spPr>
        <p:txBody>
          <a:bodyPr>
            <a:normAutofit fontScale="85000" lnSpcReduction="20000"/>
          </a:bodyPr>
          <a:lstStyle/>
          <a:p>
            <a:r>
              <a:rPr lang="en-GB" dirty="0" smtClean="0"/>
              <a:t>REFERENCES</a:t>
            </a:r>
          </a:p>
          <a:p>
            <a:r>
              <a:rPr lang="en-GB" dirty="0" smtClean="0"/>
              <a:t>Essays, UK. (November 2018). Strategy Used By Premier Inn. Retrieved from https://www.ukessays.com/essays/tourism/strategy-used-by-premier-inn-tourism-essay.php?vref=1</a:t>
            </a:r>
          </a:p>
          <a:p>
            <a:r>
              <a:rPr lang="en-GB" dirty="0" smtClean="0"/>
              <a:t>"Strategy Used By Premier Inn." UKEssays.com. 11 2018. All Answers Ltd. 07 2020 &lt;https://www.ukessays.com/essays/tourism/strategy-used-by-premier-inn-tourism-essay.php?vref=1&gt;.</a:t>
            </a:r>
          </a:p>
          <a:p>
            <a:r>
              <a:rPr lang="en-GB" dirty="0" smtClean="0"/>
              <a:t>"Strategy Used By Premier Inn." All Answers Ltd. ukessays.com, November 2018. Web. 9 July 2020. &lt;https://www.ukessays.com/essays/tourism/strategy-used-by-premier-inn-tourism-essay.php?vref=1&gt;.</a:t>
            </a:r>
          </a:p>
          <a:p>
            <a:r>
              <a:rPr lang="en-GB" dirty="0" smtClean="0"/>
              <a:t>UKEssays. November 2018. Strategy Used By Premier Inn. [online]. Available from: https://www.ukessays.com/essays/tourism/strategy-used-by-premier-inn-tourism-essay.php?vref=1 [Accessed 9 July 2020].</a:t>
            </a:r>
          </a:p>
          <a:p>
            <a:endParaRPr lang="en-GB" dirty="0"/>
          </a:p>
        </p:txBody>
      </p:sp>
    </p:spTree>
    <p:extLst>
      <p:ext uri="{BB962C8B-B14F-4D97-AF65-F5344CB8AC3E}">
        <p14:creationId xmlns:p14="http://schemas.microsoft.com/office/powerpoint/2010/main" val="42334170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485</Words>
  <Application>Microsoft Office PowerPoint</Application>
  <PresentationFormat>Widescreen</PresentationFormat>
  <Paragraphs>18</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 tuluca</dc:creator>
  <cp:lastModifiedBy>emil tuluca</cp:lastModifiedBy>
  <cp:revision>5</cp:revision>
  <dcterms:created xsi:type="dcterms:W3CDTF">2020-07-17T11:41:08Z</dcterms:created>
  <dcterms:modified xsi:type="dcterms:W3CDTF">2020-07-17T12:29:54Z</dcterms:modified>
</cp:coreProperties>
</file>