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ink/ink24.xml" ContentType="application/inkml+xml"/>
  <Override PartName="/ppt/ink/ink25.xml" ContentType="application/inkml+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4"/>
  </p:sldMasterIdLst>
  <p:notesMasterIdLst>
    <p:notesMasterId r:id="rId25"/>
  </p:notesMasterIdLst>
  <p:sldIdLst>
    <p:sldId id="257" r:id="rId5"/>
    <p:sldId id="258" r:id="rId6"/>
    <p:sldId id="278" r:id="rId7"/>
    <p:sldId id="259" r:id="rId8"/>
    <p:sldId id="279" r:id="rId9"/>
    <p:sldId id="261" r:id="rId10"/>
    <p:sldId id="262" r:id="rId11"/>
    <p:sldId id="260" r:id="rId12"/>
    <p:sldId id="280" r:id="rId13"/>
    <p:sldId id="281" r:id="rId14"/>
    <p:sldId id="283" r:id="rId15"/>
    <p:sldId id="284" r:id="rId16"/>
    <p:sldId id="263" r:id="rId17"/>
    <p:sldId id="268" r:id="rId18"/>
    <p:sldId id="269" r:id="rId19"/>
    <p:sldId id="266" r:id="rId20"/>
    <p:sldId id="270" r:id="rId21"/>
    <p:sldId id="271" r:id="rId22"/>
    <p:sldId id="277" r:id="rId23"/>
    <p:sldId id="27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80276" autoAdjust="0"/>
  </p:normalViewPr>
  <p:slideViewPr>
    <p:cSldViewPr snapToGrid="0">
      <p:cViewPr varScale="1">
        <p:scale>
          <a:sx n="91" d="100"/>
          <a:sy n="91" d="100"/>
        </p:scale>
        <p:origin x="366" y="90"/>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D8E0C7-B9E9-4786-BA37-3898529210F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776CDA1-95E1-4166-A682-CD474F4842C7}">
      <dgm:prSet phldrT="[Text]"/>
      <dgm:spPr/>
      <dgm:t>
        <a:bodyPr/>
        <a:lstStyle/>
        <a:p>
          <a:r>
            <a:rPr lang="en-GB" dirty="0"/>
            <a:t>Was there some conduct on the part of D?</a:t>
          </a:r>
        </a:p>
      </dgm:t>
    </dgm:pt>
    <dgm:pt modelId="{61261867-B6FD-4486-977F-26DA57161660}" type="parTrans" cxnId="{3CC511B0-EB09-44B5-A0CA-11A0F2E04739}">
      <dgm:prSet/>
      <dgm:spPr/>
      <dgm:t>
        <a:bodyPr/>
        <a:lstStyle/>
        <a:p>
          <a:endParaRPr lang="en-GB"/>
        </a:p>
      </dgm:t>
    </dgm:pt>
    <dgm:pt modelId="{B611E87A-8BF4-4733-9C8B-08C2164EC813}" type="sibTrans" cxnId="{3CC511B0-EB09-44B5-A0CA-11A0F2E04739}">
      <dgm:prSet/>
      <dgm:spPr/>
      <dgm:t>
        <a:bodyPr/>
        <a:lstStyle/>
        <a:p>
          <a:endParaRPr lang="en-GB"/>
        </a:p>
      </dgm:t>
    </dgm:pt>
    <dgm:pt modelId="{925D9886-226B-44BB-B254-66B9BD376976}">
      <dgm:prSet phldrT="[Text]"/>
      <dgm:spPr/>
      <dgm:t>
        <a:bodyPr/>
        <a:lstStyle/>
        <a:p>
          <a:r>
            <a:rPr lang="en-GB" dirty="0"/>
            <a:t>Within the Queens peace?</a:t>
          </a:r>
        </a:p>
      </dgm:t>
    </dgm:pt>
    <dgm:pt modelId="{F4DADBC9-B233-452C-AA3C-65DA688F81E6}" type="parTrans" cxnId="{54F49CFF-AF39-4AA3-96D1-CB76596755BD}">
      <dgm:prSet/>
      <dgm:spPr/>
      <dgm:t>
        <a:bodyPr/>
        <a:lstStyle/>
        <a:p>
          <a:endParaRPr lang="en-GB"/>
        </a:p>
      </dgm:t>
    </dgm:pt>
    <dgm:pt modelId="{72555268-C2CA-49C6-931E-64D3DE18AC93}" type="sibTrans" cxnId="{54F49CFF-AF39-4AA3-96D1-CB76596755BD}">
      <dgm:prSet/>
      <dgm:spPr/>
      <dgm:t>
        <a:bodyPr/>
        <a:lstStyle/>
        <a:p>
          <a:endParaRPr lang="en-GB"/>
        </a:p>
      </dgm:t>
    </dgm:pt>
    <dgm:pt modelId="{211B3AEA-20C6-4A09-A1A6-DB8BB74D7352}">
      <dgm:prSet phldrT="[Text]"/>
      <dgm:spPr/>
      <dgm:t>
        <a:bodyPr/>
        <a:lstStyle/>
        <a:p>
          <a:r>
            <a:rPr lang="en-GB" dirty="0"/>
            <a:t>Which resulted in death?</a:t>
          </a:r>
        </a:p>
      </dgm:t>
    </dgm:pt>
    <dgm:pt modelId="{5F83B6C6-EAF7-4B0A-B401-180FF034342D}" type="parTrans" cxnId="{F5838C15-8DD3-469A-B311-ADF7DE127540}">
      <dgm:prSet/>
      <dgm:spPr/>
      <dgm:t>
        <a:bodyPr/>
        <a:lstStyle/>
        <a:p>
          <a:endParaRPr lang="en-GB"/>
        </a:p>
      </dgm:t>
    </dgm:pt>
    <dgm:pt modelId="{F04FFCFB-FA04-4E4D-86F0-ED1455BC5A85}" type="sibTrans" cxnId="{F5838C15-8DD3-469A-B311-ADF7DE127540}">
      <dgm:prSet/>
      <dgm:spPr/>
      <dgm:t>
        <a:bodyPr/>
        <a:lstStyle/>
        <a:p>
          <a:endParaRPr lang="en-GB"/>
        </a:p>
      </dgm:t>
    </dgm:pt>
    <dgm:pt modelId="{7798A017-5E5E-4DAA-8479-6F3E75A84CB8}">
      <dgm:prSet phldrT="[Text]"/>
      <dgm:spPr/>
      <dgm:t>
        <a:bodyPr/>
        <a:lstStyle/>
        <a:p>
          <a:r>
            <a:rPr lang="en-GB" dirty="0"/>
            <a:t>Where D had malice aforethought?</a:t>
          </a:r>
        </a:p>
      </dgm:t>
    </dgm:pt>
    <dgm:pt modelId="{157BD22D-924D-4AC0-9477-61030BEA5229}" type="parTrans" cxnId="{2172AE85-64AC-43E8-88CF-D6A400F3BC06}">
      <dgm:prSet/>
      <dgm:spPr/>
      <dgm:t>
        <a:bodyPr/>
        <a:lstStyle/>
        <a:p>
          <a:endParaRPr lang="en-GB"/>
        </a:p>
      </dgm:t>
    </dgm:pt>
    <dgm:pt modelId="{8EC531DF-1D4A-4434-A938-5A3F91727DB5}" type="sibTrans" cxnId="{2172AE85-64AC-43E8-88CF-D6A400F3BC06}">
      <dgm:prSet/>
      <dgm:spPr/>
      <dgm:t>
        <a:bodyPr/>
        <a:lstStyle/>
        <a:p>
          <a:endParaRPr lang="en-GB"/>
        </a:p>
      </dgm:t>
    </dgm:pt>
    <dgm:pt modelId="{14E7DDCF-16A9-4FD9-82DF-88BAD8046A52}">
      <dgm:prSet phldrT="[Text]"/>
      <dgm:spPr/>
      <dgm:t>
        <a:bodyPr/>
        <a:lstStyle/>
        <a:p>
          <a:r>
            <a:rPr lang="en-GB" dirty="0"/>
            <a:t>D IS GUILTY OF MURDER</a:t>
          </a:r>
        </a:p>
      </dgm:t>
    </dgm:pt>
    <dgm:pt modelId="{5636BE49-7969-4A3C-A95E-8B2A88D08765}" type="parTrans" cxnId="{11FBAE48-96D0-464F-B3CD-3860C290787D}">
      <dgm:prSet/>
      <dgm:spPr/>
      <dgm:t>
        <a:bodyPr/>
        <a:lstStyle/>
        <a:p>
          <a:endParaRPr lang="en-GB"/>
        </a:p>
      </dgm:t>
    </dgm:pt>
    <dgm:pt modelId="{42C3AB43-0205-40D8-B80C-E2540F7076E9}" type="sibTrans" cxnId="{11FBAE48-96D0-464F-B3CD-3860C290787D}">
      <dgm:prSet/>
      <dgm:spPr/>
      <dgm:t>
        <a:bodyPr/>
        <a:lstStyle/>
        <a:p>
          <a:endParaRPr lang="en-GB"/>
        </a:p>
      </dgm:t>
    </dgm:pt>
    <dgm:pt modelId="{6181775F-5466-4D6A-86C2-0EAC30598AC2}">
      <dgm:prSet phldrT="[Text]"/>
      <dgm:spPr/>
      <dgm:t>
        <a:bodyPr/>
        <a:lstStyle/>
        <a:p>
          <a:r>
            <a:rPr lang="en-GB" dirty="0"/>
            <a:t>Which was directed at a human being?</a:t>
          </a:r>
        </a:p>
      </dgm:t>
    </dgm:pt>
    <dgm:pt modelId="{CAC91633-DF59-41AC-A5A6-9269C5167228}" type="sibTrans" cxnId="{5DB2507C-C48D-4D23-982F-2AB393B8C305}">
      <dgm:prSet/>
      <dgm:spPr/>
      <dgm:t>
        <a:bodyPr/>
        <a:lstStyle/>
        <a:p>
          <a:endParaRPr lang="en-GB"/>
        </a:p>
      </dgm:t>
    </dgm:pt>
    <dgm:pt modelId="{611B2B2B-A263-4AC3-A9A1-91565CBBBD7B}" type="parTrans" cxnId="{5DB2507C-C48D-4D23-982F-2AB393B8C305}">
      <dgm:prSet/>
      <dgm:spPr/>
      <dgm:t>
        <a:bodyPr/>
        <a:lstStyle/>
        <a:p>
          <a:endParaRPr lang="en-GB"/>
        </a:p>
      </dgm:t>
    </dgm:pt>
    <dgm:pt modelId="{4A1BF901-F30A-4EBD-9700-8595F55CD583}" type="pres">
      <dgm:prSet presAssocID="{7AD8E0C7-B9E9-4786-BA37-3898529210FB}" presName="hierChild1" presStyleCnt="0">
        <dgm:presLayoutVars>
          <dgm:orgChart val="1"/>
          <dgm:chPref val="1"/>
          <dgm:dir/>
          <dgm:animOne val="branch"/>
          <dgm:animLvl val="lvl"/>
          <dgm:resizeHandles/>
        </dgm:presLayoutVars>
      </dgm:prSet>
      <dgm:spPr/>
    </dgm:pt>
    <dgm:pt modelId="{BD4ABF88-9020-4DC4-8EB3-05007E89EF54}" type="pres">
      <dgm:prSet presAssocID="{B776CDA1-95E1-4166-A682-CD474F4842C7}" presName="hierRoot1" presStyleCnt="0">
        <dgm:presLayoutVars>
          <dgm:hierBranch val="init"/>
        </dgm:presLayoutVars>
      </dgm:prSet>
      <dgm:spPr/>
    </dgm:pt>
    <dgm:pt modelId="{17B262A1-E600-4DB8-8995-50D812A255E3}" type="pres">
      <dgm:prSet presAssocID="{B776CDA1-95E1-4166-A682-CD474F4842C7}" presName="rootComposite1" presStyleCnt="0"/>
      <dgm:spPr/>
    </dgm:pt>
    <dgm:pt modelId="{5847A47F-A093-4A00-A9FD-2197814F7C62}" type="pres">
      <dgm:prSet presAssocID="{B776CDA1-95E1-4166-A682-CD474F4842C7}" presName="rootText1" presStyleLbl="node0" presStyleIdx="0" presStyleCnt="1">
        <dgm:presLayoutVars>
          <dgm:chPref val="3"/>
        </dgm:presLayoutVars>
      </dgm:prSet>
      <dgm:spPr/>
    </dgm:pt>
    <dgm:pt modelId="{C97C1846-9E86-472F-8793-0E1479810184}" type="pres">
      <dgm:prSet presAssocID="{B776CDA1-95E1-4166-A682-CD474F4842C7}" presName="rootConnector1" presStyleLbl="node1" presStyleIdx="0" presStyleCnt="0"/>
      <dgm:spPr/>
    </dgm:pt>
    <dgm:pt modelId="{CD112C10-8267-4E61-B200-18F62B9F58AA}" type="pres">
      <dgm:prSet presAssocID="{B776CDA1-95E1-4166-A682-CD474F4842C7}" presName="hierChild2" presStyleCnt="0"/>
      <dgm:spPr/>
    </dgm:pt>
    <dgm:pt modelId="{3B6BB6CE-C056-4C64-88B0-DECB06FC864C}" type="pres">
      <dgm:prSet presAssocID="{611B2B2B-A263-4AC3-A9A1-91565CBBBD7B}" presName="Name37" presStyleLbl="parChTrans1D2" presStyleIdx="0" presStyleCnt="1"/>
      <dgm:spPr/>
    </dgm:pt>
    <dgm:pt modelId="{CF565D37-5381-4E74-A65B-BF2DCC80C67C}" type="pres">
      <dgm:prSet presAssocID="{6181775F-5466-4D6A-86C2-0EAC30598AC2}" presName="hierRoot2" presStyleCnt="0">
        <dgm:presLayoutVars>
          <dgm:hierBranch val="init"/>
        </dgm:presLayoutVars>
      </dgm:prSet>
      <dgm:spPr/>
    </dgm:pt>
    <dgm:pt modelId="{9442F73D-16EF-420F-9294-58283BC91065}" type="pres">
      <dgm:prSet presAssocID="{6181775F-5466-4D6A-86C2-0EAC30598AC2}" presName="rootComposite" presStyleCnt="0"/>
      <dgm:spPr/>
    </dgm:pt>
    <dgm:pt modelId="{276432A9-3AA4-4B7D-9D6E-67E110548686}" type="pres">
      <dgm:prSet presAssocID="{6181775F-5466-4D6A-86C2-0EAC30598AC2}" presName="rootText" presStyleLbl="node2" presStyleIdx="0" presStyleCnt="1">
        <dgm:presLayoutVars>
          <dgm:chPref val="3"/>
        </dgm:presLayoutVars>
      </dgm:prSet>
      <dgm:spPr/>
    </dgm:pt>
    <dgm:pt modelId="{1524ABAE-CCC1-4336-9580-4FCC18F5A931}" type="pres">
      <dgm:prSet presAssocID="{6181775F-5466-4D6A-86C2-0EAC30598AC2}" presName="rootConnector" presStyleLbl="node2" presStyleIdx="0" presStyleCnt="1"/>
      <dgm:spPr/>
    </dgm:pt>
    <dgm:pt modelId="{68F38D32-59C8-4E78-B81D-C83962789551}" type="pres">
      <dgm:prSet presAssocID="{6181775F-5466-4D6A-86C2-0EAC30598AC2}" presName="hierChild4" presStyleCnt="0"/>
      <dgm:spPr/>
    </dgm:pt>
    <dgm:pt modelId="{DC60725F-3533-4924-8292-8A9532D74E5A}" type="pres">
      <dgm:prSet presAssocID="{F4DADBC9-B233-452C-AA3C-65DA688F81E6}" presName="Name37" presStyleLbl="parChTrans1D3" presStyleIdx="0" presStyleCnt="1"/>
      <dgm:spPr/>
    </dgm:pt>
    <dgm:pt modelId="{C1FB8FCE-28FD-4499-99D8-21D8FE0CBD0D}" type="pres">
      <dgm:prSet presAssocID="{925D9886-226B-44BB-B254-66B9BD376976}" presName="hierRoot2" presStyleCnt="0">
        <dgm:presLayoutVars>
          <dgm:hierBranch val="init"/>
        </dgm:presLayoutVars>
      </dgm:prSet>
      <dgm:spPr/>
    </dgm:pt>
    <dgm:pt modelId="{F9B891A6-0F52-432E-8B85-7391783EBEDF}" type="pres">
      <dgm:prSet presAssocID="{925D9886-226B-44BB-B254-66B9BD376976}" presName="rootComposite" presStyleCnt="0"/>
      <dgm:spPr/>
    </dgm:pt>
    <dgm:pt modelId="{A91501E9-08A7-4710-8001-EC1FF0F06402}" type="pres">
      <dgm:prSet presAssocID="{925D9886-226B-44BB-B254-66B9BD376976}" presName="rootText" presStyleLbl="node3" presStyleIdx="0" presStyleCnt="1">
        <dgm:presLayoutVars>
          <dgm:chPref val="3"/>
        </dgm:presLayoutVars>
      </dgm:prSet>
      <dgm:spPr/>
    </dgm:pt>
    <dgm:pt modelId="{E78B50F0-3E22-41CF-ABA7-2B177CAF6490}" type="pres">
      <dgm:prSet presAssocID="{925D9886-226B-44BB-B254-66B9BD376976}" presName="rootConnector" presStyleLbl="node3" presStyleIdx="0" presStyleCnt="1"/>
      <dgm:spPr/>
    </dgm:pt>
    <dgm:pt modelId="{0BB0DE2E-FF0E-4F8F-91FE-0103D7F9722B}" type="pres">
      <dgm:prSet presAssocID="{925D9886-226B-44BB-B254-66B9BD376976}" presName="hierChild4" presStyleCnt="0"/>
      <dgm:spPr/>
    </dgm:pt>
    <dgm:pt modelId="{14BA6396-CC0F-4338-870D-C57949BF8B95}" type="pres">
      <dgm:prSet presAssocID="{5F83B6C6-EAF7-4B0A-B401-180FF034342D}" presName="Name37" presStyleLbl="parChTrans1D4" presStyleIdx="0" presStyleCnt="3"/>
      <dgm:spPr/>
    </dgm:pt>
    <dgm:pt modelId="{34231305-9B71-4671-AC28-1D7AEFD897C1}" type="pres">
      <dgm:prSet presAssocID="{211B3AEA-20C6-4A09-A1A6-DB8BB74D7352}" presName="hierRoot2" presStyleCnt="0">
        <dgm:presLayoutVars>
          <dgm:hierBranch val="init"/>
        </dgm:presLayoutVars>
      </dgm:prSet>
      <dgm:spPr/>
    </dgm:pt>
    <dgm:pt modelId="{D7449184-4535-4D41-9231-3C879350956B}" type="pres">
      <dgm:prSet presAssocID="{211B3AEA-20C6-4A09-A1A6-DB8BB74D7352}" presName="rootComposite" presStyleCnt="0"/>
      <dgm:spPr/>
    </dgm:pt>
    <dgm:pt modelId="{FA04D2E9-86E0-4F29-80B1-D38045F6F79B}" type="pres">
      <dgm:prSet presAssocID="{211B3AEA-20C6-4A09-A1A6-DB8BB74D7352}" presName="rootText" presStyleLbl="node4" presStyleIdx="0" presStyleCnt="3">
        <dgm:presLayoutVars>
          <dgm:chPref val="3"/>
        </dgm:presLayoutVars>
      </dgm:prSet>
      <dgm:spPr/>
    </dgm:pt>
    <dgm:pt modelId="{15811D7C-3821-4BA8-9CE5-BA578E3D2EB5}" type="pres">
      <dgm:prSet presAssocID="{211B3AEA-20C6-4A09-A1A6-DB8BB74D7352}" presName="rootConnector" presStyleLbl="node4" presStyleIdx="0" presStyleCnt="3"/>
      <dgm:spPr/>
    </dgm:pt>
    <dgm:pt modelId="{86E07FB9-E733-4135-87F9-562341368A2D}" type="pres">
      <dgm:prSet presAssocID="{211B3AEA-20C6-4A09-A1A6-DB8BB74D7352}" presName="hierChild4" presStyleCnt="0"/>
      <dgm:spPr/>
    </dgm:pt>
    <dgm:pt modelId="{469DC0AD-E662-4613-9813-7FEBDC6446F5}" type="pres">
      <dgm:prSet presAssocID="{157BD22D-924D-4AC0-9477-61030BEA5229}" presName="Name37" presStyleLbl="parChTrans1D4" presStyleIdx="1" presStyleCnt="3"/>
      <dgm:spPr/>
    </dgm:pt>
    <dgm:pt modelId="{807019A0-67A2-4F21-802C-947FF25AD66D}" type="pres">
      <dgm:prSet presAssocID="{7798A017-5E5E-4DAA-8479-6F3E75A84CB8}" presName="hierRoot2" presStyleCnt="0">
        <dgm:presLayoutVars>
          <dgm:hierBranch val="init"/>
        </dgm:presLayoutVars>
      </dgm:prSet>
      <dgm:spPr/>
    </dgm:pt>
    <dgm:pt modelId="{68217373-A30C-4DC5-A468-3DEAA4880689}" type="pres">
      <dgm:prSet presAssocID="{7798A017-5E5E-4DAA-8479-6F3E75A84CB8}" presName="rootComposite" presStyleCnt="0"/>
      <dgm:spPr/>
    </dgm:pt>
    <dgm:pt modelId="{35385FF2-9128-4D03-BF5B-1C0D3A957DF0}" type="pres">
      <dgm:prSet presAssocID="{7798A017-5E5E-4DAA-8479-6F3E75A84CB8}" presName="rootText" presStyleLbl="node4" presStyleIdx="1" presStyleCnt="3">
        <dgm:presLayoutVars>
          <dgm:chPref val="3"/>
        </dgm:presLayoutVars>
      </dgm:prSet>
      <dgm:spPr/>
    </dgm:pt>
    <dgm:pt modelId="{183AE620-2EDE-4CD5-9B6F-74A6577DD32C}" type="pres">
      <dgm:prSet presAssocID="{7798A017-5E5E-4DAA-8479-6F3E75A84CB8}" presName="rootConnector" presStyleLbl="node4" presStyleIdx="1" presStyleCnt="3"/>
      <dgm:spPr/>
    </dgm:pt>
    <dgm:pt modelId="{C12C9DE1-D506-4283-9858-1811E4FCF36B}" type="pres">
      <dgm:prSet presAssocID="{7798A017-5E5E-4DAA-8479-6F3E75A84CB8}" presName="hierChild4" presStyleCnt="0"/>
      <dgm:spPr/>
    </dgm:pt>
    <dgm:pt modelId="{C29E06A7-DA44-484F-9B1A-91EE4FE24188}" type="pres">
      <dgm:prSet presAssocID="{5636BE49-7969-4A3C-A95E-8B2A88D08765}" presName="Name37" presStyleLbl="parChTrans1D4" presStyleIdx="2" presStyleCnt="3"/>
      <dgm:spPr/>
    </dgm:pt>
    <dgm:pt modelId="{CA7E4DC6-3B11-4C62-8D6C-4868E037BF1B}" type="pres">
      <dgm:prSet presAssocID="{14E7DDCF-16A9-4FD9-82DF-88BAD8046A52}" presName="hierRoot2" presStyleCnt="0">
        <dgm:presLayoutVars>
          <dgm:hierBranch val="init"/>
        </dgm:presLayoutVars>
      </dgm:prSet>
      <dgm:spPr/>
    </dgm:pt>
    <dgm:pt modelId="{E2DEEC90-54D9-4C8E-83FC-018A567C1E81}" type="pres">
      <dgm:prSet presAssocID="{14E7DDCF-16A9-4FD9-82DF-88BAD8046A52}" presName="rootComposite" presStyleCnt="0"/>
      <dgm:spPr/>
    </dgm:pt>
    <dgm:pt modelId="{BBF5230C-5F45-42E8-B61B-05485325894D}" type="pres">
      <dgm:prSet presAssocID="{14E7DDCF-16A9-4FD9-82DF-88BAD8046A52}" presName="rootText" presStyleLbl="node4" presStyleIdx="2" presStyleCnt="3">
        <dgm:presLayoutVars>
          <dgm:chPref val="3"/>
        </dgm:presLayoutVars>
      </dgm:prSet>
      <dgm:spPr/>
    </dgm:pt>
    <dgm:pt modelId="{7506253E-2F65-4F09-B779-2CA5F7C842C9}" type="pres">
      <dgm:prSet presAssocID="{14E7DDCF-16A9-4FD9-82DF-88BAD8046A52}" presName="rootConnector" presStyleLbl="node4" presStyleIdx="2" presStyleCnt="3"/>
      <dgm:spPr/>
    </dgm:pt>
    <dgm:pt modelId="{C26BF10A-608A-425E-AE9F-80CC3D366B4C}" type="pres">
      <dgm:prSet presAssocID="{14E7DDCF-16A9-4FD9-82DF-88BAD8046A52}" presName="hierChild4" presStyleCnt="0"/>
      <dgm:spPr/>
    </dgm:pt>
    <dgm:pt modelId="{C28C105F-C035-4E3A-BBF0-EF1B2F483395}" type="pres">
      <dgm:prSet presAssocID="{14E7DDCF-16A9-4FD9-82DF-88BAD8046A52}" presName="hierChild5" presStyleCnt="0"/>
      <dgm:spPr/>
    </dgm:pt>
    <dgm:pt modelId="{A73D6290-BC78-4A36-AE91-05228AD88D3D}" type="pres">
      <dgm:prSet presAssocID="{7798A017-5E5E-4DAA-8479-6F3E75A84CB8}" presName="hierChild5" presStyleCnt="0"/>
      <dgm:spPr/>
    </dgm:pt>
    <dgm:pt modelId="{8349C23D-8615-4691-BE41-674211C29A23}" type="pres">
      <dgm:prSet presAssocID="{211B3AEA-20C6-4A09-A1A6-DB8BB74D7352}" presName="hierChild5" presStyleCnt="0"/>
      <dgm:spPr/>
    </dgm:pt>
    <dgm:pt modelId="{54DE7490-C718-485B-8E14-05B83FF8639E}" type="pres">
      <dgm:prSet presAssocID="{925D9886-226B-44BB-B254-66B9BD376976}" presName="hierChild5" presStyleCnt="0"/>
      <dgm:spPr/>
    </dgm:pt>
    <dgm:pt modelId="{9EECA996-C4BD-4F9C-9E1E-269067D62FDD}" type="pres">
      <dgm:prSet presAssocID="{6181775F-5466-4D6A-86C2-0EAC30598AC2}" presName="hierChild5" presStyleCnt="0"/>
      <dgm:spPr/>
    </dgm:pt>
    <dgm:pt modelId="{5AC98008-C29E-41F7-A20B-7E5E02D7FADD}" type="pres">
      <dgm:prSet presAssocID="{B776CDA1-95E1-4166-A682-CD474F4842C7}" presName="hierChild3" presStyleCnt="0"/>
      <dgm:spPr/>
    </dgm:pt>
  </dgm:ptLst>
  <dgm:cxnLst>
    <dgm:cxn modelId="{06A9FD01-EECF-4269-B98F-2A1A28681F0C}" type="presOf" srcId="{925D9886-226B-44BB-B254-66B9BD376976}" destId="{E78B50F0-3E22-41CF-ABA7-2B177CAF6490}" srcOrd="1" destOrd="0" presId="urn:microsoft.com/office/officeart/2005/8/layout/orgChart1"/>
    <dgm:cxn modelId="{FC1D1515-4BD2-4F54-8296-D29BE6C8A311}" type="presOf" srcId="{611B2B2B-A263-4AC3-A9A1-91565CBBBD7B}" destId="{3B6BB6CE-C056-4C64-88B0-DECB06FC864C}" srcOrd="0" destOrd="0" presId="urn:microsoft.com/office/officeart/2005/8/layout/orgChart1"/>
    <dgm:cxn modelId="{F5838C15-8DD3-469A-B311-ADF7DE127540}" srcId="{925D9886-226B-44BB-B254-66B9BD376976}" destId="{211B3AEA-20C6-4A09-A1A6-DB8BB74D7352}" srcOrd="0" destOrd="0" parTransId="{5F83B6C6-EAF7-4B0A-B401-180FF034342D}" sibTransId="{F04FFCFB-FA04-4E4D-86F0-ED1455BC5A85}"/>
    <dgm:cxn modelId="{11206E19-C8F0-481C-A359-A83D967FD0A6}" type="presOf" srcId="{14E7DDCF-16A9-4FD9-82DF-88BAD8046A52}" destId="{7506253E-2F65-4F09-B779-2CA5F7C842C9}" srcOrd="1" destOrd="0" presId="urn:microsoft.com/office/officeart/2005/8/layout/orgChart1"/>
    <dgm:cxn modelId="{BEB47E25-07FB-4B43-89D0-8BD90A3BF012}" type="presOf" srcId="{925D9886-226B-44BB-B254-66B9BD376976}" destId="{A91501E9-08A7-4710-8001-EC1FF0F06402}" srcOrd="0" destOrd="0" presId="urn:microsoft.com/office/officeart/2005/8/layout/orgChart1"/>
    <dgm:cxn modelId="{4D047930-34F8-452B-A759-1900B7BDDAEF}" type="presOf" srcId="{211B3AEA-20C6-4A09-A1A6-DB8BB74D7352}" destId="{FA04D2E9-86E0-4F29-80B1-D38045F6F79B}" srcOrd="0" destOrd="0" presId="urn:microsoft.com/office/officeart/2005/8/layout/orgChart1"/>
    <dgm:cxn modelId="{B8133A65-618A-47C4-8BC0-793C86404D6E}" type="presOf" srcId="{5636BE49-7969-4A3C-A95E-8B2A88D08765}" destId="{C29E06A7-DA44-484F-9B1A-91EE4FE24188}" srcOrd="0" destOrd="0" presId="urn:microsoft.com/office/officeart/2005/8/layout/orgChart1"/>
    <dgm:cxn modelId="{EECED747-F79E-467C-A626-C991439AB1D2}" type="presOf" srcId="{14E7DDCF-16A9-4FD9-82DF-88BAD8046A52}" destId="{BBF5230C-5F45-42E8-B61B-05485325894D}" srcOrd="0" destOrd="0" presId="urn:microsoft.com/office/officeart/2005/8/layout/orgChart1"/>
    <dgm:cxn modelId="{11FBAE48-96D0-464F-B3CD-3860C290787D}" srcId="{7798A017-5E5E-4DAA-8479-6F3E75A84CB8}" destId="{14E7DDCF-16A9-4FD9-82DF-88BAD8046A52}" srcOrd="0" destOrd="0" parTransId="{5636BE49-7969-4A3C-A95E-8B2A88D08765}" sibTransId="{42C3AB43-0205-40D8-B80C-E2540F7076E9}"/>
    <dgm:cxn modelId="{8215686F-9A51-47D6-9700-019384920F11}" type="presOf" srcId="{B776CDA1-95E1-4166-A682-CD474F4842C7}" destId="{5847A47F-A093-4A00-A9FD-2197814F7C62}" srcOrd="0" destOrd="0" presId="urn:microsoft.com/office/officeart/2005/8/layout/orgChart1"/>
    <dgm:cxn modelId="{E04C4C55-0E33-4524-9C86-C831626B8B38}" type="presOf" srcId="{7798A017-5E5E-4DAA-8479-6F3E75A84CB8}" destId="{183AE620-2EDE-4CD5-9B6F-74A6577DD32C}" srcOrd="1" destOrd="0" presId="urn:microsoft.com/office/officeart/2005/8/layout/orgChart1"/>
    <dgm:cxn modelId="{BFD1B67A-1D50-4A7C-B5C2-6603B7217331}" type="presOf" srcId="{211B3AEA-20C6-4A09-A1A6-DB8BB74D7352}" destId="{15811D7C-3821-4BA8-9CE5-BA578E3D2EB5}" srcOrd="1" destOrd="0" presId="urn:microsoft.com/office/officeart/2005/8/layout/orgChart1"/>
    <dgm:cxn modelId="{4DDBDD7B-6C45-4353-9B56-B01E136C7DB2}" type="presOf" srcId="{6181775F-5466-4D6A-86C2-0EAC30598AC2}" destId="{1524ABAE-CCC1-4336-9580-4FCC18F5A931}" srcOrd="1" destOrd="0" presId="urn:microsoft.com/office/officeart/2005/8/layout/orgChart1"/>
    <dgm:cxn modelId="{5DB2507C-C48D-4D23-982F-2AB393B8C305}" srcId="{B776CDA1-95E1-4166-A682-CD474F4842C7}" destId="{6181775F-5466-4D6A-86C2-0EAC30598AC2}" srcOrd="0" destOrd="0" parTransId="{611B2B2B-A263-4AC3-A9A1-91565CBBBD7B}" sibTransId="{CAC91633-DF59-41AC-A5A6-9269C5167228}"/>
    <dgm:cxn modelId="{B3D2207F-6462-4BBD-A346-34F0B0354509}" type="presOf" srcId="{7AD8E0C7-B9E9-4786-BA37-3898529210FB}" destId="{4A1BF901-F30A-4EBD-9700-8595F55CD583}" srcOrd="0" destOrd="0" presId="urn:microsoft.com/office/officeart/2005/8/layout/orgChart1"/>
    <dgm:cxn modelId="{2172AE85-64AC-43E8-88CF-D6A400F3BC06}" srcId="{211B3AEA-20C6-4A09-A1A6-DB8BB74D7352}" destId="{7798A017-5E5E-4DAA-8479-6F3E75A84CB8}" srcOrd="0" destOrd="0" parTransId="{157BD22D-924D-4AC0-9477-61030BEA5229}" sibTransId="{8EC531DF-1D4A-4434-A938-5A3F91727DB5}"/>
    <dgm:cxn modelId="{07863D87-252A-4240-9E37-8B20F1687D15}" type="presOf" srcId="{F4DADBC9-B233-452C-AA3C-65DA688F81E6}" destId="{DC60725F-3533-4924-8292-8A9532D74E5A}" srcOrd="0" destOrd="0" presId="urn:microsoft.com/office/officeart/2005/8/layout/orgChart1"/>
    <dgm:cxn modelId="{9D717A8F-55C1-4495-B048-7438BBF17164}" type="presOf" srcId="{7798A017-5E5E-4DAA-8479-6F3E75A84CB8}" destId="{35385FF2-9128-4D03-BF5B-1C0D3A957DF0}" srcOrd="0" destOrd="0" presId="urn:microsoft.com/office/officeart/2005/8/layout/orgChart1"/>
    <dgm:cxn modelId="{D723C7AB-799E-4F10-A3E9-05B997C37579}" type="presOf" srcId="{5F83B6C6-EAF7-4B0A-B401-180FF034342D}" destId="{14BA6396-CC0F-4338-870D-C57949BF8B95}" srcOrd="0" destOrd="0" presId="urn:microsoft.com/office/officeart/2005/8/layout/orgChart1"/>
    <dgm:cxn modelId="{3CC511B0-EB09-44B5-A0CA-11A0F2E04739}" srcId="{7AD8E0C7-B9E9-4786-BA37-3898529210FB}" destId="{B776CDA1-95E1-4166-A682-CD474F4842C7}" srcOrd="0" destOrd="0" parTransId="{61261867-B6FD-4486-977F-26DA57161660}" sibTransId="{B611E87A-8BF4-4733-9C8B-08C2164EC813}"/>
    <dgm:cxn modelId="{519A97C1-964A-4370-8420-37B607F541C9}" type="presOf" srcId="{157BD22D-924D-4AC0-9477-61030BEA5229}" destId="{469DC0AD-E662-4613-9813-7FEBDC6446F5}" srcOrd="0" destOrd="0" presId="urn:microsoft.com/office/officeart/2005/8/layout/orgChart1"/>
    <dgm:cxn modelId="{50DDCFD3-F7B9-4CE3-8153-7EFC4D8EFF22}" type="presOf" srcId="{B776CDA1-95E1-4166-A682-CD474F4842C7}" destId="{C97C1846-9E86-472F-8793-0E1479810184}" srcOrd="1" destOrd="0" presId="urn:microsoft.com/office/officeart/2005/8/layout/orgChart1"/>
    <dgm:cxn modelId="{DEC1D1FD-0082-496B-B436-7C63CE59359E}" type="presOf" srcId="{6181775F-5466-4D6A-86C2-0EAC30598AC2}" destId="{276432A9-3AA4-4B7D-9D6E-67E110548686}" srcOrd="0" destOrd="0" presId="urn:microsoft.com/office/officeart/2005/8/layout/orgChart1"/>
    <dgm:cxn modelId="{54F49CFF-AF39-4AA3-96D1-CB76596755BD}" srcId="{6181775F-5466-4D6A-86C2-0EAC30598AC2}" destId="{925D9886-226B-44BB-B254-66B9BD376976}" srcOrd="0" destOrd="0" parTransId="{F4DADBC9-B233-452C-AA3C-65DA688F81E6}" sibTransId="{72555268-C2CA-49C6-931E-64D3DE18AC93}"/>
    <dgm:cxn modelId="{906AF2A3-CADF-417E-8FA9-7527A276B935}" type="presParOf" srcId="{4A1BF901-F30A-4EBD-9700-8595F55CD583}" destId="{BD4ABF88-9020-4DC4-8EB3-05007E89EF54}" srcOrd="0" destOrd="0" presId="urn:microsoft.com/office/officeart/2005/8/layout/orgChart1"/>
    <dgm:cxn modelId="{9FAC73BF-5116-4367-827F-0DBF030337C1}" type="presParOf" srcId="{BD4ABF88-9020-4DC4-8EB3-05007E89EF54}" destId="{17B262A1-E600-4DB8-8995-50D812A255E3}" srcOrd="0" destOrd="0" presId="urn:microsoft.com/office/officeart/2005/8/layout/orgChart1"/>
    <dgm:cxn modelId="{A30C3C28-72B2-4736-ADED-234C60C248F2}" type="presParOf" srcId="{17B262A1-E600-4DB8-8995-50D812A255E3}" destId="{5847A47F-A093-4A00-A9FD-2197814F7C62}" srcOrd="0" destOrd="0" presId="urn:microsoft.com/office/officeart/2005/8/layout/orgChart1"/>
    <dgm:cxn modelId="{6AB25CAA-FF9A-4F6E-90EB-BD98AEF54089}" type="presParOf" srcId="{17B262A1-E600-4DB8-8995-50D812A255E3}" destId="{C97C1846-9E86-472F-8793-0E1479810184}" srcOrd="1" destOrd="0" presId="urn:microsoft.com/office/officeart/2005/8/layout/orgChart1"/>
    <dgm:cxn modelId="{003D7881-43C6-4ED8-885D-2F30D55FF56A}" type="presParOf" srcId="{BD4ABF88-9020-4DC4-8EB3-05007E89EF54}" destId="{CD112C10-8267-4E61-B200-18F62B9F58AA}" srcOrd="1" destOrd="0" presId="urn:microsoft.com/office/officeart/2005/8/layout/orgChart1"/>
    <dgm:cxn modelId="{0608DABE-58D4-4229-98FB-A0E41B676543}" type="presParOf" srcId="{CD112C10-8267-4E61-B200-18F62B9F58AA}" destId="{3B6BB6CE-C056-4C64-88B0-DECB06FC864C}" srcOrd="0" destOrd="0" presId="urn:microsoft.com/office/officeart/2005/8/layout/orgChart1"/>
    <dgm:cxn modelId="{8AA37D7C-0D1D-4796-96E3-415AC935904C}" type="presParOf" srcId="{CD112C10-8267-4E61-B200-18F62B9F58AA}" destId="{CF565D37-5381-4E74-A65B-BF2DCC80C67C}" srcOrd="1" destOrd="0" presId="urn:microsoft.com/office/officeart/2005/8/layout/orgChart1"/>
    <dgm:cxn modelId="{5F029CA8-AB78-4569-81F5-E5FFE296A4F0}" type="presParOf" srcId="{CF565D37-5381-4E74-A65B-BF2DCC80C67C}" destId="{9442F73D-16EF-420F-9294-58283BC91065}" srcOrd="0" destOrd="0" presId="urn:microsoft.com/office/officeart/2005/8/layout/orgChart1"/>
    <dgm:cxn modelId="{8AB78652-F8F5-4FE2-B70E-2A527A661FDD}" type="presParOf" srcId="{9442F73D-16EF-420F-9294-58283BC91065}" destId="{276432A9-3AA4-4B7D-9D6E-67E110548686}" srcOrd="0" destOrd="0" presId="urn:microsoft.com/office/officeart/2005/8/layout/orgChart1"/>
    <dgm:cxn modelId="{67D96E96-AEB5-4FE8-8E7A-B4321165E3EF}" type="presParOf" srcId="{9442F73D-16EF-420F-9294-58283BC91065}" destId="{1524ABAE-CCC1-4336-9580-4FCC18F5A931}" srcOrd="1" destOrd="0" presId="urn:microsoft.com/office/officeart/2005/8/layout/orgChart1"/>
    <dgm:cxn modelId="{E4188785-F3BA-4C50-9682-26FA87A47344}" type="presParOf" srcId="{CF565D37-5381-4E74-A65B-BF2DCC80C67C}" destId="{68F38D32-59C8-4E78-B81D-C83962789551}" srcOrd="1" destOrd="0" presId="urn:microsoft.com/office/officeart/2005/8/layout/orgChart1"/>
    <dgm:cxn modelId="{A531ADDA-CD3A-4E5B-AE4D-404F85942C78}" type="presParOf" srcId="{68F38D32-59C8-4E78-B81D-C83962789551}" destId="{DC60725F-3533-4924-8292-8A9532D74E5A}" srcOrd="0" destOrd="0" presId="urn:microsoft.com/office/officeart/2005/8/layout/orgChart1"/>
    <dgm:cxn modelId="{2A73CD5A-C0E0-48CB-AE58-F6F18F0B1859}" type="presParOf" srcId="{68F38D32-59C8-4E78-B81D-C83962789551}" destId="{C1FB8FCE-28FD-4499-99D8-21D8FE0CBD0D}" srcOrd="1" destOrd="0" presId="urn:microsoft.com/office/officeart/2005/8/layout/orgChart1"/>
    <dgm:cxn modelId="{1868F214-2089-4865-B126-B1A5D308ED6A}" type="presParOf" srcId="{C1FB8FCE-28FD-4499-99D8-21D8FE0CBD0D}" destId="{F9B891A6-0F52-432E-8B85-7391783EBEDF}" srcOrd="0" destOrd="0" presId="urn:microsoft.com/office/officeart/2005/8/layout/orgChart1"/>
    <dgm:cxn modelId="{FAD80DDF-69C3-499E-B971-3F764791701F}" type="presParOf" srcId="{F9B891A6-0F52-432E-8B85-7391783EBEDF}" destId="{A91501E9-08A7-4710-8001-EC1FF0F06402}" srcOrd="0" destOrd="0" presId="urn:microsoft.com/office/officeart/2005/8/layout/orgChart1"/>
    <dgm:cxn modelId="{CA169DB3-95A8-4F1E-843F-E2C713C617B3}" type="presParOf" srcId="{F9B891A6-0F52-432E-8B85-7391783EBEDF}" destId="{E78B50F0-3E22-41CF-ABA7-2B177CAF6490}" srcOrd="1" destOrd="0" presId="urn:microsoft.com/office/officeart/2005/8/layout/orgChart1"/>
    <dgm:cxn modelId="{38859CA2-97F8-4615-8BA6-EA2F5C4537A1}" type="presParOf" srcId="{C1FB8FCE-28FD-4499-99D8-21D8FE0CBD0D}" destId="{0BB0DE2E-FF0E-4F8F-91FE-0103D7F9722B}" srcOrd="1" destOrd="0" presId="urn:microsoft.com/office/officeart/2005/8/layout/orgChart1"/>
    <dgm:cxn modelId="{1F62DE6B-721C-4DE4-98E7-3FF2E5121243}" type="presParOf" srcId="{0BB0DE2E-FF0E-4F8F-91FE-0103D7F9722B}" destId="{14BA6396-CC0F-4338-870D-C57949BF8B95}" srcOrd="0" destOrd="0" presId="urn:microsoft.com/office/officeart/2005/8/layout/orgChart1"/>
    <dgm:cxn modelId="{D1A1F179-BB8C-4211-9264-B3AA3F96355A}" type="presParOf" srcId="{0BB0DE2E-FF0E-4F8F-91FE-0103D7F9722B}" destId="{34231305-9B71-4671-AC28-1D7AEFD897C1}" srcOrd="1" destOrd="0" presId="urn:microsoft.com/office/officeart/2005/8/layout/orgChart1"/>
    <dgm:cxn modelId="{C78F860F-E617-42FF-AF2A-C9DF9E281E3B}" type="presParOf" srcId="{34231305-9B71-4671-AC28-1D7AEFD897C1}" destId="{D7449184-4535-4D41-9231-3C879350956B}" srcOrd="0" destOrd="0" presId="urn:microsoft.com/office/officeart/2005/8/layout/orgChart1"/>
    <dgm:cxn modelId="{8DC51C8F-D856-4437-AAC3-CE9B1780C3F9}" type="presParOf" srcId="{D7449184-4535-4D41-9231-3C879350956B}" destId="{FA04D2E9-86E0-4F29-80B1-D38045F6F79B}" srcOrd="0" destOrd="0" presId="urn:microsoft.com/office/officeart/2005/8/layout/orgChart1"/>
    <dgm:cxn modelId="{51B09DFD-B865-4904-9B20-F10C011BBA89}" type="presParOf" srcId="{D7449184-4535-4D41-9231-3C879350956B}" destId="{15811D7C-3821-4BA8-9CE5-BA578E3D2EB5}" srcOrd="1" destOrd="0" presId="urn:microsoft.com/office/officeart/2005/8/layout/orgChart1"/>
    <dgm:cxn modelId="{191E7F80-99FA-4D72-824E-22CB2F9A5B77}" type="presParOf" srcId="{34231305-9B71-4671-AC28-1D7AEFD897C1}" destId="{86E07FB9-E733-4135-87F9-562341368A2D}" srcOrd="1" destOrd="0" presId="urn:microsoft.com/office/officeart/2005/8/layout/orgChart1"/>
    <dgm:cxn modelId="{4CE47A2A-2A5E-469D-AB2F-0ECB80C338A1}" type="presParOf" srcId="{86E07FB9-E733-4135-87F9-562341368A2D}" destId="{469DC0AD-E662-4613-9813-7FEBDC6446F5}" srcOrd="0" destOrd="0" presId="urn:microsoft.com/office/officeart/2005/8/layout/orgChart1"/>
    <dgm:cxn modelId="{8AA38300-3E33-4959-8C95-83D89192DB8F}" type="presParOf" srcId="{86E07FB9-E733-4135-87F9-562341368A2D}" destId="{807019A0-67A2-4F21-802C-947FF25AD66D}" srcOrd="1" destOrd="0" presId="urn:microsoft.com/office/officeart/2005/8/layout/orgChart1"/>
    <dgm:cxn modelId="{60DB5182-79BC-4769-AC54-A0C7B17F2776}" type="presParOf" srcId="{807019A0-67A2-4F21-802C-947FF25AD66D}" destId="{68217373-A30C-4DC5-A468-3DEAA4880689}" srcOrd="0" destOrd="0" presId="urn:microsoft.com/office/officeart/2005/8/layout/orgChart1"/>
    <dgm:cxn modelId="{344C886C-7E2D-49A7-A4D6-1FFC1D7576F9}" type="presParOf" srcId="{68217373-A30C-4DC5-A468-3DEAA4880689}" destId="{35385FF2-9128-4D03-BF5B-1C0D3A957DF0}" srcOrd="0" destOrd="0" presId="urn:microsoft.com/office/officeart/2005/8/layout/orgChart1"/>
    <dgm:cxn modelId="{4D2906C2-E4EF-4D63-B4F2-98637112E693}" type="presParOf" srcId="{68217373-A30C-4DC5-A468-3DEAA4880689}" destId="{183AE620-2EDE-4CD5-9B6F-74A6577DD32C}" srcOrd="1" destOrd="0" presId="urn:microsoft.com/office/officeart/2005/8/layout/orgChart1"/>
    <dgm:cxn modelId="{BD23AD07-C9EE-447C-8606-CE8E4A8F81B2}" type="presParOf" srcId="{807019A0-67A2-4F21-802C-947FF25AD66D}" destId="{C12C9DE1-D506-4283-9858-1811E4FCF36B}" srcOrd="1" destOrd="0" presId="urn:microsoft.com/office/officeart/2005/8/layout/orgChart1"/>
    <dgm:cxn modelId="{EE148E08-9281-4AB1-9822-FEFD558ED95A}" type="presParOf" srcId="{C12C9DE1-D506-4283-9858-1811E4FCF36B}" destId="{C29E06A7-DA44-484F-9B1A-91EE4FE24188}" srcOrd="0" destOrd="0" presId="urn:microsoft.com/office/officeart/2005/8/layout/orgChart1"/>
    <dgm:cxn modelId="{BF8C7371-E413-4029-9422-62CDDDBD3FEA}" type="presParOf" srcId="{C12C9DE1-D506-4283-9858-1811E4FCF36B}" destId="{CA7E4DC6-3B11-4C62-8D6C-4868E037BF1B}" srcOrd="1" destOrd="0" presId="urn:microsoft.com/office/officeart/2005/8/layout/orgChart1"/>
    <dgm:cxn modelId="{B53AB378-BA7F-467A-8335-D03BB5DBF346}" type="presParOf" srcId="{CA7E4DC6-3B11-4C62-8D6C-4868E037BF1B}" destId="{E2DEEC90-54D9-4C8E-83FC-018A567C1E81}" srcOrd="0" destOrd="0" presId="urn:microsoft.com/office/officeart/2005/8/layout/orgChart1"/>
    <dgm:cxn modelId="{7BC70559-1654-412B-BEEA-13715C99E975}" type="presParOf" srcId="{E2DEEC90-54D9-4C8E-83FC-018A567C1E81}" destId="{BBF5230C-5F45-42E8-B61B-05485325894D}" srcOrd="0" destOrd="0" presId="urn:microsoft.com/office/officeart/2005/8/layout/orgChart1"/>
    <dgm:cxn modelId="{45C194BA-C9D5-4E1C-80CA-6A1802FCB980}" type="presParOf" srcId="{E2DEEC90-54D9-4C8E-83FC-018A567C1E81}" destId="{7506253E-2F65-4F09-B779-2CA5F7C842C9}" srcOrd="1" destOrd="0" presId="urn:microsoft.com/office/officeart/2005/8/layout/orgChart1"/>
    <dgm:cxn modelId="{0D9446D1-9909-4AB4-AC73-D607D6CDCF82}" type="presParOf" srcId="{CA7E4DC6-3B11-4C62-8D6C-4868E037BF1B}" destId="{C26BF10A-608A-425E-AE9F-80CC3D366B4C}" srcOrd="1" destOrd="0" presId="urn:microsoft.com/office/officeart/2005/8/layout/orgChart1"/>
    <dgm:cxn modelId="{74893FE7-EDE2-43DB-81DA-E5FA0BF885DE}" type="presParOf" srcId="{CA7E4DC6-3B11-4C62-8D6C-4868E037BF1B}" destId="{C28C105F-C035-4E3A-BBF0-EF1B2F483395}" srcOrd="2" destOrd="0" presId="urn:microsoft.com/office/officeart/2005/8/layout/orgChart1"/>
    <dgm:cxn modelId="{441BA7AA-6D83-4F5D-AE33-42B0D7384C15}" type="presParOf" srcId="{807019A0-67A2-4F21-802C-947FF25AD66D}" destId="{A73D6290-BC78-4A36-AE91-05228AD88D3D}" srcOrd="2" destOrd="0" presId="urn:microsoft.com/office/officeart/2005/8/layout/orgChart1"/>
    <dgm:cxn modelId="{2FED9BD2-CAC2-4094-B800-195667CD343D}" type="presParOf" srcId="{34231305-9B71-4671-AC28-1D7AEFD897C1}" destId="{8349C23D-8615-4691-BE41-674211C29A23}" srcOrd="2" destOrd="0" presId="urn:microsoft.com/office/officeart/2005/8/layout/orgChart1"/>
    <dgm:cxn modelId="{156830AF-B3D3-428C-B37F-3CD1618E706C}" type="presParOf" srcId="{C1FB8FCE-28FD-4499-99D8-21D8FE0CBD0D}" destId="{54DE7490-C718-485B-8E14-05B83FF8639E}" srcOrd="2" destOrd="0" presId="urn:microsoft.com/office/officeart/2005/8/layout/orgChart1"/>
    <dgm:cxn modelId="{10625B3C-6905-45F7-B2FA-A279FCB572B1}" type="presParOf" srcId="{CF565D37-5381-4E74-A65B-BF2DCC80C67C}" destId="{9EECA996-C4BD-4F9C-9E1E-269067D62FDD}" srcOrd="2" destOrd="0" presId="urn:microsoft.com/office/officeart/2005/8/layout/orgChart1"/>
    <dgm:cxn modelId="{E9D6AE7C-7066-4C50-8E10-1C15E2986201}" type="presParOf" srcId="{BD4ABF88-9020-4DC4-8EB3-05007E89EF54}" destId="{5AC98008-C29E-41F7-A20B-7E5E02D7FA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761F47-45C3-4D4C-BAE7-6D98952786F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677B9E3-8CFC-43EC-A053-8704951FFF3B}">
      <dgm:prSet/>
      <dgm:spPr/>
      <dgm:t>
        <a:bodyPr/>
        <a:lstStyle/>
        <a:p>
          <a:r>
            <a:rPr lang="en-GB" b="1" u="sng"/>
            <a:t>What are the specific partial defences to murder?</a:t>
          </a:r>
          <a:endParaRPr lang="en-US"/>
        </a:p>
      </dgm:t>
    </dgm:pt>
    <dgm:pt modelId="{83CB615E-4861-4950-84C4-3E5556A819D9}" type="parTrans" cxnId="{C7E9E6E5-FB42-479D-BB96-4BAF7FB3CEC0}">
      <dgm:prSet/>
      <dgm:spPr/>
      <dgm:t>
        <a:bodyPr/>
        <a:lstStyle/>
        <a:p>
          <a:endParaRPr lang="en-US"/>
        </a:p>
      </dgm:t>
    </dgm:pt>
    <dgm:pt modelId="{1494A4A3-F5F7-495D-816F-D81C521312B3}" type="sibTrans" cxnId="{C7E9E6E5-FB42-479D-BB96-4BAF7FB3CEC0}">
      <dgm:prSet/>
      <dgm:spPr/>
      <dgm:t>
        <a:bodyPr/>
        <a:lstStyle/>
        <a:p>
          <a:endParaRPr lang="en-US"/>
        </a:p>
      </dgm:t>
    </dgm:pt>
    <dgm:pt modelId="{D9B3BA8A-E851-408F-B925-146F5DB7B982}">
      <dgm:prSet/>
      <dgm:spPr/>
      <dgm:t>
        <a:bodyPr/>
        <a:lstStyle/>
        <a:p>
          <a:r>
            <a:rPr lang="en-GB"/>
            <a:t>Killing with diminished responsibility (S.2 Homicide Act 1957)</a:t>
          </a:r>
          <a:endParaRPr lang="en-US"/>
        </a:p>
      </dgm:t>
    </dgm:pt>
    <dgm:pt modelId="{A2D8008D-8468-43F9-A110-E1D6FEF9B22D}" type="parTrans" cxnId="{1A77F424-90D5-491C-BFE2-C3E18A7AE502}">
      <dgm:prSet/>
      <dgm:spPr/>
      <dgm:t>
        <a:bodyPr/>
        <a:lstStyle/>
        <a:p>
          <a:endParaRPr lang="en-US"/>
        </a:p>
      </dgm:t>
    </dgm:pt>
    <dgm:pt modelId="{B769FF4E-BDB5-47AF-924B-F555EBDBB7BC}" type="sibTrans" cxnId="{1A77F424-90D5-491C-BFE2-C3E18A7AE502}">
      <dgm:prSet/>
      <dgm:spPr/>
      <dgm:t>
        <a:bodyPr/>
        <a:lstStyle/>
        <a:p>
          <a:endParaRPr lang="en-US"/>
        </a:p>
      </dgm:t>
    </dgm:pt>
    <dgm:pt modelId="{2E4AB567-0048-40A3-8263-B5C93449DA13}">
      <dgm:prSet/>
      <dgm:spPr/>
      <dgm:t>
        <a:bodyPr/>
        <a:lstStyle/>
        <a:p>
          <a:r>
            <a:rPr lang="en-GB"/>
            <a:t>Killing under loss of control (S.54 and 55 Coroners and Justice Act 2009 modified by S.3 Homicide Act 1957) – formally provocation.</a:t>
          </a:r>
          <a:endParaRPr lang="en-US"/>
        </a:p>
      </dgm:t>
    </dgm:pt>
    <dgm:pt modelId="{30E55C1B-61F3-4A90-81BF-CD122EEBA0AA}" type="parTrans" cxnId="{13BDFD59-47D5-4E4F-8230-0DFA0704CFE3}">
      <dgm:prSet/>
      <dgm:spPr/>
      <dgm:t>
        <a:bodyPr/>
        <a:lstStyle/>
        <a:p>
          <a:endParaRPr lang="en-US"/>
        </a:p>
      </dgm:t>
    </dgm:pt>
    <dgm:pt modelId="{6AB7C4D3-C6B5-48FF-B237-150CB6FE6CB7}" type="sibTrans" cxnId="{13BDFD59-47D5-4E4F-8230-0DFA0704CFE3}">
      <dgm:prSet/>
      <dgm:spPr/>
      <dgm:t>
        <a:bodyPr/>
        <a:lstStyle/>
        <a:p>
          <a:endParaRPr lang="en-US"/>
        </a:p>
      </dgm:t>
    </dgm:pt>
    <dgm:pt modelId="{2CE30D1F-16E6-48C2-A187-EF8C650AC09F}">
      <dgm:prSet/>
      <dgm:spPr/>
      <dgm:t>
        <a:bodyPr/>
        <a:lstStyle/>
        <a:p>
          <a:r>
            <a:rPr lang="en-GB"/>
            <a:t>Killing in pursuance of a suicide pact (S.4 Homicide Act 1957)</a:t>
          </a:r>
          <a:endParaRPr lang="en-US"/>
        </a:p>
      </dgm:t>
    </dgm:pt>
    <dgm:pt modelId="{B9A862E8-E679-466F-8903-6404F9447055}" type="parTrans" cxnId="{DB500EAD-243C-4CC7-A042-DCE50D6C66DA}">
      <dgm:prSet/>
      <dgm:spPr/>
      <dgm:t>
        <a:bodyPr/>
        <a:lstStyle/>
        <a:p>
          <a:endParaRPr lang="en-US"/>
        </a:p>
      </dgm:t>
    </dgm:pt>
    <dgm:pt modelId="{FF563F1D-FE90-4E96-8B0B-CD6E88A9A883}" type="sibTrans" cxnId="{DB500EAD-243C-4CC7-A042-DCE50D6C66DA}">
      <dgm:prSet/>
      <dgm:spPr/>
      <dgm:t>
        <a:bodyPr/>
        <a:lstStyle/>
        <a:p>
          <a:endParaRPr lang="en-US"/>
        </a:p>
      </dgm:t>
    </dgm:pt>
    <dgm:pt modelId="{6972301B-2866-4C3F-B13A-FC331654A0B1}">
      <dgm:prSet/>
      <dgm:spPr/>
      <dgm:t>
        <a:bodyPr/>
        <a:lstStyle/>
        <a:p>
          <a:r>
            <a:rPr lang="en-GB" b="1" i="1"/>
            <a:t>If these defences are successful it reduces what would be murder to ‘voluntary manslaughter’.</a:t>
          </a:r>
          <a:endParaRPr lang="en-US"/>
        </a:p>
      </dgm:t>
    </dgm:pt>
    <dgm:pt modelId="{4CEBA860-3D37-44C7-AAD6-D40E0F93BB8A}" type="parTrans" cxnId="{CC43CBC7-43F1-45D5-ADF4-7CD6F13EFA7A}">
      <dgm:prSet/>
      <dgm:spPr/>
      <dgm:t>
        <a:bodyPr/>
        <a:lstStyle/>
        <a:p>
          <a:endParaRPr lang="en-US"/>
        </a:p>
      </dgm:t>
    </dgm:pt>
    <dgm:pt modelId="{55D9CA6D-B9E2-4C74-9793-0A6751FA5901}" type="sibTrans" cxnId="{CC43CBC7-43F1-45D5-ADF4-7CD6F13EFA7A}">
      <dgm:prSet/>
      <dgm:spPr/>
      <dgm:t>
        <a:bodyPr/>
        <a:lstStyle/>
        <a:p>
          <a:endParaRPr lang="en-US"/>
        </a:p>
      </dgm:t>
    </dgm:pt>
    <dgm:pt modelId="{0DBD7052-8696-430A-B7AE-D3D93D93454A}" type="pres">
      <dgm:prSet presAssocID="{48761F47-45C3-4D4C-BAE7-6D98952786FD}" presName="linear" presStyleCnt="0">
        <dgm:presLayoutVars>
          <dgm:animLvl val="lvl"/>
          <dgm:resizeHandles val="exact"/>
        </dgm:presLayoutVars>
      </dgm:prSet>
      <dgm:spPr/>
    </dgm:pt>
    <dgm:pt modelId="{30330328-7581-42E9-8502-497339650AEB}" type="pres">
      <dgm:prSet presAssocID="{B677B9E3-8CFC-43EC-A053-8704951FFF3B}" presName="parentText" presStyleLbl="node1" presStyleIdx="0" presStyleCnt="5">
        <dgm:presLayoutVars>
          <dgm:chMax val="0"/>
          <dgm:bulletEnabled val="1"/>
        </dgm:presLayoutVars>
      </dgm:prSet>
      <dgm:spPr/>
    </dgm:pt>
    <dgm:pt modelId="{5633FAC8-D47B-46CD-87A0-81BBC2E5B878}" type="pres">
      <dgm:prSet presAssocID="{1494A4A3-F5F7-495D-816F-D81C521312B3}" presName="spacer" presStyleCnt="0"/>
      <dgm:spPr/>
    </dgm:pt>
    <dgm:pt modelId="{A2755311-889C-43C4-9361-7D8D7DA54757}" type="pres">
      <dgm:prSet presAssocID="{D9B3BA8A-E851-408F-B925-146F5DB7B982}" presName="parentText" presStyleLbl="node1" presStyleIdx="1" presStyleCnt="5">
        <dgm:presLayoutVars>
          <dgm:chMax val="0"/>
          <dgm:bulletEnabled val="1"/>
        </dgm:presLayoutVars>
      </dgm:prSet>
      <dgm:spPr/>
    </dgm:pt>
    <dgm:pt modelId="{05DE40A8-0D9C-4A08-9311-A922811827F9}" type="pres">
      <dgm:prSet presAssocID="{B769FF4E-BDB5-47AF-924B-F555EBDBB7BC}" presName="spacer" presStyleCnt="0"/>
      <dgm:spPr/>
    </dgm:pt>
    <dgm:pt modelId="{132F62A6-2B48-4D6F-A46C-9D168E163457}" type="pres">
      <dgm:prSet presAssocID="{2E4AB567-0048-40A3-8263-B5C93449DA13}" presName="parentText" presStyleLbl="node1" presStyleIdx="2" presStyleCnt="5">
        <dgm:presLayoutVars>
          <dgm:chMax val="0"/>
          <dgm:bulletEnabled val="1"/>
        </dgm:presLayoutVars>
      </dgm:prSet>
      <dgm:spPr/>
    </dgm:pt>
    <dgm:pt modelId="{3135869A-756A-4657-9168-57424A469504}" type="pres">
      <dgm:prSet presAssocID="{6AB7C4D3-C6B5-48FF-B237-150CB6FE6CB7}" presName="spacer" presStyleCnt="0"/>
      <dgm:spPr/>
    </dgm:pt>
    <dgm:pt modelId="{699661A8-0B26-4C95-891B-E097C806864A}" type="pres">
      <dgm:prSet presAssocID="{2CE30D1F-16E6-48C2-A187-EF8C650AC09F}" presName="parentText" presStyleLbl="node1" presStyleIdx="3" presStyleCnt="5">
        <dgm:presLayoutVars>
          <dgm:chMax val="0"/>
          <dgm:bulletEnabled val="1"/>
        </dgm:presLayoutVars>
      </dgm:prSet>
      <dgm:spPr/>
    </dgm:pt>
    <dgm:pt modelId="{CA2A70AD-C356-479D-9462-841B500683E5}" type="pres">
      <dgm:prSet presAssocID="{FF563F1D-FE90-4E96-8B0B-CD6E88A9A883}" presName="spacer" presStyleCnt="0"/>
      <dgm:spPr/>
    </dgm:pt>
    <dgm:pt modelId="{4F35CDA7-EC71-4B0E-BE7A-1C015B5790EA}" type="pres">
      <dgm:prSet presAssocID="{6972301B-2866-4C3F-B13A-FC331654A0B1}" presName="parentText" presStyleLbl="node1" presStyleIdx="4" presStyleCnt="5">
        <dgm:presLayoutVars>
          <dgm:chMax val="0"/>
          <dgm:bulletEnabled val="1"/>
        </dgm:presLayoutVars>
      </dgm:prSet>
      <dgm:spPr/>
    </dgm:pt>
  </dgm:ptLst>
  <dgm:cxnLst>
    <dgm:cxn modelId="{B68F7302-C031-4DEE-BD60-DF8D3F7EC6D5}" type="presOf" srcId="{2CE30D1F-16E6-48C2-A187-EF8C650AC09F}" destId="{699661A8-0B26-4C95-891B-E097C806864A}" srcOrd="0" destOrd="0" presId="urn:microsoft.com/office/officeart/2005/8/layout/vList2"/>
    <dgm:cxn modelId="{C38BF411-5146-467C-90F3-22334F882C8F}" type="presOf" srcId="{B677B9E3-8CFC-43EC-A053-8704951FFF3B}" destId="{30330328-7581-42E9-8502-497339650AEB}" srcOrd="0" destOrd="0" presId="urn:microsoft.com/office/officeart/2005/8/layout/vList2"/>
    <dgm:cxn modelId="{1A77F424-90D5-491C-BFE2-C3E18A7AE502}" srcId="{48761F47-45C3-4D4C-BAE7-6D98952786FD}" destId="{D9B3BA8A-E851-408F-B925-146F5DB7B982}" srcOrd="1" destOrd="0" parTransId="{A2D8008D-8468-43F9-A110-E1D6FEF9B22D}" sibTransId="{B769FF4E-BDB5-47AF-924B-F555EBDBB7BC}"/>
    <dgm:cxn modelId="{D49CAF45-F14F-4829-AD59-3BAD2976C485}" type="presOf" srcId="{2E4AB567-0048-40A3-8263-B5C93449DA13}" destId="{132F62A6-2B48-4D6F-A46C-9D168E163457}" srcOrd="0" destOrd="0" presId="urn:microsoft.com/office/officeart/2005/8/layout/vList2"/>
    <dgm:cxn modelId="{35A66971-AA8F-4C2A-B4C4-F69930DAAD1B}" type="presOf" srcId="{D9B3BA8A-E851-408F-B925-146F5DB7B982}" destId="{A2755311-889C-43C4-9361-7D8D7DA54757}" srcOrd="0" destOrd="0" presId="urn:microsoft.com/office/officeart/2005/8/layout/vList2"/>
    <dgm:cxn modelId="{13BDFD59-47D5-4E4F-8230-0DFA0704CFE3}" srcId="{48761F47-45C3-4D4C-BAE7-6D98952786FD}" destId="{2E4AB567-0048-40A3-8263-B5C93449DA13}" srcOrd="2" destOrd="0" parTransId="{30E55C1B-61F3-4A90-81BF-CD122EEBA0AA}" sibTransId="{6AB7C4D3-C6B5-48FF-B237-150CB6FE6CB7}"/>
    <dgm:cxn modelId="{3D24C49C-001D-493B-AF88-A8927105CED2}" type="presOf" srcId="{48761F47-45C3-4D4C-BAE7-6D98952786FD}" destId="{0DBD7052-8696-430A-B7AE-D3D93D93454A}" srcOrd="0" destOrd="0" presId="urn:microsoft.com/office/officeart/2005/8/layout/vList2"/>
    <dgm:cxn modelId="{DB500EAD-243C-4CC7-A042-DCE50D6C66DA}" srcId="{48761F47-45C3-4D4C-BAE7-6D98952786FD}" destId="{2CE30D1F-16E6-48C2-A187-EF8C650AC09F}" srcOrd="3" destOrd="0" parTransId="{B9A862E8-E679-466F-8903-6404F9447055}" sibTransId="{FF563F1D-FE90-4E96-8B0B-CD6E88A9A883}"/>
    <dgm:cxn modelId="{D2C0CCB9-832C-486E-901C-A93CC907A336}" type="presOf" srcId="{6972301B-2866-4C3F-B13A-FC331654A0B1}" destId="{4F35CDA7-EC71-4B0E-BE7A-1C015B5790EA}" srcOrd="0" destOrd="0" presId="urn:microsoft.com/office/officeart/2005/8/layout/vList2"/>
    <dgm:cxn modelId="{CC43CBC7-43F1-45D5-ADF4-7CD6F13EFA7A}" srcId="{48761F47-45C3-4D4C-BAE7-6D98952786FD}" destId="{6972301B-2866-4C3F-B13A-FC331654A0B1}" srcOrd="4" destOrd="0" parTransId="{4CEBA860-3D37-44C7-AAD6-D40E0F93BB8A}" sibTransId="{55D9CA6D-B9E2-4C74-9793-0A6751FA5901}"/>
    <dgm:cxn modelId="{C7E9E6E5-FB42-479D-BB96-4BAF7FB3CEC0}" srcId="{48761F47-45C3-4D4C-BAE7-6D98952786FD}" destId="{B677B9E3-8CFC-43EC-A053-8704951FFF3B}" srcOrd="0" destOrd="0" parTransId="{83CB615E-4861-4950-84C4-3E5556A819D9}" sibTransId="{1494A4A3-F5F7-495D-816F-D81C521312B3}"/>
    <dgm:cxn modelId="{26B6E946-17CB-40D5-A9A7-65CDD8260582}" type="presParOf" srcId="{0DBD7052-8696-430A-B7AE-D3D93D93454A}" destId="{30330328-7581-42E9-8502-497339650AEB}" srcOrd="0" destOrd="0" presId="urn:microsoft.com/office/officeart/2005/8/layout/vList2"/>
    <dgm:cxn modelId="{5669DA11-9820-4B03-98A6-0B47603BA0DF}" type="presParOf" srcId="{0DBD7052-8696-430A-B7AE-D3D93D93454A}" destId="{5633FAC8-D47B-46CD-87A0-81BBC2E5B878}" srcOrd="1" destOrd="0" presId="urn:microsoft.com/office/officeart/2005/8/layout/vList2"/>
    <dgm:cxn modelId="{C614EB78-76E7-4AFC-997F-94B9F6110559}" type="presParOf" srcId="{0DBD7052-8696-430A-B7AE-D3D93D93454A}" destId="{A2755311-889C-43C4-9361-7D8D7DA54757}" srcOrd="2" destOrd="0" presId="urn:microsoft.com/office/officeart/2005/8/layout/vList2"/>
    <dgm:cxn modelId="{7C625E65-F1E0-4486-B760-74FC8423FA6E}" type="presParOf" srcId="{0DBD7052-8696-430A-B7AE-D3D93D93454A}" destId="{05DE40A8-0D9C-4A08-9311-A922811827F9}" srcOrd="3" destOrd="0" presId="urn:microsoft.com/office/officeart/2005/8/layout/vList2"/>
    <dgm:cxn modelId="{D590716D-797E-47C6-B303-8545297E28E8}" type="presParOf" srcId="{0DBD7052-8696-430A-B7AE-D3D93D93454A}" destId="{132F62A6-2B48-4D6F-A46C-9D168E163457}" srcOrd="4" destOrd="0" presId="urn:microsoft.com/office/officeart/2005/8/layout/vList2"/>
    <dgm:cxn modelId="{6CA697A8-AD4E-465D-A617-3523B6AB46EB}" type="presParOf" srcId="{0DBD7052-8696-430A-B7AE-D3D93D93454A}" destId="{3135869A-756A-4657-9168-57424A469504}" srcOrd="5" destOrd="0" presId="urn:microsoft.com/office/officeart/2005/8/layout/vList2"/>
    <dgm:cxn modelId="{611CB1E8-BF01-4015-A933-2E5B4E327D7D}" type="presParOf" srcId="{0DBD7052-8696-430A-B7AE-D3D93D93454A}" destId="{699661A8-0B26-4C95-891B-E097C806864A}" srcOrd="6" destOrd="0" presId="urn:microsoft.com/office/officeart/2005/8/layout/vList2"/>
    <dgm:cxn modelId="{57097344-7DFD-4089-AF18-FE094CF5FFEF}" type="presParOf" srcId="{0DBD7052-8696-430A-B7AE-D3D93D93454A}" destId="{CA2A70AD-C356-479D-9462-841B500683E5}" srcOrd="7" destOrd="0" presId="urn:microsoft.com/office/officeart/2005/8/layout/vList2"/>
    <dgm:cxn modelId="{4C856D05-02C2-4D4D-AAEE-B96DE975927B}" type="presParOf" srcId="{0DBD7052-8696-430A-B7AE-D3D93D93454A}" destId="{4F35CDA7-EC71-4B0E-BE7A-1C015B5790E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BCB3D5-2F15-4338-A5E0-AB8DA5C0A0BE}"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061C2167-4EB5-4327-BA1A-245220B0261E}">
      <dgm:prSet phldrT="[Text]"/>
      <dgm:spPr/>
      <dgm:t>
        <a:bodyPr/>
        <a:lstStyle/>
        <a:p>
          <a:r>
            <a:rPr lang="en-GB" dirty="0"/>
            <a:t>Was there a qualifying trigger?</a:t>
          </a:r>
        </a:p>
      </dgm:t>
    </dgm:pt>
    <dgm:pt modelId="{6A49BBBB-EFE5-4BF5-8C01-1ECFA3F024C9}" type="parTrans" cxnId="{9B88E92C-91CB-4AE9-9819-C984A22142A9}">
      <dgm:prSet/>
      <dgm:spPr/>
      <dgm:t>
        <a:bodyPr/>
        <a:lstStyle/>
        <a:p>
          <a:endParaRPr lang="en-GB"/>
        </a:p>
      </dgm:t>
    </dgm:pt>
    <dgm:pt modelId="{96CD5A3F-BFB3-4F1E-9AD6-F21272155915}" type="sibTrans" cxnId="{9B88E92C-91CB-4AE9-9819-C984A22142A9}">
      <dgm:prSet/>
      <dgm:spPr/>
      <dgm:t>
        <a:bodyPr/>
        <a:lstStyle/>
        <a:p>
          <a:endParaRPr lang="en-GB"/>
        </a:p>
      </dgm:t>
    </dgm:pt>
    <dgm:pt modelId="{FE286816-C47E-4281-A421-F2AE164863E6}">
      <dgm:prSet phldrT="[Text]"/>
      <dgm:spPr/>
      <dgm:t>
        <a:bodyPr/>
        <a:lstStyle/>
        <a:p>
          <a:r>
            <a:rPr lang="en-GB" dirty="0"/>
            <a:t>Did D lose self control?</a:t>
          </a:r>
        </a:p>
      </dgm:t>
    </dgm:pt>
    <dgm:pt modelId="{4D5BCA4E-B808-4E2C-9673-E9CC9B373474}" type="parTrans" cxnId="{41480133-2A6A-40F0-9314-7B140D0797F9}">
      <dgm:prSet/>
      <dgm:spPr/>
      <dgm:t>
        <a:bodyPr/>
        <a:lstStyle/>
        <a:p>
          <a:endParaRPr lang="en-GB"/>
        </a:p>
      </dgm:t>
    </dgm:pt>
    <dgm:pt modelId="{217804E5-90CA-4BB0-A2A7-8C32CAAAC660}" type="sibTrans" cxnId="{41480133-2A6A-40F0-9314-7B140D0797F9}">
      <dgm:prSet/>
      <dgm:spPr/>
      <dgm:t>
        <a:bodyPr/>
        <a:lstStyle/>
        <a:p>
          <a:endParaRPr lang="en-GB"/>
        </a:p>
      </dgm:t>
    </dgm:pt>
    <dgm:pt modelId="{F8401307-EB65-4C79-86E9-20EE132FDA9F}">
      <dgm:prSet phldrT="[Text]"/>
      <dgm:spPr/>
      <dgm:t>
        <a:bodyPr/>
        <a:lstStyle/>
        <a:p>
          <a:r>
            <a:rPr lang="en-GB" dirty="0"/>
            <a:t>Would a person of D’s age/sex with normal tolerance and </a:t>
          </a:r>
          <a:r>
            <a:rPr lang="en-GB" dirty="0" err="1"/>
            <a:t>seld</a:t>
          </a:r>
          <a:r>
            <a:rPr lang="en-GB" dirty="0"/>
            <a:t> restraint and in the same circumstances have reacted in the same/similar way?</a:t>
          </a:r>
        </a:p>
      </dgm:t>
    </dgm:pt>
    <dgm:pt modelId="{9121D356-13DB-4261-96EC-18F3C15D5CB9}" type="parTrans" cxnId="{6B60C9F7-EF42-4533-8DA1-F8C522D5C5C6}">
      <dgm:prSet/>
      <dgm:spPr/>
      <dgm:t>
        <a:bodyPr/>
        <a:lstStyle/>
        <a:p>
          <a:endParaRPr lang="en-GB"/>
        </a:p>
      </dgm:t>
    </dgm:pt>
    <dgm:pt modelId="{9D1BDBD9-1673-4FA6-82B1-5C6DE84B34E0}" type="sibTrans" cxnId="{6B60C9F7-EF42-4533-8DA1-F8C522D5C5C6}">
      <dgm:prSet/>
      <dgm:spPr/>
      <dgm:t>
        <a:bodyPr/>
        <a:lstStyle/>
        <a:p>
          <a:endParaRPr lang="en-GB"/>
        </a:p>
      </dgm:t>
    </dgm:pt>
    <dgm:pt modelId="{00070F56-1261-4CA4-A0B1-884413878FBB}">
      <dgm:prSet phldrT="[Text]"/>
      <dgm:spPr/>
      <dgm:t>
        <a:bodyPr/>
        <a:lstStyle/>
        <a:p>
          <a:r>
            <a:rPr lang="en-GB" dirty="0"/>
            <a:t>Did D act in a considered desire for revenge?</a:t>
          </a:r>
        </a:p>
      </dgm:t>
    </dgm:pt>
    <dgm:pt modelId="{A4480C94-E732-4801-979E-AEB748F8050D}" type="parTrans" cxnId="{331B9072-71EB-4EAD-91DA-C28F9BB6D21E}">
      <dgm:prSet/>
      <dgm:spPr/>
      <dgm:t>
        <a:bodyPr/>
        <a:lstStyle/>
        <a:p>
          <a:endParaRPr lang="en-GB"/>
        </a:p>
      </dgm:t>
    </dgm:pt>
    <dgm:pt modelId="{B8D1528E-E782-4C2A-8CE4-9DC3DA55D451}" type="sibTrans" cxnId="{331B9072-71EB-4EAD-91DA-C28F9BB6D21E}">
      <dgm:prSet/>
      <dgm:spPr/>
      <dgm:t>
        <a:bodyPr/>
        <a:lstStyle/>
        <a:p>
          <a:endParaRPr lang="en-GB"/>
        </a:p>
      </dgm:t>
    </dgm:pt>
    <dgm:pt modelId="{20BA1D3B-424A-4C9E-BC77-EE500B1E8A07}">
      <dgm:prSet phldrT="[Text]"/>
      <dgm:spPr/>
      <dgm:t>
        <a:bodyPr/>
        <a:lstStyle/>
        <a:p>
          <a:r>
            <a:rPr lang="en-GB" dirty="0"/>
            <a:t>Defence succeeds</a:t>
          </a:r>
        </a:p>
      </dgm:t>
    </dgm:pt>
    <dgm:pt modelId="{B7870DFA-005B-4784-8D1E-57D3A75DE8B6}" type="parTrans" cxnId="{AEFF545F-940A-4973-8966-8B6455269B6B}">
      <dgm:prSet/>
      <dgm:spPr/>
      <dgm:t>
        <a:bodyPr/>
        <a:lstStyle/>
        <a:p>
          <a:endParaRPr lang="en-GB"/>
        </a:p>
      </dgm:t>
    </dgm:pt>
    <dgm:pt modelId="{CD6C07D3-8443-485F-9952-7D7E14431A7E}" type="sibTrans" cxnId="{AEFF545F-940A-4973-8966-8B6455269B6B}">
      <dgm:prSet/>
      <dgm:spPr/>
      <dgm:t>
        <a:bodyPr/>
        <a:lstStyle/>
        <a:p>
          <a:endParaRPr lang="en-GB"/>
        </a:p>
      </dgm:t>
    </dgm:pt>
    <dgm:pt modelId="{D0DDD446-CF3A-4FE0-8FDE-66D8989E36BB}" type="pres">
      <dgm:prSet presAssocID="{4CBCB3D5-2F15-4338-A5E0-AB8DA5C0A0BE}" presName="hierChild1" presStyleCnt="0">
        <dgm:presLayoutVars>
          <dgm:orgChart val="1"/>
          <dgm:chPref val="1"/>
          <dgm:dir/>
          <dgm:animOne val="branch"/>
          <dgm:animLvl val="lvl"/>
          <dgm:resizeHandles/>
        </dgm:presLayoutVars>
      </dgm:prSet>
      <dgm:spPr/>
    </dgm:pt>
    <dgm:pt modelId="{6C5B88FF-1F21-4771-AB2F-CD465B12CC9D}" type="pres">
      <dgm:prSet presAssocID="{061C2167-4EB5-4327-BA1A-245220B0261E}" presName="hierRoot1" presStyleCnt="0">
        <dgm:presLayoutVars>
          <dgm:hierBranch val="init"/>
        </dgm:presLayoutVars>
      </dgm:prSet>
      <dgm:spPr/>
    </dgm:pt>
    <dgm:pt modelId="{9167A684-488D-424B-9439-1B6EA2C907F0}" type="pres">
      <dgm:prSet presAssocID="{061C2167-4EB5-4327-BA1A-245220B0261E}" presName="rootComposite1" presStyleCnt="0"/>
      <dgm:spPr/>
    </dgm:pt>
    <dgm:pt modelId="{45590BF5-198A-476E-BBB6-F3937E3B78B2}" type="pres">
      <dgm:prSet presAssocID="{061C2167-4EB5-4327-BA1A-245220B0261E}" presName="rootText1" presStyleLbl="node0" presStyleIdx="0" presStyleCnt="1">
        <dgm:presLayoutVars>
          <dgm:chPref val="3"/>
        </dgm:presLayoutVars>
      </dgm:prSet>
      <dgm:spPr/>
    </dgm:pt>
    <dgm:pt modelId="{5A4C245C-BE95-49BF-B7BA-4EA5DF3B1DD9}" type="pres">
      <dgm:prSet presAssocID="{061C2167-4EB5-4327-BA1A-245220B0261E}" presName="rootConnector1" presStyleLbl="node1" presStyleIdx="0" presStyleCnt="0"/>
      <dgm:spPr/>
    </dgm:pt>
    <dgm:pt modelId="{0C7957BF-4710-4EFD-AAA5-18E6F3DE89A2}" type="pres">
      <dgm:prSet presAssocID="{061C2167-4EB5-4327-BA1A-245220B0261E}" presName="hierChild2" presStyleCnt="0"/>
      <dgm:spPr/>
    </dgm:pt>
    <dgm:pt modelId="{B3307983-8C77-4438-8DEB-1CECBBB1FDE5}" type="pres">
      <dgm:prSet presAssocID="{4D5BCA4E-B808-4E2C-9673-E9CC9B373474}" presName="Name37" presStyleLbl="parChTrans1D2" presStyleIdx="0" presStyleCnt="1"/>
      <dgm:spPr/>
    </dgm:pt>
    <dgm:pt modelId="{F97ABB52-154A-4F71-8DDA-495671B84FC9}" type="pres">
      <dgm:prSet presAssocID="{FE286816-C47E-4281-A421-F2AE164863E6}" presName="hierRoot2" presStyleCnt="0">
        <dgm:presLayoutVars>
          <dgm:hierBranch val="init"/>
        </dgm:presLayoutVars>
      </dgm:prSet>
      <dgm:spPr/>
    </dgm:pt>
    <dgm:pt modelId="{EAA3ED36-DF4A-4B85-9FB2-C907C4C61944}" type="pres">
      <dgm:prSet presAssocID="{FE286816-C47E-4281-A421-F2AE164863E6}" presName="rootComposite" presStyleCnt="0"/>
      <dgm:spPr/>
    </dgm:pt>
    <dgm:pt modelId="{7F9DA8D4-983F-47C4-AC68-B3D005D48ED7}" type="pres">
      <dgm:prSet presAssocID="{FE286816-C47E-4281-A421-F2AE164863E6}" presName="rootText" presStyleLbl="node2" presStyleIdx="0" presStyleCnt="1">
        <dgm:presLayoutVars>
          <dgm:chPref val="3"/>
        </dgm:presLayoutVars>
      </dgm:prSet>
      <dgm:spPr/>
    </dgm:pt>
    <dgm:pt modelId="{FD43E608-A1EC-413F-8B2E-BA2B9B741A7D}" type="pres">
      <dgm:prSet presAssocID="{FE286816-C47E-4281-A421-F2AE164863E6}" presName="rootConnector" presStyleLbl="node2" presStyleIdx="0" presStyleCnt="1"/>
      <dgm:spPr/>
    </dgm:pt>
    <dgm:pt modelId="{CE768E32-7D9E-4ED1-8482-BF67BB6D17AE}" type="pres">
      <dgm:prSet presAssocID="{FE286816-C47E-4281-A421-F2AE164863E6}" presName="hierChild4" presStyleCnt="0"/>
      <dgm:spPr/>
    </dgm:pt>
    <dgm:pt modelId="{1548DA58-A8C5-47D6-BF3A-366634F2D5DE}" type="pres">
      <dgm:prSet presAssocID="{9121D356-13DB-4261-96EC-18F3C15D5CB9}" presName="Name37" presStyleLbl="parChTrans1D3" presStyleIdx="0" presStyleCnt="1"/>
      <dgm:spPr/>
    </dgm:pt>
    <dgm:pt modelId="{5214FB1B-B967-4BB9-BF3F-33412EB3CCB1}" type="pres">
      <dgm:prSet presAssocID="{F8401307-EB65-4C79-86E9-20EE132FDA9F}" presName="hierRoot2" presStyleCnt="0">
        <dgm:presLayoutVars>
          <dgm:hierBranch val="init"/>
        </dgm:presLayoutVars>
      </dgm:prSet>
      <dgm:spPr/>
    </dgm:pt>
    <dgm:pt modelId="{2350A698-964D-4BFC-9FE1-5849E2D05CAD}" type="pres">
      <dgm:prSet presAssocID="{F8401307-EB65-4C79-86E9-20EE132FDA9F}" presName="rootComposite" presStyleCnt="0"/>
      <dgm:spPr/>
    </dgm:pt>
    <dgm:pt modelId="{F570828D-9241-4B1A-A3CC-C2845D645CE2}" type="pres">
      <dgm:prSet presAssocID="{F8401307-EB65-4C79-86E9-20EE132FDA9F}" presName="rootText" presStyleLbl="node3" presStyleIdx="0" presStyleCnt="1">
        <dgm:presLayoutVars>
          <dgm:chPref val="3"/>
        </dgm:presLayoutVars>
      </dgm:prSet>
      <dgm:spPr/>
    </dgm:pt>
    <dgm:pt modelId="{0C1E2B65-7CCE-4FD8-8241-98E18D4C5412}" type="pres">
      <dgm:prSet presAssocID="{F8401307-EB65-4C79-86E9-20EE132FDA9F}" presName="rootConnector" presStyleLbl="node3" presStyleIdx="0" presStyleCnt="1"/>
      <dgm:spPr/>
    </dgm:pt>
    <dgm:pt modelId="{0FEC1520-7095-4169-B921-4DB468B0336A}" type="pres">
      <dgm:prSet presAssocID="{F8401307-EB65-4C79-86E9-20EE132FDA9F}" presName="hierChild4" presStyleCnt="0"/>
      <dgm:spPr/>
    </dgm:pt>
    <dgm:pt modelId="{31823704-221C-48A4-A5D7-37AFC87120C2}" type="pres">
      <dgm:prSet presAssocID="{A4480C94-E732-4801-979E-AEB748F8050D}" presName="Name37" presStyleLbl="parChTrans1D4" presStyleIdx="0" presStyleCnt="2"/>
      <dgm:spPr/>
    </dgm:pt>
    <dgm:pt modelId="{5F042041-05A5-4312-B02A-7B1C8A1DA8D0}" type="pres">
      <dgm:prSet presAssocID="{00070F56-1261-4CA4-A0B1-884413878FBB}" presName="hierRoot2" presStyleCnt="0">
        <dgm:presLayoutVars>
          <dgm:hierBranch val="init"/>
        </dgm:presLayoutVars>
      </dgm:prSet>
      <dgm:spPr/>
    </dgm:pt>
    <dgm:pt modelId="{2DBDAA77-E678-4CE5-9EF4-42B7BBA2B389}" type="pres">
      <dgm:prSet presAssocID="{00070F56-1261-4CA4-A0B1-884413878FBB}" presName="rootComposite" presStyleCnt="0"/>
      <dgm:spPr/>
    </dgm:pt>
    <dgm:pt modelId="{1CF08ECB-8B8D-4C50-BCFC-F93D5015F155}" type="pres">
      <dgm:prSet presAssocID="{00070F56-1261-4CA4-A0B1-884413878FBB}" presName="rootText" presStyleLbl="node4" presStyleIdx="0" presStyleCnt="2">
        <dgm:presLayoutVars>
          <dgm:chPref val="3"/>
        </dgm:presLayoutVars>
      </dgm:prSet>
      <dgm:spPr/>
    </dgm:pt>
    <dgm:pt modelId="{B66A76E8-70FC-458D-9DE3-36F270643E42}" type="pres">
      <dgm:prSet presAssocID="{00070F56-1261-4CA4-A0B1-884413878FBB}" presName="rootConnector" presStyleLbl="node4" presStyleIdx="0" presStyleCnt="2"/>
      <dgm:spPr/>
    </dgm:pt>
    <dgm:pt modelId="{893F617A-BD82-4C5D-85B7-9AD23CB6DF2B}" type="pres">
      <dgm:prSet presAssocID="{00070F56-1261-4CA4-A0B1-884413878FBB}" presName="hierChild4" presStyleCnt="0"/>
      <dgm:spPr/>
    </dgm:pt>
    <dgm:pt modelId="{D3B307B1-0922-4DE1-A81C-0106815DDA0F}" type="pres">
      <dgm:prSet presAssocID="{B7870DFA-005B-4784-8D1E-57D3A75DE8B6}" presName="Name37" presStyleLbl="parChTrans1D4" presStyleIdx="1" presStyleCnt="2"/>
      <dgm:spPr/>
    </dgm:pt>
    <dgm:pt modelId="{307B36C2-7CE3-44BA-B361-D1FFEDE1748E}" type="pres">
      <dgm:prSet presAssocID="{20BA1D3B-424A-4C9E-BC77-EE500B1E8A07}" presName="hierRoot2" presStyleCnt="0">
        <dgm:presLayoutVars>
          <dgm:hierBranch val="init"/>
        </dgm:presLayoutVars>
      </dgm:prSet>
      <dgm:spPr/>
    </dgm:pt>
    <dgm:pt modelId="{C310F1A6-43BE-4216-84B9-61644534E48B}" type="pres">
      <dgm:prSet presAssocID="{20BA1D3B-424A-4C9E-BC77-EE500B1E8A07}" presName="rootComposite" presStyleCnt="0"/>
      <dgm:spPr/>
    </dgm:pt>
    <dgm:pt modelId="{48555A37-8071-4ED8-9C2C-6123388F15B5}" type="pres">
      <dgm:prSet presAssocID="{20BA1D3B-424A-4C9E-BC77-EE500B1E8A07}" presName="rootText" presStyleLbl="node4" presStyleIdx="1" presStyleCnt="2">
        <dgm:presLayoutVars>
          <dgm:chPref val="3"/>
        </dgm:presLayoutVars>
      </dgm:prSet>
      <dgm:spPr/>
    </dgm:pt>
    <dgm:pt modelId="{4B07EBA7-3628-43CB-9281-AE67002DEE85}" type="pres">
      <dgm:prSet presAssocID="{20BA1D3B-424A-4C9E-BC77-EE500B1E8A07}" presName="rootConnector" presStyleLbl="node4" presStyleIdx="1" presStyleCnt="2"/>
      <dgm:spPr/>
    </dgm:pt>
    <dgm:pt modelId="{79A4B23D-9FCB-481E-858F-EF49F42B796B}" type="pres">
      <dgm:prSet presAssocID="{20BA1D3B-424A-4C9E-BC77-EE500B1E8A07}" presName="hierChild4" presStyleCnt="0"/>
      <dgm:spPr/>
    </dgm:pt>
    <dgm:pt modelId="{0834E2ED-11FE-4B64-8A06-CD3812E8BAD4}" type="pres">
      <dgm:prSet presAssocID="{20BA1D3B-424A-4C9E-BC77-EE500B1E8A07}" presName="hierChild5" presStyleCnt="0"/>
      <dgm:spPr/>
    </dgm:pt>
    <dgm:pt modelId="{F6D0925B-4F74-4C3C-98DE-4CBB67EB6283}" type="pres">
      <dgm:prSet presAssocID="{00070F56-1261-4CA4-A0B1-884413878FBB}" presName="hierChild5" presStyleCnt="0"/>
      <dgm:spPr/>
    </dgm:pt>
    <dgm:pt modelId="{6D75DEA8-511C-4AD5-8417-DD0452359B5E}" type="pres">
      <dgm:prSet presAssocID="{F8401307-EB65-4C79-86E9-20EE132FDA9F}" presName="hierChild5" presStyleCnt="0"/>
      <dgm:spPr/>
    </dgm:pt>
    <dgm:pt modelId="{4A2AB035-BC2E-4458-A6BB-AE49619626BC}" type="pres">
      <dgm:prSet presAssocID="{FE286816-C47E-4281-A421-F2AE164863E6}" presName="hierChild5" presStyleCnt="0"/>
      <dgm:spPr/>
    </dgm:pt>
    <dgm:pt modelId="{03E1122D-4205-4503-B9EB-DEF2FF0802DD}" type="pres">
      <dgm:prSet presAssocID="{061C2167-4EB5-4327-BA1A-245220B0261E}" presName="hierChild3" presStyleCnt="0"/>
      <dgm:spPr/>
    </dgm:pt>
  </dgm:ptLst>
  <dgm:cxnLst>
    <dgm:cxn modelId="{7CB46C0B-93BE-414E-93EA-9CB8AC971618}" type="presOf" srcId="{4CBCB3D5-2F15-4338-A5E0-AB8DA5C0A0BE}" destId="{D0DDD446-CF3A-4FE0-8FDE-66D8989E36BB}" srcOrd="0" destOrd="0" presId="urn:microsoft.com/office/officeart/2005/8/layout/orgChart1"/>
    <dgm:cxn modelId="{E0CE5013-E040-4734-AFD5-9E44270CF498}" type="presOf" srcId="{B7870DFA-005B-4784-8D1E-57D3A75DE8B6}" destId="{D3B307B1-0922-4DE1-A81C-0106815DDA0F}" srcOrd="0" destOrd="0" presId="urn:microsoft.com/office/officeart/2005/8/layout/orgChart1"/>
    <dgm:cxn modelId="{FF0F3A15-098C-42F7-9231-44DC033F2C90}" type="presOf" srcId="{00070F56-1261-4CA4-A0B1-884413878FBB}" destId="{B66A76E8-70FC-458D-9DE3-36F270643E42}" srcOrd="1" destOrd="0" presId="urn:microsoft.com/office/officeart/2005/8/layout/orgChart1"/>
    <dgm:cxn modelId="{5AC32722-BFDA-4003-AE10-5EE9E752E456}" type="presOf" srcId="{FE286816-C47E-4281-A421-F2AE164863E6}" destId="{FD43E608-A1EC-413F-8B2E-BA2B9B741A7D}" srcOrd="1" destOrd="0" presId="urn:microsoft.com/office/officeart/2005/8/layout/orgChart1"/>
    <dgm:cxn modelId="{9B88E92C-91CB-4AE9-9819-C984A22142A9}" srcId="{4CBCB3D5-2F15-4338-A5E0-AB8DA5C0A0BE}" destId="{061C2167-4EB5-4327-BA1A-245220B0261E}" srcOrd="0" destOrd="0" parTransId="{6A49BBBB-EFE5-4BF5-8C01-1ECFA3F024C9}" sibTransId="{96CD5A3F-BFB3-4F1E-9AD6-F21272155915}"/>
    <dgm:cxn modelId="{41480133-2A6A-40F0-9314-7B140D0797F9}" srcId="{061C2167-4EB5-4327-BA1A-245220B0261E}" destId="{FE286816-C47E-4281-A421-F2AE164863E6}" srcOrd="0" destOrd="0" parTransId="{4D5BCA4E-B808-4E2C-9673-E9CC9B373474}" sibTransId="{217804E5-90CA-4BB0-A2A7-8C32CAAAC660}"/>
    <dgm:cxn modelId="{F35FBF3E-4248-447F-9382-FBF98823B43F}" type="presOf" srcId="{00070F56-1261-4CA4-A0B1-884413878FBB}" destId="{1CF08ECB-8B8D-4C50-BCFC-F93D5015F155}" srcOrd="0" destOrd="0" presId="urn:microsoft.com/office/officeart/2005/8/layout/orgChart1"/>
    <dgm:cxn modelId="{3095D93F-CFE7-4E8C-BF2A-74468E7651B6}" type="presOf" srcId="{A4480C94-E732-4801-979E-AEB748F8050D}" destId="{31823704-221C-48A4-A5D7-37AFC87120C2}" srcOrd="0" destOrd="0" presId="urn:microsoft.com/office/officeart/2005/8/layout/orgChart1"/>
    <dgm:cxn modelId="{E32D415C-6042-4D79-9BB2-8000E814C96D}" type="presOf" srcId="{9121D356-13DB-4261-96EC-18F3C15D5CB9}" destId="{1548DA58-A8C5-47D6-BF3A-366634F2D5DE}" srcOrd="0" destOrd="0" presId="urn:microsoft.com/office/officeart/2005/8/layout/orgChart1"/>
    <dgm:cxn modelId="{AEFF545F-940A-4973-8966-8B6455269B6B}" srcId="{00070F56-1261-4CA4-A0B1-884413878FBB}" destId="{20BA1D3B-424A-4C9E-BC77-EE500B1E8A07}" srcOrd="0" destOrd="0" parTransId="{B7870DFA-005B-4784-8D1E-57D3A75DE8B6}" sibTransId="{CD6C07D3-8443-485F-9952-7D7E14431A7E}"/>
    <dgm:cxn modelId="{C1C94D63-2350-4408-BBB0-1F96EA6C514C}" type="presOf" srcId="{061C2167-4EB5-4327-BA1A-245220B0261E}" destId="{45590BF5-198A-476E-BBB6-F3937E3B78B2}" srcOrd="0" destOrd="0" presId="urn:microsoft.com/office/officeart/2005/8/layout/orgChart1"/>
    <dgm:cxn modelId="{48131C4B-F764-4218-95D8-C064BC659FBA}" type="presOf" srcId="{061C2167-4EB5-4327-BA1A-245220B0261E}" destId="{5A4C245C-BE95-49BF-B7BA-4EA5DF3B1DD9}" srcOrd="1" destOrd="0" presId="urn:microsoft.com/office/officeart/2005/8/layout/orgChart1"/>
    <dgm:cxn modelId="{331B9072-71EB-4EAD-91DA-C28F9BB6D21E}" srcId="{F8401307-EB65-4C79-86E9-20EE132FDA9F}" destId="{00070F56-1261-4CA4-A0B1-884413878FBB}" srcOrd="0" destOrd="0" parTransId="{A4480C94-E732-4801-979E-AEB748F8050D}" sibTransId="{B8D1528E-E782-4C2A-8CE4-9DC3DA55D451}"/>
    <dgm:cxn modelId="{2B90AF7A-2EFA-4B51-9D8C-6DFD06EA1048}" type="presOf" srcId="{F8401307-EB65-4C79-86E9-20EE132FDA9F}" destId="{0C1E2B65-7CCE-4FD8-8241-98E18D4C5412}" srcOrd="1" destOrd="0" presId="urn:microsoft.com/office/officeart/2005/8/layout/orgChart1"/>
    <dgm:cxn modelId="{352C2A88-005D-4DEF-AFFF-63BF25BC7118}" type="presOf" srcId="{F8401307-EB65-4C79-86E9-20EE132FDA9F}" destId="{F570828D-9241-4B1A-A3CC-C2845D645CE2}" srcOrd="0" destOrd="0" presId="urn:microsoft.com/office/officeart/2005/8/layout/orgChart1"/>
    <dgm:cxn modelId="{32E7D1C1-6488-4937-869F-9A46AC068EB9}" type="presOf" srcId="{FE286816-C47E-4281-A421-F2AE164863E6}" destId="{7F9DA8D4-983F-47C4-AC68-B3D005D48ED7}" srcOrd="0" destOrd="0" presId="urn:microsoft.com/office/officeart/2005/8/layout/orgChart1"/>
    <dgm:cxn modelId="{5FEB39EA-644D-41FB-BDCA-CB65A9858CF6}" type="presOf" srcId="{4D5BCA4E-B808-4E2C-9673-E9CC9B373474}" destId="{B3307983-8C77-4438-8DEB-1CECBBB1FDE5}" srcOrd="0" destOrd="0" presId="urn:microsoft.com/office/officeart/2005/8/layout/orgChart1"/>
    <dgm:cxn modelId="{382514EF-F5D6-4E61-8031-E79908D991AC}" type="presOf" srcId="{20BA1D3B-424A-4C9E-BC77-EE500B1E8A07}" destId="{48555A37-8071-4ED8-9C2C-6123388F15B5}" srcOrd="0" destOrd="0" presId="urn:microsoft.com/office/officeart/2005/8/layout/orgChart1"/>
    <dgm:cxn modelId="{6B60C9F7-EF42-4533-8DA1-F8C522D5C5C6}" srcId="{FE286816-C47E-4281-A421-F2AE164863E6}" destId="{F8401307-EB65-4C79-86E9-20EE132FDA9F}" srcOrd="0" destOrd="0" parTransId="{9121D356-13DB-4261-96EC-18F3C15D5CB9}" sibTransId="{9D1BDBD9-1673-4FA6-82B1-5C6DE84B34E0}"/>
    <dgm:cxn modelId="{94642DF8-E747-4E5A-958F-70722FFDD547}" type="presOf" srcId="{20BA1D3B-424A-4C9E-BC77-EE500B1E8A07}" destId="{4B07EBA7-3628-43CB-9281-AE67002DEE85}" srcOrd="1" destOrd="0" presId="urn:microsoft.com/office/officeart/2005/8/layout/orgChart1"/>
    <dgm:cxn modelId="{EE2960B1-9FCE-4D61-BB72-51AC950C3CDC}" type="presParOf" srcId="{D0DDD446-CF3A-4FE0-8FDE-66D8989E36BB}" destId="{6C5B88FF-1F21-4771-AB2F-CD465B12CC9D}" srcOrd="0" destOrd="0" presId="urn:microsoft.com/office/officeart/2005/8/layout/orgChart1"/>
    <dgm:cxn modelId="{03C71DDE-2FC8-43FB-A0F3-B9B6036C33E8}" type="presParOf" srcId="{6C5B88FF-1F21-4771-AB2F-CD465B12CC9D}" destId="{9167A684-488D-424B-9439-1B6EA2C907F0}" srcOrd="0" destOrd="0" presId="urn:microsoft.com/office/officeart/2005/8/layout/orgChart1"/>
    <dgm:cxn modelId="{9739CD86-93FE-43A1-B9D7-2182EF7DDE73}" type="presParOf" srcId="{9167A684-488D-424B-9439-1B6EA2C907F0}" destId="{45590BF5-198A-476E-BBB6-F3937E3B78B2}" srcOrd="0" destOrd="0" presId="urn:microsoft.com/office/officeart/2005/8/layout/orgChart1"/>
    <dgm:cxn modelId="{13A6ABD8-E84B-4FFE-875E-F568CE0F2E52}" type="presParOf" srcId="{9167A684-488D-424B-9439-1B6EA2C907F0}" destId="{5A4C245C-BE95-49BF-B7BA-4EA5DF3B1DD9}" srcOrd="1" destOrd="0" presId="urn:microsoft.com/office/officeart/2005/8/layout/orgChart1"/>
    <dgm:cxn modelId="{D79EF809-197A-4635-9B76-F4DEB9E50D7F}" type="presParOf" srcId="{6C5B88FF-1F21-4771-AB2F-CD465B12CC9D}" destId="{0C7957BF-4710-4EFD-AAA5-18E6F3DE89A2}" srcOrd="1" destOrd="0" presId="urn:microsoft.com/office/officeart/2005/8/layout/orgChart1"/>
    <dgm:cxn modelId="{DF067560-45AC-41D6-8475-D131E6E9515D}" type="presParOf" srcId="{0C7957BF-4710-4EFD-AAA5-18E6F3DE89A2}" destId="{B3307983-8C77-4438-8DEB-1CECBBB1FDE5}" srcOrd="0" destOrd="0" presId="urn:microsoft.com/office/officeart/2005/8/layout/orgChart1"/>
    <dgm:cxn modelId="{59047119-A79C-433E-957F-46280D98F97D}" type="presParOf" srcId="{0C7957BF-4710-4EFD-AAA5-18E6F3DE89A2}" destId="{F97ABB52-154A-4F71-8DDA-495671B84FC9}" srcOrd="1" destOrd="0" presId="urn:microsoft.com/office/officeart/2005/8/layout/orgChart1"/>
    <dgm:cxn modelId="{15F7F962-1062-40A5-BB97-86316FC904C5}" type="presParOf" srcId="{F97ABB52-154A-4F71-8DDA-495671B84FC9}" destId="{EAA3ED36-DF4A-4B85-9FB2-C907C4C61944}" srcOrd="0" destOrd="0" presId="urn:microsoft.com/office/officeart/2005/8/layout/orgChart1"/>
    <dgm:cxn modelId="{1876F20A-6759-42D3-B59C-C3CCA99B83DB}" type="presParOf" srcId="{EAA3ED36-DF4A-4B85-9FB2-C907C4C61944}" destId="{7F9DA8D4-983F-47C4-AC68-B3D005D48ED7}" srcOrd="0" destOrd="0" presId="urn:microsoft.com/office/officeart/2005/8/layout/orgChart1"/>
    <dgm:cxn modelId="{72E1114C-CB07-47A1-8112-9DED235C9A86}" type="presParOf" srcId="{EAA3ED36-DF4A-4B85-9FB2-C907C4C61944}" destId="{FD43E608-A1EC-413F-8B2E-BA2B9B741A7D}" srcOrd="1" destOrd="0" presId="urn:microsoft.com/office/officeart/2005/8/layout/orgChart1"/>
    <dgm:cxn modelId="{F3026419-40BC-4CFB-A349-1AD7F88ADF52}" type="presParOf" srcId="{F97ABB52-154A-4F71-8DDA-495671B84FC9}" destId="{CE768E32-7D9E-4ED1-8482-BF67BB6D17AE}" srcOrd="1" destOrd="0" presId="urn:microsoft.com/office/officeart/2005/8/layout/orgChart1"/>
    <dgm:cxn modelId="{B225D60B-8B3F-4EBB-836B-6F9A7228B1CE}" type="presParOf" srcId="{CE768E32-7D9E-4ED1-8482-BF67BB6D17AE}" destId="{1548DA58-A8C5-47D6-BF3A-366634F2D5DE}" srcOrd="0" destOrd="0" presId="urn:microsoft.com/office/officeart/2005/8/layout/orgChart1"/>
    <dgm:cxn modelId="{1C09BAE0-0B48-434F-B87C-232D2AD6BD23}" type="presParOf" srcId="{CE768E32-7D9E-4ED1-8482-BF67BB6D17AE}" destId="{5214FB1B-B967-4BB9-BF3F-33412EB3CCB1}" srcOrd="1" destOrd="0" presId="urn:microsoft.com/office/officeart/2005/8/layout/orgChart1"/>
    <dgm:cxn modelId="{F3D97545-5C46-47E6-8AC0-15737FB98839}" type="presParOf" srcId="{5214FB1B-B967-4BB9-BF3F-33412EB3CCB1}" destId="{2350A698-964D-4BFC-9FE1-5849E2D05CAD}" srcOrd="0" destOrd="0" presId="urn:microsoft.com/office/officeart/2005/8/layout/orgChart1"/>
    <dgm:cxn modelId="{CD9FFC73-D28B-4F32-80A6-E4E12DDEB8DC}" type="presParOf" srcId="{2350A698-964D-4BFC-9FE1-5849E2D05CAD}" destId="{F570828D-9241-4B1A-A3CC-C2845D645CE2}" srcOrd="0" destOrd="0" presId="urn:microsoft.com/office/officeart/2005/8/layout/orgChart1"/>
    <dgm:cxn modelId="{548D37B7-2E0B-4645-9385-0F984BD18B5D}" type="presParOf" srcId="{2350A698-964D-4BFC-9FE1-5849E2D05CAD}" destId="{0C1E2B65-7CCE-4FD8-8241-98E18D4C5412}" srcOrd="1" destOrd="0" presId="urn:microsoft.com/office/officeart/2005/8/layout/orgChart1"/>
    <dgm:cxn modelId="{D048C380-3467-42D8-952B-49A9638AA4D3}" type="presParOf" srcId="{5214FB1B-B967-4BB9-BF3F-33412EB3CCB1}" destId="{0FEC1520-7095-4169-B921-4DB468B0336A}" srcOrd="1" destOrd="0" presId="urn:microsoft.com/office/officeart/2005/8/layout/orgChart1"/>
    <dgm:cxn modelId="{70BC62B2-7BE7-4167-BBC6-5C5509EE2BA4}" type="presParOf" srcId="{0FEC1520-7095-4169-B921-4DB468B0336A}" destId="{31823704-221C-48A4-A5D7-37AFC87120C2}" srcOrd="0" destOrd="0" presId="urn:microsoft.com/office/officeart/2005/8/layout/orgChart1"/>
    <dgm:cxn modelId="{533D81F2-248E-4D10-9CDE-60D56B19122C}" type="presParOf" srcId="{0FEC1520-7095-4169-B921-4DB468B0336A}" destId="{5F042041-05A5-4312-B02A-7B1C8A1DA8D0}" srcOrd="1" destOrd="0" presId="urn:microsoft.com/office/officeart/2005/8/layout/orgChart1"/>
    <dgm:cxn modelId="{A0C99091-25BA-4720-9F35-7CA9610B8343}" type="presParOf" srcId="{5F042041-05A5-4312-B02A-7B1C8A1DA8D0}" destId="{2DBDAA77-E678-4CE5-9EF4-42B7BBA2B389}" srcOrd="0" destOrd="0" presId="urn:microsoft.com/office/officeart/2005/8/layout/orgChart1"/>
    <dgm:cxn modelId="{FFE905A9-9408-4A96-B98B-9001AF8505BC}" type="presParOf" srcId="{2DBDAA77-E678-4CE5-9EF4-42B7BBA2B389}" destId="{1CF08ECB-8B8D-4C50-BCFC-F93D5015F155}" srcOrd="0" destOrd="0" presId="urn:microsoft.com/office/officeart/2005/8/layout/orgChart1"/>
    <dgm:cxn modelId="{F3CEC049-98ED-4A06-A1D2-FCD78A2E48C4}" type="presParOf" srcId="{2DBDAA77-E678-4CE5-9EF4-42B7BBA2B389}" destId="{B66A76E8-70FC-458D-9DE3-36F270643E42}" srcOrd="1" destOrd="0" presId="urn:microsoft.com/office/officeart/2005/8/layout/orgChart1"/>
    <dgm:cxn modelId="{3026E344-6D69-4796-8A23-AA15966C9A01}" type="presParOf" srcId="{5F042041-05A5-4312-B02A-7B1C8A1DA8D0}" destId="{893F617A-BD82-4C5D-85B7-9AD23CB6DF2B}" srcOrd="1" destOrd="0" presId="urn:microsoft.com/office/officeart/2005/8/layout/orgChart1"/>
    <dgm:cxn modelId="{B40BB699-6FEF-4E52-ADD3-A4C166532107}" type="presParOf" srcId="{893F617A-BD82-4C5D-85B7-9AD23CB6DF2B}" destId="{D3B307B1-0922-4DE1-A81C-0106815DDA0F}" srcOrd="0" destOrd="0" presId="urn:microsoft.com/office/officeart/2005/8/layout/orgChart1"/>
    <dgm:cxn modelId="{7902600B-A8E1-417D-AD73-09B643E29BCE}" type="presParOf" srcId="{893F617A-BD82-4C5D-85B7-9AD23CB6DF2B}" destId="{307B36C2-7CE3-44BA-B361-D1FFEDE1748E}" srcOrd="1" destOrd="0" presId="urn:microsoft.com/office/officeart/2005/8/layout/orgChart1"/>
    <dgm:cxn modelId="{D5D49287-D597-4DFF-B22D-99AEE19FDCDE}" type="presParOf" srcId="{307B36C2-7CE3-44BA-B361-D1FFEDE1748E}" destId="{C310F1A6-43BE-4216-84B9-61644534E48B}" srcOrd="0" destOrd="0" presId="urn:microsoft.com/office/officeart/2005/8/layout/orgChart1"/>
    <dgm:cxn modelId="{1EF68872-253F-4A3B-BB87-7FF50D1283E7}" type="presParOf" srcId="{C310F1A6-43BE-4216-84B9-61644534E48B}" destId="{48555A37-8071-4ED8-9C2C-6123388F15B5}" srcOrd="0" destOrd="0" presId="urn:microsoft.com/office/officeart/2005/8/layout/orgChart1"/>
    <dgm:cxn modelId="{A86387F3-E71F-4FC0-B721-D80F2EBD67C2}" type="presParOf" srcId="{C310F1A6-43BE-4216-84B9-61644534E48B}" destId="{4B07EBA7-3628-43CB-9281-AE67002DEE85}" srcOrd="1" destOrd="0" presId="urn:microsoft.com/office/officeart/2005/8/layout/orgChart1"/>
    <dgm:cxn modelId="{E20D7EE5-4DF1-45D8-A5B9-28690ED16A4E}" type="presParOf" srcId="{307B36C2-7CE3-44BA-B361-D1FFEDE1748E}" destId="{79A4B23D-9FCB-481E-858F-EF49F42B796B}" srcOrd="1" destOrd="0" presId="urn:microsoft.com/office/officeart/2005/8/layout/orgChart1"/>
    <dgm:cxn modelId="{A09CB536-122F-4159-8571-E998E18E4D64}" type="presParOf" srcId="{307B36C2-7CE3-44BA-B361-D1FFEDE1748E}" destId="{0834E2ED-11FE-4B64-8A06-CD3812E8BAD4}" srcOrd="2" destOrd="0" presId="urn:microsoft.com/office/officeart/2005/8/layout/orgChart1"/>
    <dgm:cxn modelId="{F98B1D2C-86F8-4078-B933-6EBE3D5C85E2}" type="presParOf" srcId="{5F042041-05A5-4312-B02A-7B1C8A1DA8D0}" destId="{F6D0925B-4F74-4C3C-98DE-4CBB67EB6283}" srcOrd="2" destOrd="0" presId="urn:microsoft.com/office/officeart/2005/8/layout/orgChart1"/>
    <dgm:cxn modelId="{77C34BBF-08EB-42D7-BE68-C856B9D27E61}" type="presParOf" srcId="{5214FB1B-B967-4BB9-BF3F-33412EB3CCB1}" destId="{6D75DEA8-511C-4AD5-8417-DD0452359B5E}" srcOrd="2" destOrd="0" presId="urn:microsoft.com/office/officeart/2005/8/layout/orgChart1"/>
    <dgm:cxn modelId="{3DE2DB9C-3740-4158-98DE-65A92CEB4183}" type="presParOf" srcId="{F97ABB52-154A-4F71-8DDA-495671B84FC9}" destId="{4A2AB035-BC2E-4458-A6BB-AE49619626BC}" srcOrd="2" destOrd="0" presId="urn:microsoft.com/office/officeart/2005/8/layout/orgChart1"/>
    <dgm:cxn modelId="{92B361F5-ACE6-48FB-B4A5-A147564FD48C}" type="presParOf" srcId="{6C5B88FF-1F21-4771-AB2F-CD465B12CC9D}" destId="{03E1122D-4205-4503-B9EB-DEF2FF0802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E06A7-DA44-484F-9B1A-91EE4FE24188}">
      <dsp:nvSpPr>
        <dsp:cNvPr id="0" name=""/>
        <dsp:cNvSpPr/>
      </dsp:nvSpPr>
      <dsp:spPr>
        <a:xfrm>
          <a:off x="3362089" y="4467452"/>
          <a:ext cx="200545" cy="615007"/>
        </a:xfrm>
        <a:custGeom>
          <a:avLst/>
          <a:gdLst/>
          <a:ahLst/>
          <a:cxnLst/>
          <a:rect l="0" t="0" r="0" b="0"/>
          <a:pathLst>
            <a:path>
              <a:moveTo>
                <a:pt x="0" y="0"/>
              </a:moveTo>
              <a:lnTo>
                <a:pt x="0" y="615007"/>
              </a:lnTo>
              <a:lnTo>
                <a:pt x="200545" y="61500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69DC0AD-E662-4613-9813-7FEBDC6446F5}">
      <dsp:nvSpPr>
        <dsp:cNvPr id="0" name=""/>
        <dsp:cNvSpPr/>
      </dsp:nvSpPr>
      <dsp:spPr>
        <a:xfrm>
          <a:off x="3851158" y="3518201"/>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4BA6396-CC0F-4338-870D-C57949BF8B95}">
      <dsp:nvSpPr>
        <dsp:cNvPr id="0" name=""/>
        <dsp:cNvSpPr/>
      </dsp:nvSpPr>
      <dsp:spPr>
        <a:xfrm>
          <a:off x="3851158" y="2568951"/>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60725F-3533-4924-8292-8A9532D74E5A}">
      <dsp:nvSpPr>
        <dsp:cNvPr id="0" name=""/>
        <dsp:cNvSpPr/>
      </dsp:nvSpPr>
      <dsp:spPr>
        <a:xfrm>
          <a:off x="3851158" y="1619700"/>
          <a:ext cx="91440" cy="280764"/>
        </a:xfrm>
        <a:custGeom>
          <a:avLst/>
          <a:gdLst/>
          <a:ahLst/>
          <a:cxnLst/>
          <a:rect l="0" t="0" r="0" b="0"/>
          <a:pathLst>
            <a:path>
              <a:moveTo>
                <a:pt x="45720" y="0"/>
              </a:moveTo>
              <a:lnTo>
                <a:pt x="45720" y="28076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6BB6CE-C056-4C64-88B0-DECB06FC864C}">
      <dsp:nvSpPr>
        <dsp:cNvPr id="0" name=""/>
        <dsp:cNvSpPr/>
      </dsp:nvSpPr>
      <dsp:spPr>
        <a:xfrm>
          <a:off x="3851158" y="670450"/>
          <a:ext cx="91440" cy="280764"/>
        </a:xfrm>
        <a:custGeom>
          <a:avLst/>
          <a:gdLst/>
          <a:ahLst/>
          <a:cxnLst/>
          <a:rect l="0" t="0" r="0" b="0"/>
          <a:pathLst>
            <a:path>
              <a:moveTo>
                <a:pt x="45720" y="0"/>
              </a:moveTo>
              <a:lnTo>
                <a:pt x="45720" y="28076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47A47F-A093-4A00-A9FD-2197814F7C62}">
      <dsp:nvSpPr>
        <dsp:cNvPr id="0" name=""/>
        <dsp:cNvSpPr/>
      </dsp:nvSpPr>
      <dsp:spPr>
        <a:xfrm>
          <a:off x="3228392" y="1963"/>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Was there some conduct on the part of D?</a:t>
          </a:r>
        </a:p>
      </dsp:txBody>
      <dsp:txXfrm>
        <a:off x="3228392" y="1963"/>
        <a:ext cx="1336972" cy="668486"/>
      </dsp:txXfrm>
    </dsp:sp>
    <dsp:sp modelId="{276432A9-3AA4-4B7D-9D6E-67E110548686}">
      <dsp:nvSpPr>
        <dsp:cNvPr id="0" name=""/>
        <dsp:cNvSpPr/>
      </dsp:nvSpPr>
      <dsp:spPr>
        <a:xfrm>
          <a:off x="3228392" y="951214"/>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Which was directed at a human being?</a:t>
          </a:r>
        </a:p>
      </dsp:txBody>
      <dsp:txXfrm>
        <a:off x="3228392" y="951214"/>
        <a:ext cx="1336972" cy="668486"/>
      </dsp:txXfrm>
    </dsp:sp>
    <dsp:sp modelId="{A91501E9-08A7-4710-8001-EC1FF0F06402}">
      <dsp:nvSpPr>
        <dsp:cNvPr id="0" name=""/>
        <dsp:cNvSpPr/>
      </dsp:nvSpPr>
      <dsp:spPr>
        <a:xfrm>
          <a:off x="3228392" y="1900465"/>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Within the Queens peace?</a:t>
          </a:r>
        </a:p>
      </dsp:txBody>
      <dsp:txXfrm>
        <a:off x="3228392" y="1900465"/>
        <a:ext cx="1336972" cy="668486"/>
      </dsp:txXfrm>
    </dsp:sp>
    <dsp:sp modelId="{FA04D2E9-86E0-4F29-80B1-D38045F6F79B}">
      <dsp:nvSpPr>
        <dsp:cNvPr id="0" name=""/>
        <dsp:cNvSpPr/>
      </dsp:nvSpPr>
      <dsp:spPr>
        <a:xfrm>
          <a:off x="3228392" y="2849715"/>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Which resulted in death?</a:t>
          </a:r>
        </a:p>
      </dsp:txBody>
      <dsp:txXfrm>
        <a:off x="3228392" y="2849715"/>
        <a:ext cx="1336972" cy="668486"/>
      </dsp:txXfrm>
    </dsp:sp>
    <dsp:sp modelId="{35385FF2-9128-4D03-BF5B-1C0D3A957DF0}">
      <dsp:nvSpPr>
        <dsp:cNvPr id="0" name=""/>
        <dsp:cNvSpPr/>
      </dsp:nvSpPr>
      <dsp:spPr>
        <a:xfrm>
          <a:off x="3228392" y="3798966"/>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Where D had malice aforethought?</a:t>
          </a:r>
        </a:p>
      </dsp:txBody>
      <dsp:txXfrm>
        <a:off x="3228392" y="3798966"/>
        <a:ext cx="1336972" cy="668486"/>
      </dsp:txXfrm>
    </dsp:sp>
    <dsp:sp modelId="{BBF5230C-5F45-42E8-B61B-05485325894D}">
      <dsp:nvSpPr>
        <dsp:cNvPr id="0" name=""/>
        <dsp:cNvSpPr/>
      </dsp:nvSpPr>
      <dsp:spPr>
        <a:xfrm>
          <a:off x="3562635" y="4748216"/>
          <a:ext cx="1336972" cy="6684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D IS GUILTY OF MURDER</a:t>
          </a:r>
        </a:p>
      </dsp:txBody>
      <dsp:txXfrm>
        <a:off x="3562635" y="4748216"/>
        <a:ext cx="1336972" cy="668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30328-7581-42E9-8502-497339650AEB}">
      <dsp:nvSpPr>
        <dsp:cNvPr id="0" name=""/>
        <dsp:cNvSpPr/>
      </dsp:nvSpPr>
      <dsp:spPr>
        <a:xfrm>
          <a:off x="0" y="650573"/>
          <a:ext cx="6172199" cy="675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u="sng" kern="1200"/>
            <a:t>What are the specific partial defences to murder?</a:t>
          </a:r>
          <a:endParaRPr lang="en-US" sz="1700" kern="1200"/>
        </a:p>
      </dsp:txBody>
      <dsp:txXfrm>
        <a:off x="32967" y="683540"/>
        <a:ext cx="6106265" cy="609393"/>
      </dsp:txXfrm>
    </dsp:sp>
    <dsp:sp modelId="{A2755311-889C-43C4-9361-7D8D7DA54757}">
      <dsp:nvSpPr>
        <dsp:cNvPr id="0" name=""/>
        <dsp:cNvSpPr/>
      </dsp:nvSpPr>
      <dsp:spPr>
        <a:xfrm>
          <a:off x="0" y="1374861"/>
          <a:ext cx="6172199" cy="675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Killing with diminished responsibility (S.2 Homicide Act 1957)</a:t>
          </a:r>
          <a:endParaRPr lang="en-US" sz="1700" kern="1200"/>
        </a:p>
      </dsp:txBody>
      <dsp:txXfrm>
        <a:off x="32967" y="1407828"/>
        <a:ext cx="6106265" cy="609393"/>
      </dsp:txXfrm>
    </dsp:sp>
    <dsp:sp modelId="{132F62A6-2B48-4D6F-A46C-9D168E163457}">
      <dsp:nvSpPr>
        <dsp:cNvPr id="0" name=""/>
        <dsp:cNvSpPr/>
      </dsp:nvSpPr>
      <dsp:spPr>
        <a:xfrm>
          <a:off x="0" y="2099148"/>
          <a:ext cx="6172199" cy="675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Killing under loss of control (S.54 and 55 Coroners and Justice Act 2009 modified by S.3 Homicide Act 1957) – formally provocation.</a:t>
          </a:r>
          <a:endParaRPr lang="en-US" sz="1700" kern="1200"/>
        </a:p>
      </dsp:txBody>
      <dsp:txXfrm>
        <a:off x="32967" y="2132115"/>
        <a:ext cx="6106265" cy="609393"/>
      </dsp:txXfrm>
    </dsp:sp>
    <dsp:sp modelId="{699661A8-0B26-4C95-891B-E097C806864A}">
      <dsp:nvSpPr>
        <dsp:cNvPr id="0" name=""/>
        <dsp:cNvSpPr/>
      </dsp:nvSpPr>
      <dsp:spPr>
        <a:xfrm>
          <a:off x="0" y="2823436"/>
          <a:ext cx="6172199" cy="675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Killing in pursuance of a suicide pact (S.4 Homicide Act 1957)</a:t>
          </a:r>
          <a:endParaRPr lang="en-US" sz="1700" kern="1200"/>
        </a:p>
      </dsp:txBody>
      <dsp:txXfrm>
        <a:off x="32967" y="2856403"/>
        <a:ext cx="6106265" cy="609393"/>
      </dsp:txXfrm>
    </dsp:sp>
    <dsp:sp modelId="{4F35CDA7-EC71-4B0E-BE7A-1C015B5790EA}">
      <dsp:nvSpPr>
        <dsp:cNvPr id="0" name=""/>
        <dsp:cNvSpPr/>
      </dsp:nvSpPr>
      <dsp:spPr>
        <a:xfrm>
          <a:off x="0" y="3547723"/>
          <a:ext cx="6172199" cy="67532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1" kern="1200"/>
            <a:t>If these defences are successful it reduces what would be murder to ‘voluntary manslaughter’.</a:t>
          </a:r>
          <a:endParaRPr lang="en-US" sz="1700" kern="1200"/>
        </a:p>
      </dsp:txBody>
      <dsp:txXfrm>
        <a:off x="32967" y="3580690"/>
        <a:ext cx="6106265" cy="609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307B1-0922-4DE1-A81C-0106815DDA0F}">
      <dsp:nvSpPr>
        <dsp:cNvPr id="0" name=""/>
        <dsp:cNvSpPr/>
      </dsp:nvSpPr>
      <dsp:spPr>
        <a:xfrm>
          <a:off x="4618104" y="4278770"/>
          <a:ext cx="243976" cy="748194"/>
        </a:xfrm>
        <a:custGeom>
          <a:avLst/>
          <a:gdLst/>
          <a:ahLst/>
          <a:cxnLst/>
          <a:rect l="0" t="0" r="0" b="0"/>
          <a:pathLst>
            <a:path>
              <a:moveTo>
                <a:pt x="0" y="0"/>
              </a:moveTo>
              <a:lnTo>
                <a:pt x="0" y="748194"/>
              </a:lnTo>
              <a:lnTo>
                <a:pt x="243976" y="7481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1823704-221C-48A4-A5D7-37AFC87120C2}">
      <dsp:nvSpPr>
        <dsp:cNvPr id="0" name=""/>
        <dsp:cNvSpPr/>
      </dsp:nvSpPr>
      <dsp:spPr>
        <a:xfrm>
          <a:off x="5222988" y="3123948"/>
          <a:ext cx="91440" cy="341567"/>
        </a:xfrm>
        <a:custGeom>
          <a:avLst/>
          <a:gdLst/>
          <a:ahLst/>
          <a:cxnLst/>
          <a:rect l="0" t="0" r="0" b="0"/>
          <a:pathLst>
            <a:path>
              <a:moveTo>
                <a:pt x="45720" y="0"/>
              </a:moveTo>
              <a:lnTo>
                <a:pt x="45720" y="34156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48DA58-A8C5-47D6-BF3A-366634F2D5DE}">
      <dsp:nvSpPr>
        <dsp:cNvPr id="0" name=""/>
        <dsp:cNvSpPr/>
      </dsp:nvSpPr>
      <dsp:spPr>
        <a:xfrm>
          <a:off x="5222988" y="1969125"/>
          <a:ext cx="91440" cy="341567"/>
        </a:xfrm>
        <a:custGeom>
          <a:avLst/>
          <a:gdLst/>
          <a:ahLst/>
          <a:cxnLst/>
          <a:rect l="0" t="0" r="0" b="0"/>
          <a:pathLst>
            <a:path>
              <a:moveTo>
                <a:pt x="45720" y="0"/>
              </a:moveTo>
              <a:lnTo>
                <a:pt x="45720" y="34156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3307983-8C77-4438-8DEB-1CECBBB1FDE5}">
      <dsp:nvSpPr>
        <dsp:cNvPr id="0" name=""/>
        <dsp:cNvSpPr/>
      </dsp:nvSpPr>
      <dsp:spPr>
        <a:xfrm>
          <a:off x="5222988" y="814303"/>
          <a:ext cx="91440" cy="341567"/>
        </a:xfrm>
        <a:custGeom>
          <a:avLst/>
          <a:gdLst/>
          <a:ahLst/>
          <a:cxnLst/>
          <a:rect l="0" t="0" r="0" b="0"/>
          <a:pathLst>
            <a:path>
              <a:moveTo>
                <a:pt x="45720" y="0"/>
              </a:moveTo>
              <a:lnTo>
                <a:pt x="45720" y="34156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590BF5-198A-476E-BBB6-F3937E3B78B2}">
      <dsp:nvSpPr>
        <dsp:cNvPr id="0" name=""/>
        <dsp:cNvSpPr/>
      </dsp:nvSpPr>
      <dsp:spPr>
        <a:xfrm>
          <a:off x="4455453" y="1047"/>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Was there a qualifying trigger?</a:t>
          </a:r>
        </a:p>
      </dsp:txBody>
      <dsp:txXfrm>
        <a:off x="4455453" y="1047"/>
        <a:ext cx="1626510" cy="813255"/>
      </dsp:txXfrm>
    </dsp:sp>
    <dsp:sp modelId="{7F9DA8D4-983F-47C4-AC68-B3D005D48ED7}">
      <dsp:nvSpPr>
        <dsp:cNvPr id="0" name=""/>
        <dsp:cNvSpPr/>
      </dsp:nvSpPr>
      <dsp:spPr>
        <a:xfrm>
          <a:off x="4455453" y="1155870"/>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Did D lose self control?</a:t>
          </a:r>
        </a:p>
      </dsp:txBody>
      <dsp:txXfrm>
        <a:off x="4455453" y="1155870"/>
        <a:ext cx="1626510" cy="813255"/>
      </dsp:txXfrm>
    </dsp:sp>
    <dsp:sp modelId="{F570828D-9241-4B1A-A3CC-C2845D645CE2}">
      <dsp:nvSpPr>
        <dsp:cNvPr id="0" name=""/>
        <dsp:cNvSpPr/>
      </dsp:nvSpPr>
      <dsp:spPr>
        <a:xfrm>
          <a:off x="4455453" y="2310692"/>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Would a person of D’s age/sex with normal tolerance and </a:t>
          </a:r>
          <a:r>
            <a:rPr lang="en-GB" sz="1000" kern="1200" dirty="0" err="1"/>
            <a:t>seld</a:t>
          </a:r>
          <a:r>
            <a:rPr lang="en-GB" sz="1000" kern="1200" dirty="0"/>
            <a:t> restraint and in the same circumstances have reacted in the same/similar way?</a:t>
          </a:r>
        </a:p>
      </dsp:txBody>
      <dsp:txXfrm>
        <a:off x="4455453" y="2310692"/>
        <a:ext cx="1626510" cy="813255"/>
      </dsp:txXfrm>
    </dsp:sp>
    <dsp:sp modelId="{1CF08ECB-8B8D-4C50-BCFC-F93D5015F155}">
      <dsp:nvSpPr>
        <dsp:cNvPr id="0" name=""/>
        <dsp:cNvSpPr/>
      </dsp:nvSpPr>
      <dsp:spPr>
        <a:xfrm>
          <a:off x="4455453" y="3465515"/>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Did D act in a considered desire for revenge?</a:t>
          </a:r>
        </a:p>
      </dsp:txBody>
      <dsp:txXfrm>
        <a:off x="4455453" y="3465515"/>
        <a:ext cx="1626510" cy="813255"/>
      </dsp:txXfrm>
    </dsp:sp>
    <dsp:sp modelId="{48555A37-8071-4ED8-9C2C-6123388F15B5}">
      <dsp:nvSpPr>
        <dsp:cNvPr id="0" name=""/>
        <dsp:cNvSpPr/>
      </dsp:nvSpPr>
      <dsp:spPr>
        <a:xfrm>
          <a:off x="4862081" y="4620337"/>
          <a:ext cx="1626510" cy="81325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Defence succeeds</a:t>
          </a:r>
        </a:p>
      </dsp:txBody>
      <dsp:txXfrm>
        <a:off x="4862081" y="4620337"/>
        <a:ext cx="1626510" cy="81325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6:07.3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1.975"/>
    </inkml:context>
    <inkml:brush xml:id="br0">
      <inkml:brushProperty name="width" value="0.05" units="cm"/>
      <inkml:brushProperty name="height" value="0.05" units="cm"/>
      <inkml:brushProperty name="ignorePressure" value="1"/>
    </inkml:brush>
  </inkml:definitions>
  <inkml:trace contextRef="#ctx0" brushRef="#br0">1366 271,'-4'-16,"-1"-1,-1 1,0 0,-1 0,-1 1,-1 0,0 0,0 1,-2 0,1 1,-2 0,0 1,0 0,-28-20,33 28,0-1,0 1,-1 1,1-1,-1 1,0 0,0 1,0 0,0 0,0 1,0 0,-11 0,9 2,0 0,0 1,0 0,0 0,0 1,1 0,0 1,-1 0,-15 9,-7 8,0 2,2 0,-48 49,-72 94,88-92,-79 123,118-160,2 2,1 0,2 1,3 1,-19 73,23-60,3 0,2 1,2 78,9-37,18 107,60 397,-67-228,-31 3,7-205,-11 95,-25-2,15-153,-4-2,-6 0,-93 182,124-273,-25 41,29-52,0 1,-1-1,0 0,0 0,-1-1,-6 6,14-15,0 1,0 0,-1-1,1 1,-1-1,0 1,0-1,0-4,5-14,-4 20,-1-1,1 0,-1 0,1 0,0 1,0-1,0 1,1-1,-1 1,0 0,1 0,-1 0,1 0,0 1,0-1,0 1,0-1,0 1,4-1,6-1,0 0,1 1,18-1,-19 2,9 0,0 0,1 1,-1 2,0 0,35 8,-46-7,-1 0,1 1,-1 0,0 1,0 0,0 1,-1 0,0 0,0 1,0 0,-1 0,0 1,8 11,0 3,0 2,-2 0,15 35,25 82,-45-109,-2 0,-1 0,-1 1,-2-1,-1 1,-5 64,-7-10,-29 116,-98 237,68-242,-17 55,-45 142,28 10,74-224,-11 362,69 185,-16-597,7-2,5 0,5-1,61 160,148 256,-214-491,54 145,-38-86,17 18,-45-106,1 1,1-2,19 23,-27-37,1-1,-1 0,1 0,0 0,1-1,0-1,0 1,0-1,1-1,0 0,0 0,1-1,-1-1,14 4,-6-3,-15-2,1-1,0 0,0 0,0-1,0 1,0-1,-1 0,1 0,0 0,5-1,-8 1,-1 0,0 0,1 0,-1 0,0 0,0-1,1 1,-1 0,0 0,1 0,-1 0,0-1,0 1,0 0,1 0,-1 0,0-1,0 1,0 0,1 0,-1-1,0 1,0 0,0-1,0 1,0 0,0 0,0-1,0 1,0 0,0-1,-2-10,0 5,-26-111,27 115,-3-16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4.016"/>
    </inkml:context>
    <inkml:brush xml:id="br0">
      <inkml:brushProperty name="width" value="0.05" units="cm"/>
      <inkml:brushProperty name="height" value="0.05" units="cm"/>
      <inkml:brushProperty name="ignorePressure" value="1"/>
    </inkml:brush>
  </inkml:definitions>
  <inkml:trace contextRef="#ctx0" brushRef="#br0">79 2132,'4'12,"-2"-3,4 5,1 0,0-1,0 1,1-2,1 1,0-1,1 0,11 10,-2-4,0-2,1 0,44 27,-48-34,-1-1,1-1,0-1,1 0,0-1,32 6,-40-10,0 0,0-1,0 0,0 0,0-1,0 0,0 0,-1-1,1 0,0-1,-1 0,0 0,0-1,0 0,12-8,-11 5,0-1,0 0,-1-1,0 1,0-2,9-15,-4 3,-1 0,11-30,-3-3,-2-1,15-86,2-123,-25 122,-6 0,-7 0,-24-171,7 187,-5 2,-6 0,-83-215,23 151,65 147,19 33,6 10,11 18,163 217,-110-156,493 580,-426-525,38 39,-153-158,30 33,-40-43,0 1,-1 0,0 0,0 0,4 9,-8-15,1 0,-1 0,1 0,-1 1,0-1,0 0,0 0,0 0,0 0,0 0,0 0,0 1,0-1,0 1,-1-1,1-1,0 1,-1-1,1 1,0-1,-1 1,1-1,0 1,-1-1,1 1,-1-1,1 0,-1 1,1-1,-1 0,1 0,-1 1,0-1,1 0,-1 0,-3 1,0-1,1 0,-1 0,0 0,1 0,-1-1,-7-1,-24-8,0-2,-42-21,45 19,-452-174,391 158,-1 5,-1 4,-131-13,188 31,0 2,0 2,-70 9,93-7,0 0,0 1,0 0,1 1,-1 1,1 0,1 1,-1 1,1 0,0 0,-22 21,31-25,0 0,1 0,0 0,-1 0,1 0,1 1,-1 0,1-1,-1 1,1 0,1 0,-1 0,0 6,2-8,0 0,0 0,0-1,0 1,1 0,-1 0,1-1,0 1,0 0,0-1,0 1,0 0,0-1,1 0,-1 1,1-1,0 0,0 0,0 0,0 0,0 0,0 0,0 0,1-1,-1 1,3 0,11 6,-1-1,1 0,1-2,-1 0,1-1,17 3,10-1,53 0,-58-6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5.591"/>
    </inkml:context>
    <inkml:brush xml:id="br0">
      <inkml:brushProperty name="width" value="0.05" units="cm"/>
      <inkml:brushProperty name="height" value="0.05" units="cm"/>
      <inkml:brushProperty name="ignorePressure" value="1"/>
    </inkml:brush>
  </inkml:definitions>
  <inkml:trace contextRef="#ctx0" brushRef="#br0">184 1606,'-14'-7,"-30"-12,39 17,-1 0,0 1,1 0,-1 0,0 0,0 0,0 1,-9 1,13-1,0 1,1-1,-1 0,0 1,1-1,-1 1,1 0,-1 0,1-1,-1 1,1 0,0 0,-1 0,1 1,0-1,0 0,0 0,0 1,0-1,0 1,0-1,0 1,0-1,1 1,-1-1,0 1,1 0,0-1,-1 1,1 0,0-1,0 1,0 0,0 2,1 7,0 0,1-1,0 1,5 13,-7-22,15 45,3 0,1-1,2-1,3-1,45 66,-55-90,2-1,0 0,1-1,1 0,0-1,1-2,30 20,-40-29,1-1,-1 0,1-1,0 0,1 0,-1-1,0 0,1-1,0 0,0-1,-1 0,1-1,0 0,0-1,0 0,0 0,-1-1,1-1,12-4,-10 1,-1 0,0 0,-1-1,0-1,0 0,0 0,-1-1,0-1,-1 1,0-2,0 1,-1-1,-1 0,0-1,0 0,5-13,-4 4,0 0,-1 0,-1-1,-1 0,-2 0,0 0,-1 0,0-1,-3-23,-3 10,-2 1,-1 0,-2 0,-1 1,-1 0,-18-33,-109-186,-91-80,-21 15,151 194,82 105,20 27,24 34,182 221,24-18,46 22,-210-209,1-4,101 61,-139-97,1-1,37 14,-59-26,1-2,0 1,0-1,0-1,0 0,1-1,-1-1,0 1,23-4,-29 2,-1 0,1-1,0 0,-1 0,1 0,-1 0,0-1,0 0,0 0,0-1,0 1,-1-1,0 0,0 0,0-1,0 1,0-1,-1 0,0 0,0 0,0 0,-1 0,1-1,-1 1,2-10,-1-1,0 0,-1-1,-1 1,0-1,-1 1,-1-1,-1 1,-3-18,-5-10,-2 0,-2 1,-2 0,-40-76,11 39,-79-103,114 169,-69-88,65 86,0 0,-2 1,-29-22,33 31,12 6,0 0,0 0,-1 0,1 0,0 0,0 0,0 0,0 0,0 0,0 1,0-1,-1 0,1 0,0 0,0 0,0 0,0 0,0 0,0 1,0-1,0 0,0 0,0 0,0 0,0 0,0 0,0 1,0-1,0 0,0 0,0 0,0 0,0 0,0 1,0-1,0 0,0 0,0 0,0 0,0 0,0 0,0 1,0-1,1 0,12 23,9 5,1 0,2-2,44 38,96 56,-118-90,73 34,-97-54,0-1,0 0,1-2,0-1,42 5,-57-10,1-1,-1 0,1 0,-1-1,0 0,1-1,12-4,-18 5,1-1,-1 0,1 0,-1-1,0 1,0-1,0 0,0 0,0 0,-1-1,1 1,-1-1,0 0,0 0,4-7,-3 1,0 1,0-1,-1 0,-1 0,1 0,-2 0,1-1,-1 1,-1-19,-3-6,-11-55,0 19,-3 1,-4 0,-3 2,-2 0,-63-112,76 158,-1 0,-2 1,-34-37,42 50,0 1,-1 0,0 0,-19-10,22 15,0-1,0 1,-1 0,1 0,0 0,-1 1,1 0,-1 0,-8 1,12 0,0 0,1 0,-1 0,0 1,1-1,-1 1,0 0,1 0,-1 0,0 0,1 0,0 0,-1 1,1-1,0 1,0 0,-1 0,1 0,1 0,-1 0,0 0,0 0,1 0,-1 1,1-1,-2 5,2-3,0 0,0-1,1 1,-1 0,1 0,0 0,0 0,0 0,0 0,1 0,0 0,-1 0,2-1,-1 1,0 0,1-1,-1 1,4 4,0-1,0-1,0 1,1-1,0 0,0-1,1 1,-1-1,1-1,0 1,1-1,-1 0,1-1,0 1,0-2,14 4,3-1,-1 0,1-2,-1-2,30 0,174-20,43 0,-241 19,0 2,0 1,0 1,0 2,-1 1,55 21,-70-23,-1 2,0 0,0 1,0 0,-1 1,-1 0,16 15,-23-20,0 1,0-1,0 1,-1 0,0 0,0 0,0 1,0-1,-1 1,0-1,0 1,-1 0,1 0,-1 0,-1 0,1 0,-1 0,0 0,0 0,-1 0,0 6,-2-2,-1 0,0-1,0 1,-1-1,0 0,0 0,-1 0,-1-1,1 0,-1 0,-10 8,-12 11,-53 34,71-53,-1 0,6-4</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6.386"/>
    </inkml:context>
    <inkml:brush xml:id="br0">
      <inkml:brushProperty name="width" value="0.05" units="cm"/>
      <inkml:brushProperty name="height" value="0.05" units="cm"/>
      <inkml:brushProperty name="ignorePressure" value="1"/>
    </inkml:brush>
  </inkml:definitions>
  <inkml:trace contextRef="#ctx0" brushRef="#br0">1 1218,'0'0,"0"0,0 0,14-29,20-33,20-33,20-25,14-24,9-19,4-4,6 12,-16 34,-22 37,-24 32,-19 26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7.336"/>
    </inkml:context>
    <inkml:brush xml:id="br0">
      <inkml:brushProperty name="width" value="0.05" units="cm"/>
      <inkml:brushProperty name="height" value="0.05" units="cm"/>
      <inkml:brushProperty name="ignorePressure" value="1"/>
    </inkml:brush>
  </inkml:definitions>
  <inkml:trace contextRef="#ctx0" brushRef="#br0">0 968,'4'18,"2"5,1 0,1 0,1-1,1-1,1 1,1-2,1 1,1-2,20 24,-15-24,0 0,0-1,2-1,0 0,1-2,1-1,0-1,28 12,-43-21,-1-1,1 0,0-1,0 1,0-2,0 1,13 0,-20-2,0 0,0 0,0 0,0 0,0 0,0 0,0 0,0 0,0-1,0 1,0 0,0-1,0 1,0-1,0 1,-1-1,1 1,0-1,0 0,0 1,-1-1,1 0,0 0,-1 1,1-1,-1 0,1 0,-1 0,1 0,-1 0,0 0,1 0,-1-1,0-1,0 0,0 0,0 0,-1 0,1-1,-1 2,0-1,0 0,0 0,-2-5,-10-16,-2-1,0 2,-28-33,3 6,-6-14,2-2,2-2,-40-92,68 126,0-1,3 0,1-1,1 0,2-1,2 0,1 0,2 0,3-47,5 39,1 1,2 0,3 0,1 1,27-61,-5 29</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08.819"/>
    </inkml:context>
    <inkml:brush xml:id="br0">
      <inkml:brushProperty name="width" value="0.05" units="cm"/>
      <inkml:brushProperty name="height" value="0.05" units="cm"/>
      <inkml:brushProperty name="ignorePressure" value="1"/>
    </inkml:brush>
  </inkml:definitions>
  <inkml:trace contextRef="#ctx0" brushRef="#br0">174 2105,'1'0,"-1"-1,1 0,0 0,-1 0,1-1,-1 1,1 0,-1 0,1 0,-1-2,3-5,10-31,-2 0,-2-2,-1 1,-2-1,-2 0,-1 0,-3 0,-1-1,-2 1,-9-47,7 64,0 1,-11-27,13 41,-1 1,0-1,-1 0,0 1,0 0,-1 0,0 1,-7-8,11 12,0 1,0 0,-1 0,1 1,0-1,-1 0,1 1,-1 0,1-1,-1 1,0 0,1 0,-1 1,0-1,0 0,0 1,0 0,1 0,-1 0,0 0,0 0,0 0,0 1,0-1,1 1,-1 0,0 0,0 0,1 0,-1 0,1 1,-1-1,1 1,0 0,-1 0,-2 3,0 1,0 0,1 0,0 0,0 1,0 0,1 0,0 0,0 0,1 0,0 0,0 1,1-1,0 1,0 10,0 0,2 0,0 0,1 0,1 0,5 19,0-11,1-1,1 0,1 0,2-1,0-1,1 0,1-1,2-1,0 0,1-1,1-1,0-1,2 0,25 15,-23-17,1-1,0-2,1 0,1-2,0-1,0-1,1-1,0-1,0-1,1-2,0-1,0-1,41-2,-54-1,0-1,0-1,0 0,-1 0,0-2,1 0,-1 0,-1-2,17-9,-23 11,1 0,-1 0,-1-1,1 0,-1-1,0 1,0-1,-1 0,0-1,0 1,-1-1,0 0,0 0,-1 0,0-1,3-15,-3 6,-1-1,-1 1,-1 0,-1 0,0-1,-1 1,-1 0,-1 0,-11-31,0 9,-2 0,-2 1,-24-38,13 28,-3 1,-2 1,-2 2,-1 2,-3 1,-79-62,119 103,-5-4,-1 0,0 0,0 1,0 0,0 0,-1 0,-10-2,18 5,0 1,-1 0,1 0,0 0,-1 0,1 0,0 0,0-1,-1 1,1 0,0 0,-1 0,1 0,0 0,-1 0,1 0,0 0,0 0,-1 1,1-1,0 0,-1 0,1 0,0 0,0 0,-1 0,1 1,0-1,0 0,-1 0,1 0,0 1,0-1,-1 0,1 0,0 0,0 1,0-1,0 0,0 1,-1-1,1 0,0 0,0 1,0-1,0 0,0 1,0-1,0 1,7 15,7 3,1 0,0-1,2-1,32 28,-38-36,39 34,88 56,-102-76,1-3,1-1,62 22,-80-34,0-2,0 0,0-1,23 1,-35-4,0-1,0-1,0 1,0-2,14-2,-18 2,1 1,-1-1,0 0,-1 0,1 0,0 0,0-1,-1 1,0-1,1 0,3-5,-4 4,-1 1,0 0,0-1,0 0,0 1,-1-1,1 0,-1 0,0 0,0 0,-1 0,1 0,-1 0,0 0,0 0,0 0,-2-8,-1-1,0 0,-1 0,-1 1,-8-18,-13-20,-46-67,-42-41,103 144,-44-61,-77-77,114 137,19 15,-1 0,0 0,0 0,0 0,0 0,0 0,0 0,0 1,0-1,0 0,0 0,0 0,0 0,0 0,0 0,0 1,0-1,0 0,0 0,0 0,0 0,0 0,0 0,0 0,0 1,0-1,0 0,0 0,0 0,-1 0,1 0,0 0,0 0,0 0,0 1,0-1,0 0,0 0,0 0,0 0,-1 0,1 0,0 0,0 0,0 0,0 0,0 0,0 0,-1 0,1 0,0 0,0 0,0 0,0 0,0 0,0 0,0 0,-1 0,1 0,0 0,0 0,0 0,0 0,0 0,0 0,-1 0,4 8,0-1,1 1,0 0,0-1,6 9,-2-4,22 36,3-2,52 59,-68-87,0 0,2-1,0-1,1-1,0-1,1-1,44 21,-56-30,1-1,-1 0,1-1,-1 1,1-2,0 0,0 0,-1 0,1-2,12 0,-16 0,-1 0,1-1,0 1,-1-1,0 0,1-1,-1 1,0-1,0 0,0-1,-1 1,1-1,-1 0,0 0,0 0,0 0,0-1,4-7,-2 0,0 1,-1-1,-1 0,0-1,-1 1,0-1,0 0,-2 1,1-1,-2 0,0 0,-2-14,-1-7,-2 1,-2 1,-16-52,-4 11,-2 2,-4 1,-2 1,-4 2,-53-71,64 101,-2 1,-41-40,56 62,-1 0,-1 1,0 1,0 1,-1 0,-1 1,-23-9,4 9,35 9,1 1,0 0,0-1,0 1,0 0,0 1,-1-1,1 0,0 1,0-1,0 1,0-1,0 1,-2 1,3-1,1-1,-1 0,1 1,-1-1,1 1,-1-1,1 0,-1 1,1-1,0 1,-1 0,1-1,0 1,-1-1,1 1,0-1,0 1,0 0,0-1,0 1,-1-1,1 1,0 0,0-1,0 1,1 0,-1-1,0 1,0-1,0 1,0 0,1-1,-1 1,0-1,1 2,1 1,0 0,0 0,0 0,1 0,4 4,6 4,2 1,-1-2,32 17,53 20,-67-34,201 84,129 60,-358-155,103 56,-93-49,-1 0,0 1,0 1,-1 0,12 14,-20-21,-1 0,-1-1,1 1,-1 0,1 0,-1 0,0 1,-1-1,1 0,-1 1,1-1,-2 1,1 0,0-1,-1 1,0-1,0 1,0 0,0-1,-1 1,0 0,0-1,0 1,-1-1,1 0,-5 8,-10 18,0 0,-2-2,-38 46,40-56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0.257"/>
    </inkml:context>
    <inkml:brush xml:id="br0">
      <inkml:brushProperty name="width" value="0.05" units="cm"/>
      <inkml:brushProperty name="height" value="0.05" units="cm"/>
      <inkml:brushProperty name="ignorePressure" value="1"/>
    </inkml:brush>
  </inkml:definitions>
  <inkml:trace contextRef="#ctx0" brushRef="#br0">1 332,'0'-5,"0"-1,1 1,0-1,0 1,0-1,1 1,0-1,0 1,0 0,4-6,-1 3,0 1,0 0,1 0,0 0,12-9,3 0,1 0,0 2,31-14,0 2,1 2,112-31,-123 44,0 2,0 2,1 3,73 0,-100 4,0 2,1 0,-1 0,0 2,32 11,-43-13,-1 0,0 0,0 1,0 0,0 0,-1 0,1 1,-1-1,0 1,0 0,0 0,0 1,-1-1,0 1,0 0,0 0,0 0,-1 0,0 0,0 0,2 11,-3 6,-3-7</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2.438"/>
    </inkml:context>
    <inkml:brush xml:id="br0">
      <inkml:brushProperty name="width" value="0.05" units="cm"/>
      <inkml:brushProperty name="height" value="0.05" units="cm"/>
      <inkml:brushProperty name="ignorePressure" value="1"/>
    </inkml:brush>
  </inkml:definitions>
  <inkml:trace contextRef="#ctx0" brushRef="#br0">1 454,'1'-2,"27"-45,1 0,3 3,1 0,3 2,57-53,-71 74,2 1,0 0,53-30,-72 46,1 1,0 1,0-1,0 1,1 0,-1 0,0 1,1 0,-1 0,1 0,-1 1,9 0,-12 1,1 0,-1 0,1 0,-1 1,1-1,-1 1,0-1,0 1,0 0,0 0,0 1,0-1,-1 1,1-1,-1 1,1 0,-1 0,0 0,0 0,-1 0,1 0,0 1,0 3,2 5,0 0,-1 1,0-1,-1 1,0-1,-1 14,-1 10,-5 37,-9 31,-40 150,-51 96,9-79,-18-15,83-203,16-35,15-18,0 0,0 0,0 0,0 0,0 0,0 0,-1 0,1 0,0 0,0 0,0 0,0 0,0 0,0 0,0 0,-1 0,1 0,0 0,0 0,0 0,0 0,0 0,0 0,0 0,-1 0,1 0,0 0,0 0,0 0,0 0,0 0,0 0,0 0,-1 0,1 0,0 0,0 0,0-1,0 1,0 0,0 0,0 0,0 0,0 0,0 0,0-13,5-13,16-45,-12 41,151-444,-101 326,90-163,-112 245,58-77,-74 115,1 1,2 1,0 2,55-43,-69 59,1 1,0 0,1 1,-1 0,1 1,1 0,-1 1,1 1,21-4,-27 6,1 1,-1 0,0 0,1 0,-1 1,0 0,0 1,0 0,0 0,0 0,0 1,0 0,-1 0,1 1,-1 0,0 0,0 1,7 6,-4-2,-1 0,0 1,0 0,-1 1,0 0,-1 0,8 17,-4-3,-2 0,10 45,-8-9,-2 0,-3 1,-3-1,-5 65,-47 244,22-239,-73 215,96-332,-24 59,25-64,-1 0,0 0,0 0,-12 14,5-15,12-8,0 0,0 1,-1-1,1 0,0 0,-1 0,1-1,0 1,0 0,-1 0,1 0,0 0,0 0,-1 0,1 0,0 0,0-1,-1 1,1 0,0 0,0 0,-1 0,1-1,0 1,0 0,0 0,0-1,-1 1,1 0,0-1,-1-2,0-1,0 0,1 0,-1 0,1 0,0 0,0 0,0 0,2-5,6-45,3 1,25-76,7 6,5 2,5 2,6 2,4 3,5 3,88-108,-40 82,-88 109,48-38,-66 58,1 0,1 1,-1 0,1 1,15-6,-23 11,-1-1,0 2,0-1,1 0,-1 1,1-1,-1 1,0 0,1 0,-1 0,1 1,-1-1,0 1,5 1,-5-1,-1 0,1 1,-1-1,0 1,1 0,-1-1,0 1,0 0,0 0,-1 0,1 0,0 1,-1-1,2 4,1 4,0 1,-1-1,-1 0,0 1,0-1,-1 1,0 0,-1 11,-2 36,-10 66,-19 60,16-98,5-28,-34 219,36-206,3 134,7-179,5 34,-5-51,0-1,0 1,1-1,0 0,1 1,0-2,5 9,-8-13,1-1,0 1,0-1,0 0,0 0,0 0,0 0,1 0,-1 0,0-1,1 1,0-1,-1 1,1-1,0 0,0 0,0 0,0-1,-1 1,1-1,0 0,0 1,0-1,0 0,5-1,0-1,-1 0,0 0,1-1,-1 0,0 0,0-1,0 0,11-8,1-4,0-1,-1 0,-1-1,-1-1,0-1,-1 0,-2-1,17-33,-11 14,-1 0,-3-2,21-84,-30 94,5-60,-10 80,-1 1,-1-1,0 1,0-1,-1 1,-1-1,0 1,-6-16,8 25,1 0,-1 0,0 0,0 0,-1 0,1 0,0 0,0 0,-1 1,1-1,-1 0,0 1,1-1,-1 1,0 0,0 0,0 0,0-1,0 2,0-1,0 0,0 0,-5 0,5 1,-1 0,1 1,-1-1,0 1,1 0,-1 0,1 0,0 0,-1 0,1 0,0 1,0-1,0 1,0 0,0-1,0 1,0 0,0 0,1 0,-3 3,-3 6,1 0,0 1,0-1,2 1,-1 0,1 1,1-1,0 1,1-1,-2 25,3-15,2 1,0-1,1 0,1 1,9 32,-6-35,1 0,1-1,0 0,1-1,2 0,0 0,0-1,2 0,0-1,1-1,0 0,22 17,-24-22,1-1,1 0,-1-1,1-1,1 0,-1-1,1 0,1-1,-1-1,1 0,-1-1,1-1,0-1,0 0,0-1,24-3,-24 1,0-1,1-1,-2-1,1 0,-1-1,0-1,0 0,0-1,-1 0,0-2,-1 1,0-2,-1 1,0-2,0 0,-2 0,1-1,-1 0,-1-1,-1 0,12-25,-17 30,0 0,3-14,-5 20,0 0,-1-1,0 1,0 0,0 0,0 0,0 0,-1 0,1 0,-3-5,3 7,0 0,-1 0,1 0,0 1,-1-1,1 0,-1 0,1 1,-1-1,0 0,1 1,-1-1,0 0,0 1,1-1,-1 1,0-1,0 1,1 0,-1-1,0 1,0 0,0 0,0-1,0 1,-1 0,-1 0,1 0,0 1,-1-1,1 1,-1-1,1 1,0 0,-1 0,-2 2,-7 4,1 0,0 1,0 1,0 0,1 0,-11 14,-52 69,66-82,-62 92,57-84,8-13,5-9,6-13,30-61,54-82,-63 117,2 1,2 1,46-44,-63 70,27-19,-35 28,1 2,-1-1,1 1,0 0,0 1,10-3,-15 5,0 0,0 0,1 1,-1 0,0-1,0 1,0 0,0 0,0 1,1-1,-1 1,0 0,0-1,0 1,0 1,2 0,-1 0,-1 1,0-1,0 1,0-1,0 1,0 0,-1 0,1 0,-1 1,0-1,2 5,3 6,-2 0,0 1,-1 0,0 0,2 22,8 135,-5-40,-5-100,16 62,-19-87,1-1,1 0,-1 1,1-1,0 0,1 0,-1-1,7 9,-8-12,0 0,0 0,1 0,-1-1,0 1,0-1,1 1,-1-1,1 0,-1 0,1 0,-1 0,1-1,0 1,-1-1,1 1,0-1,0 0,-1 0,1 0,0-1,0 1,3-1,1-1,0-1,0 1,0-1,0 0,0-1,8-5,2-3,19-19,-6 2,-1-1,-2-2,-1-1,-2-1,-1-1,33-67,-28 40,-3-1,-2-1,19-93,-19 28,-21 106,-1 0,-1 0,-4-35,-4 24,6 30,2 9,4 15,20 44,4-1,44 77,8 17,-66-127,-1 1,-2 1,-1-1,-2 2,8 54,-15-72,0 0,-1 0,0 0,-1-1,-1 1,-1 0,0-1,0 1,-1-1,-1 0,-1-1,0 1,-1-1,0 0,-10 13,9-16,-1 0,0-1,-1 0,0 0,-1-1,0 0,0-1,0 0,-1-1,0 0,0-1,-1 0,1-1,-1-1,0 0,0-1,-1 0,1 0,0-2,0 0,-1 0,1-1,0-1,0 0,-13-4,7-1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3.498"/>
    </inkml:context>
    <inkml:brush xml:id="br0">
      <inkml:brushProperty name="width" value="0.05" units="cm"/>
      <inkml:brushProperty name="height" value="0.05" units="cm"/>
      <inkml:brushProperty name="ignorePressure" value="1"/>
    </inkml:brush>
  </inkml:definitions>
  <inkml:trace contextRef="#ctx0" brushRef="#br0">370 128,'0'4,"-4"30,-1-1,-2 1,-13 37,-43 96,-159 277,182-370,31-54,10-19,3-4,22-28,25-42,-3-1,-3-3,51-119,-55 95,-4-2,33-154,-65 236,-5 20,0 1,0 0,0 0,0 0,0 0,0 0,0-1,0 1,0 0,0 0,0 0,0 0,0 0,0-1,0 1,1 0,-1 0,0 0,0 0,0 0,0-1,0 1,0 0,0 0,0 0,1 0,-1 0,0 0,0 0,0 0,0 0,0 0,0 0,1-1,-1 1,0 0,0 0,0 0,0 0,1 0,-1 0,5 26,-4-17,3 21,2-1,0 1,2-2,2 1,0-1,2 0,21 37,-25-52,1 0,0 0,1-1,0 0,1 0,0-1,1-1,0 0,0-1,1 0,1 0,-1-2,1 0,1 0,-1-1,18 4,-19-7,0-1,0 0,0-1,0 0,0-1,0-1,0 0,0 0,0-2,0 1,-1-2,1 0,-1 0,20-10,-18 6,0-1,0 0,0-1,-2 0,1-1,-1-1,-1 0,0 0,0-1,-2-1,10-16,-9 12,-1 0,-1 0,-1 0,-1-1,8-36,-12 44,0 1,-1-1,-1 0,0 0,0 1,-1-1,0 0,-1 0,0 1,-1-1,0 1,-6-13,7 18,0 1,-1-1,0 1,0 0,0 0,-1 0,1 0,-1 1,0-1,0 1,0 0,0 0,-1 0,1 1,-1 0,1 0,-1 0,0 0,0 0,0 1,0 0,-5 0,0 0,1 1,0 0,0 1,0 0,0 1,1-1,-1 2,0-1,1 1,-1 0,-15 9,7-1,1 0,0 2,1-1,0 2,1 0,0 1,1 0,1 1,-14 23,6-4,1 0,2 1,-22 68,28-64,1 0,2 0,1 1,2 0,2 81,4-97,1-1,2 0,0 0,1 0,2-1,0 0,1 0,2-1,0 0,1 0,20 28,-22-39,0 0,0 0,1-1,0 0,1-1,0 0,0-1,1 0,0 0,1-2,-1 1,1-2,1 0,-1 0,1-1,-1-1,1 0,0-1,20 1,-13-4,1 0,-1-1,0-2,0 0,0-1,20-8,-11 2,-1-1,0-2,37-24,-32 14,-14 6</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7:14.043"/>
    </inkml:context>
    <inkml:brush xml:id="br0">
      <inkml:brushProperty name="width" value="0.05" units="cm"/>
      <inkml:brushProperty name="height" value="0.05" units="cm"/>
      <inkml:brushProperty name="ignorePressure" value="1"/>
    </inkml:brush>
  </inkml:definitions>
  <inkml:trace contextRef="#ctx0" brushRef="#br0">730 277,'-2'-3,"-9"-21,0 1,-2 0,-1 1,-1 1,-27-31,32 41,0 1,-1 0,0 0,0 1,-1 1,-1 0,1 1,-1 0,0 1,-1 0,-22-6,27 10,0 1,0 0,0 1,0 0,0 0,0 1,0 0,0 1,1 0,-1 0,0 1,1 0,-1 0,1 1,0 0,0 1,1 0,-8 5,-5 6,1 1,1 0,1 2,0 0,-18 27,12-12,1 0,2 2,1 0,-15 43,25-53,1 0,1 1,1 0,1 0,2 0,0 0,2 31,2-45,0 1,1 0,1-1,0 0,0 0,2 0,6 16,-8-22,1-1,-1 0,1 0,1 0,-1-1,1 1,0-1,0 0,0 0,1-1,-1 0,1 0,0 0,1 0,7 3,-4-4,-1-1,0 0,1 0,0-1,-1 0,1 0,0-1,0-1,-1 1,1-2,0 1,-1-1,1-1,-1 0,0 0,13-7,-1 0,0-2,-1 0,-1-1,0-1,30-30,-19 14,-2-2,-1-1,-2-2,29-49,-30 39,-2-1,-1-1,17-61,-34 96,-1 2,1-1,-2 0,1 0,1-23,-6 33,-1 7,-4 22,1 1,2-1,0 1,2 0,1 0,1 0,7 46,-4-56,1-1,0 1,1-1,1 0,1 0,0-1,18 29,-18-35,1 0,1 0,-1-1,2 0,-1-1,1 0,1 0,0-1,0 0,0-1,23 10,-4-6,0-2,1 0,0-2,0-2,1 0,-1-3,1 0,40-4,-35-2</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366"/>
    </inkml:context>
    <inkml:brush xml:id="br0">
      <inkml:brushProperty name="width" value="0.05" units="cm"/>
      <inkml:brushProperty name="height" value="0.05" units="cm"/>
      <inkml:brushProperty name="ignorePressure" value="1"/>
    </inkml:brush>
  </inkml:definitions>
  <inkml:trace contextRef="#ctx0" brushRef="#br0">0 25,'3'17,"-2"-8,1-3,0 0,0 0,0-1,1 1,0-1,7 11,27 27,-18-21,50 62,-31-37,2-1,50 46,-80-83,1-1,0 0,0 0,1-1,22 9,-26-13,0 0,0-1,0 0,0 0,0-1,1 0,-1-1,0 0,1 0,13-3,-7 0,0-1,-1-1,0 0,0-1,0 0,-1-2,0 1,0-2,22-17,-10 3,-1 0,-1-2,27-37,-32 38,-2 0,25-51,-37 67,0-1,0 0,-1 0,-1 0,0-1,0 1,0-1,-1 1,-1-1,0 1,0-1,-2-14,1 22,1 1,0 0,0-1,-1 1,1-1,-1 1,1 0,-1-1,1 1,-1 0,0-1,0 1,0 0,1 0,-1 0,0 0,-1 0,1 0,0 0,0 0,0 0,0 1,-1-1,1 0,0 1,-1-1,1 1,-1-1,1 1,0 0,-1 0,1-1,-1 1,-1 0,-1 1,1 0,-1 0,1 0,0 0,0 0,0 1,-1-1,1 1,1 0,-1 0,0 0,0 0,-3 4,-2 4</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739"/>
    </inkml:context>
    <inkml:brush xml:id="br0">
      <inkml:brushProperty name="width" value="0.05" units="cm"/>
      <inkml:brushProperty name="height" value="0.05" units="cm"/>
      <inkml:brushProperty name="ignorePressure" value="1"/>
    </inkml:brush>
  </inkml:definitions>
  <inkml:trace contextRef="#ctx0" brushRef="#br0">0 1,'2'12,"17"65,31 85,-6-26,44 185,53 174,-132-466,24 51,-28-70,1 0,0 0,0-1,1 0,0 0,1-1,15 14,-7-12,-5-6</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5.688"/>
    </inkml:context>
    <inkml:brush xml:id="br0">
      <inkml:brushProperty name="width" value="0.05" units="cm"/>
      <inkml:brushProperty name="height" value="0.05" units="cm"/>
      <inkml:brushProperty name="ignorePressure" value="1"/>
    </inkml:brush>
  </inkml:definitions>
  <inkml:trace contextRef="#ctx0" brushRef="#br0">1 483,'0'12,"0"-11,0 0,0 1,0-1,0 1,0-1,0 1,0-1,1 0,-1 1,1-1,-1 0,1 1,-1-1,1 0,0 0,0 1,0-1,0 0,-1 0,1 0,1 0,-1 0,0 0,0-1,0 1,2 1,-1-2,0 1,0-1,1 1,-1-1,0 0,1 0,-1 0,0 0,0 0,1-1,-1 1,0-1,0 1,1-1,-1 0,2-1,11-5,-2-1,1-1,-1 0,0 0,22-23,50-63,-59 64,-2 0,-1-2,-2 0,26-56,-44 81,0 1,0-1,-1 0,0 0,0 0,-1 0,1-9,-2 14,0 1,0-1,-1 1,1 0,0-1,-1 1,0-1,1 1,-1 0,0 0,0-1,0 1,-1 0,1 0,-1 0,1 0,-1 0,1 1,-1-1,0 0,0 1,0-1,0 1,0 0,0-1,0 1,-4-1,-1 0,-1 0,1 0,-1 1,1 0,-1 0,0 1,1 0,-1 0,0 1,1 0,-9 2,0 1,-1 1,1 0,-31 16,36-15,-1 1,1 0,0 0,1 1,0 1,0 0,1 0,0 1,1 0,0 0,0 1,-7 15,10-16,0 1,1 0,0 0,1 1,0-1,1 1,0-1,1 1,0 0,1 0,0 0,1-1,4 23,-1-18,1 0,0-1,1 0,1 0,0 0,1-1,0 0,2-1,-1 0,1 0,1-1,1 0,-1-1,21 15,-19-17,1 0,0 0,1-1,-1-1,2 0,-1-1,1-1,0-1,0 0,0-1,0 0,1-1,-1-1,22-2,-16-2,1 0,-1-2,0-1,-1 0,1-2,-1 0,-1-2,0 0,0-1,27-21,-10 3,0-1,-2-2,59-71,-56 53,-15 15</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7.050"/>
    </inkml:context>
    <inkml:brush xml:id="br0">
      <inkml:brushProperty name="width" value="0.05" units="cm"/>
      <inkml:brushProperty name="height" value="0.05" units="cm"/>
      <inkml:brushProperty name="ignorePressure" value="1"/>
    </inkml:brush>
  </inkml:definitions>
  <inkml:trace contextRef="#ctx0" brushRef="#br0">452 20,'0'0,"0"0,0 0,-11-4,4 1,-1 0,0 1,0 0,-1 0,1 0,0 1,-1 1,1-1,0 1,-1 1,1 0,-1 0,1 0,0 1,0 0,0 1,0 0,0 0,0 1,1 0,0 0,0 1,0-1,0 2,1-1,-8 9,1-1,1 1,1 0,1 1,-17 29,22-35,1 0,0 0,1 0,0 0,0 0,1 1,0-1,1 1,0-1,1 18,1-22,0 0,0 0,1 1,-1-1,1 0,0-1,1 1,-1 0,1-1,0 1,0-1,1 0,-1 0,1 0,0 0,0-1,0 0,0 1,8 3,3 1,1 0,1 0,-1-2,27 7,-9-4,1-2,-1-2,1-1,41-1,-8-5,79-12,-119 10,41-4,-61 7,0 1,1 1,-1-1,0 2,0-1,9 3,-15-3,1-1,0 1,-1 0,1 1,-1-1,0 0,1 1,-1-1,0 1,0 0,0 0,0 0,0 0,0 0,-1 0,1 0,0 0,-1 1,0-1,0 1,0-1,0 1,0-1,0 1,-1 0,1-1,-1 1,1 5,-2 1,0 0,0-1,0 1,-1-1,-1 1,1-1,-1 0,-5 10,-8 11,0-1,-2 0,-1-1,-1-1,-2-1,0-1,-1-1,-2-1,0-1,-1-1,-1-2,-1 0,-31 14,34-21,0-1,-1-1,-1-1,1-1,-1-2,0 0,-44 0,54-4,-1-2,1 0,-1-1,1 0,0-2,0 0,0-1,0 0,1-1,0-2,0 1,-27-19,37 21,0 0,0 0,1 0,0 0,0-1,1 0,0 0,0 0,0-1,-5-12,8 17,0-1,0 0,0 1,1-1,-1 0,1 1,0-1,-1 0,1 0,1 1,-1-1,0 0,1 0,-1 1,1-1,0 0,0 1,0-1,0 1,0-1,1 1,-1 0,1-1,-1 1,1 0,0 0,0 0,0 0,0 0,0 1,4-3,2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332"/>
    </inkml:context>
    <inkml:brush xml:id="br0">
      <inkml:brushProperty name="width" value="0.05" units="cm"/>
      <inkml:brushProperty name="height" value="0.05" units="cm"/>
      <inkml:brushProperty name="ignorePressure" value="1"/>
    </inkml:brush>
  </inkml:definitions>
  <inkml:trace contextRef="#ctx0" brushRef="#br0">1 0,'0'9,"1"0,1-1,0 1,0-1,0 1,1-1,0 0,1 0,0 0,0-1,8 11,-2-5,-1-2,2 1,-1-1,2-1,20 16,-10-11,2-2,-1 0,2-2,-1 0,2-2,-1-1,34 7,-21-8,-1-2,1-1,0-2,60-5,-81 2,1-1,0-1,-1-1,0-1,29-11,-35 11,-1 0,-1-1,1 0,-1 0,0-1,0 0,-1-1,0 0,0 0,8-12,-3 0,-1-1,0 0,-2 0,0-1,9-34,-15 43</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737"/>
    </inkml:context>
    <inkml:brush xml:id="br0">
      <inkml:brushProperty name="width" value="0.05" units="cm"/>
      <inkml:brushProperty name="height" value="0.05" units="cm"/>
      <inkml:brushProperty name="ignorePressure" value="1"/>
    </inkml:brush>
  </inkml:definitions>
  <inkml:trace contextRef="#ctx0" brushRef="#br0">1 1,'4'4,"0"1,-1 0,1 0,-1 0,0 0,0 1,3 10,11 43,-14-45,40 233,-18 4,-25-245,18 215,36 323,-51-516,-1-8,1 0,1 0,0 0,2-1,8 21,-14-39,0-1,0 1,1 0,-1-1,0 1,0-1,1 1,-1-1,0 1,1-1,-1 1,1-1,-1 1,1-1,-1 1,1-1,-1 0,1 1,-1-1,1 0,-1 1,1-1,-1 0,1 0,0 1,-1-1,1 0,0 0,0-1,0 1,-1-1,1 1,0 0,-1-1,1 1,0-1,-1 0,1 1,-1-1,1 0,-1 1,1-1,-1 0,0 1,1-2,2-4,0-1,-1 0,2-9,-1 4</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9.947"/>
    </inkml:context>
    <inkml:brush xml:id="br0">
      <inkml:brushProperty name="width" value="0.05" units="cm"/>
      <inkml:brushProperty name="height" value="0.05" units="cm"/>
      <inkml:brushProperty name="ignorePressure" value="1"/>
    </inkml:brush>
  </inkml:definitions>
  <inkml:trace contextRef="#ctx0" brushRef="#br0">50 586,'17'-3,"-5"-1,0 0,0 0,0-1,-1-1,0 0,0 0,-1-1,0 0,0-1,0 0,8-11,-11 12,0 0,-1 0,0-1,-1 0,0 0,0-1,-1 0,0 1,0-1,-1-1,0 1,-1 0,0-1,0 1,0-11,-2 16,0 0,0 0,-1 0,1-1,-1 1,0 0,-1 0,1 0,0 0,-1 1,0-1,0 0,0 1,0-1,-1 1,0-1,1 1,-1 0,0 0,0 1,-7-5,6 4,-1 1,1 0,-1 0,0 0,0 1,0-1,0 1,0 0,0 1,0-1,0 1,0 0,-1 0,1 1,0-1,0 1,-7 2,5 0,1-1,-1 0,1 1,-1 1,1-1,0 1,0 0,1 0,-1 0,1 1,0 0,-6 8,5-6,1 1,0 1,0-1,1 1,0 0,0 0,1 0,-2 12,1-2,2 0,0 0,1 1,1-1,1 0,1 1,0-1,8 29,-3-24,1 0,0-1,2 0,15 25,-20-38,1-1,0 0,1 0,0 0,0-1,1 0,0-1,0 1,1-2,0 1,17 8,-22-13,1 0,0 0,0-1,0 0,0 0,0 0,0 0,1-1,-1 0,0 0,0-1,0 1,0-1,0 0,0-1,0 1,0-1,0 0,0 0,-1 0,1-1,-1 0,6-4,5-5,-1 0,-1-1,0-1,-1 0,12-18,15-24,41-76,-61 93,0 0,-3-2,13-46,-23 62,-1-1,-1 1,2-48,-6 60,0 0,-1-1,-1 1,0 0,-1 0,0 1,-1-1,0 1,-8-16,9 24,1 0,-1 1,1 0,-1-1,0 1,-1 0,1 0,0 1,-1-1,1 1,-1 0,0 0,0 0,0 0,0 1,0-1,0 1,-1 0,1 0,0 1,0-1,-1 1,-4 0,3 0,0 0,-1 1,1 0,0 0,-1 1,1-1,0 1,0 0,0 1,1 0,-1 0,0 0,1 0,0 1,-6 5,9-7,0 1,0-1,0 0,0 1,1-1,-1 1,1 0,0 0,0-1,0 1,0 0,0 0,0 0,1 0,0 0,-1 0,1 0,0 0,1 0,-1 0,0 0,1 0,0 0,-1 0,3 4,1 2,0-1,0 1,1-1,0 0,0-1,1 1,7 7,5 2,1-1,0 0,1-2,0 0,2-1,-1-1,1-1,44 15,10-2,110 20,-112-31,-33-6,0 1,70 24,-105-30,0 1,0 0,0 0,0 1,7 5,-12-8,1 0,-1 0,0 1,0-1,0 0,0 0,0 1,0-1,0 1,0-1,0 1,-1-1,1 1,-1 0,1-1,-1 1,0 0,1-1,-1 1,0 0,0-1,0 1,0 0,-1-1,0 4,0-1,-1 0,0 1,-1-1,1 0,-1 0,0-1,0 1,0-1,0 1,-1-1,1 0,-1 0,-7 4,-5 3,-1-2,-18 9,18-10,1-1,-1-1,-30 5,40-9,0 0,0-1,0 0,0 0,-8-2,11 2,1-1,0 0,0 0,-1 0,1 0,0-1,0 0,0 1,0-1,0 0,-3-4,37 28,-24-17</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0.821"/>
    </inkml:context>
    <inkml:brush xml:id="br0">
      <inkml:brushProperty name="width" value="0.05" units="cm"/>
      <inkml:brushProperty name="height" value="0.05" units="cm"/>
      <inkml:brushProperty name="ignorePressure" value="1"/>
    </inkml:brush>
  </inkml:definitions>
  <inkml:trace contextRef="#ctx0" brushRef="#br0">0 1,'3'2,"116"58,3-5,2-6,151 40,-245-82,1-1,0-2,0 0,0-3,1 0,49-6,-73 4</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1.210"/>
    </inkml:context>
    <inkml:brush xml:id="br0">
      <inkml:brushProperty name="width" value="0.05" units="cm"/>
      <inkml:brushProperty name="height" value="0.05" units="cm"/>
      <inkml:brushProperty name="ignorePressure" value="1"/>
    </inkml:brush>
  </inkml:definitions>
  <inkml:trace contextRef="#ctx0" brushRef="#br0">3 1,'-1'16,"-1"52,3 0,17 107,40 135,-30-173,83 630,-110-753,3 20,-3-32,-1 0,1 0,-1 0,1 0,0 0,0 0,0-1,0 1,0 0,0-1,1 1,1 2,-2-3,0-1,-1 0,1 1,-1-1,1 1,0-1,-1 0,1 0,0 1,0-1,-1 0,1 0,0 0,-1 0,1 0,0 0,0 0,-1 0,1 0,0 0,0 0,-1 0,1-1,0 1,-1 0,1-1,0 1,0-1,1 0,0-1,0 1,0-1,-1 1,1-1,0 0,1-2,4-7</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2.365"/>
    </inkml:context>
    <inkml:brush xml:id="br0">
      <inkml:brushProperty name="width" value="0.05" units="cm"/>
      <inkml:brushProperty name="height" value="0.05" units="cm"/>
      <inkml:brushProperty name="ignorePressure" value="1"/>
    </inkml:brush>
  </inkml:definitions>
  <inkml:trace contextRef="#ctx0" brushRef="#br0">1 734,'0'0,"3"0,9-3,1 0,-1-1,0 0,0-1,0-1,-1 0,0 0,0-1,-1 0,1-1,-1 0,-1-1,15-17,-17 17,0 0,-1 0,0 0,-1-1,0 0,-1 0,0 0,0-1,-1 0,-1 1,1-1,-2 0,0 0,0 0,-1 0,-1-17,0 21,-1 0,1 0,-1 0,-1 1,1-1,-1 1,0-1,-1 1,1 0,-8-8,10 12,0 0,-1 0,1 1,-1-1,1 1,-1-1,0 1,0 0,1 0,-1 0,0 0,0 0,0 0,0 0,-1 0,1 1,0-1,0 1,0 0,0 0,-1-1,1 1,0 1,0-1,0 0,-1 0,1 1,0 0,0-1,0 1,0 0,0 0,0 0,0 0,0 0,-3 3,1 0,0 0,0 0,0 0,1 1,-1 0,1-1,0 1,1 0,-1 0,1 1,0-1,0 0,1 1,-2 10,0 5,1 0,1 35,2-18,2 1,11 58,-10-81,0-1,0 0,1 0,1 0,1-1,0 0,1 0,0 0,12 12,-17-21,1-1,1 1,-1-1,1-1,-1 1,1-1,0 1,1-1,-1-1,0 1,1-1,-1 0,1 0,0-1,7 2,-6-3,1 1,-1-2,0 1,1-1,-1 0,0 0,0-1,0 0,0 0,0-1,-1 0,9-4,4-5,0-1,0 0,-1-1,-1-1,-1-1,25-30,-8 3,46-78,-53 74,-2 0,21-58,-36 81,-1 0,-2-1,-1 0,0 0,-2 0,0-42,-3 58,-1-1,0 1,0 0,-1 0,-1 0,1 1,-1-1,-1 1,1-1,-2 1,1 0,-1 0,-6-7,6 10,1 0,-1 0,-1 0,1 1,0 0,-1 0,0 1,0-1,0 1,-1 0,1 1,-1 0,1 0,-1 0,0 1,0 0,-11-1,10 2,0 0,1 1,-1 0,1 0,-1 0,1 1,-1 0,1 1,-10 4,14-5,-1 0,1-1,0 1,0 0,1 1,-1-1,0 0,1 1,-1 0,1 0,0-1,0 1,0 0,0 1,1-1,-1 0,1 0,0 1,-1-1,2 1,-1-1,0 5,1-2,0 1,1-1,0 1,0-1,1 0,-1 1,1-1,1 0,-1 0,1 0,0 0,0-1,1 1,7 8,3 2,1 0,0-1,21 16,4-2,1-2,63 30,-58-33,79 54,-119-73,-1-1,0 1,0 0,0 0,0 0,-1 1,0-1,0 1,6 13,-9-17,0 1,0 0,0 0,0 0,-1-1,0 1,1 0,-1 0,0 0,-1 0,1 0,0-1,-1 1,1 0,-1 0,0 0,0-1,0 1,0-1,-1 1,1-1,-1 1,0-1,1 0,-1 1,-4 2,2-1,0-1,-1 1,1-1,-1 0,0 0,0-1,0 1,-9 2,10-4,0 0,1 0,-1 0,0-1,0 1,0-1,0 0,0 0,1 0,-1-1,0 0,0 1,-4-3,8 3,-1 0,0 0,1-1,-1 1,0 0,1-1,-1 1,1 0,-1-1,1 1,-1-1,0 1,1-1,0 0,-1 1,1-1,-1 1,1-1,0 0,-1 1,1-1,0 0,0 0,0 1,-1-1,1 0,0 1,0-1,0 0,0-1,1 0,-1 1,1-1,-1 0,1 1,-1-1,1 1,0-1,0 1,0-1,0 1,2-3,3-1</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3.694"/>
    </inkml:context>
    <inkml:brush xml:id="br0">
      <inkml:brushProperty name="width" value="0.05" units="cm"/>
      <inkml:brushProperty name="height" value="0.05" units="cm"/>
      <inkml:brushProperty name="ignorePressure" value="1"/>
    </inkml:brush>
  </inkml:definitions>
  <inkml:trace contextRef="#ctx0" brushRef="#br0">125 761,'-2'-1,"-4"-1,0 0,0 0,1 0,-1 1,0 0,-10-1,15 2,0 0,0 0,0 0,0 1,0-1,-1 0,1 0,0 1,0-1,0 1,0-1,0 1,0-1,0 1,0-1,0 1,1 0,-1 0,0-1,0 1,1 0,-1 0,0 0,1 0,-1 0,1 0,-1 0,1 0,-1 0,1 0,0 0,0 0,-1 1,1-1,0 0,0 0,0 2,1 12,0-1,1 1,0-1,1 0,1 0,6 15,0 5,110 400,-112-404,-4-23,-3-9,-2-14,-7-40,-24-83,-29-55,30 102,17 48,-42-149,55 187,-5-31,6 35,0 0,-1 0,1 0,1 0,-1 0,0 0,0 0,1 1,-1-1,1 0,0 0,-1 0,1 0,2-2,-3 4,1-1,0 0,0 1,-1-1,1 0,0 1,0-1,0 1,0-1,0 1,0 0,0-1,0 1,0 0,0 0,0 0,0 0,0 0,0 0,0 0,0 0,0 0,0 0,0 0,2 1,27 12,-1 4,-1 0,30 25,51 51,-65-55,-11-10,239 201,14-20,-275-202,-5-2,0-1,1 0,-1 0,1-1,0 0,0 0,8 2,-15-5,1 0,-1 0,0 0,1 1,-1-1,1 0,-1 0,1 0,-1 0,0 0,1 0,-1-1,1 1,-1 0,0 0,1 0,-1 0,0 0,1 0,-1-1,0 1,1 0,-1 0,0-1,1 1,-1 0,0-1,1 1,-1 0,0 0,0-1,0 1,1-1,-1 1,0 0,0-1,0 1,0 0,0-1,1 1,-1-1,0 1,0 0,0-1,0 1,-1-1,-4-22,5 22,-16-40,-1 2,-26-44,13 27,-176-399,178 377,3-1,4-1,3-1,-6-86,23 160,0-6,0 0,1-14,0 24,0 0,1 0,-1 0,1 0,0 0,0 0,0 1,0-1,0 0,0 0,1 1,-1-1,1 1,4-5,-6 6,1 1,0-1,-1 1,1-1,0 1,0-1,-1 1,1 0,0-1,0 1,0 0,-1 0,1-1,0 1,0 0,0 0,0 0,0 0,-1 0,1 0,0 0,0 0,1 1,6 3</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4.353"/>
    </inkml:context>
    <inkml:brush xml:id="br0">
      <inkml:brushProperty name="width" value="0.05" units="cm"/>
      <inkml:brushProperty name="height" value="0.05" units="cm"/>
      <inkml:brushProperty name="ignorePressure" value="1"/>
    </inkml:brush>
  </inkml:definitions>
  <inkml:trace contextRef="#ctx0" brushRef="#br0">76 352,'0'-3,"1"0,-1 0,1 0,0 0,0 1,0-1,0 0,3-3,0-2,0-3,2 1,-1 0,2 1,-1-1,1 1,0 0,1 1,0 0,1 0,-1 1,1 0,1 0,-1 1,1 0,0 1,1 0,-1 1,1 0,0 0,0 1,0 1,0 0,18-1,-12 2,0 2,0-1,0 2,-1 0,1 1,0 1,26 9,-34-9,0 0,1 0,-1 1,-1 0,1 0,-1 1,0 0,0 1,0-1,-1 2,0-1,-1 1,12 16,-16-20,-1-1,1 1,0-1,-1 1,0 0,0 0,0-1,0 1,0 0,-1 0,0 0,0 0,0 0,0 0,-1 0,1 0,-1 0,0 0,0-1,-1 1,1 0,-1 0,0-1,1 1,-4 2,0 1,-1-1,0 0,0 0,0 0,-1-1,1 0,-1 0,-1 0,1-1,-16 6,2-2,0-1,-1-1,0-1,-1-1,1-1,-39 0,42-3,-1-1,1-1,-1 0,1-2,0 0,0-1,1-1,-20-9,29 11,0-1,1-1,-1 1,1-2,1 1,-1-1,1 0,0 0,1-1,0 0,0 0,0 0,1-1,1 0,-1 0,2 0,-5-15,6 17,0-1,1 0,-1 0,2 0,-1 0,1 1,1-1,-1 0,1 0,1 0,-1 0,1 1,1-1,0 0,0 1,0 0,1 0,-1 0,2 0,-1 1,1-1,9-8,3 0,1 1,1 0,0 2,0 0,1 1,1 2,35-13,-30 14</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2.79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9.640"/>
    </inkml:context>
    <inkml:brush xml:id="br0">
      <inkml:brushProperty name="width" value="0.05" units="cm"/>
      <inkml:brushProperty name="height" value="0.05" units="cm"/>
      <inkml:brushProperty name="ignorePressure" value="1"/>
    </inkml:brush>
  </inkml:definitions>
  <inkml:trace contextRef="#ctx0" brushRef="#br0">0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C91B78-70EE-4BE0-913A-F7D0E93BF0D8}" type="datetimeFigureOut">
              <a:rPr lang="en-GB" smtClean="0"/>
              <a:t>14/02/2024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68B28C-E451-4403-A250-F359D7134F13}" type="slidenum">
              <a:rPr lang="en-GB" smtClean="0"/>
              <a:t>‹#›</a:t>
            </a:fld>
            <a:endParaRPr lang="en-GB"/>
          </a:p>
        </p:txBody>
      </p:sp>
    </p:spTree>
    <p:extLst>
      <p:ext uri="{BB962C8B-B14F-4D97-AF65-F5344CB8AC3E}">
        <p14:creationId xmlns:p14="http://schemas.microsoft.com/office/powerpoint/2010/main" val="3720094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a:t>
            </a:fld>
            <a:endParaRPr lang="en-GB"/>
          </a:p>
        </p:txBody>
      </p:sp>
    </p:spTree>
    <p:extLst>
      <p:ext uri="{BB962C8B-B14F-4D97-AF65-F5344CB8AC3E}">
        <p14:creationId xmlns:p14="http://schemas.microsoft.com/office/powerpoint/2010/main" val="3218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Murder is a common law offence. With a punishment if life in prison- the death penalty for murder was abolished in 1965. </a:t>
            </a:r>
          </a:p>
        </p:txBody>
      </p:sp>
      <p:sp>
        <p:nvSpPr>
          <p:cNvPr id="4" name="Slide Number Placeholder 3"/>
          <p:cNvSpPr>
            <a:spLocks noGrp="1"/>
          </p:cNvSpPr>
          <p:nvPr>
            <p:ph type="sldNum" sz="quarter" idx="5"/>
          </p:nvPr>
        </p:nvSpPr>
        <p:spPr/>
        <p:txBody>
          <a:bodyPr/>
          <a:lstStyle/>
          <a:p>
            <a:fld id="{6E68B28C-E451-4403-A250-F359D7134F13}" type="slidenum">
              <a:rPr lang="en-GB" smtClean="0"/>
              <a:t>2</a:t>
            </a:fld>
            <a:endParaRPr lang="en-GB"/>
          </a:p>
        </p:txBody>
      </p:sp>
    </p:spTree>
    <p:extLst>
      <p:ext uri="{BB962C8B-B14F-4D97-AF65-F5344CB8AC3E}">
        <p14:creationId xmlns:p14="http://schemas.microsoft.com/office/powerpoint/2010/main" val="4288679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3</a:t>
            </a:fld>
            <a:endParaRPr lang="en-GB"/>
          </a:p>
        </p:txBody>
      </p:sp>
    </p:spTree>
    <p:extLst>
      <p:ext uri="{BB962C8B-B14F-4D97-AF65-F5344CB8AC3E}">
        <p14:creationId xmlns:p14="http://schemas.microsoft.com/office/powerpoint/2010/main" val="3940671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Actus reus requirements: </a:t>
            </a:r>
          </a:p>
          <a:p>
            <a:endParaRPr lang="en-GB" dirty="0"/>
          </a:p>
          <a:p>
            <a:r>
              <a:rPr lang="en-GB" dirty="0"/>
              <a:t>Unlawful: D does not have lawful excuse. Intentional mercy killings are murder as can be seen in INGLIS [2010] However, mercy killing/euthanasia must be distinguished from assisted suicide, which occurs when a person does an act capable of assisting or encouraging the suicide or attempted suicide of another person. Assisted suicide is an offence under s2(1) Suicide Act 1961. Ministry of Justice (on the application of Nicklinson) [2012] confirmed that a person who causes the death of another in euthanasia/mercy killing will be guilty of murder. </a:t>
            </a:r>
          </a:p>
          <a:p>
            <a:r>
              <a:rPr lang="en-GB" dirty="0"/>
              <a:t>Human being: V must be independent of mother and fully expelled from the womb and must not be brain dead. </a:t>
            </a:r>
          </a:p>
          <a:p>
            <a:r>
              <a:rPr lang="en-GB" dirty="0"/>
              <a:t>Queens peace: if the killing is in pursuance of an enemy during conflict or war then this is not under the queens peace and will not be murder. </a:t>
            </a:r>
          </a:p>
          <a:p>
            <a:endParaRPr lang="en-GB" dirty="0"/>
          </a:p>
          <a:p>
            <a:r>
              <a:rPr lang="en-GB" i="0" u="sng" baseline="0" dirty="0"/>
              <a:t>Unlawful killing</a:t>
            </a:r>
          </a:p>
          <a:p>
            <a:r>
              <a:rPr lang="en-GB" i="0" u="none" baseline="0" dirty="0"/>
              <a:t>To say that the killing must be ‘unlawful’ is simply to stress that it must satisfy all actus reus and </a:t>
            </a:r>
            <a:r>
              <a:rPr lang="en-GB" i="0" u="none" baseline="0" dirty="0" err="1"/>
              <a:t>mens</a:t>
            </a:r>
            <a:r>
              <a:rPr lang="en-GB" i="0" u="none" baseline="0" dirty="0"/>
              <a:t> rea elements, and be done without lawful defence. Thus, for example, where D kills in self defence, she is not liable for murder.</a:t>
            </a:r>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4</a:t>
            </a:fld>
            <a:endParaRPr lang="en-GB"/>
          </a:p>
        </p:txBody>
      </p:sp>
    </p:spTree>
    <p:extLst>
      <p:ext uri="{BB962C8B-B14F-4D97-AF65-F5344CB8AC3E}">
        <p14:creationId xmlns:p14="http://schemas.microsoft.com/office/powerpoint/2010/main" val="1484627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aseline="0" dirty="0"/>
              <a:t>Gibbins and Proctor [1918]</a:t>
            </a:r>
          </a:p>
          <a:p>
            <a:pPr marL="0" indent="0">
              <a:buNone/>
            </a:pPr>
            <a:r>
              <a:rPr lang="en-GB" baseline="0" dirty="0"/>
              <a:t>D1 (Gibbins) and his lover D2 (Proctor) failed to feed D1’s 7 year old child (V) resulting in V’s death</a:t>
            </a:r>
          </a:p>
          <a:p>
            <a:pPr marL="0" indent="0">
              <a:buNone/>
            </a:pPr>
            <a:r>
              <a:rPr lang="en-GB" baseline="0" dirty="0"/>
              <a:t>Crown Court: D1 and D2 convicted for murder</a:t>
            </a:r>
          </a:p>
          <a:p>
            <a:pPr marL="0" indent="0">
              <a:buNone/>
            </a:pPr>
            <a:r>
              <a:rPr lang="en-GB" baseline="0" dirty="0"/>
              <a:t>Court of Criminal Appeal: conviction upheld on appeal. D1 liable for his omission to feed based on familial duty owed to V; D2 based on her assumption of a duty (she was in charge of buying food).</a:t>
            </a:r>
          </a:p>
          <a:p>
            <a:pPr marL="0" indent="0">
              <a:buNone/>
            </a:pPr>
            <a:endParaRPr lang="en-GB" baseline="0" dirty="0"/>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5</a:t>
            </a:fld>
            <a:endParaRPr lang="en-GB"/>
          </a:p>
        </p:txBody>
      </p:sp>
    </p:spTree>
    <p:extLst>
      <p:ext uri="{BB962C8B-B14F-4D97-AF65-F5344CB8AC3E}">
        <p14:creationId xmlns:p14="http://schemas.microsoft.com/office/powerpoint/2010/main" val="2823484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6</a:t>
            </a:fld>
            <a:endParaRPr lang="en-GB"/>
          </a:p>
        </p:txBody>
      </p:sp>
    </p:spTree>
    <p:extLst>
      <p:ext uri="{BB962C8B-B14F-4D97-AF65-F5344CB8AC3E}">
        <p14:creationId xmlns:p14="http://schemas.microsoft.com/office/powerpoint/2010/main" val="285505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7</a:t>
            </a:fld>
            <a:endParaRPr lang="en-GB"/>
          </a:p>
        </p:txBody>
      </p:sp>
    </p:spTree>
    <p:extLst>
      <p:ext uri="{BB962C8B-B14F-4D97-AF65-F5344CB8AC3E}">
        <p14:creationId xmlns:p14="http://schemas.microsoft.com/office/powerpoint/2010/main" val="4288360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DR only available as a defence for murder, not attempted murder - </a:t>
            </a:r>
            <a:r>
              <a:rPr lang="en-GB" sz="1200" b="1" dirty="0"/>
              <a:t>Campbell</a:t>
            </a:r>
            <a:r>
              <a:rPr lang="en-GB" sz="1200" dirty="0"/>
              <a:t> [1997] Crim LR 495,</a:t>
            </a:r>
          </a:p>
          <a:p>
            <a:endParaRPr lang="en-GB" sz="1200" dirty="0"/>
          </a:p>
          <a:p>
            <a:r>
              <a:rPr lang="en-GB" sz="1200" dirty="0"/>
              <a:t>s. 2(2) Homicide Act 1957, </a:t>
            </a:r>
            <a:r>
              <a:rPr lang="en-GB" sz="1200" b="1" dirty="0"/>
              <a:t>the burden of proof is on D</a:t>
            </a:r>
            <a:r>
              <a:rPr lang="en-GB" sz="1200" dirty="0"/>
              <a:t>: D must prove that at the time of the killing, s/he was suffering with DR</a:t>
            </a:r>
          </a:p>
          <a:p>
            <a:r>
              <a:rPr lang="en-GB" sz="1200" dirty="0"/>
              <a:t>Successful defence of DR usually leads to committal to hospital under a hospital order issued under the Mental Health Act 1983</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8</a:t>
            </a:fld>
            <a:endParaRPr lang="en-GB"/>
          </a:p>
        </p:txBody>
      </p:sp>
    </p:spTree>
    <p:extLst>
      <p:ext uri="{BB962C8B-B14F-4D97-AF65-F5344CB8AC3E}">
        <p14:creationId xmlns:p14="http://schemas.microsoft.com/office/powerpoint/2010/main" val="3481491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dirty="0"/>
              <a:t>In order to rely successfully on the diminished responsibility defence, the D must…..</a:t>
            </a:r>
          </a:p>
          <a:p>
            <a:pPr marL="457200" indent="-457200">
              <a:buAutoNum type="alphaLcParenR"/>
            </a:pPr>
            <a:r>
              <a:rPr lang="en-GB" sz="1200" dirty="0">
                <a:solidFill>
                  <a:srgbClr val="FF0000"/>
                </a:solidFill>
              </a:rPr>
              <a:t>s2(1)(a): </a:t>
            </a:r>
            <a:r>
              <a:rPr lang="en-GB" sz="1200" dirty="0"/>
              <a:t>D must be suffering from an abnormality of mental functioning</a:t>
            </a:r>
          </a:p>
          <a:p>
            <a:pPr marL="457200" indent="-457200">
              <a:buAutoNum type="alphaLcParenR"/>
            </a:pPr>
            <a:r>
              <a:rPr lang="en-GB" sz="1200" dirty="0"/>
              <a:t>b) </a:t>
            </a:r>
            <a:r>
              <a:rPr lang="en-GB" sz="1200" dirty="0">
                <a:solidFill>
                  <a:srgbClr val="FF0000"/>
                </a:solidFill>
              </a:rPr>
              <a:t>s2(1)(b): </a:t>
            </a:r>
            <a:r>
              <a:rPr lang="en-GB" sz="1200" dirty="0"/>
              <a:t>which substantially impaired D’s ability to do one or more of the things mentioned in s2(1)(a)</a:t>
            </a:r>
          </a:p>
          <a:p>
            <a:pPr marL="0" indent="0">
              <a:buNone/>
            </a:pPr>
            <a:r>
              <a:rPr lang="en-GB" sz="1200" dirty="0"/>
              <a:t>c) </a:t>
            </a:r>
            <a:r>
              <a:rPr lang="en-GB" sz="1200" dirty="0">
                <a:solidFill>
                  <a:srgbClr val="FF0000"/>
                </a:solidFill>
              </a:rPr>
              <a:t>s2(1)(c): </a:t>
            </a:r>
            <a:r>
              <a:rPr lang="en-GB" sz="1200" dirty="0"/>
              <a:t>The abnormality of mental functioning provides an explanation for D’s acts and omissions in being a party to the killing.</a:t>
            </a:r>
          </a:p>
          <a:p>
            <a:pPr marL="0" indent="0">
              <a:buNone/>
            </a:pPr>
            <a:endParaRPr lang="en-GB" sz="1200" dirty="0"/>
          </a:p>
          <a:p>
            <a:r>
              <a:rPr lang="en-GB" sz="2800" dirty="0"/>
              <a:t>Diminished responsibility:</a:t>
            </a:r>
          </a:p>
          <a:p>
            <a:pPr lvl="1"/>
            <a:r>
              <a:rPr lang="en-GB" sz="2400" dirty="0"/>
              <a:t>S52 </a:t>
            </a:r>
            <a:r>
              <a:rPr lang="en-GB" sz="2400" dirty="0" err="1"/>
              <a:t>CorJA</a:t>
            </a:r>
            <a:r>
              <a:rPr lang="en-GB" sz="2400" dirty="0"/>
              <a:t> 2009 must be shown that:</a:t>
            </a:r>
          </a:p>
          <a:p>
            <a:pPr lvl="2"/>
            <a:r>
              <a:rPr lang="en-GB" sz="2000" dirty="0"/>
              <a:t>D had a recognised medical condition</a:t>
            </a:r>
          </a:p>
          <a:p>
            <a:pPr lvl="2"/>
            <a:r>
              <a:rPr lang="en-GB" sz="2000" dirty="0"/>
              <a:t>Which caused D to suffer an abnormality of mental functioning</a:t>
            </a:r>
          </a:p>
          <a:p>
            <a:pPr lvl="2"/>
            <a:r>
              <a:rPr lang="en-GB" sz="2000" dirty="0"/>
              <a:t>Which substantially impaired D’s ability to understand the nature of his conduct, form a rational judgment or exercise self control</a:t>
            </a:r>
          </a:p>
          <a:p>
            <a:pPr lvl="2"/>
            <a:r>
              <a:rPr lang="en-GB" sz="2000" dirty="0"/>
              <a:t>The abnormality of mental functioning provides an explanation  for D’s acts and omissions in doing or being a party to killing </a:t>
            </a:r>
          </a:p>
          <a:p>
            <a:pPr marL="0" indent="0">
              <a:buNone/>
            </a:pPr>
            <a:endParaRPr lang="en-GB" sz="1200" dirty="0"/>
          </a:p>
          <a:p>
            <a:pPr marL="0" indent="0">
              <a:buNone/>
            </a:pPr>
            <a:endParaRPr lang="en-GB" sz="1200" dirty="0"/>
          </a:p>
          <a:p>
            <a:pPr marL="0" indent="0">
              <a:buNone/>
            </a:pPr>
            <a:endParaRPr lang="en-GB" sz="1200" dirty="0"/>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9</a:t>
            </a:fld>
            <a:endParaRPr lang="en-GB"/>
          </a:p>
        </p:txBody>
      </p:sp>
    </p:spTree>
    <p:extLst>
      <p:ext uri="{BB962C8B-B14F-4D97-AF65-F5344CB8AC3E}">
        <p14:creationId xmlns:p14="http://schemas.microsoft.com/office/powerpoint/2010/main" val="3836852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 defence abolishes</a:t>
            </a:r>
            <a:r>
              <a:rPr lang="en-GB" baseline="0" dirty="0"/>
              <a:t> the defence of provocation and replaces it with the new defence of loss of control.</a:t>
            </a:r>
          </a:p>
          <a:p>
            <a:r>
              <a:rPr lang="en-GB" baseline="0" dirty="0"/>
              <a:t>The new defence is contained in ss54 and 55 Coroners and Justice Act 2009.</a:t>
            </a:r>
            <a:endParaRPr lang="en-GB" dirty="0"/>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10</a:t>
            </a:fld>
            <a:endParaRPr lang="en-GB"/>
          </a:p>
        </p:txBody>
      </p:sp>
    </p:spTree>
    <p:extLst>
      <p:ext uri="{BB962C8B-B14F-4D97-AF65-F5344CB8AC3E}">
        <p14:creationId xmlns:p14="http://schemas.microsoft.com/office/powerpoint/2010/main" val="679341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convicted with this defence it would not be murder but manslaughter</a:t>
            </a:r>
          </a:p>
          <a:p>
            <a:endParaRPr lang="en-GB" dirty="0"/>
          </a:p>
          <a:p>
            <a:r>
              <a:rPr lang="en-GB" dirty="0"/>
              <a:t>Rather</a:t>
            </a:r>
            <a:r>
              <a:rPr lang="en-GB" baseline="0" dirty="0"/>
              <a:t> than require some provocation, the new partial defence requires a qualifying trigger.</a:t>
            </a:r>
          </a:p>
          <a:p>
            <a:r>
              <a:rPr lang="en-GB" baseline="0" dirty="0"/>
              <a:t>There are essentially two qualifying triggers (in s55(3) and (4).</a:t>
            </a:r>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11</a:t>
            </a:fld>
            <a:endParaRPr lang="en-GB"/>
          </a:p>
        </p:txBody>
      </p:sp>
    </p:spTree>
    <p:extLst>
      <p:ext uri="{BB962C8B-B14F-4D97-AF65-F5344CB8AC3E}">
        <p14:creationId xmlns:p14="http://schemas.microsoft.com/office/powerpoint/2010/main" val="10864726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trigger under ss55(4) applies where D’s loss of control was caused by things said or done which:</a:t>
            </a:r>
          </a:p>
          <a:p>
            <a:pPr marL="228600" indent="-228600">
              <a:buAutoNum type="alphaLcParenR"/>
            </a:pPr>
            <a:r>
              <a:rPr lang="en-GB" baseline="0" dirty="0"/>
              <a:t>Constituted circumstances of an extremely grave character. And</a:t>
            </a:r>
          </a:p>
          <a:p>
            <a:pPr marL="228600" indent="-228600">
              <a:buAutoNum type="alphaLcParenR"/>
            </a:pPr>
            <a:r>
              <a:rPr lang="en-GB" baseline="0" dirty="0"/>
              <a:t>Caused D to have a justifiable sense of being seriously wronged.</a:t>
            </a:r>
          </a:p>
          <a:p>
            <a:pPr marL="0" indent="0">
              <a:buNone/>
            </a:pPr>
            <a:endParaRPr lang="en-GB" baseline="0" dirty="0"/>
          </a:p>
          <a:p>
            <a:pPr marL="0" indent="0">
              <a:buNone/>
            </a:pPr>
            <a:r>
              <a:rPr lang="en-GB" baseline="0" dirty="0"/>
              <a:t>‘extremely grave and justifiable’ is hard to plead:</a:t>
            </a:r>
          </a:p>
          <a:p>
            <a:pPr marL="0" indent="0">
              <a:buNone/>
            </a:pPr>
            <a:r>
              <a:rPr lang="en-GB" baseline="0" dirty="0"/>
              <a:t>In Dawes, Hatter and Bowyer [2013] the CA held that D’s loss of control rightly failed. D had killed V after the breakdown of his relationship with her. It was held that there was no evidence of “circumstances of an extremely grave character”, or that this caused D to have a “justifiable sense of being seriously wronged”. Importantly, the court held that, whether there are “circumstances are of an extremely grave character” and whether this caused D to have a “justifiable sense of being seriously wronged” are to be judged OBJECTIVELY. This means that for a plea to succeed under this trigger, a reasonable person would have to think that the circumstances are ‘extremely grave’ and that D had a ‘justifiable sense of being seriously wronged.</a:t>
            </a:r>
            <a:endParaRPr lang="en-GB" dirty="0"/>
          </a:p>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12</a:t>
            </a:fld>
            <a:endParaRPr lang="en-GB"/>
          </a:p>
        </p:txBody>
      </p:sp>
    </p:spTree>
    <p:extLst>
      <p:ext uri="{BB962C8B-B14F-4D97-AF65-F5344CB8AC3E}">
        <p14:creationId xmlns:p14="http://schemas.microsoft.com/office/powerpoint/2010/main" val="6052420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529"/>
                </a:solidFill>
                <a:effectLst/>
                <a:latin typeface="-apple-system"/>
              </a:rPr>
              <a:t>Clinton’s appeal was allowed because the judge misdirected herself as to the relevance of infidelity and wrongly did not leave the matter to the jury.</a:t>
            </a:r>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13</a:t>
            </a:fld>
            <a:endParaRPr lang="en-GB"/>
          </a:p>
        </p:txBody>
      </p:sp>
    </p:spTree>
    <p:extLst>
      <p:ext uri="{BB962C8B-B14F-4D97-AF65-F5344CB8AC3E}">
        <p14:creationId xmlns:p14="http://schemas.microsoft.com/office/powerpoint/2010/main" val="39523059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14</a:t>
            </a:fld>
            <a:endParaRPr lang="en-GB"/>
          </a:p>
        </p:txBody>
      </p:sp>
    </p:spTree>
    <p:extLst>
      <p:ext uri="{BB962C8B-B14F-4D97-AF65-F5344CB8AC3E}">
        <p14:creationId xmlns:p14="http://schemas.microsoft.com/office/powerpoint/2010/main" val="4187835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15</a:t>
            </a:fld>
            <a:endParaRPr lang="en-GB"/>
          </a:p>
        </p:txBody>
      </p:sp>
    </p:spTree>
    <p:extLst>
      <p:ext uri="{BB962C8B-B14F-4D97-AF65-F5344CB8AC3E}">
        <p14:creationId xmlns:p14="http://schemas.microsoft.com/office/powerpoint/2010/main" val="9409509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16</a:t>
            </a:fld>
            <a:endParaRPr lang="en-GB"/>
          </a:p>
        </p:txBody>
      </p:sp>
    </p:spTree>
    <p:extLst>
      <p:ext uri="{BB962C8B-B14F-4D97-AF65-F5344CB8AC3E}">
        <p14:creationId xmlns:p14="http://schemas.microsoft.com/office/powerpoint/2010/main" val="5421192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17</a:t>
            </a:fld>
            <a:endParaRPr lang="en-GB"/>
          </a:p>
        </p:txBody>
      </p:sp>
    </p:spTree>
    <p:extLst>
      <p:ext uri="{BB962C8B-B14F-4D97-AF65-F5344CB8AC3E}">
        <p14:creationId xmlns:p14="http://schemas.microsoft.com/office/powerpoint/2010/main" val="20757234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18</a:t>
            </a:fld>
            <a:endParaRPr lang="en-GB"/>
          </a:p>
        </p:txBody>
      </p:sp>
    </p:spTree>
    <p:extLst>
      <p:ext uri="{BB962C8B-B14F-4D97-AF65-F5344CB8AC3E}">
        <p14:creationId xmlns:p14="http://schemas.microsoft.com/office/powerpoint/2010/main" val="16133119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19</a:t>
            </a:fld>
            <a:endParaRPr lang="en-GB"/>
          </a:p>
        </p:txBody>
      </p:sp>
    </p:spTree>
    <p:extLst>
      <p:ext uri="{BB962C8B-B14F-4D97-AF65-F5344CB8AC3E}">
        <p14:creationId xmlns:p14="http://schemas.microsoft.com/office/powerpoint/2010/main" val="29479612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20</a:t>
            </a:fld>
            <a:endParaRPr lang="en-GB"/>
          </a:p>
        </p:txBody>
      </p:sp>
    </p:spTree>
    <p:extLst>
      <p:ext uri="{BB962C8B-B14F-4D97-AF65-F5344CB8AC3E}">
        <p14:creationId xmlns:p14="http://schemas.microsoft.com/office/powerpoint/2010/main" val="1757814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BE7D3-936C-BBC6-A97D-84B1FFBB13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5A64CA-5D43-980D-9D98-C41EBE6E7F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2104A5-BB0C-5701-C417-7FF660520AEE}"/>
              </a:ext>
            </a:extLst>
          </p:cNvPr>
          <p:cNvSpPr>
            <a:spLocks noGrp="1"/>
          </p:cNvSpPr>
          <p:nvPr>
            <p:ph type="dt" sz="half" idx="10"/>
          </p:nvPr>
        </p:nvSpPr>
        <p:spPr/>
        <p:txBody>
          <a:bodyPr/>
          <a:lstStyle/>
          <a:p>
            <a:fld id="{EA0C0817-A112-4847-8014-A94B7D2A4EA3}" type="datetime1">
              <a:rPr lang="en-US" smtClean="0"/>
              <a:t>2/14/2024</a:t>
            </a:fld>
            <a:endParaRPr lang="en-US" dirty="0"/>
          </a:p>
        </p:txBody>
      </p:sp>
      <p:sp>
        <p:nvSpPr>
          <p:cNvPr id="5" name="Footer Placeholder 4">
            <a:extLst>
              <a:ext uri="{FF2B5EF4-FFF2-40B4-BE49-F238E27FC236}">
                <a16:creationId xmlns:a16="http://schemas.microsoft.com/office/drawing/2014/main" id="{13F2F1C3-AAD0-3A3F-C2A5-5379DFCBC99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1D0F60C-E832-B718-85DA-9308C4EF4BCE}"/>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106339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2BEB0-876F-D55A-4B3D-9D26DA2FFD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C8ECD4-6546-A03D-F2ED-AAB61A6796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3EF163-3B0D-F673-EE90-096A34898C70}"/>
              </a:ext>
            </a:extLst>
          </p:cNvPr>
          <p:cNvSpPr>
            <a:spLocks noGrp="1"/>
          </p:cNvSpPr>
          <p:nvPr>
            <p:ph type="dt" sz="half" idx="10"/>
          </p:nvPr>
        </p:nvSpPr>
        <p:spPr/>
        <p:txBody>
          <a:bodyPr/>
          <a:lstStyle/>
          <a:p>
            <a:fld id="{7332B432-ACDA-4023-A761-2BAB76577B62}" type="datetime1">
              <a:rPr lang="en-US" smtClean="0"/>
              <a:t>2/14/2024</a:t>
            </a:fld>
            <a:endParaRPr lang="en-US" dirty="0"/>
          </a:p>
        </p:txBody>
      </p:sp>
      <p:sp>
        <p:nvSpPr>
          <p:cNvPr id="5" name="Footer Placeholder 4">
            <a:extLst>
              <a:ext uri="{FF2B5EF4-FFF2-40B4-BE49-F238E27FC236}">
                <a16:creationId xmlns:a16="http://schemas.microsoft.com/office/drawing/2014/main" id="{AEE8D814-D1E1-DDE0-F575-6B24D42E24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15CE0F5-7736-B00E-FCF8-E6A4059E3AE1}"/>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69579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97DD3-F879-1604-9672-24F74B8EC9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B3A34E-82BE-03AD-DF76-F4DB52C890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789BF2F-87CA-2B20-6603-68FD116F255D}"/>
              </a:ext>
            </a:extLst>
          </p:cNvPr>
          <p:cNvSpPr>
            <a:spLocks noGrp="1"/>
          </p:cNvSpPr>
          <p:nvPr>
            <p:ph type="dt" sz="half" idx="10"/>
          </p:nvPr>
        </p:nvSpPr>
        <p:spPr/>
        <p:txBody>
          <a:bodyPr/>
          <a:lstStyle/>
          <a:p>
            <a:fld id="{D9C646AA-F36E-4540-911D-FFFC0A0EF24A}" type="datetime1">
              <a:rPr lang="en-US" smtClean="0"/>
              <a:t>2/14/2024</a:t>
            </a:fld>
            <a:endParaRPr lang="en-US" dirty="0"/>
          </a:p>
        </p:txBody>
      </p:sp>
      <p:sp>
        <p:nvSpPr>
          <p:cNvPr id="5" name="Footer Placeholder 4">
            <a:extLst>
              <a:ext uri="{FF2B5EF4-FFF2-40B4-BE49-F238E27FC236}">
                <a16:creationId xmlns:a16="http://schemas.microsoft.com/office/drawing/2014/main" id="{B235B019-FE0F-2B3D-43BF-65236D5DB1D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BB2104D-A9CB-DA84-7D3A-A28EC2122D0A}"/>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5793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52341-05DF-7973-116E-3005D2B25C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5BD61E-8716-DE8A-61D7-2F5E113B38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43CC4B-EDDB-2EDA-5A44-36A245387D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1131D0-ED03-7138-6812-71CAFF0BD482}"/>
              </a:ext>
            </a:extLst>
          </p:cNvPr>
          <p:cNvSpPr>
            <a:spLocks noGrp="1"/>
          </p:cNvSpPr>
          <p:nvPr>
            <p:ph type="dt" sz="half" idx="10"/>
          </p:nvPr>
        </p:nvSpPr>
        <p:spPr/>
        <p:txBody>
          <a:bodyPr/>
          <a:lstStyle/>
          <a:p>
            <a:fld id="{69186D26-FA5F-4637-B602-B7C2DC34CFD4}" type="datetime1">
              <a:rPr lang="en-US" smtClean="0"/>
              <a:t>2/14/2024</a:t>
            </a:fld>
            <a:endParaRPr lang="en-US" dirty="0"/>
          </a:p>
        </p:txBody>
      </p:sp>
      <p:sp>
        <p:nvSpPr>
          <p:cNvPr id="6" name="Footer Placeholder 5">
            <a:extLst>
              <a:ext uri="{FF2B5EF4-FFF2-40B4-BE49-F238E27FC236}">
                <a16:creationId xmlns:a16="http://schemas.microsoft.com/office/drawing/2014/main" id="{A3849B48-E002-FA07-0B33-56D5178079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BB50621-4EFD-B380-B3F7-89DE881C50B6}"/>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29401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A3398-F3A9-FFFF-94D6-02F686E0F4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448FA6-91CA-1D07-66AB-E2DF1743C7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D55E2B-ACC5-1634-129D-6BFDF0DF0B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2435C6-96C9-BBC3-1AD1-B016CE45FD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3C4FD8C-85B6-5C9D-CC99-EF18E58968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87D4F5-4DC3-DF09-2C97-DB747A13DFDD}"/>
              </a:ext>
            </a:extLst>
          </p:cNvPr>
          <p:cNvSpPr>
            <a:spLocks noGrp="1"/>
          </p:cNvSpPr>
          <p:nvPr>
            <p:ph type="dt" sz="half" idx="10"/>
          </p:nvPr>
        </p:nvSpPr>
        <p:spPr/>
        <p:txBody>
          <a:bodyPr/>
          <a:lstStyle/>
          <a:p>
            <a:fld id="{8A7F15D8-96D1-4781-BC50-CA8A088B2FE4}" type="datetime1">
              <a:rPr lang="en-US" smtClean="0"/>
              <a:t>2/14/2024</a:t>
            </a:fld>
            <a:endParaRPr lang="en-US" dirty="0"/>
          </a:p>
        </p:txBody>
      </p:sp>
      <p:sp>
        <p:nvSpPr>
          <p:cNvPr id="8" name="Footer Placeholder 7">
            <a:extLst>
              <a:ext uri="{FF2B5EF4-FFF2-40B4-BE49-F238E27FC236}">
                <a16:creationId xmlns:a16="http://schemas.microsoft.com/office/drawing/2014/main" id="{3B53B8B0-E121-3EBF-3963-30F792F3D27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3C527643-DB3E-4B19-B0C5-56A974CFA055}"/>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43521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1A684-2A1E-A601-9B1C-6C40F0197E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C855E1-FC13-4303-9313-1582232D0A27}"/>
              </a:ext>
            </a:extLst>
          </p:cNvPr>
          <p:cNvSpPr>
            <a:spLocks noGrp="1"/>
          </p:cNvSpPr>
          <p:nvPr>
            <p:ph type="dt" sz="half" idx="10"/>
          </p:nvPr>
        </p:nvSpPr>
        <p:spPr/>
        <p:txBody>
          <a:bodyPr/>
          <a:lstStyle/>
          <a:p>
            <a:fld id="{F9A96C99-B8F8-4528-BD05-0E16E943DC09}" type="datetime1">
              <a:rPr lang="en-US" smtClean="0"/>
              <a:t>2/14/2024</a:t>
            </a:fld>
            <a:endParaRPr lang="en-US" dirty="0"/>
          </a:p>
        </p:txBody>
      </p:sp>
      <p:sp>
        <p:nvSpPr>
          <p:cNvPr id="4" name="Footer Placeholder 3">
            <a:extLst>
              <a:ext uri="{FF2B5EF4-FFF2-40B4-BE49-F238E27FC236}">
                <a16:creationId xmlns:a16="http://schemas.microsoft.com/office/drawing/2014/main" id="{F8C13F28-8305-93E8-CAA6-DCA1D6DC44C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02369FB-A11B-CD6D-3A93-8C651149048E}"/>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57975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F2CC06-532B-8EFD-F41E-DCDA873A3487}"/>
              </a:ext>
            </a:extLst>
          </p:cNvPr>
          <p:cNvSpPr>
            <a:spLocks noGrp="1"/>
          </p:cNvSpPr>
          <p:nvPr>
            <p:ph type="dt" sz="half" idx="10"/>
          </p:nvPr>
        </p:nvSpPr>
        <p:spPr/>
        <p:txBody>
          <a:bodyPr/>
          <a:lstStyle/>
          <a:p>
            <a:fld id="{03636942-C211-4B28-8DBD-C953E00AF71B}" type="datetime1">
              <a:rPr lang="en-US" smtClean="0"/>
              <a:t>2/14/2024</a:t>
            </a:fld>
            <a:endParaRPr lang="en-US" dirty="0"/>
          </a:p>
        </p:txBody>
      </p:sp>
      <p:sp>
        <p:nvSpPr>
          <p:cNvPr id="3" name="Footer Placeholder 2">
            <a:extLst>
              <a:ext uri="{FF2B5EF4-FFF2-40B4-BE49-F238E27FC236}">
                <a16:creationId xmlns:a16="http://schemas.microsoft.com/office/drawing/2014/main" id="{1E60C7EA-E9B5-BF6D-9374-AC999150982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2B83E7-C13E-69BC-2DA9-5D72E40F162A}"/>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20615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6F0AC-CF5E-B96E-86A2-BC41E47FB4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FC4069-26C7-84AD-6F55-02C081F53C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7D92F2-1C65-0AC5-3D7F-01BD94C8FF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D855E9-0E33-AD65-25F8-0575148085E9}"/>
              </a:ext>
            </a:extLst>
          </p:cNvPr>
          <p:cNvSpPr>
            <a:spLocks noGrp="1"/>
          </p:cNvSpPr>
          <p:nvPr>
            <p:ph type="dt" sz="half" idx="10"/>
          </p:nvPr>
        </p:nvSpPr>
        <p:spPr/>
        <p:txBody>
          <a:bodyPr/>
          <a:lstStyle/>
          <a:p>
            <a:fld id="{7E8D12A6-918A-48BD-8CB9-CA713993B0EA}" type="datetime1">
              <a:rPr lang="en-US" smtClean="0"/>
              <a:t>2/14/2024</a:t>
            </a:fld>
            <a:endParaRPr lang="en-US" dirty="0"/>
          </a:p>
        </p:txBody>
      </p:sp>
      <p:sp>
        <p:nvSpPr>
          <p:cNvPr id="6" name="Footer Placeholder 5">
            <a:extLst>
              <a:ext uri="{FF2B5EF4-FFF2-40B4-BE49-F238E27FC236}">
                <a16:creationId xmlns:a16="http://schemas.microsoft.com/office/drawing/2014/main" id="{1D31886D-FAB1-5DC9-203A-5E7D815A80A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12B65F2-2C3F-67BD-55A0-F53850A65015}"/>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234562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2390F-9174-C362-FA53-060A570FAC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33ED05-A80C-4B53-AE66-ACB2A2CFB5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0A8DE1-4227-A3A6-5FDA-F43F98A067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89E18C-06AF-23B6-640F-9F45AE944FD0}"/>
              </a:ext>
            </a:extLst>
          </p:cNvPr>
          <p:cNvSpPr>
            <a:spLocks noGrp="1"/>
          </p:cNvSpPr>
          <p:nvPr>
            <p:ph type="dt" sz="half" idx="10"/>
          </p:nvPr>
        </p:nvSpPr>
        <p:spPr/>
        <p:txBody>
          <a:bodyPr/>
          <a:lstStyle/>
          <a:p>
            <a:fld id="{E778CE86-875F-4587-BCF6-FA054AFC0D53}" type="datetime1">
              <a:rPr lang="en-US" smtClean="0"/>
              <a:pPr/>
              <a:t>2/14/2024</a:t>
            </a:fld>
            <a:endParaRPr lang="en-US" dirty="0"/>
          </a:p>
        </p:txBody>
      </p:sp>
      <p:sp>
        <p:nvSpPr>
          <p:cNvPr id="6" name="Footer Placeholder 5">
            <a:extLst>
              <a:ext uri="{FF2B5EF4-FFF2-40B4-BE49-F238E27FC236}">
                <a16:creationId xmlns:a16="http://schemas.microsoft.com/office/drawing/2014/main" id="{32C6D71C-6EAA-969B-B1B5-FB6DF8383F03}"/>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0A7EB65D-FA82-8E8F-05F5-C283AF83A246}"/>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02304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28666-0B1A-FE7E-EE4E-FC50E17443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044685-0739-3E66-5061-03F9B7E238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E45594-322A-A705-C8DB-463B2C9885D7}"/>
              </a:ext>
            </a:extLst>
          </p:cNvPr>
          <p:cNvSpPr>
            <a:spLocks noGrp="1"/>
          </p:cNvSpPr>
          <p:nvPr>
            <p:ph type="dt" sz="half" idx="10"/>
          </p:nvPr>
        </p:nvSpPr>
        <p:spPr/>
        <p:txBody>
          <a:bodyPr/>
          <a:lstStyle/>
          <a:p>
            <a:fld id="{F6FA2B21-3FCD-4721-B95C-427943F61125}" type="datetime1">
              <a:rPr lang="en-US" smtClean="0"/>
              <a:t>2/14/2024</a:t>
            </a:fld>
            <a:endParaRPr lang="en-US" dirty="0"/>
          </a:p>
        </p:txBody>
      </p:sp>
      <p:sp>
        <p:nvSpPr>
          <p:cNvPr id="5" name="Footer Placeholder 4">
            <a:extLst>
              <a:ext uri="{FF2B5EF4-FFF2-40B4-BE49-F238E27FC236}">
                <a16:creationId xmlns:a16="http://schemas.microsoft.com/office/drawing/2014/main" id="{A6C2ED8B-0014-6D0E-8B6F-1B89DADEA46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A83209D-6CFC-E02D-E2EF-1AAC7A5E87EE}"/>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4614675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84E8C1-32F9-A371-6B7C-F0329A1C56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10557F-EAD8-51CC-3F0B-D2414B3DFB0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1747F0-2F6F-B12D-700D-D3786D89EB61}"/>
              </a:ext>
            </a:extLst>
          </p:cNvPr>
          <p:cNvSpPr>
            <a:spLocks noGrp="1"/>
          </p:cNvSpPr>
          <p:nvPr>
            <p:ph type="dt" sz="half" idx="10"/>
          </p:nvPr>
        </p:nvSpPr>
        <p:spPr/>
        <p:txBody>
          <a:bodyPr/>
          <a:lstStyle/>
          <a:p>
            <a:fld id="{F6FA2B21-3FCD-4721-B95C-427943F61125}" type="datetime1">
              <a:rPr lang="en-US" smtClean="0"/>
              <a:t>2/14/2024</a:t>
            </a:fld>
            <a:endParaRPr lang="en-US" dirty="0"/>
          </a:p>
        </p:txBody>
      </p:sp>
      <p:sp>
        <p:nvSpPr>
          <p:cNvPr id="5" name="Footer Placeholder 4">
            <a:extLst>
              <a:ext uri="{FF2B5EF4-FFF2-40B4-BE49-F238E27FC236}">
                <a16:creationId xmlns:a16="http://schemas.microsoft.com/office/drawing/2014/main" id="{7A177C9F-0A24-3EE6-59DD-AD69C7E3522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E32BF6-5BE8-39FD-214A-6A5A38FDFFE1}"/>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7068926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F46006-2CC5-4733-808F-9369B7EF08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7C8CDB-BD0C-4434-7E8D-40DFBFF9ED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64FEF5-C1A0-497F-D5DF-9BC46BF488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2/14/2024</a:t>
            </a:fld>
            <a:endParaRPr lang="en-US" dirty="0"/>
          </a:p>
        </p:txBody>
      </p:sp>
      <p:sp>
        <p:nvSpPr>
          <p:cNvPr id="5" name="Footer Placeholder 4">
            <a:extLst>
              <a:ext uri="{FF2B5EF4-FFF2-40B4-BE49-F238E27FC236}">
                <a16:creationId xmlns:a16="http://schemas.microsoft.com/office/drawing/2014/main" id="{9423A395-DFB2-286B-97A0-6AEDE35C47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EF8C6B2-F4C5-C23B-5246-C1B21621E8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56795880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customXml" Target="../ink/ink1.xml"/><Relationship Id="rId13" Type="http://schemas.openxmlformats.org/officeDocument/2006/relationships/image" Target="../media/image5.png"/><Relationship Id="rId18" Type="http://schemas.openxmlformats.org/officeDocument/2006/relationships/customXml" Target="../ink/ink6.xml"/><Relationship Id="rId26" Type="http://schemas.openxmlformats.org/officeDocument/2006/relationships/customXml" Target="../ink/ink10.xml"/><Relationship Id="rId3" Type="http://schemas.openxmlformats.org/officeDocument/2006/relationships/diagramData" Target="../diagrams/data1.xml"/><Relationship Id="rId21" Type="http://schemas.openxmlformats.org/officeDocument/2006/relationships/image" Target="../media/image9.png"/><Relationship Id="rId7" Type="http://schemas.microsoft.com/office/2007/relationships/diagramDrawing" Target="../diagrams/drawing1.xml"/><Relationship Id="rId12" Type="http://schemas.openxmlformats.org/officeDocument/2006/relationships/customXml" Target="../ink/ink3.xml"/><Relationship Id="rId17" Type="http://schemas.openxmlformats.org/officeDocument/2006/relationships/image" Target="../media/image7.png"/><Relationship Id="rId25" Type="http://schemas.openxmlformats.org/officeDocument/2006/relationships/image" Target="../media/image11.png"/><Relationship Id="rId2" Type="http://schemas.openxmlformats.org/officeDocument/2006/relationships/notesSlide" Target="../notesSlides/notesSlide6.xml"/><Relationship Id="rId16" Type="http://schemas.openxmlformats.org/officeDocument/2006/relationships/customXml" Target="../ink/ink5.xml"/><Relationship Id="rId20" Type="http://schemas.openxmlformats.org/officeDocument/2006/relationships/customXml" Target="../ink/ink7.xml"/><Relationship Id="rId29"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40.png"/><Relationship Id="rId24" Type="http://schemas.openxmlformats.org/officeDocument/2006/relationships/customXml" Target="../ink/ink9.xml"/><Relationship Id="rId5" Type="http://schemas.openxmlformats.org/officeDocument/2006/relationships/diagramQuickStyle" Target="../diagrams/quickStyle1.xml"/><Relationship Id="rId15" Type="http://schemas.openxmlformats.org/officeDocument/2006/relationships/image" Target="../media/image6.png"/><Relationship Id="rId23" Type="http://schemas.openxmlformats.org/officeDocument/2006/relationships/image" Target="../media/image10.png"/><Relationship Id="rId28" Type="http://schemas.openxmlformats.org/officeDocument/2006/relationships/customXml" Target="../ink/ink11.xml"/><Relationship Id="rId10" Type="http://schemas.openxmlformats.org/officeDocument/2006/relationships/customXml" Target="../ink/ink2.xml"/><Relationship Id="rId19" Type="http://schemas.openxmlformats.org/officeDocument/2006/relationships/image" Target="../media/image8.png"/><Relationship Id="rId4" Type="http://schemas.openxmlformats.org/officeDocument/2006/relationships/diagramLayout" Target="../diagrams/layout1.xml"/><Relationship Id="rId9" Type="http://schemas.openxmlformats.org/officeDocument/2006/relationships/image" Target="../media/image31.png"/><Relationship Id="rId14" Type="http://schemas.openxmlformats.org/officeDocument/2006/relationships/customXml" Target="../ink/ink4.xml"/><Relationship Id="rId22" Type="http://schemas.openxmlformats.org/officeDocument/2006/relationships/customXml" Target="../ink/ink8.xml"/><Relationship Id="rId27"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bc.co.uk/news/uk-england-nottinghamshire-68256172?at_medium=RSS&amp;at_campaign=KARANGA"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www.bbc.co.uk/news/uk-england-berkshire-19480076" TargetMode="External"/><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8" Type="http://schemas.openxmlformats.org/officeDocument/2006/relationships/customXml" Target="../ink/ink12.xml"/><Relationship Id="rId13" Type="http://schemas.openxmlformats.org/officeDocument/2006/relationships/image" Target="../media/image17.png"/><Relationship Id="rId18" Type="http://schemas.openxmlformats.org/officeDocument/2006/relationships/customXml" Target="../ink/ink17.xml"/><Relationship Id="rId26" Type="http://schemas.openxmlformats.org/officeDocument/2006/relationships/customXml" Target="../ink/ink21.xml"/><Relationship Id="rId3" Type="http://schemas.openxmlformats.org/officeDocument/2006/relationships/diagramData" Target="../diagrams/data3.xml"/><Relationship Id="rId21" Type="http://schemas.openxmlformats.org/officeDocument/2006/relationships/image" Target="../media/image21.png"/><Relationship Id="rId7" Type="http://schemas.microsoft.com/office/2007/relationships/diagramDrawing" Target="../diagrams/drawing3.xml"/><Relationship Id="rId12" Type="http://schemas.openxmlformats.org/officeDocument/2006/relationships/customXml" Target="../ink/ink14.xml"/><Relationship Id="rId17" Type="http://schemas.openxmlformats.org/officeDocument/2006/relationships/image" Target="../media/image19.png"/><Relationship Id="rId25" Type="http://schemas.openxmlformats.org/officeDocument/2006/relationships/image" Target="../media/image23.png"/><Relationship Id="rId2" Type="http://schemas.openxmlformats.org/officeDocument/2006/relationships/notesSlide" Target="../notesSlides/notesSlide14.xml"/><Relationship Id="rId16" Type="http://schemas.openxmlformats.org/officeDocument/2006/relationships/customXml" Target="../ink/ink16.xml"/><Relationship Id="rId20" Type="http://schemas.openxmlformats.org/officeDocument/2006/relationships/customXml" Target="../ink/ink18.xml"/><Relationship Id="rId29"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image" Target="../media/image160.png"/><Relationship Id="rId24" Type="http://schemas.openxmlformats.org/officeDocument/2006/relationships/customXml" Target="../ink/ink20.xml"/><Relationship Id="rId5" Type="http://schemas.openxmlformats.org/officeDocument/2006/relationships/diagramQuickStyle" Target="../diagrams/quickStyle3.xml"/><Relationship Id="rId15" Type="http://schemas.openxmlformats.org/officeDocument/2006/relationships/image" Target="../media/image18.png"/><Relationship Id="rId23" Type="http://schemas.openxmlformats.org/officeDocument/2006/relationships/image" Target="../media/image22.png"/><Relationship Id="rId28" Type="http://schemas.openxmlformats.org/officeDocument/2006/relationships/customXml" Target="../ink/ink22.xml"/><Relationship Id="rId10" Type="http://schemas.openxmlformats.org/officeDocument/2006/relationships/customXml" Target="../ink/ink13.xml"/><Relationship Id="rId19" Type="http://schemas.openxmlformats.org/officeDocument/2006/relationships/image" Target="../media/image20.png"/><Relationship Id="rId31" Type="http://schemas.openxmlformats.org/officeDocument/2006/relationships/image" Target="../media/image26.png"/><Relationship Id="rId4" Type="http://schemas.openxmlformats.org/officeDocument/2006/relationships/diagramLayout" Target="../diagrams/layout3.xml"/><Relationship Id="rId9" Type="http://schemas.openxmlformats.org/officeDocument/2006/relationships/image" Target="../media/image150.png"/><Relationship Id="rId14" Type="http://schemas.openxmlformats.org/officeDocument/2006/relationships/customXml" Target="../ink/ink15.xml"/><Relationship Id="rId22" Type="http://schemas.openxmlformats.org/officeDocument/2006/relationships/customXml" Target="../ink/ink19.xml"/><Relationship Id="rId27" Type="http://schemas.openxmlformats.org/officeDocument/2006/relationships/image" Target="../media/image24.png"/><Relationship Id="rId30" Type="http://schemas.openxmlformats.org/officeDocument/2006/relationships/customXml" Target="../ink/ink2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customXml" Target="../ink/ink24.xml"/><Relationship Id="rId2" Type="http://schemas.openxmlformats.org/officeDocument/2006/relationships/notesSlide" Target="../notesSlides/notesSlide16.xml"/><Relationship Id="rId1" Type="http://schemas.openxmlformats.org/officeDocument/2006/relationships/slideLayout" Target="../slideLayouts/slideLayout8.xml"/><Relationship Id="rId5" Type="http://schemas.openxmlformats.org/officeDocument/2006/relationships/customXml" Target="../ink/ink25.xml"/><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9.xml"/><Relationship Id="rId4" Type="http://schemas.openxmlformats.org/officeDocument/2006/relationships/hyperlink" Target="https://www.justiceforwomen.org.uk/sally-challen-appeal" TargetMode="Externa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8.xml"/><Relationship Id="rId1" Type="http://schemas.openxmlformats.org/officeDocument/2006/relationships/video" Target="https://www.youtube.com/embed/IXkuUBVC73g?feature=oembed" TargetMode="External"/><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HOMICIDE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CD4B4AC-0837-4C6F-B498-55CA1F4F584F}"/>
              </a:ext>
            </a:extLst>
          </p:cNvPr>
          <p:cNvSpPr>
            <a:spLocks noGrp="1"/>
          </p:cNvSpPr>
          <p:nvPr>
            <p:ph type="title"/>
          </p:nvPr>
        </p:nvSpPr>
        <p:spPr/>
        <p:txBody>
          <a:bodyPr/>
          <a:lstStyle/>
          <a:p>
            <a:r>
              <a:rPr lang="en-US" dirty="0"/>
              <a:t>MURDER</a:t>
            </a:r>
          </a:p>
        </p:txBody>
      </p:sp>
      <p:sp>
        <p:nvSpPr>
          <p:cNvPr id="10" name="Text Placeholder 2">
            <a:extLst>
              <a:ext uri="{FF2B5EF4-FFF2-40B4-BE49-F238E27FC236}">
                <a16:creationId xmlns:a16="http://schemas.microsoft.com/office/drawing/2014/main" id="{1B2D2893-3AE6-486A-B15D-8195C0C57AB4}"/>
              </a:ext>
            </a:extLst>
          </p:cNvPr>
          <p:cNvSpPr>
            <a:spLocks noGrp="1"/>
          </p:cNvSpPr>
          <p:nvPr>
            <p:ph type="body" idx="1"/>
          </p:nvPr>
        </p:nvSpPr>
        <p:spPr/>
        <p:txBody>
          <a:bodyPr/>
          <a:lstStyle/>
          <a:p>
            <a:r>
              <a:rPr lang="en-US" dirty="0"/>
              <a:t>What is it? discuss</a:t>
            </a:r>
          </a:p>
        </p:txBody>
      </p:sp>
    </p:spTree>
    <p:extLst>
      <p:ext uri="{BB962C8B-B14F-4D97-AF65-F5344CB8AC3E}">
        <p14:creationId xmlns:p14="http://schemas.microsoft.com/office/powerpoint/2010/main" val="2848132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464D5-D7D5-25AA-1FE5-1563AFFC7B64}"/>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AA0CA0CB-E6BF-7F9C-DD72-B87172F097BC}"/>
              </a:ext>
            </a:extLst>
          </p:cNvPr>
          <p:cNvSpPr>
            <a:spLocks noGrp="1"/>
          </p:cNvSpPr>
          <p:nvPr>
            <p:ph type="body" idx="1"/>
          </p:nvPr>
        </p:nvSpPr>
        <p:spPr/>
        <p:txBody>
          <a:bodyPr/>
          <a:lstStyle/>
          <a:p>
            <a:endParaRPr lang="en-GB"/>
          </a:p>
        </p:txBody>
      </p:sp>
      <p:pic>
        <p:nvPicPr>
          <p:cNvPr id="5" name="Picture 4">
            <a:extLst>
              <a:ext uri="{FF2B5EF4-FFF2-40B4-BE49-F238E27FC236}">
                <a16:creationId xmlns:a16="http://schemas.microsoft.com/office/drawing/2014/main" id="{32EF5316-F668-2596-33B6-01EEAE77A70D}"/>
              </a:ext>
            </a:extLst>
          </p:cNvPr>
          <p:cNvPicPr>
            <a:picLocks noChangeAspect="1"/>
          </p:cNvPicPr>
          <p:nvPr/>
        </p:nvPicPr>
        <p:blipFill>
          <a:blip r:embed="rId3"/>
          <a:stretch>
            <a:fillRect/>
          </a:stretch>
        </p:blipFill>
        <p:spPr>
          <a:xfrm>
            <a:off x="157895" y="298523"/>
            <a:ext cx="11876210" cy="6260953"/>
          </a:xfrm>
          <a:prstGeom prst="rect">
            <a:avLst/>
          </a:prstGeom>
        </p:spPr>
      </p:pic>
    </p:spTree>
    <p:extLst>
      <p:ext uri="{BB962C8B-B14F-4D97-AF65-F5344CB8AC3E}">
        <p14:creationId xmlns:p14="http://schemas.microsoft.com/office/powerpoint/2010/main" val="3810554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A32B5F-3208-447F-B54C-0F768027219B}"/>
              </a:ext>
            </a:extLst>
          </p:cNvPr>
          <p:cNvSpPr>
            <a:spLocks noGrp="1"/>
          </p:cNvSpPr>
          <p:nvPr>
            <p:ph sz="half" idx="1"/>
          </p:nvPr>
        </p:nvSpPr>
        <p:spPr>
          <a:xfrm>
            <a:off x="1066800" y="795130"/>
            <a:ext cx="4663440" cy="5057030"/>
          </a:xfrm>
        </p:spPr>
        <p:txBody>
          <a:bodyPr>
            <a:normAutofit fontScale="77500" lnSpcReduction="20000"/>
          </a:bodyPr>
          <a:lstStyle/>
          <a:p>
            <a:pPr>
              <a:lnSpc>
                <a:spcPct val="100000"/>
              </a:lnSpc>
            </a:pPr>
            <a:r>
              <a:rPr lang="en-GB" b="1" u="sng" dirty="0"/>
              <a:t>Define murder</a:t>
            </a:r>
          </a:p>
          <a:p>
            <a:pPr marL="0" indent="0">
              <a:lnSpc>
                <a:spcPct val="100000"/>
              </a:lnSpc>
              <a:buNone/>
            </a:pPr>
            <a:r>
              <a:rPr lang="en-GB" dirty="0"/>
              <a:t>Murder is where D kills V and D intends to kill or intends to cause GBH. The offence takes place under the Queen’s peace.</a:t>
            </a:r>
          </a:p>
          <a:p>
            <a:pPr marL="0" indent="0">
              <a:lnSpc>
                <a:spcPct val="100000"/>
              </a:lnSpc>
              <a:buNone/>
            </a:pPr>
            <a:endParaRPr lang="en-GB" dirty="0"/>
          </a:p>
          <a:p>
            <a:pPr>
              <a:lnSpc>
                <a:spcPct val="100000"/>
              </a:lnSpc>
            </a:pPr>
            <a:r>
              <a:rPr lang="en-GB" b="1" u="sng" dirty="0"/>
              <a:t>What is the Actus Reus of Murder?</a:t>
            </a:r>
          </a:p>
          <a:p>
            <a:pPr marL="0" indent="0">
              <a:lnSpc>
                <a:spcPct val="100000"/>
              </a:lnSpc>
              <a:buNone/>
            </a:pPr>
            <a:r>
              <a:rPr lang="en-GB" dirty="0"/>
              <a:t>D unlawfully kills another person under the Queen’s peace and V is a person.</a:t>
            </a:r>
          </a:p>
          <a:p>
            <a:pPr marL="0" indent="0">
              <a:lnSpc>
                <a:spcPct val="100000"/>
              </a:lnSpc>
              <a:buNone/>
            </a:pPr>
            <a:r>
              <a:rPr lang="en-GB" dirty="0"/>
              <a:t>Gibbins and Proctor [1918]</a:t>
            </a:r>
          </a:p>
          <a:p>
            <a:pPr marL="0" indent="0">
              <a:lnSpc>
                <a:spcPct val="100000"/>
              </a:lnSpc>
              <a:buNone/>
            </a:pPr>
            <a:endParaRPr lang="en-GB" dirty="0"/>
          </a:p>
          <a:p>
            <a:pPr marL="0" indent="0">
              <a:lnSpc>
                <a:spcPct val="100000"/>
              </a:lnSpc>
              <a:buNone/>
            </a:pPr>
            <a:r>
              <a:rPr lang="en-GB" b="1" i="1" u="sng" dirty="0"/>
              <a:t>What is the </a:t>
            </a:r>
            <a:r>
              <a:rPr lang="en-GB" b="1" i="1" u="sng" dirty="0" err="1"/>
              <a:t>mens</a:t>
            </a:r>
            <a:r>
              <a:rPr lang="en-GB" b="1" i="1" u="sng" dirty="0"/>
              <a:t> rea of murder?</a:t>
            </a:r>
          </a:p>
          <a:p>
            <a:pPr marL="0" indent="0">
              <a:lnSpc>
                <a:spcPct val="100000"/>
              </a:lnSpc>
              <a:buNone/>
            </a:pPr>
            <a:r>
              <a:rPr lang="en-GB" dirty="0"/>
              <a:t>Malice aforethought: intention to kill or to cause GBH</a:t>
            </a:r>
          </a:p>
        </p:txBody>
      </p:sp>
      <p:pic>
        <p:nvPicPr>
          <p:cNvPr id="5" name="Picture 4" descr="A gavel on top of a book&#10;&#10;Description automatically generated">
            <a:extLst>
              <a:ext uri="{FF2B5EF4-FFF2-40B4-BE49-F238E27FC236}">
                <a16:creationId xmlns:a16="http://schemas.microsoft.com/office/drawing/2014/main" id="{26EAD379-A74A-98A4-977E-810FF64E8269}"/>
              </a:ext>
            </a:extLst>
          </p:cNvPr>
          <p:cNvPicPr>
            <a:picLocks noChangeAspect="1"/>
          </p:cNvPicPr>
          <p:nvPr/>
        </p:nvPicPr>
        <p:blipFill rotWithShape="1">
          <a:blip r:embed="rId3"/>
          <a:srcRect r="-3" b="9468"/>
          <a:stretch/>
        </p:blipFill>
        <p:spPr>
          <a:xfrm>
            <a:off x="6461760" y="2103120"/>
            <a:ext cx="4663440" cy="3749040"/>
          </a:xfrm>
          <a:prstGeom prst="rect">
            <a:avLst/>
          </a:prstGeom>
          <a:noFill/>
        </p:spPr>
      </p:pic>
    </p:spTree>
    <p:extLst>
      <p:ext uri="{BB962C8B-B14F-4D97-AF65-F5344CB8AC3E}">
        <p14:creationId xmlns:p14="http://schemas.microsoft.com/office/powerpoint/2010/main" val="3069326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F5E0F-87F8-03BA-1079-D7AC2085ABAC}"/>
              </a:ext>
            </a:extLst>
          </p:cNvPr>
          <p:cNvSpPr>
            <a:spLocks noGrp="1"/>
          </p:cNvSpPr>
          <p:nvPr>
            <p:ph type="title"/>
          </p:nvPr>
        </p:nvSpPr>
        <p:spPr>
          <a:solidFill>
            <a:schemeClr val="bg1"/>
          </a:solidFill>
        </p:spPr>
        <p:txBody>
          <a:bodyPr/>
          <a:lstStyle/>
          <a:p>
            <a:r>
              <a:rPr lang="en-GB" dirty="0"/>
              <a:t>Gibbons and Proctor Case 1918</a:t>
            </a:r>
          </a:p>
        </p:txBody>
      </p:sp>
      <p:sp>
        <p:nvSpPr>
          <p:cNvPr id="3" name="Content Placeholder 2">
            <a:extLst>
              <a:ext uri="{FF2B5EF4-FFF2-40B4-BE49-F238E27FC236}">
                <a16:creationId xmlns:a16="http://schemas.microsoft.com/office/drawing/2014/main" id="{B3D3FF6D-8B2E-9E86-2DE1-9EFE39F6C2D1}"/>
              </a:ext>
            </a:extLst>
          </p:cNvPr>
          <p:cNvSpPr>
            <a:spLocks noGrp="1"/>
          </p:cNvSpPr>
          <p:nvPr>
            <p:ph sz="half" idx="1"/>
          </p:nvPr>
        </p:nvSpPr>
        <p:spPr>
          <a:solidFill>
            <a:schemeClr val="bg1"/>
          </a:solidFill>
        </p:spPr>
        <p:txBody>
          <a:bodyPr/>
          <a:lstStyle/>
          <a:p>
            <a:pPr marL="0" indent="0">
              <a:buNone/>
            </a:pPr>
            <a:r>
              <a:rPr lang="en-GB" sz="2000" baseline="0" dirty="0"/>
              <a:t>D1 (Gibbins) and his lover D2 (Proctor) failed to feed D1’s 7-year-old child (V) resulting in V’s death</a:t>
            </a:r>
          </a:p>
          <a:p>
            <a:pPr marL="0" indent="0">
              <a:buNone/>
            </a:pPr>
            <a:r>
              <a:rPr lang="en-GB" sz="2000" baseline="0" dirty="0"/>
              <a:t>Crown Court: D1 and D2 convicted for murder</a:t>
            </a:r>
          </a:p>
          <a:p>
            <a:endParaRPr lang="en-GB" dirty="0"/>
          </a:p>
        </p:txBody>
      </p:sp>
      <p:sp>
        <p:nvSpPr>
          <p:cNvPr id="4" name="Content Placeholder 3">
            <a:extLst>
              <a:ext uri="{FF2B5EF4-FFF2-40B4-BE49-F238E27FC236}">
                <a16:creationId xmlns:a16="http://schemas.microsoft.com/office/drawing/2014/main" id="{7AD5A413-3B83-BC28-D4B8-5CE50E0D678A}"/>
              </a:ext>
            </a:extLst>
          </p:cNvPr>
          <p:cNvSpPr>
            <a:spLocks noGrp="1"/>
          </p:cNvSpPr>
          <p:nvPr>
            <p:ph sz="half" idx="2"/>
          </p:nvPr>
        </p:nvSpPr>
        <p:spPr>
          <a:solidFill>
            <a:schemeClr val="bg1"/>
          </a:solidFill>
        </p:spPr>
        <p:txBody>
          <a:bodyPr/>
          <a:lstStyle/>
          <a:p>
            <a:r>
              <a:rPr lang="en-GB" sz="2400" baseline="0" dirty="0"/>
              <a:t>Court of Criminal Appeal: conviction upheld on appeal. D1 liable for his omission to feed based on familial duty owed to V; D2 based on her assumption of a duty (she was in charge of buying food).</a:t>
            </a:r>
          </a:p>
          <a:p>
            <a:endParaRPr lang="en-GB" dirty="0"/>
          </a:p>
        </p:txBody>
      </p:sp>
    </p:spTree>
    <p:extLst>
      <p:ext uri="{BB962C8B-B14F-4D97-AF65-F5344CB8AC3E}">
        <p14:creationId xmlns:p14="http://schemas.microsoft.com/office/powerpoint/2010/main" val="184601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643370D-0299-4223-9CB8-05106F5B3ED0}"/>
              </a:ext>
            </a:extLst>
          </p:cNvPr>
          <p:cNvGraphicFramePr/>
          <p:nvPr>
            <p:extLst>
              <p:ext uri="{D42A27DB-BD31-4B8C-83A1-F6EECF244321}">
                <p14:modId xmlns:p14="http://schemas.microsoft.com/office/powerpoint/2010/main" val="3647052966"/>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E9449DB0-BD42-47FC-9B38-1513B45336E1}"/>
                  </a:ext>
                </a:extLst>
              </p14:cNvPr>
              <p14:cNvContentPartPr/>
              <p14:nvPr/>
            </p14:nvContentPartPr>
            <p14:xfrm>
              <a:off x="3064105" y="2488784"/>
              <a:ext cx="360" cy="360"/>
            </p14:xfrm>
          </p:contentPart>
        </mc:Choice>
        <mc:Fallback xmlns="">
          <p:pic>
            <p:nvPicPr>
              <p:cNvPr id="6" name="Ink 5">
                <a:extLst>
                  <a:ext uri="{FF2B5EF4-FFF2-40B4-BE49-F238E27FC236}">
                    <a16:creationId xmlns:a16="http://schemas.microsoft.com/office/drawing/2014/main" id="{E9449DB0-BD42-47FC-9B38-1513B45336E1}"/>
                  </a:ext>
                </a:extLst>
              </p:cNvPr>
              <p:cNvPicPr/>
              <p:nvPr/>
            </p:nvPicPr>
            <p:blipFill>
              <a:blip r:embed="rId9"/>
              <a:stretch>
                <a:fillRect/>
              </a:stretch>
            </p:blipFill>
            <p:spPr>
              <a:xfrm>
                <a:off x="3055465" y="2480144"/>
                <a:ext cx="18000" cy="18000"/>
              </a:xfrm>
              <a:prstGeom prst="rect">
                <a:avLst/>
              </a:prstGeom>
            </p:spPr>
          </p:pic>
        </mc:Fallback>
      </mc:AlternateContent>
      <p:grpSp>
        <p:nvGrpSpPr>
          <p:cNvPr id="32" name="Group 31">
            <a:extLst>
              <a:ext uri="{FF2B5EF4-FFF2-40B4-BE49-F238E27FC236}">
                <a16:creationId xmlns:a16="http://schemas.microsoft.com/office/drawing/2014/main" id="{7399AC95-F13A-42A9-B278-261CA0BD6643}"/>
              </a:ext>
            </a:extLst>
          </p:cNvPr>
          <p:cNvGrpSpPr/>
          <p:nvPr/>
        </p:nvGrpSpPr>
        <p:grpSpPr>
          <a:xfrm>
            <a:off x="2464705" y="824504"/>
            <a:ext cx="2679480" cy="3725640"/>
            <a:chOff x="2464705" y="824504"/>
            <a:chExt cx="2679480" cy="3725640"/>
          </a:xfrm>
        </p:grpSpPr>
        <mc:AlternateContent xmlns:mc="http://schemas.openxmlformats.org/markup-compatibility/2006" xmlns:p14="http://schemas.microsoft.com/office/powerpoint/2010/main">
          <mc:Choice Requires="p14">
            <p:contentPart p14:bwMode="auto" r:id="rId10">
              <p14:nvContentPartPr>
                <p14:cNvPr id="25" name="Ink 24">
                  <a:extLst>
                    <a:ext uri="{FF2B5EF4-FFF2-40B4-BE49-F238E27FC236}">
                      <a16:creationId xmlns:a16="http://schemas.microsoft.com/office/drawing/2014/main" id="{A1852CA8-0F3D-42F0-A1BE-9EB376221B12}"/>
                    </a:ext>
                  </a:extLst>
                </p14:cNvPr>
                <p14:cNvContentPartPr/>
                <p14:nvPr/>
              </p14:nvContentPartPr>
              <p14:xfrm>
                <a:off x="4652065" y="824504"/>
                <a:ext cx="492120" cy="3725640"/>
              </p14:xfrm>
            </p:contentPart>
          </mc:Choice>
          <mc:Fallback xmlns="">
            <p:pic>
              <p:nvPicPr>
                <p:cNvPr id="25" name="Ink 24">
                  <a:extLst>
                    <a:ext uri="{FF2B5EF4-FFF2-40B4-BE49-F238E27FC236}">
                      <a16:creationId xmlns:a16="http://schemas.microsoft.com/office/drawing/2014/main" id="{A1852CA8-0F3D-42F0-A1BE-9EB376221B12}"/>
                    </a:ext>
                  </a:extLst>
                </p:cNvPr>
                <p:cNvPicPr/>
                <p:nvPr/>
              </p:nvPicPr>
              <p:blipFill>
                <a:blip r:embed="rId11"/>
                <a:stretch>
                  <a:fillRect/>
                </a:stretch>
              </p:blipFill>
              <p:spPr>
                <a:xfrm>
                  <a:off x="4643065" y="815504"/>
                  <a:ext cx="509760" cy="37432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40856BA4-8046-42FD-B2CC-7B7F0B42C869}"/>
                    </a:ext>
                  </a:extLst>
                </p14:cNvPr>
                <p14:cNvContentPartPr/>
                <p14:nvPr/>
              </p14:nvContentPartPr>
              <p14:xfrm>
                <a:off x="2464705" y="2891264"/>
                <a:ext cx="601560" cy="873720"/>
              </p14:xfrm>
            </p:contentPart>
          </mc:Choice>
          <mc:Fallback xmlns="">
            <p:pic>
              <p:nvPicPr>
                <p:cNvPr id="26" name="Ink 25">
                  <a:extLst>
                    <a:ext uri="{FF2B5EF4-FFF2-40B4-BE49-F238E27FC236}">
                      <a16:creationId xmlns:a16="http://schemas.microsoft.com/office/drawing/2014/main" id="{40856BA4-8046-42FD-B2CC-7B7F0B42C869}"/>
                    </a:ext>
                  </a:extLst>
                </p:cNvPr>
                <p:cNvPicPr/>
                <p:nvPr/>
              </p:nvPicPr>
              <p:blipFill>
                <a:blip r:embed="rId13"/>
                <a:stretch>
                  <a:fillRect/>
                </a:stretch>
              </p:blipFill>
              <p:spPr>
                <a:xfrm>
                  <a:off x="2456065" y="2882624"/>
                  <a:ext cx="619200" cy="8913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7" name="Ink 26">
                  <a:extLst>
                    <a:ext uri="{FF2B5EF4-FFF2-40B4-BE49-F238E27FC236}">
                      <a16:creationId xmlns:a16="http://schemas.microsoft.com/office/drawing/2014/main" id="{80BDE19F-42F7-49B3-A222-6115157512E5}"/>
                    </a:ext>
                  </a:extLst>
                </p14:cNvPr>
                <p14:cNvContentPartPr/>
                <p14:nvPr/>
              </p14:nvContentPartPr>
              <p14:xfrm>
                <a:off x="3018025" y="2409224"/>
                <a:ext cx="912600" cy="801000"/>
              </p14:xfrm>
            </p:contentPart>
          </mc:Choice>
          <mc:Fallback xmlns="">
            <p:pic>
              <p:nvPicPr>
                <p:cNvPr id="27" name="Ink 26">
                  <a:extLst>
                    <a:ext uri="{FF2B5EF4-FFF2-40B4-BE49-F238E27FC236}">
                      <a16:creationId xmlns:a16="http://schemas.microsoft.com/office/drawing/2014/main" id="{80BDE19F-42F7-49B3-A222-6115157512E5}"/>
                    </a:ext>
                  </a:extLst>
                </p:cNvPr>
                <p:cNvPicPr/>
                <p:nvPr/>
              </p:nvPicPr>
              <p:blipFill>
                <a:blip r:embed="rId15"/>
                <a:stretch>
                  <a:fillRect/>
                </a:stretch>
              </p:blipFill>
              <p:spPr>
                <a:xfrm>
                  <a:off x="3009025" y="2400584"/>
                  <a:ext cx="930240" cy="8186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8" name="Ink 27">
                  <a:extLst>
                    <a:ext uri="{FF2B5EF4-FFF2-40B4-BE49-F238E27FC236}">
                      <a16:creationId xmlns:a16="http://schemas.microsoft.com/office/drawing/2014/main" id="{A5853045-A25A-44BB-B92A-B51A832713D8}"/>
                    </a:ext>
                  </a:extLst>
                </p14:cNvPr>
                <p14:cNvContentPartPr/>
                <p14:nvPr/>
              </p14:nvContentPartPr>
              <p14:xfrm>
                <a:off x="3161665" y="2508584"/>
                <a:ext cx="288720" cy="438840"/>
              </p14:xfrm>
            </p:contentPart>
          </mc:Choice>
          <mc:Fallback xmlns="">
            <p:pic>
              <p:nvPicPr>
                <p:cNvPr id="28" name="Ink 27">
                  <a:extLst>
                    <a:ext uri="{FF2B5EF4-FFF2-40B4-BE49-F238E27FC236}">
                      <a16:creationId xmlns:a16="http://schemas.microsoft.com/office/drawing/2014/main" id="{A5853045-A25A-44BB-B92A-B51A832713D8}"/>
                    </a:ext>
                  </a:extLst>
                </p:cNvPr>
                <p:cNvPicPr/>
                <p:nvPr/>
              </p:nvPicPr>
              <p:blipFill>
                <a:blip r:embed="rId17"/>
                <a:stretch>
                  <a:fillRect/>
                </a:stretch>
              </p:blipFill>
              <p:spPr>
                <a:xfrm>
                  <a:off x="3153025" y="2499584"/>
                  <a:ext cx="306360" cy="4564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0" name="Ink 29">
                  <a:extLst>
                    <a:ext uri="{FF2B5EF4-FFF2-40B4-BE49-F238E27FC236}">
                      <a16:creationId xmlns:a16="http://schemas.microsoft.com/office/drawing/2014/main" id="{254BC8A1-7E24-442C-BEDC-C2A9E68D6F04}"/>
                    </a:ext>
                  </a:extLst>
                </p14:cNvPr>
                <p14:cNvContentPartPr/>
                <p14:nvPr/>
              </p14:nvContentPartPr>
              <p14:xfrm>
                <a:off x="3903265" y="1806224"/>
                <a:ext cx="161640" cy="504360"/>
              </p14:xfrm>
            </p:contentPart>
          </mc:Choice>
          <mc:Fallback xmlns="">
            <p:pic>
              <p:nvPicPr>
                <p:cNvPr id="30" name="Ink 29">
                  <a:extLst>
                    <a:ext uri="{FF2B5EF4-FFF2-40B4-BE49-F238E27FC236}">
                      <a16:creationId xmlns:a16="http://schemas.microsoft.com/office/drawing/2014/main" id="{254BC8A1-7E24-442C-BEDC-C2A9E68D6F04}"/>
                    </a:ext>
                  </a:extLst>
                </p:cNvPr>
                <p:cNvPicPr/>
                <p:nvPr/>
              </p:nvPicPr>
              <p:blipFill>
                <a:blip r:embed="rId19"/>
                <a:stretch>
                  <a:fillRect/>
                </a:stretch>
              </p:blipFill>
              <p:spPr>
                <a:xfrm>
                  <a:off x="3894265" y="1797224"/>
                  <a:ext cx="179280" cy="522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1" name="Ink 30">
                  <a:extLst>
                    <a:ext uri="{FF2B5EF4-FFF2-40B4-BE49-F238E27FC236}">
                      <a16:creationId xmlns:a16="http://schemas.microsoft.com/office/drawing/2014/main" id="{943038BF-741B-4595-8E3C-9B3052EB4C4D}"/>
                    </a:ext>
                  </a:extLst>
                </p14:cNvPr>
                <p14:cNvContentPartPr/>
                <p14:nvPr/>
              </p14:nvContentPartPr>
              <p14:xfrm>
                <a:off x="4065985" y="1293224"/>
                <a:ext cx="630000" cy="760320"/>
              </p14:xfrm>
            </p:contentPart>
          </mc:Choice>
          <mc:Fallback xmlns="">
            <p:pic>
              <p:nvPicPr>
                <p:cNvPr id="31" name="Ink 30">
                  <a:extLst>
                    <a:ext uri="{FF2B5EF4-FFF2-40B4-BE49-F238E27FC236}">
                      <a16:creationId xmlns:a16="http://schemas.microsoft.com/office/drawing/2014/main" id="{943038BF-741B-4595-8E3C-9B3052EB4C4D}"/>
                    </a:ext>
                  </a:extLst>
                </p:cNvPr>
                <p:cNvPicPr/>
                <p:nvPr/>
              </p:nvPicPr>
              <p:blipFill>
                <a:blip r:embed="rId21"/>
                <a:stretch>
                  <a:fillRect/>
                </a:stretch>
              </p:blipFill>
              <p:spPr>
                <a:xfrm>
                  <a:off x="4056985" y="1284224"/>
                  <a:ext cx="647640" cy="777960"/>
                </a:xfrm>
                <a:prstGeom prst="rect">
                  <a:avLst/>
                </a:prstGeom>
              </p:spPr>
            </p:pic>
          </mc:Fallback>
        </mc:AlternateContent>
      </p:grpSp>
      <p:grpSp>
        <p:nvGrpSpPr>
          <p:cNvPr id="37" name="Group 36">
            <a:extLst>
              <a:ext uri="{FF2B5EF4-FFF2-40B4-BE49-F238E27FC236}">
                <a16:creationId xmlns:a16="http://schemas.microsoft.com/office/drawing/2014/main" id="{0BBDFE79-90C8-465E-AAF0-F398A192902D}"/>
              </a:ext>
            </a:extLst>
          </p:cNvPr>
          <p:cNvGrpSpPr/>
          <p:nvPr/>
        </p:nvGrpSpPr>
        <p:grpSpPr>
          <a:xfrm>
            <a:off x="6660145" y="4488944"/>
            <a:ext cx="3269520" cy="647280"/>
            <a:chOff x="6660145" y="4488944"/>
            <a:chExt cx="3269520" cy="647280"/>
          </a:xfrm>
        </p:grpSpPr>
        <mc:AlternateContent xmlns:mc="http://schemas.openxmlformats.org/markup-compatibility/2006" xmlns:p14="http://schemas.microsoft.com/office/powerpoint/2010/main">
          <mc:Choice Requires="p14">
            <p:contentPart p14:bwMode="auto" r:id="rId22">
              <p14:nvContentPartPr>
                <p14:cNvPr id="33" name="Ink 32">
                  <a:extLst>
                    <a:ext uri="{FF2B5EF4-FFF2-40B4-BE49-F238E27FC236}">
                      <a16:creationId xmlns:a16="http://schemas.microsoft.com/office/drawing/2014/main" id="{36A73F9B-0D93-44AE-9A24-5506C93C1753}"/>
                    </a:ext>
                  </a:extLst>
                </p14:cNvPr>
                <p14:cNvContentPartPr/>
                <p14:nvPr/>
              </p14:nvContentPartPr>
              <p14:xfrm>
                <a:off x="6660145" y="4796384"/>
                <a:ext cx="348120" cy="119880"/>
              </p14:xfrm>
            </p:contentPart>
          </mc:Choice>
          <mc:Fallback xmlns="">
            <p:pic>
              <p:nvPicPr>
                <p:cNvPr id="33" name="Ink 32">
                  <a:extLst>
                    <a:ext uri="{FF2B5EF4-FFF2-40B4-BE49-F238E27FC236}">
                      <a16:creationId xmlns:a16="http://schemas.microsoft.com/office/drawing/2014/main" id="{36A73F9B-0D93-44AE-9A24-5506C93C1753}"/>
                    </a:ext>
                  </a:extLst>
                </p:cNvPr>
                <p:cNvPicPr/>
                <p:nvPr/>
              </p:nvPicPr>
              <p:blipFill>
                <a:blip r:embed="rId23"/>
                <a:stretch>
                  <a:fillRect/>
                </a:stretch>
              </p:blipFill>
              <p:spPr>
                <a:xfrm>
                  <a:off x="6651505" y="4787744"/>
                  <a:ext cx="365760" cy="1375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4" name="Ink 33">
                  <a:extLst>
                    <a:ext uri="{FF2B5EF4-FFF2-40B4-BE49-F238E27FC236}">
                      <a16:creationId xmlns:a16="http://schemas.microsoft.com/office/drawing/2014/main" id="{BACF8E97-22AB-4E7C-9DEB-6D0DA90C84D8}"/>
                    </a:ext>
                  </a:extLst>
                </p14:cNvPr>
                <p14:cNvContentPartPr/>
                <p14:nvPr/>
              </p14:nvContentPartPr>
              <p14:xfrm>
                <a:off x="7196185" y="4488944"/>
                <a:ext cx="1433520" cy="611640"/>
              </p14:xfrm>
            </p:contentPart>
          </mc:Choice>
          <mc:Fallback xmlns="">
            <p:pic>
              <p:nvPicPr>
                <p:cNvPr id="34" name="Ink 33">
                  <a:extLst>
                    <a:ext uri="{FF2B5EF4-FFF2-40B4-BE49-F238E27FC236}">
                      <a16:creationId xmlns:a16="http://schemas.microsoft.com/office/drawing/2014/main" id="{BACF8E97-22AB-4E7C-9DEB-6D0DA90C84D8}"/>
                    </a:ext>
                  </a:extLst>
                </p:cNvPr>
                <p:cNvPicPr/>
                <p:nvPr/>
              </p:nvPicPr>
              <p:blipFill>
                <a:blip r:embed="rId25"/>
                <a:stretch>
                  <a:fillRect/>
                </a:stretch>
              </p:blipFill>
              <p:spPr>
                <a:xfrm>
                  <a:off x="7187545" y="4479944"/>
                  <a:ext cx="1451160" cy="6292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5" name="Ink 34">
                  <a:extLst>
                    <a:ext uri="{FF2B5EF4-FFF2-40B4-BE49-F238E27FC236}">
                      <a16:creationId xmlns:a16="http://schemas.microsoft.com/office/drawing/2014/main" id="{0539200A-97E1-4D1E-BC52-1C6E8205F0F0}"/>
                    </a:ext>
                  </a:extLst>
                </p14:cNvPr>
                <p14:cNvContentPartPr/>
                <p14:nvPr/>
              </p14:nvContentPartPr>
              <p14:xfrm>
                <a:off x="8929225" y="4716104"/>
                <a:ext cx="491760" cy="420120"/>
              </p14:xfrm>
            </p:contentPart>
          </mc:Choice>
          <mc:Fallback xmlns="">
            <p:pic>
              <p:nvPicPr>
                <p:cNvPr id="35" name="Ink 34">
                  <a:extLst>
                    <a:ext uri="{FF2B5EF4-FFF2-40B4-BE49-F238E27FC236}">
                      <a16:creationId xmlns:a16="http://schemas.microsoft.com/office/drawing/2014/main" id="{0539200A-97E1-4D1E-BC52-1C6E8205F0F0}"/>
                    </a:ext>
                  </a:extLst>
                </p:cNvPr>
                <p:cNvPicPr/>
                <p:nvPr/>
              </p:nvPicPr>
              <p:blipFill>
                <a:blip r:embed="rId27"/>
                <a:stretch>
                  <a:fillRect/>
                </a:stretch>
              </p:blipFill>
              <p:spPr>
                <a:xfrm>
                  <a:off x="8920225" y="4707104"/>
                  <a:ext cx="509400" cy="4377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6" name="Ink 35">
                  <a:extLst>
                    <a:ext uri="{FF2B5EF4-FFF2-40B4-BE49-F238E27FC236}">
                      <a16:creationId xmlns:a16="http://schemas.microsoft.com/office/drawing/2014/main" id="{166BCA76-2C19-4935-9716-1260B79A1AC9}"/>
                    </a:ext>
                  </a:extLst>
                </p14:cNvPr>
                <p14:cNvContentPartPr/>
                <p14:nvPr/>
              </p14:nvContentPartPr>
              <p14:xfrm>
                <a:off x="9474625" y="4722944"/>
                <a:ext cx="455040" cy="310320"/>
              </p14:xfrm>
            </p:contentPart>
          </mc:Choice>
          <mc:Fallback xmlns="">
            <p:pic>
              <p:nvPicPr>
                <p:cNvPr id="36" name="Ink 35">
                  <a:extLst>
                    <a:ext uri="{FF2B5EF4-FFF2-40B4-BE49-F238E27FC236}">
                      <a16:creationId xmlns:a16="http://schemas.microsoft.com/office/drawing/2014/main" id="{166BCA76-2C19-4935-9716-1260B79A1AC9}"/>
                    </a:ext>
                  </a:extLst>
                </p:cNvPr>
                <p:cNvPicPr/>
                <p:nvPr/>
              </p:nvPicPr>
              <p:blipFill>
                <a:blip r:embed="rId29"/>
                <a:stretch>
                  <a:fillRect/>
                </a:stretch>
              </p:blipFill>
              <p:spPr>
                <a:xfrm>
                  <a:off x="9465625" y="4714304"/>
                  <a:ext cx="472680" cy="327960"/>
                </a:xfrm>
                <a:prstGeom prst="rect">
                  <a:avLst/>
                </a:prstGeom>
              </p:spPr>
            </p:pic>
          </mc:Fallback>
        </mc:AlternateContent>
      </p:grpSp>
    </p:spTree>
    <p:extLst>
      <p:ext uri="{BB962C8B-B14F-4D97-AF65-F5344CB8AC3E}">
        <p14:creationId xmlns:p14="http://schemas.microsoft.com/office/powerpoint/2010/main" val="1403271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09E86-B9CB-4C98-95FC-AC1F49EA8857}"/>
              </a:ext>
            </a:extLst>
          </p:cNvPr>
          <p:cNvSpPr>
            <a:spLocks noGrp="1"/>
          </p:cNvSpPr>
          <p:nvPr>
            <p:ph type="title"/>
          </p:nvPr>
        </p:nvSpPr>
        <p:spPr/>
        <p:txBody>
          <a:bodyPr anchor="b">
            <a:normAutofit/>
          </a:bodyPr>
          <a:lstStyle/>
          <a:p>
            <a:r>
              <a:rPr lang="en-GB" dirty="0"/>
              <a:t>SELF-ASSESSMENT QUESTION</a:t>
            </a:r>
          </a:p>
        </p:txBody>
      </p:sp>
      <p:sp>
        <p:nvSpPr>
          <p:cNvPr id="3" name="Content Placeholder 2">
            <a:extLst>
              <a:ext uri="{FF2B5EF4-FFF2-40B4-BE49-F238E27FC236}">
                <a16:creationId xmlns:a16="http://schemas.microsoft.com/office/drawing/2014/main" id="{8FA80BF4-C540-44F9-82D7-A998A4DFDBB6}"/>
              </a:ext>
            </a:extLst>
          </p:cNvPr>
          <p:cNvSpPr>
            <a:spLocks noGrp="1"/>
          </p:cNvSpPr>
          <p:nvPr>
            <p:ph idx="1"/>
          </p:nvPr>
        </p:nvSpPr>
        <p:spPr/>
        <p:txBody>
          <a:bodyPr>
            <a:normAutofit fontScale="62500" lnSpcReduction="20000"/>
          </a:bodyPr>
          <a:lstStyle/>
          <a:p>
            <a:pPr marL="0" indent="0">
              <a:lnSpc>
                <a:spcPct val="100000"/>
              </a:lnSpc>
              <a:buNone/>
            </a:pPr>
            <a:r>
              <a:rPr lang="en-GB" b="1"/>
              <a:t>The police came to search for stolen goods in a block of flats where Melvin lived. Melvin had stolen property hidden in his bedroom. Melvin decided to cause a distraction so that the flats would not be searched. Melvin turned the gas on in Gabriel’s house. Gabriel was his elderly neighbour. The gas leaked for 10 minutes before it was detected by the police. The police evacuated the area. Unfortunately, Gabriel had inhaled the gas and the police found him collapsed on the floor. Gabriel was rushed to hospital. At the hospital a doctor failed to noticed that Gabriel’s breathing difficulties had worsened. Gabriel died. If the doctor had noticed the worsening of the problems, Gabriel could have been given a drug to stabilise his breathing.</a:t>
            </a:r>
          </a:p>
          <a:p>
            <a:pPr marL="0" indent="0">
              <a:lnSpc>
                <a:spcPct val="100000"/>
              </a:lnSpc>
              <a:buNone/>
            </a:pPr>
            <a:endParaRPr lang="en-GB" b="1"/>
          </a:p>
          <a:p>
            <a:pPr marL="0" indent="0">
              <a:lnSpc>
                <a:spcPct val="100000"/>
              </a:lnSpc>
              <a:buNone/>
            </a:pPr>
            <a:r>
              <a:rPr lang="en-GB" b="1"/>
              <a:t>Discuss whether Melvin is guilty of murder.</a:t>
            </a:r>
          </a:p>
        </p:txBody>
      </p:sp>
      <p:pic>
        <p:nvPicPr>
          <p:cNvPr id="5" name="Picture 4">
            <a:extLst>
              <a:ext uri="{FF2B5EF4-FFF2-40B4-BE49-F238E27FC236}">
                <a16:creationId xmlns:a16="http://schemas.microsoft.com/office/drawing/2014/main" id="{E19F5C17-8ADC-1B9C-26B4-D7FE41F51314}"/>
              </a:ext>
            </a:extLst>
          </p:cNvPr>
          <p:cNvPicPr>
            <a:picLocks noChangeAspect="1"/>
          </p:cNvPicPr>
          <p:nvPr/>
        </p:nvPicPr>
        <p:blipFill>
          <a:blip r:embed="rId3"/>
          <a:stretch>
            <a:fillRect/>
          </a:stretch>
        </p:blipFill>
        <p:spPr>
          <a:xfrm>
            <a:off x="8046190" y="3843640"/>
            <a:ext cx="3777819" cy="2207012"/>
          </a:xfrm>
          <a:prstGeom prst="rect">
            <a:avLst/>
          </a:prstGeom>
        </p:spPr>
      </p:pic>
    </p:spTree>
    <p:extLst>
      <p:ext uri="{BB962C8B-B14F-4D97-AF65-F5344CB8AC3E}">
        <p14:creationId xmlns:p14="http://schemas.microsoft.com/office/powerpoint/2010/main" val="3312035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5F62-DCE0-43B2-A7E1-A4C2C102158C}"/>
              </a:ext>
            </a:extLst>
          </p:cNvPr>
          <p:cNvSpPr>
            <a:spLocks noGrp="1"/>
          </p:cNvSpPr>
          <p:nvPr>
            <p:ph type="title"/>
          </p:nvPr>
        </p:nvSpPr>
        <p:spPr/>
        <p:txBody>
          <a:bodyPr anchor="b">
            <a:normAutofit/>
          </a:bodyPr>
          <a:lstStyle/>
          <a:p>
            <a:r>
              <a:rPr lang="en-GB" dirty="0"/>
              <a:t>Recap: partial defences</a:t>
            </a:r>
          </a:p>
        </p:txBody>
      </p:sp>
      <p:graphicFrame>
        <p:nvGraphicFramePr>
          <p:cNvPr id="5" name="Content Placeholder 2">
            <a:extLst>
              <a:ext uri="{FF2B5EF4-FFF2-40B4-BE49-F238E27FC236}">
                <a16:creationId xmlns:a16="http://schemas.microsoft.com/office/drawing/2014/main" id="{451DCFF2-ED5D-403F-BB25-7C50AAC9BB12}"/>
              </a:ext>
            </a:extLst>
          </p:cNvPr>
          <p:cNvGraphicFramePr>
            <a:graphicFrameLocks noGrp="1"/>
          </p:cNvGraphicFramePr>
          <p:nvPr>
            <p:ph idx="1"/>
            <p:extLst>
              <p:ext uri="{D42A27DB-BD31-4B8C-83A1-F6EECF244321}">
                <p14:modId xmlns:p14="http://schemas.microsoft.com/office/powerpoint/2010/main" val="3311381076"/>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0723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0D5479-3761-0821-F3BD-65E18CC13403}"/>
              </a:ext>
            </a:extLst>
          </p:cNvPr>
          <p:cNvSpPr>
            <a:spLocks noGrp="1"/>
          </p:cNvSpPr>
          <p:nvPr>
            <p:ph idx="1"/>
          </p:nvPr>
        </p:nvSpPr>
        <p:spPr/>
        <p:txBody>
          <a:bodyPr/>
          <a:lstStyle/>
          <a:p>
            <a:r>
              <a:rPr lang="en-GB" dirty="0">
                <a:hlinkClick r:id="rId3"/>
              </a:rPr>
              <a:t>Nottingham attacks: Witness still has nightmares after student killings - BBC News</a:t>
            </a:r>
            <a:endParaRPr lang="en-GB" dirty="0"/>
          </a:p>
          <a:p>
            <a:endParaRPr lang="en-GB" dirty="0"/>
          </a:p>
          <a:p>
            <a:endParaRPr lang="en-GB" dirty="0"/>
          </a:p>
          <a:p>
            <a:r>
              <a:rPr lang="en-GB" dirty="0"/>
              <a:t>Valdo </a:t>
            </a:r>
            <a:r>
              <a:rPr lang="en-GB" dirty="0" err="1"/>
              <a:t>Calocane</a:t>
            </a:r>
            <a:r>
              <a:rPr lang="en-GB" dirty="0"/>
              <a:t> – Given hospital order after pleading guilty to Murder- diminished responsibility for the murders of three people in Nottingham in 2023. </a:t>
            </a:r>
          </a:p>
        </p:txBody>
      </p:sp>
      <p:pic>
        <p:nvPicPr>
          <p:cNvPr id="6" name="Picture 5">
            <a:extLst>
              <a:ext uri="{FF2B5EF4-FFF2-40B4-BE49-F238E27FC236}">
                <a16:creationId xmlns:a16="http://schemas.microsoft.com/office/drawing/2014/main" id="{1B09766F-1D39-DBA9-D30D-A20ED54B657B}"/>
              </a:ext>
            </a:extLst>
          </p:cNvPr>
          <p:cNvPicPr>
            <a:picLocks noChangeAspect="1"/>
          </p:cNvPicPr>
          <p:nvPr/>
        </p:nvPicPr>
        <p:blipFill>
          <a:blip r:embed="rId4"/>
          <a:stretch>
            <a:fillRect/>
          </a:stretch>
        </p:blipFill>
        <p:spPr>
          <a:xfrm>
            <a:off x="870493" y="468739"/>
            <a:ext cx="3463712" cy="3965598"/>
          </a:xfrm>
          <a:prstGeom prst="rect">
            <a:avLst/>
          </a:prstGeom>
        </p:spPr>
      </p:pic>
      <p:pic>
        <p:nvPicPr>
          <p:cNvPr id="2" name="Picture 1">
            <a:extLst>
              <a:ext uri="{FF2B5EF4-FFF2-40B4-BE49-F238E27FC236}">
                <a16:creationId xmlns:a16="http://schemas.microsoft.com/office/drawing/2014/main" id="{EFCCC29B-80DB-E94A-B7C5-4E0DCDDE42AB}"/>
              </a:ext>
            </a:extLst>
          </p:cNvPr>
          <p:cNvPicPr>
            <a:picLocks noChangeAspect="1"/>
          </p:cNvPicPr>
          <p:nvPr/>
        </p:nvPicPr>
        <p:blipFill>
          <a:blip r:embed="rId5"/>
          <a:stretch>
            <a:fillRect/>
          </a:stretch>
        </p:blipFill>
        <p:spPr>
          <a:xfrm>
            <a:off x="563646" y="4698124"/>
            <a:ext cx="4077405" cy="1808436"/>
          </a:xfrm>
          <a:prstGeom prst="rect">
            <a:avLst/>
          </a:prstGeom>
        </p:spPr>
      </p:pic>
    </p:spTree>
    <p:extLst>
      <p:ext uri="{BB962C8B-B14F-4D97-AF65-F5344CB8AC3E}">
        <p14:creationId xmlns:p14="http://schemas.microsoft.com/office/powerpoint/2010/main" val="1315520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D6267-706A-4A6C-75D1-8388B0718514}"/>
              </a:ext>
            </a:extLst>
          </p:cNvPr>
          <p:cNvSpPr>
            <a:spLocks noGrp="1"/>
          </p:cNvSpPr>
          <p:nvPr>
            <p:ph type="title"/>
          </p:nvPr>
        </p:nvSpPr>
        <p:spPr>
          <a:solidFill>
            <a:schemeClr val="bg1"/>
          </a:solidFill>
        </p:spPr>
        <p:txBody>
          <a:bodyPr/>
          <a:lstStyle/>
          <a:p>
            <a:r>
              <a:rPr lang="en-GB" dirty="0"/>
              <a:t>Loss of Control </a:t>
            </a:r>
          </a:p>
        </p:txBody>
      </p:sp>
      <p:sp>
        <p:nvSpPr>
          <p:cNvPr id="3" name="Content Placeholder 2">
            <a:extLst>
              <a:ext uri="{FF2B5EF4-FFF2-40B4-BE49-F238E27FC236}">
                <a16:creationId xmlns:a16="http://schemas.microsoft.com/office/drawing/2014/main" id="{E662D3D1-01C2-E24C-C481-47C16A3ED8BC}"/>
              </a:ext>
            </a:extLst>
          </p:cNvPr>
          <p:cNvSpPr>
            <a:spLocks noGrp="1"/>
          </p:cNvSpPr>
          <p:nvPr>
            <p:ph idx="1"/>
          </p:nvPr>
        </p:nvSpPr>
        <p:spPr/>
        <p:txBody>
          <a:bodyPr>
            <a:normAutofit lnSpcReduction="10000"/>
          </a:bodyPr>
          <a:lstStyle/>
          <a:p>
            <a:r>
              <a:rPr lang="en-GB" sz="2800" dirty="0">
                <a:solidFill>
                  <a:srgbClr val="FF0000"/>
                </a:solidFill>
              </a:rPr>
              <a:t>S54 (1) Coroners and Justice Act 2009</a:t>
            </a:r>
          </a:p>
          <a:p>
            <a:pPr lvl="1"/>
            <a:r>
              <a:rPr lang="en-GB" sz="2400" dirty="0"/>
              <a:t>Where a person (D) kills or is a party to the killing of another V), D is not to be convicted of murder if </a:t>
            </a:r>
          </a:p>
          <a:p>
            <a:pPr marL="914400" lvl="1" indent="-457200">
              <a:buAutoNum type="alphaLcParenBoth"/>
            </a:pPr>
            <a:r>
              <a:rPr lang="en-GB" sz="2400" dirty="0"/>
              <a:t>D’s acts and omissions in doing to being a party to the killing resulted from D’s loss of self control </a:t>
            </a:r>
          </a:p>
          <a:p>
            <a:pPr marL="914400" lvl="1" indent="-457200">
              <a:buAutoNum type="alphaLcParenBoth"/>
            </a:pPr>
            <a:r>
              <a:rPr lang="en-GB" sz="2400" dirty="0"/>
              <a:t>the loss of self control had a qualifying trigger and </a:t>
            </a:r>
          </a:p>
          <a:p>
            <a:pPr marL="914400" lvl="1" indent="-457200">
              <a:buAutoNum type="alphaLcParenBoth"/>
            </a:pPr>
            <a:r>
              <a:rPr lang="en-GB" sz="2400" dirty="0"/>
              <a:t>a person of D’s sex and age, with a normal degree of tolerance and self restraint and in the circumstances of D, might have reacted in the same or in a similar way to D</a:t>
            </a:r>
          </a:p>
          <a:p>
            <a:endParaRPr lang="en-GB" dirty="0"/>
          </a:p>
        </p:txBody>
      </p:sp>
      <p:sp>
        <p:nvSpPr>
          <p:cNvPr id="4" name="Text Placeholder 3">
            <a:extLst>
              <a:ext uri="{FF2B5EF4-FFF2-40B4-BE49-F238E27FC236}">
                <a16:creationId xmlns:a16="http://schemas.microsoft.com/office/drawing/2014/main" id="{23622866-7FDF-DD83-0999-F8E4543EBFDF}"/>
              </a:ext>
            </a:extLst>
          </p:cNvPr>
          <p:cNvSpPr>
            <a:spLocks noGrp="1"/>
          </p:cNvSpPr>
          <p:nvPr>
            <p:ph type="body" sz="half" idx="2"/>
          </p:nvPr>
        </p:nvSpPr>
        <p:spPr>
          <a:solidFill>
            <a:schemeClr val="bg1"/>
          </a:solidFill>
        </p:spPr>
        <p:txBody>
          <a:bodyPr/>
          <a:lstStyle/>
          <a:p>
            <a:endParaRPr lang="en-GB" dirty="0"/>
          </a:p>
        </p:txBody>
      </p:sp>
      <p:pic>
        <p:nvPicPr>
          <p:cNvPr id="6" name="Picture 5">
            <a:extLst>
              <a:ext uri="{FF2B5EF4-FFF2-40B4-BE49-F238E27FC236}">
                <a16:creationId xmlns:a16="http://schemas.microsoft.com/office/drawing/2014/main" id="{B61F7E8B-1494-49F5-992E-0383CCA293E0}"/>
              </a:ext>
            </a:extLst>
          </p:cNvPr>
          <p:cNvPicPr>
            <a:picLocks noChangeAspect="1"/>
          </p:cNvPicPr>
          <p:nvPr/>
        </p:nvPicPr>
        <p:blipFill>
          <a:blip r:embed="rId3"/>
          <a:stretch>
            <a:fillRect/>
          </a:stretch>
        </p:blipFill>
        <p:spPr>
          <a:xfrm>
            <a:off x="571180" y="2057400"/>
            <a:ext cx="4200845" cy="3006355"/>
          </a:xfrm>
          <a:prstGeom prst="rect">
            <a:avLst/>
          </a:prstGeom>
        </p:spPr>
      </p:pic>
    </p:spTree>
    <p:extLst>
      <p:ext uri="{BB962C8B-B14F-4D97-AF65-F5344CB8AC3E}">
        <p14:creationId xmlns:p14="http://schemas.microsoft.com/office/powerpoint/2010/main" val="845053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C20678-F29B-B341-F2C1-B5BB6DADF72D}"/>
              </a:ext>
            </a:extLst>
          </p:cNvPr>
          <p:cNvSpPr txBox="1"/>
          <p:nvPr/>
        </p:nvSpPr>
        <p:spPr>
          <a:xfrm>
            <a:off x="557048" y="707805"/>
            <a:ext cx="9869214" cy="5262979"/>
          </a:xfrm>
          <a:prstGeom prst="rect">
            <a:avLst/>
          </a:prstGeom>
          <a:noFill/>
        </p:spPr>
        <p:txBody>
          <a:bodyPr wrap="square">
            <a:spAutoFit/>
          </a:bodyPr>
          <a:lstStyle/>
          <a:p>
            <a:r>
              <a:rPr lang="en-GB" sz="2400" dirty="0"/>
              <a:t>Loss of Control qualifying trigger: Requires a qualifying triggers 54(1) (b)</a:t>
            </a:r>
          </a:p>
          <a:p>
            <a:endParaRPr lang="en-GB" sz="2400" dirty="0"/>
          </a:p>
          <a:p>
            <a:r>
              <a:rPr lang="en-GB" sz="2400" dirty="0"/>
              <a:t>Two qualifying triggers (ss55(3) and (4))</a:t>
            </a:r>
          </a:p>
          <a:p>
            <a:pPr lvl="1"/>
            <a:r>
              <a:rPr lang="en-GB" sz="2400" dirty="0"/>
              <a:t>S55(3) – </a:t>
            </a:r>
            <a:r>
              <a:rPr lang="en-GB" sz="2400" u="sng" dirty="0">
                <a:solidFill>
                  <a:srgbClr val="FF0000"/>
                </a:solidFill>
              </a:rPr>
              <a:t>1</a:t>
            </a:r>
            <a:r>
              <a:rPr lang="en-GB" sz="2400" u="sng" baseline="30000" dirty="0">
                <a:solidFill>
                  <a:srgbClr val="FF0000"/>
                </a:solidFill>
              </a:rPr>
              <a:t>st</a:t>
            </a:r>
            <a:r>
              <a:rPr lang="en-GB" sz="2400" u="sng" dirty="0">
                <a:solidFill>
                  <a:srgbClr val="FF0000"/>
                </a:solidFill>
              </a:rPr>
              <a:t> qualifying trigger</a:t>
            </a:r>
          </a:p>
          <a:p>
            <a:pPr lvl="2"/>
            <a:r>
              <a:rPr lang="en-GB" sz="2400" b="1" dirty="0">
                <a:solidFill>
                  <a:srgbClr val="FF0000"/>
                </a:solidFill>
              </a:rPr>
              <a:t>D’s fear of serious violence from V against D or another identified person</a:t>
            </a:r>
            <a:r>
              <a:rPr lang="en-GB" sz="2400" dirty="0">
                <a:solidFill>
                  <a:srgbClr val="FF0000"/>
                </a:solidFill>
              </a:rPr>
              <a:t> </a:t>
            </a:r>
            <a:r>
              <a:rPr lang="en-GB" sz="2400" b="1" i="1" dirty="0">
                <a:solidFill>
                  <a:srgbClr val="FF0000"/>
                </a:solidFill>
              </a:rPr>
              <a:t>Pearson [1992].</a:t>
            </a:r>
            <a:r>
              <a:rPr lang="en-GB" sz="2400" dirty="0">
                <a:solidFill>
                  <a:srgbClr val="FF0000"/>
                </a:solidFill>
              </a:rPr>
              <a:t>  </a:t>
            </a:r>
          </a:p>
          <a:p>
            <a:pPr lvl="2"/>
            <a:endParaRPr lang="en-GB" sz="2400" dirty="0">
              <a:solidFill>
                <a:srgbClr val="FF0000"/>
              </a:solidFill>
            </a:endParaRPr>
          </a:p>
          <a:p>
            <a:pPr lvl="2"/>
            <a:r>
              <a:rPr lang="en-GB" sz="2400" dirty="0"/>
              <a:t>Test is subjective – fear need only have been genuine, not reasonable</a:t>
            </a:r>
          </a:p>
          <a:p>
            <a:pPr lvl="2"/>
            <a:r>
              <a:rPr lang="en-GB" sz="2400" dirty="0"/>
              <a:t>S55(6) – court is to disregard D’s fear if it was caused by something which D incited to be said or done for </a:t>
            </a:r>
          </a:p>
          <a:p>
            <a:pPr lvl="2"/>
            <a:endParaRPr lang="en-GB" sz="2400" dirty="0"/>
          </a:p>
          <a:p>
            <a:pPr lvl="2"/>
            <a:r>
              <a:rPr lang="en-GB" baseline="0" dirty="0">
                <a:highlight>
                  <a:srgbClr val="FFFF00"/>
                </a:highlight>
              </a:rPr>
              <a:t>Pearson [1992]: Here two brothers killed their violent father. One brother has been living away from home before the killing and it was the ill treatment suffered by his brother at the hands of their father that provoked him.</a:t>
            </a:r>
          </a:p>
          <a:p>
            <a:pPr lvl="2"/>
            <a:endParaRPr lang="en-GB" dirty="0"/>
          </a:p>
        </p:txBody>
      </p:sp>
    </p:spTree>
    <p:extLst>
      <p:ext uri="{BB962C8B-B14F-4D97-AF65-F5344CB8AC3E}">
        <p14:creationId xmlns:p14="http://schemas.microsoft.com/office/powerpoint/2010/main" val="3911145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4C807D8-C762-F125-C0B3-7B56A9B9050D}"/>
              </a:ext>
            </a:extLst>
          </p:cNvPr>
          <p:cNvSpPr txBox="1"/>
          <p:nvPr/>
        </p:nvSpPr>
        <p:spPr>
          <a:xfrm>
            <a:off x="746234" y="628233"/>
            <a:ext cx="10531366" cy="6370975"/>
          </a:xfrm>
          <a:prstGeom prst="rect">
            <a:avLst/>
          </a:prstGeom>
          <a:noFill/>
        </p:spPr>
        <p:txBody>
          <a:bodyPr wrap="square">
            <a:spAutoFit/>
          </a:bodyPr>
          <a:lstStyle/>
          <a:p>
            <a:r>
              <a:rPr lang="en-GB" sz="3200" b="1" dirty="0"/>
              <a:t>Second trigger: </a:t>
            </a:r>
          </a:p>
          <a:p>
            <a:endParaRPr lang="en-GB" sz="3200" b="1" dirty="0"/>
          </a:p>
          <a:p>
            <a:r>
              <a:rPr lang="en-GB" sz="3200" b="1" dirty="0"/>
              <a:t>S55(4) applies where loss of control was caused by things said/done which</a:t>
            </a:r>
            <a:r>
              <a:rPr lang="en-GB" sz="3200" dirty="0"/>
              <a:t>:</a:t>
            </a:r>
          </a:p>
          <a:p>
            <a:endParaRPr lang="en-GB" sz="3200" dirty="0"/>
          </a:p>
          <a:p>
            <a:pPr lvl="1"/>
            <a:r>
              <a:rPr lang="en-GB" sz="2800" dirty="0"/>
              <a:t>Constituted circumstances of an extremely grave character, and</a:t>
            </a:r>
          </a:p>
          <a:p>
            <a:pPr lvl="1"/>
            <a:r>
              <a:rPr lang="en-GB" sz="2800" dirty="0"/>
              <a:t>Caused D to have a justifiable sense of being seriously wronged</a:t>
            </a:r>
          </a:p>
          <a:p>
            <a:pPr lvl="2"/>
            <a:endParaRPr lang="en-GB" sz="2400" b="1" i="1" dirty="0">
              <a:solidFill>
                <a:srgbClr val="FF0000"/>
              </a:solidFill>
            </a:endParaRPr>
          </a:p>
          <a:p>
            <a:pPr lvl="2"/>
            <a:r>
              <a:rPr lang="en-GB" sz="2400" b="1" i="1" dirty="0">
                <a:solidFill>
                  <a:srgbClr val="FF0000"/>
                </a:solidFill>
              </a:rPr>
              <a:t>Dawes, Hatter and Bowyer [2013] </a:t>
            </a:r>
            <a:r>
              <a:rPr lang="en-GB" sz="2400" b="1" i="1" dirty="0"/>
              <a:t>– </a:t>
            </a:r>
            <a:r>
              <a:rPr lang="en-GB" sz="2400" dirty="0"/>
              <a:t>judged objectively</a:t>
            </a:r>
          </a:p>
          <a:p>
            <a:pPr lvl="2"/>
            <a:endParaRPr lang="en-GB" sz="2400" dirty="0"/>
          </a:p>
          <a:p>
            <a:pPr lvl="2"/>
            <a:r>
              <a:rPr lang="en-GB" sz="2400" dirty="0"/>
              <a:t>Loss of control does not have to be sudden  - s54(2) (Think Domestic Violence Victims). </a:t>
            </a:r>
          </a:p>
          <a:p>
            <a:pPr lvl="2"/>
            <a:endParaRPr lang="en-GB" sz="2400" dirty="0"/>
          </a:p>
          <a:p>
            <a:pPr lvl="2"/>
            <a:endParaRPr lang="en-GB" sz="2400" dirty="0"/>
          </a:p>
          <a:p>
            <a:pPr lvl="2"/>
            <a:endParaRPr lang="en-GB" sz="2400" dirty="0"/>
          </a:p>
        </p:txBody>
      </p:sp>
    </p:spTree>
    <p:extLst>
      <p:ext uri="{BB962C8B-B14F-4D97-AF65-F5344CB8AC3E}">
        <p14:creationId xmlns:p14="http://schemas.microsoft.com/office/powerpoint/2010/main" val="2268000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69BEF3-B523-4AE8-9A43-7B856F0ECA1F}"/>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000"/>
              <a:t>Sex jibe hubby gets off murder</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B40AA2-AC1E-47D7-B858-9D74453A2481}"/>
              </a:ext>
            </a:extLst>
          </p:cNvPr>
          <p:cNvSpPr>
            <a:spLocks noGrp="1"/>
          </p:cNvSpPr>
          <p:nvPr>
            <p:ph type="body" sz="half" idx="2"/>
          </p:nvPr>
        </p:nvSpPr>
        <p:spPr>
          <a:xfrm>
            <a:off x="640080" y="2872899"/>
            <a:ext cx="4243589" cy="3320668"/>
          </a:xfrm>
        </p:spPr>
        <p:txBody>
          <a:bodyPr vert="horz" lIns="91440" tIns="45720" rIns="91440" bIns="45720" rtlCol="0">
            <a:normAutofit/>
          </a:bodyPr>
          <a:lstStyle/>
          <a:p>
            <a:pPr indent="-228600">
              <a:buFont typeface="Arial" panose="020B0604020202020204" pitchFamily="34" charset="0"/>
              <a:buChar char="•"/>
            </a:pPr>
            <a:r>
              <a:rPr lang="en-US" sz="2200" dirty="0">
                <a:hlinkClick r:id="rId3"/>
              </a:rPr>
              <a:t>Jon-</a:t>
            </a:r>
            <a:r>
              <a:rPr lang="en-US" sz="2200" dirty="0" err="1">
                <a:hlinkClick r:id="rId3"/>
              </a:rPr>
              <a:t>Jaques</a:t>
            </a:r>
            <a:r>
              <a:rPr lang="en-US" sz="2200" dirty="0">
                <a:hlinkClick r:id="rId3"/>
              </a:rPr>
              <a:t> Clinton jailed for murder of wife Dawn - BBC News</a:t>
            </a:r>
            <a:endParaRPr lang="en-US" sz="2200" dirty="0"/>
          </a:p>
          <a:p>
            <a:pPr marL="0" indent="-228600">
              <a:buFont typeface="Arial" panose="020B0604020202020204" pitchFamily="34" charset="0"/>
              <a:buChar char="•"/>
            </a:pPr>
            <a:endParaRPr lang="en-US" sz="2200" dirty="0"/>
          </a:p>
        </p:txBody>
      </p:sp>
      <p:pic>
        <p:nvPicPr>
          <p:cNvPr id="1026" name="Picture 2" descr="Jon-Jaques Clinton">
            <a:extLst>
              <a:ext uri="{FF2B5EF4-FFF2-40B4-BE49-F238E27FC236}">
                <a16:creationId xmlns:a16="http://schemas.microsoft.com/office/drawing/2014/main" id="{EFABCA86-5A8C-47A2-B796-01222A9D6E5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303"/>
          <a:stretch/>
        </p:blipFill>
        <p:spPr bwMode="auto">
          <a:xfrm>
            <a:off x="5310177" y="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solidFill>
            <a:srgbClr val="FFFFFF"/>
          </a:solidFill>
        </p:spPr>
      </p:pic>
    </p:spTree>
    <p:extLst>
      <p:ext uri="{BB962C8B-B14F-4D97-AF65-F5344CB8AC3E}">
        <p14:creationId xmlns:p14="http://schemas.microsoft.com/office/powerpoint/2010/main" val="3513461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8533E-0DB5-4E23-92BD-2189826E2754}"/>
              </a:ext>
            </a:extLst>
          </p:cNvPr>
          <p:cNvSpPr>
            <a:spLocks noGrp="1"/>
          </p:cNvSpPr>
          <p:nvPr>
            <p:ph type="title"/>
          </p:nvPr>
        </p:nvSpPr>
        <p:spPr>
          <a:xfrm>
            <a:off x="1593010" y="589704"/>
            <a:ext cx="8289985" cy="630341"/>
          </a:xfrm>
        </p:spPr>
        <p:txBody>
          <a:bodyPr>
            <a:normAutofit fontScale="90000"/>
          </a:bodyPr>
          <a:lstStyle/>
          <a:p>
            <a:r>
              <a:rPr lang="en-GB" dirty="0"/>
              <a:t>Elements of a successful plea of loss of control</a:t>
            </a:r>
          </a:p>
        </p:txBody>
      </p:sp>
      <p:graphicFrame>
        <p:nvGraphicFramePr>
          <p:cNvPr id="4" name="Content Placeholder 3">
            <a:extLst>
              <a:ext uri="{FF2B5EF4-FFF2-40B4-BE49-F238E27FC236}">
                <a16:creationId xmlns:a16="http://schemas.microsoft.com/office/drawing/2014/main" id="{4FFCA016-EA4F-4AF0-A9A5-E7DC79F52B54}"/>
              </a:ext>
            </a:extLst>
          </p:cNvPr>
          <p:cNvGraphicFramePr>
            <a:graphicFrameLocks noGrp="1"/>
          </p:cNvGraphicFramePr>
          <p:nvPr>
            <p:ph idx="1"/>
            <p:extLst>
              <p:ext uri="{D42A27DB-BD31-4B8C-83A1-F6EECF244321}">
                <p14:modId xmlns:p14="http://schemas.microsoft.com/office/powerpoint/2010/main" val="4082702178"/>
              </p:ext>
            </p:extLst>
          </p:nvPr>
        </p:nvGraphicFramePr>
        <p:xfrm>
          <a:off x="454324" y="1069675"/>
          <a:ext cx="10944045" cy="54346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5" name="Group 24">
            <a:extLst>
              <a:ext uri="{FF2B5EF4-FFF2-40B4-BE49-F238E27FC236}">
                <a16:creationId xmlns:a16="http://schemas.microsoft.com/office/drawing/2014/main" id="{A01AFCA2-BF50-458C-B854-433D8963E0C1}"/>
              </a:ext>
            </a:extLst>
          </p:cNvPr>
          <p:cNvGrpSpPr/>
          <p:nvPr/>
        </p:nvGrpSpPr>
        <p:grpSpPr>
          <a:xfrm>
            <a:off x="5407651" y="1832230"/>
            <a:ext cx="985680" cy="590040"/>
            <a:chOff x="5407651" y="1832230"/>
            <a:chExt cx="985680" cy="590040"/>
          </a:xfrm>
        </p:grpSpPr>
        <mc:AlternateContent xmlns:mc="http://schemas.openxmlformats.org/markup-compatibility/2006" xmlns:p14="http://schemas.microsoft.com/office/powerpoint/2010/main">
          <mc:Choice Requires="p14">
            <p:contentPart p14:bwMode="auto" r:id="rId8">
              <p14:nvContentPartPr>
                <p14:cNvPr id="19" name="Ink 18">
                  <a:extLst>
                    <a:ext uri="{FF2B5EF4-FFF2-40B4-BE49-F238E27FC236}">
                      <a16:creationId xmlns:a16="http://schemas.microsoft.com/office/drawing/2014/main" id="{B2CB7070-B5A4-4B83-B258-DD622241E3D6}"/>
                    </a:ext>
                  </a:extLst>
                </p14:cNvPr>
                <p14:cNvContentPartPr/>
                <p14:nvPr/>
              </p14:nvContentPartPr>
              <p14:xfrm>
                <a:off x="5407651" y="2009350"/>
                <a:ext cx="322560" cy="182160"/>
              </p14:xfrm>
            </p:contentPart>
          </mc:Choice>
          <mc:Fallback xmlns="">
            <p:pic>
              <p:nvPicPr>
                <p:cNvPr id="19" name="Ink 18">
                  <a:extLst>
                    <a:ext uri="{FF2B5EF4-FFF2-40B4-BE49-F238E27FC236}">
                      <a16:creationId xmlns:a16="http://schemas.microsoft.com/office/drawing/2014/main" id="{B2CB7070-B5A4-4B83-B258-DD622241E3D6}"/>
                    </a:ext>
                  </a:extLst>
                </p:cNvPr>
                <p:cNvPicPr/>
                <p:nvPr/>
              </p:nvPicPr>
              <p:blipFill>
                <a:blip r:embed="rId9"/>
                <a:stretch>
                  <a:fillRect/>
                </a:stretch>
              </p:blipFill>
              <p:spPr>
                <a:xfrm>
                  <a:off x="5398651" y="2000350"/>
                  <a:ext cx="34020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0" name="Ink 19">
                  <a:extLst>
                    <a:ext uri="{FF2B5EF4-FFF2-40B4-BE49-F238E27FC236}">
                      <a16:creationId xmlns:a16="http://schemas.microsoft.com/office/drawing/2014/main" id="{B07CD768-330E-4AD2-8CEF-8B0601870AD5}"/>
                    </a:ext>
                  </a:extLst>
                </p14:cNvPr>
                <p14:cNvContentPartPr/>
                <p14:nvPr/>
              </p14:nvContentPartPr>
              <p14:xfrm>
                <a:off x="5620771" y="1913230"/>
                <a:ext cx="173520" cy="509040"/>
              </p14:xfrm>
            </p:contentPart>
          </mc:Choice>
          <mc:Fallback xmlns="">
            <p:pic>
              <p:nvPicPr>
                <p:cNvPr id="20" name="Ink 19">
                  <a:extLst>
                    <a:ext uri="{FF2B5EF4-FFF2-40B4-BE49-F238E27FC236}">
                      <a16:creationId xmlns:a16="http://schemas.microsoft.com/office/drawing/2014/main" id="{B07CD768-330E-4AD2-8CEF-8B0601870AD5}"/>
                    </a:ext>
                  </a:extLst>
                </p:cNvPr>
                <p:cNvPicPr/>
                <p:nvPr/>
              </p:nvPicPr>
              <p:blipFill>
                <a:blip r:embed="rId11"/>
                <a:stretch>
                  <a:fillRect/>
                </a:stretch>
              </p:blipFill>
              <p:spPr>
                <a:xfrm>
                  <a:off x="5611771" y="1904590"/>
                  <a:ext cx="191160" cy="5266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2" name="Ink 21">
                  <a:extLst>
                    <a:ext uri="{FF2B5EF4-FFF2-40B4-BE49-F238E27FC236}">
                      <a16:creationId xmlns:a16="http://schemas.microsoft.com/office/drawing/2014/main" id="{BA62B18C-68E7-4AB2-895C-76142347FBFC}"/>
                    </a:ext>
                  </a:extLst>
                </p14:cNvPr>
                <p14:cNvContentPartPr/>
                <p14:nvPr/>
              </p14:nvContentPartPr>
              <p14:xfrm>
                <a:off x="5807611" y="1931590"/>
                <a:ext cx="338040" cy="233640"/>
              </p14:xfrm>
            </p:contentPart>
          </mc:Choice>
          <mc:Fallback xmlns="">
            <p:pic>
              <p:nvPicPr>
                <p:cNvPr id="22" name="Ink 21">
                  <a:extLst>
                    <a:ext uri="{FF2B5EF4-FFF2-40B4-BE49-F238E27FC236}">
                      <a16:creationId xmlns:a16="http://schemas.microsoft.com/office/drawing/2014/main" id="{BA62B18C-68E7-4AB2-895C-76142347FBFC}"/>
                    </a:ext>
                  </a:extLst>
                </p:cNvPr>
                <p:cNvPicPr/>
                <p:nvPr/>
              </p:nvPicPr>
              <p:blipFill>
                <a:blip r:embed="rId13"/>
                <a:stretch>
                  <a:fillRect/>
                </a:stretch>
              </p:blipFill>
              <p:spPr>
                <a:xfrm>
                  <a:off x="5798971" y="1922950"/>
                  <a:ext cx="355680" cy="2512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4" name="Ink 23">
                  <a:extLst>
                    <a:ext uri="{FF2B5EF4-FFF2-40B4-BE49-F238E27FC236}">
                      <a16:creationId xmlns:a16="http://schemas.microsoft.com/office/drawing/2014/main" id="{B6576302-FD7C-41F3-8794-4539B0482B60}"/>
                    </a:ext>
                  </a:extLst>
                </p14:cNvPr>
                <p14:cNvContentPartPr/>
                <p14:nvPr/>
              </p14:nvContentPartPr>
              <p14:xfrm>
                <a:off x="6057811" y="1832230"/>
                <a:ext cx="335520" cy="350280"/>
              </p14:xfrm>
            </p:contentPart>
          </mc:Choice>
          <mc:Fallback xmlns="">
            <p:pic>
              <p:nvPicPr>
                <p:cNvPr id="24" name="Ink 23">
                  <a:extLst>
                    <a:ext uri="{FF2B5EF4-FFF2-40B4-BE49-F238E27FC236}">
                      <a16:creationId xmlns:a16="http://schemas.microsoft.com/office/drawing/2014/main" id="{B6576302-FD7C-41F3-8794-4539B0482B60}"/>
                    </a:ext>
                  </a:extLst>
                </p:cNvPr>
                <p:cNvPicPr/>
                <p:nvPr/>
              </p:nvPicPr>
              <p:blipFill>
                <a:blip r:embed="rId15"/>
                <a:stretch>
                  <a:fillRect/>
                </a:stretch>
              </p:blipFill>
              <p:spPr>
                <a:xfrm>
                  <a:off x="6048811" y="1823230"/>
                  <a:ext cx="353160" cy="367920"/>
                </a:xfrm>
                <a:prstGeom prst="rect">
                  <a:avLst/>
                </a:prstGeom>
              </p:spPr>
            </p:pic>
          </mc:Fallback>
        </mc:AlternateContent>
      </p:grpSp>
      <p:grpSp>
        <p:nvGrpSpPr>
          <p:cNvPr id="30" name="Group 29">
            <a:extLst>
              <a:ext uri="{FF2B5EF4-FFF2-40B4-BE49-F238E27FC236}">
                <a16:creationId xmlns:a16="http://schemas.microsoft.com/office/drawing/2014/main" id="{E80B914E-52D0-4202-A13E-C874FF54A2DD}"/>
              </a:ext>
            </a:extLst>
          </p:cNvPr>
          <p:cNvGrpSpPr/>
          <p:nvPr/>
        </p:nvGrpSpPr>
        <p:grpSpPr>
          <a:xfrm>
            <a:off x="5515291" y="3028870"/>
            <a:ext cx="870120" cy="566280"/>
            <a:chOff x="5515291" y="3028870"/>
            <a:chExt cx="870120" cy="566280"/>
          </a:xfrm>
        </p:grpSpPr>
        <mc:AlternateContent xmlns:mc="http://schemas.openxmlformats.org/markup-compatibility/2006" xmlns:p14="http://schemas.microsoft.com/office/powerpoint/2010/main">
          <mc:Choice Requires="p14">
            <p:contentPart p14:bwMode="auto" r:id="rId16">
              <p14:nvContentPartPr>
                <p14:cNvPr id="26" name="Ink 25">
                  <a:extLst>
                    <a:ext uri="{FF2B5EF4-FFF2-40B4-BE49-F238E27FC236}">
                      <a16:creationId xmlns:a16="http://schemas.microsoft.com/office/drawing/2014/main" id="{DD90CB7C-75BD-4627-8876-35B3FC962EC4}"/>
                    </a:ext>
                  </a:extLst>
                </p14:cNvPr>
                <p14:cNvContentPartPr/>
                <p14:nvPr/>
              </p14:nvContentPartPr>
              <p14:xfrm>
                <a:off x="5515291" y="3146590"/>
                <a:ext cx="331560" cy="110160"/>
              </p14:xfrm>
            </p:contentPart>
          </mc:Choice>
          <mc:Fallback xmlns="">
            <p:pic>
              <p:nvPicPr>
                <p:cNvPr id="26" name="Ink 25">
                  <a:extLst>
                    <a:ext uri="{FF2B5EF4-FFF2-40B4-BE49-F238E27FC236}">
                      <a16:creationId xmlns:a16="http://schemas.microsoft.com/office/drawing/2014/main" id="{DD90CB7C-75BD-4627-8876-35B3FC962EC4}"/>
                    </a:ext>
                  </a:extLst>
                </p:cNvPr>
                <p:cNvPicPr/>
                <p:nvPr/>
              </p:nvPicPr>
              <p:blipFill>
                <a:blip r:embed="rId17"/>
                <a:stretch>
                  <a:fillRect/>
                </a:stretch>
              </p:blipFill>
              <p:spPr>
                <a:xfrm>
                  <a:off x="5506651" y="3137590"/>
                  <a:ext cx="34920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7" name="Ink 26">
                  <a:extLst>
                    <a:ext uri="{FF2B5EF4-FFF2-40B4-BE49-F238E27FC236}">
                      <a16:creationId xmlns:a16="http://schemas.microsoft.com/office/drawing/2014/main" id="{CCD4AC65-909A-4AD9-AF94-E382198C1BB5}"/>
                    </a:ext>
                  </a:extLst>
                </p14:cNvPr>
                <p14:cNvContentPartPr/>
                <p14:nvPr/>
              </p14:nvContentPartPr>
              <p14:xfrm>
                <a:off x="5758651" y="3028870"/>
                <a:ext cx="95400" cy="566280"/>
              </p14:xfrm>
            </p:contentPart>
          </mc:Choice>
          <mc:Fallback xmlns="">
            <p:pic>
              <p:nvPicPr>
                <p:cNvPr id="27" name="Ink 26">
                  <a:extLst>
                    <a:ext uri="{FF2B5EF4-FFF2-40B4-BE49-F238E27FC236}">
                      <a16:creationId xmlns:a16="http://schemas.microsoft.com/office/drawing/2014/main" id="{CCD4AC65-909A-4AD9-AF94-E382198C1BB5}"/>
                    </a:ext>
                  </a:extLst>
                </p:cNvPr>
                <p:cNvPicPr/>
                <p:nvPr/>
              </p:nvPicPr>
              <p:blipFill>
                <a:blip r:embed="rId19"/>
                <a:stretch>
                  <a:fillRect/>
                </a:stretch>
              </p:blipFill>
              <p:spPr>
                <a:xfrm>
                  <a:off x="5750011" y="3020230"/>
                  <a:ext cx="113040" cy="5839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9" name="Ink 28">
                  <a:extLst>
                    <a:ext uri="{FF2B5EF4-FFF2-40B4-BE49-F238E27FC236}">
                      <a16:creationId xmlns:a16="http://schemas.microsoft.com/office/drawing/2014/main" id="{5DD70AD0-35F6-4D6B-83D3-BBD92526004A}"/>
                    </a:ext>
                  </a:extLst>
                </p14:cNvPr>
                <p14:cNvContentPartPr/>
                <p14:nvPr/>
              </p14:nvContentPartPr>
              <p14:xfrm>
                <a:off x="5939011" y="3079990"/>
                <a:ext cx="446400" cy="309960"/>
              </p14:xfrm>
            </p:contentPart>
          </mc:Choice>
          <mc:Fallback xmlns="">
            <p:pic>
              <p:nvPicPr>
                <p:cNvPr id="29" name="Ink 28">
                  <a:extLst>
                    <a:ext uri="{FF2B5EF4-FFF2-40B4-BE49-F238E27FC236}">
                      <a16:creationId xmlns:a16="http://schemas.microsoft.com/office/drawing/2014/main" id="{5DD70AD0-35F6-4D6B-83D3-BBD92526004A}"/>
                    </a:ext>
                  </a:extLst>
                </p:cNvPr>
                <p:cNvPicPr/>
                <p:nvPr/>
              </p:nvPicPr>
              <p:blipFill>
                <a:blip r:embed="rId21"/>
                <a:stretch>
                  <a:fillRect/>
                </a:stretch>
              </p:blipFill>
              <p:spPr>
                <a:xfrm>
                  <a:off x="5930011" y="3071350"/>
                  <a:ext cx="464040" cy="327600"/>
                </a:xfrm>
                <a:prstGeom prst="rect">
                  <a:avLst/>
                </a:prstGeom>
              </p:spPr>
            </p:pic>
          </mc:Fallback>
        </mc:AlternateContent>
      </p:grpSp>
      <p:grpSp>
        <p:nvGrpSpPr>
          <p:cNvPr id="36" name="Group 35">
            <a:extLst>
              <a:ext uri="{FF2B5EF4-FFF2-40B4-BE49-F238E27FC236}">
                <a16:creationId xmlns:a16="http://schemas.microsoft.com/office/drawing/2014/main" id="{61457891-7E16-40F5-B9C4-3856E42264EB}"/>
              </a:ext>
            </a:extLst>
          </p:cNvPr>
          <p:cNvGrpSpPr/>
          <p:nvPr/>
        </p:nvGrpSpPr>
        <p:grpSpPr>
          <a:xfrm>
            <a:off x="5468851" y="4142710"/>
            <a:ext cx="841320" cy="583200"/>
            <a:chOff x="5468851" y="4142710"/>
            <a:chExt cx="841320" cy="583200"/>
          </a:xfrm>
        </p:grpSpPr>
        <mc:AlternateContent xmlns:mc="http://schemas.openxmlformats.org/markup-compatibility/2006" xmlns:p14="http://schemas.microsoft.com/office/powerpoint/2010/main">
          <mc:Choice Requires="p14">
            <p:contentPart p14:bwMode="auto" r:id="rId22">
              <p14:nvContentPartPr>
                <p14:cNvPr id="31" name="Ink 30">
                  <a:extLst>
                    <a:ext uri="{FF2B5EF4-FFF2-40B4-BE49-F238E27FC236}">
                      <a16:creationId xmlns:a16="http://schemas.microsoft.com/office/drawing/2014/main" id="{975D9B1F-C78D-4E0F-896A-3B7024D3D80F}"/>
                    </a:ext>
                  </a:extLst>
                </p14:cNvPr>
                <p14:cNvContentPartPr/>
                <p14:nvPr/>
              </p14:nvContentPartPr>
              <p14:xfrm>
                <a:off x="5468851" y="4268710"/>
                <a:ext cx="330840" cy="100440"/>
              </p14:xfrm>
            </p:contentPart>
          </mc:Choice>
          <mc:Fallback xmlns="">
            <p:pic>
              <p:nvPicPr>
                <p:cNvPr id="31" name="Ink 30">
                  <a:extLst>
                    <a:ext uri="{FF2B5EF4-FFF2-40B4-BE49-F238E27FC236}">
                      <a16:creationId xmlns:a16="http://schemas.microsoft.com/office/drawing/2014/main" id="{975D9B1F-C78D-4E0F-896A-3B7024D3D80F}"/>
                    </a:ext>
                  </a:extLst>
                </p:cNvPr>
                <p:cNvPicPr/>
                <p:nvPr/>
              </p:nvPicPr>
              <p:blipFill>
                <a:blip r:embed="rId23"/>
                <a:stretch>
                  <a:fillRect/>
                </a:stretch>
              </p:blipFill>
              <p:spPr>
                <a:xfrm>
                  <a:off x="5459851" y="4260070"/>
                  <a:ext cx="34848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2" name="Ink 31">
                  <a:extLst>
                    <a:ext uri="{FF2B5EF4-FFF2-40B4-BE49-F238E27FC236}">
                      <a16:creationId xmlns:a16="http://schemas.microsoft.com/office/drawing/2014/main" id="{ACA57BBA-67F3-440E-BC1C-410B1FC2E645}"/>
                    </a:ext>
                  </a:extLst>
                </p14:cNvPr>
                <p14:cNvContentPartPr/>
                <p14:nvPr/>
              </p14:nvContentPartPr>
              <p14:xfrm>
                <a:off x="5750731" y="4142710"/>
                <a:ext cx="100800" cy="583200"/>
              </p14:xfrm>
            </p:contentPart>
          </mc:Choice>
          <mc:Fallback xmlns="">
            <p:pic>
              <p:nvPicPr>
                <p:cNvPr id="32" name="Ink 31">
                  <a:extLst>
                    <a:ext uri="{FF2B5EF4-FFF2-40B4-BE49-F238E27FC236}">
                      <a16:creationId xmlns:a16="http://schemas.microsoft.com/office/drawing/2014/main" id="{ACA57BBA-67F3-440E-BC1C-410B1FC2E645}"/>
                    </a:ext>
                  </a:extLst>
                </p:cNvPr>
                <p:cNvPicPr/>
                <p:nvPr/>
              </p:nvPicPr>
              <p:blipFill>
                <a:blip r:embed="rId25"/>
                <a:stretch>
                  <a:fillRect/>
                </a:stretch>
              </p:blipFill>
              <p:spPr>
                <a:xfrm>
                  <a:off x="5741731" y="4134070"/>
                  <a:ext cx="118440" cy="60084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4" name="Ink 33">
                  <a:extLst>
                    <a:ext uri="{FF2B5EF4-FFF2-40B4-BE49-F238E27FC236}">
                      <a16:creationId xmlns:a16="http://schemas.microsoft.com/office/drawing/2014/main" id="{D1339DB1-42CB-4FC2-8184-A0DF335EBF1E}"/>
                    </a:ext>
                  </a:extLst>
                </p14:cNvPr>
                <p14:cNvContentPartPr/>
                <p14:nvPr/>
              </p14:nvContentPartPr>
              <p14:xfrm>
                <a:off x="5957371" y="4179070"/>
                <a:ext cx="352800" cy="329760"/>
              </p14:xfrm>
            </p:contentPart>
          </mc:Choice>
          <mc:Fallback xmlns="">
            <p:pic>
              <p:nvPicPr>
                <p:cNvPr id="34" name="Ink 33">
                  <a:extLst>
                    <a:ext uri="{FF2B5EF4-FFF2-40B4-BE49-F238E27FC236}">
                      <a16:creationId xmlns:a16="http://schemas.microsoft.com/office/drawing/2014/main" id="{D1339DB1-42CB-4FC2-8184-A0DF335EBF1E}"/>
                    </a:ext>
                  </a:extLst>
                </p:cNvPr>
                <p:cNvPicPr/>
                <p:nvPr/>
              </p:nvPicPr>
              <p:blipFill>
                <a:blip r:embed="rId27"/>
                <a:stretch>
                  <a:fillRect/>
                </a:stretch>
              </p:blipFill>
              <p:spPr>
                <a:xfrm>
                  <a:off x="5948731" y="4170070"/>
                  <a:ext cx="370440" cy="347400"/>
                </a:xfrm>
                <a:prstGeom prst="rect">
                  <a:avLst/>
                </a:prstGeom>
              </p:spPr>
            </p:pic>
          </mc:Fallback>
        </mc:AlternateContent>
      </p:grpSp>
      <p:grpSp>
        <p:nvGrpSpPr>
          <p:cNvPr id="38" name="Group 37">
            <a:extLst>
              <a:ext uri="{FF2B5EF4-FFF2-40B4-BE49-F238E27FC236}">
                <a16:creationId xmlns:a16="http://schemas.microsoft.com/office/drawing/2014/main" id="{185A3BD5-22B4-4025-8265-7B67006E794A}"/>
              </a:ext>
            </a:extLst>
          </p:cNvPr>
          <p:cNvGrpSpPr/>
          <p:nvPr/>
        </p:nvGrpSpPr>
        <p:grpSpPr>
          <a:xfrm>
            <a:off x="5625451" y="5219830"/>
            <a:ext cx="597960" cy="503280"/>
            <a:chOff x="5625451" y="5219830"/>
            <a:chExt cx="597960" cy="503280"/>
          </a:xfrm>
        </p:grpSpPr>
        <mc:AlternateContent xmlns:mc="http://schemas.openxmlformats.org/markup-compatibility/2006" xmlns:p14="http://schemas.microsoft.com/office/powerpoint/2010/main">
          <mc:Choice Requires="p14">
            <p:contentPart p14:bwMode="auto" r:id="rId28">
              <p14:nvContentPartPr>
                <p14:cNvPr id="35" name="Ink 34">
                  <a:extLst>
                    <a:ext uri="{FF2B5EF4-FFF2-40B4-BE49-F238E27FC236}">
                      <a16:creationId xmlns:a16="http://schemas.microsoft.com/office/drawing/2014/main" id="{A2E52655-270F-4ECF-9513-0DD5B94E9B2B}"/>
                    </a:ext>
                  </a:extLst>
                </p14:cNvPr>
                <p14:cNvContentPartPr/>
                <p14:nvPr/>
              </p14:nvContentPartPr>
              <p14:xfrm>
                <a:off x="5625451" y="5219830"/>
                <a:ext cx="362880" cy="503280"/>
              </p14:xfrm>
            </p:contentPart>
          </mc:Choice>
          <mc:Fallback xmlns="">
            <p:pic>
              <p:nvPicPr>
                <p:cNvPr id="35" name="Ink 34">
                  <a:extLst>
                    <a:ext uri="{FF2B5EF4-FFF2-40B4-BE49-F238E27FC236}">
                      <a16:creationId xmlns:a16="http://schemas.microsoft.com/office/drawing/2014/main" id="{A2E52655-270F-4ECF-9513-0DD5B94E9B2B}"/>
                    </a:ext>
                  </a:extLst>
                </p:cNvPr>
                <p:cNvPicPr/>
                <p:nvPr/>
              </p:nvPicPr>
              <p:blipFill>
                <a:blip r:embed="rId29"/>
                <a:stretch>
                  <a:fillRect/>
                </a:stretch>
              </p:blipFill>
              <p:spPr>
                <a:xfrm>
                  <a:off x="5616451" y="5210830"/>
                  <a:ext cx="380520" cy="52092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7" name="Ink 36">
                  <a:extLst>
                    <a:ext uri="{FF2B5EF4-FFF2-40B4-BE49-F238E27FC236}">
                      <a16:creationId xmlns:a16="http://schemas.microsoft.com/office/drawing/2014/main" id="{7D58F54C-23B0-4312-9E8C-322EB98FB7A8}"/>
                    </a:ext>
                  </a:extLst>
                </p14:cNvPr>
                <p14:cNvContentPartPr/>
                <p14:nvPr/>
              </p14:nvContentPartPr>
              <p14:xfrm>
                <a:off x="6001291" y="5396590"/>
                <a:ext cx="222120" cy="173880"/>
              </p14:xfrm>
            </p:contentPart>
          </mc:Choice>
          <mc:Fallback xmlns="">
            <p:pic>
              <p:nvPicPr>
                <p:cNvPr id="37" name="Ink 36">
                  <a:extLst>
                    <a:ext uri="{FF2B5EF4-FFF2-40B4-BE49-F238E27FC236}">
                      <a16:creationId xmlns:a16="http://schemas.microsoft.com/office/drawing/2014/main" id="{7D58F54C-23B0-4312-9E8C-322EB98FB7A8}"/>
                    </a:ext>
                  </a:extLst>
                </p:cNvPr>
                <p:cNvPicPr/>
                <p:nvPr/>
              </p:nvPicPr>
              <p:blipFill>
                <a:blip r:embed="rId31"/>
                <a:stretch>
                  <a:fillRect/>
                </a:stretch>
              </p:blipFill>
              <p:spPr>
                <a:xfrm>
                  <a:off x="5992291" y="5387950"/>
                  <a:ext cx="239760" cy="191520"/>
                </a:xfrm>
                <a:prstGeom prst="rect">
                  <a:avLst/>
                </a:prstGeom>
              </p:spPr>
            </p:pic>
          </mc:Fallback>
        </mc:AlternateContent>
      </p:grpSp>
    </p:spTree>
    <p:extLst>
      <p:ext uri="{BB962C8B-B14F-4D97-AF65-F5344CB8AC3E}">
        <p14:creationId xmlns:p14="http://schemas.microsoft.com/office/powerpoint/2010/main" val="508782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218E-C0B6-4799-A7EC-9B2779E84493}"/>
              </a:ext>
            </a:extLst>
          </p:cNvPr>
          <p:cNvSpPr>
            <a:spLocks noGrp="1"/>
          </p:cNvSpPr>
          <p:nvPr>
            <p:ph type="title"/>
          </p:nvPr>
        </p:nvSpPr>
        <p:spPr/>
        <p:txBody>
          <a:bodyPr/>
          <a:lstStyle/>
          <a:p>
            <a:r>
              <a:rPr lang="en-GB"/>
              <a:t>Acting in a considered desire for revenge</a:t>
            </a:r>
            <a:endParaRPr lang="en-GB" dirty="0"/>
          </a:p>
        </p:txBody>
      </p:sp>
      <p:sp>
        <p:nvSpPr>
          <p:cNvPr id="3" name="Content Placeholder 2">
            <a:extLst>
              <a:ext uri="{FF2B5EF4-FFF2-40B4-BE49-F238E27FC236}">
                <a16:creationId xmlns:a16="http://schemas.microsoft.com/office/drawing/2014/main" id="{6A330CBF-DAF8-4218-B911-489DA21CD044}"/>
              </a:ext>
            </a:extLst>
          </p:cNvPr>
          <p:cNvSpPr>
            <a:spLocks noGrp="1"/>
          </p:cNvSpPr>
          <p:nvPr>
            <p:ph idx="1"/>
          </p:nvPr>
        </p:nvSpPr>
        <p:spPr/>
        <p:txBody>
          <a:bodyPr>
            <a:normAutofit fontScale="77500" lnSpcReduction="20000"/>
          </a:bodyPr>
          <a:lstStyle/>
          <a:p>
            <a:r>
              <a:rPr lang="en-GB"/>
              <a:t>S54(4) D cannot rely upon the defence of loss of control where they acted in a “considered desire for revenge”. </a:t>
            </a:r>
          </a:p>
          <a:p>
            <a:r>
              <a:rPr lang="en-GB"/>
              <a:t>We have already noted that the loss of control no longer has to be sudden for the defence to apply. However, this section seems to suggest that any ‘cooling-off’ period between the qualifying trigger and the killing may be fatal to the D’s defence. </a:t>
            </a:r>
          </a:p>
          <a:p>
            <a:endParaRPr lang="en-GB"/>
          </a:p>
          <a:p>
            <a:r>
              <a:rPr lang="en-GB" sz="2000" b="1" u="sng"/>
              <a:t>HOW HAVE THE COURTS INTERPRETED “CONSIDERED DESIRE FOR REVENGE?”</a:t>
            </a:r>
          </a:p>
          <a:p>
            <a:r>
              <a:rPr lang="en-GB" sz="1800" b="1" i="1">
                <a:solidFill>
                  <a:srgbClr val="FF0000"/>
                </a:solidFill>
              </a:rPr>
              <a:t>Ibrams [1981] </a:t>
            </a:r>
            <a:r>
              <a:rPr lang="en-GB"/>
              <a:t>– Provocation failed. Here D killed V five days after being provoked. There was evidence that the killing had been planned (cold-blooded killings should not be rewarded with a defence). </a:t>
            </a:r>
          </a:p>
          <a:p>
            <a:r>
              <a:rPr lang="en-GB" sz="1800" b="1" i="1">
                <a:solidFill>
                  <a:srgbClr val="FF0000"/>
                </a:solidFill>
              </a:rPr>
              <a:t>Evans [2012] </a:t>
            </a:r>
            <a:r>
              <a:rPr lang="en-GB"/>
              <a:t>– D stabbed and killed his wife shortly after an argument where she stabbed him in the stomach and said she was leaving him. The prosecution argued that he had acted in a ‘considered desire for revenge’ and that D was guilty of murder</a:t>
            </a:r>
            <a:endParaRPr lang="en-GB" dirty="0"/>
          </a:p>
        </p:txBody>
      </p:sp>
    </p:spTree>
    <p:extLst>
      <p:ext uri="{BB962C8B-B14F-4D97-AF65-F5344CB8AC3E}">
        <p14:creationId xmlns:p14="http://schemas.microsoft.com/office/powerpoint/2010/main" val="2609000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089F-E91C-4A95-9949-0025AF74DDC6}"/>
              </a:ext>
            </a:extLst>
          </p:cNvPr>
          <p:cNvSpPr>
            <a:spLocks noGrp="1"/>
          </p:cNvSpPr>
          <p:nvPr>
            <p:ph type="title"/>
          </p:nvPr>
        </p:nvSpPr>
        <p:spPr/>
        <p:txBody>
          <a:bodyPr anchor="b">
            <a:normAutofit/>
          </a:bodyPr>
          <a:lstStyle/>
          <a:p>
            <a:pPr>
              <a:lnSpc>
                <a:spcPct val="90000"/>
              </a:lnSpc>
            </a:pPr>
            <a:r>
              <a:rPr lang="en-GB" sz="2700"/>
              <a:t>Discuss the presence of any qualifying trigger</a:t>
            </a:r>
          </a:p>
        </p:txBody>
      </p:sp>
      <p:sp>
        <p:nvSpPr>
          <p:cNvPr id="8" name="Content Placeholder 2">
            <a:extLst>
              <a:ext uri="{FF2B5EF4-FFF2-40B4-BE49-F238E27FC236}">
                <a16:creationId xmlns:a16="http://schemas.microsoft.com/office/drawing/2014/main" id="{53157367-639B-48F4-84B5-B162EB9AA7DF}"/>
              </a:ext>
            </a:extLst>
          </p:cNvPr>
          <p:cNvSpPr>
            <a:spLocks noGrp="1"/>
          </p:cNvSpPr>
          <p:nvPr>
            <p:ph idx="1"/>
          </p:nvPr>
        </p:nvSpPr>
        <p:spPr/>
        <p:txBody>
          <a:bodyPr>
            <a:normAutofit lnSpcReduction="10000"/>
          </a:bodyPr>
          <a:lstStyle/>
          <a:p>
            <a:r>
              <a:rPr lang="en-US" sz="2400" b="1" dirty="0"/>
              <a:t>Hannah has suffered years of domestic abuse at the hands of her husband, Drew. One evening Hannah said that she could not take much more of the abuse. Drew shouted “I am going to get rid of you; I have a lover and we are going to be together!” Hannah ran upstairs in fear and shock. She reflected for 10 minutes on what Drew had said. She was annoyed about his affair, and the fact that she had put up with the abuse for so long. Hannah was also scared for her life. Hannah ran back downstairs, picked up a heavy table lamp and smashed it over Drew’s head. Drew died instantly. Hannah is charged with murder. </a:t>
            </a: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96E0425A-4CFE-4565-8333-F8DCE43872CA}"/>
                  </a:ext>
                </a:extLst>
              </p14:cNvPr>
              <p14:cNvContentPartPr/>
              <p14:nvPr/>
            </p14:nvContentPartPr>
            <p14:xfrm>
              <a:off x="1276345" y="1052205"/>
              <a:ext cx="360" cy="360"/>
            </p14:xfrm>
          </p:contentPart>
        </mc:Choice>
        <mc:Fallback xmlns="">
          <p:pic>
            <p:nvPicPr>
              <p:cNvPr id="4" name="Ink 3">
                <a:extLst>
                  <a:ext uri="{FF2B5EF4-FFF2-40B4-BE49-F238E27FC236}">
                    <a16:creationId xmlns:a16="http://schemas.microsoft.com/office/drawing/2014/main" id="{96E0425A-4CFE-4565-8333-F8DCE43872CA}"/>
                  </a:ext>
                </a:extLst>
              </p:cNvPr>
              <p:cNvPicPr/>
              <p:nvPr/>
            </p:nvPicPr>
            <p:blipFill>
              <a:blip r:embed="rId4"/>
              <a:stretch>
                <a:fillRect/>
              </a:stretch>
            </p:blipFill>
            <p:spPr>
              <a:xfrm>
                <a:off x="1267345" y="10432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E2681537-9CE6-4F98-91A9-5E9CEB0765BD}"/>
                  </a:ext>
                </a:extLst>
              </p14:cNvPr>
              <p14:cNvContentPartPr/>
              <p14:nvPr/>
            </p14:nvContentPartPr>
            <p14:xfrm>
              <a:off x="1661905" y="1943205"/>
              <a:ext cx="360" cy="360"/>
            </p14:xfrm>
          </p:contentPart>
        </mc:Choice>
        <mc:Fallback xmlns="">
          <p:pic>
            <p:nvPicPr>
              <p:cNvPr id="7" name="Ink 6">
                <a:extLst>
                  <a:ext uri="{FF2B5EF4-FFF2-40B4-BE49-F238E27FC236}">
                    <a16:creationId xmlns:a16="http://schemas.microsoft.com/office/drawing/2014/main" id="{E2681537-9CE6-4F98-91A9-5E9CEB0765BD}"/>
                  </a:ext>
                </a:extLst>
              </p:cNvPr>
              <p:cNvPicPr/>
              <p:nvPr/>
            </p:nvPicPr>
            <p:blipFill>
              <a:blip r:embed="rId4"/>
              <a:stretch>
                <a:fillRect/>
              </a:stretch>
            </p:blipFill>
            <p:spPr>
              <a:xfrm>
                <a:off x="1652905" y="1934565"/>
                <a:ext cx="18000" cy="18000"/>
              </a:xfrm>
              <a:prstGeom prst="rect">
                <a:avLst/>
              </a:prstGeom>
            </p:spPr>
          </p:pic>
        </mc:Fallback>
      </mc:AlternateContent>
    </p:spTree>
    <p:extLst>
      <p:ext uri="{BB962C8B-B14F-4D97-AF65-F5344CB8AC3E}">
        <p14:creationId xmlns:p14="http://schemas.microsoft.com/office/powerpoint/2010/main" val="19706837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DB4181-FCE8-4F70-86A7-FE669D238901}"/>
              </a:ext>
            </a:extLst>
          </p:cNvPr>
          <p:cNvSpPr>
            <a:spLocks noGrp="1"/>
          </p:cNvSpPr>
          <p:nvPr>
            <p:ph idx="1"/>
          </p:nvPr>
        </p:nvSpPr>
        <p:spPr>
          <a:xfrm>
            <a:off x="726056" y="2392392"/>
            <a:ext cx="6858000" cy="5334000"/>
          </a:xfrm>
        </p:spPr>
        <p:txBody>
          <a:bodyPr>
            <a:normAutofit/>
          </a:bodyPr>
          <a:lstStyle/>
          <a:p>
            <a:pPr marL="0" indent="0" algn="ctr">
              <a:buNone/>
            </a:pPr>
            <a:r>
              <a:rPr lang="en-GB" sz="4400" dirty="0"/>
              <a:t>Now consider whether there was a loss of control in the scenarios</a:t>
            </a:r>
          </a:p>
        </p:txBody>
      </p:sp>
      <p:pic>
        <p:nvPicPr>
          <p:cNvPr id="6" name="Picture 5">
            <a:extLst>
              <a:ext uri="{FF2B5EF4-FFF2-40B4-BE49-F238E27FC236}">
                <a16:creationId xmlns:a16="http://schemas.microsoft.com/office/drawing/2014/main" id="{E91574BF-8A4E-4921-CEC9-C7D4576FD6AC}"/>
              </a:ext>
            </a:extLst>
          </p:cNvPr>
          <p:cNvPicPr>
            <a:picLocks noChangeAspect="1"/>
          </p:cNvPicPr>
          <p:nvPr/>
        </p:nvPicPr>
        <p:blipFill>
          <a:blip r:embed="rId3"/>
          <a:stretch>
            <a:fillRect/>
          </a:stretch>
        </p:blipFill>
        <p:spPr>
          <a:xfrm>
            <a:off x="8954662" y="1301440"/>
            <a:ext cx="2266950" cy="4076700"/>
          </a:xfrm>
          <a:prstGeom prst="rect">
            <a:avLst/>
          </a:prstGeom>
        </p:spPr>
      </p:pic>
    </p:spTree>
    <p:extLst>
      <p:ext uri="{BB962C8B-B14F-4D97-AF65-F5344CB8AC3E}">
        <p14:creationId xmlns:p14="http://schemas.microsoft.com/office/powerpoint/2010/main" val="3706480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3A2C-A0BD-49AE-B472-91FC1B83676D}"/>
              </a:ext>
            </a:extLst>
          </p:cNvPr>
          <p:cNvSpPr>
            <a:spLocks noGrp="1"/>
          </p:cNvSpPr>
          <p:nvPr>
            <p:ph type="title"/>
          </p:nvPr>
        </p:nvSpPr>
        <p:spPr/>
        <p:txBody>
          <a:bodyPr anchor="b">
            <a:normAutofit/>
          </a:bodyPr>
          <a:lstStyle/>
          <a:p>
            <a:r>
              <a:rPr lang="en-GB" dirty="0"/>
              <a:t>Diminished responsibility</a:t>
            </a:r>
          </a:p>
        </p:txBody>
      </p:sp>
      <p:pic>
        <p:nvPicPr>
          <p:cNvPr id="1026" name="Picture 2" descr="Sally Challen case: The first Christmas with my Mum after she's freed from  jail - BBC News">
            <a:extLst>
              <a:ext uri="{FF2B5EF4-FFF2-40B4-BE49-F238E27FC236}">
                <a16:creationId xmlns:a16="http://schemas.microsoft.com/office/drawing/2014/main" id="{DD8970F5-09CA-F991-E762-5B12E767B146}"/>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14381" r="14381"/>
          <a:stretch/>
        </p:blipFill>
        <p:spPr bwMode="auto">
          <a:prstGeom prst="rect">
            <a:avLst/>
          </a:prstGeom>
          <a:solidFill>
            <a:srgbClr val="FFFFFF"/>
          </a:solidFill>
        </p:spPr>
      </p:pic>
      <p:sp>
        <p:nvSpPr>
          <p:cNvPr id="4" name="Text Placeholder 3">
            <a:extLst>
              <a:ext uri="{FF2B5EF4-FFF2-40B4-BE49-F238E27FC236}">
                <a16:creationId xmlns:a16="http://schemas.microsoft.com/office/drawing/2014/main" id="{79D6B385-00CB-4FDF-9CFF-7B6C174E3DD8}"/>
              </a:ext>
            </a:extLst>
          </p:cNvPr>
          <p:cNvSpPr>
            <a:spLocks noGrp="1"/>
          </p:cNvSpPr>
          <p:nvPr>
            <p:ph type="body" sz="half" idx="2"/>
          </p:nvPr>
        </p:nvSpPr>
        <p:spPr/>
        <p:txBody>
          <a:bodyPr>
            <a:normAutofit/>
          </a:bodyPr>
          <a:lstStyle/>
          <a:p>
            <a:r>
              <a:rPr lang="en-GB" dirty="0">
                <a:hlinkClick r:id="rId4"/>
              </a:rPr>
              <a:t>https://www.justiceforwomen.org.uk/sally-challen-appeal</a:t>
            </a:r>
            <a:r>
              <a:rPr lang="en-GB" dirty="0"/>
              <a:t> </a:t>
            </a:r>
          </a:p>
        </p:txBody>
      </p:sp>
    </p:spTree>
    <p:extLst>
      <p:ext uri="{BB962C8B-B14F-4D97-AF65-F5344CB8AC3E}">
        <p14:creationId xmlns:p14="http://schemas.microsoft.com/office/powerpoint/2010/main" val="3455956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Online Media 4" title="Domestic abuse survivor Sally Challen speaks out on why she killed her husband and coercive control">
            <a:hlinkClick r:id="" action="ppaction://media"/>
            <a:extLst>
              <a:ext uri="{FF2B5EF4-FFF2-40B4-BE49-F238E27FC236}">
                <a16:creationId xmlns:a16="http://schemas.microsoft.com/office/drawing/2014/main" id="{1B2B2721-7F58-2200-73F0-B72B0BFA06CC}"/>
              </a:ext>
            </a:extLst>
          </p:cNvPr>
          <p:cNvPicPr>
            <a:picLocks noGrp="1" noRot="1" noChangeAspect="1"/>
          </p:cNvPicPr>
          <p:nvPr>
            <p:ph idx="1"/>
            <a:videoFile r:link="rId1"/>
          </p:nvPr>
        </p:nvPicPr>
        <p:blipFill>
          <a:blip r:embed="rId4"/>
          <a:stretch>
            <a:fillRect/>
          </a:stretch>
        </p:blipFill>
        <p:spPr>
          <a:xfrm>
            <a:off x="3581399" y="2123435"/>
            <a:ext cx="5029202" cy="2841499"/>
          </a:xfrm>
          <a:prstGeom prst="rect">
            <a:avLst/>
          </a:prstGeom>
        </p:spPr>
      </p:pic>
    </p:spTree>
    <p:extLst>
      <p:ext uri="{BB962C8B-B14F-4D97-AF65-F5344CB8AC3E}">
        <p14:creationId xmlns:p14="http://schemas.microsoft.com/office/powerpoint/2010/main" val="237026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36A2-3649-48B3-B347-E9E612432ABF}"/>
              </a:ext>
            </a:extLst>
          </p:cNvPr>
          <p:cNvSpPr>
            <a:spLocks noGrp="1"/>
          </p:cNvSpPr>
          <p:nvPr>
            <p:ph type="title"/>
          </p:nvPr>
        </p:nvSpPr>
        <p:spPr/>
        <p:txBody>
          <a:bodyPr anchor="b">
            <a:normAutofit/>
          </a:bodyPr>
          <a:lstStyle/>
          <a:p>
            <a:r>
              <a:rPr lang="en-GB" dirty="0"/>
              <a:t>Practice question</a:t>
            </a:r>
          </a:p>
        </p:txBody>
      </p:sp>
      <p:sp>
        <p:nvSpPr>
          <p:cNvPr id="3" name="Content Placeholder 2">
            <a:extLst>
              <a:ext uri="{FF2B5EF4-FFF2-40B4-BE49-F238E27FC236}">
                <a16:creationId xmlns:a16="http://schemas.microsoft.com/office/drawing/2014/main" id="{9045CD83-C739-4721-ABC9-EA5FA314751F}"/>
              </a:ext>
            </a:extLst>
          </p:cNvPr>
          <p:cNvSpPr>
            <a:spLocks noGrp="1"/>
          </p:cNvSpPr>
          <p:nvPr>
            <p:ph idx="1"/>
          </p:nvPr>
        </p:nvSpPr>
        <p:spPr/>
        <p:txBody>
          <a:bodyPr>
            <a:normAutofit fontScale="70000" lnSpcReduction="20000"/>
          </a:bodyPr>
          <a:lstStyle/>
          <a:p>
            <a:pPr marL="0" indent="0">
              <a:buNone/>
            </a:pPr>
            <a:r>
              <a:rPr lang="en-GB" b="1"/>
              <a:t>Tony is a heavy drinker who consumes seven pints of beer a night. One morning Tony discovered that his wife Laura had been gambling and that she had lost £15,000 of their money. That day they went to the bank and cancelled Laura’s account. When Tony returned home he tried not to drink because of the expense, but he could not help himself. After he had consumed 7 pints, Laura told him to stop drinking because of the cost. Tony thought this was ridiculous coming from her after all the money she had lost so got a paperweight from his study and smashed it over her head. Tony is charged with murder. </a:t>
            </a:r>
          </a:p>
          <a:p>
            <a:pPr marL="0" indent="0">
              <a:buNone/>
            </a:pPr>
            <a:endParaRPr lang="en-GB" b="1"/>
          </a:p>
          <a:p>
            <a:pPr marL="0" indent="0">
              <a:buNone/>
            </a:pPr>
            <a:r>
              <a:rPr lang="en-GB" b="1"/>
              <a:t>WHAT WOULD BE CONSIDERED TO DETERMINE WHETHER TONY COULD RELY ON D.R?</a:t>
            </a:r>
          </a:p>
        </p:txBody>
      </p:sp>
    </p:spTree>
    <p:extLst>
      <p:ext uri="{BB962C8B-B14F-4D97-AF65-F5344CB8AC3E}">
        <p14:creationId xmlns:p14="http://schemas.microsoft.com/office/powerpoint/2010/main" val="22140095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http://schemas.microsoft.com/office/infopath/2007/PartnerControls"/>
    <ds:schemaRef ds:uri="http://www.w3.org/XML/1998/namespace"/>
    <ds:schemaRef ds:uri="71af3243-3dd4-4a8d-8c0d-dd76da1f02a5"/>
    <ds:schemaRef ds:uri="16c05727-aa75-4e4a-9b5f-8a80a1165891"/>
    <ds:schemaRef ds:uri="http://purl.org/dc/terms/"/>
    <ds:schemaRef ds:uri="http://purl.org/dc/dcmitype/"/>
    <ds:schemaRef ds:uri="http://schemas.microsoft.com/office/2006/metadata/properties"/>
    <ds:schemaRef ds:uri="http://schemas.microsoft.com/office/2006/documentManagement/types"/>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214</TotalTime>
  <Words>2203</Words>
  <Application>Microsoft Office PowerPoint</Application>
  <PresentationFormat>Widescreen</PresentationFormat>
  <Paragraphs>151</Paragraphs>
  <Slides>20</Slides>
  <Notes>20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-apple-system</vt:lpstr>
      <vt:lpstr>Arial</vt:lpstr>
      <vt:lpstr>Calibri</vt:lpstr>
      <vt:lpstr>Calibri Light</vt:lpstr>
      <vt:lpstr>Office Theme</vt:lpstr>
      <vt:lpstr>HOMICIDE</vt:lpstr>
      <vt:lpstr>MURDER</vt:lpstr>
      <vt:lpstr>PowerPoint Presentation</vt:lpstr>
      <vt:lpstr>PowerPoint Presentation</vt:lpstr>
      <vt:lpstr>Gibbons and Proctor Case 1918</vt:lpstr>
      <vt:lpstr>PowerPoint Presentation</vt:lpstr>
      <vt:lpstr>SELF-ASSESSMENT QUESTION</vt:lpstr>
      <vt:lpstr>Recap: partial defences</vt:lpstr>
      <vt:lpstr>PowerPoint Presentation</vt:lpstr>
      <vt:lpstr>Loss of Control </vt:lpstr>
      <vt:lpstr>PowerPoint Presentation</vt:lpstr>
      <vt:lpstr>PowerPoint Presentation</vt:lpstr>
      <vt:lpstr>Sex jibe hubby gets off murder</vt:lpstr>
      <vt:lpstr>Elements of a successful plea of loss of control</vt:lpstr>
      <vt:lpstr>Acting in a considered desire for revenge</vt:lpstr>
      <vt:lpstr>Discuss the presence of any qualifying trigger</vt:lpstr>
      <vt:lpstr>PowerPoint Presentation</vt:lpstr>
      <vt:lpstr>Diminished responsibility</vt:lpstr>
      <vt:lpstr>PowerPoint Presentation</vt:lpstr>
      <vt:lpstr>Practice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Laura Knight</dc:creator>
  <cp:lastModifiedBy>Kelly Andrews</cp:lastModifiedBy>
  <cp:revision>14</cp:revision>
  <dcterms:created xsi:type="dcterms:W3CDTF">2021-10-05T11:52:38Z</dcterms:created>
  <dcterms:modified xsi:type="dcterms:W3CDTF">2024-02-14T12:53:04Z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