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1" r:id="rId15"/>
  </p:sldIdLst>
  <p:sldSz cx="9144000" cy="5143500" type="screen16x9"/>
  <p:notesSz cx="6858000" cy="9144000"/>
  <p:embeddedFontLst>
    <p:embeddedFont>
      <p:font typeface="ADLaM Display" panose="02010000000000000000" pitchFamily="2" charset="0"/>
      <p:regular r:id="rId17"/>
    </p:embeddedFont>
    <p:embeddedFont>
      <p:font typeface="Algerian" panose="04020705040A02060702" pitchFamily="82" charset="0"/>
      <p:regular r:id="rId18"/>
    </p:embeddedFont>
    <p:embeddedFont>
      <p:font typeface="Baloo 2" panose="020B0604020202020204" charset="0"/>
      <p:regular r:id="rId19"/>
      <p:bold r:id="rId20"/>
    </p:embeddedFont>
    <p:embeddedFont>
      <p:font typeface="Bebas Neue" panose="020B0606020202050201" pitchFamily="34" charset="0"/>
      <p:regular r:id="rId21"/>
    </p:embeddedFont>
    <p:embeddedFont>
      <p:font typeface="Modern Love" panose="04090805081005020601" pitchFamily="82" charset="0"/>
      <p:regular r:id="rId22"/>
    </p:embeddedFont>
    <p:embeddedFont>
      <p:font typeface="MuseoModerno" panose="020B0604020202020204" charset="0"/>
      <p:regular r:id="rId23"/>
      <p:bold r:id="rId24"/>
      <p:italic r:id="rId25"/>
      <p:boldItalic r:id="rId26"/>
    </p:embeddedFont>
    <p:embeddedFont>
      <p:font typeface="MuseoModerno Medium" panose="020B0604020202020204" charset="0"/>
      <p:regular r:id="rId27"/>
      <p:bold r:id="rId28"/>
      <p:italic r:id="rId29"/>
      <p:boldItalic r:id="rId30"/>
    </p:embeddedFont>
    <p:embeddedFont>
      <p:font typeface="Nunito Light" pitchFamily="2" charset="0"/>
      <p:regular r:id="rId31"/>
      <p:italic r:id="rId32"/>
    </p:embeddedFont>
    <p:embeddedFont>
      <p:font typeface="Rockwell Condensed" panose="02060603050405020104" pitchFamily="18" charset="0"/>
      <p:regular r:id="rId33"/>
      <p:bold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5" roundtripDataSignature="AMtx7mhf/2bi29pm4Q6OhCf7zNFlZAA5v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04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27" autoAdjust="0"/>
    <p:restoredTop sz="94660"/>
  </p:normalViewPr>
  <p:slideViewPr>
    <p:cSldViewPr snapToGrid="0">
      <p:cViewPr varScale="1">
        <p:scale>
          <a:sx n="95" d="100"/>
          <a:sy n="95" d="100"/>
        </p:scale>
        <p:origin x="514"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tableStyles" Target="tableStyles.xml"/><Relationship Id="rId21" Type="http://schemas.openxmlformats.org/officeDocument/2006/relationships/font" Target="fonts/font5.fntdata"/><Relationship Id="rId34" Type="http://schemas.openxmlformats.org/officeDocument/2006/relationships/font" Target="fonts/font1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4"/>
        <p:cNvGrpSpPr/>
        <p:nvPr/>
      </p:nvGrpSpPr>
      <p:grpSpPr>
        <a:xfrm>
          <a:off x="0" y="0"/>
          <a:ext cx="0" cy="0"/>
          <a:chOff x="0" y="0"/>
          <a:chExt cx="0" cy="0"/>
        </a:xfrm>
      </p:grpSpPr>
      <p:sp>
        <p:nvSpPr>
          <p:cNvPr id="1035" name="Google Shape;103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6" name="Google Shape;103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0"/>
        <p:cNvGrpSpPr/>
        <p:nvPr/>
      </p:nvGrpSpPr>
      <p:grpSpPr>
        <a:xfrm>
          <a:off x="0" y="0"/>
          <a:ext cx="0" cy="0"/>
          <a:chOff x="0" y="0"/>
          <a:chExt cx="0" cy="0"/>
        </a:xfrm>
      </p:grpSpPr>
      <p:sp>
        <p:nvSpPr>
          <p:cNvPr id="1061" name="Google Shape;106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2" name="Google Shape;106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6"/>
        <p:cNvGrpSpPr/>
        <p:nvPr/>
      </p:nvGrpSpPr>
      <p:grpSpPr>
        <a:xfrm>
          <a:off x="0" y="0"/>
          <a:ext cx="0" cy="0"/>
          <a:chOff x="0" y="0"/>
          <a:chExt cx="0" cy="0"/>
        </a:xfrm>
      </p:grpSpPr>
      <p:sp>
        <p:nvSpPr>
          <p:cNvPr id="1117" name="Google Shape;111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8" name="Google Shape;111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9"/>
        <p:cNvGrpSpPr/>
        <p:nvPr/>
      </p:nvGrpSpPr>
      <p:grpSpPr>
        <a:xfrm>
          <a:off x="0" y="0"/>
          <a:ext cx="0" cy="0"/>
          <a:chOff x="0" y="0"/>
          <a:chExt cx="0" cy="0"/>
        </a:xfrm>
      </p:grpSpPr>
      <p:sp>
        <p:nvSpPr>
          <p:cNvPr id="1140" name="Google Shape;1140;p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1" name="Google Shape;114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8"/>
        <p:cNvGrpSpPr/>
        <p:nvPr/>
      </p:nvGrpSpPr>
      <p:grpSpPr>
        <a:xfrm>
          <a:off x="0" y="0"/>
          <a:ext cx="0" cy="0"/>
          <a:chOff x="0" y="0"/>
          <a:chExt cx="0" cy="0"/>
        </a:xfrm>
      </p:grpSpPr>
      <p:sp>
        <p:nvSpPr>
          <p:cNvPr id="1149" name="Google Shape;114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0" name="Google Shape;115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3"/>
        <p:cNvGrpSpPr/>
        <p:nvPr/>
      </p:nvGrpSpPr>
      <p:grpSpPr>
        <a:xfrm>
          <a:off x="0" y="0"/>
          <a:ext cx="0" cy="0"/>
          <a:chOff x="0" y="0"/>
          <a:chExt cx="0" cy="0"/>
        </a:xfrm>
      </p:grpSpPr>
      <p:sp>
        <p:nvSpPr>
          <p:cNvPr id="1164" name="Google Shape;116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5" name="Google Shape;116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1"/>
        <p:cNvGrpSpPr/>
        <p:nvPr/>
      </p:nvGrpSpPr>
      <p:grpSpPr>
        <a:xfrm>
          <a:off x="0" y="0"/>
          <a:ext cx="0" cy="0"/>
          <a:chOff x="0" y="0"/>
          <a:chExt cx="0" cy="0"/>
        </a:xfrm>
      </p:grpSpPr>
      <p:sp>
        <p:nvSpPr>
          <p:cNvPr id="1172" name="Google Shape;117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73" name="Google Shape;117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9"/>
        <p:cNvGrpSpPr/>
        <p:nvPr/>
      </p:nvGrpSpPr>
      <p:grpSpPr>
        <a:xfrm>
          <a:off x="0" y="0"/>
          <a:ext cx="0" cy="0"/>
          <a:chOff x="0" y="0"/>
          <a:chExt cx="0" cy="0"/>
        </a:xfrm>
      </p:grpSpPr>
      <p:sp>
        <p:nvSpPr>
          <p:cNvPr id="1190" name="Google Shape;119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1" name="Google Shape;1191;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6"/>
        <p:cNvGrpSpPr/>
        <p:nvPr/>
      </p:nvGrpSpPr>
      <p:grpSpPr>
        <a:xfrm>
          <a:off x="0" y="0"/>
          <a:ext cx="0" cy="0"/>
          <a:chOff x="0" y="0"/>
          <a:chExt cx="0" cy="0"/>
        </a:xfrm>
      </p:grpSpPr>
      <p:sp>
        <p:nvSpPr>
          <p:cNvPr id="1207" name="Google Shape;1207;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8" name="Google Shape;1208;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2"/>
        <p:cNvGrpSpPr/>
        <p:nvPr/>
      </p:nvGrpSpPr>
      <p:grpSpPr>
        <a:xfrm>
          <a:off x="0" y="0"/>
          <a:ext cx="0" cy="0"/>
          <a:chOff x="0" y="0"/>
          <a:chExt cx="0" cy="0"/>
        </a:xfrm>
      </p:grpSpPr>
      <p:sp>
        <p:nvSpPr>
          <p:cNvPr id="1213" name="Google Shape;121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14" name="Google Shape;121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4"/>
        <p:cNvGrpSpPr/>
        <p:nvPr/>
      </p:nvGrpSpPr>
      <p:grpSpPr>
        <a:xfrm>
          <a:off x="0" y="0"/>
          <a:ext cx="0" cy="0"/>
          <a:chOff x="0" y="0"/>
          <a:chExt cx="0" cy="0"/>
        </a:xfrm>
      </p:grpSpPr>
      <p:sp>
        <p:nvSpPr>
          <p:cNvPr id="1225" name="Google Shape;122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6" name="Google Shape;1226;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1"/>
        <p:cNvGrpSpPr/>
        <p:nvPr/>
      </p:nvGrpSpPr>
      <p:grpSpPr>
        <a:xfrm>
          <a:off x="0" y="0"/>
          <a:ext cx="0" cy="0"/>
          <a:chOff x="0" y="0"/>
          <a:chExt cx="0" cy="0"/>
        </a:xfrm>
      </p:grpSpPr>
      <p:sp>
        <p:nvSpPr>
          <p:cNvPr id="1232" name="Google Shape;123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3" name="Google Shape;123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9"/>
        <p:cNvGrpSpPr/>
        <p:nvPr/>
      </p:nvGrpSpPr>
      <p:grpSpPr>
        <a:xfrm>
          <a:off x="0" y="0"/>
          <a:ext cx="0" cy="0"/>
          <a:chOff x="0" y="0"/>
          <a:chExt cx="0" cy="0"/>
        </a:xfrm>
      </p:grpSpPr>
      <p:sp>
        <p:nvSpPr>
          <p:cNvPr id="1250" name="Google Shape;1250;p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51" name="Google Shape;125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bit.ly/2TtBDfr" TargetMode="External"/><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bit.ly/2TyoMsr" TargetMode="External"/><Relationship Id="rId5" Type="http://schemas.openxmlformats.org/officeDocument/2006/relationships/hyperlink" Target="https://bit.ly/3A1uf1Q" TargetMode="External"/><Relationship Id="rId4" Type="http://schemas.openxmlformats.org/officeDocument/2006/relationships/image" Target="../media/image3.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17"/>
          <p:cNvPicPr preferRelativeResize="0"/>
          <p:nvPr/>
        </p:nvPicPr>
        <p:blipFill rotWithShape="1">
          <a:blip r:embed="rId2">
            <a:alphaModFix/>
          </a:blip>
          <a:srcRect l="8413" t="8434" r="52776" b="22427"/>
          <a:stretch/>
        </p:blipFill>
        <p:spPr>
          <a:xfrm rot="-5400000">
            <a:off x="6885087" y="-2070987"/>
            <a:ext cx="3548702" cy="3556000"/>
          </a:xfrm>
          <a:prstGeom prst="rect">
            <a:avLst/>
          </a:prstGeom>
          <a:noFill/>
          <a:ln>
            <a:noFill/>
          </a:ln>
        </p:spPr>
      </p:pic>
      <p:grpSp>
        <p:nvGrpSpPr>
          <p:cNvPr id="10" name="Google Shape;10;p17"/>
          <p:cNvGrpSpPr/>
          <p:nvPr/>
        </p:nvGrpSpPr>
        <p:grpSpPr>
          <a:xfrm>
            <a:off x="715091" y="542499"/>
            <a:ext cx="273300" cy="273732"/>
            <a:chOff x="4033875" y="4177800"/>
            <a:chExt cx="731728" cy="732884"/>
          </a:xfrm>
        </p:grpSpPr>
        <p:sp>
          <p:nvSpPr>
            <p:cNvPr id="11" name="Google Shape;11;p17"/>
            <p:cNvSpPr/>
            <p:nvPr/>
          </p:nvSpPr>
          <p:spPr>
            <a:xfrm>
              <a:off x="4033875" y="4177800"/>
              <a:ext cx="365368" cy="732884"/>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17"/>
            <p:cNvSpPr/>
            <p:nvPr/>
          </p:nvSpPr>
          <p:spPr>
            <a:xfrm>
              <a:off x="4399187" y="4177800"/>
              <a:ext cx="366416" cy="732884"/>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3" name="Google Shape;13;p17"/>
          <p:cNvSpPr/>
          <p:nvPr/>
        </p:nvSpPr>
        <p:spPr>
          <a:xfrm rot="2699415">
            <a:off x="626205" y="4519578"/>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17"/>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5" name="Google Shape;15;p17"/>
          <p:cNvPicPr preferRelativeResize="0"/>
          <p:nvPr/>
        </p:nvPicPr>
        <p:blipFill rotWithShape="1">
          <a:blip r:embed="rId3">
            <a:alphaModFix amt="70000"/>
          </a:blip>
          <a:srcRect l="45592" t="14774" r="15597" b="19524"/>
          <a:stretch/>
        </p:blipFill>
        <p:spPr>
          <a:xfrm rot="5400000">
            <a:off x="-1555425" y="4008526"/>
            <a:ext cx="3801826" cy="3620449"/>
          </a:xfrm>
          <a:prstGeom prst="rect">
            <a:avLst/>
          </a:prstGeom>
          <a:noFill/>
          <a:ln>
            <a:noFill/>
          </a:ln>
        </p:spPr>
      </p:pic>
      <p:pic>
        <p:nvPicPr>
          <p:cNvPr id="16" name="Google Shape;16;p17"/>
          <p:cNvPicPr preferRelativeResize="0"/>
          <p:nvPr/>
        </p:nvPicPr>
        <p:blipFill rotWithShape="1">
          <a:blip r:embed="rId4">
            <a:alphaModFix/>
          </a:blip>
          <a:srcRect l="21932" r="21932"/>
          <a:stretch/>
        </p:blipFill>
        <p:spPr>
          <a:xfrm rot="-5400000">
            <a:off x="7381587" y="4260975"/>
            <a:ext cx="3548702" cy="3556000"/>
          </a:xfrm>
          <a:prstGeom prst="rect">
            <a:avLst/>
          </a:prstGeom>
          <a:noFill/>
          <a:ln>
            <a:noFill/>
          </a:ln>
        </p:spPr>
      </p:pic>
      <p:sp>
        <p:nvSpPr>
          <p:cNvPr id="17" name="Google Shape;17;p17"/>
          <p:cNvSpPr txBox="1">
            <a:spLocks noGrp="1"/>
          </p:cNvSpPr>
          <p:nvPr>
            <p:ph type="ctrTitle"/>
          </p:nvPr>
        </p:nvSpPr>
        <p:spPr>
          <a:xfrm>
            <a:off x="715122" y="1183825"/>
            <a:ext cx="4689900" cy="23664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rgbClr val="191919"/>
              </a:buClr>
              <a:buSzPts val="5200"/>
              <a:buNone/>
              <a:defRPr sz="4800"/>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8" name="Google Shape;18;p17"/>
          <p:cNvSpPr txBox="1">
            <a:spLocks noGrp="1"/>
          </p:cNvSpPr>
          <p:nvPr>
            <p:ph type="subTitle" idx="1"/>
          </p:nvPr>
        </p:nvSpPr>
        <p:spPr>
          <a:xfrm>
            <a:off x="715100" y="3550200"/>
            <a:ext cx="4689900" cy="4095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9"/>
        <p:cNvGrpSpPr/>
        <p:nvPr/>
      </p:nvGrpSpPr>
      <p:grpSpPr>
        <a:xfrm>
          <a:off x="0" y="0"/>
          <a:ext cx="0" cy="0"/>
          <a:chOff x="0" y="0"/>
          <a:chExt cx="0" cy="0"/>
        </a:xfrm>
      </p:grpSpPr>
      <p:pic>
        <p:nvPicPr>
          <p:cNvPr id="20" name="Google Shape;20;p18"/>
          <p:cNvPicPr preferRelativeResize="0"/>
          <p:nvPr/>
        </p:nvPicPr>
        <p:blipFill rotWithShape="1">
          <a:blip r:embed="rId2">
            <a:alphaModFix amt="50000"/>
          </a:blip>
          <a:srcRect l="45592" t="14774" r="15597" b="19524"/>
          <a:stretch/>
        </p:blipFill>
        <p:spPr>
          <a:xfrm rot="1800001">
            <a:off x="7411374" y="-1447798"/>
            <a:ext cx="3801828" cy="3620451"/>
          </a:xfrm>
          <a:prstGeom prst="rect">
            <a:avLst/>
          </a:prstGeom>
          <a:noFill/>
          <a:ln>
            <a:noFill/>
          </a:ln>
        </p:spPr>
      </p:pic>
      <p:pic>
        <p:nvPicPr>
          <p:cNvPr id="21" name="Google Shape;21;p18"/>
          <p:cNvPicPr preferRelativeResize="0"/>
          <p:nvPr/>
        </p:nvPicPr>
        <p:blipFill rotWithShape="1">
          <a:blip r:embed="rId3">
            <a:alphaModFix/>
          </a:blip>
          <a:srcRect l="40957" t="19735" r="21296" b="8024"/>
          <a:stretch/>
        </p:blipFill>
        <p:spPr>
          <a:xfrm>
            <a:off x="6795988" y="4169575"/>
            <a:ext cx="3451474" cy="3715551"/>
          </a:xfrm>
          <a:prstGeom prst="rect">
            <a:avLst/>
          </a:prstGeom>
          <a:noFill/>
          <a:ln>
            <a:noFill/>
          </a:ln>
        </p:spPr>
      </p:pic>
      <p:pic>
        <p:nvPicPr>
          <p:cNvPr id="22" name="Google Shape;22;p18"/>
          <p:cNvPicPr preferRelativeResize="0"/>
          <p:nvPr/>
        </p:nvPicPr>
        <p:blipFill rotWithShape="1">
          <a:blip r:embed="rId4">
            <a:alphaModFix/>
          </a:blip>
          <a:srcRect l="8413" t="8434" r="52776" b="22427"/>
          <a:stretch/>
        </p:blipFill>
        <p:spPr>
          <a:xfrm>
            <a:off x="-2457413" y="3178075"/>
            <a:ext cx="3548702" cy="3556000"/>
          </a:xfrm>
          <a:prstGeom prst="rect">
            <a:avLst/>
          </a:prstGeom>
          <a:noFill/>
          <a:ln>
            <a:noFill/>
          </a:ln>
        </p:spPr>
      </p:pic>
      <p:sp>
        <p:nvSpPr>
          <p:cNvPr id="23" name="Google Shape;23;p18"/>
          <p:cNvSpPr/>
          <p:nvPr/>
        </p:nvSpPr>
        <p:spPr>
          <a:xfrm rot="-5400000">
            <a:off x="68967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18"/>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25" name="Google Shape;25;p18"/>
          <p:cNvSpPr txBox="1">
            <a:spLocks noGrp="1"/>
          </p:cNvSpPr>
          <p:nvPr>
            <p:ph type="title" idx="2"/>
          </p:nvPr>
        </p:nvSpPr>
        <p:spPr>
          <a:xfrm>
            <a:off x="715088" y="1240060"/>
            <a:ext cx="904500" cy="593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3000"/>
              <a:buNone/>
              <a:defRPr sz="26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18"/>
          <p:cNvSpPr txBox="1">
            <a:spLocks noGrp="1"/>
          </p:cNvSpPr>
          <p:nvPr>
            <p:ph type="subTitle" idx="1"/>
          </p:nvPr>
        </p:nvSpPr>
        <p:spPr>
          <a:xfrm>
            <a:off x="715088" y="2216675"/>
            <a:ext cx="2537400" cy="593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8"/>
          <p:cNvSpPr txBox="1">
            <a:spLocks noGrp="1"/>
          </p:cNvSpPr>
          <p:nvPr>
            <p:ph type="title" idx="3"/>
          </p:nvPr>
        </p:nvSpPr>
        <p:spPr>
          <a:xfrm>
            <a:off x="3303300" y="1240060"/>
            <a:ext cx="904500" cy="593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3000"/>
              <a:buNone/>
              <a:defRPr sz="26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8" name="Google Shape;28;p18"/>
          <p:cNvSpPr txBox="1">
            <a:spLocks noGrp="1"/>
          </p:cNvSpPr>
          <p:nvPr>
            <p:ph type="subTitle" idx="4"/>
          </p:nvPr>
        </p:nvSpPr>
        <p:spPr>
          <a:xfrm>
            <a:off x="3303300" y="2216675"/>
            <a:ext cx="2537400" cy="593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8"/>
          <p:cNvSpPr txBox="1">
            <a:spLocks noGrp="1"/>
          </p:cNvSpPr>
          <p:nvPr>
            <p:ph type="title" idx="5"/>
          </p:nvPr>
        </p:nvSpPr>
        <p:spPr>
          <a:xfrm>
            <a:off x="715088" y="3040750"/>
            <a:ext cx="904500" cy="593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3000"/>
              <a:buNone/>
              <a:defRPr sz="26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30" name="Google Shape;30;p18"/>
          <p:cNvSpPr txBox="1">
            <a:spLocks noGrp="1"/>
          </p:cNvSpPr>
          <p:nvPr>
            <p:ph type="subTitle" idx="6"/>
          </p:nvPr>
        </p:nvSpPr>
        <p:spPr>
          <a:xfrm>
            <a:off x="715088" y="4020167"/>
            <a:ext cx="2537400" cy="593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8"/>
          <p:cNvSpPr txBox="1">
            <a:spLocks noGrp="1"/>
          </p:cNvSpPr>
          <p:nvPr>
            <p:ph type="title" idx="7"/>
          </p:nvPr>
        </p:nvSpPr>
        <p:spPr>
          <a:xfrm>
            <a:off x="3303300" y="3040750"/>
            <a:ext cx="904500" cy="593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3000"/>
              <a:buNone/>
              <a:defRPr sz="26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32" name="Google Shape;32;p18"/>
          <p:cNvSpPr txBox="1">
            <a:spLocks noGrp="1"/>
          </p:cNvSpPr>
          <p:nvPr>
            <p:ph type="subTitle" idx="8"/>
          </p:nvPr>
        </p:nvSpPr>
        <p:spPr>
          <a:xfrm>
            <a:off x="3303300" y="4020167"/>
            <a:ext cx="2537400" cy="593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8"/>
          <p:cNvSpPr txBox="1">
            <a:spLocks noGrp="1"/>
          </p:cNvSpPr>
          <p:nvPr>
            <p:ph type="subTitle" idx="9"/>
          </p:nvPr>
        </p:nvSpPr>
        <p:spPr>
          <a:xfrm>
            <a:off x="715088" y="1715563"/>
            <a:ext cx="2537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34" name="Google Shape;34;p18"/>
          <p:cNvSpPr txBox="1">
            <a:spLocks noGrp="1"/>
          </p:cNvSpPr>
          <p:nvPr>
            <p:ph type="subTitle" idx="13"/>
          </p:nvPr>
        </p:nvSpPr>
        <p:spPr>
          <a:xfrm>
            <a:off x="3303300" y="1715563"/>
            <a:ext cx="2537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35" name="Google Shape;35;p18"/>
          <p:cNvSpPr txBox="1">
            <a:spLocks noGrp="1"/>
          </p:cNvSpPr>
          <p:nvPr>
            <p:ph type="subTitle" idx="14"/>
          </p:nvPr>
        </p:nvSpPr>
        <p:spPr>
          <a:xfrm>
            <a:off x="715088" y="3517825"/>
            <a:ext cx="2537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36" name="Google Shape;36;p18"/>
          <p:cNvSpPr txBox="1">
            <a:spLocks noGrp="1"/>
          </p:cNvSpPr>
          <p:nvPr>
            <p:ph type="subTitle" idx="15"/>
          </p:nvPr>
        </p:nvSpPr>
        <p:spPr>
          <a:xfrm>
            <a:off x="3303300" y="3517825"/>
            <a:ext cx="2537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37" name="Google Shape;37;p18"/>
          <p:cNvSpPr txBox="1">
            <a:spLocks noGrp="1"/>
          </p:cNvSpPr>
          <p:nvPr>
            <p:ph type="title" idx="16"/>
          </p:nvPr>
        </p:nvSpPr>
        <p:spPr>
          <a:xfrm>
            <a:off x="5891667" y="3040750"/>
            <a:ext cx="904500" cy="593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3000"/>
              <a:buNone/>
              <a:defRPr sz="26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38" name="Google Shape;38;p18"/>
          <p:cNvSpPr txBox="1">
            <a:spLocks noGrp="1"/>
          </p:cNvSpPr>
          <p:nvPr>
            <p:ph type="subTitle" idx="17"/>
          </p:nvPr>
        </p:nvSpPr>
        <p:spPr>
          <a:xfrm>
            <a:off x="5891667" y="4020167"/>
            <a:ext cx="2537400" cy="593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8"/>
          <p:cNvSpPr txBox="1">
            <a:spLocks noGrp="1"/>
          </p:cNvSpPr>
          <p:nvPr>
            <p:ph type="subTitle" idx="18"/>
          </p:nvPr>
        </p:nvSpPr>
        <p:spPr>
          <a:xfrm>
            <a:off x="5891667" y="3517825"/>
            <a:ext cx="2537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l">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0"/>
        <p:cNvGrpSpPr/>
        <p:nvPr/>
      </p:nvGrpSpPr>
      <p:grpSpPr>
        <a:xfrm>
          <a:off x="0" y="0"/>
          <a:ext cx="0" cy="0"/>
          <a:chOff x="0" y="0"/>
          <a:chExt cx="0" cy="0"/>
        </a:xfrm>
      </p:grpSpPr>
      <p:sp>
        <p:nvSpPr>
          <p:cNvPr id="41" name="Google Shape;41;p19"/>
          <p:cNvSpPr txBox="1">
            <a:spLocks noGrp="1"/>
          </p:cNvSpPr>
          <p:nvPr>
            <p:ph type="title"/>
          </p:nvPr>
        </p:nvSpPr>
        <p:spPr>
          <a:xfrm>
            <a:off x="720000" y="445025"/>
            <a:ext cx="3606000" cy="1206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42" name="Google Shape;42;p19"/>
          <p:cNvSpPr txBox="1">
            <a:spLocks noGrp="1"/>
          </p:cNvSpPr>
          <p:nvPr>
            <p:ph type="body" idx="1"/>
          </p:nvPr>
        </p:nvSpPr>
        <p:spPr>
          <a:xfrm>
            <a:off x="720000" y="1963325"/>
            <a:ext cx="3606000" cy="2645100"/>
          </a:xfrm>
          <a:prstGeom prst="rect">
            <a:avLst/>
          </a:prstGeom>
          <a:noFill/>
          <a:ln>
            <a:noFill/>
          </a:ln>
        </p:spPr>
        <p:txBody>
          <a:bodyPr spcFirstLastPara="1" wrap="square" lIns="91425" tIns="91425" rIns="91425" bIns="91425" anchor="t" anchorCtr="0">
            <a:noAutofit/>
          </a:bodyPr>
          <a:lstStyle>
            <a:lvl1pPr marL="457200" lvl="0" indent="-330200" algn="l">
              <a:lnSpc>
                <a:spcPct val="100000"/>
              </a:lnSpc>
              <a:spcBef>
                <a:spcPts val="0"/>
              </a:spcBef>
              <a:spcAft>
                <a:spcPts val="0"/>
              </a:spcAft>
              <a:buSzPts val="1600"/>
              <a:buFont typeface="Nunito Light"/>
              <a:buChar char="●"/>
              <a:defRPr/>
            </a:lvl1pPr>
            <a:lvl2pPr marL="914400" lvl="1" indent="-330200" algn="l">
              <a:lnSpc>
                <a:spcPct val="100000"/>
              </a:lnSpc>
              <a:spcBef>
                <a:spcPts val="0"/>
              </a:spcBef>
              <a:spcAft>
                <a:spcPts val="0"/>
              </a:spcAft>
              <a:buSzPts val="1600"/>
              <a:buFont typeface="Nunito Light"/>
              <a:buChar char="○"/>
              <a:defRPr/>
            </a:lvl2pPr>
            <a:lvl3pPr marL="1371600" lvl="2" indent="-323850" algn="l">
              <a:lnSpc>
                <a:spcPct val="100000"/>
              </a:lnSpc>
              <a:spcBef>
                <a:spcPts val="0"/>
              </a:spcBef>
              <a:spcAft>
                <a:spcPts val="0"/>
              </a:spcAft>
              <a:buSzPts val="1500"/>
              <a:buFont typeface="Nunito Light"/>
              <a:buChar char="■"/>
              <a:defRPr/>
            </a:lvl3pPr>
            <a:lvl4pPr marL="1828800" lvl="3" indent="-323850" algn="l">
              <a:lnSpc>
                <a:spcPct val="100000"/>
              </a:lnSpc>
              <a:spcBef>
                <a:spcPts val="0"/>
              </a:spcBef>
              <a:spcAft>
                <a:spcPts val="0"/>
              </a:spcAft>
              <a:buSzPts val="1500"/>
              <a:buFont typeface="Nunito Light"/>
              <a:buChar char="●"/>
              <a:defRPr/>
            </a:lvl4pPr>
            <a:lvl5pPr marL="2286000" lvl="4" indent="-317500" algn="l">
              <a:lnSpc>
                <a:spcPct val="100000"/>
              </a:lnSpc>
              <a:spcBef>
                <a:spcPts val="0"/>
              </a:spcBef>
              <a:spcAft>
                <a:spcPts val="0"/>
              </a:spcAft>
              <a:buSzPts val="1400"/>
              <a:buFont typeface="Nunito Light"/>
              <a:buChar char="○"/>
              <a:defRPr/>
            </a:lvl5pPr>
            <a:lvl6pPr marL="2743200" lvl="5" indent="-317500" algn="l">
              <a:lnSpc>
                <a:spcPct val="100000"/>
              </a:lnSpc>
              <a:spcBef>
                <a:spcPts val="0"/>
              </a:spcBef>
              <a:spcAft>
                <a:spcPts val="0"/>
              </a:spcAft>
              <a:buSzPts val="1400"/>
              <a:buFont typeface="Nunito Light"/>
              <a:buChar char="■"/>
              <a:defRPr/>
            </a:lvl6pPr>
            <a:lvl7pPr marL="3200400" lvl="6" indent="-311150" algn="l">
              <a:lnSpc>
                <a:spcPct val="100000"/>
              </a:lnSpc>
              <a:spcBef>
                <a:spcPts val="0"/>
              </a:spcBef>
              <a:spcAft>
                <a:spcPts val="0"/>
              </a:spcAft>
              <a:buSzPts val="1300"/>
              <a:buFont typeface="Nunito Light"/>
              <a:buChar char="●"/>
              <a:defRPr/>
            </a:lvl7pPr>
            <a:lvl8pPr marL="3657600" lvl="7" indent="-311150" algn="l">
              <a:lnSpc>
                <a:spcPct val="100000"/>
              </a:lnSpc>
              <a:spcBef>
                <a:spcPts val="0"/>
              </a:spcBef>
              <a:spcAft>
                <a:spcPts val="0"/>
              </a:spcAft>
              <a:buSzPts val="1300"/>
              <a:buFont typeface="Nunito Light"/>
              <a:buChar char="○"/>
              <a:defRPr/>
            </a:lvl8pPr>
            <a:lvl9pPr marL="4114800" lvl="8" indent="-317500" algn="l">
              <a:lnSpc>
                <a:spcPct val="100000"/>
              </a:lnSpc>
              <a:spcBef>
                <a:spcPts val="0"/>
              </a:spcBef>
              <a:spcAft>
                <a:spcPts val="0"/>
              </a:spcAft>
              <a:buSzPts val="1400"/>
              <a:buFont typeface="Nunito Light"/>
              <a:buChar char="■"/>
              <a:defRPr/>
            </a:lvl9pPr>
          </a:lstStyle>
          <a:p>
            <a:endParaRPr/>
          </a:p>
        </p:txBody>
      </p:sp>
      <p:pic>
        <p:nvPicPr>
          <p:cNvPr id="43" name="Google Shape;43;p19"/>
          <p:cNvPicPr preferRelativeResize="0"/>
          <p:nvPr/>
        </p:nvPicPr>
        <p:blipFill rotWithShape="1">
          <a:blip r:embed="rId2">
            <a:alphaModFix/>
          </a:blip>
          <a:srcRect l="46065" t="15716" r="22916" b="17204"/>
          <a:stretch/>
        </p:blipFill>
        <p:spPr>
          <a:xfrm>
            <a:off x="8454738" y="534988"/>
            <a:ext cx="2836325" cy="3450176"/>
          </a:xfrm>
          <a:prstGeom prst="rect">
            <a:avLst/>
          </a:prstGeom>
          <a:noFill/>
          <a:ln>
            <a:noFill/>
          </a:ln>
        </p:spPr>
      </p:pic>
      <p:pic>
        <p:nvPicPr>
          <p:cNvPr id="44" name="Google Shape;44;p19"/>
          <p:cNvPicPr preferRelativeResize="0"/>
          <p:nvPr/>
        </p:nvPicPr>
        <p:blipFill rotWithShape="1">
          <a:blip r:embed="rId3">
            <a:alphaModFix amt="70000"/>
          </a:blip>
          <a:srcRect l="45592" t="14774" r="15597" b="19524"/>
          <a:stretch/>
        </p:blipFill>
        <p:spPr>
          <a:xfrm rot="5400000">
            <a:off x="622088" y="4192713"/>
            <a:ext cx="3801826" cy="3620449"/>
          </a:xfrm>
          <a:prstGeom prst="rect">
            <a:avLst/>
          </a:prstGeom>
          <a:noFill/>
          <a:ln>
            <a:noFill/>
          </a:ln>
        </p:spPr>
      </p:pic>
      <p:pic>
        <p:nvPicPr>
          <p:cNvPr id="45" name="Google Shape;45;p19"/>
          <p:cNvPicPr preferRelativeResize="0"/>
          <p:nvPr/>
        </p:nvPicPr>
        <p:blipFill rotWithShape="1">
          <a:blip r:embed="rId4">
            <a:alphaModFix/>
          </a:blip>
          <a:srcRect l="8413" t="8434" r="52776" b="22427"/>
          <a:stretch/>
        </p:blipFill>
        <p:spPr>
          <a:xfrm rot="-5400000">
            <a:off x="4975812" y="-2670587"/>
            <a:ext cx="3548702" cy="3556000"/>
          </a:xfrm>
          <a:prstGeom prst="rect">
            <a:avLst/>
          </a:prstGeom>
          <a:noFill/>
          <a:ln>
            <a:noFill/>
          </a:ln>
        </p:spPr>
      </p:pic>
      <p:sp>
        <p:nvSpPr>
          <p:cNvPr id="46" name="Google Shape;46;p19"/>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1"/>
        </a:solidFill>
        <a:effectLst/>
      </p:bgPr>
    </p:bg>
    <p:spTree>
      <p:nvGrpSpPr>
        <p:cNvPr id="1" name="Shape 47"/>
        <p:cNvGrpSpPr/>
        <p:nvPr/>
      </p:nvGrpSpPr>
      <p:grpSpPr>
        <a:xfrm>
          <a:off x="0" y="0"/>
          <a:ext cx="0" cy="0"/>
          <a:chOff x="0" y="0"/>
          <a:chExt cx="0" cy="0"/>
        </a:xfrm>
      </p:grpSpPr>
      <p:pic>
        <p:nvPicPr>
          <p:cNvPr id="48" name="Google Shape;48;p20"/>
          <p:cNvPicPr preferRelativeResize="0"/>
          <p:nvPr/>
        </p:nvPicPr>
        <p:blipFill rotWithShape="1">
          <a:blip r:embed="rId2">
            <a:alphaModFix amt="70000"/>
          </a:blip>
          <a:srcRect l="45592" t="14774" r="15597" b="19524"/>
          <a:stretch/>
        </p:blipFill>
        <p:spPr>
          <a:xfrm rot="-5400000" flipH="1">
            <a:off x="-2086188" y="-375549"/>
            <a:ext cx="3801826" cy="3620449"/>
          </a:xfrm>
          <a:prstGeom prst="rect">
            <a:avLst/>
          </a:prstGeom>
          <a:noFill/>
          <a:ln>
            <a:noFill/>
          </a:ln>
        </p:spPr>
      </p:pic>
      <p:pic>
        <p:nvPicPr>
          <p:cNvPr id="49" name="Google Shape;49;p20"/>
          <p:cNvPicPr preferRelativeResize="0"/>
          <p:nvPr/>
        </p:nvPicPr>
        <p:blipFill rotWithShape="1">
          <a:blip r:embed="rId3">
            <a:alphaModFix/>
          </a:blip>
          <a:srcRect l="8413" t="8434" r="52776" b="22427"/>
          <a:stretch/>
        </p:blipFill>
        <p:spPr>
          <a:xfrm rot="5400000" flipH="1">
            <a:off x="-1959615" y="-1761787"/>
            <a:ext cx="3548702" cy="3556000"/>
          </a:xfrm>
          <a:prstGeom prst="rect">
            <a:avLst/>
          </a:prstGeom>
          <a:noFill/>
          <a:ln>
            <a:noFill/>
          </a:ln>
        </p:spPr>
      </p:pic>
      <p:pic>
        <p:nvPicPr>
          <p:cNvPr id="50" name="Google Shape;50;p20"/>
          <p:cNvPicPr preferRelativeResize="0"/>
          <p:nvPr/>
        </p:nvPicPr>
        <p:blipFill rotWithShape="1">
          <a:blip r:embed="rId2">
            <a:alphaModFix amt="70000"/>
          </a:blip>
          <a:srcRect l="45592" t="14774" r="15597" b="19524"/>
          <a:stretch/>
        </p:blipFill>
        <p:spPr>
          <a:xfrm rot="-5400000" flipH="1">
            <a:off x="2433799" y="-2702812"/>
            <a:ext cx="3801826" cy="3620449"/>
          </a:xfrm>
          <a:prstGeom prst="rect">
            <a:avLst/>
          </a:prstGeom>
          <a:noFill/>
          <a:ln>
            <a:noFill/>
          </a:ln>
        </p:spPr>
      </p:pic>
      <p:sp>
        <p:nvSpPr>
          <p:cNvPr id="51" name="Google Shape;51;p20"/>
          <p:cNvSpPr/>
          <p:nvPr/>
        </p:nvSpPr>
        <p:spPr>
          <a:xfrm rot="-2699415" flipH="1">
            <a:off x="8340007" y="4519578"/>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20"/>
          <p:cNvSpPr/>
          <p:nvPr/>
        </p:nvSpPr>
        <p:spPr>
          <a:xfrm rot="-2699415" flipH="1">
            <a:off x="8340007" y="446103"/>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3" name="Google Shape;53;p20"/>
          <p:cNvPicPr preferRelativeResize="0"/>
          <p:nvPr/>
        </p:nvPicPr>
        <p:blipFill rotWithShape="1">
          <a:blip r:embed="rId4">
            <a:alphaModFix/>
          </a:blip>
          <a:srcRect l="46065" t="15716" r="22916" b="17204"/>
          <a:stretch/>
        </p:blipFill>
        <p:spPr>
          <a:xfrm flipH="1">
            <a:off x="8162700" y="-1708887"/>
            <a:ext cx="2836325" cy="3450176"/>
          </a:xfrm>
          <a:prstGeom prst="rect">
            <a:avLst/>
          </a:prstGeom>
          <a:noFill/>
          <a:ln>
            <a:noFill/>
          </a:ln>
        </p:spPr>
      </p:pic>
      <p:pic>
        <p:nvPicPr>
          <p:cNvPr id="54" name="Google Shape;54;p20"/>
          <p:cNvPicPr preferRelativeResize="0"/>
          <p:nvPr/>
        </p:nvPicPr>
        <p:blipFill rotWithShape="1">
          <a:blip r:embed="rId3">
            <a:alphaModFix/>
          </a:blip>
          <a:srcRect l="8413" t="8434" r="52776" b="22427"/>
          <a:stretch/>
        </p:blipFill>
        <p:spPr>
          <a:xfrm rot="5400000" flipH="1">
            <a:off x="2332423" y="4202700"/>
            <a:ext cx="3548702" cy="3556000"/>
          </a:xfrm>
          <a:prstGeom prst="rect">
            <a:avLst/>
          </a:prstGeom>
          <a:noFill/>
          <a:ln>
            <a:noFill/>
          </a:ln>
        </p:spPr>
      </p:pic>
      <p:grpSp>
        <p:nvGrpSpPr>
          <p:cNvPr id="55" name="Google Shape;55;p20"/>
          <p:cNvGrpSpPr/>
          <p:nvPr/>
        </p:nvGrpSpPr>
        <p:grpSpPr>
          <a:xfrm flipH="1">
            <a:off x="283191" y="4029531"/>
            <a:ext cx="384767" cy="704640"/>
            <a:chOff x="3173250" y="4381500"/>
            <a:chExt cx="1441076" cy="2639099"/>
          </a:xfrm>
        </p:grpSpPr>
        <p:sp>
          <p:nvSpPr>
            <p:cNvPr id="56" name="Google Shape;56;p20"/>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 name="Google Shape;57;p20"/>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 name="Google Shape;58;p20"/>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 name="Google Shape;59;p20"/>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20"/>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 name="Google Shape;61;p20"/>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 name="Google Shape;62;p20"/>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 name="Google Shape;63;p20"/>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 name="Google Shape;64;p20"/>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 name="Google Shape;65;p20"/>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20"/>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20"/>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 name="Google Shape;68;p20"/>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 name="Google Shape;69;p20"/>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 name="Google Shape;70;p20"/>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 name="Google Shape;71;p20"/>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20"/>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20"/>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20"/>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20"/>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6" name="Google Shape;76;p20"/>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 name="Google Shape;77;p20"/>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8" name="Google Shape;78;p20"/>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20"/>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 name="Google Shape;80;p20"/>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 name="Google Shape;81;p20"/>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 name="Google Shape;82;p20"/>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 name="Google Shape;83;p20"/>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 name="Google Shape;84;p20"/>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5" name="Google Shape;85;p20"/>
          <p:cNvGrpSpPr/>
          <p:nvPr/>
        </p:nvGrpSpPr>
        <p:grpSpPr>
          <a:xfrm flipH="1">
            <a:off x="8643991" y="1593731"/>
            <a:ext cx="384767" cy="704640"/>
            <a:chOff x="3173250" y="4381500"/>
            <a:chExt cx="1441076" cy="2639099"/>
          </a:xfrm>
        </p:grpSpPr>
        <p:sp>
          <p:nvSpPr>
            <p:cNvPr id="86" name="Google Shape;86;p20"/>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 name="Google Shape;87;p20"/>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 name="Google Shape;88;p20"/>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 name="Google Shape;89;p20"/>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 name="Google Shape;90;p20"/>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20"/>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p20"/>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 name="Google Shape;93;p20"/>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 name="Google Shape;94;p20"/>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 name="Google Shape;95;p20"/>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 name="Google Shape;96;p20"/>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20"/>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20"/>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20"/>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 name="Google Shape;100;p20"/>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 name="Google Shape;101;p20"/>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 name="Google Shape;102;p20"/>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 name="Google Shape;103;p20"/>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 name="Google Shape;104;p20"/>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20"/>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20"/>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20"/>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20"/>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20"/>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 name="Google Shape;110;p20"/>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 name="Google Shape;111;p20"/>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2" name="Google Shape;112;p20"/>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 name="Google Shape;113;p20"/>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20"/>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5" name="Google Shape;115;p20"/>
          <p:cNvSpPr/>
          <p:nvPr/>
        </p:nvSpPr>
        <p:spPr>
          <a:xfrm rot="-7199887" flipH="1">
            <a:off x="626943" y="5162122"/>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 name="Google Shape;116;p20"/>
          <p:cNvSpPr/>
          <p:nvPr/>
        </p:nvSpPr>
        <p:spPr>
          <a:xfrm rot="-5400000">
            <a:off x="7146250" y="4833350"/>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20"/>
          <p:cNvSpPr/>
          <p:nvPr/>
        </p:nvSpPr>
        <p:spPr>
          <a:xfrm rot="8651726" flipH="1">
            <a:off x="6062582" y="-328865"/>
            <a:ext cx="2433241" cy="16802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20"/>
          <p:cNvSpPr/>
          <p:nvPr/>
        </p:nvSpPr>
        <p:spPr>
          <a:xfrm rot="3600015">
            <a:off x="555897" y="3188701"/>
            <a:ext cx="318424" cy="411316"/>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9" name="Google Shape;119;p20"/>
          <p:cNvSpPr/>
          <p:nvPr/>
        </p:nvSpPr>
        <p:spPr>
          <a:xfrm rot="4467573">
            <a:off x="2606077" y="-189451"/>
            <a:ext cx="318437" cy="411332"/>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 name="Google Shape;120;p20"/>
          <p:cNvSpPr txBox="1">
            <a:spLocks noGrp="1"/>
          </p:cNvSpPr>
          <p:nvPr>
            <p:ph type="subTitle" idx="1"/>
          </p:nvPr>
        </p:nvSpPr>
        <p:spPr>
          <a:xfrm>
            <a:off x="2048750" y="2929500"/>
            <a:ext cx="5046600" cy="8130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1400"/>
              <a:buNone/>
              <a:defRPr sz="1600">
                <a:solidFill>
                  <a:schemeClr val="lt1"/>
                </a:solidFill>
              </a:defRPr>
            </a:lvl1pPr>
            <a:lvl2pPr lvl="1" algn="ctr">
              <a:lnSpc>
                <a:spcPct val="100000"/>
              </a:lnSpc>
              <a:spcBef>
                <a:spcPts val="0"/>
              </a:spcBef>
              <a:spcAft>
                <a:spcPts val="0"/>
              </a:spcAft>
              <a:buClr>
                <a:schemeClr val="lt1"/>
              </a:buClr>
              <a:buSzPts val="1400"/>
              <a:buNone/>
              <a:defRPr>
                <a:solidFill>
                  <a:schemeClr val="lt1"/>
                </a:solidFill>
              </a:defRPr>
            </a:lvl2pPr>
            <a:lvl3pPr lvl="2" algn="ctr">
              <a:lnSpc>
                <a:spcPct val="100000"/>
              </a:lnSpc>
              <a:spcBef>
                <a:spcPts val="0"/>
              </a:spcBef>
              <a:spcAft>
                <a:spcPts val="0"/>
              </a:spcAft>
              <a:buClr>
                <a:schemeClr val="lt1"/>
              </a:buClr>
              <a:buSzPts val="1400"/>
              <a:buNone/>
              <a:defRPr>
                <a:solidFill>
                  <a:schemeClr val="lt1"/>
                </a:solidFill>
              </a:defRPr>
            </a:lvl3pPr>
            <a:lvl4pPr lvl="3" algn="ctr">
              <a:lnSpc>
                <a:spcPct val="100000"/>
              </a:lnSpc>
              <a:spcBef>
                <a:spcPts val="0"/>
              </a:spcBef>
              <a:spcAft>
                <a:spcPts val="0"/>
              </a:spcAft>
              <a:buClr>
                <a:schemeClr val="lt1"/>
              </a:buClr>
              <a:buSzPts val="1400"/>
              <a:buNone/>
              <a:defRPr>
                <a:solidFill>
                  <a:schemeClr val="lt1"/>
                </a:solidFill>
              </a:defRPr>
            </a:lvl4pPr>
            <a:lvl5pPr lvl="4" algn="ctr">
              <a:lnSpc>
                <a:spcPct val="100000"/>
              </a:lnSpc>
              <a:spcBef>
                <a:spcPts val="0"/>
              </a:spcBef>
              <a:spcAft>
                <a:spcPts val="0"/>
              </a:spcAft>
              <a:buClr>
                <a:schemeClr val="lt1"/>
              </a:buClr>
              <a:buSzPts val="1400"/>
              <a:buNone/>
              <a:defRPr>
                <a:solidFill>
                  <a:schemeClr val="lt1"/>
                </a:solidFill>
              </a:defRPr>
            </a:lvl5pPr>
            <a:lvl6pPr lvl="5" algn="ctr">
              <a:lnSpc>
                <a:spcPct val="100000"/>
              </a:lnSpc>
              <a:spcBef>
                <a:spcPts val="0"/>
              </a:spcBef>
              <a:spcAft>
                <a:spcPts val="0"/>
              </a:spcAft>
              <a:buClr>
                <a:schemeClr val="lt1"/>
              </a:buClr>
              <a:buSzPts val="1400"/>
              <a:buNone/>
              <a:defRPr>
                <a:solidFill>
                  <a:schemeClr val="lt1"/>
                </a:solidFill>
              </a:defRPr>
            </a:lvl6pPr>
            <a:lvl7pPr lvl="6" algn="ctr">
              <a:lnSpc>
                <a:spcPct val="100000"/>
              </a:lnSpc>
              <a:spcBef>
                <a:spcPts val="0"/>
              </a:spcBef>
              <a:spcAft>
                <a:spcPts val="0"/>
              </a:spcAft>
              <a:buClr>
                <a:schemeClr val="lt1"/>
              </a:buClr>
              <a:buSzPts val="1400"/>
              <a:buNone/>
              <a:defRPr>
                <a:solidFill>
                  <a:schemeClr val="lt1"/>
                </a:solidFill>
              </a:defRPr>
            </a:lvl7pPr>
            <a:lvl8pPr lvl="7" algn="ctr">
              <a:lnSpc>
                <a:spcPct val="100000"/>
              </a:lnSpc>
              <a:spcBef>
                <a:spcPts val="0"/>
              </a:spcBef>
              <a:spcAft>
                <a:spcPts val="0"/>
              </a:spcAft>
              <a:buClr>
                <a:schemeClr val="lt1"/>
              </a:buClr>
              <a:buSzPts val="1400"/>
              <a:buNone/>
              <a:defRPr>
                <a:solidFill>
                  <a:schemeClr val="lt1"/>
                </a:solidFill>
              </a:defRPr>
            </a:lvl8pPr>
            <a:lvl9pPr lvl="8" algn="ctr">
              <a:lnSpc>
                <a:spcPct val="100000"/>
              </a:lnSpc>
              <a:spcBef>
                <a:spcPts val="0"/>
              </a:spcBef>
              <a:spcAft>
                <a:spcPts val="0"/>
              </a:spcAft>
              <a:buClr>
                <a:schemeClr val="lt1"/>
              </a:buClr>
              <a:buSzPts val="1400"/>
              <a:buNone/>
              <a:defRPr>
                <a:solidFill>
                  <a:schemeClr val="lt1"/>
                </a:solidFill>
              </a:defRPr>
            </a:lvl9pPr>
          </a:lstStyle>
          <a:p>
            <a:endParaRPr/>
          </a:p>
        </p:txBody>
      </p:sp>
      <p:sp>
        <p:nvSpPr>
          <p:cNvPr id="121" name="Google Shape;121;p20"/>
          <p:cNvSpPr txBox="1">
            <a:spLocks noGrp="1"/>
          </p:cNvSpPr>
          <p:nvPr>
            <p:ph type="title"/>
          </p:nvPr>
        </p:nvSpPr>
        <p:spPr>
          <a:xfrm>
            <a:off x="2048660" y="1634150"/>
            <a:ext cx="5046600" cy="1135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lt1"/>
              </a:buClr>
              <a:buSzPts val="6000"/>
              <a:buNone/>
              <a:defRPr sz="6000">
                <a:solidFill>
                  <a:schemeClr val="lt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lt1"/>
              </a:buClr>
              <a:buSzPts val="6000"/>
              <a:buNone/>
              <a:defRPr sz="6000">
                <a:solidFill>
                  <a:schemeClr val="lt1"/>
                </a:solidFill>
              </a:defRPr>
            </a:lvl2pPr>
            <a:lvl3pPr lvl="2" algn="ctr">
              <a:lnSpc>
                <a:spcPct val="100000"/>
              </a:lnSpc>
              <a:spcBef>
                <a:spcPts val="0"/>
              </a:spcBef>
              <a:spcAft>
                <a:spcPts val="0"/>
              </a:spcAft>
              <a:buClr>
                <a:schemeClr val="lt1"/>
              </a:buClr>
              <a:buSzPts val="6000"/>
              <a:buNone/>
              <a:defRPr sz="6000">
                <a:solidFill>
                  <a:schemeClr val="lt1"/>
                </a:solidFill>
              </a:defRPr>
            </a:lvl3pPr>
            <a:lvl4pPr lvl="3" algn="ctr">
              <a:lnSpc>
                <a:spcPct val="100000"/>
              </a:lnSpc>
              <a:spcBef>
                <a:spcPts val="0"/>
              </a:spcBef>
              <a:spcAft>
                <a:spcPts val="0"/>
              </a:spcAft>
              <a:buClr>
                <a:schemeClr val="lt1"/>
              </a:buClr>
              <a:buSzPts val="6000"/>
              <a:buNone/>
              <a:defRPr sz="6000">
                <a:solidFill>
                  <a:schemeClr val="lt1"/>
                </a:solidFill>
              </a:defRPr>
            </a:lvl4pPr>
            <a:lvl5pPr lvl="4" algn="ctr">
              <a:lnSpc>
                <a:spcPct val="100000"/>
              </a:lnSpc>
              <a:spcBef>
                <a:spcPts val="0"/>
              </a:spcBef>
              <a:spcAft>
                <a:spcPts val="0"/>
              </a:spcAft>
              <a:buClr>
                <a:schemeClr val="lt1"/>
              </a:buClr>
              <a:buSzPts val="6000"/>
              <a:buNone/>
              <a:defRPr sz="6000">
                <a:solidFill>
                  <a:schemeClr val="lt1"/>
                </a:solidFill>
              </a:defRPr>
            </a:lvl5pPr>
            <a:lvl6pPr lvl="5" algn="ctr">
              <a:lnSpc>
                <a:spcPct val="100000"/>
              </a:lnSpc>
              <a:spcBef>
                <a:spcPts val="0"/>
              </a:spcBef>
              <a:spcAft>
                <a:spcPts val="0"/>
              </a:spcAft>
              <a:buClr>
                <a:schemeClr val="lt1"/>
              </a:buClr>
              <a:buSzPts val="6000"/>
              <a:buNone/>
              <a:defRPr sz="6000">
                <a:solidFill>
                  <a:schemeClr val="lt1"/>
                </a:solidFill>
              </a:defRPr>
            </a:lvl6pPr>
            <a:lvl7pPr lvl="6" algn="ctr">
              <a:lnSpc>
                <a:spcPct val="100000"/>
              </a:lnSpc>
              <a:spcBef>
                <a:spcPts val="0"/>
              </a:spcBef>
              <a:spcAft>
                <a:spcPts val="0"/>
              </a:spcAft>
              <a:buClr>
                <a:schemeClr val="lt1"/>
              </a:buClr>
              <a:buSzPts val="6000"/>
              <a:buNone/>
              <a:defRPr sz="6000">
                <a:solidFill>
                  <a:schemeClr val="lt1"/>
                </a:solidFill>
              </a:defRPr>
            </a:lvl7pPr>
            <a:lvl8pPr lvl="7" algn="ctr">
              <a:lnSpc>
                <a:spcPct val="100000"/>
              </a:lnSpc>
              <a:spcBef>
                <a:spcPts val="0"/>
              </a:spcBef>
              <a:spcAft>
                <a:spcPts val="0"/>
              </a:spcAft>
              <a:buClr>
                <a:schemeClr val="lt1"/>
              </a:buClr>
              <a:buSzPts val="6000"/>
              <a:buNone/>
              <a:defRPr sz="6000">
                <a:solidFill>
                  <a:schemeClr val="lt1"/>
                </a:solidFill>
              </a:defRPr>
            </a:lvl8pPr>
            <a:lvl9pPr lvl="8" algn="ctr">
              <a:lnSpc>
                <a:spcPct val="100000"/>
              </a:lnSpc>
              <a:spcBef>
                <a:spcPts val="0"/>
              </a:spcBef>
              <a:spcAft>
                <a:spcPts val="0"/>
              </a:spcAft>
              <a:buClr>
                <a:schemeClr val="lt1"/>
              </a:buClr>
              <a:buSzPts val="6000"/>
              <a:buNone/>
              <a:defRPr sz="6000">
                <a:solidFill>
                  <a:schemeClr val="lt1"/>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22"/>
        <p:cNvGrpSpPr/>
        <p:nvPr/>
      </p:nvGrpSpPr>
      <p:grpSpPr>
        <a:xfrm>
          <a:off x="0" y="0"/>
          <a:ext cx="0" cy="0"/>
          <a:chOff x="0" y="0"/>
          <a:chExt cx="0" cy="0"/>
        </a:xfrm>
      </p:grpSpPr>
      <p:pic>
        <p:nvPicPr>
          <p:cNvPr id="123" name="Google Shape;123;p21"/>
          <p:cNvPicPr preferRelativeResize="0"/>
          <p:nvPr/>
        </p:nvPicPr>
        <p:blipFill rotWithShape="1">
          <a:blip r:embed="rId2">
            <a:alphaModFix amt="70000"/>
          </a:blip>
          <a:srcRect l="45592" t="14774" r="15597" b="19524"/>
          <a:stretch/>
        </p:blipFill>
        <p:spPr>
          <a:xfrm rot="-5400000" flipH="1">
            <a:off x="-2685013" y="-375549"/>
            <a:ext cx="3801826" cy="3620449"/>
          </a:xfrm>
          <a:prstGeom prst="rect">
            <a:avLst/>
          </a:prstGeom>
          <a:noFill/>
          <a:ln>
            <a:noFill/>
          </a:ln>
        </p:spPr>
      </p:pic>
      <p:pic>
        <p:nvPicPr>
          <p:cNvPr id="124" name="Google Shape;124;p21"/>
          <p:cNvPicPr preferRelativeResize="0"/>
          <p:nvPr/>
        </p:nvPicPr>
        <p:blipFill rotWithShape="1">
          <a:blip r:embed="rId3">
            <a:alphaModFix/>
          </a:blip>
          <a:srcRect l="8413" t="8434" r="52776" b="22427"/>
          <a:stretch/>
        </p:blipFill>
        <p:spPr>
          <a:xfrm rot="5400000" flipH="1">
            <a:off x="-2558440" y="-1761787"/>
            <a:ext cx="3548702" cy="3556000"/>
          </a:xfrm>
          <a:prstGeom prst="rect">
            <a:avLst/>
          </a:prstGeom>
          <a:noFill/>
          <a:ln>
            <a:noFill/>
          </a:ln>
        </p:spPr>
      </p:pic>
      <p:sp>
        <p:nvSpPr>
          <p:cNvPr id="125" name="Google Shape;125;p21"/>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26" name="Google Shape;126;p21"/>
          <p:cNvPicPr preferRelativeResize="0"/>
          <p:nvPr/>
        </p:nvPicPr>
        <p:blipFill rotWithShape="1">
          <a:blip r:embed="rId2">
            <a:alphaModFix amt="50000"/>
          </a:blip>
          <a:srcRect l="45592" t="14774" r="15597" b="19524"/>
          <a:stretch/>
        </p:blipFill>
        <p:spPr>
          <a:xfrm rot="1800001">
            <a:off x="6755224" y="-1976973"/>
            <a:ext cx="3801828" cy="3620451"/>
          </a:xfrm>
          <a:prstGeom prst="rect">
            <a:avLst/>
          </a:prstGeom>
          <a:noFill/>
          <a:ln>
            <a:noFill/>
          </a:ln>
        </p:spPr>
      </p:pic>
      <p:pic>
        <p:nvPicPr>
          <p:cNvPr id="127" name="Google Shape;127;p21"/>
          <p:cNvPicPr preferRelativeResize="0"/>
          <p:nvPr/>
        </p:nvPicPr>
        <p:blipFill rotWithShape="1">
          <a:blip r:embed="rId3">
            <a:alphaModFix/>
          </a:blip>
          <a:srcRect l="8413" t="8434" r="52776" b="22427"/>
          <a:stretch/>
        </p:blipFill>
        <p:spPr>
          <a:xfrm>
            <a:off x="1966387" y="4144800"/>
            <a:ext cx="3548702" cy="3556000"/>
          </a:xfrm>
          <a:prstGeom prst="rect">
            <a:avLst/>
          </a:prstGeom>
          <a:noFill/>
          <a:ln>
            <a:noFill/>
          </a:ln>
        </p:spPr>
      </p:pic>
      <p:sp>
        <p:nvSpPr>
          <p:cNvPr id="128" name="Google Shape;128;p21"/>
          <p:cNvSpPr txBox="1">
            <a:spLocks noGrp="1"/>
          </p:cNvSpPr>
          <p:nvPr>
            <p:ph type="title"/>
          </p:nvPr>
        </p:nvSpPr>
        <p:spPr>
          <a:xfrm>
            <a:off x="720000" y="1125688"/>
            <a:ext cx="3541500" cy="13149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29" name="Google Shape;129;p21"/>
          <p:cNvSpPr txBox="1">
            <a:spLocks noGrp="1"/>
          </p:cNvSpPr>
          <p:nvPr>
            <p:ph type="subTitle" idx="1"/>
          </p:nvPr>
        </p:nvSpPr>
        <p:spPr>
          <a:xfrm>
            <a:off x="720000" y="2440702"/>
            <a:ext cx="3541500" cy="1577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130"/>
        <p:cNvGrpSpPr/>
        <p:nvPr/>
      </p:nvGrpSpPr>
      <p:grpSpPr>
        <a:xfrm>
          <a:off x="0" y="0"/>
          <a:ext cx="0" cy="0"/>
          <a:chOff x="0" y="0"/>
          <a:chExt cx="0" cy="0"/>
        </a:xfrm>
      </p:grpSpPr>
      <p:sp>
        <p:nvSpPr>
          <p:cNvPr id="131" name="Google Shape;131;p22"/>
          <p:cNvSpPr/>
          <p:nvPr/>
        </p:nvSpPr>
        <p:spPr>
          <a:xfrm>
            <a:off x="-2239600" y="1380975"/>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2" name="Google Shape;132;p22"/>
          <p:cNvSpPr/>
          <p:nvPr/>
        </p:nvSpPr>
        <p:spPr>
          <a:xfrm rot="-5400000">
            <a:off x="68967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33" name="Google Shape;133;p22"/>
          <p:cNvPicPr preferRelativeResize="0"/>
          <p:nvPr/>
        </p:nvPicPr>
        <p:blipFill rotWithShape="1">
          <a:blip r:embed="rId2">
            <a:alphaModFix/>
          </a:blip>
          <a:srcRect l="8413" t="8434" r="52776" b="22427"/>
          <a:stretch/>
        </p:blipFill>
        <p:spPr>
          <a:xfrm rot="-5400000">
            <a:off x="5591637" y="-2534637"/>
            <a:ext cx="3548702" cy="3556000"/>
          </a:xfrm>
          <a:prstGeom prst="rect">
            <a:avLst/>
          </a:prstGeom>
          <a:noFill/>
          <a:ln>
            <a:noFill/>
          </a:ln>
        </p:spPr>
      </p:pic>
      <p:sp>
        <p:nvSpPr>
          <p:cNvPr id="134" name="Google Shape;134;p2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35" name="Google Shape;135;p22"/>
          <p:cNvSpPr txBox="1">
            <a:spLocks noGrp="1"/>
          </p:cNvSpPr>
          <p:nvPr>
            <p:ph type="subTitle" idx="1"/>
          </p:nvPr>
        </p:nvSpPr>
        <p:spPr>
          <a:xfrm>
            <a:off x="720000" y="3030375"/>
            <a:ext cx="2336400" cy="8268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136" name="Google Shape;136;p22"/>
          <p:cNvSpPr txBox="1">
            <a:spLocks noGrp="1"/>
          </p:cNvSpPr>
          <p:nvPr>
            <p:ph type="subTitle" idx="2"/>
          </p:nvPr>
        </p:nvSpPr>
        <p:spPr>
          <a:xfrm>
            <a:off x="720000" y="3781700"/>
            <a:ext cx="2336400" cy="826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37" name="Google Shape;137;p22"/>
          <p:cNvSpPr txBox="1">
            <a:spLocks noGrp="1"/>
          </p:cNvSpPr>
          <p:nvPr>
            <p:ph type="subTitle" idx="3"/>
          </p:nvPr>
        </p:nvSpPr>
        <p:spPr>
          <a:xfrm>
            <a:off x="3403800" y="3781700"/>
            <a:ext cx="2336400" cy="826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38" name="Google Shape;138;p22"/>
          <p:cNvSpPr txBox="1">
            <a:spLocks noGrp="1"/>
          </p:cNvSpPr>
          <p:nvPr>
            <p:ph type="subTitle" idx="4"/>
          </p:nvPr>
        </p:nvSpPr>
        <p:spPr>
          <a:xfrm>
            <a:off x="6087600" y="3781700"/>
            <a:ext cx="2336400" cy="826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39" name="Google Shape;139;p22"/>
          <p:cNvSpPr txBox="1">
            <a:spLocks noGrp="1"/>
          </p:cNvSpPr>
          <p:nvPr>
            <p:ph type="subTitle" idx="5"/>
          </p:nvPr>
        </p:nvSpPr>
        <p:spPr>
          <a:xfrm>
            <a:off x="3403800" y="3030375"/>
            <a:ext cx="2336400" cy="8268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140" name="Google Shape;140;p22"/>
          <p:cNvSpPr txBox="1">
            <a:spLocks noGrp="1"/>
          </p:cNvSpPr>
          <p:nvPr>
            <p:ph type="subTitle" idx="6"/>
          </p:nvPr>
        </p:nvSpPr>
        <p:spPr>
          <a:xfrm>
            <a:off x="6087600" y="3030375"/>
            <a:ext cx="2336400" cy="8268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pic>
        <p:nvPicPr>
          <p:cNvPr id="141" name="Google Shape;141;p22"/>
          <p:cNvPicPr preferRelativeResize="0"/>
          <p:nvPr/>
        </p:nvPicPr>
        <p:blipFill rotWithShape="1">
          <a:blip r:embed="rId3">
            <a:alphaModFix amt="50000"/>
          </a:blip>
          <a:srcRect l="45592" t="14774" r="15597" b="19524"/>
          <a:stretch/>
        </p:blipFill>
        <p:spPr>
          <a:xfrm rot="1800001">
            <a:off x="-2419876" y="-1976973"/>
            <a:ext cx="3801828" cy="3620451"/>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2"/>
        <p:cNvGrpSpPr/>
        <p:nvPr/>
      </p:nvGrpSpPr>
      <p:grpSpPr>
        <a:xfrm>
          <a:off x="0" y="0"/>
          <a:ext cx="0" cy="0"/>
          <a:chOff x="0" y="0"/>
          <a:chExt cx="0" cy="0"/>
        </a:xfrm>
      </p:grpSpPr>
      <p:pic>
        <p:nvPicPr>
          <p:cNvPr id="143" name="Google Shape;143;p23"/>
          <p:cNvPicPr preferRelativeResize="0"/>
          <p:nvPr/>
        </p:nvPicPr>
        <p:blipFill rotWithShape="1">
          <a:blip r:embed="rId2">
            <a:alphaModFix/>
          </a:blip>
          <a:srcRect l="8413" t="8434" r="52776" b="22427"/>
          <a:stretch/>
        </p:blipFill>
        <p:spPr>
          <a:xfrm rot="-5400000">
            <a:off x="-2106113" y="-2534637"/>
            <a:ext cx="3548702" cy="3556000"/>
          </a:xfrm>
          <a:prstGeom prst="rect">
            <a:avLst/>
          </a:prstGeom>
          <a:noFill/>
          <a:ln>
            <a:noFill/>
          </a:ln>
        </p:spPr>
      </p:pic>
      <p:sp>
        <p:nvSpPr>
          <p:cNvPr id="144" name="Google Shape;144;p23"/>
          <p:cNvSpPr txBox="1">
            <a:spLocks noGrp="1"/>
          </p:cNvSpPr>
          <p:nvPr>
            <p:ph type="title"/>
          </p:nvPr>
        </p:nvSpPr>
        <p:spPr>
          <a:xfrm>
            <a:off x="715100" y="2493700"/>
            <a:ext cx="4124400" cy="8418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5000"/>
              <a:buNone/>
              <a:defRPr/>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a:endParaRPr/>
          </a:p>
        </p:txBody>
      </p:sp>
      <p:sp>
        <p:nvSpPr>
          <p:cNvPr id="145" name="Google Shape;145;p23"/>
          <p:cNvSpPr txBox="1">
            <a:spLocks noGrp="1"/>
          </p:cNvSpPr>
          <p:nvPr>
            <p:ph type="title" idx="2"/>
          </p:nvPr>
        </p:nvSpPr>
        <p:spPr>
          <a:xfrm>
            <a:off x="715100" y="1398400"/>
            <a:ext cx="1184100" cy="10953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6000"/>
              <a:buNone/>
              <a:defRPr sz="55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146" name="Google Shape;146;p23"/>
          <p:cNvSpPr txBox="1">
            <a:spLocks noGrp="1"/>
          </p:cNvSpPr>
          <p:nvPr>
            <p:ph type="subTitle" idx="1"/>
          </p:nvPr>
        </p:nvSpPr>
        <p:spPr>
          <a:xfrm>
            <a:off x="715100" y="3335605"/>
            <a:ext cx="4124400" cy="4095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47" name="Google Shape;147;p23"/>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8" name="Google Shape;148;p23"/>
          <p:cNvSpPr/>
          <p:nvPr/>
        </p:nvSpPr>
        <p:spPr>
          <a:xfrm>
            <a:off x="8533329" y="4300086"/>
            <a:ext cx="308453" cy="308409"/>
          </a:xfrm>
          <a:custGeom>
            <a:avLst/>
            <a:gdLst/>
            <a:ahLst/>
            <a:cxnLst/>
            <a:rect l="l" t="t" r="r" b="b"/>
            <a:pathLst>
              <a:path w="6994" h="6993" extrusionOk="0">
                <a:moveTo>
                  <a:pt x="1" y="1"/>
                </a:moveTo>
                <a:lnTo>
                  <a:pt x="1" y="6992"/>
                </a:lnTo>
                <a:cubicBezTo>
                  <a:pt x="3872" y="6992"/>
                  <a:pt x="6993" y="3870"/>
                  <a:pt x="699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49" name="Google Shape;149;p23"/>
          <p:cNvPicPr preferRelativeResize="0"/>
          <p:nvPr/>
        </p:nvPicPr>
        <p:blipFill rotWithShape="1">
          <a:blip r:embed="rId3">
            <a:alphaModFix amt="70000"/>
          </a:blip>
          <a:srcRect l="45592" t="14774" r="15597" b="19524"/>
          <a:stretch/>
        </p:blipFill>
        <p:spPr>
          <a:xfrm rot="5400000">
            <a:off x="2911737" y="-2757437"/>
            <a:ext cx="3801826" cy="3620449"/>
          </a:xfrm>
          <a:prstGeom prst="rect">
            <a:avLst/>
          </a:prstGeom>
          <a:noFill/>
          <a:ln>
            <a:noFill/>
          </a:ln>
        </p:spPr>
      </p:pic>
      <p:pic>
        <p:nvPicPr>
          <p:cNvPr id="150" name="Google Shape;150;p23"/>
          <p:cNvPicPr preferRelativeResize="0"/>
          <p:nvPr/>
        </p:nvPicPr>
        <p:blipFill rotWithShape="1">
          <a:blip r:embed="rId2">
            <a:alphaModFix/>
          </a:blip>
          <a:srcRect l="8413" t="8434" r="52776" b="22427"/>
          <a:stretch/>
        </p:blipFill>
        <p:spPr>
          <a:xfrm rot="-5400000">
            <a:off x="2797637" y="4412250"/>
            <a:ext cx="3548702" cy="35560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3">
  <p:cSld name="CUSTOM_1_1">
    <p:spTree>
      <p:nvGrpSpPr>
        <p:cNvPr id="1" name="Shape 151"/>
        <p:cNvGrpSpPr/>
        <p:nvPr/>
      </p:nvGrpSpPr>
      <p:grpSpPr>
        <a:xfrm>
          <a:off x="0" y="0"/>
          <a:ext cx="0" cy="0"/>
          <a:chOff x="0" y="0"/>
          <a:chExt cx="0" cy="0"/>
        </a:xfrm>
      </p:grpSpPr>
      <p:sp>
        <p:nvSpPr>
          <p:cNvPr id="152" name="Google Shape;152;p24"/>
          <p:cNvSpPr txBox="1">
            <a:spLocks noGrp="1"/>
          </p:cNvSpPr>
          <p:nvPr>
            <p:ph type="subTitle" idx="1"/>
          </p:nvPr>
        </p:nvSpPr>
        <p:spPr>
          <a:xfrm>
            <a:off x="1024725" y="2653650"/>
            <a:ext cx="3803700" cy="909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24"/>
          <p:cNvSpPr txBox="1">
            <a:spLocks noGrp="1"/>
          </p:cNvSpPr>
          <p:nvPr>
            <p:ph type="subTitle" idx="2"/>
          </p:nvPr>
        </p:nvSpPr>
        <p:spPr>
          <a:xfrm>
            <a:off x="1024725" y="1580575"/>
            <a:ext cx="3803700" cy="10365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Font typeface="Bebas Neue"/>
              <a:buNone/>
              <a:defRPr sz="2200">
                <a:latin typeface="MuseoModerno Medium"/>
                <a:ea typeface="MuseoModerno Medium"/>
                <a:cs typeface="MuseoModerno Medium"/>
                <a:sym typeface="MuseoModerno Medium"/>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154" name="Google Shape;154;p24"/>
          <p:cNvSpPr>
            <a:spLocks noGrp="1"/>
          </p:cNvSpPr>
          <p:nvPr>
            <p:ph type="pic" idx="3"/>
          </p:nvPr>
        </p:nvSpPr>
        <p:spPr>
          <a:xfrm>
            <a:off x="5867800" y="953700"/>
            <a:ext cx="2364000" cy="3236100"/>
          </a:xfrm>
          <a:prstGeom prst="ellipse">
            <a:avLst/>
          </a:prstGeom>
          <a:noFill/>
          <a:ln>
            <a:noFill/>
          </a:ln>
        </p:spPr>
      </p:sp>
      <p:pic>
        <p:nvPicPr>
          <p:cNvPr id="155" name="Google Shape;155;p24"/>
          <p:cNvPicPr preferRelativeResize="0"/>
          <p:nvPr/>
        </p:nvPicPr>
        <p:blipFill rotWithShape="1">
          <a:blip r:embed="rId2">
            <a:alphaModFix/>
          </a:blip>
          <a:srcRect l="8413" t="8434" r="52776" b="22427"/>
          <a:stretch/>
        </p:blipFill>
        <p:spPr>
          <a:xfrm rot="-5400000">
            <a:off x="2159337" y="-2440337"/>
            <a:ext cx="3548702" cy="3556000"/>
          </a:xfrm>
          <a:prstGeom prst="rect">
            <a:avLst/>
          </a:prstGeom>
          <a:noFill/>
          <a:ln>
            <a:noFill/>
          </a:ln>
        </p:spPr>
      </p:pic>
      <p:pic>
        <p:nvPicPr>
          <p:cNvPr id="156" name="Google Shape;156;p24"/>
          <p:cNvPicPr preferRelativeResize="0"/>
          <p:nvPr/>
        </p:nvPicPr>
        <p:blipFill rotWithShape="1">
          <a:blip r:embed="rId3">
            <a:alphaModFix amt="70000"/>
          </a:blip>
          <a:srcRect l="45592" t="14774" r="15597" b="19524"/>
          <a:stretch/>
        </p:blipFill>
        <p:spPr>
          <a:xfrm rot="5400000">
            <a:off x="-325175" y="4228751"/>
            <a:ext cx="3801826" cy="3620449"/>
          </a:xfrm>
          <a:prstGeom prst="rect">
            <a:avLst/>
          </a:prstGeom>
          <a:noFill/>
          <a:ln>
            <a:noFill/>
          </a:ln>
        </p:spPr>
      </p:pic>
      <p:pic>
        <p:nvPicPr>
          <p:cNvPr id="157" name="Google Shape;157;p24"/>
          <p:cNvPicPr preferRelativeResize="0"/>
          <p:nvPr/>
        </p:nvPicPr>
        <p:blipFill rotWithShape="1">
          <a:blip r:embed="rId4">
            <a:alphaModFix/>
          </a:blip>
          <a:srcRect l="21932" r="21932"/>
          <a:stretch/>
        </p:blipFill>
        <p:spPr>
          <a:xfrm rot="-5400000">
            <a:off x="7828712" y="3759650"/>
            <a:ext cx="3548702" cy="3556000"/>
          </a:xfrm>
          <a:prstGeom prst="rect">
            <a:avLst/>
          </a:prstGeom>
          <a:noFill/>
          <a:ln>
            <a:noFill/>
          </a:ln>
        </p:spPr>
      </p:pic>
      <p:sp>
        <p:nvSpPr>
          <p:cNvPr id="158" name="Google Shape;158;p24"/>
          <p:cNvSpPr/>
          <p:nvPr/>
        </p:nvSpPr>
        <p:spPr>
          <a:xfrm>
            <a:off x="-2179125" y="22083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159"/>
        <p:cNvGrpSpPr/>
        <p:nvPr/>
      </p:nvGrpSpPr>
      <p:grpSpPr>
        <a:xfrm>
          <a:off x="0" y="0"/>
          <a:ext cx="0" cy="0"/>
          <a:chOff x="0" y="0"/>
          <a:chExt cx="0" cy="0"/>
        </a:xfrm>
      </p:grpSpPr>
      <p:pic>
        <p:nvPicPr>
          <p:cNvPr id="160" name="Google Shape;160;p25"/>
          <p:cNvPicPr preferRelativeResize="0"/>
          <p:nvPr/>
        </p:nvPicPr>
        <p:blipFill rotWithShape="1">
          <a:blip r:embed="rId2">
            <a:alphaModFix/>
          </a:blip>
          <a:srcRect l="46065" t="15716" r="22916" b="17204"/>
          <a:stretch/>
        </p:blipFill>
        <p:spPr>
          <a:xfrm>
            <a:off x="8778325" y="1626775"/>
            <a:ext cx="2836325" cy="3450176"/>
          </a:xfrm>
          <a:prstGeom prst="rect">
            <a:avLst/>
          </a:prstGeom>
          <a:noFill/>
          <a:ln>
            <a:noFill/>
          </a:ln>
        </p:spPr>
      </p:pic>
      <p:pic>
        <p:nvPicPr>
          <p:cNvPr id="161" name="Google Shape;161;p25"/>
          <p:cNvPicPr preferRelativeResize="0"/>
          <p:nvPr/>
        </p:nvPicPr>
        <p:blipFill rotWithShape="1">
          <a:blip r:embed="rId3">
            <a:alphaModFix amt="70000"/>
          </a:blip>
          <a:srcRect l="45592" t="14774" r="15597" b="19524"/>
          <a:stretch/>
        </p:blipFill>
        <p:spPr>
          <a:xfrm rot="5400000">
            <a:off x="4326200" y="-2702812"/>
            <a:ext cx="3801826" cy="3620449"/>
          </a:xfrm>
          <a:prstGeom prst="rect">
            <a:avLst/>
          </a:prstGeom>
          <a:noFill/>
          <a:ln>
            <a:noFill/>
          </a:ln>
        </p:spPr>
      </p:pic>
      <p:pic>
        <p:nvPicPr>
          <p:cNvPr id="162" name="Google Shape;162;p25"/>
          <p:cNvPicPr preferRelativeResize="0"/>
          <p:nvPr/>
        </p:nvPicPr>
        <p:blipFill rotWithShape="1">
          <a:blip r:embed="rId4">
            <a:alphaModFix/>
          </a:blip>
          <a:srcRect l="8413" t="8434" r="52776" b="22427"/>
          <a:stretch/>
        </p:blipFill>
        <p:spPr>
          <a:xfrm rot="-5400000">
            <a:off x="723637" y="4392787"/>
            <a:ext cx="3548702" cy="3556000"/>
          </a:xfrm>
          <a:prstGeom prst="rect">
            <a:avLst/>
          </a:prstGeom>
          <a:noFill/>
          <a:ln>
            <a:noFill/>
          </a:ln>
        </p:spPr>
      </p:pic>
      <p:sp>
        <p:nvSpPr>
          <p:cNvPr id="163" name="Google Shape;163;p25"/>
          <p:cNvSpPr/>
          <p:nvPr/>
        </p:nvSpPr>
        <p:spPr>
          <a:xfrm>
            <a:off x="-2239600" y="5350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4" name="Google Shape;164;p25"/>
          <p:cNvSpPr/>
          <p:nvPr/>
        </p:nvSpPr>
        <p:spPr>
          <a:xfrm>
            <a:off x="-26462" y="3652661"/>
            <a:ext cx="308453" cy="308409"/>
          </a:xfrm>
          <a:custGeom>
            <a:avLst/>
            <a:gdLst/>
            <a:ahLst/>
            <a:cxnLst/>
            <a:rect l="l" t="t" r="r" b="b"/>
            <a:pathLst>
              <a:path w="6994" h="6993" extrusionOk="0">
                <a:moveTo>
                  <a:pt x="1" y="1"/>
                </a:moveTo>
                <a:lnTo>
                  <a:pt x="1" y="6992"/>
                </a:lnTo>
                <a:cubicBezTo>
                  <a:pt x="3872" y="6992"/>
                  <a:pt x="6993" y="3870"/>
                  <a:pt x="699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5" name="Google Shape;165;p25"/>
          <p:cNvSpPr/>
          <p:nvPr/>
        </p:nvSpPr>
        <p:spPr>
          <a:xfrm rot="5400000">
            <a:off x="7296250" y="-282925"/>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6" name="Google Shape;166;p25"/>
          <p:cNvSpPr/>
          <p:nvPr/>
        </p:nvSpPr>
        <p:spPr>
          <a:xfrm rot="5400000">
            <a:off x="-777742" y="5894175"/>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7" name="Google Shape;167;p25"/>
          <p:cNvSpPr/>
          <p:nvPr/>
        </p:nvSpPr>
        <p:spPr>
          <a:xfrm>
            <a:off x="-26462" y="3337803"/>
            <a:ext cx="308453" cy="308409"/>
          </a:xfrm>
          <a:custGeom>
            <a:avLst/>
            <a:gdLst/>
            <a:ahLst/>
            <a:cxnLst/>
            <a:rect l="l" t="t" r="r" b="b"/>
            <a:pathLst>
              <a:path w="6994" h="6993" extrusionOk="0">
                <a:moveTo>
                  <a:pt x="1" y="1"/>
                </a:moveTo>
                <a:lnTo>
                  <a:pt x="1" y="6992"/>
                </a:lnTo>
                <a:cubicBezTo>
                  <a:pt x="3872" y="6992"/>
                  <a:pt x="6993" y="3870"/>
                  <a:pt x="699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8" name="Google Shape;168;p25"/>
          <p:cNvSpPr/>
          <p:nvPr/>
        </p:nvSpPr>
        <p:spPr>
          <a:xfrm>
            <a:off x="8601800" y="45245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9" name="Google Shape;169;p25"/>
          <p:cNvSpPr txBox="1">
            <a:spLocks noGrp="1"/>
          </p:cNvSpPr>
          <p:nvPr>
            <p:ph type="subTitle" idx="1"/>
          </p:nvPr>
        </p:nvSpPr>
        <p:spPr>
          <a:xfrm>
            <a:off x="4720175" y="2351838"/>
            <a:ext cx="3704100" cy="1530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0" name="Google Shape;170;p25"/>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71" name="Google Shape;171;p25"/>
          <p:cNvSpPr txBox="1">
            <a:spLocks noGrp="1"/>
          </p:cNvSpPr>
          <p:nvPr>
            <p:ph type="subTitle" idx="2"/>
          </p:nvPr>
        </p:nvSpPr>
        <p:spPr>
          <a:xfrm>
            <a:off x="4720175" y="1531713"/>
            <a:ext cx="3704100" cy="7836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2400"/>
              <a:buFont typeface="Bebas Neue"/>
              <a:buNone/>
              <a:defRPr sz="2200">
                <a:latin typeface="MuseoModerno Medium"/>
                <a:ea typeface="MuseoModerno Medium"/>
                <a:cs typeface="MuseoModerno Medium"/>
                <a:sym typeface="MuseoModerno Medium"/>
              </a:defRPr>
            </a:lvl1pPr>
            <a:lvl2pPr lvl="1" algn="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72"/>
        <p:cNvGrpSpPr/>
        <p:nvPr/>
      </p:nvGrpSpPr>
      <p:grpSpPr>
        <a:xfrm>
          <a:off x="0" y="0"/>
          <a:ext cx="0" cy="0"/>
          <a:chOff x="0" y="0"/>
          <a:chExt cx="0" cy="0"/>
        </a:xfrm>
      </p:grpSpPr>
      <p:sp>
        <p:nvSpPr>
          <p:cNvPr id="173" name="Google Shape;173;p26"/>
          <p:cNvSpPr txBox="1">
            <a:spLocks noGrp="1"/>
          </p:cNvSpPr>
          <p:nvPr>
            <p:ph type="subTitle" idx="1"/>
          </p:nvPr>
        </p:nvSpPr>
        <p:spPr>
          <a:xfrm>
            <a:off x="1402472" y="3040225"/>
            <a:ext cx="25893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5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a:endParaRPr/>
          </a:p>
        </p:txBody>
      </p:sp>
      <p:sp>
        <p:nvSpPr>
          <p:cNvPr id="174" name="Google Shape;174;p26"/>
          <p:cNvSpPr txBox="1">
            <a:spLocks noGrp="1"/>
          </p:cNvSpPr>
          <p:nvPr>
            <p:ph type="subTitle" idx="2"/>
          </p:nvPr>
        </p:nvSpPr>
        <p:spPr>
          <a:xfrm>
            <a:off x="5152247" y="3040225"/>
            <a:ext cx="25893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5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a:endParaRPr/>
          </a:p>
        </p:txBody>
      </p:sp>
      <p:sp>
        <p:nvSpPr>
          <p:cNvPr id="175" name="Google Shape;175;p26"/>
          <p:cNvSpPr txBox="1">
            <a:spLocks noGrp="1"/>
          </p:cNvSpPr>
          <p:nvPr>
            <p:ph type="subTitle" idx="3"/>
          </p:nvPr>
        </p:nvSpPr>
        <p:spPr>
          <a:xfrm>
            <a:off x="1402459" y="3537500"/>
            <a:ext cx="2589300" cy="1071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6" name="Google Shape;176;p26"/>
          <p:cNvSpPr txBox="1">
            <a:spLocks noGrp="1"/>
          </p:cNvSpPr>
          <p:nvPr>
            <p:ph type="subTitle" idx="4"/>
          </p:nvPr>
        </p:nvSpPr>
        <p:spPr>
          <a:xfrm>
            <a:off x="5152234" y="3537500"/>
            <a:ext cx="2589300" cy="1071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7" name="Google Shape;177;p2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78" name="Google Shape;178;p26"/>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9" name="Google Shape;179;p26"/>
          <p:cNvSpPr/>
          <p:nvPr/>
        </p:nvSpPr>
        <p:spPr>
          <a:xfrm rot="5400000">
            <a:off x="7296250" y="-282925"/>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0" name="Google Shape;180;p26"/>
          <p:cNvSpPr/>
          <p:nvPr/>
        </p:nvSpPr>
        <p:spPr>
          <a:xfrm>
            <a:off x="8601800" y="45245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81" name="Google Shape;181;p26"/>
          <p:cNvPicPr preferRelativeResize="0"/>
          <p:nvPr/>
        </p:nvPicPr>
        <p:blipFill rotWithShape="1">
          <a:blip r:embed="rId2">
            <a:alphaModFix/>
          </a:blip>
          <a:srcRect l="46065" t="15716" r="22916" b="17204"/>
          <a:stretch/>
        </p:blipFill>
        <p:spPr>
          <a:xfrm>
            <a:off x="4079350" y="-3005162"/>
            <a:ext cx="2836325" cy="3450176"/>
          </a:xfrm>
          <a:prstGeom prst="rect">
            <a:avLst/>
          </a:prstGeom>
          <a:noFill/>
          <a:ln>
            <a:noFill/>
          </a:ln>
        </p:spPr>
      </p:pic>
      <p:pic>
        <p:nvPicPr>
          <p:cNvPr id="182" name="Google Shape;182;p26"/>
          <p:cNvPicPr preferRelativeResize="0"/>
          <p:nvPr/>
        </p:nvPicPr>
        <p:blipFill rotWithShape="1">
          <a:blip r:embed="rId3">
            <a:alphaModFix amt="70000"/>
          </a:blip>
          <a:srcRect l="45592" t="14774" r="15597" b="19524"/>
          <a:stretch/>
        </p:blipFill>
        <p:spPr>
          <a:xfrm rot="5400000">
            <a:off x="8053200" y="90688"/>
            <a:ext cx="3801826" cy="3620449"/>
          </a:xfrm>
          <a:prstGeom prst="rect">
            <a:avLst/>
          </a:prstGeom>
          <a:noFill/>
          <a:ln>
            <a:noFill/>
          </a:ln>
        </p:spPr>
      </p:pic>
      <p:pic>
        <p:nvPicPr>
          <p:cNvPr id="183" name="Google Shape;183;p26"/>
          <p:cNvPicPr preferRelativeResize="0"/>
          <p:nvPr/>
        </p:nvPicPr>
        <p:blipFill rotWithShape="1">
          <a:blip r:embed="rId4">
            <a:alphaModFix/>
          </a:blip>
          <a:srcRect l="8413" t="8434" r="52776" b="22427"/>
          <a:stretch/>
        </p:blipFill>
        <p:spPr>
          <a:xfrm rot="-5400000">
            <a:off x="1707687" y="4418887"/>
            <a:ext cx="3548702" cy="35560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2">
  <p:cSld name="SECTION_HEADER_1_1">
    <p:spTree>
      <p:nvGrpSpPr>
        <p:cNvPr id="1" name="Shape 184"/>
        <p:cNvGrpSpPr/>
        <p:nvPr/>
      </p:nvGrpSpPr>
      <p:grpSpPr>
        <a:xfrm>
          <a:off x="0" y="0"/>
          <a:ext cx="0" cy="0"/>
          <a:chOff x="0" y="0"/>
          <a:chExt cx="0" cy="0"/>
        </a:xfrm>
      </p:grpSpPr>
      <p:pic>
        <p:nvPicPr>
          <p:cNvPr id="185" name="Google Shape;185;p27"/>
          <p:cNvPicPr preferRelativeResize="0"/>
          <p:nvPr/>
        </p:nvPicPr>
        <p:blipFill rotWithShape="1">
          <a:blip r:embed="rId2">
            <a:alphaModFix/>
          </a:blip>
          <a:srcRect l="8413" t="8434" r="52776" b="22427"/>
          <a:stretch/>
        </p:blipFill>
        <p:spPr>
          <a:xfrm rot="-5400000">
            <a:off x="7315387" y="-1761787"/>
            <a:ext cx="3548702" cy="3556000"/>
          </a:xfrm>
          <a:prstGeom prst="rect">
            <a:avLst/>
          </a:prstGeom>
          <a:noFill/>
          <a:ln>
            <a:noFill/>
          </a:ln>
        </p:spPr>
      </p:pic>
      <p:pic>
        <p:nvPicPr>
          <p:cNvPr id="186" name="Google Shape;186;p27"/>
          <p:cNvPicPr preferRelativeResize="0"/>
          <p:nvPr/>
        </p:nvPicPr>
        <p:blipFill rotWithShape="1">
          <a:blip r:embed="rId3">
            <a:alphaModFix amt="70000"/>
          </a:blip>
          <a:srcRect l="45592" t="14774" r="15597" b="19524"/>
          <a:stretch/>
        </p:blipFill>
        <p:spPr>
          <a:xfrm rot="5400000">
            <a:off x="2419975" y="-2470937"/>
            <a:ext cx="3801826" cy="3620449"/>
          </a:xfrm>
          <a:prstGeom prst="rect">
            <a:avLst/>
          </a:prstGeom>
          <a:noFill/>
          <a:ln>
            <a:noFill/>
          </a:ln>
        </p:spPr>
      </p:pic>
      <p:pic>
        <p:nvPicPr>
          <p:cNvPr id="187" name="Google Shape;187;p27"/>
          <p:cNvPicPr preferRelativeResize="0"/>
          <p:nvPr/>
        </p:nvPicPr>
        <p:blipFill rotWithShape="1">
          <a:blip r:embed="rId4">
            <a:alphaModFix/>
          </a:blip>
          <a:srcRect l="46065" t="15716" r="22916" b="17204"/>
          <a:stretch/>
        </p:blipFill>
        <p:spPr>
          <a:xfrm>
            <a:off x="-1995500" y="-1708887"/>
            <a:ext cx="2836325" cy="3450176"/>
          </a:xfrm>
          <a:prstGeom prst="rect">
            <a:avLst/>
          </a:prstGeom>
          <a:noFill/>
          <a:ln>
            <a:noFill/>
          </a:ln>
        </p:spPr>
      </p:pic>
      <p:pic>
        <p:nvPicPr>
          <p:cNvPr id="188" name="Google Shape;188;p27"/>
          <p:cNvPicPr preferRelativeResize="0"/>
          <p:nvPr/>
        </p:nvPicPr>
        <p:blipFill rotWithShape="1">
          <a:blip r:embed="rId2">
            <a:alphaModFix/>
          </a:blip>
          <a:srcRect l="8413" t="8434" r="52776" b="22427"/>
          <a:stretch/>
        </p:blipFill>
        <p:spPr>
          <a:xfrm rot="-5400000">
            <a:off x="3023350" y="4202700"/>
            <a:ext cx="3548702" cy="3556000"/>
          </a:xfrm>
          <a:prstGeom prst="rect">
            <a:avLst/>
          </a:prstGeom>
          <a:noFill/>
          <a:ln>
            <a:noFill/>
          </a:ln>
        </p:spPr>
      </p:pic>
      <p:sp>
        <p:nvSpPr>
          <p:cNvPr id="189" name="Google Shape;189;p27"/>
          <p:cNvSpPr txBox="1">
            <a:spLocks noGrp="1"/>
          </p:cNvSpPr>
          <p:nvPr>
            <p:ph type="title"/>
          </p:nvPr>
        </p:nvSpPr>
        <p:spPr>
          <a:xfrm>
            <a:off x="4069775" y="2419525"/>
            <a:ext cx="4359000" cy="8418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000"/>
              <a:buNone/>
              <a:defRPr/>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a:endParaRPr/>
          </a:p>
        </p:txBody>
      </p:sp>
      <p:sp>
        <p:nvSpPr>
          <p:cNvPr id="190" name="Google Shape;190;p27"/>
          <p:cNvSpPr txBox="1">
            <a:spLocks noGrp="1"/>
          </p:cNvSpPr>
          <p:nvPr>
            <p:ph type="title" idx="2"/>
          </p:nvPr>
        </p:nvSpPr>
        <p:spPr>
          <a:xfrm>
            <a:off x="7244800" y="1398400"/>
            <a:ext cx="1184100" cy="10953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6000"/>
              <a:buNone/>
              <a:defRPr sz="55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191" name="Google Shape;191;p27"/>
          <p:cNvSpPr txBox="1">
            <a:spLocks noGrp="1"/>
          </p:cNvSpPr>
          <p:nvPr>
            <p:ph type="subTitle" idx="1"/>
          </p:nvPr>
        </p:nvSpPr>
        <p:spPr>
          <a:xfrm>
            <a:off x="4069775" y="3335605"/>
            <a:ext cx="4359000" cy="4095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92"/>
        <p:cNvGrpSpPr/>
        <p:nvPr/>
      </p:nvGrpSpPr>
      <p:grpSpPr>
        <a:xfrm>
          <a:off x="0" y="0"/>
          <a:ext cx="0" cy="0"/>
          <a:chOff x="0" y="0"/>
          <a:chExt cx="0" cy="0"/>
        </a:xfrm>
      </p:grpSpPr>
      <p:pic>
        <p:nvPicPr>
          <p:cNvPr id="193" name="Google Shape;193;p28"/>
          <p:cNvPicPr preferRelativeResize="0"/>
          <p:nvPr/>
        </p:nvPicPr>
        <p:blipFill rotWithShape="1">
          <a:blip r:embed="rId2">
            <a:alphaModFix/>
          </a:blip>
          <a:srcRect l="46065" t="15716" r="22916" b="17204"/>
          <a:stretch/>
        </p:blipFill>
        <p:spPr>
          <a:xfrm>
            <a:off x="-2276762" y="1626775"/>
            <a:ext cx="2836325" cy="3450176"/>
          </a:xfrm>
          <a:prstGeom prst="rect">
            <a:avLst/>
          </a:prstGeom>
          <a:noFill/>
          <a:ln>
            <a:noFill/>
          </a:ln>
        </p:spPr>
      </p:pic>
      <p:sp>
        <p:nvSpPr>
          <p:cNvPr id="194" name="Google Shape;194;p28"/>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195" name="Google Shape;195;p28"/>
          <p:cNvSpPr/>
          <p:nvPr/>
        </p:nvSpPr>
        <p:spPr>
          <a:xfrm>
            <a:off x="-2075250" y="45245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6" name="Google Shape;196;p28"/>
          <p:cNvSpPr/>
          <p:nvPr/>
        </p:nvSpPr>
        <p:spPr>
          <a:xfrm rot="-5400000">
            <a:off x="68967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7" name="Google Shape;197;p28"/>
          <p:cNvSpPr/>
          <p:nvPr/>
        </p:nvSpPr>
        <p:spPr>
          <a:xfrm>
            <a:off x="8428033" y="1084129"/>
            <a:ext cx="172839" cy="172815"/>
          </a:xfrm>
          <a:custGeom>
            <a:avLst/>
            <a:gdLst/>
            <a:ahLst/>
            <a:cxnLst/>
            <a:rect l="l" t="t" r="r" b="b"/>
            <a:pathLst>
              <a:path w="6994" h="6993" extrusionOk="0">
                <a:moveTo>
                  <a:pt x="1" y="1"/>
                </a:moveTo>
                <a:lnTo>
                  <a:pt x="1" y="6992"/>
                </a:lnTo>
                <a:cubicBezTo>
                  <a:pt x="3872" y="6992"/>
                  <a:pt x="6993" y="3870"/>
                  <a:pt x="699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98" name="Google Shape;198;p28"/>
          <p:cNvGrpSpPr/>
          <p:nvPr/>
        </p:nvGrpSpPr>
        <p:grpSpPr>
          <a:xfrm>
            <a:off x="8269366" y="445011"/>
            <a:ext cx="324113" cy="249974"/>
            <a:chOff x="994825" y="-1693325"/>
            <a:chExt cx="741000" cy="571500"/>
          </a:xfrm>
        </p:grpSpPr>
        <p:sp>
          <p:nvSpPr>
            <p:cNvPr id="199" name="Google Shape;199;p28"/>
            <p:cNvSpPr/>
            <p:nvPr/>
          </p:nvSpPr>
          <p:spPr>
            <a:xfrm>
              <a:off x="994825" y="-16933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0" name="Google Shape;200;p28"/>
            <p:cNvSpPr/>
            <p:nvPr/>
          </p:nvSpPr>
          <p:spPr>
            <a:xfrm>
              <a:off x="994825" y="-15028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1" name="Google Shape;201;p28"/>
            <p:cNvSpPr/>
            <p:nvPr/>
          </p:nvSpPr>
          <p:spPr>
            <a:xfrm>
              <a:off x="994825" y="-13123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02" name="Google Shape;202;p28"/>
          <p:cNvSpPr/>
          <p:nvPr/>
        </p:nvSpPr>
        <p:spPr>
          <a:xfrm>
            <a:off x="8428033" y="900127"/>
            <a:ext cx="172839" cy="172815"/>
          </a:xfrm>
          <a:custGeom>
            <a:avLst/>
            <a:gdLst/>
            <a:ahLst/>
            <a:cxnLst/>
            <a:rect l="l" t="t" r="r" b="b"/>
            <a:pathLst>
              <a:path w="6994" h="6993" extrusionOk="0">
                <a:moveTo>
                  <a:pt x="1" y="1"/>
                </a:moveTo>
                <a:lnTo>
                  <a:pt x="1" y="6992"/>
                </a:lnTo>
                <a:cubicBezTo>
                  <a:pt x="3872" y="6992"/>
                  <a:pt x="6993" y="3870"/>
                  <a:pt x="699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03" name="Google Shape;203;p28"/>
          <p:cNvPicPr preferRelativeResize="0"/>
          <p:nvPr/>
        </p:nvPicPr>
        <p:blipFill rotWithShape="1">
          <a:blip r:embed="rId2">
            <a:alphaModFix/>
          </a:blip>
          <a:srcRect l="46065" t="15716" r="22916" b="17204"/>
          <a:stretch/>
        </p:blipFill>
        <p:spPr>
          <a:xfrm>
            <a:off x="5752650" y="-2964162"/>
            <a:ext cx="2836325" cy="3450176"/>
          </a:xfrm>
          <a:prstGeom prst="rect">
            <a:avLst/>
          </a:prstGeom>
          <a:noFill/>
          <a:ln>
            <a:noFill/>
          </a:ln>
        </p:spPr>
      </p:pic>
      <p:pic>
        <p:nvPicPr>
          <p:cNvPr id="204" name="Google Shape;204;p28"/>
          <p:cNvPicPr preferRelativeResize="0"/>
          <p:nvPr/>
        </p:nvPicPr>
        <p:blipFill rotWithShape="1">
          <a:blip r:embed="rId3">
            <a:alphaModFix amt="70000"/>
          </a:blip>
          <a:srcRect l="45592" t="14774" r="15597" b="19524"/>
          <a:stretch/>
        </p:blipFill>
        <p:spPr>
          <a:xfrm rot="5400000">
            <a:off x="7589950" y="3724838"/>
            <a:ext cx="3801826" cy="3620449"/>
          </a:xfrm>
          <a:prstGeom prst="rect">
            <a:avLst/>
          </a:prstGeom>
          <a:noFill/>
          <a:ln>
            <a:noFill/>
          </a:ln>
        </p:spPr>
      </p:pic>
      <p:pic>
        <p:nvPicPr>
          <p:cNvPr id="205" name="Google Shape;205;p28"/>
          <p:cNvPicPr preferRelativeResize="0"/>
          <p:nvPr/>
        </p:nvPicPr>
        <p:blipFill rotWithShape="1">
          <a:blip r:embed="rId4">
            <a:alphaModFix/>
          </a:blip>
          <a:srcRect l="8413" t="8434" r="52776" b="22427"/>
          <a:stretch/>
        </p:blipFill>
        <p:spPr>
          <a:xfrm rot="-5400000">
            <a:off x="-1528713" y="4642162"/>
            <a:ext cx="3548702" cy="35560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206"/>
        <p:cNvGrpSpPr/>
        <p:nvPr/>
      </p:nvGrpSpPr>
      <p:grpSpPr>
        <a:xfrm>
          <a:off x="0" y="0"/>
          <a:ext cx="0" cy="0"/>
          <a:chOff x="0" y="0"/>
          <a:chExt cx="0" cy="0"/>
        </a:xfrm>
      </p:grpSpPr>
      <p:pic>
        <p:nvPicPr>
          <p:cNvPr id="207" name="Google Shape;207;p29"/>
          <p:cNvPicPr preferRelativeResize="0"/>
          <p:nvPr/>
        </p:nvPicPr>
        <p:blipFill rotWithShape="1">
          <a:blip r:embed="rId2">
            <a:alphaModFix/>
          </a:blip>
          <a:srcRect l="8413" t="8434" r="52776" b="22427"/>
          <a:stretch/>
        </p:blipFill>
        <p:spPr>
          <a:xfrm rot="5400000">
            <a:off x="7658648" y="2648551"/>
            <a:ext cx="3548702" cy="3556000"/>
          </a:xfrm>
          <a:prstGeom prst="rect">
            <a:avLst/>
          </a:prstGeom>
          <a:noFill/>
          <a:ln>
            <a:noFill/>
          </a:ln>
        </p:spPr>
      </p:pic>
      <p:pic>
        <p:nvPicPr>
          <p:cNvPr id="208" name="Google Shape;208;p29"/>
          <p:cNvPicPr preferRelativeResize="0"/>
          <p:nvPr/>
        </p:nvPicPr>
        <p:blipFill rotWithShape="1">
          <a:blip r:embed="rId3">
            <a:alphaModFix/>
          </a:blip>
          <a:srcRect l="46065" t="15716" r="22916" b="17204"/>
          <a:stretch/>
        </p:blipFill>
        <p:spPr>
          <a:xfrm rot="10800000">
            <a:off x="1862537" y="478787"/>
            <a:ext cx="2836325" cy="3450176"/>
          </a:xfrm>
          <a:prstGeom prst="rect">
            <a:avLst/>
          </a:prstGeom>
          <a:noFill/>
          <a:ln>
            <a:noFill/>
          </a:ln>
        </p:spPr>
      </p:pic>
      <p:pic>
        <p:nvPicPr>
          <p:cNvPr id="209" name="Google Shape;209;p29"/>
          <p:cNvPicPr preferRelativeResize="0"/>
          <p:nvPr/>
        </p:nvPicPr>
        <p:blipFill rotWithShape="1">
          <a:blip r:embed="rId4">
            <a:alphaModFix amt="70000"/>
          </a:blip>
          <a:srcRect l="45592" t="14774" r="15597" b="19524"/>
          <a:stretch/>
        </p:blipFill>
        <p:spPr>
          <a:xfrm rot="-5400000">
            <a:off x="-2086188" y="1716651"/>
            <a:ext cx="3801826" cy="3620449"/>
          </a:xfrm>
          <a:prstGeom prst="rect">
            <a:avLst/>
          </a:prstGeom>
          <a:noFill/>
          <a:ln>
            <a:noFill/>
          </a:ln>
        </p:spPr>
      </p:pic>
      <p:pic>
        <p:nvPicPr>
          <p:cNvPr id="210" name="Google Shape;210;p29"/>
          <p:cNvPicPr preferRelativeResize="0"/>
          <p:nvPr/>
        </p:nvPicPr>
        <p:blipFill rotWithShape="1">
          <a:blip r:embed="rId2">
            <a:alphaModFix/>
          </a:blip>
          <a:srcRect l="8413" t="8434" r="52776" b="22427"/>
          <a:stretch/>
        </p:blipFill>
        <p:spPr>
          <a:xfrm rot="5400000">
            <a:off x="-1298765" y="-1383824"/>
            <a:ext cx="3548702" cy="3556000"/>
          </a:xfrm>
          <a:prstGeom prst="rect">
            <a:avLst/>
          </a:prstGeom>
          <a:noFill/>
          <a:ln>
            <a:noFill/>
          </a:ln>
        </p:spPr>
      </p:pic>
      <p:pic>
        <p:nvPicPr>
          <p:cNvPr id="211" name="Google Shape;211;p29"/>
          <p:cNvPicPr preferRelativeResize="0"/>
          <p:nvPr/>
        </p:nvPicPr>
        <p:blipFill rotWithShape="1">
          <a:blip r:embed="rId4">
            <a:alphaModFix amt="70000"/>
          </a:blip>
          <a:srcRect l="45592" t="14774" r="15597" b="19524"/>
          <a:stretch/>
        </p:blipFill>
        <p:spPr>
          <a:xfrm rot="-5400000">
            <a:off x="2029340" y="3003226"/>
            <a:ext cx="4627099" cy="4406349"/>
          </a:xfrm>
          <a:prstGeom prst="rect">
            <a:avLst/>
          </a:prstGeom>
          <a:noFill/>
          <a:ln>
            <a:noFill/>
          </a:ln>
        </p:spPr>
      </p:pic>
      <p:sp>
        <p:nvSpPr>
          <p:cNvPr id="212" name="Google Shape;212;p29"/>
          <p:cNvSpPr/>
          <p:nvPr/>
        </p:nvSpPr>
        <p:spPr>
          <a:xfrm rot="-8100585">
            <a:off x="8340007" y="434469"/>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3" name="Google Shape;213;p29"/>
          <p:cNvSpPr/>
          <p:nvPr/>
        </p:nvSpPr>
        <p:spPr>
          <a:xfrm rot="-8100585">
            <a:off x="8340007" y="4519610"/>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14" name="Google Shape;214;p29"/>
          <p:cNvPicPr preferRelativeResize="0"/>
          <p:nvPr/>
        </p:nvPicPr>
        <p:blipFill rotWithShape="1">
          <a:blip r:embed="rId3">
            <a:alphaModFix/>
          </a:blip>
          <a:srcRect l="46065" t="15716" r="22916" b="17204"/>
          <a:stretch/>
        </p:blipFill>
        <p:spPr>
          <a:xfrm rot="10800000">
            <a:off x="5478775" y="-1824213"/>
            <a:ext cx="2836325" cy="3450176"/>
          </a:xfrm>
          <a:prstGeom prst="rect">
            <a:avLst/>
          </a:prstGeom>
          <a:noFill/>
          <a:ln>
            <a:noFill/>
          </a:ln>
        </p:spPr>
      </p:pic>
      <p:grpSp>
        <p:nvGrpSpPr>
          <p:cNvPr id="215" name="Google Shape;215;p29"/>
          <p:cNvGrpSpPr/>
          <p:nvPr/>
        </p:nvGrpSpPr>
        <p:grpSpPr>
          <a:xfrm rot="10800000">
            <a:off x="283191" y="227381"/>
            <a:ext cx="384767" cy="704640"/>
            <a:chOff x="3173250" y="4381500"/>
            <a:chExt cx="1441076" cy="2639099"/>
          </a:xfrm>
        </p:grpSpPr>
        <p:sp>
          <p:nvSpPr>
            <p:cNvPr id="216" name="Google Shape;216;p29"/>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7" name="Google Shape;217;p29"/>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8" name="Google Shape;218;p29"/>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9" name="Google Shape;219;p29"/>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0" name="Google Shape;220;p29"/>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1" name="Google Shape;221;p29"/>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2" name="Google Shape;222;p29"/>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3" name="Google Shape;223;p29"/>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4" name="Google Shape;224;p29"/>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29"/>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6" name="Google Shape;226;p29"/>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7" name="Google Shape;227;p29"/>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8" name="Google Shape;228;p29"/>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9" name="Google Shape;229;p29"/>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p29"/>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1" name="Google Shape;231;p29"/>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2" name="Google Shape;232;p29"/>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3" name="Google Shape;233;p29"/>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4" name="Google Shape;234;p29"/>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5" name="Google Shape;235;p29"/>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29"/>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29"/>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29"/>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9" name="Google Shape;239;p29"/>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0" name="Google Shape;240;p29"/>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1" name="Google Shape;241;p29"/>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2" name="Google Shape;242;p29"/>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3" name="Google Shape;243;p29"/>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4" name="Google Shape;244;p29"/>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45" name="Google Shape;245;p29"/>
          <p:cNvGrpSpPr/>
          <p:nvPr/>
        </p:nvGrpSpPr>
        <p:grpSpPr>
          <a:xfrm rot="10800000">
            <a:off x="8643991" y="2663181"/>
            <a:ext cx="384767" cy="704640"/>
            <a:chOff x="3173250" y="4381500"/>
            <a:chExt cx="1441076" cy="2639099"/>
          </a:xfrm>
        </p:grpSpPr>
        <p:sp>
          <p:nvSpPr>
            <p:cNvPr id="246" name="Google Shape;246;p29"/>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7" name="Google Shape;247;p29"/>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8" name="Google Shape;248;p29"/>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9" name="Google Shape;249;p29"/>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0" name="Google Shape;250;p29"/>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1" name="Google Shape;251;p29"/>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2" name="Google Shape;252;p29"/>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3" name="Google Shape;253;p29"/>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4" name="Google Shape;254;p29"/>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5" name="Google Shape;255;p29"/>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6" name="Google Shape;256;p29"/>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7" name="Google Shape;257;p29"/>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8" name="Google Shape;258;p29"/>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9" name="Google Shape;259;p29"/>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0" name="Google Shape;260;p29"/>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1" name="Google Shape;261;p29"/>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2" name="Google Shape;262;p29"/>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3" name="Google Shape;263;p29"/>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4" name="Google Shape;264;p29"/>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5" name="Google Shape;265;p29"/>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6" name="Google Shape;266;p29"/>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7" name="Google Shape;267;p29"/>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8" name="Google Shape;268;p29"/>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69" name="Google Shape;269;p29"/>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0" name="Google Shape;270;p29"/>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1" name="Google Shape;271;p29"/>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2" name="Google Shape;272;p29"/>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3" name="Google Shape;273;p29"/>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4" name="Google Shape;274;p29"/>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75" name="Google Shape;275;p29"/>
          <p:cNvSpPr/>
          <p:nvPr/>
        </p:nvSpPr>
        <p:spPr>
          <a:xfrm rot="-3600113">
            <a:off x="626943" y="-368578"/>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6" name="Google Shape;276;p29"/>
          <p:cNvSpPr/>
          <p:nvPr/>
        </p:nvSpPr>
        <p:spPr>
          <a:xfrm rot="-5400000" flipH="1">
            <a:off x="7146250" y="-39799"/>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7" name="Google Shape;277;p29"/>
          <p:cNvSpPr/>
          <p:nvPr/>
        </p:nvSpPr>
        <p:spPr>
          <a:xfrm rot="2148274">
            <a:off x="1959007" y="5122390"/>
            <a:ext cx="2433241" cy="16802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78" name="Google Shape;278;p29"/>
          <p:cNvSpPr txBox="1">
            <a:spLocks noGrp="1"/>
          </p:cNvSpPr>
          <p:nvPr>
            <p:ph type="title"/>
          </p:nvPr>
        </p:nvSpPr>
        <p:spPr>
          <a:xfrm>
            <a:off x="1388100" y="1307100"/>
            <a:ext cx="6367800" cy="2529300"/>
          </a:xfrm>
          <a:prstGeom prst="rect">
            <a:avLst/>
          </a:prstGeom>
          <a:noFill/>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6000"/>
              <a:buNone/>
              <a:defRPr sz="6000">
                <a:solidFill>
                  <a:schemeClr val="lt1"/>
                </a:solidFill>
                <a:latin typeface="MuseoModerno Medium"/>
                <a:ea typeface="MuseoModerno Medium"/>
                <a:cs typeface="MuseoModerno Medium"/>
                <a:sym typeface="MuseoModerno Medium"/>
              </a:defRPr>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79"/>
        <p:cNvGrpSpPr/>
        <p:nvPr/>
      </p:nvGrpSpPr>
      <p:grpSpPr>
        <a:xfrm>
          <a:off x="0" y="0"/>
          <a:ext cx="0" cy="0"/>
          <a:chOff x="0" y="0"/>
          <a:chExt cx="0" cy="0"/>
        </a:xfrm>
      </p:grpSpPr>
      <p:sp>
        <p:nvSpPr>
          <p:cNvPr id="280" name="Google Shape;280;p30"/>
          <p:cNvSpPr>
            <a:spLocks noGrp="1"/>
          </p:cNvSpPr>
          <p:nvPr>
            <p:ph type="pic" idx="2"/>
          </p:nvPr>
        </p:nvSpPr>
        <p:spPr>
          <a:xfrm>
            <a:off x="-45150" y="-43350"/>
            <a:ext cx="9234300" cy="5230200"/>
          </a:xfrm>
          <a:prstGeom prst="rect">
            <a:avLst/>
          </a:prstGeom>
          <a:noFill/>
          <a:ln>
            <a:noFill/>
          </a:ln>
        </p:spPr>
      </p:sp>
      <p:sp>
        <p:nvSpPr>
          <p:cNvPr id="281" name="Google Shape;281;p30"/>
          <p:cNvSpPr txBox="1">
            <a:spLocks noGrp="1"/>
          </p:cNvSpPr>
          <p:nvPr>
            <p:ph type="title"/>
          </p:nvPr>
        </p:nvSpPr>
        <p:spPr>
          <a:xfrm>
            <a:off x="720000" y="4132425"/>
            <a:ext cx="7708800" cy="475800"/>
          </a:xfrm>
          <a:prstGeom prst="rect">
            <a:avLst/>
          </a:prstGeom>
          <a:solidFill>
            <a:schemeClr val="lt1"/>
          </a:solid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3500"/>
              <a:buNone/>
              <a:defRPr sz="2200"/>
            </a:lvl1pPr>
            <a:lvl2pPr lvl="1" algn="ctr">
              <a:lnSpc>
                <a:spcPct val="100000"/>
              </a:lnSpc>
              <a:spcBef>
                <a:spcPts val="0"/>
              </a:spcBef>
              <a:spcAft>
                <a:spcPts val="0"/>
              </a:spcAft>
              <a:buSzPts val="3500"/>
              <a:buNone/>
              <a:defRPr/>
            </a:lvl2pPr>
            <a:lvl3pPr lvl="2" algn="ctr">
              <a:lnSpc>
                <a:spcPct val="100000"/>
              </a:lnSpc>
              <a:spcBef>
                <a:spcPts val="0"/>
              </a:spcBef>
              <a:spcAft>
                <a:spcPts val="0"/>
              </a:spcAft>
              <a:buSzPts val="3500"/>
              <a:buNone/>
              <a:defRPr/>
            </a:lvl3pPr>
            <a:lvl4pPr lvl="3" algn="ctr">
              <a:lnSpc>
                <a:spcPct val="100000"/>
              </a:lnSpc>
              <a:spcBef>
                <a:spcPts val="0"/>
              </a:spcBef>
              <a:spcAft>
                <a:spcPts val="0"/>
              </a:spcAft>
              <a:buSzPts val="3500"/>
              <a:buNone/>
              <a:defRPr/>
            </a:lvl4pPr>
            <a:lvl5pPr lvl="4" algn="ctr">
              <a:lnSpc>
                <a:spcPct val="100000"/>
              </a:lnSpc>
              <a:spcBef>
                <a:spcPts val="0"/>
              </a:spcBef>
              <a:spcAft>
                <a:spcPts val="0"/>
              </a:spcAft>
              <a:buSzPts val="3500"/>
              <a:buNone/>
              <a:defRPr/>
            </a:lvl5pPr>
            <a:lvl6pPr lvl="5" algn="ctr">
              <a:lnSpc>
                <a:spcPct val="100000"/>
              </a:lnSpc>
              <a:spcBef>
                <a:spcPts val="0"/>
              </a:spcBef>
              <a:spcAft>
                <a:spcPts val="0"/>
              </a:spcAft>
              <a:buSzPts val="3500"/>
              <a:buNone/>
              <a:defRPr/>
            </a:lvl6pPr>
            <a:lvl7pPr lvl="6" algn="ctr">
              <a:lnSpc>
                <a:spcPct val="100000"/>
              </a:lnSpc>
              <a:spcBef>
                <a:spcPts val="0"/>
              </a:spcBef>
              <a:spcAft>
                <a:spcPts val="0"/>
              </a:spcAft>
              <a:buSzPts val="3500"/>
              <a:buNone/>
              <a:defRPr/>
            </a:lvl7pPr>
            <a:lvl8pPr lvl="7" algn="ctr">
              <a:lnSpc>
                <a:spcPct val="100000"/>
              </a:lnSpc>
              <a:spcBef>
                <a:spcPts val="0"/>
              </a:spcBef>
              <a:spcAft>
                <a:spcPts val="0"/>
              </a:spcAft>
              <a:buSzPts val="3500"/>
              <a:buNone/>
              <a:defRPr/>
            </a:lvl8pPr>
            <a:lvl9pPr lvl="8" algn="ctr">
              <a:lnSpc>
                <a:spcPct val="100000"/>
              </a:lnSpc>
              <a:spcBef>
                <a:spcPts val="0"/>
              </a:spcBef>
              <a:spcAft>
                <a:spcPts val="0"/>
              </a:spcAft>
              <a:buSzPts val="35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282"/>
        <p:cNvGrpSpPr/>
        <p:nvPr/>
      </p:nvGrpSpPr>
      <p:grpSpPr>
        <a:xfrm>
          <a:off x="0" y="0"/>
          <a:ext cx="0" cy="0"/>
          <a:chOff x="0" y="0"/>
          <a:chExt cx="0" cy="0"/>
        </a:xfrm>
      </p:grpSpPr>
      <p:pic>
        <p:nvPicPr>
          <p:cNvPr id="283" name="Google Shape;283;p31"/>
          <p:cNvPicPr preferRelativeResize="0"/>
          <p:nvPr/>
        </p:nvPicPr>
        <p:blipFill rotWithShape="1">
          <a:blip r:embed="rId2">
            <a:alphaModFix amt="70000"/>
          </a:blip>
          <a:srcRect l="45592" t="14774" r="15597" b="19524"/>
          <a:stretch/>
        </p:blipFill>
        <p:spPr>
          <a:xfrm rot="5400000">
            <a:off x="6895988" y="3746101"/>
            <a:ext cx="3801826" cy="3620449"/>
          </a:xfrm>
          <a:prstGeom prst="rect">
            <a:avLst/>
          </a:prstGeom>
          <a:noFill/>
          <a:ln>
            <a:noFill/>
          </a:ln>
        </p:spPr>
      </p:pic>
      <p:pic>
        <p:nvPicPr>
          <p:cNvPr id="284" name="Google Shape;284;p31"/>
          <p:cNvPicPr preferRelativeResize="0"/>
          <p:nvPr/>
        </p:nvPicPr>
        <p:blipFill rotWithShape="1">
          <a:blip r:embed="rId3">
            <a:alphaModFix/>
          </a:blip>
          <a:srcRect l="8413" t="8434" r="52776" b="22427"/>
          <a:stretch/>
        </p:blipFill>
        <p:spPr>
          <a:xfrm rot="-5400000">
            <a:off x="7566837" y="-1761787"/>
            <a:ext cx="3548702" cy="3556000"/>
          </a:xfrm>
          <a:prstGeom prst="rect">
            <a:avLst/>
          </a:prstGeom>
          <a:noFill/>
          <a:ln>
            <a:noFill/>
          </a:ln>
        </p:spPr>
      </p:pic>
      <p:pic>
        <p:nvPicPr>
          <p:cNvPr id="285" name="Google Shape;285;p31"/>
          <p:cNvPicPr preferRelativeResize="0"/>
          <p:nvPr/>
        </p:nvPicPr>
        <p:blipFill rotWithShape="1">
          <a:blip r:embed="rId2">
            <a:alphaModFix amt="70000"/>
          </a:blip>
          <a:srcRect l="45592" t="14774" r="15597" b="19524"/>
          <a:stretch/>
        </p:blipFill>
        <p:spPr>
          <a:xfrm rot="5400000">
            <a:off x="1054175" y="3984138"/>
            <a:ext cx="3801826" cy="3620449"/>
          </a:xfrm>
          <a:prstGeom prst="rect">
            <a:avLst/>
          </a:prstGeom>
          <a:noFill/>
          <a:ln>
            <a:noFill/>
          </a:ln>
        </p:spPr>
      </p:pic>
      <p:sp>
        <p:nvSpPr>
          <p:cNvPr id="286" name="Google Shape;286;p31"/>
          <p:cNvSpPr/>
          <p:nvPr/>
        </p:nvSpPr>
        <p:spPr>
          <a:xfrm rot="2699415">
            <a:off x="638130" y="4519578"/>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7" name="Google Shape;287;p31"/>
          <p:cNvSpPr/>
          <p:nvPr/>
        </p:nvSpPr>
        <p:spPr>
          <a:xfrm rot="2699415">
            <a:off x="638130" y="446103"/>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88" name="Google Shape;288;p31"/>
          <p:cNvPicPr preferRelativeResize="0"/>
          <p:nvPr/>
        </p:nvPicPr>
        <p:blipFill rotWithShape="1">
          <a:blip r:embed="rId4">
            <a:alphaModFix/>
          </a:blip>
          <a:srcRect l="46065" t="15716" r="22916" b="17204"/>
          <a:stretch/>
        </p:blipFill>
        <p:spPr>
          <a:xfrm>
            <a:off x="-1995500" y="-1708887"/>
            <a:ext cx="2836325" cy="3450176"/>
          </a:xfrm>
          <a:prstGeom prst="rect">
            <a:avLst/>
          </a:prstGeom>
          <a:noFill/>
          <a:ln>
            <a:noFill/>
          </a:ln>
        </p:spPr>
      </p:pic>
      <p:pic>
        <p:nvPicPr>
          <p:cNvPr id="289" name="Google Shape;289;p31"/>
          <p:cNvPicPr preferRelativeResize="0"/>
          <p:nvPr/>
        </p:nvPicPr>
        <p:blipFill rotWithShape="1">
          <a:blip r:embed="rId3">
            <a:alphaModFix/>
          </a:blip>
          <a:srcRect l="8413" t="8434" r="52776" b="22427"/>
          <a:stretch/>
        </p:blipFill>
        <p:spPr>
          <a:xfrm rot="-5400000">
            <a:off x="5320375" y="-2464800"/>
            <a:ext cx="3548702" cy="3556000"/>
          </a:xfrm>
          <a:prstGeom prst="rect">
            <a:avLst/>
          </a:prstGeom>
          <a:noFill/>
          <a:ln>
            <a:noFill/>
          </a:ln>
        </p:spPr>
      </p:pic>
      <p:grpSp>
        <p:nvGrpSpPr>
          <p:cNvPr id="290" name="Google Shape;290;p31"/>
          <p:cNvGrpSpPr/>
          <p:nvPr/>
        </p:nvGrpSpPr>
        <p:grpSpPr>
          <a:xfrm>
            <a:off x="8487966" y="4029531"/>
            <a:ext cx="384767" cy="704640"/>
            <a:chOff x="3173250" y="4381500"/>
            <a:chExt cx="1441076" cy="2639099"/>
          </a:xfrm>
        </p:grpSpPr>
        <p:sp>
          <p:nvSpPr>
            <p:cNvPr id="291" name="Google Shape;291;p31"/>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2" name="Google Shape;292;p31"/>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3" name="Google Shape;293;p31"/>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4" name="Google Shape;294;p31"/>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5" name="Google Shape;295;p31"/>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6" name="Google Shape;296;p31"/>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7" name="Google Shape;297;p31"/>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8" name="Google Shape;298;p31"/>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9" name="Google Shape;299;p31"/>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0" name="Google Shape;300;p31"/>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1" name="Google Shape;301;p31"/>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2" name="Google Shape;302;p31"/>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3" name="Google Shape;303;p31"/>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4" name="Google Shape;304;p31"/>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5" name="Google Shape;305;p31"/>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6" name="Google Shape;306;p31"/>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7" name="Google Shape;307;p31"/>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8" name="Google Shape;308;p31"/>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9" name="Google Shape;309;p31"/>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0" name="Google Shape;310;p31"/>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1" name="Google Shape;311;p31"/>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2" name="Google Shape;312;p31"/>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3" name="Google Shape;313;p31"/>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4" name="Google Shape;314;p31"/>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5" name="Google Shape;315;p31"/>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6" name="Google Shape;316;p31"/>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7" name="Google Shape;317;p31"/>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8" name="Google Shape;318;p31"/>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19" name="Google Shape;319;p31"/>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20" name="Google Shape;320;p31"/>
          <p:cNvGrpSpPr/>
          <p:nvPr/>
        </p:nvGrpSpPr>
        <p:grpSpPr>
          <a:xfrm>
            <a:off x="127166" y="1593731"/>
            <a:ext cx="384767" cy="704640"/>
            <a:chOff x="3173250" y="4381500"/>
            <a:chExt cx="1441076" cy="2639099"/>
          </a:xfrm>
        </p:grpSpPr>
        <p:sp>
          <p:nvSpPr>
            <p:cNvPr id="321" name="Google Shape;321;p31"/>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2" name="Google Shape;322;p31"/>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3" name="Google Shape;323;p31"/>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4" name="Google Shape;324;p31"/>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5" name="Google Shape;325;p31"/>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6" name="Google Shape;326;p31"/>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7" name="Google Shape;327;p31"/>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8" name="Google Shape;328;p31"/>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9" name="Google Shape;329;p31"/>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0" name="Google Shape;330;p31"/>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1" name="Google Shape;331;p31"/>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2" name="Google Shape;332;p31"/>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3" name="Google Shape;333;p31"/>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4" name="Google Shape;334;p31"/>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5" name="Google Shape;335;p31"/>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6" name="Google Shape;336;p31"/>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7" name="Google Shape;337;p31"/>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8" name="Google Shape;338;p31"/>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9" name="Google Shape;339;p31"/>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0" name="Google Shape;340;p31"/>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1" name="Google Shape;341;p31"/>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2" name="Google Shape;342;p31"/>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3" name="Google Shape;343;p31"/>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4" name="Google Shape;344;p31"/>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5" name="Google Shape;345;p31"/>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6" name="Google Shape;346;p31"/>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7" name="Google Shape;347;p31"/>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8" name="Google Shape;348;p31"/>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9" name="Google Shape;349;p31"/>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50" name="Google Shape;350;p31"/>
          <p:cNvSpPr/>
          <p:nvPr/>
        </p:nvSpPr>
        <p:spPr>
          <a:xfrm rot="7199887">
            <a:off x="6095843" y="5162122"/>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1" name="Google Shape;351;p31"/>
          <p:cNvSpPr/>
          <p:nvPr/>
        </p:nvSpPr>
        <p:spPr>
          <a:xfrm rot="5400000" flipH="1">
            <a:off x="-1153825" y="4833350"/>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2" name="Google Shape;352;p31"/>
          <p:cNvSpPr/>
          <p:nvPr/>
        </p:nvSpPr>
        <p:spPr>
          <a:xfrm rot="-8651726">
            <a:off x="660102" y="-328865"/>
            <a:ext cx="2433241" cy="16802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3" name="Google Shape;353;p31"/>
          <p:cNvSpPr txBox="1">
            <a:spLocks noGrp="1"/>
          </p:cNvSpPr>
          <p:nvPr>
            <p:ph type="title" hasCustomPrompt="1"/>
          </p:nvPr>
        </p:nvSpPr>
        <p:spPr>
          <a:xfrm>
            <a:off x="1284000" y="1551938"/>
            <a:ext cx="6576000" cy="1511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9600"/>
              <a:buNone/>
              <a:defRPr sz="6000" b="1">
                <a:solidFill>
                  <a:schemeClr val="lt1"/>
                </a:solidFill>
              </a:defRPr>
            </a:lvl1pPr>
            <a:lvl2pPr lvl="1" algn="ctr">
              <a:lnSpc>
                <a:spcPct val="100000"/>
              </a:lnSpc>
              <a:spcBef>
                <a:spcPts val="0"/>
              </a:spcBef>
              <a:spcAft>
                <a:spcPts val="0"/>
              </a:spcAft>
              <a:buSzPts val="9600"/>
              <a:buNone/>
              <a:defRPr sz="9600"/>
            </a:lvl2pPr>
            <a:lvl3pPr lvl="2" algn="ctr">
              <a:lnSpc>
                <a:spcPct val="100000"/>
              </a:lnSpc>
              <a:spcBef>
                <a:spcPts val="0"/>
              </a:spcBef>
              <a:spcAft>
                <a:spcPts val="0"/>
              </a:spcAft>
              <a:buSzPts val="9600"/>
              <a:buNone/>
              <a:defRPr sz="9600"/>
            </a:lvl3pPr>
            <a:lvl4pPr lvl="3" algn="ctr">
              <a:lnSpc>
                <a:spcPct val="100000"/>
              </a:lnSpc>
              <a:spcBef>
                <a:spcPts val="0"/>
              </a:spcBef>
              <a:spcAft>
                <a:spcPts val="0"/>
              </a:spcAft>
              <a:buSzPts val="9600"/>
              <a:buNone/>
              <a:defRPr sz="9600"/>
            </a:lvl4pPr>
            <a:lvl5pPr lvl="4" algn="ctr">
              <a:lnSpc>
                <a:spcPct val="100000"/>
              </a:lnSpc>
              <a:spcBef>
                <a:spcPts val="0"/>
              </a:spcBef>
              <a:spcAft>
                <a:spcPts val="0"/>
              </a:spcAft>
              <a:buSzPts val="9600"/>
              <a:buNone/>
              <a:defRPr sz="9600"/>
            </a:lvl5pPr>
            <a:lvl6pPr lvl="5" algn="ctr">
              <a:lnSpc>
                <a:spcPct val="100000"/>
              </a:lnSpc>
              <a:spcBef>
                <a:spcPts val="0"/>
              </a:spcBef>
              <a:spcAft>
                <a:spcPts val="0"/>
              </a:spcAft>
              <a:buSzPts val="9600"/>
              <a:buNone/>
              <a:defRPr sz="9600"/>
            </a:lvl6pPr>
            <a:lvl7pPr lvl="6" algn="ctr">
              <a:lnSpc>
                <a:spcPct val="100000"/>
              </a:lnSpc>
              <a:spcBef>
                <a:spcPts val="0"/>
              </a:spcBef>
              <a:spcAft>
                <a:spcPts val="0"/>
              </a:spcAft>
              <a:buSzPts val="9600"/>
              <a:buNone/>
              <a:defRPr sz="9600"/>
            </a:lvl7pPr>
            <a:lvl8pPr lvl="7" algn="ctr">
              <a:lnSpc>
                <a:spcPct val="100000"/>
              </a:lnSpc>
              <a:spcBef>
                <a:spcPts val="0"/>
              </a:spcBef>
              <a:spcAft>
                <a:spcPts val="0"/>
              </a:spcAft>
              <a:buSzPts val="9600"/>
              <a:buNone/>
              <a:defRPr sz="9600"/>
            </a:lvl8pPr>
            <a:lvl9pPr lvl="8" algn="ctr">
              <a:lnSpc>
                <a:spcPct val="100000"/>
              </a:lnSpc>
              <a:spcBef>
                <a:spcPts val="0"/>
              </a:spcBef>
              <a:spcAft>
                <a:spcPts val="0"/>
              </a:spcAft>
              <a:buSzPts val="9600"/>
              <a:buNone/>
              <a:defRPr sz="9600"/>
            </a:lvl9pPr>
          </a:lstStyle>
          <a:p>
            <a:r>
              <a:t>xx%</a:t>
            </a:r>
          </a:p>
        </p:txBody>
      </p:sp>
      <p:sp>
        <p:nvSpPr>
          <p:cNvPr id="354" name="Google Shape;354;p31"/>
          <p:cNvSpPr txBox="1">
            <a:spLocks noGrp="1"/>
          </p:cNvSpPr>
          <p:nvPr>
            <p:ph type="subTitle" idx="1"/>
          </p:nvPr>
        </p:nvSpPr>
        <p:spPr>
          <a:xfrm>
            <a:off x="1284000" y="3126863"/>
            <a:ext cx="6576000" cy="464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a:solidFill>
                  <a:schemeClr val="lt1"/>
                </a:solidFill>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355"/>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p:cSld name="BLANK_1_1">
    <p:bg>
      <p:bgPr>
        <a:solidFill>
          <a:schemeClr val="dk1"/>
        </a:solidFill>
        <a:effectLst/>
      </p:bgPr>
    </p:bg>
    <p:spTree>
      <p:nvGrpSpPr>
        <p:cNvPr id="1" name="Shape 356"/>
        <p:cNvGrpSpPr/>
        <p:nvPr/>
      </p:nvGrpSpPr>
      <p:grpSpPr>
        <a:xfrm>
          <a:off x="0" y="0"/>
          <a:ext cx="0" cy="0"/>
          <a:chOff x="0" y="0"/>
          <a:chExt cx="0" cy="0"/>
        </a:xfrm>
      </p:grpSpPr>
      <p:pic>
        <p:nvPicPr>
          <p:cNvPr id="357" name="Google Shape;357;p33"/>
          <p:cNvPicPr preferRelativeResize="0"/>
          <p:nvPr/>
        </p:nvPicPr>
        <p:blipFill rotWithShape="1">
          <a:blip r:embed="rId2">
            <a:alphaModFix amt="70000"/>
          </a:blip>
          <a:srcRect l="45592" t="14774" r="15597" b="19524"/>
          <a:stretch/>
        </p:blipFill>
        <p:spPr>
          <a:xfrm rot="-5400000">
            <a:off x="-2086188" y="1716651"/>
            <a:ext cx="3801826" cy="3620449"/>
          </a:xfrm>
          <a:prstGeom prst="rect">
            <a:avLst/>
          </a:prstGeom>
          <a:noFill/>
          <a:ln>
            <a:noFill/>
          </a:ln>
        </p:spPr>
      </p:pic>
      <p:pic>
        <p:nvPicPr>
          <p:cNvPr id="358" name="Google Shape;358;p33"/>
          <p:cNvPicPr preferRelativeResize="0"/>
          <p:nvPr/>
        </p:nvPicPr>
        <p:blipFill rotWithShape="1">
          <a:blip r:embed="rId3">
            <a:alphaModFix/>
          </a:blip>
          <a:srcRect l="8413" t="8434" r="52776" b="22427"/>
          <a:stretch/>
        </p:blipFill>
        <p:spPr>
          <a:xfrm rot="5400000">
            <a:off x="-1959615" y="3167339"/>
            <a:ext cx="3548702" cy="3556000"/>
          </a:xfrm>
          <a:prstGeom prst="rect">
            <a:avLst/>
          </a:prstGeom>
          <a:noFill/>
          <a:ln>
            <a:noFill/>
          </a:ln>
        </p:spPr>
      </p:pic>
      <p:pic>
        <p:nvPicPr>
          <p:cNvPr id="359" name="Google Shape;359;p33"/>
          <p:cNvPicPr preferRelativeResize="0"/>
          <p:nvPr/>
        </p:nvPicPr>
        <p:blipFill rotWithShape="1">
          <a:blip r:embed="rId2">
            <a:alphaModFix amt="70000"/>
          </a:blip>
          <a:srcRect l="45592" t="14774" r="15597" b="19524"/>
          <a:stretch/>
        </p:blipFill>
        <p:spPr>
          <a:xfrm rot="-5400000">
            <a:off x="2433799" y="4043914"/>
            <a:ext cx="3801826" cy="3620449"/>
          </a:xfrm>
          <a:prstGeom prst="rect">
            <a:avLst/>
          </a:prstGeom>
          <a:noFill/>
          <a:ln>
            <a:noFill/>
          </a:ln>
        </p:spPr>
      </p:pic>
      <p:sp>
        <p:nvSpPr>
          <p:cNvPr id="360" name="Google Shape;360;p33"/>
          <p:cNvSpPr/>
          <p:nvPr/>
        </p:nvSpPr>
        <p:spPr>
          <a:xfrm rot="-8100585">
            <a:off x="8340007" y="264185"/>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1" name="Google Shape;361;p33"/>
          <p:cNvSpPr/>
          <p:nvPr/>
        </p:nvSpPr>
        <p:spPr>
          <a:xfrm rot="-8100585">
            <a:off x="8340007" y="4337660"/>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62" name="Google Shape;362;p33"/>
          <p:cNvPicPr preferRelativeResize="0"/>
          <p:nvPr/>
        </p:nvPicPr>
        <p:blipFill rotWithShape="1">
          <a:blip r:embed="rId4">
            <a:alphaModFix/>
          </a:blip>
          <a:srcRect l="46065" t="15716" r="22916" b="17204"/>
          <a:stretch/>
        </p:blipFill>
        <p:spPr>
          <a:xfrm rot="10800000">
            <a:off x="8315100" y="3220262"/>
            <a:ext cx="2836325" cy="3450176"/>
          </a:xfrm>
          <a:prstGeom prst="rect">
            <a:avLst/>
          </a:prstGeom>
          <a:noFill/>
          <a:ln>
            <a:noFill/>
          </a:ln>
        </p:spPr>
      </p:pic>
      <p:pic>
        <p:nvPicPr>
          <p:cNvPr id="363" name="Google Shape;363;p33"/>
          <p:cNvPicPr preferRelativeResize="0"/>
          <p:nvPr/>
        </p:nvPicPr>
        <p:blipFill rotWithShape="1">
          <a:blip r:embed="rId3">
            <a:alphaModFix/>
          </a:blip>
          <a:srcRect l="8413" t="8434" r="52776" b="22427"/>
          <a:stretch/>
        </p:blipFill>
        <p:spPr>
          <a:xfrm rot="5400000">
            <a:off x="2332423" y="-2797149"/>
            <a:ext cx="3548702" cy="3556000"/>
          </a:xfrm>
          <a:prstGeom prst="rect">
            <a:avLst/>
          </a:prstGeom>
          <a:noFill/>
          <a:ln>
            <a:noFill/>
          </a:ln>
        </p:spPr>
      </p:pic>
      <p:grpSp>
        <p:nvGrpSpPr>
          <p:cNvPr id="364" name="Google Shape;364;p33"/>
          <p:cNvGrpSpPr/>
          <p:nvPr/>
        </p:nvGrpSpPr>
        <p:grpSpPr>
          <a:xfrm rot="10800000">
            <a:off x="283191" y="227381"/>
            <a:ext cx="384767" cy="704640"/>
            <a:chOff x="3173250" y="4381500"/>
            <a:chExt cx="1441076" cy="2639099"/>
          </a:xfrm>
        </p:grpSpPr>
        <p:sp>
          <p:nvSpPr>
            <p:cNvPr id="365" name="Google Shape;365;p33"/>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6" name="Google Shape;366;p33"/>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33"/>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8" name="Google Shape;368;p33"/>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9" name="Google Shape;369;p33"/>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0" name="Google Shape;370;p33"/>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1" name="Google Shape;371;p33"/>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 name="Google Shape;372;p33"/>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 name="Google Shape;373;p33"/>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4" name="Google Shape;374;p33"/>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33"/>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6" name="Google Shape;376;p33"/>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7" name="Google Shape;377;p33"/>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8" name="Google Shape;378;p33"/>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9" name="Google Shape;379;p33"/>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0" name="Google Shape;380;p33"/>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1" name="Google Shape;381;p33"/>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2" name="Google Shape;382;p33"/>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3" name="Google Shape;383;p33"/>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4" name="Google Shape;384;p33"/>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5" name="Google Shape;385;p33"/>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6" name="Google Shape;386;p33"/>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7" name="Google Shape;387;p33"/>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8" name="Google Shape;388;p33"/>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9" name="Google Shape;389;p33"/>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0" name="Google Shape;390;p33"/>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1" name="Google Shape;391;p33"/>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2" name="Google Shape;392;p33"/>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3" name="Google Shape;393;p33"/>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94" name="Google Shape;394;p33"/>
          <p:cNvGrpSpPr/>
          <p:nvPr/>
        </p:nvGrpSpPr>
        <p:grpSpPr>
          <a:xfrm rot="10800000">
            <a:off x="8643991" y="2663181"/>
            <a:ext cx="384767" cy="704640"/>
            <a:chOff x="3173250" y="4381500"/>
            <a:chExt cx="1441076" cy="2639099"/>
          </a:xfrm>
        </p:grpSpPr>
        <p:sp>
          <p:nvSpPr>
            <p:cNvPr id="395" name="Google Shape;395;p33"/>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6" name="Google Shape;396;p33"/>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7" name="Google Shape;397;p33"/>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8" name="Google Shape;398;p33"/>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9" name="Google Shape;399;p33"/>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0" name="Google Shape;400;p33"/>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1" name="Google Shape;401;p33"/>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2" name="Google Shape;402;p33"/>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3" name="Google Shape;403;p33"/>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4" name="Google Shape;404;p33"/>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5" name="Google Shape;405;p33"/>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6" name="Google Shape;406;p33"/>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7" name="Google Shape;407;p33"/>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8" name="Google Shape;408;p33"/>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9" name="Google Shape;409;p33"/>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0" name="Google Shape;410;p33"/>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1" name="Google Shape;411;p33"/>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2" name="Google Shape;412;p33"/>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3" name="Google Shape;413;p33"/>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4" name="Google Shape;414;p33"/>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5" name="Google Shape;415;p33"/>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6" name="Google Shape;416;p33"/>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7" name="Google Shape;417;p33"/>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8" name="Google Shape;418;p33"/>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9" name="Google Shape;419;p33"/>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0" name="Google Shape;420;p33"/>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1" name="Google Shape;421;p33"/>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2" name="Google Shape;422;p33"/>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3" name="Google Shape;423;p33"/>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24" name="Google Shape;424;p33"/>
          <p:cNvSpPr/>
          <p:nvPr/>
        </p:nvSpPr>
        <p:spPr>
          <a:xfrm rot="-3600113">
            <a:off x="626943" y="-368578"/>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5" name="Google Shape;425;p33"/>
          <p:cNvSpPr/>
          <p:nvPr/>
        </p:nvSpPr>
        <p:spPr>
          <a:xfrm rot="-5400000" flipH="1">
            <a:off x="7146250" y="-39799"/>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6" name="Google Shape;426;p33"/>
          <p:cNvSpPr/>
          <p:nvPr/>
        </p:nvSpPr>
        <p:spPr>
          <a:xfrm rot="2148274">
            <a:off x="6062582" y="5122390"/>
            <a:ext cx="2433241" cy="16802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27" name="Google Shape;427;p33"/>
          <p:cNvSpPr txBox="1">
            <a:spLocks noGrp="1"/>
          </p:cNvSpPr>
          <p:nvPr>
            <p:ph type="title"/>
          </p:nvPr>
        </p:nvSpPr>
        <p:spPr>
          <a:xfrm>
            <a:off x="1889400" y="3175950"/>
            <a:ext cx="5365200" cy="5319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3000"/>
              <a:buNone/>
              <a:defRPr sz="2200">
                <a:solidFill>
                  <a:schemeClr val="lt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lt1"/>
              </a:buClr>
              <a:buSzPts val="3000"/>
              <a:buNone/>
              <a:defRPr sz="3000">
                <a:solidFill>
                  <a:schemeClr val="lt1"/>
                </a:solidFill>
              </a:defRPr>
            </a:lvl2pPr>
            <a:lvl3pPr lvl="2" algn="ctr">
              <a:lnSpc>
                <a:spcPct val="100000"/>
              </a:lnSpc>
              <a:spcBef>
                <a:spcPts val="0"/>
              </a:spcBef>
              <a:spcAft>
                <a:spcPts val="0"/>
              </a:spcAft>
              <a:buClr>
                <a:schemeClr val="lt1"/>
              </a:buClr>
              <a:buSzPts val="3000"/>
              <a:buNone/>
              <a:defRPr sz="3000">
                <a:solidFill>
                  <a:schemeClr val="lt1"/>
                </a:solidFill>
              </a:defRPr>
            </a:lvl3pPr>
            <a:lvl4pPr lvl="3" algn="ctr">
              <a:lnSpc>
                <a:spcPct val="100000"/>
              </a:lnSpc>
              <a:spcBef>
                <a:spcPts val="0"/>
              </a:spcBef>
              <a:spcAft>
                <a:spcPts val="0"/>
              </a:spcAft>
              <a:buClr>
                <a:schemeClr val="lt1"/>
              </a:buClr>
              <a:buSzPts val="3000"/>
              <a:buNone/>
              <a:defRPr sz="3000">
                <a:solidFill>
                  <a:schemeClr val="lt1"/>
                </a:solidFill>
              </a:defRPr>
            </a:lvl4pPr>
            <a:lvl5pPr lvl="4" algn="ctr">
              <a:lnSpc>
                <a:spcPct val="100000"/>
              </a:lnSpc>
              <a:spcBef>
                <a:spcPts val="0"/>
              </a:spcBef>
              <a:spcAft>
                <a:spcPts val="0"/>
              </a:spcAft>
              <a:buClr>
                <a:schemeClr val="lt1"/>
              </a:buClr>
              <a:buSzPts val="3000"/>
              <a:buNone/>
              <a:defRPr sz="3000">
                <a:solidFill>
                  <a:schemeClr val="lt1"/>
                </a:solidFill>
              </a:defRPr>
            </a:lvl5pPr>
            <a:lvl6pPr lvl="5" algn="ctr">
              <a:lnSpc>
                <a:spcPct val="100000"/>
              </a:lnSpc>
              <a:spcBef>
                <a:spcPts val="0"/>
              </a:spcBef>
              <a:spcAft>
                <a:spcPts val="0"/>
              </a:spcAft>
              <a:buClr>
                <a:schemeClr val="lt1"/>
              </a:buClr>
              <a:buSzPts val="3000"/>
              <a:buNone/>
              <a:defRPr sz="3000">
                <a:solidFill>
                  <a:schemeClr val="lt1"/>
                </a:solidFill>
              </a:defRPr>
            </a:lvl6pPr>
            <a:lvl7pPr lvl="6" algn="ctr">
              <a:lnSpc>
                <a:spcPct val="100000"/>
              </a:lnSpc>
              <a:spcBef>
                <a:spcPts val="0"/>
              </a:spcBef>
              <a:spcAft>
                <a:spcPts val="0"/>
              </a:spcAft>
              <a:buClr>
                <a:schemeClr val="lt1"/>
              </a:buClr>
              <a:buSzPts val="3000"/>
              <a:buNone/>
              <a:defRPr sz="3000">
                <a:solidFill>
                  <a:schemeClr val="lt1"/>
                </a:solidFill>
              </a:defRPr>
            </a:lvl7pPr>
            <a:lvl8pPr lvl="7" algn="ctr">
              <a:lnSpc>
                <a:spcPct val="100000"/>
              </a:lnSpc>
              <a:spcBef>
                <a:spcPts val="0"/>
              </a:spcBef>
              <a:spcAft>
                <a:spcPts val="0"/>
              </a:spcAft>
              <a:buClr>
                <a:schemeClr val="lt1"/>
              </a:buClr>
              <a:buSzPts val="3000"/>
              <a:buNone/>
              <a:defRPr sz="3000">
                <a:solidFill>
                  <a:schemeClr val="lt1"/>
                </a:solidFill>
              </a:defRPr>
            </a:lvl8pPr>
            <a:lvl9pPr lvl="8" algn="ctr">
              <a:lnSpc>
                <a:spcPct val="100000"/>
              </a:lnSpc>
              <a:spcBef>
                <a:spcPts val="0"/>
              </a:spcBef>
              <a:spcAft>
                <a:spcPts val="0"/>
              </a:spcAft>
              <a:buClr>
                <a:schemeClr val="lt1"/>
              </a:buClr>
              <a:buSzPts val="3000"/>
              <a:buNone/>
              <a:defRPr sz="3000">
                <a:solidFill>
                  <a:schemeClr val="lt1"/>
                </a:solidFill>
              </a:defRPr>
            </a:lvl9pPr>
          </a:lstStyle>
          <a:p>
            <a:endParaRPr/>
          </a:p>
        </p:txBody>
      </p:sp>
      <p:sp>
        <p:nvSpPr>
          <p:cNvPr id="428" name="Google Shape;428;p33"/>
          <p:cNvSpPr txBox="1">
            <a:spLocks noGrp="1"/>
          </p:cNvSpPr>
          <p:nvPr>
            <p:ph type="subTitle" idx="1"/>
          </p:nvPr>
        </p:nvSpPr>
        <p:spPr>
          <a:xfrm>
            <a:off x="1889400" y="1530300"/>
            <a:ext cx="5365200" cy="14652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lt1"/>
              </a:buClr>
              <a:buSzPts val="2500"/>
              <a:buNone/>
              <a:defRPr sz="2200">
                <a:solidFill>
                  <a:schemeClr val="lt1"/>
                </a:solidFill>
              </a:defRPr>
            </a:lvl1pPr>
            <a:lvl2pPr lvl="1" algn="ctr">
              <a:lnSpc>
                <a:spcPct val="100000"/>
              </a:lnSpc>
              <a:spcBef>
                <a:spcPts val="0"/>
              </a:spcBef>
              <a:spcAft>
                <a:spcPts val="0"/>
              </a:spcAft>
              <a:buClr>
                <a:schemeClr val="lt1"/>
              </a:buClr>
              <a:buSzPts val="2500"/>
              <a:buNone/>
              <a:defRPr sz="2500">
                <a:solidFill>
                  <a:schemeClr val="lt1"/>
                </a:solidFill>
              </a:defRPr>
            </a:lvl2pPr>
            <a:lvl3pPr lvl="2" algn="ctr">
              <a:lnSpc>
                <a:spcPct val="100000"/>
              </a:lnSpc>
              <a:spcBef>
                <a:spcPts val="0"/>
              </a:spcBef>
              <a:spcAft>
                <a:spcPts val="0"/>
              </a:spcAft>
              <a:buClr>
                <a:schemeClr val="lt1"/>
              </a:buClr>
              <a:buSzPts val="2500"/>
              <a:buNone/>
              <a:defRPr sz="2500">
                <a:solidFill>
                  <a:schemeClr val="lt1"/>
                </a:solidFill>
              </a:defRPr>
            </a:lvl3pPr>
            <a:lvl4pPr lvl="3" algn="ctr">
              <a:lnSpc>
                <a:spcPct val="100000"/>
              </a:lnSpc>
              <a:spcBef>
                <a:spcPts val="0"/>
              </a:spcBef>
              <a:spcAft>
                <a:spcPts val="0"/>
              </a:spcAft>
              <a:buClr>
                <a:schemeClr val="lt1"/>
              </a:buClr>
              <a:buSzPts val="2500"/>
              <a:buNone/>
              <a:defRPr sz="2500">
                <a:solidFill>
                  <a:schemeClr val="lt1"/>
                </a:solidFill>
              </a:defRPr>
            </a:lvl4pPr>
            <a:lvl5pPr lvl="4" algn="ctr">
              <a:lnSpc>
                <a:spcPct val="100000"/>
              </a:lnSpc>
              <a:spcBef>
                <a:spcPts val="0"/>
              </a:spcBef>
              <a:spcAft>
                <a:spcPts val="0"/>
              </a:spcAft>
              <a:buClr>
                <a:schemeClr val="lt1"/>
              </a:buClr>
              <a:buSzPts val="2500"/>
              <a:buNone/>
              <a:defRPr sz="2500">
                <a:solidFill>
                  <a:schemeClr val="lt1"/>
                </a:solidFill>
              </a:defRPr>
            </a:lvl5pPr>
            <a:lvl6pPr lvl="5" algn="ctr">
              <a:lnSpc>
                <a:spcPct val="100000"/>
              </a:lnSpc>
              <a:spcBef>
                <a:spcPts val="0"/>
              </a:spcBef>
              <a:spcAft>
                <a:spcPts val="0"/>
              </a:spcAft>
              <a:buClr>
                <a:schemeClr val="lt1"/>
              </a:buClr>
              <a:buSzPts val="2500"/>
              <a:buNone/>
              <a:defRPr sz="2500">
                <a:solidFill>
                  <a:schemeClr val="lt1"/>
                </a:solidFill>
              </a:defRPr>
            </a:lvl6pPr>
            <a:lvl7pPr lvl="6" algn="ctr">
              <a:lnSpc>
                <a:spcPct val="100000"/>
              </a:lnSpc>
              <a:spcBef>
                <a:spcPts val="0"/>
              </a:spcBef>
              <a:spcAft>
                <a:spcPts val="0"/>
              </a:spcAft>
              <a:buClr>
                <a:schemeClr val="lt1"/>
              </a:buClr>
              <a:buSzPts val="2500"/>
              <a:buNone/>
              <a:defRPr sz="2500">
                <a:solidFill>
                  <a:schemeClr val="lt1"/>
                </a:solidFill>
              </a:defRPr>
            </a:lvl7pPr>
            <a:lvl8pPr lvl="7" algn="ctr">
              <a:lnSpc>
                <a:spcPct val="100000"/>
              </a:lnSpc>
              <a:spcBef>
                <a:spcPts val="0"/>
              </a:spcBef>
              <a:spcAft>
                <a:spcPts val="0"/>
              </a:spcAft>
              <a:buClr>
                <a:schemeClr val="lt1"/>
              </a:buClr>
              <a:buSzPts val="2500"/>
              <a:buNone/>
              <a:defRPr sz="2500">
                <a:solidFill>
                  <a:schemeClr val="lt1"/>
                </a:solidFill>
              </a:defRPr>
            </a:lvl8pPr>
            <a:lvl9pPr lvl="8" algn="ctr">
              <a:lnSpc>
                <a:spcPct val="100000"/>
              </a:lnSpc>
              <a:spcBef>
                <a:spcPts val="0"/>
              </a:spcBef>
              <a:spcAft>
                <a:spcPts val="0"/>
              </a:spcAft>
              <a:buClr>
                <a:schemeClr val="lt1"/>
              </a:buClr>
              <a:buSzPts val="2500"/>
              <a:buNone/>
              <a:defRPr sz="2500">
                <a:solidFill>
                  <a:schemeClr val="lt1"/>
                </a:solidFill>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ext 1">
  <p:cSld name="CUSTOM_2">
    <p:spTree>
      <p:nvGrpSpPr>
        <p:cNvPr id="1" name="Shape 429"/>
        <p:cNvGrpSpPr/>
        <p:nvPr/>
      </p:nvGrpSpPr>
      <p:grpSpPr>
        <a:xfrm>
          <a:off x="0" y="0"/>
          <a:ext cx="0" cy="0"/>
          <a:chOff x="0" y="0"/>
          <a:chExt cx="0" cy="0"/>
        </a:xfrm>
      </p:grpSpPr>
      <p:pic>
        <p:nvPicPr>
          <p:cNvPr id="430" name="Google Shape;430;p34"/>
          <p:cNvPicPr preferRelativeResize="0"/>
          <p:nvPr/>
        </p:nvPicPr>
        <p:blipFill rotWithShape="1">
          <a:blip r:embed="rId2">
            <a:alphaModFix/>
          </a:blip>
          <a:srcRect l="46065" t="15716" r="22916" b="17204"/>
          <a:stretch/>
        </p:blipFill>
        <p:spPr>
          <a:xfrm>
            <a:off x="-1953212" y="3251863"/>
            <a:ext cx="2836325" cy="3450176"/>
          </a:xfrm>
          <a:prstGeom prst="rect">
            <a:avLst/>
          </a:prstGeom>
          <a:noFill/>
          <a:ln>
            <a:noFill/>
          </a:ln>
        </p:spPr>
      </p:pic>
      <p:pic>
        <p:nvPicPr>
          <p:cNvPr id="431" name="Google Shape;431;p34"/>
          <p:cNvPicPr preferRelativeResize="0"/>
          <p:nvPr/>
        </p:nvPicPr>
        <p:blipFill rotWithShape="1">
          <a:blip r:embed="rId3">
            <a:alphaModFix/>
          </a:blip>
          <a:srcRect l="8413" t="8434" r="52776" b="22427"/>
          <a:stretch/>
        </p:blipFill>
        <p:spPr>
          <a:xfrm rot="-5400000">
            <a:off x="4792537" y="-2654025"/>
            <a:ext cx="3548702" cy="3556000"/>
          </a:xfrm>
          <a:prstGeom prst="rect">
            <a:avLst/>
          </a:prstGeom>
          <a:noFill/>
          <a:ln>
            <a:noFill/>
          </a:ln>
        </p:spPr>
      </p:pic>
      <p:pic>
        <p:nvPicPr>
          <p:cNvPr id="432" name="Google Shape;432;p34"/>
          <p:cNvPicPr preferRelativeResize="0"/>
          <p:nvPr/>
        </p:nvPicPr>
        <p:blipFill rotWithShape="1">
          <a:blip r:embed="rId4">
            <a:alphaModFix amt="70000"/>
          </a:blip>
          <a:srcRect l="45592" t="14774" r="15597" b="19524"/>
          <a:stretch/>
        </p:blipFill>
        <p:spPr>
          <a:xfrm rot="5400000">
            <a:off x="5432863" y="4009676"/>
            <a:ext cx="3801826" cy="3620449"/>
          </a:xfrm>
          <a:prstGeom prst="rect">
            <a:avLst/>
          </a:prstGeom>
          <a:noFill/>
          <a:ln>
            <a:noFill/>
          </a:ln>
        </p:spPr>
      </p:pic>
      <p:sp>
        <p:nvSpPr>
          <p:cNvPr id="433" name="Google Shape;433;p34"/>
          <p:cNvSpPr txBox="1">
            <a:spLocks noGrp="1"/>
          </p:cNvSpPr>
          <p:nvPr>
            <p:ph type="subTitle" idx="1"/>
          </p:nvPr>
        </p:nvSpPr>
        <p:spPr>
          <a:xfrm>
            <a:off x="5325350" y="2524950"/>
            <a:ext cx="3099000" cy="1530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34" name="Google Shape;434;p3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435" name="Google Shape;435;p34"/>
          <p:cNvSpPr txBox="1">
            <a:spLocks noGrp="1"/>
          </p:cNvSpPr>
          <p:nvPr>
            <p:ph type="subTitle" idx="2"/>
          </p:nvPr>
        </p:nvSpPr>
        <p:spPr>
          <a:xfrm>
            <a:off x="5325350" y="1704825"/>
            <a:ext cx="3099000" cy="7836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2400"/>
              <a:buFont typeface="Bebas Neue"/>
              <a:buNone/>
              <a:defRPr sz="3500">
                <a:latin typeface="MuseoModerno Medium"/>
                <a:ea typeface="MuseoModerno Medium"/>
                <a:cs typeface="MuseoModerno Medium"/>
                <a:sym typeface="MuseoModerno Medium"/>
              </a:defRPr>
            </a:lvl1pPr>
            <a:lvl2pPr lvl="1" algn="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436" name="Google Shape;436;p34"/>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7" name="Google Shape;437;p34"/>
          <p:cNvSpPr/>
          <p:nvPr/>
        </p:nvSpPr>
        <p:spPr>
          <a:xfrm rot="5400000">
            <a:off x="7212252" y="-7656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38" name="Google Shape;438;p34"/>
          <p:cNvSpPr/>
          <p:nvPr/>
        </p:nvSpPr>
        <p:spPr>
          <a:xfrm rot="5400000">
            <a:off x="1884965" y="5913975"/>
            <a:ext cx="36399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ext 2">
  <p:cSld name="CUSTOM_1">
    <p:spTree>
      <p:nvGrpSpPr>
        <p:cNvPr id="1" name="Shape 439"/>
        <p:cNvGrpSpPr/>
        <p:nvPr/>
      </p:nvGrpSpPr>
      <p:grpSpPr>
        <a:xfrm>
          <a:off x="0" y="0"/>
          <a:ext cx="0" cy="0"/>
          <a:chOff x="0" y="0"/>
          <a:chExt cx="0" cy="0"/>
        </a:xfrm>
      </p:grpSpPr>
      <p:pic>
        <p:nvPicPr>
          <p:cNvPr id="440" name="Google Shape;440;p35"/>
          <p:cNvPicPr preferRelativeResize="0"/>
          <p:nvPr/>
        </p:nvPicPr>
        <p:blipFill rotWithShape="1">
          <a:blip r:embed="rId2">
            <a:alphaModFix/>
          </a:blip>
          <a:srcRect l="46065" t="15716" r="22916" b="17204"/>
          <a:stretch/>
        </p:blipFill>
        <p:spPr>
          <a:xfrm flipH="1">
            <a:off x="8366925" y="-1708887"/>
            <a:ext cx="2836325" cy="3450176"/>
          </a:xfrm>
          <a:prstGeom prst="rect">
            <a:avLst/>
          </a:prstGeom>
          <a:noFill/>
          <a:ln>
            <a:noFill/>
          </a:ln>
        </p:spPr>
      </p:pic>
      <p:pic>
        <p:nvPicPr>
          <p:cNvPr id="441" name="Google Shape;441;p35"/>
          <p:cNvPicPr preferRelativeResize="0"/>
          <p:nvPr/>
        </p:nvPicPr>
        <p:blipFill rotWithShape="1">
          <a:blip r:embed="rId3">
            <a:alphaModFix/>
          </a:blip>
          <a:srcRect l="8413" t="8434" r="52776" b="22427"/>
          <a:stretch/>
        </p:blipFill>
        <p:spPr>
          <a:xfrm rot="-5400000">
            <a:off x="7572025" y="3930575"/>
            <a:ext cx="3548702" cy="3556000"/>
          </a:xfrm>
          <a:prstGeom prst="rect">
            <a:avLst/>
          </a:prstGeom>
          <a:noFill/>
          <a:ln>
            <a:noFill/>
          </a:ln>
        </p:spPr>
      </p:pic>
      <p:pic>
        <p:nvPicPr>
          <p:cNvPr id="442" name="Google Shape;442;p35"/>
          <p:cNvPicPr preferRelativeResize="0"/>
          <p:nvPr/>
        </p:nvPicPr>
        <p:blipFill rotWithShape="1">
          <a:blip r:embed="rId4">
            <a:alphaModFix amt="70000"/>
          </a:blip>
          <a:srcRect l="45592" t="14774" r="15597" b="19524"/>
          <a:stretch/>
        </p:blipFill>
        <p:spPr>
          <a:xfrm rot="-5400000">
            <a:off x="1809290" y="-3352449"/>
            <a:ext cx="4627099" cy="4406349"/>
          </a:xfrm>
          <a:prstGeom prst="rect">
            <a:avLst/>
          </a:prstGeom>
          <a:noFill/>
          <a:ln>
            <a:noFill/>
          </a:ln>
        </p:spPr>
      </p:pic>
      <p:sp>
        <p:nvSpPr>
          <p:cNvPr id="443" name="Google Shape;443;p35"/>
          <p:cNvSpPr txBox="1">
            <a:spLocks noGrp="1"/>
          </p:cNvSpPr>
          <p:nvPr>
            <p:ph type="subTitle" idx="1"/>
          </p:nvPr>
        </p:nvSpPr>
        <p:spPr>
          <a:xfrm>
            <a:off x="715100" y="2810259"/>
            <a:ext cx="2921700" cy="11622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4" name="Google Shape;444;p35"/>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445" name="Google Shape;445;p35"/>
          <p:cNvSpPr txBox="1">
            <a:spLocks noGrp="1"/>
          </p:cNvSpPr>
          <p:nvPr>
            <p:ph type="subTitle" idx="2"/>
          </p:nvPr>
        </p:nvSpPr>
        <p:spPr>
          <a:xfrm>
            <a:off x="715100" y="1737175"/>
            <a:ext cx="2921700" cy="10365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Font typeface="Bebas Neue"/>
              <a:buNone/>
              <a:defRPr sz="3200">
                <a:latin typeface="MuseoModerno Medium"/>
                <a:ea typeface="MuseoModerno Medium"/>
                <a:cs typeface="MuseoModerno Medium"/>
                <a:sym typeface="MuseoModerno Medium"/>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446" name="Google Shape;446;p35"/>
          <p:cNvSpPr/>
          <p:nvPr/>
        </p:nvSpPr>
        <p:spPr>
          <a:xfrm rot="5400000">
            <a:off x="3673315" y="5913975"/>
            <a:ext cx="36399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7" name="Google Shape;447;p35"/>
          <p:cNvSpPr/>
          <p:nvPr/>
        </p:nvSpPr>
        <p:spPr>
          <a:xfrm rot="5400000">
            <a:off x="6915252" y="-7656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8" name="Google Shape;448;p35"/>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49" name="Google Shape;449;p35"/>
          <p:cNvGrpSpPr/>
          <p:nvPr/>
        </p:nvGrpSpPr>
        <p:grpSpPr>
          <a:xfrm>
            <a:off x="8405938" y="4264625"/>
            <a:ext cx="45900" cy="346800"/>
            <a:chOff x="310475" y="321800"/>
            <a:chExt cx="45900" cy="346800"/>
          </a:xfrm>
        </p:grpSpPr>
        <p:sp>
          <p:nvSpPr>
            <p:cNvPr id="450" name="Google Shape;450;p35"/>
            <p:cNvSpPr/>
            <p:nvPr/>
          </p:nvSpPr>
          <p:spPr>
            <a:xfrm>
              <a:off x="310475" y="622700"/>
              <a:ext cx="45900" cy="45900"/>
            </a:xfrm>
            <a:prstGeom prst="ellips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1" name="Google Shape;451;p35"/>
            <p:cNvSpPr/>
            <p:nvPr/>
          </p:nvSpPr>
          <p:spPr>
            <a:xfrm>
              <a:off x="310475" y="547475"/>
              <a:ext cx="45900" cy="45900"/>
            </a:xfrm>
            <a:prstGeom prst="ellips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2" name="Google Shape;452;p35"/>
            <p:cNvSpPr/>
            <p:nvPr/>
          </p:nvSpPr>
          <p:spPr>
            <a:xfrm>
              <a:off x="310475" y="472250"/>
              <a:ext cx="45900" cy="45900"/>
            </a:xfrm>
            <a:prstGeom prst="ellips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3" name="Google Shape;453;p35"/>
            <p:cNvSpPr/>
            <p:nvPr/>
          </p:nvSpPr>
          <p:spPr>
            <a:xfrm>
              <a:off x="310475" y="397025"/>
              <a:ext cx="45900" cy="459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4" name="Google Shape;454;p35"/>
            <p:cNvSpPr/>
            <p:nvPr/>
          </p:nvSpPr>
          <p:spPr>
            <a:xfrm>
              <a:off x="310475" y="321800"/>
              <a:ext cx="45900" cy="45900"/>
            </a:xfrm>
            <a:prstGeom prst="ellips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55" name="Google Shape;455;p35"/>
          <p:cNvGrpSpPr/>
          <p:nvPr/>
        </p:nvGrpSpPr>
        <p:grpSpPr>
          <a:xfrm flipH="1">
            <a:off x="8870691" y="683924"/>
            <a:ext cx="273300" cy="273732"/>
            <a:chOff x="4033875" y="4177800"/>
            <a:chExt cx="731728" cy="732884"/>
          </a:xfrm>
        </p:grpSpPr>
        <p:sp>
          <p:nvSpPr>
            <p:cNvPr id="456" name="Google Shape;456;p35"/>
            <p:cNvSpPr/>
            <p:nvPr/>
          </p:nvSpPr>
          <p:spPr>
            <a:xfrm>
              <a:off x="4033875" y="4177800"/>
              <a:ext cx="365368" cy="732884"/>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7" name="Google Shape;457;p35"/>
            <p:cNvSpPr/>
            <p:nvPr/>
          </p:nvSpPr>
          <p:spPr>
            <a:xfrm>
              <a:off x="4399187" y="4177800"/>
              <a:ext cx="366416" cy="732884"/>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ext 4">
  <p:cSld name="CUSTOM_1_1_1">
    <p:spTree>
      <p:nvGrpSpPr>
        <p:cNvPr id="1" name="Shape 458"/>
        <p:cNvGrpSpPr/>
        <p:nvPr/>
      </p:nvGrpSpPr>
      <p:grpSpPr>
        <a:xfrm>
          <a:off x="0" y="0"/>
          <a:ext cx="0" cy="0"/>
          <a:chOff x="0" y="0"/>
          <a:chExt cx="0" cy="0"/>
        </a:xfrm>
      </p:grpSpPr>
      <p:pic>
        <p:nvPicPr>
          <p:cNvPr id="459" name="Google Shape;459;p36"/>
          <p:cNvPicPr preferRelativeResize="0"/>
          <p:nvPr/>
        </p:nvPicPr>
        <p:blipFill rotWithShape="1">
          <a:blip r:embed="rId2">
            <a:alphaModFix/>
          </a:blip>
          <a:srcRect l="8413" t="8434" r="52776" b="22427"/>
          <a:stretch/>
        </p:blipFill>
        <p:spPr>
          <a:xfrm rot="-5400000">
            <a:off x="-2125188" y="-2287225"/>
            <a:ext cx="3548702" cy="3556000"/>
          </a:xfrm>
          <a:prstGeom prst="rect">
            <a:avLst/>
          </a:prstGeom>
          <a:noFill/>
          <a:ln>
            <a:noFill/>
          </a:ln>
        </p:spPr>
      </p:pic>
      <p:pic>
        <p:nvPicPr>
          <p:cNvPr id="460" name="Google Shape;460;p36"/>
          <p:cNvPicPr preferRelativeResize="0"/>
          <p:nvPr/>
        </p:nvPicPr>
        <p:blipFill rotWithShape="1">
          <a:blip r:embed="rId3">
            <a:alphaModFix amt="70000"/>
          </a:blip>
          <a:srcRect l="45592" t="14774" r="15597" b="19524"/>
          <a:stretch/>
        </p:blipFill>
        <p:spPr>
          <a:xfrm rot="5400000">
            <a:off x="953575" y="3910588"/>
            <a:ext cx="3801826" cy="3620449"/>
          </a:xfrm>
          <a:prstGeom prst="rect">
            <a:avLst/>
          </a:prstGeom>
          <a:noFill/>
          <a:ln>
            <a:noFill/>
          </a:ln>
        </p:spPr>
      </p:pic>
      <p:pic>
        <p:nvPicPr>
          <p:cNvPr id="461" name="Google Shape;461;p36"/>
          <p:cNvPicPr preferRelativeResize="0"/>
          <p:nvPr/>
        </p:nvPicPr>
        <p:blipFill rotWithShape="1">
          <a:blip r:embed="rId4">
            <a:alphaModFix/>
          </a:blip>
          <a:srcRect l="46065" t="15716" r="22916" b="17204"/>
          <a:stretch/>
        </p:blipFill>
        <p:spPr>
          <a:xfrm flipH="1">
            <a:off x="8613563" y="2712925"/>
            <a:ext cx="2836325" cy="3450176"/>
          </a:xfrm>
          <a:prstGeom prst="rect">
            <a:avLst/>
          </a:prstGeom>
          <a:noFill/>
          <a:ln>
            <a:noFill/>
          </a:ln>
        </p:spPr>
      </p:pic>
      <p:sp>
        <p:nvSpPr>
          <p:cNvPr id="462" name="Google Shape;462;p36"/>
          <p:cNvSpPr txBox="1">
            <a:spLocks noGrp="1"/>
          </p:cNvSpPr>
          <p:nvPr>
            <p:ph type="subTitle" idx="1"/>
          </p:nvPr>
        </p:nvSpPr>
        <p:spPr>
          <a:xfrm>
            <a:off x="5052700" y="2678772"/>
            <a:ext cx="3376200" cy="9093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3" name="Google Shape;463;p36"/>
          <p:cNvSpPr txBox="1">
            <a:spLocks noGrp="1"/>
          </p:cNvSpPr>
          <p:nvPr>
            <p:ph type="subTitle" idx="2"/>
          </p:nvPr>
        </p:nvSpPr>
        <p:spPr>
          <a:xfrm>
            <a:off x="5052700" y="1555425"/>
            <a:ext cx="3376200" cy="10866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2400"/>
              <a:buFont typeface="Bebas Neue"/>
              <a:buNone/>
              <a:defRPr sz="3500">
                <a:latin typeface="MuseoModerno Medium"/>
                <a:ea typeface="MuseoModerno Medium"/>
                <a:cs typeface="MuseoModerno Medium"/>
                <a:sym typeface="MuseoModerno Medium"/>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464" name="Google Shape;464;p36"/>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5" name="Google Shape;465;p36"/>
          <p:cNvSpPr/>
          <p:nvPr/>
        </p:nvSpPr>
        <p:spPr>
          <a:xfrm rot="5400000">
            <a:off x="4586940" y="6171375"/>
            <a:ext cx="36399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6" name="Google Shape;466;p36"/>
          <p:cNvSpPr/>
          <p:nvPr/>
        </p:nvSpPr>
        <p:spPr>
          <a:xfrm rot="5400000">
            <a:off x="6915252" y="-7656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67" name="Google Shape;467;p36"/>
          <p:cNvGrpSpPr/>
          <p:nvPr/>
        </p:nvGrpSpPr>
        <p:grpSpPr>
          <a:xfrm>
            <a:off x="8405938" y="4264625"/>
            <a:ext cx="45900" cy="346800"/>
            <a:chOff x="310475" y="321800"/>
            <a:chExt cx="45900" cy="346800"/>
          </a:xfrm>
        </p:grpSpPr>
        <p:sp>
          <p:nvSpPr>
            <p:cNvPr id="468" name="Google Shape;468;p36"/>
            <p:cNvSpPr/>
            <p:nvPr/>
          </p:nvSpPr>
          <p:spPr>
            <a:xfrm>
              <a:off x="310475" y="622700"/>
              <a:ext cx="45900" cy="45900"/>
            </a:xfrm>
            <a:prstGeom prst="ellips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69" name="Google Shape;469;p36"/>
            <p:cNvSpPr/>
            <p:nvPr/>
          </p:nvSpPr>
          <p:spPr>
            <a:xfrm>
              <a:off x="310475" y="547475"/>
              <a:ext cx="45900" cy="45900"/>
            </a:xfrm>
            <a:prstGeom prst="ellips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0" name="Google Shape;470;p36"/>
            <p:cNvSpPr/>
            <p:nvPr/>
          </p:nvSpPr>
          <p:spPr>
            <a:xfrm>
              <a:off x="310475" y="472250"/>
              <a:ext cx="45900" cy="45900"/>
            </a:xfrm>
            <a:prstGeom prst="ellips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1" name="Google Shape;471;p36"/>
            <p:cNvSpPr/>
            <p:nvPr/>
          </p:nvSpPr>
          <p:spPr>
            <a:xfrm>
              <a:off x="310475" y="397025"/>
              <a:ext cx="45900" cy="459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2" name="Google Shape;472;p36"/>
            <p:cNvSpPr/>
            <p:nvPr/>
          </p:nvSpPr>
          <p:spPr>
            <a:xfrm>
              <a:off x="310475" y="321800"/>
              <a:ext cx="45900" cy="45900"/>
            </a:xfrm>
            <a:prstGeom prst="ellips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473" name="Google Shape;473;p36"/>
          <p:cNvGrpSpPr/>
          <p:nvPr/>
        </p:nvGrpSpPr>
        <p:grpSpPr>
          <a:xfrm flipH="1">
            <a:off x="8870691" y="683924"/>
            <a:ext cx="273300" cy="273732"/>
            <a:chOff x="4033875" y="4177800"/>
            <a:chExt cx="731728" cy="732884"/>
          </a:xfrm>
        </p:grpSpPr>
        <p:sp>
          <p:nvSpPr>
            <p:cNvPr id="474" name="Google Shape;474;p36"/>
            <p:cNvSpPr/>
            <p:nvPr/>
          </p:nvSpPr>
          <p:spPr>
            <a:xfrm>
              <a:off x="4033875" y="4177800"/>
              <a:ext cx="365368" cy="732884"/>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75" name="Google Shape;475;p36"/>
            <p:cNvSpPr/>
            <p:nvPr/>
          </p:nvSpPr>
          <p:spPr>
            <a:xfrm>
              <a:off x="4399187" y="4177800"/>
              <a:ext cx="366416" cy="732884"/>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476"/>
        <p:cNvGrpSpPr/>
        <p:nvPr/>
      </p:nvGrpSpPr>
      <p:grpSpPr>
        <a:xfrm>
          <a:off x="0" y="0"/>
          <a:ext cx="0" cy="0"/>
          <a:chOff x="0" y="0"/>
          <a:chExt cx="0" cy="0"/>
        </a:xfrm>
      </p:grpSpPr>
      <p:pic>
        <p:nvPicPr>
          <p:cNvPr id="477" name="Google Shape;477;p37"/>
          <p:cNvPicPr preferRelativeResize="0"/>
          <p:nvPr/>
        </p:nvPicPr>
        <p:blipFill rotWithShape="1">
          <a:blip r:embed="rId2">
            <a:alphaModFix/>
          </a:blip>
          <a:srcRect l="8413" t="8434" r="52776" b="22427"/>
          <a:stretch/>
        </p:blipFill>
        <p:spPr>
          <a:xfrm rot="-5400000" flipH="1">
            <a:off x="-1923839" y="-2459649"/>
            <a:ext cx="3548702" cy="3556000"/>
          </a:xfrm>
          <a:prstGeom prst="rect">
            <a:avLst/>
          </a:prstGeom>
          <a:noFill/>
          <a:ln>
            <a:noFill/>
          </a:ln>
        </p:spPr>
      </p:pic>
      <p:sp>
        <p:nvSpPr>
          <p:cNvPr id="478" name="Google Shape;478;p37"/>
          <p:cNvSpPr txBox="1">
            <a:spLocks noGrp="1"/>
          </p:cNvSpPr>
          <p:nvPr>
            <p:ph type="subTitle" idx="1"/>
          </p:nvPr>
        </p:nvSpPr>
        <p:spPr>
          <a:xfrm>
            <a:off x="715075" y="1250175"/>
            <a:ext cx="3780000" cy="3195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200"/>
              <a:buChar char="●"/>
              <a:defRPr/>
            </a:lvl1pPr>
            <a:lvl2pPr lvl="1" algn="ctr">
              <a:lnSpc>
                <a:spcPct val="100000"/>
              </a:lnSpc>
              <a:spcBef>
                <a:spcPts val="0"/>
              </a:spcBef>
              <a:spcAft>
                <a:spcPts val="0"/>
              </a:spcAft>
              <a:buSzPts val="1400"/>
              <a:buFont typeface="Nunito Light"/>
              <a:buChar char="○"/>
              <a:defRPr/>
            </a:lvl2pPr>
            <a:lvl3pPr lvl="2" algn="ctr">
              <a:lnSpc>
                <a:spcPct val="100000"/>
              </a:lnSpc>
              <a:spcBef>
                <a:spcPts val="0"/>
              </a:spcBef>
              <a:spcAft>
                <a:spcPts val="0"/>
              </a:spcAft>
              <a:buSzPts val="1400"/>
              <a:buFont typeface="Nunito Light"/>
              <a:buChar char="■"/>
              <a:defRPr/>
            </a:lvl3pPr>
            <a:lvl4pPr lvl="3" algn="ctr">
              <a:lnSpc>
                <a:spcPct val="100000"/>
              </a:lnSpc>
              <a:spcBef>
                <a:spcPts val="0"/>
              </a:spcBef>
              <a:spcAft>
                <a:spcPts val="0"/>
              </a:spcAft>
              <a:buSzPts val="1400"/>
              <a:buFont typeface="Nunito Light"/>
              <a:buChar char="●"/>
              <a:defRPr/>
            </a:lvl4pPr>
            <a:lvl5pPr lvl="4" algn="ctr">
              <a:lnSpc>
                <a:spcPct val="100000"/>
              </a:lnSpc>
              <a:spcBef>
                <a:spcPts val="0"/>
              </a:spcBef>
              <a:spcAft>
                <a:spcPts val="0"/>
              </a:spcAft>
              <a:buSzPts val="1400"/>
              <a:buFont typeface="Nunito Light"/>
              <a:buChar char="○"/>
              <a:defRPr/>
            </a:lvl5pPr>
            <a:lvl6pPr lvl="5" algn="ctr">
              <a:lnSpc>
                <a:spcPct val="100000"/>
              </a:lnSpc>
              <a:spcBef>
                <a:spcPts val="0"/>
              </a:spcBef>
              <a:spcAft>
                <a:spcPts val="0"/>
              </a:spcAft>
              <a:buSzPts val="1400"/>
              <a:buFont typeface="Nunito Light"/>
              <a:buChar char="■"/>
              <a:defRPr/>
            </a:lvl6pPr>
            <a:lvl7pPr lvl="6" algn="ctr">
              <a:lnSpc>
                <a:spcPct val="100000"/>
              </a:lnSpc>
              <a:spcBef>
                <a:spcPts val="0"/>
              </a:spcBef>
              <a:spcAft>
                <a:spcPts val="0"/>
              </a:spcAft>
              <a:buSzPts val="1400"/>
              <a:buFont typeface="Nunito Light"/>
              <a:buChar char="●"/>
              <a:defRPr/>
            </a:lvl7pPr>
            <a:lvl8pPr lvl="7" algn="ctr">
              <a:lnSpc>
                <a:spcPct val="100000"/>
              </a:lnSpc>
              <a:spcBef>
                <a:spcPts val="0"/>
              </a:spcBef>
              <a:spcAft>
                <a:spcPts val="0"/>
              </a:spcAft>
              <a:buSzPts val="1400"/>
              <a:buFont typeface="Nunito Light"/>
              <a:buChar char="○"/>
              <a:defRPr/>
            </a:lvl8pPr>
            <a:lvl9pPr lvl="8" algn="ctr">
              <a:lnSpc>
                <a:spcPct val="100000"/>
              </a:lnSpc>
              <a:spcBef>
                <a:spcPts val="0"/>
              </a:spcBef>
              <a:spcAft>
                <a:spcPts val="0"/>
              </a:spcAft>
              <a:buSzPts val="1400"/>
              <a:buFont typeface="Nunito Light"/>
              <a:buChar char="■"/>
              <a:defRPr/>
            </a:lvl9pPr>
          </a:lstStyle>
          <a:p>
            <a:endParaRPr/>
          </a:p>
        </p:txBody>
      </p:sp>
      <p:sp>
        <p:nvSpPr>
          <p:cNvPr id="479" name="Google Shape;479;p37"/>
          <p:cNvSpPr txBox="1">
            <a:spLocks noGrp="1"/>
          </p:cNvSpPr>
          <p:nvPr>
            <p:ph type="subTitle" idx="2"/>
          </p:nvPr>
        </p:nvSpPr>
        <p:spPr>
          <a:xfrm>
            <a:off x="4648906" y="1250175"/>
            <a:ext cx="3780000" cy="3195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800"/>
              </a:spcBef>
              <a:spcAft>
                <a:spcPts val="0"/>
              </a:spcAft>
              <a:buSzPts val="1200"/>
              <a:buChar char="●"/>
              <a:defRPr/>
            </a:lvl1pPr>
            <a:lvl2pPr lvl="1" algn="ctr">
              <a:lnSpc>
                <a:spcPct val="100000"/>
              </a:lnSpc>
              <a:spcBef>
                <a:spcPts val="0"/>
              </a:spcBef>
              <a:spcAft>
                <a:spcPts val="0"/>
              </a:spcAft>
              <a:buSzPts val="1400"/>
              <a:buFont typeface="Nunito Light"/>
              <a:buChar char="○"/>
              <a:defRPr/>
            </a:lvl2pPr>
            <a:lvl3pPr lvl="2" algn="ctr">
              <a:lnSpc>
                <a:spcPct val="100000"/>
              </a:lnSpc>
              <a:spcBef>
                <a:spcPts val="0"/>
              </a:spcBef>
              <a:spcAft>
                <a:spcPts val="0"/>
              </a:spcAft>
              <a:buSzPts val="1400"/>
              <a:buFont typeface="Nunito Light"/>
              <a:buChar char="■"/>
              <a:defRPr/>
            </a:lvl3pPr>
            <a:lvl4pPr lvl="3" algn="ctr">
              <a:lnSpc>
                <a:spcPct val="100000"/>
              </a:lnSpc>
              <a:spcBef>
                <a:spcPts val="0"/>
              </a:spcBef>
              <a:spcAft>
                <a:spcPts val="0"/>
              </a:spcAft>
              <a:buSzPts val="1400"/>
              <a:buFont typeface="Nunito Light"/>
              <a:buChar char="●"/>
              <a:defRPr/>
            </a:lvl4pPr>
            <a:lvl5pPr lvl="4" algn="ctr">
              <a:lnSpc>
                <a:spcPct val="100000"/>
              </a:lnSpc>
              <a:spcBef>
                <a:spcPts val="0"/>
              </a:spcBef>
              <a:spcAft>
                <a:spcPts val="0"/>
              </a:spcAft>
              <a:buSzPts val="1400"/>
              <a:buFont typeface="Nunito Light"/>
              <a:buChar char="○"/>
              <a:defRPr/>
            </a:lvl5pPr>
            <a:lvl6pPr lvl="5" algn="ctr">
              <a:lnSpc>
                <a:spcPct val="100000"/>
              </a:lnSpc>
              <a:spcBef>
                <a:spcPts val="0"/>
              </a:spcBef>
              <a:spcAft>
                <a:spcPts val="0"/>
              </a:spcAft>
              <a:buSzPts val="1400"/>
              <a:buFont typeface="Nunito Light"/>
              <a:buChar char="■"/>
              <a:defRPr/>
            </a:lvl6pPr>
            <a:lvl7pPr lvl="6" algn="ctr">
              <a:lnSpc>
                <a:spcPct val="100000"/>
              </a:lnSpc>
              <a:spcBef>
                <a:spcPts val="0"/>
              </a:spcBef>
              <a:spcAft>
                <a:spcPts val="0"/>
              </a:spcAft>
              <a:buSzPts val="1400"/>
              <a:buFont typeface="Nunito Light"/>
              <a:buChar char="●"/>
              <a:defRPr/>
            </a:lvl7pPr>
            <a:lvl8pPr lvl="7" algn="ctr">
              <a:lnSpc>
                <a:spcPct val="100000"/>
              </a:lnSpc>
              <a:spcBef>
                <a:spcPts val="0"/>
              </a:spcBef>
              <a:spcAft>
                <a:spcPts val="0"/>
              </a:spcAft>
              <a:buSzPts val="1400"/>
              <a:buFont typeface="Nunito Light"/>
              <a:buChar char="○"/>
              <a:defRPr/>
            </a:lvl8pPr>
            <a:lvl9pPr lvl="8" algn="ctr">
              <a:lnSpc>
                <a:spcPct val="100000"/>
              </a:lnSpc>
              <a:spcBef>
                <a:spcPts val="0"/>
              </a:spcBef>
              <a:spcAft>
                <a:spcPts val="0"/>
              </a:spcAft>
              <a:buSzPts val="1400"/>
              <a:buFont typeface="Nunito Light"/>
              <a:buChar char="■"/>
              <a:defRPr/>
            </a:lvl9pPr>
          </a:lstStyle>
          <a:p>
            <a:endParaRPr/>
          </a:p>
        </p:txBody>
      </p:sp>
      <p:sp>
        <p:nvSpPr>
          <p:cNvPr id="480" name="Google Shape;480;p37"/>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pic>
        <p:nvPicPr>
          <p:cNvPr id="481" name="Google Shape;481;p37"/>
          <p:cNvPicPr preferRelativeResize="0"/>
          <p:nvPr/>
        </p:nvPicPr>
        <p:blipFill rotWithShape="1">
          <a:blip r:embed="rId3">
            <a:alphaModFix amt="70000"/>
          </a:blip>
          <a:srcRect l="45592" t="14774" r="15597" b="19524"/>
          <a:stretch/>
        </p:blipFill>
        <p:spPr>
          <a:xfrm rot="5400000" flipH="1">
            <a:off x="4156287" y="4257789"/>
            <a:ext cx="3801826" cy="3620449"/>
          </a:xfrm>
          <a:prstGeom prst="rect">
            <a:avLst/>
          </a:prstGeom>
          <a:noFill/>
          <a:ln>
            <a:noFill/>
          </a:ln>
        </p:spPr>
      </p:pic>
      <p:sp>
        <p:nvSpPr>
          <p:cNvPr id="482" name="Google Shape;482;p37"/>
          <p:cNvSpPr/>
          <p:nvPr/>
        </p:nvSpPr>
        <p:spPr>
          <a:xfrm rot="5400000">
            <a:off x="6966740" y="6381750"/>
            <a:ext cx="36399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3" name="Google Shape;483;p37"/>
          <p:cNvSpPr/>
          <p:nvPr/>
        </p:nvSpPr>
        <p:spPr>
          <a:xfrm rot="5400000">
            <a:off x="5982177" y="-7656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84" name="Google Shape;484;p37"/>
          <p:cNvGrpSpPr/>
          <p:nvPr/>
        </p:nvGrpSpPr>
        <p:grpSpPr>
          <a:xfrm flipH="1">
            <a:off x="8870691" y="683924"/>
            <a:ext cx="273300" cy="273732"/>
            <a:chOff x="4033875" y="4177800"/>
            <a:chExt cx="731728" cy="732884"/>
          </a:xfrm>
        </p:grpSpPr>
        <p:sp>
          <p:nvSpPr>
            <p:cNvPr id="485" name="Google Shape;485;p37"/>
            <p:cNvSpPr/>
            <p:nvPr/>
          </p:nvSpPr>
          <p:spPr>
            <a:xfrm>
              <a:off x="4033875" y="4177800"/>
              <a:ext cx="365368" cy="732884"/>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6" name="Google Shape;486;p37"/>
            <p:cNvSpPr/>
            <p:nvPr/>
          </p:nvSpPr>
          <p:spPr>
            <a:xfrm>
              <a:off x="4399187" y="4177800"/>
              <a:ext cx="366416" cy="732884"/>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hree columns 1">
  <p:cSld name="BLANK_1_1_1_2_1">
    <p:spTree>
      <p:nvGrpSpPr>
        <p:cNvPr id="1" name="Shape 487"/>
        <p:cNvGrpSpPr/>
        <p:nvPr/>
      </p:nvGrpSpPr>
      <p:grpSpPr>
        <a:xfrm>
          <a:off x="0" y="0"/>
          <a:ext cx="0" cy="0"/>
          <a:chOff x="0" y="0"/>
          <a:chExt cx="0" cy="0"/>
        </a:xfrm>
      </p:grpSpPr>
      <p:pic>
        <p:nvPicPr>
          <p:cNvPr id="488" name="Google Shape;488;p38"/>
          <p:cNvPicPr preferRelativeResize="0"/>
          <p:nvPr/>
        </p:nvPicPr>
        <p:blipFill rotWithShape="1">
          <a:blip r:embed="rId2">
            <a:alphaModFix amt="50000"/>
          </a:blip>
          <a:srcRect l="45592" t="14774" r="15597" b="19524"/>
          <a:stretch/>
        </p:blipFill>
        <p:spPr>
          <a:xfrm rot="1800001">
            <a:off x="6706274" y="-1821448"/>
            <a:ext cx="3801828" cy="3620451"/>
          </a:xfrm>
          <a:prstGeom prst="rect">
            <a:avLst/>
          </a:prstGeom>
          <a:noFill/>
          <a:ln>
            <a:noFill/>
          </a:ln>
        </p:spPr>
      </p:pic>
      <p:pic>
        <p:nvPicPr>
          <p:cNvPr id="489" name="Google Shape;489;p38"/>
          <p:cNvPicPr preferRelativeResize="0"/>
          <p:nvPr/>
        </p:nvPicPr>
        <p:blipFill rotWithShape="1">
          <a:blip r:embed="rId3">
            <a:alphaModFix/>
          </a:blip>
          <a:srcRect l="8413" t="8434" r="52776" b="22427"/>
          <a:stretch/>
        </p:blipFill>
        <p:spPr>
          <a:xfrm rot="-5400000">
            <a:off x="-2860913" y="350575"/>
            <a:ext cx="3548702" cy="3556000"/>
          </a:xfrm>
          <a:prstGeom prst="rect">
            <a:avLst/>
          </a:prstGeom>
          <a:noFill/>
          <a:ln>
            <a:noFill/>
          </a:ln>
        </p:spPr>
      </p:pic>
      <p:sp>
        <p:nvSpPr>
          <p:cNvPr id="490" name="Google Shape;490;p38"/>
          <p:cNvSpPr txBox="1">
            <a:spLocks noGrp="1"/>
          </p:cNvSpPr>
          <p:nvPr>
            <p:ph type="subTitle" idx="1"/>
          </p:nvPr>
        </p:nvSpPr>
        <p:spPr>
          <a:xfrm>
            <a:off x="4128900" y="1808625"/>
            <a:ext cx="4295100" cy="458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rgbClr val="FF0000"/>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2pPr>
            <a:lvl3pPr lvl="2"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3pPr>
            <a:lvl4pPr lvl="3"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4pPr>
            <a:lvl5pPr lvl="4"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5pPr>
            <a:lvl6pPr lvl="5"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6pPr>
            <a:lvl7pPr lvl="6"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7pPr>
            <a:lvl8pPr lvl="7"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8pPr>
            <a:lvl9pPr lvl="8"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9pPr>
          </a:lstStyle>
          <a:p>
            <a:endParaRPr/>
          </a:p>
        </p:txBody>
      </p:sp>
      <p:sp>
        <p:nvSpPr>
          <p:cNvPr id="491" name="Google Shape;491;p38"/>
          <p:cNvSpPr txBox="1">
            <a:spLocks noGrp="1"/>
          </p:cNvSpPr>
          <p:nvPr>
            <p:ph type="subTitle" idx="2"/>
          </p:nvPr>
        </p:nvSpPr>
        <p:spPr>
          <a:xfrm>
            <a:off x="4128900" y="2952125"/>
            <a:ext cx="4295100" cy="458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rgbClr val="FF0000"/>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2pPr>
            <a:lvl3pPr lvl="2"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3pPr>
            <a:lvl4pPr lvl="3"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4pPr>
            <a:lvl5pPr lvl="4"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5pPr>
            <a:lvl6pPr lvl="5"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6pPr>
            <a:lvl7pPr lvl="6"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7pPr>
            <a:lvl8pPr lvl="7"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8pPr>
            <a:lvl9pPr lvl="8"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9pPr>
          </a:lstStyle>
          <a:p>
            <a:endParaRPr/>
          </a:p>
        </p:txBody>
      </p:sp>
      <p:sp>
        <p:nvSpPr>
          <p:cNvPr id="492" name="Google Shape;492;p38"/>
          <p:cNvSpPr txBox="1">
            <a:spLocks noGrp="1"/>
          </p:cNvSpPr>
          <p:nvPr>
            <p:ph type="subTitle" idx="3"/>
          </p:nvPr>
        </p:nvSpPr>
        <p:spPr>
          <a:xfrm>
            <a:off x="4128900" y="4095625"/>
            <a:ext cx="4295100" cy="458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rgbClr val="FF0000"/>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2pPr>
            <a:lvl3pPr lvl="2"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3pPr>
            <a:lvl4pPr lvl="3"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4pPr>
            <a:lvl5pPr lvl="4"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5pPr>
            <a:lvl6pPr lvl="5"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6pPr>
            <a:lvl7pPr lvl="6"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7pPr>
            <a:lvl8pPr lvl="7"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8pPr>
            <a:lvl9pPr lvl="8" algn="l">
              <a:lnSpc>
                <a:spcPct val="100000"/>
              </a:lnSpc>
              <a:spcBef>
                <a:spcPts val="0"/>
              </a:spcBef>
              <a:spcAft>
                <a:spcPts val="0"/>
              </a:spcAft>
              <a:buClr>
                <a:srgbClr val="FF0000"/>
              </a:buClr>
              <a:buSzPts val="2400"/>
              <a:buFont typeface="Bebas Neue"/>
              <a:buNone/>
              <a:defRPr sz="2400">
                <a:solidFill>
                  <a:srgbClr val="FF0000"/>
                </a:solidFill>
                <a:latin typeface="Bebas Neue"/>
                <a:ea typeface="Bebas Neue"/>
                <a:cs typeface="Bebas Neue"/>
                <a:sym typeface="Bebas Neue"/>
              </a:defRPr>
            </a:lvl9pPr>
          </a:lstStyle>
          <a:p>
            <a:endParaRPr/>
          </a:p>
        </p:txBody>
      </p:sp>
      <p:sp>
        <p:nvSpPr>
          <p:cNvPr id="493" name="Google Shape;493;p38"/>
          <p:cNvSpPr txBox="1">
            <a:spLocks noGrp="1"/>
          </p:cNvSpPr>
          <p:nvPr>
            <p:ph type="subTitle" idx="4"/>
          </p:nvPr>
        </p:nvSpPr>
        <p:spPr>
          <a:xfrm>
            <a:off x="4128900" y="1248925"/>
            <a:ext cx="4295100" cy="6141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94" name="Google Shape;494;p38"/>
          <p:cNvSpPr txBox="1">
            <a:spLocks noGrp="1"/>
          </p:cNvSpPr>
          <p:nvPr>
            <p:ph type="subTitle" idx="5"/>
          </p:nvPr>
        </p:nvSpPr>
        <p:spPr>
          <a:xfrm>
            <a:off x="4128900" y="2392423"/>
            <a:ext cx="4295100" cy="6141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95" name="Google Shape;495;p38"/>
          <p:cNvSpPr txBox="1">
            <a:spLocks noGrp="1"/>
          </p:cNvSpPr>
          <p:nvPr>
            <p:ph type="subTitle" idx="6"/>
          </p:nvPr>
        </p:nvSpPr>
        <p:spPr>
          <a:xfrm>
            <a:off x="4128900" y="3535921"/>
            <a:ext cx="4295100" cy="6141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96" name="Google Shape;496;p38"/>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497" name="Google Shape;497;p38"/>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8" name="Google Shape;498;p38"/>
          <p:cNvSpPr/>
          <p:nvPr/>
        </p:nvSpPr>
        <p:spPr>
          <a:xfrm>
            <a:off x="8725250" y="8654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9" name="Google Shape;499;p38"/>
          <p:cNvSpPr/>
          <p:nvPr/>
        </p:nvSpPr>
        <p:spPr>
          <a:xfrm rot="5400000" flipH="1">
            <a:off x="7592600" y="57411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500" name="Google Shape;500;p38"/>
          <p:cNvGrpSpPr/>
          <p:nvPr/>
        </p:nvGrpSpPr>
        <p:grpSpPr>
          <a:xfrm flipH="1">
            <a:off x="8870691" y="3651936"/>
            <a:ext cx="273300" cy="273732"/>
            <a:chOff x="4033875" y="4177800"/>
            <a:chExt cx="731728" cy="732884"/>
          </a:xfrm>
        </p:grpSpPr>
        <p:sp>
          <p:nvSpPr>
            <p:cNvPr id="501" name="Google Shape;501;p38"/>
            <p:cNvSpPr/>
            <p:nvPr/>
          </p:nvSpPr>
          <p:spPr>
            <a:xfrm>
              <a:off x="4033875" y="4177800"/>
              <a:ext cx="365368" cy="732884"/>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2" name="Google Shape;502;p38"/>
            <p:cNvSpPr/>
            <p:nvPr/>
          </p:nvSpPr>
          <p:spPr>
            <a:xfrm>
              <a:off x="4399187" y="4177800"/>
              <a:ext cx="366416" cy="732884"/>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1" name="Shape 503"/>
        <p:cNvGrpSpPr/>
        <p:nvPr/>
      </p:nvGrpSpPr>
      <p:grpSpPr>
        <a:xfrm>
          <a:off x="0" y="0"/>
          <a:ext cx="0" cy="0"/>
          <a:chOff x="0" y="0"/>
          <a:chExt cx="0" cy="0"/>
        </a:xfrm>
      </p:grpSpPr>
      <p:sp>
        <p:nvSpPr>
          <p:cNvPr id="504" name="Google Shape;504;p39"/>
          <p:cNvSpPr/>
          <p:nvPr/>
        </p:nvSpPr>
        <p:spPr>
          <a:xfrm rot="5400000">
            <a:off x="7592600" y="57411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5" name="Google Shape;505;p39"/>
          <p:cNvSpPr/>
          <p:nvPr/>
        </p:nvSpPr>
        <p:spPr>
          <a:xfrm>
            <a:off x="8221825" y="330149"/>
            <a:ext cx="414180" cy="409688"/>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06" name="Google Shape;506;p39"/>
          <p:cNvPicPr preferRelativeResize="0"/>
          <p:nvPr/>
        </p:nvPicPr>
        <p:blipFill rotWithShape="1">
          <a:blip r:embed="rId2">
            <a:alphaModFix/>
          </a:blip>
          <a:srcRect l="46065" t="15716" r="22916" b="17204"/>
          <a:stretch/>
        </p:blipFill>
        <p:spPr>
          <a:xfrm>
            <a:off x="-2356875" y="534988"/>
            <a:ext cx="2836325" cy="3450176"/>
          </a:xfrm>
          <a:prstGeom prst="rect">
            <a:avLst/>
          </a:prstGeom>
          <a:noFill/>
          <a:ln>
            <a:noFill/>
          </a:ln>
        </p:spPr>
      </p:pic>
      <p:pic>
        <p:nvPicPr>
          <p:cNvPr id="507" name="Google Shape;507;p39"/>
          <p:cNvPicPr preferRelativeResize="0"/>
          <p:nvPr/>
        </p:nvPicPr>
        <p:blipFill rotWithShape="1">
          <a:blip r:embed="rId3">
            <a:alphaModFix amt="70000"/>
          </a:blip>
          <a:srcRect l="45592" t="14774" r="15597" b="19524"/>
          <a:stretch/>
        </p:blipFill>
        <p:spPr>
          <a:xfrm rot="5400000">
            <a:off x="1108850" y="-2702812"/>
            <a:ext cx="3801826" cy="3620449"/>
          </a:xfrm>
          <a:prstGeom prst="rect">
            <a:avLst/>
          </a:prstGeom>
          <a:noFill/>
          <a:ln>
            <a:noFill/>
          </a:ln>
        </p:spPr>
      </p:pic>
      <p:pic>
        <p:nvPicPr>
          <p:cNvPr id="508" name="Google Shape;508;p39"/>
          <p:cNvPicPr preferRelativeResize="0"/>
          <p:nvPr/>
        </p:nvPicPr>
        <p:blipFill rotWithShape="1">
          <a:blip r:embed="rId4">
            <a:alphaModFix/>
          </a:blip>
          <a:srcRect l="8413" t="8434" r="52776" b="22427"/>
          <a:stretch/>
        </p:blipFill>
        <p:spPr>
          <a:xfrm rot="-5400000">
            <a:off x="8098537" y="350575"/>
            <a:ext cx="3548702" cy="3556000"/>
          </a:xfrm>
          <a:prstGeom prst="rect">
            <a:avLst/>
          </a:prstGeom>
          <a:noFill/>
          <a:ln>
            <a:noFill/>
          </a:ln>
        </p:spPr>
      </p:pic>
      <p:sp>
        <p:nvSpPr>
          <p:cNvPr id="509" name="Google Shape;509;p39"/>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510" name="Google Shape;510;p39"/>
          <p:cNvSpPr txBox="1">
            <a:spLocks noGrp="1"/>
          </p:cNvSpPr>
          <p:nvPr>
            <p:ph type="subTitle" idx="1"/>
          </p:nvPr>
        </p:nvSpPr>
        <p:spPr>
          <a:xfrm>
            <a:off x="1542475" y="1444038"/>
            <a:ext cx="30045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4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511" name="Google Shape;511;p39"/>
          <p:cNvSpPr txBox="1">
            <a:spLocks noGrp="1"/>
          </p:cNvSpPr>
          <p:nvPr>
            <p:ph type="subTitle" idx="2"/>
          </p:nvPr>
        </p:nvSpPr>
        <p:spPr>
          <a:xfrm>
            <a:off x="1542475" y="1941312"/>
            <a:ext cx="3004500" cy="871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12" name="Google Shape;512;p39"/>
          <p:cNvSpPr txBox="1">
            <a:spLocks noGrp="1"/>
          </p:cNvSpPr>
          <p:nvPr>
            <p:ph type="subTitle" idx="3"/>
          </p:nvPr>
        </p:nvSpPr>
        <p:spPr>
          <a:xfrm>
            <a:off x="5419491" y="1941312"/>
            <a:ext cx="3004500" cy="871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13" name="Google Shape;513;p39"/>
          <p:cNvSpPr txBox="1">
            <a:spLocks noGrp="1"/>
          </p:cNvSpPr>
          <p:nvPr>
            <p:ph type="subTitle" idx="4"/>
          </p:nvPr>
        </p:nvSpPr>
        <p:spPr>
          <a:xfrm>
            <a:off x="1542475" y="3736700"/>
            <a:ext cx="3004500" cy="871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14" name="Google Shape;514;p39"/>
          <p:cNvSpPr txBox="1">
            <a:spLocks noGrp="1"/>
          </p:cNvSpPr>
          <p:nvPr>
            <p:ph type="subTitle" idx="5"/>
          </p:nvPr>
        </p:nvSpPr>
        <p:spPr>
          <a:xfrm>
            <a:off x="5419491" y="3736700"/>
            <a:ext cx="3004500" cy="871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15" name="Google Shape;515;p39"/>
          <p:cNvSpPr txBox="1">
            <a:spLocks noGrp="1"/>
          </p:cNvSpPr>
          <p:nvPr>
            <p:ph type="subTitle" idx="6"/>
          </p:nvPr>
        </p:nvSpPr>
        <p:spPr>
          <a:xfrm>
            <a:off x="1542475" y="3239425"/>
            <a:ext cx="30045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4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516" name="Google Shape;516;p39"/>
          <p:cNvSpPr txBox="1">
            <a:spLocks noGrp="1"/>
          </p:cNvSpPr>
          <p:nvPr>
            <p:ph type="subTitle" idx="7"/>
          </p:nvPr>
        </p:nvSpPr>
        <p:spPr>
          <a:xfrm>
            <a:off x="5419475" y="1444038"/>
            <a:ext cx="30045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4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517" name="Google Shape;517;p39"/>
          <p:cNvSpPr txBox="1">
            <a:spLocks noGrp="1"/>
          </p:cNvSpPr>
          <p:nvPr>
            <p:ph type="subTitle" idx="8"/>
          </p:nvPr>
        </p:nvSpPr>
        <p:spPr>
          <a:xfrm>
            <a:off x="5419475" y="3239425"/>
            <a:ext cx="30045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4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518" name="Google Shape;518;p39"/>
          <p:cNvSpPr/>
          <p:nvPr/>
        </p:nvSpPr>
        <p:spPr>
          <a:xfrm>
            <a:off x="-2132900" y="8654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1" name="Shape 519"/>
        <p:cNvGrpSpPr/>
        <p:nvPr/>
      </p:nvGrpSpPr>
      <p:grpSpPr>
        <a:xfrm>
          <a:off x="0" y="0"/>
          <a:ext cx="0" cy="0"/>
          <a:chOff x="0" y="0"/>
          <a:chExt cx="0" cy="0"/>
        </a:xfrm>
      </p:grpSpPr>
      <p:pic>
        <p:nvPicPr>
          <p:cNvPr id="520" name="Google Shape;520;p40"/>
          <p:cNvPicPr preferRelativeResize="0"/>
          <p:nvPr/>
        </p:nvPicPr>
        <p:blipFill rotWithShape="1">
          <a:blip r:embed="rId2">
            <a:alphaModFix amt="70000"/>
          </a:blip>
          <a:srcRect l="45592" t="14774" r="15597" b="19524"/>
          <a:stretch/>
        </p:blipFill>
        <p:spPr>
          <a:xfrm rot="5400000">
            <a:off x="7188838" y="-375549"/>
            <a:ext cx="3801826" cy="3620449"/>
          </a:xfrm>
          <a:prstGeom prst="rect">
            <a:avLst/>
          </a:prstGeom>
          <a:noFill/>
          <a:ln>
            <a:noFill/>
          </a:ln>
        </p:spPr>
      </p:pic>
      <p:pic>
        <p:nvPicPr>
          <p:cNvPr id="521" name="Google Shape;521;p40"/>
          <p:cNvPicPr preferRelativeResize="0"/>
          <p:nvPr/>
        </p:nvPicPr>
        <p:blipFill rotWithShape="1">
          <a:blip r:embed="rId3">
            <a:alphaModFix/>
          </a:blip>
          <a:srcRect l="8413" t="8434" r="52776" b="22427"/>
          <a:stretch/>
        </p:blipFill>
        <p:spPr>
          <a:xfrm rot="-5400000">
            <a:off x="7315387" y="-1761787"/>
            <a:ext cx="3548702" cy="3556000"/>
          </a:xfrm>
          <a:prstGeom prst="rect">
            <a:avLst/>
          </a:prstGeom>
          <a:noFill/>
          <a:ln>
            <a:noFill/>
          </a:ln>
        </p:spPr>
      </p:pic>
      <p:sp>
        <p:nvSpPr>
          <p:cNvPr id="522" name="Google Shape;522;p40"/>
          <p:cNvSpPr txBox="1">
            <a:spLocks noGrp="1"/>
          </p:cNvSpPr>
          <p:nvPr>
            <p:ph type="title"/>
          </p:nvPr>
        </p:nvSpPr>
        <p:spPr>
          <a:xfrm>
            <a:off x="1832250" y="2493688"/>
            <a:ext cx="5479500" cy="841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000"/>
              <a:buNone/>
              <a:defRPr/>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a:endParaRPr/>
          </a:p>
        </p:txBody>
      </p:sp>
      <p:sp>
        <p:nvSpPr>
          <p:cNvPr id="523" name="Google Shape;523;p40"/>
          <p:cNvSpPr txBox="1">
            <a:spLocks noGrp="1"/>
          </p:cNvSpPr>
          <p:nvPr>
            <p:ph type="title" idx="2"/>
          </p:nvPr>
        </p:nvSpPr>
        <p:spPr>
          <a:xfrm>
            <a:off x="3979950" y="1398400"/>
            <a:ext cx="1184100" cy="10953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6000"/>
              <a:buNone/>
              <a:defRPr sz="55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524" name="Google Shape;524;p40"/>
          <p:cNvSpPr txBox="1">
            <a:spLocks noGrp="1"/>
          </p:cNvSpPr>
          <p:nvPr>
            <p:ph type="subTitle" idx="1"/>
          </p:nvPr>
        </p:nvSpPr>
        <p:spPr>
          <a:xfrm>
            <a:off x="1832250" y="3335602"/>
            <a:ext cx="5479500" cy="409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pic>
        <p:nvPicPr>
          <p:cNvPr id="525" name="Google Shape;525;p40"/>
          <p:cNvPicPr preferRelativeResize="0"/>
          <p:nvPr/>
        </p:nvPicPr>
        <p:blipFill rotWithShape="1">
          <a:blip r:embed="rId2">
            <a:alphaModFix amt="70000"/>
          </a:blip>
          <a:srcRect l="45592" t="14774" r="15597" b="19524"/>
          <a:stretch/>
        </p:blipFill>
        <p:spPr>
          <a:xfrm rot="5400000">
            <a:off x="1108850" y="-2702812"/>
            <a:ext cx="3801826" cy="3620449"/>
          </a:xfrm>
          <a:prstGeom prst="rect">
            <a:avLst/>
          </a:prstGeom>
          <a:noFill/>
          <a:ln>
            <a:noFill/>
          </a:ln>
        </p:spPr>
      </p:pic>
      <p:sp>
        <p:nvSpPr>
          <p:cNvPr id="526" name="Google Shape;526;p40"/>
          <p:cNvSpPr/>
          <p:nvPr/>
        </p:nvSpPr>
        <p:spPr>
          <a:xfrm rot="2699415">
            <a:off x="626205" y="4519578"/>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7" name="Google Shape;527;p40"/>
          <p:cNvSpPr/>
          <p:nvPr/>
        </p:nvSpPr>
        <p:spPr>
          <a:xfrm rot="2699415">
            <a:off x="626205" y="446103"/>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28" name="Google Shape;528;p40"/>
          <p:cNvPicPr preferRelativeResize="0"/>
          <p:nvPr/>
        </p:nvPicPr>
        <p:blipFill rotWithShape="1">
          <a:blip r:embed="rId4">
            <a:alphaModFix/>
          </a:blip>
          <a:srcRect l="46065" t="15716" r="22916" b="17204"/>
          <a:stretch/>
        </p:blipFill>
        <p:spPr>
          <a:xfrm>
            <a:off x="-1995500" y="-1708887"/>
            <a:ext cx="2836325" cy="3450176"/>
          </a:xfrm>
          <a:prstGeom prst="rect">
            <a:avLst/>
          </a:prstGeom>
          <a:noFill/>
          <a:ln>
            <a:noFill/>
          </a:ln>
        </p:spPr>
      </p:pic>
      <p:pic>
        <p:nvPicPr>
          <p:cNvPr id="529" name="Google Shape;529;p40"/>
          <p:cNvPicPr preferRelativeResize="0"/>
          <p:nvPr/>
        </p:nvPicPr>
        <p:blipFill rotWithShape="1">
          <a:blip r:embed="rId3">
            <a:alphaModFix/>
          </a:blip>
          <a:srcRect l="8413" t="8434" r="52776" b="22427"/>
          <a:stretch/>
        </p:blipFill>
        <p:spPr>
          <a:xfrm rot="-5400000">
            <a:off x="3023350" y="4202700"/>
            <a:ext cx="3548702" cy="3556000"/>
          </a:xfrm>
          <a:prstGeom prst="rect">
            <a:avLst/>
          </a:prstGeom>
          <a:noFill/>
          <a:ln>
            <a:noFill/>
          </a:ln>
        </p:spPr>
      </p:pic>
      <p:grpSp>
        <p:nvGrpSpPr>
          <p:cNvPr id="530" name="Google Shape;530;p40"/>
          <p:cNvGrpSpPr/>
          <p:nvPr/>
        </p:nvGrpSpPr>
        <p:grpSpPr>
          <a:xfrm>
            <a:off x="8236516" y="4029531"/>
            <a:ext cx="384767" cy="704640"/>
            <a:chOff x="3173250" y="4381500"/>
            <a:chExt cx="1441076" cy="2639099"/>
          </a:xfrm>
        </p:grpSpPr>
        <p:sp>
          <p:nvSpPr>
            <p:cNvPr id="531" name="Google Shape;531;p40"/>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2" name="Google Shape;532;p40"/>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3" name="Google Shape;533;p40"/>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4" name="Google Shape;534;p40"/>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5" name="Google Shape;535;p40"/>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6" name="Google Shape;536;p40"/>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7" name="Google Shape;537;p40"/>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8" name="Google Shape;538;p40"/>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9" name="Google Shape;539;p40"/>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0" name="Google Shape;540;p40"/>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1" name="Google Shape;541;p40"/>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2" name="Google Shape;542;p40"/>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3" name="Google Shape;543;p40"/>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4" name="Google Shape;544;p40"/>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5" name="Google Shape;545;p40"/>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6" name="Google Shape;546;p40"/>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7" name="Google Shape;547;p40"/>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8" name="Google Shape;548;p40"/>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9" name="Google Shape;549;p40"/>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0" name="Google Shape;550;p40"/>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1" name="Google Shape;551;p40"/>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2" name="Google Shape;552;p40"/>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3" name="Google Shape;553;p40"/>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4" name="Google Shape;554;p40"/>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5" name="Google Shape;555;p40"/>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6" name="Google Shape;556;p40"/>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7" name="Google Shape;557;p40"/>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8" name="Google Shape;558;p40"/>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9" name="Google Shape;559;p40"/>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60" name="Google Shape;560;p40"/>
          <p:cNvGrpSpPr/>
          <p:nvPr/>
        </p:nvGrpSpPr>
        <p:grpSpPr>
          <a:xfrm>
            <a:off x="-124284" y="1593731"/>
            <a:ext cx="384767" cy="704640"/>
            <a:chOff x="3173250" y="4381500"/>
            <a:chExt cx="1441076" cy="2639099"/>
          </a:xfrm>
        </p:grpSpPr>
        <p:sp>
          <p:nvSpPr>
            <p:cNvPr id="561" name="Google Shape;561;p40"/>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2" name="Google Shape;562;p40"/>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3" name="Google Shape;563;p40"/>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4" name="Google Shape;564;p40"/>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5" name="Google Shape;565;p40"/>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6" name="Google Shape;566;p40"/>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7" name="Google Shape;567;p40"/>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8" name="Google Shape;568;p40"/>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9" name="Google Shape;569;p40"/>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0" name="Google Shape;570;p40"/>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1" name="Google Shape;571;p40"/>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2" name="Google Shape;572;p40"/>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3" name="Google Shape;573;p40"/>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4" name="Google Shape;574;p40"/>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5" name="Google Shape;575;p40"/>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6" name="Google Shape;576;p40"/>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7" name="Google Shape;577;p40"/>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8" name="Google Shape;578;p40"/>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79" name="Google Shape;579;p40"/>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0" name="Google Shape;580;p40"/>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1" name="Google Shape;581;p40"/>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2" name="Google Shape;582;p40"/>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3" name="Google Shape;583;p40"/>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4" name="Google Shape;584;p40"/>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5" name="Google Shape;585;p40"/>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6" name="Google Shape;586;p40"/>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7" name="Google Shape;587;p40"/>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8" name="Google Shape;588;p40"/>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9" name="Google Shape;589;p40"/>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90" name="Google Shape;590;p40"/>
          <p:cNvSpPr/>
          <p:nvPr/>
        </p:nvSpPr>
        <p:spPr>
          <a:xfrm rot="7199887">
            <a:off x="5844393" y="5162122"/>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1" name="Google Shape;591;p40"/>
          <p:cNvSpPr/>
          <p:nvPr/>
        </p:nvSpPr>
        <p:spPr>
          <a:xfrm rot="5400000" flipH="1">
            <a:off x="4110800" y="6106250"/>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header 3">
  <p:cSld name="SECTION_HEADER_1_1_1">
    <p:spTree>
      <p:nvGrpSpPr>
        <p:cNvPr id="1" name="Shape 592"/>
        <p:cNvGrpSpPr/>
        <p:nvPr/>
      </p:nvGrpSpPr>
      <p:grpSpPr>
        <a:xfrm>
          <a:off x="0" y="0"/>
          <a:ext cx="0" cy="0"/>
          <a:chOff x="0" y="0"/>
          <a:chExt cx="0" cy="0"/>
        </a:xfrm>
      </p:grpSpPr>
      <p:pic>
        <p:nvPicPr>
          <p:cNvPr id="593" name="Google Shape;593;p41"/>
          <p:cNvPicPr preferRelativeResize="0"/>
          <p:nvPr/>
        </p:nvPicPr>
        <p:blipFill rotWithShape="1">
          <a:blip r:embed="rId2">
            <a:alphaModFix/>
          </a:blip>
          <a:srcRect l="46065" t="15716" r="22916" b="17204"/>
          <a:stretch/>
        </p:blipFill>
        <p:spPr>
          <a:xfrm flipH="1">
            <a:off x="6260650" y="-2757887"/>
            <a:ext cx="2836325" cy="3450176"/>
          </a:xfrm>
          <a:prstGeom prst="rect">
            <a:avLst/>
          </a:prstGeom>
          <a:noFill/>
          <a:ln>
            <a:noFill/>
          </a:ln>
        </p:spPr>
      </p:pic>
      <p:pic>
        <p:nvPicPr>
          <p:cNvPr id="594" name="Google Shape;594;p41"/>
          <p:cNvPicPr preferRelativeResize="0"/>
          <p:nvPr/>
        </p:nvPicPr>
        <p:blipFill rotWithShape="1">
          <a:blip r:embed="rId3">
            <a:alphaModFix/>
          </a:blip>
          <a:srcRect l="8413" t="8434" r="52776" b="22427"/>
          <a:stretch/>
        </p:blipFill>
        <p:spPr>
          <a:xfrm rot="5400000" flipH="1">
            <a:off x="4287348" y="4187850"/>
            <a:ext cx="3548702" cy="3556000"/>
          </a:xfrm>
          <a:prstGeom prst="rect">
            <a:avLst/>
          </a:prstGeom>
          <a:noFill/>
          <a:ln>
            <a:noFill/>
          </a:ln>
        </p:spPr>
      </p:pic>
      <p:pic>
        <p:nvPicPr>
          <p:cNvPr id="595" name="Google Shape;595;p41"/>
          <p:cNvPicPr preferRelativeResize="0"/>
          <p:nvPr/>
        </p:nvPicPr>
        <p:blipFill rotWithShape="1">
          <a:blip r:embed="rId4">
            <a:alphaModFix amt="50000"/>
          </a:blip>
          <a:srcRect l="45592" t="14774" r="15597" b="19524"/>
          <a:stretch/>
        </p:blipFill>
        <p:spPr>
          <a:xfrm rot="1800001">
            <a:off x="-1943976" y="-1821448"/>
            <a:ext cx="3801828" cy="3620451"/>
          </a:xfrm>
          <a:prstGeom prst="rect">
            <a:avLst/>
          </a:prstGeom>
          <a:noFill/>
          <a:ln>
            <a:noFill/>
          </a:ln>
        </p:spPr>
      </p:pic>
      <p:sp>
        <p:nvSpPr>
          <p:cNvPr id="596" name="Google Shape;596;p41"/>
          <p:cNvSpPr/>
          <p:nvPr/>
        </p:nvSpPr>
        <p:spPr>
          <a:xfrm>
            <a:off x="-838625" y="8654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7" name="Google Shape;597;p41"/>
          <p:cNvSpPr/>
          <p:nvPr/>
        </p:nvSpPr>
        <p:spPr>
          <a:xfrm rot="5400000" flipH="1">
            <a:off x="7592600" y="844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8" name="Google Shape;598;p41"/>
          <p:cNvSpPr/>
          <p:nvPr/>
        </p:nvSpPr>
        <p:spPr>
          <a:xfrm rot="7199887">
            <a:off x="4845143" y="-368578"/>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9" name="Google Shape;599;p41"/>
          <p:cNvSpPr/>
          <p:nvPr/>
        </p:nvSpPr>
        <p:spPr>
          <a:xfrm rot="2148274">
            <a:off x="654482" y="5122390"/>
            <a:ext cx="2433241" cy="16802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0" name="Google Shape;600;p41"/>
          <p:cNvSpPr/>
          <p:nvPr/>
        </p:nvSpPr>
        <p:spPr>
          <a:xfrm>
            <a:off x="522724" y="1666336"/>
            <a:ext cx="384756" cy="380638"/>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601" name="Google Shape;601;p41"/>
          <p:cNvGrpSpPr/>
          <p:nvPr/>
        </p:nvGrpSpPr>
        <p:grpSpPr>
          <a:xfrm flipH="1">
            <a:off x="8262991" y="1898531"/>
            <a:ext cx="384767" cy="704640"/>
            <a:chOff x="3173250" y="4381500"/>
            <a:chExt cx="1441076" cy="2639099"/>
          </a:xfrm>
        </p:grpSpPr>
        <p:sp>
          <p:nvSpPr>
            <p:cNvPr id="602" name="Google Shape;602;p41"/>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3" name="Google Shape;603;p41"/>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4" name="Google Shape;604;p41"/>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5" name="Google Shape;605;p41"/>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6" name="Google Shape;606;p41"/>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7" name="Google Shape;607;p41"/>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8" name="Google Shape;608;p41"/>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9" name="Google Shape;609;p41"/>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0" name="Google Shape;610;p41"/>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1" name="Google Shape;611;p41"/>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2" name="Google Shape;612;p41"/>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3" name="Google Shape;613;p41"/>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4" name="Google Shape;614;p41"/>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5" name="Google Shape;615;p41"/>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6" name="Google Shape;616;p41"/>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7" name="Google Shape;617;p41"/>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8" name="Google Shape;618;p41"/>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9" name="Google Shape;619;p41"/>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0" name="Google Shape;620;p41"/>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1" name="Google Shape;621;p41"/>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2" name="Google Shape;622;p41"/>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3" name="Google Shape;623;p41"/>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4" name="Google Shape;624;p41"/>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5" name="Google Shape;625;p41"/>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6" name="Google Shape;626;p41"/>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7" name="Google Shape;627;p41"/>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8" name="Google Shape;628;p41"/>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9" name="Google Shape;629;p41"/>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0" name="Google Shape;630;p41"/>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631" name="Google Shape;631;p41"/>
          <p:cNvGrpSpPr/>
          <p:nvPr/>
        </p:nvGrpSpPr>
        <p:grpSpPr>
          <a:xfrm flipH="1">
            <a:off x="185641" y="3721906"/>
            <a:ext cx="384767" cy="704640"/>
            <a:chOff x="3173250" y="4381500"/>
            <a:chExt cx="1441076" cy="2639099"/>
          </a:xfrm>
        </p:grpSpPr>
        <p:sp>
          <p:nvSpPr>
            <p:cNvPr id="632" name="Google Shape;632;p41"/>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3" name="Google Shape;633;p41"/>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4" name="Google Shape;634;p41"/>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5" name="Google Shape;635;p41"/>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6" name="Google Shape;636;p41"/>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7" name="Google Shape;637;p41"/>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8" name="Google Shape;638;p41"/>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39" name="Google Shape;639;p41"/>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0" name="Google Shape;640;p41"/>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1" name="Google Shape;641;p41"/>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2" name="Google Shape;642;p41"/>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3" name="Google Shape;643;p41"/>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4" name="Google Shape;644;p41"/>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5" name="Google Shape;645;p41"/>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6" name="Google Shape;646;p41"/>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7" name="Google Shape;647;p41"/>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8" name="Google Shape;648;p41"/>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9" name="Google Shape;649;p41"/>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0" name="Google Shape;650;p41"/>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1" name="Google Shape;651;p41"/>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2" name="Google Shape;652;p41"/>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3" name="Google Shape;653;p41"/>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4" name="Google Shape;654;p41"/>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5" name="Google Shape;655;p41"/>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6" name="Google Shape;656;p41"/>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7" name="Google Shape;657;p41"/>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8" name="Google Shape;658;p41"/>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9" name="Google Shape;659;p41"/>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0" name="Google Shape;660;p41"/>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661" name="Google Shape;661;p41"/>
          <p:cNvSpPr/>
          <p:nvPr/>
        </p:nvSpPr>
        <p:spPr>
          <a:xfrm rot="-5400000">
            <a:off x="7146250" y="4833350"/>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2" name="Google Shape;662;p41"/>
          <p:cNvSpPr txBox="1">
            <a:spLocks noGrp="1"/>
          </p:cNvSpPr>
          <p:nvPr>
            <p:ph type="title"/>
          </p:nvPr>
        </p:nvSpPr>
        <p:spPr>
          <a:xfrm>
            <a:off x="3059400" y="1946050"/>
            <a:ext cx="4361700" cy="8418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5000"/>
              <a:buNone/>
              <a:defRPr/>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a:endParaRPr/>
          </a:p>
        </p:txBody>
      </p:sp>
      <p:sp>
        <p:nvSpPr>
          <p:cNvPr id="663" name="Google Shape;663;p41"/>
          <p:cNvSpPr txBox="1">
            <a:spLocks noGrp="1"/>
          </p:cNvSpPr>
          <p:nvPr>
            <p:ph type="title" idx="2"/>
          </p:nvPr>
        </p:nvSpPr>
        <p:spPr>
          <a:xfrm>
            <a:off x="1722900" y="1946046"/>
            <a:ext cx="1184100" cy="841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6000"/>
              <a:buNone/>
              <a:defRPr sz="55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664" name="Google Shape;664;p41"/>
          <p:cNvSpPr txBox="1">
            <a:spLocks noGrp="1"/>
          </p:cNvSpPr>
          <p:nvPr>
            <p:ph type="subTitle" idx="1"/>
          </p:nvPr>
        </p:nvSpPr>
        <p:spPr>
          <a:xfrm>
            <a:off x="3059400" y="2787955"/>
            <a:ext cx="4361700" cy="4095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4">
  <p:cSld name="SECTION_HEADER_1_1_1_1">
    <p:spTree>
      <p:nvGrpSpPr>
        <p:cNvPr id="1" name="Shape 665"/>
        <p:cNvGrpSpPr/>
        <p:nvPr/>
      </p:nvGrpSpPr>
      <p:grpSpPr>
        <a:xfrm>
          <a:off x="0" y="0"/>
          <a:ext cx="0" cy="0"/>
          <a:chOff x="0" y="0"/>
          <a:chExt cx="0" cy="0"/>
        </a:xfrm>
      </p:grpSpPr>
      <p:pic>
        <p:nvPicPr>
          <p:cNvPr id="666" name="Google Shape;666;p42"/>
          <p:cNvPicPr preferRelativeResize="0"/>
          <p:nvPr/>
        </p:nvPicPr>
        <p:blipFill rotWithShape="1">
          <a:blip r:embed="rId2">
            <a:alphaModFix amt="70000"/>
          </a:blip>
          <a:srcRect l="45592" t="14774" r="15597" b="19524"/>
          <a:stretch/>
        </p:blipFill>
        <p:spPr>
          <a:xfrm rot="5400000">
            <a:off x="7033313" y="-2241674"/>
            <a:ext cx="3801826" cy="3620449"/>
          </a:xfrm>
          <a:prstGeom prst="rect">
            <a:avLst/>
          </a:prstGeom>
          <a:noFill/>
          <a:ln>
            <a:noFill/>
          </a:ln>
        </p:spPr>
      </p:pic>
      <p:pic>
        <p:nvPicPr>
          <p:cNvPr id="667" name="Google Shape;667;p42"/>
          <p:cNvPicPr preferRelativeResize="0"/>
          <p:nvPr/>
        </p:nvPicPr>
        <p:blipFill rotWithShape="1">
          <a:blip r:embed="rId3">
            <a:alphaModFix/>
          </a:blip>
          <a:srcRect l="8413" t="8434" r="52776" b="22427"/>
          <a:stretch/>
        </p:blipFill>
        <p:spPr>
          <a:xfrm rot="-5400000">
            <a:off x="7999137" y="3331962"/>
            <a:ext cx="3548702" cy="3556000"/>
          </a:xfrm>
          <a:prstGeom prst="rect">
            <a:avLst/>
          </a:prstGeom>
          <a:noFill/>
          <a:ln>
            <a:noFill/>
          </a:ln>
        </p:spPr>
      </p:pic>
      <p:pic>
        <p:nvPicPr>
          <p:cNvPr id="668" name="Google Shape;668;p42"/>
          <p:cNvPicPr preferRelativeResize="0"/>
          <p:nvPr/>
        </p:nvPicPr>
        <p:blipFill rotWithShape="1">
          <a:blip r:embed="rId2">
            <a:alphaModFix amt="70000"/>
          </a:blip>
          <a:srcRect l="45592" t="14774" r="15597" b="19524"/>
          <a:stretch/>
        </p:blipFill>
        <p:spPr>
          <a:xfrm rot="5400000">
            <a:off x="1108850" y="-2702812"/>
            <a:ext cx="3801826" cy="3620449"/>
          </a:xfrm>
          <a:prstGeom prst="rect">
            <a:avLst/>
          </a:prstGeom>
          <a:noFill/>
          <a:ln>
            <a:noFill/>
          </a:ln>
        </p:spPr>
      </p:pic>
      <p:sp>
        <p:nvSpPr>
          <p:cNvPr id="669" name="Google Shape;669;p42"/>
          <p:cNvSpPr/>
          <p:nvPr/>
        </p:nvSpPr>
        <p:spPr>
          <a:xfrm rot="2699415">
            <a:off x="626205" y="4519578"/>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0" name="Google Shape;670;p42"/>
          <p:cNvSpPr/>
          <p:nvPr/>
        </p:nvSpPr>
        <p:spPr>
          <a:xfrm rot="2699415">
            <a:off x="626205" y="446103"/>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71" name="Google Shape;671;p42"/>
          <p:cNvPicPr preferRelativeResize="0"/>
          <p:nvPr/>
        </p:nvPicPr>
        <p:blipFill rotWithShape="1">
          <a:blip r:embed="rId4">
            <a:alphaModFix/>
          </a:blip>
          <a:srcRect l="46065" t="15716" r="22916" b="17204"/>
          <a:stretch/>
        </p:blipFill>
        <p:spPr>
          <a:xfrm>
            <a:off x="-1995500" y="-1708887"/>
            <a:ext cx="2836325" cy="3450176"/>
          </a:xfrm>
          <a:prstGeom prst="rect">
            <a:avLst/>
          </a:prstGeom>
          <a:noFill/>
          <a:ln>
            <a:noFill/>
          </a:ln>
        </p:spPr>
      </p:pic>
      <p:pic>
        <p:nvPicPr>
          <p:cNvPr id="672" name="Google Shape;672;p42"/>
          <p:cNvPicPr preferRelativeResize="0"/>
          <p:nvPr/>
        </p:nvPicPr>
        <p:blipFill rotWithShape="1">
          <a:blip r:embed="rId3">
            <a:alphaModFix/>
          </a:blip>
          <a:srcRect l="8413" t="8434" r="52776" b="22427"/>
          <a:stretch/>
        </p:blipFill>
        <p:spPr>
          <a:xfrm rot="-5400000">
            <a:off x="-1505875" y="3930575"/>
            <a:ext cx="3548702" cy="3556000"/>
          </a:xfrm>
          <a:prstGeom prst="rect">
            <a:avLst/>
          </a:prstGeom>
          <a:noFill/>
          <a:ln>
            <a:noFill/>
          </a:ln>
        </p:spPr>
      </p:pic>
      <p:grpSp>
        <p:nvGrpSpPr>
          <p:cNvPr id="673" name="Google Shape;673;p42"/>
          <p:cNvGrpSpPr/>
          <p:nvPr/>
        </p:nvGrpSpPr>
        <p:grpSpPr>
          <a:xfrm>
            <a:off x="7244791" y="6"/>
            <a:ext cx="384767" cy="704640"/>
            <a:chOff x="3173250" y="4381500"/>
            <a:chExt cx="1441076" cy="2639099"/>
          </a:xfrm>
        </p:grpSpPr>
        <p:sp>
          <p:nvSpPr>
            <p:cNvPr id="674" name="Google Shape;674;p42"/>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5" name="Google Shape;675;p42"/>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6" name="Google Shape;676;p42"/>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7" name="Google Shape;677;p42"/>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8" name="Google Shape;678;p42"/>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9" name="Google Shape;679;p42"/>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0" name="Google Shape;680;p42"/>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1" name="Google Shape;681;p42"/>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2" name="Google Shape;682;p42"/>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3" name="Google Shape;683;p42"/>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4" name="Google Shape;684;p42"/>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5" name="Google Shape;685;p42"/>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6" name="Google Shape;686;p42"/>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7" name="Google Shape;687;p42"/>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8" name="Google Shape;688;p42"/>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9" name="Google Shape;689;p42"/>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0" name="Google Shape;690;p42"/>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1" name="Google Shape;691;p42"/>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2" name="Google Shape;692;p42"/>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3" name="Google Shape;693;p42"/>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4" name="Google Shape;694;p42"/>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5" name="Google Shape;695;p42"/>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6" name="Google Shape;696;p42"/>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7" name="Google Shape;697;p42"/>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8" name="Google Shape;698;p42"/>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9" name="Google Shape;699;p42"/>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0" name="Google Shape;700;p42"/>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1" name="Google Shape;701;p42"/>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2" name="Google Shape;702;p42"/>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03" name="Google Shape;703;p42"/>
          <p:cNvGrpSpPr/>
          <p:nvPr/>
        </p:nvGrpSpPr>
        <p:grpSpPr>
          <a:xfrm>
            <a:off x="-9" y="2630956"/>
            <a:ext cx="384767" cy="704640"/>
            <a:chOff x="3173250" y="4381500"/>
            <a:chExt cx="1441076" cy="2639099"/>
          </a:xfrm>
        </p:grpSpPr>
        <p:sp>
          <p:nvSpPr>
            <p:cNvPr id="704" name="Google Shape;704;p42"/>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5" name="Google Shape;705;p42"/>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6" name="Google Shape;706;p42"/>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7" name="Google Shape;707;p42"/>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8" name="Google Shape;708;p42"/>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09" name="Google Shape;709;p42"/>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0" name="Google Shape;710;p42"/>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1" name="Google Shape;711;p42"/>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2" name="Google Shape;712;p42"/>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3" name="Google Shape;713;p42"/>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4" name="Google Shape;714;p42"/>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5" name="Google Shape;715;p42"/>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6" name="Google Shape;716;p42"/>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7" name="Google Shape;717;p42"/>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8" name="Google Shape;718;p42"/>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9" name="Google Shape;719;p42"/>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0" name="Google Shape;720;p42"/>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1" name="Google Shape;721;p42"/>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2" name="Google Shape;722;p42"/>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3" name="Google Shape;723;p42"/>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4" name="Google Shape;724;p42"/>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5" name="Google Shape;725;p42"/>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6" name="Google Shape;726;p42"/>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7" name="Google Shape;727;p42"/>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8" name="Google Shape;728;p42"/>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9" name="Google Shape;729;p42"/>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0" name="Google Shape;730;p42"/>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1" name="Google Shape;731;p42"/>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2" name="Google Shape;732;p42"/>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733" name="Google Shape;733;p42"/>
          <p:cNvSpPr/>
          <p:nvPr/>
        </p:nvSpPr>
        <p:spPr>
          <a:xfrm rot="7199887">
            <a:off x="179518" y="5494372"/>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4" name="Google Shape;734;p42"/>
          <p:cNvSpPr/>
          <p:nvPr/>
        </p:nvSpPr>
        <p:spPr>
          <a:xfrm rot="5400000" flipH="1">
            <a:off x="4188575" y="-1130762"/>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5" name="Google Shape;735;p42"/>
          <p:cNvSpPr/>
          <p:nvPr/>
        </p:nvSpPr>
        <p:spPr>
          <a:xfrm rot="-3600113">
            <a:off x="1093468" y="-822603"/>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6" name="Google Shape;736;p42"/>
          <p:cNvSpPr/>
          <p:nvPr/>
        </p:nvSpPr>
        <p:spPr>
          <a:xfrm rot="-5400000" flipH="1">
            <a:off x="7146250" y="-39799"/>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7" name="Google Shape;737;p42"/>
          <p:cNvSpPr txBox="1">
            <a:spLocks noGrp="1"/>
          </p:cNvSpPr>
          <p:nvPr>
            <p:ph type="title"/>
          </p:nvPr>
        </p:nvSpPr>
        <p:spPr>
          <a:xfrm>
            <a:off x="1813038" y="1676825"/>
            <a:ext cx="4361700" cy="8418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5000"/>
              <a:buNone/>
              <a:defRPr/>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a:endParaRPr/>
          </a:p>
        </p:txBody>
      </p:sp>
      <p:sp>
        <p:nvSpPr>
          <p:cNvPr id="738" name="Google Shape;738;p42"/>
          <p:cNvSpPr txBox="1">
            <a:spLocks noGrp="1"/>
          </p:cNvSpPr>
          <p:nvPr>
            <p:ph type="title" idx="2"/>
          </p:nvPr>
        </p:nvSpPr>
        <p:spPr>
          <a:xfrm>
            <a:off x="715088" y="463000"/>
            <a:ext cx="1184100" cy="841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6000"/>
              <a:buNone/>
              <a:defRPr sz="55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739" name="Google Shape;739;p42"/>
          <p:cNvSpPr txBox="1">
            <a:spLocks noGrp="1"/>
          </p:cNvSpPr>
          <p:nvPr>
            <p:ph type="subTitle" idx="1"/>
          </p:nvPr>
        </p:nvSpPr>
        <p:spPr>
          <a:xfrm>
            <a:off x="1813038" y="2518730"/>
            <a:ext cx="4361700" cy="4095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1">
  <p:cSld name="TITLE_ONLY_1">
    <p:spTree>
      <p:nvGrpSpPr>
        <p:cNvPr id="1" name="Shape 740"/>
        <p:cNvGrpSpPr/>
        <p:nvPr/>
      </p:nvGrpSpPr>
      <p:grpSpPr>
        <a:xfrm>
          <a:off x="0" y="0"/>
          <a:ext cx="0" cy="0"/>
          <a:chOff x="0" y="0"/>
          <a:chExt cx="0" cy="0"/>
        </a:xfrm>
      </p:grpSpPr>
      <p:sp>
        <p:nvSpPr>
          <p:cNvPr id="741" name="Google Shape;741;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pic>
        <p:nvPicPr>
          <p:cNvPr id="742" name="Google Shape;742;p43"/>
          <p:cNvPicPr preferRelativeResize="0"/>
          <p:nvPr/>
        </p:nvPicPr>
        <p:blipFill rotWithShape="1">
          <a:blip r:embed="rId2">
            <a:alphaModFix/>
          </a:blip>
          <a:srcRect l="46065" t="15716" r="22916" b="17204"/>
          <a:stretch/>
        </p:blipFill>
        <p:spPr>
          <a:xfrm>
            <a:off x="-2330200" y="1446313"/>
            <a:ext cx="2836325" cy="3450176"/>
          </a:xfrm>
          <a:prstGeom prst="rect">
            <a:avLst/>
          </a:prstGeom>
          <a:noFill/>
          <a:ln>
            <a:noFill/>
          </a:ln>
        </p:spPr>
      </p:pic>
      <p:sp>
        <p:nvSpPr>
          <p:cNvPr id="743" name="Google Shape;743;p43"/>
          <p:cNvSpPr/>
          <p:nvPr/>
        </p:nvSpPr>
        <p:spPr>
          <a:xfrm>
            <a:off x="8241950" y="957647"/>
            <a:ext cx="373913" cy="369911"/>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744" name="Google Shape;744;p43"/>
          <p:cNvGrpSpPr/>
          <p:nvPr/>
        </p:nvGrpSpPr>
        <p:grpSpPr>
          <a:xfrm>
            <a:off x="-9" y="683924"/>
            <a:ext cx="273300" cy="273732"/>
            <a:chOff x="4033875" y="4177800"/>
            <a:chExt cx="731728" cy="732884"/>
          </a:xfrm>
        </p:grpSpPr>
        <p:sp>
          <p:nvSpPr>
            <p:cNvPr id="745" name="Google Shape;745;p43"/>
            <p:cNvSpPr/>
            <p:nvPr/>
          </p:nvSpPr>
          <p:spPr>
            <a:xfrm>
              <a:off x="4033875" y="4177800"/>
              <a:ext cx="365368" cy="732884"/>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6" name="Google Shape;746;p43"/>
            <p:cNvSpPr/>
            <p:nvPr/>
          </p:nvSpPr>
          <p:spPr>
            <a:xfrm>
              <a:off x="4399187" y="4177800"/>
              <a:ext cx="366416" cy="732884"/>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pic>
        <p:nvPicPr>
          <p:cNvPr id="747" name="Google Shape;747;p43"/>
          <p:cNvPicPr preferRelativeResize="0"/>
          <p:nvPr/>
        </p:nvPicPr>
        <p:blipFill rotWithShape="1">
          <a:blip r:embed="rId3">
            <a:alphaModFix/>
          </a:blip>
          <a:srcRect l="8413" t="8434" r="52776" b="22427"/>
          <a:stretch/>
        </p:blipFill>
        <p:spPr>
          <a:xfrm rot="-5400000">
            <a:off x="7419262" y="-2287225"/>
            <a:ext cx="3548702" cy="3556000"/>
          </a:xfrm>
          <a:prstGeom prst="rect">
            <a:avLst/>
          </a:prstGeom>
          <a:noFill/>
          <a:ln>
            <a:noFill/>
          </a:ln>
        </p:spPr>
      </p:pic>
      <p:sp>
        <p:nvSpPr>
          <p:cNvPr id="748" name="Google Shape;748;p43"/>
          <p:cNvSpPr/>
          <p:nvPr/>
        </p:nvSpPr>
        <p:spPr>
          <a:xfrm rot="-5400000">
            <a:off x="68967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9" name="Google Shape;749;p43"/>
          <p:cNvSpPr/>
          <p:nvPr/>
        </p:nvSpPr>
        <p:spPr>
          <a:xfrm>
            <a:off x="-2141100" y="28863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2">
  <p:cSld name="TITLE_ONLY_1_1">
    <p:spTree>
      <p:nvGrpSpPr>
        <p:cNvPr id="1" name="Shape 750"/>
        <p:cNvGrpSpPr/>
        <p:nvPr/>
      </p:nvGrpSpPr>
      <p:grpSpPr>
        <a:xfrm>
          <a:off x="0" y="0"/>
          <a:ext cx="0" cy="0"/>
          <a:chOff x="0" y="0"/>
          <a:chExt cx="0" cy="0"/>
        </a:xfrm>
      </p:grpSpPr>
      <p:pic>
        <p:nvPicPr>
          <p:cNvPr id="751" name="Google Shape;751;p44"/>
          <p:cNvPicPr preferRelativeResize="0"/>
          <p:nvPr/>
        </p:nvPicPr>
        <p:blipFill rotWithShape="1">
          <a:blip r:embed="rId2">
            <a:alphaModFix/>
          </a:blip>
          <a:srcRect l="46065" t="15716" r="22916" b="17204"/>
          <a:stretch/>
        </p:blipFill>
        <p:spPr>
          <a:xfrm>
            <a:off x="8526088" y="1568450"/>
            <a:ext cx="2836325" cy="3450176"/>
          </a:xfrm>
          <a:prstGeom prst="rect">
            <a:avLst/>
          </a:prstGeom>
          <a:noFill/>
          <a:ln>
            <a:noFill/>
          </a:ln>
        </p:spPr>
      </p:pic>
      <p:pic>
        <p:nvPicPr>
          <p:cNvPr id="752" name="Google Shape;752;p44"/>
          <p:cNvPicPr preferRelativeResize="0"/>
          <p:nvPr/>
        </p:nvPicPr>
        <p:blipFill rotWithShape="1">
          <a:blip r:embed="rId3">
            <a:alphaModFix amt="70000"/>
          </a:blip>
          <a:srcRect l="45592" t="14774" r="15597" b="19524"/>
          <a:stretch/>
        </p:blipFill>
        <p:spPr>
          <a:xfrm rot="-5400000" flipH="1">
            <a:off x="-2543362" y="-709824"/>
            <a:ext cx="3801826" cy="3620449"/>
          </a:xfrm>
          <a:prstGeom prst="rect">
            <a:avLst/>
          </a:prstGeom>
          <a:noFill/>
          <a:ln>
            <a:noFill/>
          </a:ln>
        </p:spPr>
      </p:pic>
      <p:sp>
        <p:nvSpPr>
          <p:cNvPr id="753" name="Google Shape;753;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754" name="Google Shape;754;p44"/>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5" name="Google Shape;755;p44"/>
          <p:cNvSpPr/>
          <p:nvPr/>
        </p:nvSpPr>
        <p:spPr>
          <a:xfrm rot="-5400000" flipH="1">
            <a:off x="7146250" y="-1130749"/>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6" name="Google Shape;756;p44"/>
          <p:cNvSpPr/>
          <p:nvPr/>
        </p:nvSpPr>
        <p:spPr>
          <a:xfrm>
            <a:off x="8812000" y="45245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3">
  <p:cSld name="TITLE_ONLY_1_1_1">
    <p:spTree>
      <p:nvGrpSpPr>
        <p:cNvPr id="1" name="Shape 757"/>
        <p:cNvGrpSpPr/>
        <p:nvPr/>
      </p:nvGrpSpPr>
      <p:grpSpPr>
        <a:xfrm>
          <a:off x="0" y="0"/>
          <a:ext cx="0" cy="0"/>
          <a:chOff x="0" y="0"/>
          <a:chExt cx="0" cy="0"/>
        </a:xfrm>
      </p:grpSpPr>
      <p:sp>
        <p:nvSpPr>
          <p:cNvPr id="758" name="Google Shape;758;p45"/>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pic>
        <p:nvPicPr>
          <p:cNvPr id="759" name="Google Shape;759;p45"/>
          <p:cNvPicPr preferRelativeResize="0"/>
          <p:nvPr/>
        </p:nvPicPr>
        <p:blipFill rotWithShape="1">
          <a:blip r:embed="rId2">
            <a:alphaModFix amt="70000"/>
          </a:blip>
          <a:srcRect l="45592" t="14774" r="15597" b="19524"/>
          <a:stretch/>
        </p:blipFill>
        <p:spPr>
          <a:xfrm rot="5400000">
            <a:off x="-2498775" y="3724838"/>
            <a:ext cx="3801826" cy="3620449"/>
          </a:xfrm>
          <a:prstGeom prst="rect">
            <a:avLst/>
          </a:prstGeom>
          <a:noFill/>
          <a:ln>
            <a:noFill/>
          </a:ln>
        </p:spPr>
      </p:pic>
      <p:pic>
        <p:nvPicPr>
          <p:cNvPr id="760" name="Google Shape;760;p45"/>
          <p:cNvPicPr preferRelativeResize="0"/>
          <p:nvPr/>
        </p:nvPicPr>
        <p:blipFill rotWithShape="1">
          <a:blip r:embed="rId3">
            <a:alphaModFix/>
          </a:blip>
          <a:srcRect l="46065" t="15716" r="22916" b="17204"/>
          <a:stretch/>
        </p:blipFill>
        <p:spPr>
          <a:xfrm flipH="1">
            <a:off x="8535813" y="1446313"/>
            <a:ext cx="2836325" cy="3450176"/>
          </a:xfrm>
          <a:prstGeom prst="rect">
            <a:avLst/>
          </a:prstGeom>
          <a:noFill/>
          <a:ln>
            <a:noFill/>
          </a:ln>
        </p:spPr>
      </p:pic>
      <p:sp>
        <p:nvSpPr>
          <p:cNvPr id="761" name="Google Shape;761;p45"/>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62" name="Google Shape;762;p45"/>
          <p:cNvSpPr/>
          <p:nvPr/>
        </p:nvSpPr>
        <p:spPr>
          <a:xfrm rot="5400000">
            <a:off x="6915252" y="-7656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763" name="Google Shape;763;p45"/>
          <p:cNvGrpSpPr/>
          <p:nvPr/>
        </p:nvGrpSpPr>
        <p:grpSpPr>
          <a:xfrm>
            <a:off x="692138" y="4264625"/>
            <a:ext cx="45900" cy="346800"/>
            <a:chOff x="310475" y="321800"/>
            <a:chExt cx="45900" cy="346800"/>
          </a:xfrm>
        </p:grpSpPr>
        <p:sp>
          <p:nvSpPr>
            <p:cNvPr id="764" name="Google Shape;764;p45"/>
            <p:cNvSpPr/>
            <p:nvPr/>
          </p:nvSpPr>
          <p:spPr>
            <a:xfrm>
              <a:off x="310475" y="622700"/>
              <a:ext cx="45900" cy="45900"/>
            </a:xfrm>
            <a:prstGeom prst="ellips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65" name="Google Shape;765;p45"/>
            <p:cNvSpPr/>
            <p:nvPr/>
          </p:nvSpPr>
          <p:spPr>
            <a:xfrm>
              <a:off x="310475" y="547475"/>
              <a:ext cx="45900" cy="45900"/>
            </a:xfrm>
            <a:prstGeom prst="ellips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66" name="Google Shape;766;p45"/>
            <p:cNvSpPr/>
            <p:nvPr/>
          </p:nvSpPr>
          <p:spPr>
            <a:xfrm>
              <a:off x="310475" y="472250"/>
              <a:ext cx="45900" cy="45900"/>
            </a:xfrm>
            <a:prstGeom prst="ellips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67" name="Google Shape;767;p45"/>
            <p:cNvSpPr/>
            <p:nvPr/>
          </p:nvSpPr>
          <p:spPr>
            <a:xfrm>
              <a:off x="310475" y="397025"/>
              <a:ext cx="45900" cy="459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68" name="Google Shape;768;p45"/>
            <p:cNvSpPr/>
            <p:nvPr/>
          </p:nvSpPr>
          <p:spPr>
            <a:xfrm>
              <a:off x="310475" y="321800"/>
              <a:ext cx="45900" cy="45900"/>
            </a:xfrm>
            <a:prstGeom prst="ellips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769" name="Google Shape;769;p45"/>
          <p:cNvGrpSpPr/>
          <p:nvPr/>
        </p:nvGrpSpPr>
        <p:grpSpPr>
          <a:xfrm flipH="1">
            <a:off x="8870691" y="683924"/>
            <a:ext cx="273300" cy="273732"/>
            <a:chOff x="4033875" y="4177800"/>
            <a:chExt cx="731728" cy="732884"/>
          </a:xfrm>
        </p:grpSpPr>
        <p:sp>
          <p:nvSpPr>
            <p:cNvPr id="770" name="Google Shape;770;p45"/>
            <p:cNvSpPr/>
            <p:nvPr/>
          </p:nvSpPr>
          <p:spPr>
            <a:xfrm>
              <a:off x="4033875" y="4177800"/>
              <a:ext cx="365368" cy="732884"/>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71" name="Google Shape;771;p45"/>
            <p:cNvSpPr/>
            <p:nvPr/>
          </p:nvSpPr>
          <p:spPr>
            <a:xfrm>
              <a:off x="4399187" y="4177800"/>
              <a:ext cx="366416" cy="732884"/>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772" name="Google Shape;772;p45"/>
          <p:cNvSpPr/>
          <p:nvPr/>
        </p:nvSpPr>
        <p:spPr>
          <a:xfrm>
            <a:off x="8870700" y="28863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1" name="Shape 773"/>
        <p:cNvGrpSpPr/>
        <p:nvPr/>
      </p:nvGrpSpPr>
      <p:grpSpPr>
        <a:xfrm>
          <a:off x="0" y="0"/>
          <a:ext cx="0" cy="0"/>
          <a:chOff x="0" y="0"/>
          <a:chExt cx="0" cy="0"/>
        </a:xfrm>
      </p:grpSpPr>
      <p:pic>
        <p:nvPicPr>
          <p:cNvPr id="774" name="Google Shape;774;p46"/>
          <p:cNvPicPr preferRelativeResize="0"/>
          <p:nvPr/>
        </p:nvPicPr>
        <p:blipFill rotWithShape="1">
          <a:blip r:embed="rId2">
            <a:alphaModFix/>
          </a:blip>
          <a:srcRect l="8413" t="8434" r="52776" b="22427"/>
          <a:stretch/>
        </p:blipFill>
        <p:spPr>
          <a:xfrm rot="5400000">
            <a:off x="-2352302" y="2648551"/>
            <a:ext cx="3548702" cy="3556000"/>
          </a:xfrm>
          <a:prstGeom prst="rect">
            <a:avLst/>
          </a:prstGeom>
          <a:noFill/>
          <a:ln>
            <a:noFill/>
          </a:ln>
        </p:spPr>
      </p:pic>
      <p:pic>
        <p:nvPicPr>
          <p:cNvPr id="775" name="Google Shape;775;p46"/>
          <p:cNvPicPr preferRelativeResize="0"/>
          <p:nvPr/>
        </p:nvPicPr>
        <p:blipFill rotWithShape="1">
          <a:blip r:embed="rId3">
            <a:alphaModFix amt="70000"/>
          </a:blip>
          <a:srcRect l="45592" t="14774" r="15597" b="19524"/>
          <a:stretch/>
        </p:blipFill>
        <p:spPr>
          <a:xfrm rot="5400000">
            <a:off x="7878413" y="-421099"/>
            <a:ext cx="3801826" cy="3620449"/>
          </a:xfrm>
          <a:prstGeom prst="rect">
            <a:avLst/>
          </a:prstGeom>
          <a:noFill/>
          <a:ln>
            <a:noFill/>
          </a:ln>
        </p:spPr>
      </p:pic>
      <p:pic>
        <p:nvPicPr>
          <p:cNvPr id="776" name="Google Shape;776;p46"/>
          <p:cNvPicPr preferRelativeResize="0"/>
          <p:nvPr/>
        </p:nvPicPr>
        <p:blipFill rotWithShape="1">
          <a:blip r:embed="rId4">
            <a:alphaModFix/>
          </a:blip>
          <a:srcRect l="46065" t="15716" r="22916" b="17204"/>
          <a:stretch/>
        </p:blipFill>
        <p:spPr>
          <a:xfrm>
            <a:off x="5132788" y="-2873187"/>
            <a:ext cx="2836325" cy="3450176"/>
          </a:xfrm>
          <a:prstGeom prst="rect">
            <a:avLst/>
          </a:prstGeom>
          <a:noFill/>
          <a:ln>
            <a:noFill/>
          </a:ln>
        </p:spPr>
      </p:pic>
      <p:sp>
        <p:nvSpPr>
          <p:cNvPr id="777" name="Google Shape;777;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a:endParaRPr/>
          </a:p>
        </p:txBody>
      </p:sp>
      <p:sp>
        <p:nvSpPr>
          <p:cNvPr id="778" name="Google Shape;778;p46"/>
          <p:cNvSpPr txBox="1">
            <a:spLocks noGrp="1"/>
          </p:cNvSpPr>
          <p:nvPr>
            <p:ph type="subTitle" idx="1"/>
          </p:nvPr>
        </p:nvSpPr>
        <p:spPr>
          <a:xfrm>
            <a:off x="720000" y="2140486"/>
            <a:ext cx="2051400" cy="669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79" name="Google Shape;779;p46"/>
          <p:cNvSpPr txBox="1">
            <a:spLocks noGrp="1"/>
          </p:cNvSpPr>
          <p:nvPr>
            <p:ph type="subTitle" idx="2"/>
          </p:nvPr>
        </p:nvSpPr>
        <p:spPr>
          <a:xfrm>
            <a:off x="3546300" y="2140486"/>
            <a:ext cx="2051400" cy="669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80" name="Google Shape;780;p46"/>
          <p:cNvSpPr txBox="1">
            <a:spLocks noGrp="1"/>
          </p:cNvSpPr>
          <p:nvPr>
            <p:ph type="subTitle" idx="3"/>
          </p:nvPr>
        </p:nvSpPr>
        <p:spPr>
          <a:xfrm>
            <a:off x="6372599" y="2140486"/>
            <a:ext cx="2047200" cy="669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81" name="Google Shape;781;p46"/>
          <p:cNvSpPr txBox="1">
            <a:spLocks noGrp="1"/>
          </p:cNvSpPr>
          <p:nvPr>
            <p:ph type="subTitle" idx="4"/>
          </p:nvPr>
        </p:nvSpPr>
        <p:spPr>
          <a:xfrm>
            <a:off x="720000" y="3938903"/>
            <a:ext cx="2051400" cy="669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82" name="Google Shape;782;p46"/>
          <p:cNvSpPr txBox="1">
            <a:spLocks noGrp="1"/>
          </p:cNvSpPr>
          <p:nvPr>
            <p:ph type="subTitle" idx="5"/>
          </p:nvPr>
        </p:nvSpPr>
        <p:spPr>
          <a:xfrm>
            <a:off x="3546300" y="3938903"/>
            <a:ext cx="2051400" cy="669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83" name="Google Shape;783;p46"/>
          <p:cNvSpPr txBox="1">
            <a:spLocks noGrp="1"/>
          </p:cNvSpPr>
          <p:nvPr>
            <p:ph type="subTitle" idx="6"/>
          </p:nvPr>
        </p:nvSpPr>
        <p:spPr>
          <a:xfrm>
            <a:off x="6372599" y="3938903"/>
            <a:ext cx="2047200" cy="6693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4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84" name="Google Shape;784;p46"/>
          <p:cNvSpPr txBox="1">
            <a:spLocks noGrp="1"/>
          </p:cNvSpPr>
          <p:nvPr>
            <p:ph type="subTitle" idx="7"/>
          </p:nvPr>
        </p:nvSpPr>
        <p:spPr>
          <a:xfrm>
            <a:off x="720000" y="1639375"/>
            <a:ext cx="2051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785" name="Google Shape;785;p46"/>
          <p:cNvSpPr txBox="1">
            <a:spLocks noGrp="1"/>
          </p:cNvSpPr>
          <p:nvPr>
            <p:ph type="subTitle" idx="8"/>
          </p:nvPr>
        </p:nvSpPr>
        <p:spPr>
          <a:xfrm>
            <a:off x="3546300" y="1639375"/>
            <a:ext cx="2051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786" name="Google Shape;786;p46"/>
          <p:cNvSpPr txBox="1">
            <a:spLocks noGrp="1"/>
          </p:cNvSpPr>
          <p:nvPr>
            <p:ph type="subTitle" idx="9"/>
          </p:nvPr>
        </p:nvSpPr>
        <p:spPr>
          <a:xfrm>
            <a:off x="6372599" y="1639375"/>
            <a:ext cx="20472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787" name="Google Shape;787;p46"/>
          <p:cNvSpPr txBox="1">
            <a:spLocks noGrp="1"/>
          </p:cNvSpPr>
          <p:nvPr>
            <p:ph type="subTitle" idx="13"/>
          </p:nvPr>
        </p:nvSpPr>
        <p:spPr>
          <a:xfrm>
            <a:off x="720001" y="3441630"/>
            <a:ext cx="2051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788" name="Google Shape;788;p46"/>
          <p:cNvSpPr txBox="1">
            <a:spLocks noGrp="1"/>
          </p:cNvSpPr>
          <p:nvPr>
            <p:ph type="subTitle" idx="14"/>
          </p:nvPr>
        </p:nvSpPr>
        <p:spPr>
          <a:xfrm>
            <a:off x="3546300" y="3441630"/>
            <a:ext cx="20514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789" name="Google Shape;789;p46"/>
          <p:cNvSpPr txBox="1">
            <a:spLocks noGrp="1"/>
          </p:cNvSpPr>
          <p:nvPr>
            <p:ph type="subTitle" idx="15"/>
          </p:nvPr>
        </p:nvSpPr>
        <p:spPr>
          <a:xfrm>
            <a:off x="6372599" y="3441630"/>
            <a:ext cx="2047200" cy="572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2400"/>
              <a:buFont typeface="Bebas Neue"/>
              <a:buNone/>
              <a:defRPr sz="2200">
                <a:solidFill>
                  <a:schemeClr val="dk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790" name="Google Shape;790;p46"/>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1" name="Google Shape;791;p46"/>
          <p:cNvSpPr/>
          <p:nvPr/>
        </p:nvSpPr>
        <p:spPr>
          <a:xfrm rot="5400000" flipH="1">
            <a:off x="7592600" y="57411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2" name="Google Shape;792;p46"/>
          <p:cNvSpPr/>
          <p:nvPr/>
        </p:nvSpPr>
        <p:spPr>
          <a:xfrm>
            <a:off x="8221825" y="330149"/>
            <a:ext cx="414180" cy="409688"/>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1" name="Shape 793"/>
        <p:cNvGrpSpPr/>
        <p:nvPr/>
      </p:nvGrpSpPr>
      <p:grpSpPr>
        <a:xfrm>
          <a:off x="0" y="0"/>
          <a:ext cx="0" cy="0"/>
          <a:chOff x="0" y="0"/>
          <a:chExt cx="0" cy="0"/>
        </a:xfrm>
      </p:grpSpPr>
      <p:sp>
        <p:nvSpPr>
          <p:cNvPr id="794" name="Google Shape;794;p47"/>
          <p:cNvSpPr/>
          <p:nvPr/>
        </p:nvSpPr>
        <p:spPr>
          <a:xfrm rot="-5400000">
            <a:off x="-1900850" y="2547150"/>
            <a:ext cx="4148100" cy="492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795" name="Google Shape;795;p47"/>
          <p:cNvGrpSpPr/>
          <p:nvPr/>
        </p:nvGrpSpPr>
        <p:grpSpPr>
          <a:xfrm flipH="1">
            <a:off x="8870691" y="683924"/>
            <a:ext cx="273300" cy="273732"/>
            <a:chOff x="4033875" y="4177800"/>
            <a:chExt cx="731728" cy="732884"/>
          </a:xfrm>
        </p:grpSpPr>
        <p:sp>
          <p:nvSpPr>
            <p:cNvPr id="796" name="Google Shape;796;p47"/>
            <p:cNvSpPr/>
            <p:nvPr/>
          </p:nvSpPr>
          <p:spPr>
            <a:xfrm>
              <a:off x="4033875" y="4177800"/>
              <a:ext cx="365368" cy="732884"/>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7" name="Google Shape;797;p47"/>
            <p:cNvSpPr/>
            <p:nvPr/>
          </p:nvSpPr>
          <p:spPr>
            <a:xfrm>
              <a:off x="4399187" y="4177800"/>
              <a:ext cx="366416" cy="732884"/>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pic>
        <p:nvPicPr>
          <p:cNvPr id="798" name="Google Shape;798;p47"/>
          <p:cNvPicPr preferRelativeResize="0"/>
          <p:nvPr/>
        </p:nvPicPr>
        <p:blipFill rotWithShape="1">
          <a:blip r:embed="rId2">
            <a:alphaModFix amt="70000"/>
          </a:blip>
          <a:srcRect l="45592" t="14774" r="15597" b="19524"/>
          <a:stretch/>
        </p:blipFill>
        <p:spPr>
          <a:xfrm rot="5400000">
            <a:off x="-1968087" y="3979376"/>
            <a:ext cx="3801826" cy="3620449"/>
          </a:xfrm>
          <a:prstGeom prst="rect">
            <a:avLst/>
          </a:prstGeom>
          <a:noFill/>
          <a:ln>
            <a:noFill/>
          </a:ln>
        </p:spPr>
      </p:pic>
      <p:pic>
        <p:nvPicPr>
          <p:cNvPr id="799" name="Google Shape;799;p47"/>
          <p:cNvPicPr preferRelativeResize="0"/>
          <p:nvPr/>
        </p:nvPicPr>
        <p:blipFill rotWithShape="1">
          <a:blip r:embed="rId3">
            <a:alphaModFix/>
          </a:blip>
          <a:srcRect l="8413" t="8434" r="52776" b="22427"/>
          <a:stretch/>
        </p:blipFill>
        <p:spPr>
          <a:xfrm rot="-5400000">
            <a:off x="-2171963" y="-2412662"/>
            <a:ext cx="3548702" cy="3556000"/>
          </a:xfrm>
          <a:prstGeom prst="rect">
            <a:avLst/>
          </a:prstGeom>
          <a:noFill/>
          <a:ln>
            <a:noFill/>
          </a:ln>
        </p:spPr>
      </p:pic>
      <p:pic>
        <p:nvPicPr>
          <p:cNvPr id="800" name="Google Shape;800;p47"/>
          <p:cNvPicPr preferRelativeResize="0"/>
          <p:nvPr/>
        </p:nvPicPr>
        <p:blipFill rotWithShape="1">
          <a:blip r:embed="rId4">
            <a:alphaModFix/>
          </a:blip>
          <a:srcRect l="46065" t="15716" r="22916" b="17204"/>
          <a:stretch/>
        </p:blipFill>
        <p:spPr>
          <a:xfrm>
            <a:off x="8694688" y="2046663"/>
            <a:ext cx="2836325" cy="3450176"/>
          </a:xfrm>
          <a:prstGeom prst="rect">
            <a:avLst/>
          </a:prstGeom>
          <a:noFill/>
          <a:ln>
            <a:noFill/>
          </a:ln>
        </p:spPr>
      </p:pic>
      <p:sp>
        <p:nvSpPr>
          <p:cNvPr id="801" name="Google Shape;801;p47"/>
          <p:cNvSpPr txBox="1">
            <a:spLocks noGrp="1"/>
          </p:cNvSpPr>
          <p:nvPr>
            <p:ph type="title"/>
          </p:nvPr>
        </p:nvSpPr>
        <p:spPr>
          <a:xfrm>
            <a:off x="715100" y="616188"/>
            <a:ext cx="3827700" cy="8283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6200"/>
              <a:buNone/>
              <a:defRPr b="1"/>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a:endParaRPr/>
          </a:p>
        </p:txBody>
      </p:sp>
      <p:sp>
        <p:nvSpPr>
          <p:cNvPr id="802" name="Google Shape;802;p47"/>
          <p:cNvSpPr txBox="1">
            <a:spLocks noGrp="1"/>
          </p:cNvSpPr>
          <p:nvPr>
            <p:ph type="subTitle" idx="1"/>
          </p:nvPr>
        </p:nvSpPr>
        <p:spPr>
          <a:xfrm>
            <a:off x="715100" y="1340693"/>
            <a:ext cx="3827700" cy="4452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803" name="Google Shape;803;p47"/>
          <p:cNvSpPr txBox="1">
            <a:spLocks noGrp="1"/>
          </p:cNvSpPr>
          <p:nvPr>
            <p:ph type="title" idx="2"/>
          </p:nvPr>
        </p:nvSpPr>
        <p:spPr>
          <a:xfrm>
            <a:off x="715100" y="1986897"/>
            <a:ext cx="3827700" cy="8283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6200"/>
              <a:buNone/>
              <a:defRPr b="1"/>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a:endParaRPr/>
          </a:p>
        </p:txBody>
      </p:sp>
      <p:sp>
        <p:nvSpPr>
          <p:cNvPr id="804" name="Google Shape;804;p47"/>
          <p:cNvSpPr txBox="1">
            <a:spLocks noGrp="1"/>
          </p:cNvSpPr>
          <p:nvPr>
            <p:ph type="subTitle" idx="3"/>
          </p:nvPr>
        </p:nvSpPr>
        <p:spPr>
          <a:xfrm>
            <a:off x="715100" y="2711402"/>
            <a:ext cx="3827700" cy="4452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805" name="Google Shape;805;p47"/>
          <p:cNvSpPr txBox="1">
            <a:spLocks noGrp="1"/>
          </p:cNvSpPr>
          <p:nvPr>
            <p:ph type="title" idx="4"/>
          </p:nvPr>
        </p:nvSpPr>
        <p:spPr>
          <a:xfrm>
            <a:off x="715100" y="3357606"/>
            <a:ext cx="3827700" cy="8283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6200"/>
              <a:buNone/>
              <a:defRPr b="1"/>
            </a:lvl1pPr>
            <a:lvl2pPr lvl="1" algn="ctr">
              <a:lnSpc>
                <a:spcPct val="100000"/>
              </a:lnSpc>
              <a:spcBef>
                <a:spcPts val="0"/>
              </a:spcBef>
              <a:spcAft>
                <a:spcPts val="0"/>
              </a:spcAft>
              <a:buSzPts val="6200"/>
              <a:buNone/>
              <a:defRPr sz="6200"/>
            </a:lvl2pPr>
            <a:lvl3pPr lvl="2" algn="ctr">
              <a:lnSpc>
                <a:spcPct val="100000"/>
              </a:lnSpc>
              <a:spcBef>
                <a:spcPts val="0"/>
              </a:spcBef>
              <a:spcAft>
                <a:spcPts val="0"/>
              </a:spcAft>
              <a:buSzPts val="6200"/>
              <a:buNone/>
              <a:defRPr sz="6200"/>
            </a:lvl3pPr>
            <a:lvl4pPr lvl="3" algn="ctr">
              <a:lnSpc>
                <a:spcPct val="100000"/>
              </a:lnSpc>
              <a:spcBef>
                <a:spcPts val="0"/>
              </a:spcBef>
              <a:spcAft>
                <a:spcPts val="0"/>
              </a:spcAft>
              <a:buSzPts val="6200"/>
              <a:buNone/>
              <a:defRPr sz="6200"/>
            </a:lvl4pPr>
            <a:lvl5pPr lvl="4" algn="ctr">
              <a:lnSpc>
                <a:spcPct val="100000"/>
              </a:lnSpc>
              <a:spcBef>
                <a:spcPts val="0"/>
              </a:spcBef>
              <a:spcAft>
                <a:spcPts val="0"/>
              </a:spcAft>
              <a:buSzPts val="6200"/>
              <a:buNone/>
              <a:defRPr sz="6200"/>
            </a:lvl5pPr>
            <a:lvl6pPr lvl="5" algn="ctr">
              <a:lnSpc>
                <a:spcPct val="100000"/>
              </a:lnSpc>
              <a:spcBef>
                <a:spcPts val="0"/>
              </a:spcBef>
              <a:spcAft>
                <a:spcPts val="0"/>
              </a:spcAft>
              <a:buSzPts val="6200"/>
              <a:buNone/>
              <a:defRPr sz="6200"/>
            </a:lvl6pPr>
            <a:lvl7pPr lvl="6" algn="ctr">
              <a:lnSpc>
                <a:spcPct val="100000"/>
              </a:lnSpc>
              <a:spcBef>
                <a:spcPts val="0"/>
              </a:spcBef>
              <a:spcAft>
                <a:spcPts val="0"/>
              </a:spcAft>
              <a:buSzPts val="6200"/>
              <a:buNone/>
              <a:defRPr sz="6200"/>
            </a:lvl7pPr>
            <a:lvl8pPr lvl="7" algn="ctr">
              <a:lnSpc>
                <a:spcPct val="100000"/>
              </a:lnSpc>
              <a:spcBef>
                <a:spcPts val="0"/>
              </a:spcBef>
              <a:spcAft>
                <a:spcPts val="0"/>
              </a:spcAft>
              <a:buSzPts val="6200"/>
              <a:buNone/>
              <a:defRPr sz="6200"/>
            </a:lvl8pPr>
            <a:lvl9pPr lvl="8" algn="ctr">
              <a:lnSpc>
                <a:spcPct val="100000"/>
              </a:lnSpc>
              <a:spcBef>
                <a:spcPts val="0"/>
              </a:spcBef>
              <a:spcAft>
                <a:spcPts val="0"/>
              </a:spcAft>
              <a:buSzPts val="6200"/>
              <a:buNone/>
              <a:defRPr sz="6200"/>
            </a:lvl9pPr>
          </a:lstStyle>
          <a:p>
            <a:endParaRPr/>
          </a:p>
        </p:txBody>
      </p:sp>
      <p:sp>
        <p:nvSpPr>
          <p:cNvPr id="806" name="Google Shape;806;p47"/>
          <p:cNvSpPr txBox="1">
            <a:spLocks noGrp="1"/>
          </p:cNvSpPr>
          <p:nvPr>
            <p:ph type="subTitle" idx="5"/>
          </p:nvPr>
        </p:nvSpPr>
        <p:spPr>
          <a:xfrm>
            <a:off x="715100" y="4082111"/>
            <a:ext cx="3827700" cy="4452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400"/>
              <a:buNone/>
              <a:defRPr sz="16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hanks">
  <p:cSld name="BLANK_1_1_1_1_1_1_2">
    <p:bg>
      <p:bgPr>
        <a:solidFill>
          <a:schemeClr val="dk1"/>
        </a:solidFill>
        <a:effectLst/>
      </p:bgPr>
    </p:bg>
    <p:spTree>
      <p:nvGrpSpPr>
        <p:cNvPr id="1" name="Shape 807"/>
        <p:cNvGrpSpPr/>
        <p:nvPr/>
      </p:nvGrpSpPr>
      <p:grpSpPr>
        <a:xfrm>
          <a:off x="0" y="0"/>
          <a:ext cx="0" cy="0"/>
          <a:chOff x="0" y="0"/>
          <a:chExt cx="0" cy="0"/>
        </a:xfrm>
      </p:grpSpPr>
      <p:pic>
        <p:nvPicPr>
          <p:cNvPr id="808" name="Google Shape;808;p48"/>
          <p:cNvPicPr preferRelativeResize="0"/>
          <p:nvPr/>
        </p:nvPicPr>
        <p:blipFill rotWithShape="1">
          <a:blip r:embed="rId2">
            <a:alphaModFix/>
          </a:blip>
          <a:srcRect l="8413" t="8434" r="52776" b="22427"/>
          <a:stretch/>
        </p:blipFill>
        <p:spPr>
          <a:xfrm rot="-5400000" flipH="1">
            <a:off x="-2068051" y="2877151"/>
            <a:ext cx="3548702" cy="3556000"/>
          </a:xfrm>
          <a:prstGeom prst="rect">
            <a:avLst/>
          </a:prstGeom>
          <a:noFill/>
          <a:ln>
            <a:noFill/>
          </a:ln>
        </p:spPr>
      </p:pic>
      <p:pic>
        <p:nvPicPr>
          <p:cNvPr id="809" name="Google Shape;809;p48"/>
          <p:cNvPicPr preferRelativeResize="0"/>
          <p:nvPr/>
        </p:nvPicPr>
        <p:blipFill rotWithShape="1">
          <a:blip r:embed="rId3">
            <a:alphaModFix amt="70000"/>
          </a:blip>
          <a:srcRect l="45592" t="14774" r="15597" b="19524"/>
          <a:stretch/>
        </p:blipFill>
        <p:spPr>
          <a:xfrm rot="5400000" flipH="1">
            <a:off x="7886087" y="2176026"/>
            <a:ext cx="3801826" cy="3620449"/>
          </a:xfrm>
          <a:prstGeom prst="rect">
            <a:avLst/>
          </a:prstGeom>
          <a:noFill/>
          <a:ln>
            <a:noFill/>
          </a:ln>
        </p:spPr>
      </p:pic>
      <p:pic>
        <p:nvPicPr>
          <p:cNvPr id="810" name="Google Shape;810;p48"/>
          <p:cNvPicPr preferRelativeResize="0"/>
          <p:nvPr/>
        </p:nvPicPr>
        <p:blipFill rotWithShape="1">
          <a:blip r:embed="rId2">
            <a:alphaModFix/>
          </a:blip>
          <a:srcRect l="8413" t="8434" r="52776" b="22427"/>
          <a:stretch/>
        </p:blipFill>
        <p:spPr>
          <a:xfrm rot="-5400000" flipH="1">
            <a:off x="7248811" y="-1505199"/>
            <a:ext cx="3548702" cy="3556000"/>
          </a:xfrm>
          <a:prstGeom prst="rect">
            <a:avLst/>
          </a:prstGeom>
          <a:noFill/>
          <a:ln>
            <a:noFill/>
          </a:ln>
        </p:spPr>
      </p:pic>
      <p:pic>
        <p:nvPicPr>
          <p:cNvPr id="811" name="Google Shape;811;p48"/>
          <p:cNvPicPr preferRelativeResize="0"/>
          <p:nvPr/>
        </p:nvPicPr>
        <p:blipFill rotWithShape="1">
          <a:blip r:embed="rId3">
            <a:alphaModFix amt="70000"/>
          </a:blip>
          <a:srcRect l="45592" t="14774" r="15597" b="19524"/>
          <a:stretch/>
        </p:blipFill>
        <p:spPr>
          <a:xfrm rot="5400000" flipH="1">
            <a:off x="1170997" y="4087126"/>
            <a:ext cx="4627099" cy="4406349"/>
          </a:xfrm>
          <a:prstGeom prst="rect">
            <a:avLst/>
          </a:prstGeom>
          <a:noFill/>
          <a:ln>
            <a:noFill/>
          </a:ln>
        </p:spPr>
      </p:pic>
      <p:sp>
        <p:nvSpPr>
          <p:cNvPr id="812" name="Google Shape;812;p48"/>
          <p:cNvSpPr/>
          <p:nvPr/>
        </p:nvSpPr>
        <p:spPr>
          <a:xfrm rot="8100585" flipH="1">
            <a:off x="621504" y="492785"/>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3" name="Google Shape;813;p48"/>
          <p:cNvSpPr/>
          <p:nvPr/>
        </p:nvSpPr>
        <p:spPr>
          <a:xfrm rot="8100585" flipH="1">
            <a:off x="621504" y="4566260"/>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814" name="Google Shape;814;p48"/>
          <p:cNvPicPr preferRelativeResize="0"/>
          <p:nvPr/>
        </p:nvPicPr>
        <p:blipFill rotWithShape="1">
          <a:blip r:embed="rId4">
            <a:alphaModFix/>
          </a:blip>
          <a:srcRect l="46065" t="15716" r="22916" b="17204"/>
          <a:stretch/>
        </p:blipFill>
        <p:spPr>
          <a:xfrm rot="10800000" flipH="1">
            <a:off x="715099" y="-1760463"/>
            <a:ext cx="2836325" cy="3450176"/>
          </a:xfrm>
          <a:prstGeom prst="rect">
            <a:avLst/>
          </a:prstGeom>
          <a:noFill/>
          <a:ln>
            <a:noFill/>
          </a:ln>
        </p:spPr>
      </p:pic>
      <p:grpSp>
        <p:nvGrpSpPr>
          <p:cNvPr id="815" name="Google Shape;815;p48"/>
          <p:cNvGrpSpPr/>
          <p:nvPr/>
        </p:nvGrpSpPr>
        <p:grpSpPr>
          <a:xfrm rot="10800000" flipH="1">
            <a:off x="8471340" y="455981"/>
            <a:ext cx="384767" cy="704640"/>
            <a:chOff x="3173250" y="4381500"/>
            <a:chExt cx="1441076" cy="2639099"/>
          </a:xfrm>
        </p:grpSpPr>
        <p:sp>
          <p:nvSpPr>
            <p:cNvPr id="816" name="Google Shape;816;p48"/>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7" name="Google Shape;817;p48"/>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8" name="Google Shape;818;p48"/>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19" name="Google Shape;819;p48"/>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0" name="Google Shape;820;p48"/>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1" name="Google Shape;821;p48"/>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2" name="Google Shape;822;p48"/>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3" name="Google Shape;823;p48"/>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4" name="Google Shape;824;p48"/>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5" name="Google Shape;825;p48"/>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6" name="Google Shape;826;p48"/>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7" name="Google Shape;827;p48"/>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8" name="Google Shape;828;p48"/>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9" name="Google Shape;829;p48"/>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0" name="Google Shape;830;p48"/>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1" name="Google Shape;831;p48"/>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2" name="Google Shape;832;p48"/>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3" name="Google Shape;833;p48"/>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4" name="Google Shape;834;p48"/>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5" name="Google Shape;835;p48"/>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6" name="Google Shape;836;p48"/>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7" name="Google Shape;837;p48"/>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8" name="Google Shape;838;p48"/>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9" name="Google Shape;839;p48"/>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0" name="Google Shape;840;p48"/>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1" name="Google Shape;841;p48"/>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2" name="Google Shape;842;p48"/>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3" name="Google Shape;843;p48"/>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4" name="Google Shape;844;p48"/>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45" name="Google Shape;845;p48"/>
          <p:cNvGrpSpPr/>
          <p:nvPr/>
        </p:nvGrpSpPr>
        <p:grpSpPr>
          <a:xfrm rot="10800000" flipH="1">
            <a:off x="110540" y="2891781"/>
            <a:ext cx="384767" cy="704640"/>
            <a:chOff x="3173250" y="4381500"/>
            <a:chExt cx="1441076" cy="2639099"/>
          </a:xfrm>
        </p:grpSpPr>
        <p:sp>
          <p:nvSpPr>
            <p:cNvPr id="846" name="Google Shape;846;p48"/>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7" name="Google Shape;847;p48"/>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8" name="Google Shape;848;p48"/>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9" name="Google Shape;849;p48"/>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0" name="Google Shape;850;p48"/>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1" name="Google Shape;851;p48"/>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2" name="Google Shape;852;p48"/>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3" name="Google Shape;853;p48"/>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4" name="Google Shape;854;p48"/>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5" name="Google Shape;855;p48"/>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6" name="Google Shape;856;p48"/>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7" name="Google Shape;857;p48"/>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8" name="Google Shape;858;p48"/>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9" name="Google Shape;859;p48"/>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0" name="Google Shape;860;p48"/>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1" name="Google Shape;861;p48"/>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2" name="Google Shape;862;p48"/>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3" name="Google Shape;863;p48"/>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4" name="Google Shape;864;p48"/>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5" name="Google Shape;865;p48"/>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6" name="Google Shape;866;p48"/>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7" name="Google Shape;867;p48"/>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8" name="Google Shape;868;p48"/>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9" name="Google Shape;869;p48"/>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0" name="Google Shape;870;p48"/>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1" name="Google Shape;871;p48"/>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2" name="Google Shape;872;p48"/>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3" name="Google Shape;873;p48"/>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4" name="Google Shape;874;p48"/>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75" name="Google Shape;875;p48"/>
          <p:cNvSpPr/>
          <p:nvPr/>
        </p:nvSpPr>
        <p:spPr>
          <a:xfrm rot="3600113" flipH="1">
            <a:off x="6079217" y="-139978"/>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6" name="Google Shape;876;p48"/>
          <p:cNvSpPr/>
          <p:nvPr/>
        </p:nvSpPr>
        <p:spPr>
          <a:xfrm rot="5400000">
            <a:off x="-1170451" y="188801"/>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7" name="Google Shape;877;p48"/>
          <p:cNvSpPr/>
          <p:nvPr/>
        </p:nvSpPr>
        <p:spPr>
          <a:xfrm rot="-2148274" flipH="1">
            <a:off x="5952251" y="5225290"/>
            <a:ext cx="2433241" cy="16802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8" name="Google Shape;878;p48"/>
          <p:cNvSpPr txBox="1">
            <a:spLocks noGrp="1"/>
          </p:cNvSpPr>
          <p:nvPr>
            <p:ph type="ctrTitle"/>
          </p:nvPr>
        </p:nvSpPr>
        <p:spPr>
          <a:xfrm>
            <a:off x="1969500" y="814250"/>
            <a:ext cx="5205000" cy="1048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lt1"/>
              </a:buClr>
              <a:buSzPts val="5200"/>
              <a:buNone/>
              <a:defRPr sz="6000">
                <a:solidFill>
                  <a:schemeClr val="lt1"/>
                </a:solidFill>
                <a:latin typeface="MuseoModerno Medium"/>
                <a:ea typeface="MuseoModerno Medium"/>
                <a:cs typeface="MuseoModerno Medium"/>
                <a:sym typeface="MuseoModerno Medium"/>
              </a:defRPr>
            </a:lvl1pPr>
            <a:lvl2pPr lvl="1" algn="ctr">
              <a:lnSpc>
                <a:spcPct val="100000"/>
              </a:lnSpc>
              <a:spcBef>
                <a:spcPts val="0"/>
              </a:spcBef>
              <a:spcAft>
                <a:spcPts val="0"/>
              </a:spcAft>
              <a:buClr>
                <a:schemeClr val="lt1"/>
              </a:buClr>
              <a:buSzPts val="5200"/>
              <a:buNone/>
              <a:defRPr sz="5200">
                <a:solidFill>
                  <a:schemeClr val="lt1"/>
                </a:solidFill>
              </a:defRPr>
            </a:lvl2pPr>
            <a:lvl3pPr lvl="2" algn="ctr">
              <a:lnSpc>
                <a:spcPct val="100000"/>
              </a:lnSpc>
              <a:spcBef>
                <a:spcPts val="0"/>
              </a:spcBef>
              <a:spcAft>
                <a:spcPts val="0"/>
              </a:spcAft>
              <a:buClr>
                <a:schemeClr val="lt1"/>
              </a:buClr>
              <a:buSzPts val="5200"/>
              <a:buNone/>
              <a:defRPr sz="5200">
                <a:solidFill>
                  <a:schemeClr val="lt1"/>
                </a:solidFill>
              </a:defRPr>
            </a:lvl3pPr>
            <a:lvl4pPr lvl="3" algn="ctr">
              <a:lnSpc>
                <a:spcPct val="100000"/>
              </a:lnSpc>
              <a:spcBef>
                <a:spcPts val="0"/>
              </a:spcBef>
              <a:spcAft>
                <a:spcPts val="0"/>
              </a:spcAft>
              <a:buClr>
                <a:schemeClr val="lt1"/>
              </a:buClr>
              <a:buSzPts val="5200"/>
              <a:buNone/>
              <a:defRPr sz="5200">
                <a:solidFill>
                  <a:schemeClr val="lt1"/>
                </a:solidFill>
              </a:defRPr>
            </a:lvl4pPr>
            <a:lvl5pPr lvl="4" algn="ctr">
              <a:lnSpc>
                <a:spcPct val="100000"/>
              </a:lnSpc>
              <a:spcBef>
                <a:spcPts val="0"/>
              </a:spcBef>
              <a:spcAft>
                <a:spcPts val="0"/>
              </a:spcAft>
              <a:buClr>
                <a:schemeClr val="lt1"/>
              </a:buClr>
              <a:buSzPts val="5200"/>
              <a:buNone/>
              <a:defRPr sz="5200">
                <a:solidFill>
                  <a:schemeClr val="lt1"/>
                </a:solidFill>
              </a:defRPr>
            </a:lvl5pPr>
            <a:lvl6pPr lvl="5" algn="ctr">
              <a:lnSpc>
                <a:spcPct val="100000"/>
              </a:lnSpc>
              <a:spcBef>
                <a:spcPts val="0"/>
              </a:spcBef>
              <a:spcAft>
                <a:spcPts val="0"/>
              </a:spcAft>
              <a:buClr>
                <a:schemeClr val="lt1"/>
              </a:buClr>
              <a:buSzPts val="5200"/>
              <a:buNone/>
              <a:defRPr sz="5200">
                <a:solidFill>
                  <a:schemeClr val="lt1"/>
                </a:solidFill>
              </a:defRPr>
            </a:lvl6pPr>
            <a:lvl7pPr lvl="6" algn="ctr">
              <a:lnSpc>
                <a:spcPct val="100000"/>
              </a:lnSpc>
              <a:spcBef>
                <a:spcPts val="0"/>
              </a:spcBef>
              <a:spcAft>
                <a:spcPts val="0"/>
              </a:spcAft>
              <a:buClr>
                <a:schemeClr val="lt1"/>
              </a:buClr>
              <a:buSzPts val="5200"/>
              <a:buNone/>
              <a:defRPr sz="5200">
                <a:solidFill>
                  <a:schemeClr val="lt1"/>
                </a:solidFill>
              </a:defRPr>
            </a:lvl7pPr>
            <a:lvl8pPr lvl="7" algn="ctr">
              <a:lnSpc>
                <a:spcPct val="100000"/>
              </a:lnSpc>
              <a:spcBef>
                <a:spcPts val="0"/>
              </a:spcBef>
              <a:spcAft>
                <a:spcPts val="0"/>
              </a:spcAft>
              <a:buClr>
                <a:schemeClr val="lt1"/>
              </a:buClr>
              <a:buSzPts val="5200"/>
              <a:buNone/>
              <a:defRPr sz="5200">
                <a:solidFill>
                  <a:schemeClr val="lt1"/>
                </a:solidFill>
              </a:defRPr>
            </a:lvl8pPr>
            <a:lvl9pPr lvl="8" algn="ctr">
              <a:lnSpc>
                <a:spcPct val="100000"/>
              </a:lnSpc>
              <a:spcBef>
                <a:spcPts val="0"/>
              </a:spcBef>
              <a:spcAft>
                <a:spcPts val="0"/>
              </a:spcAft>
              <a:buClr>
                <a:schemeClr val="lt1"/>
              </a:buClr>
              <a:buSzPts val="5200"/>
              <a:buNone/>
              <a:defRPr sz="5200">
                <a:solidFill>
                  <a:schemeClr val="lt1"/>
                </a:solidFill>
              </a:defRPr>
            </a:lvl9pPr>
          </a:lstStyle>
          <a:p>
            <a:endParaRPr/>
          </a:p>
        </p:txBody>
      </p:sp>
      <p:sp>
        <p:nvSpPr>
          <p:cNvPr id="879" name="Google Shape;879;p48"/>
          <p:cNvSpPr txBox="1">
            <a:spLocks noGrp="1"/>
          </p:cNvSpPr>
          <p:nvPr>
            <p:ph type="subTitle" idx="1"/>
          </p:nvPr>
        </p:nvSpPr>
        <p:spPr>
          <a:xfrm>
            <a:off x="1969500" y="1764100"/>
            <a:ext cx="5205000" cy="1296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lt1"/>
              </a:buClr>
              <a:buSzPts val="1400"/>
              <a:buNone/>
              <a:defRPr>
                <a:solidFill>
                  <a:schemeClr val="lt1"/>
                </a:solidFill>
              </a:defRPr>
            </a:lvl1pPr>
            <a:lvl2pPr lvl="1" algn="ctr">
              <a:lnSpc>
                <a:spcPct val="100000"/>
              </a:lnSpc>
              <a:spcBef>
                <a:spcPts val="1000"/>
              </a:spcBef>
              <a:spcAft>
                <a:spcPts val="0"/>
              </a:spcAft>
              <a:buClr>
                <a:schemeClr val="lt1"/>
              </a:buClr>
              <a:buSzPts val="1800"/>
              <a:buNone/>
              <a:defRPr sz="1800">
                <a:solidFill>
                  <a:schemeClr val="lt1"/>
                </a:solidFill>
              </a:defRPr>
            </a:lvl2pPr>
            <a:lvl3pPr lvl="2" algn="ctr">
              <a:lnSpc>
                <a:spcPct val="100000"/>
              </a:lnSpc>
              <a:spcBef>
                <a:spcPts val="0"/>
              </a:spcBef>
              <a:spcAft>
                <a:spcPts val="0"/>
              </a:spcAft>
              <a:buClr>
                <a:schemeClr val="lt1"/>
              </a:buClr>
              <a:buSzPts val="1800"/>
              <a:buNone/>
              <a:defRPr sz="1800">
                <a:solidFill>
                  <a:schemeClr val="lt1"/>
                </a:solidFill>
              </a:defRPr>
            </a:lvl3pPr>
            <a:lvl4pPr lvl="3" algn="ctr">
              <a:lnSpc>
                <a:spcPct val="100000"/>
              </a:lnSpc>
              <a:spcBef>
                <a:spcPts val="0"/>
              </a:spcBef>
              <a:spcAft>
                <a:spcPts val="0"/>
              </a:spcAft>
              <a:buClr>
                <a:schemeClr val="lt1"/>
              </a:buClr>
              <a:buSzPts val="1800"/>
              <a:buNone/>
              <a:defRPr sz="1800">
                <a:solidFill>
                  <a:schemeClr val="lt1"/>
                </a:solidFill>
              </a:defRPr>
            </a:lvl4pPr>
            <a:lvl5pPr lvl="4" algn="ctr">
              <a:lnSpc>
                <a:spcPct val="100000"/>
              </a:lnSpc>
              <a:spcBef>
                <a:spcPts val="0"/>
              </a:spcBef>
              <a:spcAft>
                <a:spcPts val="0"/>
              </a:spcAft>
              <a:buClr>
                <a:schemeClr val="lt1"/>
              </a:buClr>
              <a:buSzPts val="1800"/>
              <a:buNone/>
              <a:defRPr sz="1800">
                <a:solidFill>
                  <a:schemeClr val="lt1"/>
                </a:solidFill>
              </a:defRPr>
            </a:lvl5pPr>
            <a:lvl6pPr lvl="5" algn="ctr">
              <a:lnSpc>
                <a:spcPct val="100000"/>
              </a:lnSpc>
              <a:spcBef>
                <a:spcPts val="0"/>
              </a:spcBef>
              <a:spcAft>
                <a:spcPts val="0"/>
              </a:spcAft>
              <a:buClr>
                <a:schemeClr val="lt1"/>
              </a:buClr>
              <a:buSzPts val="1800"/>
              <a:buNone/>
              <a:defRPr sz="1800">
                <a:solidFill>
                  <a:schemeClr val="lt1"/>
                </a:solidFill>
              </a:defRPr>
            </a:lvl6pPr>
            <a:lvl7pPr lvl="6" algn="ctr">
              <a:lnSpc>
                <a:spcPct val="100000"/>
              </a:lnSpc>
              <a:spcBef>
                <a:spcPts val="0"/>
              </a:spcBef>
              <a:spcAft>
                <a:spcPts val="0"/>
              </a:spcAft>
              <a:buClr>
                <a:schemeClr val="lt1"/>
              </a:buClr>
              <a:buSzPts val="1800"/>
              <a:buNone/>
              <a:defRPr sz="1800">
                <a:solidFill>
                  <a:schemeClr val="lt1"/>
                </a:solidFill>
              </a:defRPr>
            </a:lvl7pPr>
            <a:lvl8pPr lvl="7" algn="ctr">
              <a:lnSpc>
                <a:spcPct val="100000"/>
              </a:lnSpc>
              <a:spcBef>
                <a:spcPts val="0"/>
              </a:spcBef>
              <a:spcAft>
                <a:spcPts val="0"/>
              </a:spcAft>
              <a:buClr>
                <a:schemeClr val="lt1"/>
              </a:buClr>
              <a:buSzPts val="1800"/>
              <a:buNone/>
              <a:defRPr sz="1800">
                <a:solidFill>
                  <a:schemeClr val="lt1"/>
                </a:solidFill>
              </a:defRPr>
            </a:lvl8pPr>
            <a:lvl9pPr lvl="8" algn="ctr">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880" name="Google Shape;880;p48"/>
          <p:cNvSpPr txBox="1"/>
          <p:nvPr/>
        </p:nvSpPr>
        <p:spPr>
          <a:xfrm>
            <a:off x="2292175" y="3678325"/>
            <a:ext cx="4559700" cy="6156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300"/>
              </a:spcBef>
              <a:spcAft>
                <a:spcPts val="0"/>
              </a:spcAft>
              <a:buClr>
                <a:srgbClr val="000000"/>
              </a:buClr>
              <a:buSzPts val="1200"/>
              <a:buFont typeface="Arial"/>
              <a:buNone/>
            </a:pPr>
            <a:r>
              <a:rPr lang="en" sz="1200" b="0" i="0" u="none" strike="noStrike" cap="none">
                <a:solidFill>
                  <a:schemeClr val="lt1"/>
                </a:solidFill>
                <a:latin typeface="Baloo 2"/>
                <a:ea typeface="Baloo 2"/>
                <a:cs typeface="Baloo 2"/>
                <a:sym typeface="Baloo 2"/>
              </a:rPr>
              <a:t>CREDITS: This presentation template was created by </a:t>
            </a:r>
            <a:r>
              <a:rPr lang="en" sz="1200" b="1" i="0" u="sng" strike="noStrike" cap="none">
                <a:solidFill>
                  <a:schemeClr val="lt1"/>
                </a:solidFill>
                <a:latin typeface="Baloo 2"/>
                <a:ea typeface="Baloo 2"/>
                <a:cs typeface="Baloo 2"/>
                <a:sym typeface="Baloo 2"/>
                <a:hlinkClick r:id="rId5">
                  <a:extLst>
                    <a:ext uri="{A12FA001-AC4F-418D-AE19-62706E023703}">
                      <ahyp:hlinkClr xmlns:ahyp="http://schemas.microsoft.com/office/drawing/2018/hyperlinkcolor" val="tx"/>
                    </a:ext>
                  </a:extLst>
                </a:hlinkClick>
              </a:rPr>
              <a:t>Slidesgo</a:t>
            </a:r>
            <a:r>
              <a:rPr lang="en" sz="1200" b="0" i="0" u="none" strike="noStrike" cap="none">
                <a:solidFill>
                  <a:schemeClr val="lt1"/>
                </a:solidFill>
                <a:latin typeface="Baloo 2"/>
                <a:ea typeface="Baloo 2"/>
                <a:cs typeface="Baloo 2"/>
                <a:sym typeface="Baloo 2"/>
              </a:rPr>
              <a:t>, and includes icons by </a:t>
            </a:r>
            <a:r>
              <a:rPr lang="en" sz="1200" b="1" i="0" u="sng" strike="noStrike" cap="none">
                <a:solidFill>
                  <a:schemeClr val="lt1"/>
                </a:solidFill>
                <a:latin typeface="Baloo 2"/>
                <a:ea typeface="Baloo 2"/>
                <a:cs typeface="Baloo 2"/>
                <a:sym typeface="Baloo 2"/>
                <a:hlinkClick r:id="rId6">
                  <a:extLst>
                    <a:ext uri="{A12FA001-AC4F-418D-AE19-62706E023703}">
                      <ahyp:hlinkClr xmlns:ahyp="http://schemas.microsoft.com/office/drawing/2018/hyperlinkcolor" val="tx"/>
                    </a:ext>
                  </a:extLst>
                </a:hlinkClick>
              </a:rPr>
              <a:t>Flaticon</a:t>
            </a:r>
            <a:r>
              <a:rPr lang="en" sz="1200" b="1" i="0" u="none" strike="noStrike" cap="none">
                <a:solidFill>
                  <a:schemeClr val="lt1"/>
                </a:solidFill>
                <a:latin typeface="Baloo 2"/>
                <a:ea typeface="Baloo 2"/>
                <a:cs typeface="Baloo 2"/>
                <a:sym typeface="Baloo 2"/>
              </a:rPr>
              <a:t> </a:t>
            </a:r>
            <a:r>
              <a:rPr lang="en" sz="1200" b="0" i="0" u="none" strike="noStrike" cap="none">
                <a:solidFill>
                  <a:schemeClr val="lt1"/>
                </a:solidFill>
                <a:latin typeface="Baloo 2"/>
                <a:ea typeface="Baloo 2"/>
                <a:cs typeface="Baloo 2"/>
                <a:sym typeface="Baloo 2"/>
              </a:rPr>
              <a:t>and infographics &amp; images by </a:t>
            </a:r>
            <a:r>
              <a:rPr lang="en" sz="1200" b="1" i="0" u="sng" strike="noStrike" cap="none">
                <a:solidFill>
                  <a:schemeClr val="lt1"/>
                </a:solidFill>
                <a:latin typeface="Baloo 2"/>
                <a:ea typeface="Baloo 2"/>
                <a:cs typeface="Baloo 2"/>
                <a:sym typeface="Baloo 2"/>
                <a:hlinkClick r:id="rId7">
                  <a:extLst>
                    <a:ext uri="{A12FA001-AC4F-418D-AE19-62706E023703}">
                      <ahyp:hlinkClr xmlns:ahyp="http://schemas.microsoft.com/office/drawing/2018/hyperlinkcolor" val="tx"/>
                    </a:ext>
                  </a:extLst>
                </a:hlinkClick>
              </a:rPr>
              <a:t>Freepik</a:t>
            </a:r>
            <a:endParaRPr sz="1200" b="1" i="0" u="sng" strike="noStrike" cap="none">
              <a:solidFill>
                <a:schemeClr val="lt1"/>
              </a:solidFill>
              <a:latin typeface="Baloo 2"/>
              <a:ea typeface="Baloo 2"/>
              <a:cs typeface="Baloo 2"/>
              <a:sym typeface="Baloo 2"/>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881"/>
        <p:cNvGrpSpPr/>
        <p:nvPr/>
      </p:nvGrpSpPr>
      <p:grpSpPr>
        <a:xfrm>
          <a:off x="0" y="0"/>
          <a:ext cx="0" cy="0"/>
          <a:chOff x="0" y="0"/>
          <a:chExt cx="0" cy="0"/>
        </a:xfrm>
      </p:grpSpPr>
      <p:pic>
        <p:nvPicPr>
          <p:cNvPr id="882" name="Google Shape;882;p49"/>
          <p:cNvPicPr preferRelativeResize="0"/>
          <p:nvPr/>
        </p:nvPicPr>
        <p:blipFill rotWithShape="1">
          <a:blip r:embed="rId2">
            <a:alphaModFix/>
          </a:blip>
          <a:srcRect l="8413" t="8434" r="52776" b="22427"/>
          <a:stretch/>
        </p:blipFill>
        <p:spPr>
          <a:xfrm rot="5400000">
            <a:off x="7658648" y="2648551"/>
            <a:ext cx="3548702" cy="3556000"/>
          </a:xfrm>
          <a:prstGeom prst="rect">
            <a:avLst/>
          </a:prstGeom>
          <a:noFill/>
          <a:ln>
            <a:noFill/>
          </a:ln>
        </p:spPr>
      </p:pic>
      <p:pic>
        <p:nvPicPr>
          <p:cNvPr id="883" name="Google Shape;883;p49"/>
          <p:cNvPicPr preferRelativeResize="0"/>
          <p:nvPr/>
        </p:nvPicPr>
        <p:blipFill rotWithShape="1">
          <a:blip r:embed="rId3">
            <a:alphaModFix/>
          </a:blip>
          <a:srcRect l="46065" t="15716" r="22916" b="17204"/>
          <a:stretch/>
        </p:blipFill>
        <p:spPr>
          <a:xfrm rot="10800000">
            <a:off x="-2086375" y="2102900"/>
            <a:ext cx="2836325" cy="3450176"/>
          </a:xfrm>
          <a:prstGeom prst="rect">
            <a:avLst/>
          </a:prstGeom>
          <a:noFill/>
          <a:ln>
            <a:noFill/>
          </a:ln>
        </p:spPr>
      </p:pic>
      <p:pic>
        <p:nvPicPr>
          <p:cNvPr id="884" name="Google Shape;884;p49"/>
          <p:cNvPicPr preferRelativeResize="0"/>
          <p:nvPr/>
        </p:nvPicPr>
        <p:blipFill rotWithShape="1">
          <a:blip r:embed="rId4">
            <a:alphaModFix amt="70000"/>
          </a:blip>
          <a:srcRect l="45592" t="14774" r="15597" b="19524"/>
          <a:stretch/>
        </p:blipFill>
        <p:spPr>
          <a:xfrm rot="-5400000">
            <a:off x="1219862" y="4175151"/>
            <a:ext cx="3801826" cy="3620449"/>
          </a:xfrm>
          <a:prstGeom prst="rect">
            <a:avLst/>
          </a:prstGeom>
          <a:noFill/>
          <a:ln>
            <a:noFill/>
          </a:ln>
        </p:spPr>
      </p:pic>
      <p:pic>
        <p:nvPicPr>
          <p:cNvPr id="885" name="Google Shape;885;p49"/>
          <p:cNvPicPr preferRelativeResize="0"/>
          <p:nvPr/>
        </p:nvPicPr>
        <p:blipFill rotWithShape="1">
          <a:blip r:embed="rId2">
            <a:alphaModFix/>
          </a:blip>
          <a:srcRect l="8413" t="8434" r="52776" b="22427"/>
          <a:stretch/>
        </p:blipFill>
        <p:spPr>
          <a:xfrm rot="5400000">
            <a:off x="-1273065" y="-1830999"/>
            <a:ext cx="3548702" cy="3556000"/>
          </a:xfrm>
          <a:prstGeom prst="rect">
            <a:avLst/>
          </a:prstGeom>
          <a:noFill/>
          <a:ln>
            <a:noFill/>
          </a:ln>
        </p:spPr>
      </p:pic>
      <p:pic>
        <p:nvPicPr>
          <p:cNvPr id="886" name="Google Shape;886;p49"/>
          <p:cNvPicPr preferRelativeResize="0"/>
          <p:nvPr/>
        </p:nvPicPr>
        <p:blipFill rotWithShape="1">
          <a:blip r:embed="rId4">
            <a:alphaModFix amt="70000"/>
          </a:blip>
          <a:srcRect l="45592" t="14774" r="15597" b="19524"/>
          <a:stretch/>
        </p:blipFill>
        <p:spPr>
          <a:xfrm rot="-5400000">
            <a:off x="5793840" y="-3098649"/>
            <a:ext cx="4627099" cy="4406349"/>
          </a:xfrm>
          <a:prstGeom prst="rect">
            <a:avLst/>
          </a:prstGeom>
          <a:noFill/>
          <a:ln>
            <a:noFill/>
          </a:ln>
        </p:spPr>
      </p:pic>
      <p:pic>
        <p:nvPicPr>
          <p:cNvPr id="887" name="Google Shape;887;p49"/>
          <p:cNvPicPr preferRelativeResize="0"/>
          <p:nvPr/>
        </p:nvPicPr>
        <p:blipFill rotWithShape="1">
          <a:blip r:embed="rId3">
            <a:alphaModFix/>
          </a:blip>
          <a:srcRect l="46065" t="15716" r="22916" b="17204"/>
          <a:stretch/>
        </p:blipFill>
        <p:spPr>
          <a:xfrm rot="10800000">
            <a:off x="5710550" y="4116937"/>
            <a:ext cx="2836325" cy="3450176"/>
          </a:xfrm>
          <a:prstGeom prst="rect">
            <a:avLst/>
          </a:prstGeom>
          <a:noFill/>
          <a:ln>
            <a:noFill/>
          </a:ln>
        </p:spPr>
      </p:pic>
      <p:pic>
        <p:nvPicPr>
          <p:cNvPr id="888" name="Google Shape;888;p49"/>
          <p:cNvPicPr preferRelativeResize="0"/>
          <p:nvPr/>
        </p:nvPicPr>
        <p:blipFill rotWithShape="1">
          <a:blip r:embed="rId4">
            <a:alphaModFix amt="70000"/>
          </a:blip>
          <a:srcRect l="45592" t="14774" r="15597" b="19524"/>
          <a:stretch/>
        </p:blipFill>
        <p:spPr>
          <a:xfrm rot="-5400000">
            <a:off x="7928925" y="-687949"/>
            <a:ext cx="3008150" cy="2864649"/>
          </a:xfrm>
          <a:prstGeom prst="rect">
            <a:avLst/>
          </a:prstGeom>
          <a:noFill/>
          <a:ln>
            <a:noFill/>
          </a:ln>
        </p:spPr>
      </p:pic>
      <p:sp>
        <p:nvSpPr>
          <p:cNvPr id="889" name="Google Shape;889;p49"/>
          <p:cNvSpPr/>
          <p:nvPr/>
        </p:nvSpPr>
        <p:spPr>
          <a:xfrm rot="3253597">
            <a:off x="8109611" y="4187655"/>
            <a:ext cx="2433026" cy="167851"/>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0" name="Google Shape;890;p49"/>
          <p:cNvSpPr/>
          <p:nvPr/>
        </p:nvSpPr>
        <p:spPr>
          <a:xfrm rot="-5400000">
            <a:off x="-551500" y="5901376"/>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1" name="Google Shape;891;p49"/>
          <p:cNvSpPr/>
          <p:nvPr/>
        </p:nvSpPr>
        <p:spPr>
          <a:xfrm rot="8097003">
            <a:off x="-1401859" y="2040643"/>
            <a:ext cx="2433155" cy="168009"/>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2" name="Google Shape;892;p49"/>
          <p:cNvSpPr/>
          <p:nvPr/>
        </p:nvSpPr>
        <p:spPr>
          <a:xfrm rot="7199887">
            <a:off x="4395441" y="-525787"/>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3" name="Google Shape;893;p49"/>
          <p:cNvSpPr/>
          <p:nvPr/>
        </p:nvSpPr>
        <p:spPr>
          <a:xfrm rot="6332427" flipH="1">
            <a:off x="604302" y="412995"/>
            <a:ext cx="318437" cy="411332"/>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4" name="Google Shape;894;p49"/>
          <p:cNvSpPr/>
          <p:nvPr/>
        </p:nvSpPr>
        <p:spPr>
          <a:xfrm>
            <a:off x="7834576" y="535011"/>
            <a:ext cx="712303" cy="704655"/>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5" name="Google Shape;895;p49"/>
          <p:cNvSpPr/>
          <p:nvPr/>
        </p:nvSpPr>
        <p:spPr>
          <a:xfrm>
            <a:off x="522724" y="3422161"/>
            <a:ext cx="384756" cy="380638"/>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6" name="Google Shape;896;p49"/>
          <p:cNvSpPr/>
          <p:nvPr/>
        </p:nvSpPr>
        <p:spPr>
          <a:xfrm rot="6332427" flipH="1">
            <a:off x="7948177" y="3989470"/>
            <a:ext cx="318437" cy="411332"/>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97" name="Google Shape;897;p49"/>
          <p:cNvGrpSpPr/>
          <p:nvPr/>
        </p:nvGrpSpPr>
        <p:grpSpPr>
          <a:xfrm rot="10800000">
            <a:off x="571141" y="2219431"/>
            <a:ext cx="384767" cy="704640"/>
            <a:chOff x="3173250" y="4381500"/>
            <a:chExt cx="1441076" cy="2639099"/>
          </a:xfrm>
        </p:grpSpPr>
        <p:sp>
          <p:nvSpPr>
            <p:cNvPr id="898" name="Google Shape;898;p49"/>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9" name="Google Shape;899;p49"/>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0" name="Google Shape;900;p49"/>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1" name="Google Shape;901;p49"/>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2" name="Google Shape;902;p49"/>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3" name="Google Shape;903;p49"/>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4" name="Google Shape;904;p49"/>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5" name="Google Shape;905;p49"/>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6" name="Google Shape;906;p49"/>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7" name="Google Shape;907;p49"/>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8" name="Google Shape;908;p49"/>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9" name="Google Shape;909;p49"/>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0" name="Google Shape;910;p49"/>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1" name="Google Shape;911;p49"/>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2" name="Google Shape;912;p49"/>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3" name="Google Shape;913;p49"/>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4" name="Google Shape;914;p49"/>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5" name="Google Shape;915;p49"/>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6" name="Google Shape;916;p49"/>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7" name="Google Shape;917;p49"/>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8" name="Google Shape;918;p49"/>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9" name="Google Shape;919;p49"/>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0" name="Google Shape;920;p49"/>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1" name="Google Shape;921;p49"/>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2" name="Google Shape;922;p49"/>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3" name="Google Shape;923;p49"/>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4" name="Google Shape;924;p49"/>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5" name="Google Shape;925;p49"/>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6" name="Google Shape;926;p49"/>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27" name="Google Shape;927;p49"/>
          <p:cNvGrpSpPr/>
          <p:nvPr/>
        </p:nvGrpSpPr>
        <p:grpSpPr>
          <a:xfrm rot="10800000">
            <a:off x="8236516" y="2219431"/>
            <a:ext cx="384767" cy="704640"/>
            <a:chOff x="3173250" y="4381500"/>
            <a:chExt cx="1441076" cy="2639099"/>
          </a:xfrm>
        </p:grpSpPr>
        <p:sp>
          <p:nvSpPr>
            <p:cNvPr id="928" name="Google Shape;928;p49"/>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9" name="Google Shape;929;p49"/>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0" name="Google Shape;930;p49"/>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1" name="Google Shape;931;p49"/>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2" name="Google Shape;932;p49"/>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3" name="Google Shape;933;p49"/>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4" name="Google Shape;934;p49"/>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5" name="Google Shape;935;p49"/>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6" name="Google Shape;936;p49"/>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7" name="Google Shape;937;p49"/>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8" name="Google Shape;938;p49"/>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9" name="Google Shape;939;p49"/>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0" name="Google Shape;940;p49"/>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1" name="Google Shape;941;p49"/>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2" name="Google Shape;942;p49"/>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3" name="Google Shape;943;p49"/>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4" name="Google Shape;944;p49"/>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5" name="Google Shape;945;p49"/>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6" name="Google Shape;946;p49"/>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7" name="Google Shape;947;p49"/>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8" name="Google Shape;948;p49"/>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9" name="Google Shape;949;p49"/>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0" name="Google Shape;950;p49"/>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1" name="Google Shape;951;p49"/>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2" name="Google Shape;952;p49"/>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3" name="Google Shape;953;p49"/>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4" name="Google Shape;954;p49"/>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5" name="Google Shape;955;p49"/>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56" name="Google Shape;956;p49"/>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ackground 1">
  <p:cSld name="BLANK_1_1_1_1_1_1_1_1">
    <p:bg>
      <p:bgPr>
        <a:solidFill>
          <a:schemeClr val="dk1"/>
        </a:solidFill>
        <a:effectLst/>
      </p:bgPr>
    </p:bg>
    <p:spTree>
      <p:nvGrpSpPr>
        <p:cNvPr id="1" name="Shape 957"/>
        <p:cNvGrpSpPr/>
        <p:nvPr/>
      </p:nvGrpSpPr>
      <p:grpSpPr>
        <a:xfrm>
          <a:off x="0" y="0"/>
          <a:ext cx="0" cy="0"/>
          <a:chOff x="0" y="0"/>
          <a:chExt cx="0" cy="0"/>
        </a:xfrm>
      </p:grpSpPr>
      <p:pic>
        <p:nvPicPr>
          <p:cNvPr id="958" name="Google Shape;958;p50"/>
          <p:cNvPicPr preferRelativeResize="0"/>
          <p:nvPr/>
        </p:nvPicPr>
        <p:blipFill rotWithShape="1">
          <a:blip r:embed="rId2">
            <a:alphaModFix/>
          </a:blip>
          <a:srcRect l="8413" t="8434" r="52776" b="22427"/>
          <a:stretch/>
        </p:blipFill>
        <p:spPr>
          <a:xfrm rot="5400000">
            <a:off x="7658648" y="2648551"/>
            <a:ext cx="3548702" cy="3556000"/>
          </a:xfrm>
          <a:prstGeom prst="rect">
            <a:avLst/>
          </a:prstGeom>
          <a:noFill/>
          <a:ln>
            <a:noFill/>
          </a:ln>
        </p:spPr>
      </p:pic>
      <p:pic>
        <p:nvPicPr>
          <p:cNvPr id="959" name="Google Shape;959;p50"/>
          <p:cNvPicPr preferRelativeResize="0"/>
          <p:nvPr/>
        </p:nvPicPr>
        <p:blipFill rotWithShape="1">
          <a:blip r:embed="rId3">
            <a:alphaModFix/>
          </a:blip>
          <a:srcRect l="46065" t="15716" r="22916" b="17204"/>
          <a:stretch/>
        </p:blipFill>
        <p:spPr>
          <a:xfrm rot="10800000">
            <a:off x="-1211375" y="-1201725"/>
            <a:ext cx="2836325" cy="3450176"/>
          </a:xfrm>
          <a:prstGeom prst="rect">
            <a:avLst/>
          </a:prstGeom>
          <a:noFill/>
          <a:ln>
            <a:noFill/>
          </a:ln>
        </p:spPr>
      </p:pic>
      <p:pic>
        <p:nvPicPr>
          <p:cNvPr id="960" name="Google Shape;960;p50"/>
          <p:cNvPicPr preferRelativeResize="0"/>
          <p:nvPr/>
        </p:nvPicPr>
        <p:blipFill rotWithShape="1">
          <a:blip r:embed="rId4">
            <a:alphaModFix amt="70000"/>
          </a:blip>
          <a:srcRect l="45592" t="14774" r="15597" b="19524"/>
          <a:stretch/>
        </p:blipFill>
        <p:spPr>
          <a:xfrm rot="-5400000">
            <a:off x="-2086188" y="1716651"/>
            <a:ext cx="3801826" cy="3620449"/>
          </a:xfrm>
          <a:prstGeom prst="rect">
            <a:avLst/>
          </a:prstGeom>
          <a:noFill/>
          <a:ln>
            <a:noFill/>
          </a:ln>
        </p:spPr>
      </p:pic>
      <p:pic>
        <p:nvPicPr>
          <p:cNvPr id="961" name="Google Shape;961;p50"/>
          <p:cNvPicPr preferRelativeResize="0"/>
          <p:nvPr/>
        </p:nvPicPr>
        <p:blipFill rotWithShape="1">
          <a:blip r:embed="rId2">
            <a:alphaModFix/>
          </a:blip>
          <a:srcRect l="8413" t="8434" r="52776" b="22427"/>
          <a:stretch/>
        </p:blipFill>
        <p:spPr>
          <a:xfrm rot="5400000">
            <a:off x="1818510" y="-2219774"/>
            <a:ext cx="3548702" cy="3556000"/>
          </a:xfrm>
          <a:prstGeom prst="rect">
            <a:avLst/>
          </a:prstGeom>
          <a:noFill/>
          <a:ln>
            <a:noFill/>
          </a:ln>
        </p:spPr>
      </p:pic>
      <p:pic>
        <p:nvPicPr>
          <p:cNvPr id="962" name="Google Shape;962;p50"/>
          <p:cNvPicPr preferRelativeResize="0"/>
          <p:nvPr/>
        </p:nvPicPr>
        <p:blipFill rotWithShape="1">
          <a:blip r:embed="rId4">
            <a:alphaModFix amt="70000"/>
          </a:blip>
          <a:srcRect l="45592" t="14774" r="15597" b="19524"/>
          <a:stretch/>
        </p:blipFill>
        <p:spPr>
          <a:xfrm rot="-5400000">
            <a:off x="2029340" y="3003226"/>
            <a:ext cx="4627099" cy="4406349"/>
          </a:xfrm>
          <a:prstGeom prst="rect">
            <a:avLst/>
          </a:prstGeom>
          <a:noFill/>
          <a:ln>
            <a:noFill/>
          </a:ln>
        </p:spPr>
      </p:pic>
      <p:pic>
        <p:nvPicPr>
          <p:cNvPr id="963" name="Google Shape;963;p50"/>
          <p:cNvPicPr preferRelativeResize="0"/>
          <p:nvPr/>
        </p:nvPicPr>
        <p:blipFill rotWithShape="1">
          <a:blip r:embed="rId3">
            <a:alphaModFix/>
          </a:blip>
          <a:srcRect l="46065" t="15716" r="22916" b="17204"/>
          <a:stretch/>
        </p:blipFill>
        <p:spPr>
          <a:xfrm rot="10800000">
            <a:off x="5418850" y="-2349063"/>
            <a:ext cx="2836325" cy="3450176"/>
          </a:xfrm>
          <a:prstGeom prst="rect">
            <a:avLst/>
          </a:prstGeom>
          <a:noFill/>
          <a:ln>
            <a:noFill/>
          </a:ln>
        </p:spPr>
      </p:pic>
      <p:pic>
        <p:nvPicPr>
          <p:cNvPr id="964" name="Google Shape;964;p50"/>
          <p:cNvPicPr preferRelativeResize="0"/>
          <p:nvPr/>
        </p:nvPicPr>
        <p:blipFill rotWithShape="1">
          <a:blip r:embed="rId4">
            <a:alphaModFix amt="70000"/>
          </a:blip>
          <a:srcRect l="45592" t="14774" r="15597" b="19524"/>
          <a:stretch/>
        </p:blipFill>
        <p:spPr>
          <a:xfrm rot="-5400000">
            <a:off x="7684150" y="299126"/>
            <a:ext cx="3008150" cy="2864649"/>
          </a:xfrm>
          <a:prstGeom prst="rect">
            <a:avLst/>
          </a:prstGeom>
          <a:noFill/>
          <a:ln>
            <a:noFill/>
          </a:ln>
        </p:spPr>
      </p:pic>
      <p:sp>
        <p:nvSpPr>
          <p:cNvPr id="965" name="Google Shape;965;p50"/>
          <p:cNvSpPr/>
          <p:nvPr/>
        </p:nvSpPr>
        <p:spPr>
          <a:xfrm rot="-8100585">
            <a:off x="8340007" y="434469"/>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6" name="Google Shape;966;p50"/>
          <p:cNvSpPr/>
          <p:nvPr/>
        </p:nvSpPr>
        <p:spPr>
          <a:xfrm rot="-8100585">
            <a:off x="8340007" y="4519610"/>
            <a:ext cx="177788" cy="177788"/>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967" name="Google Shape;967;p50"/>
          <p:cNvGrpSpPr/>
          <p:nvPr/>
        </p:nvGrpSpPr>
        <p:grpSpPr>
          <a:xfrm rot="10800000">
            <a:off x="283191" y="227381"/>
            <a:ext cx="384767" cy="704640"/>
            <a:chOff x="3173250" y="4381500"/>
            <a:chExt cx="1441076" cy="2639099"/>
          </a:xfrm>
        </p:grpSpPr>
        <p:sp>
          <p:nvSpPr>
            <p:cNvPr id="968" name="Google Shape;968;p50"/>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69" name="Google Shape;969;p50"/>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0" name="Google Shape;970;p50"/>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1" name="Google Shape;971;p50"/>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2" name="Google Shape;972;p50"/>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3" name="Google Shape;973;p50"/>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4" name="Google Shape;974;p50"/>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5" name="Google Shape;975;p50"/>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6" name="Google Shape;976;p50"/>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7" name="Google Shape;977;p50"/>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8" name="Google Shape;978;p50"/>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9" name="Google Shape;979;p50"/>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0" name="Google Shape;980;p50"/>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1" name="Google Shape;981;p50"/>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2" name="Google Shape;982;p50"/>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3" name="Google Shape;983;p50"/>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4" name="Google Shape;984;p50"/>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5" name="Google Shape;985;p50"/>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6" name="Google Shape;986;p50"/>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7" name="Google Shape;987;p50"/>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8" name="Google Shape;988;p50"/>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9" name="Google Shape;989;p50"/>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0" name="Google Shape;990;p50"/>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1" name="Google Shape;991;p50"/>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2" name="Google Shape;992;p50"/>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3" name="Google Shape;993;p50"/>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4" name="Google Shape;994;p50"/>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5" name="Google Shape;995;p50"/>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6" name="Google Shape;996;p50"/>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997" name="Google Shape;997;p50"/>
          <p:cNvGrpSpPr/>
          <p:nvPr/>
        </p:nvGrpSpPr>
        <p:grpSpPr>
          <a:xfrm rot="10800000">
            <a:off x="8643991" y="2663181"/>
            <a:ext cx="384767" cy="704640"/>
            <a:chOff x="3173250" y="4381500"/>
            <a:chExt cx="1441076" cy="2639099"/>
          </a:xfrm>
        </p:grpSpPr>
        <p:sp>
          <p:nvSpPr>
            <p:cNvPr id="998" name="Google Shape;998;p50"/>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9" name="Google Shape;999;p50"/>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0" name="Google Shape;1000;p50"/>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1" name="Google Shape;1001;p50"/>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2" name="Google Shape;1002;p50"/>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3" name="Google Shape;1003;p50"/>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4" name="Google Shape;1004;p50"/>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5" name="Google Shape;1005;p50"/>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6" name="Google Shape;1006;p50"/>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7" name="Google Shape;1007;p50"/>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8" name="Google Shape;1008;p50"/>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09" name="Google Shape;1009;p50"/>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0" name="Google Shape;1010;p50"/>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1" name="Google Shape;1011;p50"/>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2" name="Google Shape;1012;p50"/>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3" name="Google Shape;1013;p50"/>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4" name="Google Shape;1014;p50"/>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5" name="Google Shape;1015;p50"/>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6" name="Google Shape;1016;p50"/>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7" name="Google Shape;1017;p50"/>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8" name="Google Shape;1018;p50"/>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19" name="Google Shape;1019;p50"/>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0" name="Google Shape;1020;p50"/>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1" name="Google Shape;1021;p50"/>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2" name="Google Shape;1022;p50"/>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3" name="Google Shape;1023;p50"/>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4" name="Google Shape;1024;p50"/>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5" name="Google Shape;1025;p50"/>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6" name="Google Shape;1026;p50"/>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027" name="Google Shape;1027;p50"/>
          <p:cNvSpPr/>
          <p:nvPr/>
        </p:nvSpPr>
        <p:spPr>
          <a:xfrm rot="-3600113">
            <a:off x="4203668" y="-707978"/>
            <a:ext cx="2433139" cy="16800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8" name="Google Shape;1028;p50"/>
          <p:cNvSpPr/>
          <p:nvPr/>
        </p:nvSpPr>
        <p:spPr>
          <a:xfrm rot="-5400000" flipH="1">
            <a:off x="7146250" y="-39799"/>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29" name="Google Shape;1029;p50"/>
          <p:cNvSpPr/>
          <p:nvPr/>
        </p:nvSpPr>
        <p:spPr>
          <a:xfrm rot="2148274">
            <a:off x="300757" y="4907340"/>
            <a:ext cx="2433241" cy="168027"/>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0" name="Google Shape;1030;p50"/>
          <p:cNvSpPr/>
          <p:nvPr/>
        </p:nvSpPr>
        <p:spPr>
          <a:xfrm rot="7199985" flipH="1">
            <a:off x="7338972" y="768159"/>
            <a:ext cx="318424" cy="411316"/>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1" name="Google Shape;1031;p50"/>
          <p:cNvSpPr/>
          <p:nvPr/>
        </p:nvSpPr>
        <p:spPr>
          <a:xfrm rot="6332427" flipH="1">
            <a:off x="796677" y="2366095"/>
            <a:ext cx="318437" cy="411332"/>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2" name="Google Shape;1032;p50"/>
          <p:cNvSpPr/>
          <p:nvPr/>
        </p:nvSpPr>
        <p:spPr>
          <a:xfrm>
            <a:off x="7655001" y="3506836"/>
            <a:ext cx="712303" cy="704655"/>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33" name="Google Shape;1033;p50"/>
          <p:cNvSpPr/>
          <p:nvPr/>
        </p:nvSpPr>
        <p:spPr>
          <a:xfrm>
            <a:off x="811937" y="1028186"/>
            <a:ext cx="384756" cy="380638"/>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6"/>
          <p:cNvSpPr txBox="1">
            <a:spLocks noGrp="1"/>
          </p:cNvSpPr>
          <p:nvPr>
            <p:ph type="title"/>
          </p:nvPr>
        </p:nvSpPr>
        <p:spPr>
          <a:xfrm>
            <a:off x="715100" y="445025"/>
            <a:ext cx="77139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1pPr>
            <a:lvl2pPr marR="0" lvl="1"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2pPr>
            <a:lvl3pPr marR="0" lvl="2"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3pPr>
            <a:lvl4pPr marR="0" lvl="3"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4pPr>
            <a:lvl5pPr marR="0" lvl="4"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5pPr>
            <a:lvl6pPr marR="0" lvl="5"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6pPr>
            <a:lvl7pPr marR="0" lvl="6"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7pPr>
            <a:lvl8pPr marR="0" lvl="7"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8pPr>
            <a:lvl9pPr marR="0" lvl="8" algn="l" rtl="0">
              <a:lnSpc>
                <a:spcPct val="100000"/>
              </a:lnSpc>
              <a:spcBef>
                <a:spcPts val="0"/>
              </a:spcBef>
              <a:spcAft>
                <a:spcPts val="0"/>
              </a:spcAft>
              <a:buClr>
                <a:schemeClr val="dk1"/>
              </a:buClr>
              <a:buSzPts val="3500"/>
              <a:buFont typeface="MuseoModerno"/>
              <a:buNone/>
              <a:defRPr sz="3500" b="0" i="0" u="none" strike="noStrike" cap="none">
                <a:solidFill>
                  <a:schemeClr val="dk1"/>
                </a:solidFill>
                <a:latin typeface="MuseoModerno"/>
                <a:ea typeface="MuseoModerno"/>
                <a:cs typeface="MuseoModerno"/>
                <a:sym typeface="MuseoModerno"/>
              </a:defRPr>
            </a:lvl9pPr>
          </a:lstStyle>
          <a:p>
            <a:endParaRPr/>
          </a:p>
        </p:txBody>
      </p:sp>
      <p:sp>
        <p:nvSpPr>
          <p:cNvPr id="7" name="Google Shape;7;p16"/>
          <p:cNvSpPr txBox="1">
            <a:spLocks noGrp="1"/>
          </p:cNvSpPr>
          <p:nvPr>
            <p:ph type="body" idx="1"/>
          </p:nvPr>
        </p:nvSpPr>
        <p:spPr>
          <a:xfrm>
            <a:off x="715100" y="1152475"/>
            <a:ext cx="7713900" cy="3416400"/>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1pPr>
            <a:lvl2pPr marL="914400" marR="0" lvl="1"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2pPr>
            <a:lvl3pPr marL="1371600" marR="0" lvl="2"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3pPr>
            <a:lvl4pPr marL="1828800" marR="0" lvl="3"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4pPr>
            <a:lvl5pPr marL="2286000" marR="0" lvl="4"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5pPr>
            <a:lvl6pPr marL="2743200" marR="0" lvl="5"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6pPr>
            <a:lvl7pPr marL="3200400" marR="0" lvl="6"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7pPr>
            <a:lvl8pPr marL="3657600" marR="0" lvl="7"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8pPr>
            <a:lvl9pPr marL="4114800" marR="0" lvl="8" indent="-317500" algn="l" rtl="0">
              <a:lnSpc>
                <a:spcPct val="100000"/>
              </a:lnSpc>
              <a:spcBef>
                <a:spcPts val="0"/>
              </a:spcBef>
              <a:spcAft>
                <a:spcPts val="0"/>
              </a:spcAft>
              <a:buClr>
                <a:schemeClr val="dk1"/>
              </a:buClr>
              <a:buSzPts val="1400"/>
              <a:buFont typeface="Baloo 2"/>
              <a:buChar char="■"/>
              <a:defRPr sz="1400" b="0" i="0" u="none" strike="noStrike" cap="none">
                <a:solidFill>
                  <a:schemeClr val="dk1"/>
                </a:solidFill>
                <a:latin typeface="Baloo 2"/>
                <a:ea typeface="Baloo 2"/>
                <a:cs typeface="Baloo 2"/>
                <a:sym typeface="Baloo 2"/>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37"/>
        <p:cNvGrpSpPr/>
        <p:nvPr/>
      </p:nvGrpSpPr>
      <p:grpSpPr>
        <a:xfrm>
          <a:off x="0" y="0"/>
          <a:ext cx="0" cy="0"/>
          <a:chOff x="0" y="0"/>
          <a:chExt cx="0" cy="0"/>
        </a:xfrm>
      </p:grpSpPr>
      <p:sp>
        <p:nvSpPr>
          <p:cNvPr id="1038" name="Google Shape;1038;p1"/>
          <p:cNvSpPr txBox="1">
            <a:spLocks noGrp="1"/>
          </p:cNvSpPr>
          <p:nvPr>
            <p:ph type="ctrTitle"/>
          </p:nvPr>
        </p:nvSpPr>
        <p:spPr>
          <a:xfrm>
            <a:off x="377275" y="1388550"/>
            <a:ext cx="5193300" cy="23664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r>
              <a:rPr lang="en" sz="3800" dirty="0"/>
              <a:t>BMIH6001 A2: Contemporary Themes in the Hotel and Hospitality Sector</a:t>
            </a:r>
            <a:endParaRPr sz="3800" dirty="0"/>
          </a:p>
        </p:txBody>
      </p:sp>
      <p:sp>
        <p:nvSpPr>
          <p:cNvPr id="1039" name="Google Shape;1039;p1"/>
          <p:cNvSpPr txBox="1">
            <a:spLocks noGrp="1"/>
          </p:cNvSpPr>
          <p:nvPr>
            <p:ph type="subTitle" idx="1"/>
          </p:nvPr>
        </p:nvSpPr>
        <p:spPr>
          <a:xfrm>
            <a:off x="981020" y="4000075"/>
            <a:ext cx="4689900" cy="409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en" dirty="0"/>
              <a:t>Student Name: Mirela Mihaela Motohoi</a:t>
            </a:r>
            <a:endParaRPr dirty="0"/>
          </a:p>
          <a:p>
            <a:pPr marL="0" lvl="0" indent="0" algn="l" rtl="0">
              <a:lnSpc>
                <a:spcPct val="100000"/>
              </a:lnSpc>
              <a:spcBef>
                <a:spcPts val="0"/>
              </a:spcBef>
              <a:spcAft>
                <a:spcPts val="0"/>
              </a:spcAft>
              <a:buSzPts val="1400"/>
              <a:buNone/>
            </a:pPr>
            <a:r>
              <a:rPr lang="en" dirty="0"/>
              <a:t>Student ID: 2206811</a:t>
            </a:r>
            <a:endParaRPr dirty="0"/>
          </a:p>
        </p:txBody>
      </p:sp>
      <p:sp>
        <p:nvSpPr>
          <p:cNvPr id="1040" name="Google Shape;1040;p1"/>
          <p:cNvSpPr/>
          <p:nvPr/>
        </p:nvSpPr>
        <p:spPr>
          <a:xfrm>
            <a:off x="4259178" y="3054342"/>
            <a:ext cx="273330" cy="270356"/>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1" name="Google Shape;1041;p1"/>
          <p:cNvSpPr/>
          <p:nvPr/>
        </p:nvSpPr>
        <p:spPr>
          <a:xfrm>
            <a:off x="5570475" y="944226"/>
            <a:ext cx="2836500" cy="32550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042" name="Google Shape;1042;p1"/>
          <p:cNvGrpSpPr/>
          <p:nvPr/>
        </p:nvGrpSpPr>
        <p:grpSpPr>
          <a:xfrm>
            <a:off x="5570468" y="580373"/>
            <a:ext cx="168002" cy="251700"/>
            <a:chOff x="3691775" y="3452425"/>
            <a:chExt cx="1165063" cy="1745493"/>
          </a:xfrm>
        </p:grpSpPr>
        <p:sp>
          <p:nvSpPr>
            <p:cNvPr id="1043" name="Google Shape;1043;p1"/>
            <p:cNvSpPr/>
            <p:nvPr/>
          </p:nvSpPr>
          <p:spPr>
            <a:xfrm>
              <a:off x="3691775" y="3452425"/>
              <a:ext cx="1165063" cy="1167120"/>
            </a:xfrm>
            <a:custGeom>
              <a:avLst/>
              <a:gdLst/>
              <a:ahLst/>
              <a:cxnLst/>
              <a:rect l="l" t="t" r="r" b="b"/>
              <a:pathLst>
                <a:path w="11889" h="11910" extrusionOk="0">
                  <a:moveTo>
                    <a:pt x="5944" y="129"/>
                  </a:moveTo>
                  <a:cubicBezTo>
                    <a:pt x="9172" y="129"/>
                    <a:pt x="11781" y="2738"/>
                    <a:pt x="11781" y="5965"/>
                  </a:cubicBezTo>
                  <a:cubicBezTo>
                    <a:pt x="11781" y="9173"/>
                    <a:pt x="9172" y="11804"/>
                    <a:pt x="5944" y="11804"/>
                  </a:cubicBezTo>
                  <a:cubicBezTo>
                    <a:pt x="2737" y="11804"/>
                    <a:pt x="106" y="9173"/>
                    <a:pt x="106" y="5965"/>
                  </a:cubicBezTo>
                  <a:cubicBezTo>
                    <a:pt x="106" y="2738"/>
                    <a:pt x="2737" y="129"/>
                    <a:pt x="5944" y="129"/>
                  </a:cubicBezTo>
                  <a:close/>
                  <a:moveTo>
                    <a:pt x="5944" y="1"/>
                  </a:moveTo>
                  <a:cubicBezTo>
                    <a:pt x="2672" y="1"/>
                    <a:pt x="0" y="2673"/>
                    <a:pt x="0" y="5965"/>
                  </a:cubicBezTo>
                  <a:cubicBezTo>
                    <a:pt x="0" y="9238"/>
                    <a:pt x="2672" y="11910"/>
                    <a:pt x="5944" y="11910"/>
                  </a:cubicBezTo>
                  <a:cubicBezTo>
                    <a:pt x="9237" y="11910"/>
                    <a:pt x="11889" y="9238"/>
                    <a:pt x="11889" y="5965"/>
                  </a:cubicBezTo>
                  <a:cubicBezTo>
                    <a:pt x="11889" y="2673"/>
                    <a:pt x="9237" y="1"/>
                    <a:pt x="5944" y="1"/>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4" name="Google Shape;1044;p1"/>
            <p:cNvSpPr/>
            <p:nvPr/>
          </p:nvSpPr>
          <p:spPr>
            <a:xfrm>
              <a:off x="3691775" y="4030798"/>
              <a:ext cx="1165063" cy="1167120"/>
            </a:xfrm>
            <a:custGeom>
              <a:avLst/>
              <a:gdLst/>
              <a:ahLst/>
              <a:cxnLst/>
              <a:rect l="l" t="t" r="r" b="b"/>
              <a:pathLst>
                <a:path w="11889" h="11910" extrusionOk="0">
                  <a:moveTo>
                    <a:pt x="5944" y="106"/>
                  </a:moveTo>
                  <a:cubicBezTo>
                    <a:pt x="9172" y="106"/>
                    <a:pt x="11781" y="2737"/>
                    <a:pt x="11781" y="5944"/>
                  </a:cubicBezTo>
                  <a:cubicBezTo>
                    <a:pt x="11781" y="9172"/>
                    <a:pt x="9172" y="11803"/>
                    <a:pt x="5944" y="11803"/>
                  </a:cubicBezTo>
                  <a:cubicBezTo>
                    <a:pt x="2737" y="11803"/>
                    <a:pt x="106" y="9172"/>
                    <a:pt x="106" y="5944"/>
                  </a:cubicBezTo>
                  <a:cubicBezTo>
                    <a:pt x="106" y="2737"/>
                    <a:pt x="2737" y="106"/>
                    <a:pt x="5944" y="106"/>
                  </a:cubicBezTo>
                  <a:close/>
                  <a:moveTo>
                    <a:pt x="5944" y="0"/>
                  </a:moveTo>
                  <a:cubicBezTo>
                    <a:pt x="2672" y="0"/>
                    <a:pt x="0" y="2672"/>
                    <a:pt x="0" y="5944"/>
                  </a:cubicBezTo>
                  <a:cubicBezTo>
                    <a:pt x="0" y="9237"/>
                    <a:pt x="2672" y="11909"/>
                    <a:pt x="5944" y="11909"/>
                  </a:cubicBezTo>
                  <a:cubicBezTo>
                    <a:pt x="9237" y="11909"/>
                    <a:pt x="11889" y="9237"/>
                    <a:pt x="11889" y="5944"/>
                  </a:cubicBezTo>
                  <a:cubicBezTo>
                    <a:pt x="11889" y="2672"/>
                    <a:pt x="9237" y="0"/>
                    <a:pt x="5944"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045" name="Google Shape;1045;p1"/>
          <p:cNvGrpSpPr/>
          <p:nvPr/>
        </p:nvGrpSpPr>
        <p:grpSpPr>
          <a:xfrm>
            <a:off x="5358988" y="4264625"/>
            <a:ext cx="45900" cy="346800"/>
            <a:chOff x="310475" y="321800"/>
            <a:chExt cx="45900" cy="346800"/>
          </a:xfrm>
        </p:grpSpPr>
        <p:sp>
          <p:nvSpPr>
            <p:cNvPr id="1046" name="Google Shape;1046;p1"/>
            <p:cNvSpPr/>
            <p:nvPr/>
          </p:nvSpPr>
          <p:spPr>
            <a:xfrm>
              <a:off x="310475" y="622700"/>
              <a:ext cx="45900" cy="45900"/>
            </a:xfrm>
            <a:prstGeom prst="ellips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7" name="Google Shape;1047;p1"/>
            <p:cNvSpPr/>
            <p:nvPr/>
          </p:nvSpPr>
          <p:spPr>
            <a:xfrm>
              <a:off x="310475" y="547475"/>
              <a:ext cx="45900" cy="45900"/>
            </a:xfrm>
            <a:prstGeom prst="ellips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8" name="Google Shape;1048;p1"/>
            <p:cNvSpPr/>
            <p:nvPr/>
          </p:nvSpPr>
          <p:spPr>
            <a:xfrm>
              <a:off x="310475" y="472250"/>
              <a:ext cx="45900" cy="45900"/>
            </a:xfrm>
            <a:prstGeom prst="ellips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9" name="Google Shape;1049;p1"/>
            <p:cNvSpPr/>
            <p:nvPr/>
          </p:nvSpPr>
          <p:spPr>
            <a:xfrm>
              <a:off x="310475" y="397025"/>
              <a:ext cx="45900" cy="459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0" name="Google Shape;1050;p1"/>
            <p:cNvSpPr/>
            <p:nvPr/>
          </p:nvSpPr>
          <p:spPr>
            <a:xfrm>
              <a:off x="310475" y="321800"/>
              <a:ext cx="45900" cy="45900"/>
            </a:xfrm>
            <a:prstGeom prst="ellips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051" name="Google Shape;1051;p1"/>
          <p:cNvGrpSpPr/>
          <p:nvPr/>
        </p:nvGrpSpPr>
        <p:grpSpPr>
          <a:xfrm>
            <a:off x="8000733" y="4302845"/>
            <a:ext cx="405944" cy="270365"/>
            <a:chOff x="3858000" y="4177800"/>
            <a:chExt cx="524950" cy="349625"/>
          </a:xfrm>
        </p:grpSpPr>
        <p:sp>
          <p:nvSpPr>
            <p:cNvPr id="1052" name="Google Shape;1052;p1"/>
            <p:cNvSpPr/>
            <p:nvPr/>
          </p:nvSpPr>
          <p:spPr>
            <a:xfrm>
              <a:off x="4033875" y="4177800"/>
              <a:ext cx="174300" cy="349625"/>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3" name="Google Shape;1053;p1"/>
            <p:cNvSpPr/>
            <p:nvPr/>
          </p:nvSpPr>
          <p:spPr>
            <a:xfrm>
              <a:off x="3858000" y="4177800"/>
              <a:ext cx="174825" cy="349625"/>
            </a:xfrm>
            <a:custGeom>
              <a:avLst/>
              <a:gdLst/>
              <a:ahLst/>
              <a:cxnLst/>
              <a:rect l="l" t="t" r="r" b="b"/>
              <a:pathLst>
                <a:path w="6993" h="13985" extrusionOk="0">
                  <a:moveTo>
                    <a:pt x="0" y="1"/>
                  </a:moveTo>
                  <a:lnTo>
                    <a:pt x="0" y="6993"/>
                  </a:lnTo>
                  <a:lnTo>
                    <a:pt x="0" y="13985"/>
                  </a:lnTo>
                  <a:cubicBezTo>
                    <a:pt x="3849" y="13985"/>
                    <a:pt x="6993" y="10842"/>
                    <a:pt x="6993" y="6993"/>
                  </a:cubicBezTo>
                  <a:cubicBezTo>
                    <a:pt x="6993" y="3145"/>
                    <a:pt x="3849" y="1"/>
                    <a:pt x="0" y="1"/>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4" name="Google Shape;1054;p1"/>
            <p:cNvSpPr/>
            <p:nvPr/>
          </p:nvSpPr>
          <p:spPr>
            <a:xfrm>
              <a:off x="4208150" y="4177800"/>
              <a:ext cx="174800" cy="349625"/>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055" name="Google Shape;1055;p1"/>
          <p:cNvSpPr/>
          <p:nvPr/>
        </p:nvSpPr>
        <p:spPr>
          <a:xfrm>
            <a:off x="7081075" y="28863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6" name="Google Shape;1056;p1"/>
          <p:cNvSpPr/>
          <p:nvPr/>
        </p:nvSpPr>
        <p:spPr>
          <a:xfrm rot="5400000">
            <a:off x="7202744" y="3324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7" name="Google Shape;1057;p1"/>
          <p:cNvSpPr/>
          <p:nvPr/>
        </p:nvSpPr>
        <p:spPr>
          <a:xfrm rot="5400000">
            <a:off x="4079175" y="5234675"/>
            <a:ext cx="36399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8" name="Google Shape;1058;p1"/>
          <p:cNvSpPr/>
          <p:nvPr/>
        </p:nvSpPr>
        <p:spPr>
          <a:xfrm>
            <a:off x="7613762" y="1784706"/>
            <a:ext cx="591558" cy="585183"/>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059" name="Google Shape;1059;p1"/>
          <p:cNvPicPr preferRelativeResize="0"/>
          <p:nvPr/>
        </p:nvPicPr>
        <p:blipFill rotWithShape="1">
          <a:blip r:embed="rId3">
            <a:alphaModFix/>
          </a:blip>
          <a:srcRect/>
          <a:stretch/>
        </p:blipFill>
        <p:spPr>
          <a:xfrm>
            <a:off x="5324125" y="1349475"/>
            <a:ext cx="3329200" cy="23664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63"/>
        <p:cNvGrpSpPr/>
        <p:nvPr/>
      </p:nvGrpSpPr>
      <p:grpSpPr>
        <a:xfrm>
          <a:off x="0" y="0"/>
          <a:ext cx="0" cy="0"/>
          <a:chOff x="0" y="0"/>
          <a:chExt cx="0" cy="0"/>
        </a:xfrm>
      </p:grpSpPr>
      <p:sp>
        <p:nvSpPr>
          <p:cNvPr id="1064" name="Google Shape;1064;p2"/>
          <p:cNvSpPr txBox="1">
            <a:spLocks noGrp="1"/>
          </p:cNvSpPr>
          <p:nvPr>
            <p:ph type="subTitle" idx="9"/>
          </p:nvPr>
        </p:nvSpPr>
        <p:spPr>
          <a:xfrm>
            <a:off x="715088" y="1715563"/>
            <a:ext cx="2537400" cy="5727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2400"/>
              <a:buNone/>
            </a:pPr>
            <a:r>
              <a:rPr lang="en" dirty="0">
                <a:solidFill>
                  <a:schemeClr val="bg2"/>
                </a:solidFill>
              </a:rPr>
              <a:t>Introduction</a:t>
            </a:r>
            <a:endParaRPr dirty="0">
              <a:solidFill>
                <a:schemeClr val="bg2"/>
              </a:solidFill>
            </a:endParaRPr>
          </a:p>
        </p:txBody>
      </p:sp>
      <p:sp>
        <p:nvSpPr>
          <p:cNvPr id="1065" name="Google Shape;1065;p2"/>
          <p:cNvSpPr txBox="1">
            <a:spLocks noGrp="1"/>
          </p:cNvSpPr>
          <p:nvPr>
            <p:ph type="subTitle" idx="13"/>
          </p:nvPr>
        </p:nvSpPr>
        <p:spPr>
          <a:xfrm>
            <a:off x="3303300" y="1715575"/>
            <a:ext cx="2909400" cy="5727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2400"/>
              <a:buNone/>
            </a:pPr>
            <a:r>
              <a:rPr lang="en" dirty="0">
                <a:solidFill>
                  <a:schemeClr val="accent2"/>
                </a:solidFill>
              </a:rPr>
              <a:t>Literature Review</a:t>
            </a:r>
            <a:endParaRPr dirty="0">
              <a:solidFill>
                <a:schemeClr val="accent2"/>
              </a:solidFill>
            </a:endParaRPr>
          </a:p>
        </p:txBody>
      </p:sp>
      <p:sp>
        <p:nvSpPr>
          <p:cNvPr id="1066" name="Google Shape;1066;p2"/>
          <p:cNvSpPr txBox="1">
            <a:spLocks noGrp="1"/>
          </p:cNvSpPr>
          <p:nvPr>
            <p:ph type="subTitle" idx="14"/>
          </p:nvPr>
        </p:nvSpPr>
        <p:spPr>
          <a:xfrm>
            <a:off x="715088" y="3543167"/>
            <a:ext cx="2537400" cy="5727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2400"/>
              <a:buNone/>
            </a:pPr>
            <a:r>
              <a:rPr lang="en" dirty="0">
                <a:solidFill>
                  <a:schemeClr val="accent3"/>
                </a:solidFill>
              </a:rPr>
              <a:t>Methods</a:t>
            </a:r>
            <a:endParaRPr dirty="0">
              <a:solidFill>
                <a:schemeClr val="accent3"/>
              </a:solidFill>
            </a:endParaRPr>
          </a:p>
        </p:txBody>
      </p:sp>
      <p:sp>
        <p:nvSpPr>
          <p:cNvPr id="1067" name="Google Shape;1067;p2"/>
          <p:cNvSpPr txBox="1">
            <a:spLocks noGrp="1"/>
          </p:cNvSpPr>
          <p:nvPr>
            <p:ph type="title" idx="2"/>
          </p:nvPr>
        </p:nvSpPr>
        <p:spPr>
          <a:xfrm>
            <a:off x="715088" y="1240060"/>
            <a:ext cx="904500" cy="5934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000"/>
              <a:buNone/>
            </a:pPr>
            <a:r>
              <a:rPr lang="en"/>
              <a:t>01</a:t>
            </a:r>
            <a:endParaRPr/>
          </a:p>
        </p:txBody>
      </p:sp>
      <p:sp>
        <p:nvSpPr>
          <p:cNvPr id="1068" name="Google Shape;1068;p2"/>
          <p:cNvSpPr txBox="1">
            <a:spLocks noGrp="1"/>
          </p:cNvSpPr>
          <p:nvPr>
            <p:ph type="title" idx="3"/>
          </p:nvPr>
        </p:nvSpPr>
        <p:spPr>
          <a:xfrm>
            <a:off x="3303300" y="1240060"/>
            <a:ext cx="904500" cy="5934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000"/>
              <a:buNone/>
            </a:pPr>
            <a:r>
              <a:rPr lang="en"/>
              <a:t>02</a:t>
            </a:r>
            <a:endParaRPr/>
          </a:p>
        </p:txBody>
      </p:sp>
      <p:sp>
        <p:nvSpPr>
          <p:cNvPr id="1069" name="Google Shape;1069;p2"/>
          <p:cNvSpPr txBox="1">
            <a:spLocks noGrp="1"/>
          </p:cNvSpPr>
          <p:nvPr>
            <p:ph type="title" idx="5"/>
          </p:nvPr>
        </p:nvSpPr>
        <p:spPr>
          <a:xfrm>
            <a:off x="715088" y="3040750"/>
            <a:ext cx="904500" cy="5934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000"/>
              <a:buNone/>
            </a:pPr>
            <a:r>
              <a:rPr lang="en"/>
              <a:t>03</a:t>
            </a:r>
            <a:endParaRPr/>
          </a:p>
        </p:txBody>
      </p:sp>
      <p:sp>
        <p:nvSpPr>
          <p:cNvPr id="1070" name="Google Shape;1070;p2"/>
          <p:cNvSpPr txBox="1">
            <a:spLocks noGrp="1"/>
          </p:cNvSpPr>
          <p:nvPr>
            <p:ph type="title" idx="7"/>
          </p:nvPr>
        </p:nvSpPr>
        <p:spPr>
          <a:xfrm>
            <a:off x="3303300" y="3040750"/>
            <a:ext cx="904500" cy="5934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000"/>
              <a:buNone/>
            </a:pPr>
            <a:r>
              <a:rPr lang="en"/>
              <a:t>04</a:t>
            </a:r>
            <a:endParaRPr/>
          </a:p>
        </p:txBody>
      </p:sp>
      <p:sp>
        <p:nvSpPr>
          <p:cNvPr id="1071" name="Google Shape;1071;p2"/>
          <p:cNvSpPr txBox="1">
            <a:spLocks noGrp="1"/>
          </p:cNvSpPr>
          <p:nvPr>
            <p:ph type="subTitle" idx="18"/>
          </p:nvPr>
        </p:nvSpPr>
        <p:spPr>
          <a:xfrm>
            <a:off x="5891667" y="3517825"/>
            <a:ext cx="2537400" cy="5727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2400"/>
              <a:buNone/>
            </a:pPr>
            <a:r>
              <a:rPr lang="en" dirty="0">
                <a:solidFill>
                  <a:schemeClr val="bg2">
                    <a:lumMod val="60000"/>
                    <a:lumOff val="40000"/>
                  </a:schemeClr>
                </a:solidFill>
              </a:rPr>
              <a:t>References List</a:t>
            </a:r>
            <a:endParaRPr dirty="0">
              <a:solidFill>
                <a:schemeClr val="bg2">
                  <a:lumMod val="60000"/>
                  <a:lumOff val="40000"/>
                </a:schemeClr>
              </a:solidFill>
            </a:endParaRPr>
          </a:p>
        </p:txBody>
      </p:sp>
      <p:sp>
        <p:nvSpPr>
          <p:cNvPr id="1072" name="Google Shape;1072;p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500"/>
              <a:buNone/>
            </a:pPr>
            <a:r>
              <a:rPr lang="en"/>
              <a:t>T</a:t>
            </a:r>
            <a:r>
              <a:rPr lang="en">
                <a:latin typeface="MuseoModerno"/>
                <a:ea typeface="MuseoModerno"/>
                <a:cs typeface="MuseoModerno"/>
                <a:sym typeface="MuseoModerno"/>
              </a:rPr>
              <a:t>able of contents</a:t>
            </a:r>
            <a:endParaRPr>
              <a:latin typeface="MuseoModerno"/>
              <a:ea typeface="MuseoModerno"/>
              <a:cs typeface="MuseoModerno"/>
              <a:sym typeface="MuseoModerno"/>
            </a:endParaRPr>
          </a:p>
        </p:txBody>
      </p:sp>
      <p:sp>
        <p:nvSpPr>
          <p:cNvPr id="1073" name="Google Shape;1073;p2"/>
          <p:cNvSpPr txBox="1">
            <a:spLocks noGrp="1"/>
          </p:cNvSpPr>
          <p:nvPr>
            <p:ph type="title" idx="16"/>
          </p:nvPr>
        </p:nvSpPr>
        <p:spPr>
          <a:xfrm>
            <a:off x="5891667" y="3040750"/>
            <a:ext cx="904500" cy="5934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3000"/>
              <a:buNone/>
            </a:pPr>
            <a:r>
              <a:rPr lang="en"/>
              <a:t>05</a:t>
            </a:r>
            <a:endParaRPr/>
          </a:p>
        </p:txBody>
      </p:sp>
      <p:sp>
        <p:nvSpPr>
          <p:cNvPr id="1074" name="Google Shape;1074;p2"/>
          <p:cNvSpPr txBox="1">
            <a:spLocks noGrp="1"/>
          </p:cNvSpPr>
          <p:nvPr>
            <p:ph type="subTitle" idx="15"/>
          </p:nvPr>
        </p:nvSpPr>
        <p:spPr>
          <a:xfrm>
            <a:off x="3303300" y="3517825"/>
            <a:ext cx="2537400" cy="5727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2400"/>
              <a:buNone/>
            </a:pPr>
            <a:r>
              <a:rPr lang="en" dirty="0">
                <a:solidFill>
                  <a:schemeClr val="tx2">
                    <a:lumMod val="75000"/>
                  </a:schemeClr>
                </a:solidFill>
              </a:rPr>
              <a:t>Conclusion</a:t>
            </a:r>
            <a:endParaRPr dirty="0">
              <a:solidFill>
                <a:schemeClr val="tx2">
                  <a:lumMod val="75000"/>
                </a:schemeClr>
              </a:solidFill>
            </a:endParaRPr>
          </a:p>
        </p:txBody>
      </p:sp>
      <p:grpSp>
        <p:nvGrpSpPr>
          <p:cNvPr id="1075" name="Google Shape;1075;p2"/>
          <p:cNvGrpSpPr/>
          <p:nvPr/>
        </p:nvGrpSpPr>
        <p:grpSpPr>
          <a:xfrm>
            <a:off x="7852229" y="1283006"/>
            <a:ext cx="384767" cy="704640"/>
            <a:chOff x="3173250" y="4381500"/>
            <a:chExt cx="1441076" cy="2639099"/>
          </a:xfrm>
        </p:grpSpPr>
        <p:sp>
          <p:nvSpPr>
            <p:cNvPr id="1076" name="Google Shape;1076;p2"/>
            <p:cNvSpPr/>
            <p:nvPr/>
          </p:nvSpPr>
          <p:spPr>
            <a:xfrm>
              <a:off x="3405331" y="4610680"/>
              <a:ext cx="88971" cy="89350"/>
            </a:xfrm>
            <a:custGeom>
              <a:avLst/>
              <a:gdLst/>
              <a:ahLst/>
              <a:cxnLst/>
              <a:rect l="l" t="t" r="r" b="b"/>
              <a:pathLst>
                <a:path w="705" h="708" extrusionOk="0">
                  <a:moveTo>
                    <a:pt x="342" y="1"/>
                  </a:moveTo>
                  <a:cubicBezTo>
                    <a:pt x="149" y="1"/>
                    <a:pt x="0" y="151"/>
                    <a:pt x="0" y="343"/>
                  </a:cubicBezTo>
                  <a:cubicBezTo>
                    <a:pt x="0" y="536"/>
                    <a:pt x="149" y="707"/>
                    <a:pt x="342" y="707"/>
                  </a:cubicBezTo>
                  <a:cubicBezTo>
                    <a:pt x="556" y="707"/>
                    <a:pt x="705" y="536"/>
                    <a:pt x="705" y="343"/>
                  </a:cubicBezTo>
                  <a:cubicBezTo>
                    <a:pt x="705" y="151"/>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7" name="Google Shape;1077;p2"/>
            <p:cNvSpPr/>
            <p:nvPr/>
          </p:nvSpPr>
          <p:spPr>
            <a:xfrm>
              <a:off x="4271440" y="4610680"/>
              <a:ext cx="89223" cy="89350"/>
            </a:xfrm>
            <a:custGeom>
              <a:avLst/>
              <a:gdLst/>
              <a:ahLst/>
              <a:cxnLst/>
              <a:rect l="l" t="t" r="r" b="b"/>
              <a:pathLst>
                <a:path w="707" h="708" extrusionOk="0">
                  <a:moveTo>
                    <a:pt x="364" y="1"/>
                  </a:moveTo>
                  <a:cubicBezTo>
                    <a:pt x="171" y="1"/>
                    <a:pt x="0" y="151"/>
                    <a:pt x="0" y="343"/>
                  </a:cubicBezTo>
                  <a:cubicBezTo>
                    <a:pt x="0" y="536"/>
                    <a:pt x="171" y="707"/>
                    <a:pt x="364" y="707"/>
                  </a:cubicBezTo>
                  <a:cubicBezTo>
                    <a:pt x="556" y="707"/>
                    <a:pt x="706" y="536"/>
                    <a:pt x="706" y="343"/>
                  </a:cubicBezTo>
                  <a:cubicBezTo>
                    <a:pt x="706"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8" name="Google Shape;1078;p2"/>
            <p:cNvSpPr/>
            <p:nvPr/>
          </p:nvSpPr>
          <p:spPr>
            <a:xfrm>
              <a:off x="4271440" y="5104628"/>
              <a:ext cx="89223" cy="91874"/>
            </a:xfrm>
            <a:custGeom>
              <a:avLst/>
              <a:gdLst/>
              <a:ahLst/>
              <a:cxnLst/>
              <a:rect l="l" t="t" r="r" b="b"/>
              <a:pathLst>
                <a:path w="707" h="728" extrusionOk="0">
                  <a:moveTo>
                    <a:pt x="364" y="1"/>
                  </a:moveTo>
                  <a:cubicBezTo>
                    <a:pt x="171" y="1"/>
                    <a:pt x="0" y="172"/>
                    <a:pt x="0" y="363"/>
                  </a:cubicBezTo>
                  <a:cubicBezTo>
                    <a:pt x="0" y="556"/>
                    <a:pt x="171" y="728"/>
                    <a:pt x="364" y="728"/>
                  </a:cubicBezTo>
                  <a:cubicBezTo>
                    <a:pt x="556" y="728"/>
                    <a:pt x="706" y="556"/>
                    <a:pt x="706" y="363"/>
                  </a:cubicBezTo>
                  <a:cubicBezTo>
                    <a:pt x="706" y="172"/>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9" name="Google Shape;1079;p2"/>
            <p:cNvSpPr/>
            <p:nvPr/>
          </p:nvSpPr>
          <p:spPr>
            <a:xfrm>
              <a:off x="3405331" y="5104628"/>
              <a:ext cx="88971" cy="91874"/>
            </a:xfrm>
            <a:custGeom>
              <a:avLst/>
              <a:gdLst/>
              <a:ahLst/>
              <a:cxnLst/>
              <a:rect l="l" t="t" r="r" b="b"/>
              <a:pathLst>
                <a:path w="705" h="728" extrusionOk="0">
                  <a:moveTo>
                    <a:pt x="342" y="1"/>
                  </a:moveTo>
                  <a:cubicBezTo>
                    <a:pt x="149" y="1"/>
                    <a:pt x="0" y="172"/>
                    <a:pt x="0" y="363"/>
                  </a:cubicBezTo>
                  <a:cubicBezTo>
                    <a:pt x="0" y="556"/>
                    <a:pt x="149" y="728"/>
                    <a:pt x="342" y="728"/>
                  </a:cubicBezTo>
                  <a:cubicBezTo>
                    <a:pt x="556" y="728"/>
                    <a:pt x="705" y="556"/>
                    <a:pt x="705" y="363"/>
                  </a:cubicBezTo>
                  <a:cubicBezTo>
                    <a:pt x="705" y="172"/>
                    <a:pt x="556" y="1"/>
                    <a:pt x="34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0" name="Google Shape;1080;p2"/>
            <p:cNvSpPr/>
            <p:nvPr/>
          </p:nvSpPr>
          <p:spPr>
            <a:xfrm>
              <a:off x="3734460" y="4856392"/>
              <a:ext cx="89097" cy="91874"/>
            </a:xfrm>
            <a:custGeom>
              <a:avLst/>
              <a:gdLst/>
              <a:ahLst/>
              <a:cxnLst/>
              <a:rect l="l" t="t" r="r" b="b"/>
              <a:pathLst>
                <a:path w="706" h="728" extrusionOk="0">
                  <a:moveTo>
                    <a:pt x="363" y="0"/>
                  </a:moveTo>
                  <a:cubicBezTo>
                    <a:pt x="150" y="0"/>
                    <a:pt x="1" y="171"/>
                    <a:pt x="1" y="363"/>
                  </a:cubicBezTo>
                  <a:cubicBezTo>
                    <a:pt x="1" y="556"/>
                    <a:pt x="150" y="727"/>
                    <a:pt x="363" y="727"/>
                  </a:cubicBezTo>
                  <a:cubicBezTo>
                    <a:pt x="557" y="727"/>
                    <a:pt x="706" y="556"/>
                    <a:pt x="706" y="363"/>
                  </a:cubicBezTo>
                  <a:cubicBezTo>
                    <a:pt x="706" y="171"/>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1" name="Google Shape;1081;p2"/>
            <p:cNvSpPr/>
            <p:nvPr/>
          </p:nvSpPr>
          <p:spPr>
            <a:xfrm>
              <a:off x="3734460" y="5528156"/>
              <a:ext cx="89097" cy="89350"/>
            </a:xfrm>
            <a:custGeom>
              <a:avLst/>
              <a:gdLst/>
              <a:ahLst/>
              <a:cxnLst/>
              <a:rect l="l" t="t" r="r" b="b"/>
              <a:pathLst>
                <a:path w="706" h="708" extrusionOk="0">
                  <a:moveTo>
                    <a:pt x="363" y="1"/>
                  </a:moveTo>
                  <a:cubicBezTo>
                    <a:pt x="150" y="1"/>
                    <a:pt x="1" y="151"/>
                    <a:pt x="1" y="365"/>
                  </a:cubicBezTo>
                  <a:cubicBezTo>
                    <a:pt x="1" y="557"/>
                    <a:pt x="150" y="707"/>
                    <a:pt x="363" y="707"/>
                  </a:cubicBezTo>
                  <a:cubicBezTo>
                    <a:pt x="557" y="707"/>
                    <a:pt x="706" y="557"/>
                    <a:pt x="706" y="365"/>
                  </a:cubicBezTo>
                  <a:cubicBezTo>
                    <a:pt x="706" y="151"/>
                    <a:pt x="557"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2" name="Google Shape;1082;p2"/>
            <p:cNvSpPr/>
            <p:nvPr/>
          </p:nvSpPr>
          <p:spPr>
            <a:xfrm>
              <a:off x="3173250" y="5528156"/>
              <a:ext cx="89097" cy="89350"/>
            </a:xfrm>
            <a:custGeom>
              <a:avLst/>
              <a:gdLst/>
              <a:ahLst/>
              <a:cxnLst/>
              <a:rect l="l" t="t" r="r" b="b"/>
              <a:pathLst>
                <a:path w="706"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3" name="Google Shape;1083;p2"/>
            <p:cNvSpPr/>
            <p:nvPr/>
          </p:nvSpPr>
          <p:spPr>
            <a:xfrm>
              <a:off x="3990772" y="4856392"/>
              <a:ext cx="89223" cy="91874"/>
            </a:xfrm>
            <a:custGeom>
              <a:avLst/>
              <a:gdLst/>
              <a:ahLst/>
              <a:cxnLst/>
              <a:rect l="l" t="t" r="r" b="b"/>
              <a:pathLst>
                <a:path w="707" h="728" extrusionOk="0">
                  <a:moveTo>
                    <a:pt x="365" y="0"/>
                  </a:moveTo>
                  <a:cubicBezTo>
                    <a:pt x="171" y="0"/>
                    <a:pt x="0" y="171"/>
                    <a:pt x="0" y="363"/>
                  </a:cubicBezTo>
                  <a:cubicBezTo>
                    <a:pt x="0" y="556"/>
                    <a:pt x="171" y="727"/>
                    <a:pt x="365" y="727"/>
                  </a:cubicBezTo>
                  <a:cubicBezTo>
                    <a:pt x="556" y="727"/>
                    <a:pt x="707" y="556"/>
                    <a:pt x="707" y="363"/>
                  </a:cubicBezTo>
                  <a:cubicBezTo>
                    <a:pt x="707" y="171"/>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4" name="Google Shape;1084;p2"/>
            <p:cNvSpPr/>
            <p:nvPr/>
          </p:nvSpPr>
          <p:spPr>
            <a:xfrm>
              <a:off x="4436131" y="4856392"/>
              <a:ext cx="88971" cy="91874"/>
            </a:xfrm>
            <a:custGeom>
              <a:avLst/>
              <a:gdLst/>
              <a:ahLst/>
              <a:cxnLst/>
              <a:rect l="l" t="t" r="r" b="b"/>
              <a:pathLst>
                <a:path w="705" h="728" extrusionOk="0">
                  <a:moveTo>
                    <a:pt x="342" y="0"/>
                  </a:moveTo>
                  <a:cubicBezTo>
                    <a:pt x="149" y="0"/>
                    <a:pt x="0" y="171"/>
                    <a:pt x="0" y="363"/>
                  </a:cubicBezTo>
                  <a:cubicBezTo>
                    <a:pt x="0" y="556"/>
                    <a:pt x="149" y="727"/>
                    <a:pt x="342" y="727"/>
                  </a:cubicBezTo>
                  <a:cubicBezTo>
                    <a:pt x="556" y="727"/>
                    <a:pt x="705" y="556"/>
                    <a:pt x="705" y="363"/>
                  </a:cubicBezTo>
                  <a:cubicBezTo>
                    <a:pt x="705" y="171"/>
                    <a:pt x="556" y="0"/>
                    <a:pt x="342"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5" name="Google Shape;1085;p2"/>
            <p:cNvSpPr/>
            <p:nvPr/>
          </p:nvSpPr>
          <p:spPr>
            <a:xfrm>
              <a:off x="3262221" y="4856392"/>
              <a:ext cx="91874" cy="91874"/>
            </a:xfrm>
            <a:custGeom>
              <a:avLst/>
              <a:gdLst/>
              <a:ahLst/>
              <a:cxnLst/>
              <a:rect l="l" t="t" r="r" b="b"/>
              <a:pathLst>
                <a:path w="728" h="728" extrusionOk="0">
                  <a:moveTo>
                    <a:pt x="364" y="0"/>
                  </a:moveTo>
                  <a:cubicBezTo>
                    <a:pt x="171" y="0"/>
                    <a:pt x="0" y="171"/>
                    <a:pt x="0" y="363"/>
                  </a:cubicBezTo>
                  <a:cubicBezTo>
                    <a:pt x="0" y="556"/>
                    <a:pt x="171" y="727"/>
                    <a:pt x="364" y="727"/>
                  </a:cubicBezTo>
                  <a:cubicBezTo>
                    <a:pt x="556" y="727"/>
                    <a:pt x="727" y="556"/>
                    <a:pt x="727" y="363"/>
                  </a:cubicBezTo>
                  <a:cubicBezTo>
                    <a:pt x="727" y="171"/>
                    <a:pt x="556" y="0"/>
                    <a:pt x="364"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6" name="Google Shape;1086;p2"/>
            <p:cNvSpPr/>
            <p:nvPr/>
          </p:nvSpPr>
          <p:spPr>
            <a:xfrm>
              <a:off x="3734460" y="4381500"/>
              <a:ext cx="89097" cy="88971"/>
            </a:xfrm>
            <a:custGeom>
              <a:avLst/>
              <a:gdLst/>
              <a:ahLst/>
              <a:cxnLst/>
              <a:rect l="l" t="t" r="r" b="b"/>
              <a:pathLst>
                <a:path w="706" h="705" extrusionOk="0">
                  <a:moveTo>
                    <a:pt x="363" y="0"/>
                  </a:moveTo>
                  <a:cubicBezTo>
                    <a:pt x="150" y="0"/>
                    <a:pt x="1" y="149"/>
                    <a:pt x="1" y="342"/>
                  </a:cubicBezTo>
                  <a:cubicBezTo>
                    <a:pt x="1" y="556"/>
                    <a:pt x="150" y="705"/>
                    <a:pt x="363" y="705"/>
                  </a:cubicBezTo>
                  <a:cubicBezTo>
                    <a:pt x="557" y="705"/>
                    <a:pt x="706" y="556"/>
                    <a:pt x="706" y="342"/>
                  </a:cubicBezTo>
                  <a:cubicBezTo>
                    <a:pt x="706" y="149"/>
                    <a:pt x="557"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7" name="Google Shape;1087;p2"/>
            <p:cNvSpPr/>
            <p:nvPr/>
          </p:nvSpPr>
          <p:spPr>
            <a:xfrm>
              <a:off x="3990772" y="4381500"/>
              <a:ext cx="89223" cy="88971"/>
            </a:xfrm>
            <a:custGeom>
              <a:avLst/>
              <a:gdLst/>
              <a:ahLst/>
              <a:cxnLst/>
              <a:rect l="l" t="t" r="r" b="b"/>
              <a:pathLst>
                <a:path w="707" h="705" extrusionOk="0">
                  <a:moveTo>
                    <a:pt x="365" y="0"/>
                  </a:moveTo>
                  <a:cubicBezTo>
                    <a:pt x="171" y="0"/>
                    <a:pt x="0" y="149"/>
                    <a:pt x="0" y="342"/>
                  </a:cubicBezTo>
                  <a:cubicBezTo>
                    <a:pt x="0" y="556"/>
                    <a:pt x="171" y="705"/>
                    <a:pt x="365" y="705"/>
                  </a:cubicBezTo>
                  <a:cubicBezTo>
                    <a:pt x="556" y="705"/>
                    <a:pt x="707" y="556"/>
                    <a:pt x="707" y="342"/>
                  </a:cubicBezTo>
                  <a:cubicBezTo>
                    <a:pt x="707" y="149"/>
                    <a:pt x="556"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8" name="Google Shape;1088;p2"/>
            <p:cNvSpPr/>
            <p:nvPr/>
          </p:nvSpPr>
          <p:spPr>
            <a:xfrm>
              <a:off x="3990772" y="5528156"/>
              <a:ext cx="89223" cy="89350"/>
            </a:xfrm>
            <a:custGeom>
              <a:avLst/>
              <a:gdLst/>
              <a:ahLst/>
              <a:cxnLst/>
              <a:rect l="l" t="t" r="r" b="b"/>
              <a:pathLst>
                <a:path w="707" h="708" extrusionOk="0">
                  <a:moveTo>
                    <a:pt x="365" y="1"/>
                  </a:moveTo>
                  <a:cubicBezTo>
                    <a:pt x="171" y="1"/>
                    <a:pt x="0" y="151"/>
                    <a:pt x="0" y="365"/>
                  </a:cubicBezTo>
                  <a:cubicBezTo>
                    <a:pt x="0" y="557"/>
                    <a:pt x="171" y="707"/>
                    <a:pt x="365" y="707"/>
                  </a:cubicBezTo>
                  <a:cubicBezTo>
                    <a:pt x="556" y="707"/>
                    <a:pt x="707" y="557"/>
                    <a:pt x="707" y="365"/>
                  </a:cubicBezTo>
                  <a:cubicBezTo>
                    <a:pt x="707" y="151"/>
                    <a:pt x="556"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9" name="Google Shape;1089;p2"/>
            <p:cNvSpPr/>
            <p:nvPr/>
          </p:nvSpPr>
          <p:spPr>
            <a:xfrm>
              <a:off x="4524976" y="5528156"/>
              <a:ext cx="89350" cy="89350"/>
            </a:xfrm>
            <a:custGeom>
              <a:avLst/>
              <a:gdLst/>
              <a:ahLst/>
              <a:cxnLst/>
              <a:rect l="l" t="t" r="r" b="b"/>
              <a:pathLst>
                <a:path w="708" h="708" extrusionOk="0">
                  <a:moveTo>
                    <a:pt x="365" y="1"/>
                  </a:moveTo>
                  <a:cubicBezTo>
                    <a:pt x="172" y="1"/>
                    <a:pt x="1" y="151"/>
                    <a:pt x="1" y="365"/>
                  </a:cubicBezTo>
                  <a:cubicBezTo>
                    <a:pt x="1" y="557"/>
                    <a:pt x="172" y="707"/>
                    <a:pt x="365" y="707"/>
                  </a:cubicBezTo>
                  <a:cubicBezTo>
                    <a:pt x="557" y="707"/>
                    <a:pt x="707" y="557"/>
                    <a:pt x="707" y="365"/>
                  </a:cubicBezTo>
                  <a:cubicBezTo>
                    <a:pt x="707"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0" name="Google Shape;1090;p2"/>
            <p:cNvSpPr/>
            <p:nvPr/>
          </p:nvSpPr>
          <p:spPr>
            <a:xfrm>
              <a:off x="4274217" y="5970740"/>
              <a:ext cx="88971" cy="89223"/>
            </a:xfrm>
            <a:custGeom>
              <a:avLst/>
              <a:gdLst/>
              <a:ahLst/>
              <a:cxnLst/>
              <a:rect l="l" t="t" r="r" b="b"/>
              <a:pathLst>
                <a:path w="705" h="707" extrusionOk="0">
                  <a:moveTo>
                    <a:pt x="363" y="0"/>
                  </a:moveTo>
                  <a:cubicBezTo>
                    <a:pt x="171" y="0"/>
                    <a:pt x="0" y="151"/>
                    <a:pt x="0" y="365"/>
                  </a:cubicBezTo>
                  <a:cubicBezTo>
                    <a:pt x="0" y="556"/>
                    <a:pt x="171" y="707"/>
                    <a:pt x="363" y="707"/>
                  </a:cubicBezTo>
                  <a:cubicBezTo>
                    <a:pt x="556" y="707"/>
                    <a:pt x="705" y="556"/>
                    <a:pt x="705" y="365"/>
                  </a:cubicBezTo>
                  <a:cubicBezTo>
                    <a:pt x="705" y="15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1" name="Google Shape;1091;p2"/>
            <p:cNvSpPr/>
            <p:nvPr/>
          </p:nvSpPr>
          <p:spPr>
            <a:xfrm>
              <a:off x="4274217" y="6677714"/>
              <a:ext cx="88971" cy="89350"/>
            </a:xfrm>
            <a:custGeom>
              <a:avLst/>
              <a:gdLst/>
              <a:ahLst/>
              <a:cxnLst/>
              <a:rect l="l" t="t" r="r" b="b"/>
              <a:pathLst>
                <a:path w="705" h="708" extrusionOk="0">
                  <a:moveTo>
                    <a:pt x="363" y="1"/>
                  </a:moveTo>
                  <a:cubicBezTo>
                    <a:pt x="171" y="1"/>
                    <a:pt x="0" y="151"/>
                    <a:pt x="0" y="365"/>
                  </a:cubicBezTo>
                  <a:cubicBezTo>
                    <a:pt x="0" y="557"/>
                    <a:pt x="171" y="707"/>
                    <a:pt x="363" y="707"/>
                  </a:cubicBezTo>
                  <a:cubicBezTo>
                    <a:pt x="556" y="707"/>
                    <a:pt x="705" y="557"/>
                    <a:pt x="705" y="365"/>
                  </a:cubicBezTo>
                  <a:cubicBezTo>
                    <a:pt x="705"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2" name="Google Shape;1092;p2"/>
            <p:cNvSpPr/>
            <p:nvPr/>
          </p:nvSpPr>
          <p:spPr>
            <a:xfrm>
              <a:off x="3456442" y="6677714"/>
              <a:ext cx="91874" cy="89350"/>
            </a:xfrm>
            <a:custGeom>
              <a:avLst/>
              <a:gdLst/>
              <a:ahLst/>
              <a:cxnLst/>
              <a:rect l="l" t="t" r="r" b="b"/>
              <a:pathLst>
                <a:path w="728" h="708" extrusionOk="0">
                  <a:moveTo>
                    <a:pt x="365" y="1"/>
                  </a:moveTo>
                  <a:cubicBezTo>
                    <a:pt x="172" y="1"/>
                    <a:pt x="1" y="151"/>
                    <a:pt x="1" y="365"/>
                  </a:cubicBezTo>
                  <a:cubicBezTo>
                    <a:pt x="1" y="557"/>
                    <a:pt x="172" y="707"/>
                    <a:pt x="365" y="707"/>
                  </a:cubicBezTo>
                  <a:cubicBezTo>
                    <a:pt x="557" y="707"/>
                    <a:pt x="728" y="557"/>
                    <a:pt x="728" y="365"/>
                  </a:cubicBezTo>
                  <a:cubicBezTo>
                    <a:pt x="728" y="151"/>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3" name="Google Shape;1093;p2"/>
            <p:cNvSpPr/>
            <p:nvPr/>
          </p:nvSpPr>
          <p:spPr>
            <a:xfrm>
              <a:off x="3456442" y="5970740"/>
              <a:ext cx="91874" cy="89223"/>
            </a:xfrm>
            <a:custGeom>
              <a:avLst/>
              <a:gdLst/>
              <a:ahLst/>
              <a:cxnLst/>
              <a:rect l="l" t="t" r="r" b="b"/>
              <a:pathLst>
                <a:path w="728" h="707" extrusionOk="0">
                  <a:moveTo>
                    <a:pt x="365" y="0"/>
                  </a:moveTo>
                  <a:cubicBezTo>
                    <a:pt x="172" y="0"/>
                    <a:pt x="1" y="151"/>
                    <a:pt x="1" y="365"/>
                  </a:cubicBezTo>
                  <a:cubicBezTo>
                    <a:pt x="1" y="556"/>
                    <a:pt x="172" y="707"/>
                    <a:pt x="365" y="707"/>
                  </a:cubicBezTo>
                  <a:cubicBezTo>
                    <a:pt x="557" y="707"/>
                    <a:pt x="728" y="556"/>
                    <a:pt x="728" y="365"/>
                  </a:cubicBezTo>
                  <a:cubicBezTo>
                    <a:pt x="728" y="15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4" name="Google Shape;1094;p2"/>
            <p:cNvSpPr/>
            <p:nvPr/>
          </p:nvSpPr>
          <p:spPr>
            <a:xfrm>
              <a:off x="3866591" y="6299996"/>
              <a:ext cx="89350" cy="91874"/>
            </a:xfrm>
            <a:custGeom>
              <a:avLst/>
              <a:gdLst/>
              <a:ahLst/>
              <a:cxnLst/>
              <a:rect l="l" t="t" r="r" b="b"/>
              <a:pathLst>
                <a:path w="708" h="728" extrusionOk="0">
                  <a:moveTo>
                    <a:pt x="343" y="0"/>
                  </a:moveTo>
                  <a:cubicBezTo>
                    <a:pt x="151" y="0"/>
                    <a:pt x="1" y="171"/>
                    <a:pt x="1" y="364"/>
                  </a:cubicBezTo>
                  <a:cubicBezTo>
                    <a:pt x="1" y="556"/>
                    <a:pt x="151" y="727"/>
                    <a:pt x="343" y="727"/>
                  </a:cubicBezTo>
                  <a:cubicBezTo>
                    <a:pt x="557" y="727"/>
                    <a:pt x="707" y="556"/>
                    <a:pt x="707" y="364"/>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5" name="Google Shape;1095;p2"/>
            <p:cNvSpPr/>
            <p:nvPr/>
          </p:nvSpPr>
          <p:spPr>
            <a:xfrm>
              <a:off x="3194830" y="6299996"/>
              <a:ext cx="91874" cy="91874"/>
            </a:xfrm>
            <a:custGeom>
              <a:avLst/>
              <a:gdLst/>
              <a:ahLst/>
              <a:cxnLst/>
              <a:rect l="l" t="t" r="r" b="b"/>
              <a:pathLst>
                <a:path w="728" h="728" extrusionOk="0">
                  <a:moveTo>
                    <a:pt x="363" y="0"/>
                  </a:moveTo>
                  <a:cubicBezTo>
                    <a:pt x="171" y="0"/>
                    <a:pt x="0" y="171"/>
                    <a:pt x="0" y="364"/>
                  </a:cubicBezTo>
                  <a:cubicBezTo>
                    <a:pt x="0" y="556"/>
                    <a:pt x="171" y="727"/>
                    <a:pt x="363" y="727"/>
                  </a:cubicBezTo>
                  <a:cubicBezTo>
                    <a:pt x="556" y="727"/>
                    <a:pt x="727" y="556"/>
                    <a:pt x="727" y="364"/>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6" name="Google Shape;1096;p2"/>
            <p:cNvSpPr/>
            <p:nvPr/>
          </p:nvSpPr>
          <p:spPr>
            <a:xfrm>
              <a:off x="4390068" y="5738658"/>
              <a:ext cx="89350" cy="91874"/>
            </a:xfrm>
            <a:custGeom>
              <a:avLst/>
              <a:gdLst/>
              <a:ahLst/>
              <a:cxnLst/>
              <a:rect l="l" t="t" r="r" b="b"/>
              <a:pathLst>
                <a:path w="708" h="728" extrusionOk="0">
                  <a:moveTo>
                    <a:pt x="365" y="1"/>
                  </a:moveTo>
                  <a:cubicBezTo>
                    <a:pt x="172" y="1"/>
                    <a:pt x="1" y="172"/>
                    <a:pt x="1" y="365"/>
                  </a:cubicBezTo>
                  <a:cubicBezTo>
                    <a:pt x="1" y="556"/>
                    <a:pt x="172" y="728"/>
                    <a:pt x="365" y="728"/>
                  </a:cubicBezTo>
                  <a:cubicBezTo>
                    <a:pt x="557" y="728"/>
                    <a:pt x="707" y="556"/>
                    <a:pt x="707" y="365"/>
                  </a:cubicBezTo>
                  <a:cubicBezTo>
                    <a:pt x="707" y="172"/>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7" name="Google Shape;1097;p2"/>
            <p:cNvSpPr/>
            <p:nvPr/>
          </p:nvSpPr>
          <p:spPr>
            <a:xfrm>
              <a:off x="3866591" y="6556435"/>
              <a:ext cx="89350" cy="91874"/>
            </a:xfrm>
            <a:custGeom>
              <a:avLst/>
              <a:gdLst/>
              <a:ahLst/>
              <a:cxnLst/>
              <a:rect l="l" t="t" r="r" b="b"/>
              <a:pathLst>
                <a:path w="708" h="728" extrusionOk="0">
                  <a:moveTo>
                    <a:pt x="343" y="0"/>
                  </a:moveTo>
                  <a:cubicBezTo>
                    <a:pt x="151" y="0"/>
                    <a:pt x="1" y="171"/>
                    <a:pt x="1" y="363"/>
                  </a:cubicBezTo>
                  <a:cubicBezTo>
                    <a:pt x="1" y="556"/>
                    <a:pt x="151" y="727"/>
                    <a:pt x="343" y="727"/>
                  </a:cubicBezTo>
                  <a:cubicBezTo>
                    <a:pt x="557" y="727"/>
                    <a:pt x="707" y="556"/>
                    <a:pt x="707" y="363"/>
                  </a:cubicBezTo>
                  <a:cubicBezTo>
                    <a:pt x="707" y="171"/>
                    <a:pt x="557" y="0"/>
                    <a:pt x="34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8" name="Google Shape;1098;p2"/>
            <p:cNvSpPr/>
            <p:nvPr/>
          </p:nvSpPr>
          <p:spPr>
            <a:xfrm>
              <a:off x="3866591" y="6842405"/>
              <a:ext cx="89350" cy="89097"/>
            </a:xfrm>
            <a:custGeom>
              <a:avLst/>
              <a:gdLst/>
              <a:ahLst/>
              <a:cxnLst/>
              <a:rect l="l" t="t" r="r" b="b"/>
              <a:pathLst>
                <a:path w="708" h="706" extrusionOk="0">
                  <a:moveTo>
                    <a:pt x="343" y="1"/>
                  </a:moveTo>
                  <a:cubicBezTo>
                    <a:pt x="151" y="1"/>
                    <a:pt x="1" y="150"/>
                    <a:pt x="1" y="343"/>
                  </a:cubicBezTo>
                  <a:cubicBezTo>
                    <a:pt x="1" y="534"/>
                    <a:pt x="151" y="706"/>
                    <a:pt x="343" y="706"/>
                  </a:cubicBezTo>
                  <a:cubicBezTo>
                    <a:pt x="557" y="706"/>
                    <a:pt x="707" y="534"/>
                    <a:pt x="707" y="343"/>
                  </a:cubicBezTo>
                  <a:cubicBezTo>
                    <a:pt x="707" y="150"/>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9" name="Google Shape;1099;p2"/>
            <p:cNvSpPr/>
            <p:nvPr/>
          </p:nvSpPr>
          <p:spPr>
            <a:xfrm>
              <a:off x="3866591" y="5830405"/>
              <a:ext cx="89350" cy="89223"/>
            </a:xfrm>
            <a:custGeom>
              <a:avLst/>
              <a:gdLst/>
              <a:ahLst/>
              <a:cxnLst/>
              <a:rect l="l" t="t" r="r" b="b"/>
              <a:pathLst>
                <a:path w="708" h="707" extrusionOk="0">
                  <a:moveTo>
                    <a:pt x="343" y="1"/>
                  </a:moveTo>
                  <a:cubicBezTo>
                    <a:pt x="151" y="1"/>
                    <a:pt x="1" y="151"/>
                    <a:pt x="1" y="343"/>
                  </a:cubicBezTo>
                  <a:cubicBezTo>
                    <a:pt x="1" y="556"/>
                    <a:pt x="151" y="707"/>
                    <a:pt x="343" y="707"/>
                  </a:cubicBezTo>
                  <a:cubicBezTo>
                    <a:pt x="557" y="707"/>
                    <a:pt x="707" y="556"/>
                    <a:pt x="707" y="343"/>
                  </a:cubicBezTo>
                  <a:cubicBezTo>
                    <a:pt x="707" y="151"/>
                    <a:pt x="557" y="1"/>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0" name="Google Shape;1100;p2"/>
            <p:cNvSpPr/>
            <p:nvPr/>
          </p:nvSpPr>
          <p:spPr>
            <a:xfrm>
              <a:off x="3262221" y="5830405"/>
              <a:ext cx="91874" cy="89223"/>
            </a:xfrm>
            <a:custGeom>
              <a:avLst/>
              <a:gdLst/>
              <a:ahLst/>
              <a:cxnLst/>
              <a:rect l="l" t="t" r="r" b="b"/>
              <a:pathLst>
                <a:path w="728" h="707" extrusionOk="0">
                  <a:moveTo>
                    <a:pt x="364" y="1"/>
                  </a:moveTo>
                  <a:cubicBezTo>
                    <a:pt x="171" y="1"/>
                    <a:pt x="0" y="151"/>
                    <a:pt x="0" y="343"/>
                  </a:cubicBezTo>
                  <a:cubicBezTo>
                    <a:pt x="0" y="556"/>
                    <a:pt x="171" y="707"/>
                    <a:pt x="364" y="707"/>
                  </a:cubicBezTo>
                  <a:cubicBezTo>
                    <a:pt x="556" y="707"/>
                    <a:pt x="727" y="556"/>
                    <a:pt x="727" y="343"/>
                  </a:cubicBezTo>
                  <a:cubicBezTo>
                    <a:pt x="727" y="151"/>
                    <a:pt x="556" y="1"/>
                    <a:pt x="364"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1" name="Google Shape;1101;p2"/>
            <p:cNvSpPr/>
            <p:nvPr/>
          </p:nvSpPr>
          <p:spPr>
            <a:xfrm>
              <a:off x="4503395" y="6299996"/>
              <a:ext cx="89350" cy="91874"/>
            </a:xfrm>
            <a:custGeom>
              <a:avLst/>
              <a:gdLst/>
              <a:ahLst/>
              <a:cxnLst/>
              <a:rect l="l" t="t" r="r" b="b"/>
              <a:pathLst>
                <a:path w="708" h="728" extrusionOk="0">
                  <a:moveTo>
                    <a:pt x="365" y="0"/>
                  </a:moveTo>
                  <a:cubicBezTo>
                    <a:pt x="151" y="0"/>
                    <a:pt x="1" y="171"/>
                    <a:pt x="1" y="364"/>
                  </a:cubicBezTo>
                  <a:cubicBezTo>
                    <a:pt x="1" y="556"/>
                    <a:pt x="151" y="727"/>
                    <a:pt x="365" y="727"/>
                  </a:cubicBezTo>
                  <a:cubicBezTo>
                    <a:pt x="557" y="727"/>
                    <a:pt x="707" y="556"/>
                    <a:pt x="707" y="364"/>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2" name="Google Shape;1102;p2"/>
            <p:cNvSpPr/>
            <p:nvPr/>
          </p:nvSpPr>
          <p:spPr>
            <a:xfrm>
              <a:off x="4503395" y="6556435"/>
              <a:ext cx="89350" cy="91874"/>
            </a:xfrm>
            <a:custGeom>
              <a:avLst/>
              <a:gdLst/>
              <a:ahLst/>
              <a:cxnLst/>
              <a:rect l="l" t="t" r="r" b="b"/>
              <a:pathLst>
                <a:path w="708" h="728" extrusionOk="0">
                  <a:moveTo>
                    <a:pt x="365" y="0"/>
                  </a:moveTo>
                  <a:cubicBezTo>
                    <a:pt x="151" y="0"/>
                    <a:pt x="1" y="171"/>
                    <a:pt x="1" y="363"/>
                  </a:cubicBezTo>
                  <a:cubicBezTo>
                    <a:pt x="1" y="556"/>
                    <a:pt x="151" y="727"/>
                    <a:pt x="365" y="727"/>
                  </a:cubicBezTo>
                  <a:cubicBezTo>
                    <a:pt x="557" y="727"/>
                    <a:pt x="707" y="556"/>
                    <a:pt x="707" y="363"/>
                  </a:cubicBezTo>
                  <a:cubicBezTo>
                    <a:pt x="707" y="171"/>
                    <a:pt x="557" y="0"/>
                    <a:pt x="365"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3" name="Google Shape;1103;p2"/>
            <p:cNvSpPr/>
            <p:nvPr/>
          </p:nvSpPr>
          <p:spPr>
            <a:xfrm>
              <a:off x="3194830" y="6556435"/>
              <a:ext cx="91874" cy="91874"/>
            </a:xfrm>
            <a:custGeom>
              <a:avLst/>
              <a:gdLst/>
              <a:ahLst/>
              <a:cxnLst/>
              <a:rect l="l" t="t" r="r" b="b"/>
              <a:pathLst>
                <a:path w="728" h="728" extrusionOk="0">
                  <a:moveTo>
                    <a:pt x="363" y="0"/>
                  </a:moveTo>
                  <a:cubicBezTo>
                    <a:pt x="171" y="0"/>
                    <a:pt x="0" y="171"/>
                    <a:pt x="0" y="363"/>
                  </a:cubicBezTo>
                  <a:cubicBezTo>
                    <a:pt x="0" y="556"/>
                    <a:pt x="171" y="727"/>
                    <a:pt x="363" y="727"/>
                  </a:cubicBezTo>
                  <a:cubicBezTo>
                    <a:pt x="556" y="727"/>
                    <a:pt x="727" y="556"/>
                    <a:pt x="727" y="363"/>
                  </a:cubicBezTo>
                  <a:cubicBezTo>
                    <a:pt x="727" y="171"/>
                    <a:pt x="556" y="0"/>
                    <a:pt x="363"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4" name="Google Shape;1104;p2"/>
            <p:cNvSpPr/>
            <p:nvPr/>
          </p:nvSpPr>
          <p:spPr>
            <a:xfrm>
              <a:off x="3194830" y="6931376"/>
              <a:ext cx="91874" cy="89223"/>
            </a:xfrm>
            <a:custGeom>
              <a:avLst/>
              <a:gdLst/>
              <a:ahLst/>
              <a:cxnLst/>
              <a:rect l="l" t="t" r="r" b="b"/>
              <a:pathLst>
                <a:path w="728" h="707" extrusionOk="0">
                  <a:moveTo>
                    <a:pt x="363" y="1"/>
                  </a:moveTo>
                  <a:cubicBezTo>
                    <a:pt x="171" y="1"/>
                    <a:pt x="0" y="151"/>
                    <a:pt x="0" y="365"/>
                  </a:cubicBezTo>
                  <a:cubicBezTo>
                    <a:pt x="0" y="556"/>
                    <a:pt x="171" y="707"/>
                    <a:pt x="363" y="707"/>
                  </a:cubicBezTo>
                  <a:cubicBezTo>
                    <a:pt x="556" y="707"/>
                    <a:pt x="727" y="556"/>
                    <a:pt x="727" y="365"/>
                  </a:cubicBezTo>
                  <a:cubicBezTo>
                    <a:pt x="727" y="151"/>
                    <a:pt x="556" y="1"/>
                    <a:pt x="36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05" name="Google Shape;1105;p2"/>
          <p:cNvSpPr/>
          <p:nvPr/>
        </p:nvSpPr>
        <p:spPr>
          <a:xfrm>
            <a:off x="6673882" y="1165259"/>
            <a:ext cx="950083" cy="939871"/>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6" name="Google Shape;1106;p2"/>
          <p:cNvSpPr/>
          <p:nvPr/>
        </p:nvSpPr>
        <p:spPr>
          <a:xfrm rot="2699275">
            <a:off x="1649293" y="1465084"/>
            <a:ext cx="143313" cy="143313"/>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7" name="Google Shape;1107;p2"/>
          <p:cNvSpPr/>
          <p:nvPr/>
        </p:nvSpPr>
        <p:spPr>
          <a:xfrm rot="2699275">
            <a:off x="4237493" y="1465084"/>
            <a:ext cx="143313" cy="143313"/>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8" name="Google Shape;1108;p2"/>
          <p:cNvSpPr/>
          <p:nvPr/>
        </p:nvSpPr>
        <p:spPr>
          <a:xfrm rot="2699275">
            <a:off x="1649293" y="3265799"/>
            <a:ext cx="143313" cy="143313"/>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9" name="Google Shape;1109;p2"/>
          <p:cNvSpPr/>
          <p:nvPr/>
        </p:nvSpPr>
        <p:spPr>
          <a:xfrm rot="2699275">
            <a:off x="4237493" y="3265799"/>
            <a:ext cx="143313" cy="143313"/>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0" name="Google Shape;1110;p2"/>
          <p:cNvSpPr/>
          <p:nvPr/>
        </p:nvSpPr>
        <p:spPr>
          <a:xfrm rot="2699275">
            <a:off x="6830761" y="3265799"/>
            <a:ext cx="143313" cy="143313"/>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1" name="Google Shape;1111;p2"/>
          <p:cNvSpPr/>
          <p:nvPr/>
        </p:nvSpPr>
        <p:spPr>
          <a:xfrm>
            <a:off x="7692937" y="2094032"/>
            <a:ext cx="318422" cy="411313"/>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2" name="Google Shape;1112;p2"/>
          <p:cNvSpPr/>
          <p:nvPr/>
        </p:nvSpPr>
        <p:spPr>
          <a:xfrm rot="3600015">
            <a:off x="6172109" y="1157014"/>
            <a:ext cx="318424" cy="411316"/>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113" name="Google Shape;1113;p2"/>
          <p:cNvGrpSpPr/>
          <p:nvPr/>
        </p:nvGrpSpPr>
        <p:grpSpPr>
          <a:xfrm>
            <a:off x="247965" y="655721"/>
            <a:ext cx="202721" cy="303716"/>
            <a:chOff x="3691775" y="3452425"/>
            <a:chExt cx="1165063" cy="1745493"/>
          </a:xfrm>
        </p:grpSpPr>
        <p:sp>
          <p:nvSpPr>
            <p:cNvPr id="1114" name="Google Shape;1114;p2"/>
            <p:cNvSpPr/>
            <p:nvPr/>
          </p:nvSpPr>
          <p:spPr>
            <a:xfrm>
              <a:off x="3691775" y="3452425"/>
              <a:ext cx="1165063" cy="1167120"/>
            </a:xfrm>
            <a:custGeom>
              <a:avLst/>
              <a:gdLst/>
              <a:ahLst/>
              <a:cxnLst/>
              <a:rect l="l" t="t" r="r" b="b"/>
              <a:pathLst>
                <a:path w="11889" h="11910" extrusionOk="0">
                  <a:moveTo>
                    <a:pt x="5944" y="129"/>
                  </a:moveTo>
                  <a:cubicBezTo>
                    <a:pt x="9172" y="129"/>
                    <a:pt x="11781" y="2738"/>
                    <a:pt x="11781" y="5965"/>
                  </a:cubicBezTo>
                  <a:cubicBezTo>
                    <a:pt x="11781" y="9173"/>
                    <a:pt x="9172" y="11804"/>
                    <a:pt x="5944" y="11804"/>
                  </a:cubicBezTo>
                  <a:cubicBezTo>
                    <a:pt x="2737" y="11804"/>
                    <a:pt x="106" y="9173"/>
                    <a:pt x="106" y="5965"/>
                  </a:cubicBezTo>
                  <a:cubicBezTo>
                    <a:pt x="106" y="2738"/>
                    <a:pt x="2737" y="129"/>
                    <a:pt x="5944" y="129"/>
                  </a:cubicBezTo>
                  <a:close/>
                  <a:moveTo>
                    <a:pt x="5944" y="1"/>
                  </a:moveTo>
                  <a:cubicBezTo>
                    <a:pt x="2672" y="1"/>
                    <a:pt x="0" y="2673"/>
                    <a:pt x="0" y="5965"/>
                  </a:cubicBezTo>
                  <a:cubicBezTo>
                    <a:pt x="0" y="9238"/>
                    <a:pt x="2672" y="11910"/>
                    <a:pt x="5944" y="11910"/>
                  </a:cubicBezTo>
                  <a:cubicBezTo>
                    <a:pt x="9237" y="11910"/>
                    <a:pt x="11889" y="9238"/>
                    <a:pt x="11889" y="5965"/>
                  </a:cubicBezTo>
                  <a:cubicBezTo>
                    <a:pt x="11889" y="2673"/>
                    <a:pt x="9237" y="1"/>
                    <a:pt x="5944" y="1"/>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15" name="Google Shape;1115;p2"/>
            <p:cNvSpPr/>
            <p:nvPr/>
          </p:nvSpPr>
          <p:spPr>
            <a:xfrm>
              <a:off x="3691775" y="4030798"/>
              <a:ext cx="1165063" cy="1167120"/>
            </a:xfrm>
            <a:custGeom>
              <a:avLst/>
              <a:gdLst/>
              <a:ahLst/>
              <a:cxnLst/>
              <a:rect l="l" t="t" r="r" b="b"/>
              <a:pathLst>
                <a:path w="11889" h="11910" extrusionOk="0">
                  <a:moveTo>
                    <a:pt x="5944" y="106"/>
                  </a:moveTo>
                  <a:cubicBezTo>
                    <a:pt x="9172" y="106"/>
                    <a:pt x="11781" y="2737"/>
                    <a:pt x="11781" y="5944"/>
                  </a:cubicBezTo>
                  <a:cubicBezTo>
                    <a:pt x="11781" y="9172"/>
                    <a:pt x="9172" y="11803"/>
                    <a:pt x="5944" y="11803"/>
                  </a:cubicBezTo>
                  <a:cubicBezTo>
                    <a:pt x="2737" y="11803"/>
                    <a:pt x="106" y="9172"/>
                    <a:pt x="106" y="5944"/>
                  </a:cubicBezTo>
                  <a:cubicBezTo>
                    <a:pt x="106" y="2737"/>
                    <a:pt x="2737" y="106"/>
                    <a:pt x="5944" y="106"/>
                  </a:cubicBezTo>
                  <a:close/>
                  <a:moveTo>
                    <a:pt x="5944" y="0"/>
                  </a:moveTo>
                  <a:cubicBezTo>
                    <a:pt x="2672" y="0"/>
                    <a:pt x="0" y="2672"/>
                    <a:pt x="0" y="5944"/>
                  </a:cubicBezTo>
                  <a:cubicBezTo>
                    <a:pt x="0" y="9237"/>
                    <a:pt x="2672" y="11909"/>
                    <a:pt x="5944" y="11909"/>
                  </a:cubicBezTo>
                  <a:cubicBezTo>
                    <a:pt x="9237" y="11909"/>
                    <a:pt x="11889" y="9237"/>
                    <a:pt x="11889" y="5944"/>
                  </a:cubicBezTo>
                  <a:cubicBezTo>
                    <a:pt x="11889" y="2672"/>
                    <a:pt x="9237" y="0"/>
                    <a:pt x="5944"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9"/>
        <p:cNvGrpSpPr/>
        <p:nvPr/>
      </p:nvGrpSpPr>
      <p:grpSpPr>
        <a:xfrm>
          <a:off x="0" y="0"/>
          <a:ext cx="0" cy="0"/>
          <a:chOff x="0" y="0"/>
          <a:chExt cx="0" cy="0"/>
        </a:xfrm>
      </p:grpSpPr>
      <p:sp>
        <p:nvSpPr>
          <p:cNvPr id="1120" name="Google Shape;1120;p3"/>
          <p:cNvSpPr/>
          <p:nvPr/>
        </p:nvSpPr>
        <p:spPr>
          <a:xfrm>
            <a:off x="5748375" y="944225"/>
            <a:ext cx="2433300" cy="32550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21" name="Google Shape;1121;p3"/>
          <p:cNvSpPr txBox="1">
            <a:spLocks noGrp="1"/>
          </p:cNvSpPr>
          <p:nvPr>
            <p:ph type="title"/>
          </p:nvPr>
        </p:nvSpPr>
        <p:spPr>
          <a:xfrm>
            <a:off x="720000" y="445025"/>
            <a:ext cx="3606000" cy="867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500"/>
              <a:buNone/>
            </a:pPr>
            <a:r>
              <a:rPr lang="en" b="1" dirty="0"/>
              <a:t>Introduction</a:t>
            </a:r>
            <a:endParaRPr b="1" dirty="0"/>
          </a:p>
        </p:txBody>
      </p:sp>
      <p:grpSp>
        <p:nvGrpSpPr>
          <p:cNvPr id="1122" name="Google Shape;1122;p3"/>
          <p:cNvGrpSpPr/>
          <p:nvPr/>
        </p:nvGrpSpPr>
        <p:grpSpPr>
          <a:xfrm>
            <a:off x="5748368" y="580373"/>
            <a:ext cx="168002" cy="251700"/>
            <a:chOff x="3691775" y="3452425"/>
            <a:chExt cx="1165063" cy="1745493"/>
          </a:xfrm>
        </p:grpSpPr>
        <p:sp>
          <p:nvSpPr>
            <p:cNvPr id="1123" name="Google Shape;1123;p3"/>
            <p:cNvSpPr/>
            <p:nvPr/>
          </p:nvSpPr>
          <p:spPr>
            <a:xfrm>
              <a:off x="3691775" y="3452425"/>
              <a:ext cx="1165063" cy="1167120"/>
            </a:xfrm>
            <a:custGeom>
              <a:avLst/>
              <a:gdLst/>
              <a:ahLst/>
              <a:cxnLst/>
              <a:rect l="l" t="t" r="r" b="b"/>
              <a:pathLst>
                <a:path w="11889" h="11910" extrusionOk="0">
                  <a:moveTo>
                    <a:pt x="5944" y="129"/>
                  </a:moveTo>
                  <a:cubicBezTo>
                    <a:pt x="9172" y="129"/>
                    <a:pt x="11781" y="2738"/>
                    <a:pt x="11781" y="5965"/>
                  </a:cubicBezTo>
                  <a:cubicBezTo>
                    <a:pt x="11781" y="9173"/>
                    <a:pt x="9172" y="11804"/>
                    <a:pt x="5944" y="11804"/>
                  </a:cubicBezTo>
                  <a:cubicBezTo>
                    <a:pt x="2737" y="11804"/>
                    <a:pt x="106" y="9173"/>
                    <a:pt x="106" y="5965"/>
                  </a:cubicBezTo>
                  <a:cubicBezTo>
                    <a:pt x="106" y="2738"/>
                    <a:pt x="2737" y="129"/>
                    <a:pt x="5944" y="129"/>
                  </a:cubicBezTo>
                  <a:close/>
                  <a:moveTo>
                    <a:pt x="5944" y="1"/>
                  </a:moveTo>
                  <a:cubicBezTo>
                    <a:pt x="2672" y="1"/>
                    <a:pt x="0" y="2673"/>
                    <a:pt x="0" y="5965"/>
                  </a:cubicBezTo>
                  <a:cubicBezTo>
                    <a:pt x="0" y="9238"/>
                    <a:pt x="2672" y="11910"/>
                    <a:pt x="5944" y="11910"/>
                  </a:cubicBezTo>
                  <a:cubicBezTo>
                    <a:pt x="9237" y="11910"/>
                    <a:pt x="11889" y="9238"/>
                    <a:pt x="11889" y="5965"/>
                  </a:cubicBezTo>
                  <a:cubicBezTo>
                    <a:pt x="11889" y="2673"/>
                    <a:pt x="9237" y="1"/>
                    <a:pt x="5944" y="1"/>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24" name="Google Shape;1124;p3"/>
            <p:cNvSpPr/>
            <p:nvPr/>
          </p:nvSpPr>
          <p:spPr>
            <a:xfrm>
              <a:off x="3691775" y="4030798"/>
              <a:ext cx="1165063" cy="1167120"/>
            </a:xfrm>
            <a:custGeom>
              <a:avLst/>
              <a:gdLst/>
              <a:ahLst/>
              <a:cxnLst/>
              <a:rect l="l" t="t" r="r" b="b"/>
              <a:pathLst>
                <a:path w="11889" h="11910" extrusionOk="0">
                  <a:moveTo>
                    <a:pt x="5944" y="106"/>
                  </a:moveTo>
                  <a:cubicBezTo>
                    <a:pt x="9172" y="106"/>
                    <a:pt x="11781" y="2737"/>
                    <a:pt x="11781" y="5944"/>
                  </a:cubicBezTo>
                  <a:cubicBezTo>
                    <a:pt x="11781" y="9172"/>
                    <a:pt x="9172" y="11803"/>
                    <a:pt x="5944" y="11803"/>
                  </a:cubicBezTo>
                  <a:cubicBezTo>
                    <a:pt x="2737" y="11803"/>
                    <a:pt x="106" y="9172"/>
                    <a:pt x="106" y="5944"/>
                  </a:cubicBezTo>
                  <a:cubicBezTo>
                    <a:pt x="106" y="2737"/>
                    <a:pt x="2737" y="106"/>
                    <a:pt x="5944" y="106"/>
                  </a:cubicBezTo>
                  <a:close/>
                  <a:moveTo>
                    <a:pt x="5944" y="0"/>
                  </a:moveTo>
                  <a:cubicBezTo>
                    <a:pt x="2672" y="0"/>
                    <a:pt x="0" y="2672"/>
                    <a:pt x="0" y="5944"/>
                  </a:cubicBezTo>
                  <a:cubicBezTo>
                    <a:pt x="0" y="9237"/>
                    <a:pt x="2672" y="11909"/>
                    <a:pt x="5944" y="11909"/>
                  </a:cubicBezTo>
                  <a:cubicBezTo>
                    <a:pt x="9237" y="11909"/>
                    <a:pt x="11889" y="9237"/>
                    <a:pt x="11889" y="5944"/>
                  </a:cubicBezTo>
                  <a:cubicBezTo>
                    <a:pt x="11889" y="2672"/>
                    <a:pt x="9237" y="0"/>
                    <a:pt x="5944" y="0"/>
                  </a:cubicBez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125" name="Google Shape;1125;p3"/>
          <p:cNvGrpSpPr/>
          <p:nvPr/>
        </p:nvGrpSpPr>
        <p:grpSpPr>
          <a:xfrm>
            <a:off x="5358988" y="4264625"/>
            <a:ext cx="45900" cy="346800"/>
            <a:chOff x="310475" y="321800"/>
            <a:chExt cx="45900" cy="346800"/>
          </a:xfrm>
        </p:grpSpPr>
        <p:sp>
          <p:nvSpPr>
            <p:cNvPr id="1126" name="Google Shape;1126;p3"/>
            <p:cNvSpPr/>
            <p:nvPr/>
          </p:nvSpPr>
          <p:spPr>
            <a:xfrm>
              <a:off x="310475" y="622700"/>
              <a:ext cx="45900" cy="45900"/>
            </a:xfrm>
            <a:prstGeom prst="ellips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27" name="Google Shape;1127;p3"/>
            <p:cNvSpPr/>
            <p:nvPr/>
          </p:nvSpPr>
          <p:spPr>
            <a:xfrm>
              <a:off x="310475" y="547475"/>
              <a:ext cx="45900" cy="45900"/>
            </a:xfrm>
            <a:prstGeom prst="ellips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28" name="Google Shape;1128;p3"/>
            <p:cNvSpPr/>
            <p:nvPr/>
          </p:nvSpPr>
          <p:spPr>
            <a:xfrm>
              <a:off x="310475" y="472250"/>
              <a:ext cx="45900" cy="45900"/>
            </a:xfrm>
            <a:prstGeom prst="ellips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29" name="Google Shape;1129;p3"/>
            <p:cNvSpPr/>
            <p:nvPr/>
          </p:nvSpPr>
          <p:spPr>
            <a:xfrm>
              <a:off x="310475" y="397025"/>
              <a:ext cx="45900" cy="459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0" name="Google Shape;1130;p3"/>
            <p:cNvSpPr/>
            <p:nvPr/>
          </p:nvSpPr>
          <p:spPr>
            <a:xfrm>
              <a:off x="310475" y="321800"/>
              <a:ext cx="45900" cy="45900"/>
            </a:xfrm>
            <a:prstGeom prst="ellips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131" name="Google Shape;1131;p3"/>
          <p:cNvGrpSpPr/>
          <p:nvPr/>
        </p:nvGrpSpPr>
        <p:grpSpPr>
          <a:xfrm>
            <a:off x="7775733" y="4302845"/>
            <a:ext cx="405944" cy="270365"/>
            <a:chOff x="3858000" y="4177800"/>
            <a:chExt cx="524950" cy="349625"/>
          </a:xfrm>
        </p:grpSpPr>
        <p:sp>
          <p:nvSpPr>
            <p:cNvPr id="1132" name="Google Shape;1132;p3"/>
            <p:cNvSpPr/>
            <p:nvPr/>
          </p:nvSpPr>
          <p:spPr>
            <a:xfrm>
              <a:off x="4033875" y="4177800"/>
              <a:ext cx="174300" cy="349625"/>
            </a:xfrm>
            <a:custGeom>
              <a:avLst/>
              <a:gdLst/>
              <a:ahLst/>
              <a:cxnLst/>
              <a:rect l="l" t="t" r="r" b="b"/>
              <a:pathLst>
                <a:path w="6972" h="13985" extrusionOk="0">
                  <a:moveTo>
                    <a:pt x="1" y="1"/>
                  </a:moveTo>
                  <a:lnTo>
                    <a:pt x="1" y="6993"/>
                  </a:lnTo>
                  <a:lnTo>
                    <a:pt x="1" y="13985"/>
                  </a:lnTo>
                  <a:cubicBezTo>
                    <a:pt x="3850" y="13985"/>
                    <a:pt x="6971" y="10842"/>
                    <a:pt x="6971" y="6993"/>
                  </a:cubicBezTo>
                  <a:cubicBezTo>
                    <a:pt x="6971" y="3145"/>
                    <a:pt x="3850" y="1"/>
                    <a:pt x="1" y="1"/>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3" name="Google Shape;1133;p3"/>
            <p:cNvSpPr/>
            <p:nvPr/>
          </p:nvSpPr>
          <p:spPr>
            <a:xfrm>
              <a:off x="3858000" y="4177800"/>
              <a:ext cx="174825" cy="349625"/>
            </a:xfrm>
            <a:custGeom>
              <a:avLst/>
              <a:gdLst/>
              <a:ahLst/>
              <a:cxnLst/>
              <a:rect l="l" t="t" r="r" b="b"/>
              <a:pathLst>
                <a:path w="6993" h="13985" extrusionOk="0">
                  <a:moveTo>
                    <a:pt x="0" y="1"/>
                  </a:moveTo>
                  <a:lnTo>
                    <a:pt x="0" y="6993"/>
                  </a:lnTo>
                  <a:lnTo>
                    <a:pt x="0" y="13985"/>
                  </a:lnTo>
                  <a:cubicBezTo>
                    <a:pt x="3849" y="13985"/>
                    <a:pt x="6993" y="10842"/>
                    <a:pt x="6993" y="6993"/>
                  </a:cubicBezTo>
                  <a:cubicBezTo>
                    <a:pt x="6993" y="3145"/>
                    <a:pt x="3849" y="1"/>
                    <a:pt x="0" y="1"/>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4" name="Google Shape;1134;p3"/>
            <p:cNvSpPr/>
            <p:nvPr/>
          </p:nvSpPr>
          <p:spPr>
            <a:xfrm>
              <a:off x="4208150" y="4177800"/>
              <a:ext cx="174800" cy="349625"/>
            </a:xfrm>
            <a:custGeom>
              <a:avLst/>
              <a:gdLst/>
              <a:ahLst/>
              <a:cxnLst/>
              <a:rect l="l" t="t" r="r" b="b"/>
              <a:pathLst>
                <a:path w="6992" h="13985" extrusionOk="0">
                  <a:moveTo>
                    <a:pt x="0" y="1"/>
                  </a:moveTo>
                  <a:lnTo>
                    <a:pt x="0" y="6993"/>
                  </a:lnTo>
                  <a:lnTo>
                    <a:pt x="0" y="13985"/>
                  </a:lnTo>
                  <a:cubicBezTo>
                    <a:pt x="3870" y="13985"/>
                    <a:pt x="6992" y="10842"/>
                    <a:pt x="6992" y="6993"/>
                  </a:cubicBezTo>
                  <a:cubicBezTo>
                    <a:pt x="6992" y="3145"/>
                    <a:pt x="3870" y="1"/>
                    <a:pt x="0" y="1"/>
                  </a:cubicBezTo>
                  <a:close/>
                </a:path>
              </a:pathLst>
            </a:cu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35" name="Google Shape;1135;p3"/>
          <p:cNvSpPr/>
          <p:nvPr/>
        </p:nvSpPr>
        <p:spPr>
          <a:xfrm rot="5400000">
            <a:off x="6963577" y="3324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6" name="Google Shape;1136;p3"/>
          <p:cNvSpPr/>
          <p:nvPr/>
        </p:nvSpPr>
        <p:spPr>
          <a:xfrm rot="5400000">
            <a:off x="3929590" y="5234675"/>
            <a:ext cx="36399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7" name="Google Shape;1137;p3"/>
          <p:cNvSpPr txBox="1">
            <a:spLocks noGrp="1"/>
          </p:cNvSpPr>
          <p:nvPr>
            <p:ph type="body" idx="1"/>
          </p:nvPr>
        </p:nvSpPr>
        <p:spPr>
          <a:xfrm>
            <a:off x="375300" y="1279967"/>
            <a:ext cx="4838100" cy="3287058"/>
          </a:xfrm>
          <a:prstGeom prst="rect">
            <a:avLst/>
          </a:prstGeom>
          <a:solidFill>
            <a:schemeClr val="bg2">
              <a:lumMod val="20000"/>
              <a:lumOff val="80000"/>
            </a:schemeClr>
          </a:solidFill>
          <a:ln>
            <a:noFill/>
          </a:ln>
        </p:spPr>
        <p:txBody>
          <a:bodyPr spcFirstLastPara="1" wrap="square" lIns="91425" tIns="91425" rIns="91425" bIns="91425" anchor="t" anchorCtr="0">
            <a:noAutofit/>
          </a:bodyPr>
          <a:lstStyle/>
          <a:p>
            <a:pPr marL="457200" lvl="0" indent="-292100" algn="just" rtl="0">
              <a:lnSpc>
                <a:spcPct val="150000"/>
              </a:lnSpc>
              <a:spcBef>
                <a:spcPts val="1000"/>
              </a:spcBef>
              <a:spcAft>
                <a:spcPts val="0"/>
              </a:spcAft>
              <a:buClr>
                <a:srgbClr val="000000"/>
              </a:buClr>
              <a:buSzPts val="1000"/>
              <a:buFont typeface="Times New Roman"/>
              <a:buChar char="●"/>
            </a:pPr>
            <a:r>
              <a:rPr lang="en" sz="2000" dirty="0">
                <a:solidFill>
                  <a:srgbClr val="000000"/>
                </a:solidFill>
                <a:latin typeface="Rockwell Condensed" panose="02060603050405020104" pitchFamily="18" charset="0"/>
                <a:ea typeface="Times New Roman"/>
                <a:cs typeface="Times New Roman"/>
                <a:sym typeface="Times New Roman"/>
              </a:rPr>
              <a:t>AI in hotels- works alongside staff </a:t>
            </a:r>
            <a:endParaRPr sz="2000" dirty="0">
              <a:solidFill>
                <a:srgbClr val="000000"/>
              </a:solidFill>
              <a:latin typeface="Rockwell Condensed" panose="02060603050405020104" pitchFamily="18" charset="0"/>
              <a:ea typeface="Times New Roman"/>
              <a:cs typeface="Times New Roman"/>
              <a:sym typeface="Times New Roman"/>
            </a:endParaRPr>
          </a:p>
          <a:p>
            <a:pPr marL="457200" lvl="0" indent="-292100" algn="just" rtl="0">
              <a:lnSpc>
                <a:spcPct val="150000"/>
              </a:lnSpc>
              <a:spcBef>
                <a:spcPts val="1000"/>
              </a:spcBef>
              <a:spcAft>
                <a:spcPts val="0"/>
              </a:spcAft>
              <a:buClr>
                <a:srgbClr val="000000"/>
              </a:buClr>
              <a:buSzPts val="1000"/>
              <a:buFont typeface="Times New Roman"/>
              <a:buChar char="●"/>
            </a:pPr>
            <a:r>
              <a:rPr lang="en" sz="2000" dirty="0">
                <a:solidFill>
                  <a:srgbClr val="000000"/>
                </a:solidFill>
                <a:latin typeface="Rockwell Condensed" panose="02060603050405020104" pitchFamily="18" charset="0"/>
                <a:ea typeface="Times New Roman"/>
                <a:cs typeface="Times New Roman"/>
                <a:sym typeface="Times New Roman"/>
              </a:rPr>
              <a:t>Adapts to digital guest needs and operation </a:t>
            </a:r>
          </a:p>
          <a:p>
            <a:pPr marL="457200" lvl="0" indent="-292100" algn="just" rtl="0">
              <a:lnSpc>
                <a:spcPct val="150000"/>
              </a:lnSpc>
              <a:spcBef>
                <a:spcPts val="1000"/>
              </a:spcBef>
              <a:spcAft>
                <a:spcPts val="0"/>
              </a:spcAft>
              <a:buSzPts val="1000"/>
              <a:buFont typeface="Times New Roman"/>
              <a:buChar char="●"/>
            </a:pPr>
            <a:r>
              <a:rPr lang="en" sz="2000" dirty="0">
                <a:solidFill>
                  <a:srgbClr val="000000"/>
                </a:solidFill>
                <a:latin typeface="Rockwell Condensed" panose="02060603050405020104" pitchFamily="18" charset="0"/>
                <a:ea typeface="Times New Roman"/>
                <a:cs typeface="Times New Roman"/>
                <a:sym typeface="Times New Roman"/>
              </a:rPr>
              <a:t>Face-to-face culture vs. new tech challenges </a:t>
            </a:r>
          </a:p>
          <a:p>
            <a:pPr marL="457200" lvl="0" indent="-292100" algn="just" rtl="0">
              <a:lnSpc>
                <a:spcPct val="150000"/>
              </a:lnSpc>
              <a:spcBef>
                <a:spcPts val="1000"/>
              </a:spcBef>
              <a:spcAft>
                <a:spcPts val="0"/>
              </a:spcAft>
              <a:buSzPts val="1000"/>
              <a:buFont typeface="Times New Roman"/>
              <a:buChar char="●"/>
            </a:pPr>
            <a:r>
              <a:rPr lang="en" sz="2000" dirty="0">
                <a:solidFill>
                  <a:srgbClr val="000000"/>
                </a:solidFill>
                <a:latin typeface="Rockwell Condensed" panose="02060603050405020104" pitchFamily="18" charset="0"/>
                <a:ea typeface="Times New Roman"/>
                <a:cs typeface="Times New Roman"/>
                <a:sym typeface="Times New Roman"/>
              </a:rPr>
              <a:t>Risk management: future staff roles and delivey changes </a:t>
            </a:r>
          </a:p>
          <a:p>
            <a:pPr marL="0" lvl="0" indent="0" algn="just" rtl="0">
              <a:lnSpc>
                <a:spcPct val="150000"/>
              </a:lnSpc>
              <a:spcBef>
                <a:spcPts val="1000"/>
              </a:spcBef>
              <a:spcAft>
                <a:spcPts val="0"/>
              </a:spcAft>
              <a:buSzPts val="1600"/>
              <a:buNone/>
            </a:pPr>
            <a:r>
              <a:rPr lang="en-GB" sz="1200" dirty="0">
                <a:solidFill>
                  <a:srgbClr val="000000"/>
                </a:solidFill>
                <a:latin typeface="Rockwell Condensed" panose="02060603050405020104" pitchFamily="18" charset="0"/>
                <a:ea typeface="Times New Roman"/>
                <a:cs typeface="Times New Roman"/>
                <a:sym typeface="Times New Roman"/>
              </a:rPr>
              <a:t> </a:t>
            </a:r>
            <a:endParaRPr sz="1200" dirty="0">
              <a:solidFill>
                <a:srgbClr val="000000"/>
              </a:solidFill>
              <a:latin typeface="Rockwell Condensed" panose="02060603050405020104" pitchFamily="18" charset="0"/>
              <a:ea typeface="Times New Roman"/>
              <a:cs typeface="Times New Roman"/>
              <a:sym typeface="Times New Roman"/>
            </a:endParaRPr>
          </a:p>
        </p:txBody>
      </p:sp>
      <p:pic>
        <p:nvPicPr>
          <p:cNvPr id="1138" name="Google Shape;1138;p3"/>
          <p:cNvPicPr preferRelativeResize="0"/>
          <p:nvPr/>
        </p:nvPicPr>
        <p:blipFill rotWithShape="1">
          <a:blip r:embed="rId3">
            <a:alphaModFix/>
          </a:blip>
          <a:srcRect/>
          <a:stretch/>
        </p:blipFill>
        <p:spPr>
          <a:xfrm>
            <a:off x="5681406" y="1494438"/>
            <a:ext cx="2567224" cy="2146050"/>
          </a:xfrm>
          <a:prstGeom prst="rect">
            <a:avLst/>
          </a:prstGeom>
          <a:solidFill>
            <a:schemeClr val="dk1"/>
          </a:solid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142"/>
        <p:cNvGrpSpPr/>
        <p:nvPr/>
      </p:nvGrpSpPr>
      <p:grpSpPr>
        <a:xfrm>
          <a:off x="0" y="0"/>
          <a:ext cx="0" cy="0"/>
          <a:chOff x="0" y="0"/>
          <a:chExt cx="0" cy="0"/>
        </a:xfrm>
      </p:grpSpPr>
      <p:sp>
        <p:nvSpPr>
          <p:cNvPr id="1143" name="Google Shape;1143;p4"/>
          <p:cNvSpPr txBox="1">
            <a:spLocks noGrp="1"/>
          </p:cNvSpPr>
          <p:nvPr>
            <p:ph type="subTitle" idx="1"/>
          </p:nvPr>
        </p:nvSpPr>
        <p:spPr>
          <a:xfrm>
            <a:off x="2048750" y="2929500"/>
            <a:ext cx="5046600" cy="813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1400"/>
              <a:buNone/>
            </a:pPr>
            <a:r>
              <a:rPr lang="en"/>
              <a:t>Theoretical Foundations and Contemporary Relevance of AI in Hospitality</a:t>
            </a:r>
            <a:endParaRPr/>
          </a:p>
        </p:txBody>
      </p:sp>
      <p:sp>
        <p:nvSpPr>
          <p:cNvPr id="1144" name="Google Shape;1144;p4"/>
          <p:cNvSpPr txBox="1">
            <a:spLocks noGrp="1"/>
          </p:cNvSpPr>
          <p:nvPr>
            <p:ph type="title"/>
          </p:nvPr>
        </p:nvSpPr>
        <p:spPr>
          <a:xfrm>
            <a:off x="2048660" y="1634150"/>
            <a:ext cx="5046600" cy="11358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6000"/>
              <a:buNone/>
            </a:pPr>
            <a:r>
              <a:rPr lang="en"/>
              <a:t>Literature Review</a:t>
            </a:r>
            <a:endParaRPr/>
          </a:p>
        </p:txBody>
      </p:sp>
      <p:sp>
        <p:nvSpPr>
          <p:cNvPr id="1145" name="Google Shape;1145;p4"/>
          <p:cNvSpPr/>
          <p:nvPr/>
        </p:nvSpPr>
        <p:spPr>
          <a:xfrm>
            <a:off x="858795" y="660709"/>
            <a:ext cx="950083" cy="939871"/>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6" name="Google Shape;1146;p4"/>
          <p:cNvSpPr/>
          <p:nvPr/>
        </p:nvSpPr>
        <p:spPr>
          <a:xfrm>
            <a:off x="7898174" y="924982"/>
            <a:ext cx="318422" cy="411313"/>
          </a:xfrm>
          <a:custGeom>
            <a:avLst/>
            <a:gdLst/>
            <a:ahLst/>
            <a:cxnLst/>
            <a:rect l="l" t="t" r="r" b="b"/>
            <a:pathLst>
              <a:path w="16550" h="21378" extrusionOk="0">
                <a:moveTo>
                  <a:pt x="1211" y="0"/>
                </a:moveTo>
                <a:cubicBezTo>
                  <a:pt x="993" y="0"/>
                  <a:pt x="772" y="65"/>
                  <a:pt x="578" y="200"/>
                </a:cubicBezTo>
                <a:cubicBezTo>
                  <a:pt x="108" y="565"/>
                  <a:pt x="0" y="1227"/>
                  <a:pt x="364" y="1697"/>
                </a:cubicBezTo>
                <a:lnTo>
                  <a:pt x="14477" y="20941"/>
                </a:lnTo>
                <a:cubicBezTo>
                  <a:pt x="14684" y="21225"/>
                  <a:pt x="15016" y="21377"/>
                  <a:pt x="15350" y="21377"/>
                </a:cubicBezTo>
                <a:cubicBezTo>
                  <a:pt x="15568" y="21377"/>
                  <a:pt x="15788" y="21312"/>
                  <a:pt x="15974" y="21177"/>
                </a:cubicBezTo>
                <a:cubicBezTo>
                  <a:pt x="16444" y="20813"/>
                  <a:pt x="16550" y="20151"/>
                  <a:pt x="16208" y="19680"/>
                </a:cubicBezTo>
                <a:lnTo>
                  <a:pt x="2075" y="436"/>
                </a:lnTo>
                <a:cubicBezTo>
                  <a:pt x="1868" y="152"/>
                  <a:pt x="1544" y="0"/>
                  <a:pt x="1211"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7" name="Google Shape;1147;p4"/>
          <p:cNvSpPr/>
          <p:nvPr/>
        </p:nvSpPr>
        <p:spPr>
          <a:xfrm>
            <a:off x="7095348" y="4126898"/>
            <a:ext cx="515424" cy="509897"/>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1"/>
        <p:cNvGrpSpPr/>
        <p:nvPr/>
      </p:nvGrpSpPr>
      <p:grpSpPr>
        <a:xfrm>
          <a:off x="0" y="0"/>
          <a:ext cx="0" cy="0"/>
          <a:chOff x="0" y="0"/>
          <a:chExt cx="0" cy="0"/>
        </a:xfrm>
      </p:grpSpPr>
      <p:sp>
        <p:nvSpPr>
          <p:cNvPr id="1152" name="Google Shape;1152;p5"/>
          <p:cNvSpPr/>
          <p:nvPr/>
        </p:nvSpPr>
        <p:spPr>
          <a:xfrm>
            <a:off x="5674741" y="1222895"/>
            <a:ext cx="2750100" cy="28128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53" name="Google Shape;1153;p5"/>
          <p:cNvSpPr txBox="1">
            <a:spLocks noGrp="1"/>
          </p:cNvSpPr>
          <p:nvPr>
            <p:ph type="title"/>
          </p:nvPr>
        </p:nvSpPr>
        <p:spPr>
          <a:xfrm>
            <a:off x="762525" y="505794"/>
            <a:ext cx="3541500" cy="717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500"/>
              <a:buNone/>
            </a:pPr>
            <a:r>
              <a:rPr lang="en" b="1" dirty="0"/>
              <a:t>1nd Paragraph</a:t>
            </a:r>
            <a:endParaRPr dirty="0"/>
          </a:p>
        </p:txBody>
      </p:sp>
      <p:sp>
        <p:nvSpPr>
          <p:cNvPr id="1154" name="Google Shape;1154;p5"/>
          <p:cNvSpPr txBox="1">
            <a:spLocks noGrp="1"/>
          </p:cNvSpPr>
          <p:nvPr>
            <p:ph type="subTitle" idx="1"/>
          </p:nvPr>
        </p:nvSpPr>
        <p:spPr>
          <a:xfrm>
            <a:off x="0" y="1473450"/>
            <a:ext cx="4935000" cy="2974500"/>
          </a:xfrm>
          <a:prstGeom prst="rect">
            <a:avLst/>
          </a:prstGeom>
          <a:solidFill>
            <a:schemeClr val="tx2">
              <a:lumMod val="75000"/>
            </a:schemeClr>
          </a:solid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800" dirty="0">
                <a:solidFill>
                  <a:srgbClr val="000000"/>
                </a:solidFill>
                <a:latin typeface="Rockwell Condensed" panose="02060603050405020104" pitchFamily="18" charset="0"/>
                <a:ea typeface="Times New Roman"/>
                <a:cs typeface="Aharoni" panose="020F0502020204030204" pitchFamily="2" charset="-79"/>
                <a:sym typeface="Times New Roman"/>
              </a:rPr>
              <a:t>AI </a:t>
            </a:r>
            <a:r>
              <a:rPr lang="en" sz="1800" dirty="0">
                <a:solidFill>
                  <a:srgbClr val="7030A0"/>
                </a:solidFill>
                <a:latin typeface="Rockwell Condensed" panose="02060603050405020104" pitchFamily="18" charset="0"/>
                <a:ea typeface="Times New Roman"/>
                <a:cs typeface="Aharoni" panose="020F0502020204030204" pitchFamily="2" charset="-79"/>
                <a:sym typeface="Times New Roman"/>
              </a:rPr>
              <a:t>simplifies routine </a:t>
            </a:r>
            <a:r>
              <a:rPr lang="en" sz="1800" dirty="0">
                <a:solidFill>
                  <a:srgbClr val="000000"/>
                </a:solidFill>
                <a:latin typeface="Rockwell Condensed" panose="02060603050405020104" pitchFamily="18" charset="0"/>
                <a:ea typeface="Times New Roman"/>
                <a:cs typeface="Aharoni" panose="020F0502020204030204" pitchFamily="2" charset="-79"/>
                <a:sym typeface="Times New Roman"/>
              </a:rPr>
              <a:t>tasks and changes how people work </a:t>
            </a:r>
            <a:endParaRPr sz="1200" dirty="0">
              <a:solidFill>
                <a:srgbClr val="0000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800" dirty="0">
                <a:solidFill>
                  <a:srgbClr val="000000"/>
                </a:solidFill>
                <a:latin typeface="Rockwell Condensed" panose="02060603050405020104" pitchFamily="18" charset="0"/>
                <a:ea typeface="Times New Roman"/>
                <a:cs typeface="Times New Roman"/>
                <a:sym typeface="Times New Roman"/>
              </a:rPr>
              <a:t>Technology </a:t>
            </a:r>
            <a:r>
              <a:rPr lang="en" sz="1800" dirty="0">
                <a:solidFill>
                  <a:srgbClr val="FF0000"/>
                </a:solidFill>
                <a:latin typeface="Rockwell Condensed" panose="02060603050405020104" pitchFamily="18" charset="0"/>
                <a:ea typeface="Times New Roman"/>
                <a:cs typeface="Times New Roman"/>
                <a:sym typeface="Times New Roman"/>
              </a:rPr>
              <a:t>helps staff </a:t>
            </a:r>
            <a:r>
              <a:rPr lang="en" sz="1800" dirty="0">
                <a:solidFill>
                  <a:srgbClr val="000000"/>
                </a:solidFill>
                <a:latin typeface="Rockwell Condensed" panose="02060603050405020104" pitchFamily="18" charset="0"/>
                <a:ea typeface="Times New Roman"/>
                <a:cs typeface="Times New Roman"/>
                <a:sym typeface="Times New Roman"/>
              </a:rPr>
              <a:t>respond quickly and focus on important activities </a:t>
            </a:r>
          </a:p>
          <a:p>
            <a:pPr marL="457200" lvl="0" indent="-304800" algn="just" rtl="0">
              <a:lnSpc>
                <a:spcPct val="150000"/>
              </a:lnSpc>
              <a:spcBef>
                <a:spcPts val="0"/>
              </a:spcBef>
              <a:spcAft>
                <a:spcPts val="0"/>
              </a:spcAft>
              <a:buClr>
                <a:srgbClr val="000000"/>
              </a:buClr>
              <a:buSzPts val="1200"/>
              <a:buFont typeface="Times New Roman"/>
              <a:buChar char="●"/>
            </a:pPr>
            <a:r>
              <a:rPr lang="en" sz="1800" dirty="0">
                <a:solidFill>
                  <a:srgbClr val="000000"/>
                </a:solidFill>
                <a:latin typeface="Rockwell Condensed" panose="02060603050405020104" pitchFamily="18" charset="0"/>
                <a:ea typeface="Times New Roman"/>
                <a:cs typeface="Times New Roman"/>
                <a:sym typeface="Times New Roman"/>
              </a:rPr>
              <a:t>Ai </a:t>
            </a:r>
            <a:r>
              <a:rPr lang="en" sz="1800" dirty="0">
                <a:solidFill>
                  <a:srgbClr val="00B0F0"/>
                </a:solidFill>
                <a:latin typeface="Rockwell Condensed" panose="02060603050405020104" pitchFamily="18" charset="0"/>
                <a:ea typeface="Times New Roman"/>
                <a:cs typeface="Times New Roman"/>
                <a:sym typeface="Times New Roman"/>
              </a:rPr>
              <a:t>boosts efficiency </a:t>
            </a:r>
            <a:r>
              <a:rPr lang="en" sz="1800" dirty="0">
                <a:solidFill>
                  <a:srgbClr val="000000"/>
                </a:solidFill>
                <a:latin typeface="Rockwell Condensed" panose="02060603050405020104" pitchFamily="18" charset="0"/>
                <a:ea typeface="Times New Roman"/>
                <a:cs typeface="Times New Roman"/>
                <a:sym typeface="Times New Roman"/>
              </a:rPr>
              <a:t>without lowering service quality </a:t>
            </a:r>
            <a:r>
              <a:rPr lang="en" sz="1200" dirty="0">
                <a:solidFill>
                  <a:srgbClr val="000000"/>
                </a:solidFill>
                <a:latin typeface="Times New Roman"/>
                <a:ea typeface="Times New Roman"/>
                <a:cs typeface="Times New Roman"/>
                <a:sym typeface="Times New Roman"/>
              </a:rPr>
              <a:t>. </a:t>
            </a:r>
          </a:p>
          <a:p>
            <a:pPr marL="457200" lvl="0" indent="-304800" algn="just" rtl="0">
              <a:lnSpc>
                <a:spcPct val="150000"/>
              </a:lnSpc>
              <a:spcBef>
                <a:spcPts val="0"/>
              </a:spcBef>
              <a:spcAft>
                <a:spcPts val="0"/>
              </a:spcAft>
              <a:buClr>
                <a:srgbClr val="000000"/>
              </a:buClr>
              <a:buSzPts val="1200"/>
              <a:buFont typeface="Times New Roman"/>
              <a:buChar char="●"/>
            </a:pPr>
            <a:r>
              <a:rPr lang="en" sz="1800" dirty="0">
                <a:solidFill>
                  <a:srgbClr val="000000"/>
                </a:solidFill>
                <a:latin typeface="Rockwell Condensed" panose="02060603050405020104" pitchFamily="18" charset="0"/>
                <a:ea typeface="Times New Roman"/>
                <a:cs typeface="Times New Roman"/>
                <a:sym typeface="Times New Roman"/>
              </a:rPr>
              <a:t>Robots serve as </a:t>
            </a:r>
            <a:r>
              <a:rPr lang="en" sz="1800" dirty="0">
                <a:solidFill>
                  <a:srgbClr val="92D050"/>
                </a:solidFill>
                <a:latin typeface="Rockwell Condensed" panose="02060603050405020104" pitchFamily="18" charset="0"/>
                <a:ea typeface="Times New Roman"/>
                <a:cs typeface="Times New Roman"/>
                <a:sym typeface="Times New Roman"/>
              </a:rPr>
              <a:t>concierges deliver meals, </a:t>
            </a:r>
            <a:r>
              <a:rPr lang="en" sz="1800" dirty="0">
                <a:solidFill>
                  <a:schemeClr val="tx1"/>
                </a:solidFill>
                <a:latin typeface="Rockwell Condensed" panose="02060603050405020104" pitchFamily="18" charset="0"/>
                <a:ea typeface="Times New Roman"/>
                <a:cs typeface="Times New Roman"/>
                <a:sym typeface="Times New Roman"/>
              </a:rPr>
              <a:t>and</a:t>
            </a:r>
            <a:r>
              <a:rPr lang="en" sz="1800" dirty="0">
                <a:solidFill>
                  <a:srgbClr val="92D050"/>
                </a:solidFill>
                <a:latin typeface="Rockwell Condensed" panose="02060603050405020104" pitchFamily="18" charset="0"/>
                <a:ea typeface="Times New Roman"/>
                <a:cs typeface="Times New Roman"/>
                <a:sym typeface="Times New Roman"/>
              </a:rPr>
              <a:t> handle cleaning.</a:t>
            </a:r>
            <a:r>
              <a:rPr lang="en" sz="1200" dirty="0">
                <a:solidFill>
                  <a:srgbClr val="92D050"/>
                </a:solidFill>
                <a:latin typeface="Times New Roman"/>
                <a:ea typeface="Times New Roman"/>
                <a:cs typeface="Times New Roman"/>
                <a:sym typeface="Times New Roman"/>
              </a:rPr>
              <a:t> </a:t>
            </a:r>
            <a:endParaRPr sz="1200" dirty="0">
              <a:solidFill>
                <a:srgbClr val="92D050"/>
              </a:solidFill>
              <a:latin typeface="Times New Roman"/>
              <a:ea typeface="Times New Roman"/>
              <a:cs typeface="Times New Roman"/>
              <a:sym typeface="Times New Roman"/>
            </a:endParaRPr>
          </a:p>
        </p:txBody>
      </p:sp>
      <p:grpSp>
        <p:nvGrpSpPr>
          <p:cNvPr id="1155" name="Google Shape;1155;p5"/>
          <p:cNvGrpSpPr/>
          <p:nvPr/>
        </p:nvGrpSpPr>
        <p:grpSpPr>
          <a:xfrm>
            <a:off x="5456553" y="3031957"/>
            <a:ext cx="471498" cy="363645"/>
            <a:chOff x="994825" y="-1693325"/>
            <a:chExt cx="741000" cy="571500"/>
          </a:xfrm>
        </p:grpSpPr>
        <p:sp>
          <p:nvSpPr>
            <p:cNvPr id="1156" name="Google Shape;1156;p5"/>
            <p:cNvSpPr/>
            <p:nvPr/>
          </p:nvSpPr>
          <p:spPr>
            <a:xfrm>
              <a:off x="994825" y="-16933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57" name="Google Shape;1157;p5"/>
            <p:cNvSpPr/>
            <p:nvPr/>
          </p:nvSpPr>
          <p:spPr>
            <a:xfrm>
              <a:off x="994825" y="-15028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58" name="Google Shape;1158;p5"/>
            <p:cNvSpPr/>
            <p:nvPr/>
          </p:nvSpPr>
          <p:spPr>
            <a:xfrm>
              <a:off x="994825" y="-13123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59" name="Google Shape;1159;p5"/>
          <p:cNvSpPr/>
          <p:nvPr/>
        </p:nvSpPr>
        <p:spPr>
          <a:xfrm>
            <a:off x="7081075" y="1380975"/>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0" name="Google Shape;1160;p5"/>
          <p:cNvSpPr/>
          <p:nvPr/>
        </p:nvSpPr>
        <p:spPr>
          <a:xfrm rot="5400000">
            <a:off x="4475892" y="3324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61" name="Google Shape;1161;p5"/>
          <p:cNvSpPr/>
          <p:nvPr/>
        </p:nvSpPr>
        <p:spPr>
          <a:xfrm rot="5400000">
            <a:off x="4110800" y="3727550"/>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162" name="Google Shape;1162;p5"/>
          <p:cNvPicPr preferRelativeResize="0"/>
          <p:nvPr/>
        </p:nvPicPr>
        <p:blipFill rotWithShape="1">
          <a:blip r:embed="rId3">
            <a:alphaModFix/>
          </a:blip>
          <a:srcRect/>
          <a:stretch/>
        </p:blipFill>
        <p:spPr>
          <a:xfrm>
            <a:off x="5338825" y="1608025"/>
            <a:ext cx="3541500" cy="2042575"/>
          </a:xfrm>
          <a:prstGeom prst="rect">
            <a:avLst/>
          </a:prstGeom>
          <a:noFill/>
          <a:ln>
            <a:noFill/>
          </a:ln>
        </p:spPr>
      </p:pic>
      <p:sp>
        <p:nvSpPr>
          <p:cNvPr id="2" name="Star: 5 Points 1">
            <a:extLst>
              <a:ext uri="{FF2B5EF4-FFF2-40B4-BE49-F238E27FC236}">
                <a16:creationId xmlns:a16="http://schemas.microsoft.com/office/drawing/2014/main" id="{9D0521E3-D8C3-D833-25EC-ABAE6D76EE0A}"/>
              </a:ext>
            </a:extLst>
          </p:cNvPr>
          <p:cNvSpPr/>
          <p:nvPr/>
        </p:nvSpPr>
        <p:spPr>
          <a:xfrm>
            <a:off x="220981" y="526524"/>
            <a:ext cx="473472" cy="507666"/>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tar: 5 Points 2">
            <a:extLst>
              <a:ext uri="{FF2B5EF4-FFF2-40B4-BE49-F238E27FC236}">
                <a16:creationId xmlns:a16="http://schemas.microsoft.com/office/drawing/2014/main" id="{D20279C3-EDB8-95D0-B18E-D7AFE92A0D24}"/>
              </a:ext>
            </a:extLst>
          </p:cNvPr>
          <p:cNvSpPr/>
          <p:nvPr/>
        </p:nvSpPr>
        <p:spPr>
          <a:xfrm>
            <a:off x="4536461" y="3811550"/>
            <a:ext cx="602754" cy="59729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6"/>
        <p:cNvGrpSpPr/>
        <p:nvPr/>
      </p:nvGrpSpPr>
      <p:grpSpPr>
        <a:xfrm>
          <a:off x="0" y="0"/>
          <a:ext cx="0" cy="0"/>
          <a:chOff x="0" y="0"/>
          <a:chExt cx="0" cy="0"/>
        </a:xfrm>
      </p:grpSpPr>
      <p:sp>
        <p:nvSpPr>
          <p:cNvPr id="1167" name="Google Shape;1167;p6"/>
          <p:cNvSpPr txBox="1"/>
          <p:nvPr/>
        </p:nvSpPr>
        <p:spPr>
          <a:xfrm>
            <a:off x="350520" y="1424940"/>
            <a:ext cx="5784930" cy="3093124"/>
          </a:xfrm>
          <a:prstGeom prst="rect">
            <a:avLst/>
          </a:prstGeom>
          <a:solidFill>
            <a:schemeClr val="accent3">
              <a:lumMod val="40000"/>
              <a:lumOff val="60000"/>
            </a:schemeClr>
          </a:solidFill>
          <a:ln>
            <a:noFill/>
          </a:ln>
        </p:spPr>
        <p:txBody>
          <a:bodyPr spcFirstLastPara="1" wrap="square" lIns="91425" tIns="91425" rIns="91425" bIns="91425" anchor="t" anchorCtr="0">
            <a:spAutoFit/>
          </a:bodyPr>
          <a:lstStyle/>
          <a:p>
            <a:pPr marL="457200" marR="0" lvl="0" indent="-304800" algn="just" rtl="0">
              <a:lnSpc>
                <a:spcPct val="150000"/>
              </a:lnSpc>
              <a:spcBef>
                <a:spcPts val="0"/>
              </a:spcBef>
              <a:spcAft>
                <a:spcPts val="0"/>
              </a:spcAft>
              <a:buClr>
                <a:srgbClr val="000000"/>
              </a:buClr>
              <a:buSzPts val="1200"/>
              <a:buFont typeface="Times New Roman"/>
              <a:buChar char="●"/>
            </a:pPr>
            <a:r>
              <a:rPr lang="en" sz="1800" b="0" i="0" u="none" strike="noStrike" cap="none" dirty="0">
                <a:solidFill>
                  <a:srgbClr val="000000"/>
                </a:solidFill>
                <a:latin typeface="Rockwell Condensed" panose="02060603050405020104" pitchFamily="18" charset="0"/>
                <a:ea typeface="Times New Roman"/>
                <a:cs typeface="Times New Roman"/>
                <a:sym typeface="Times New Roman"/>
              </a:rPr>
              <a:t>Mobile technology with AI allows guests to </a:t>
            </a:r>
            <a:r>
              <a:rPr lang="en" sz="1800" b="0" i="0" u="none" strike="noStrike" cap="none" dirty="0">
                <a:solidFill>
                  <a:schemeClr val="accent2">
                    <a:lumMod val="60000"/>
                    <a:lumOff val="40000"/>
                  </a:schemeClr>
                </a:solidFill>
                <a:latin typeface="Rockwell Condensed" panose="02060603050405020104" pitchFamily="18" charset="0"/>
                <a:ea typeface="Times New Roman"/>
                <a:cs typeface="Times New Roman"/>
                <a:sym typeface="Times New Roman"/>
              </a:rPr>
              <a:t>check in</a:t>
            </a:r>
            <a:r>
              <a:rPr lang="en" sz="1800" b="0" i="0" u="none" strike="noStrike" cap="none" dirty="0">
                <a:solidFill>
                  <a:srgbClr val="000000"/>
                </a:solidFill>
                <a:latin typeface="Rockwell Condensed" panose="02060603050405020104" pitchFamily="18" charset="0"/>
                <a:ea typeface="Times New Roman"/>
                <a:cs typeface="Times New Roman"/>
                <a:sym typeface="Times New Roman"/>
              </a:rPr>
              <a:t> easily.</a:t>
            </a:r>
          </a:p>
          <a:p>
            <a:pPr marL="457200" marR="0" lvl="0" indent="-304800" algn="just" rtl="0">
              <a:lnSpc>
                <a:spcPct val="150000"/>
              </a:lnSpc>
              <a:spcBef>
                <a:spcPts val="0"/>
              </a:spcBef>
              <a:spcAft>
                <a:spcPts val="0"/>
              </a:spcAft>
              <a:buClr>
                <a:srgbClr val="000000"/>
              </a:buClr>
              <a:buSzPts val="1200"/>
              <a:buFont typeface="Times New Roman"/>
              <a:buChar char="●"/>
            </a:pPr>
            <a:r>
              <a:rPr lang="en" sz="1800" b="0" i="0" u="none" strike="noStrike" cap="none" dirty="0">
                <a:solidFill>
                  <a:srgbClr val="000000"/>
                </a:solidFill>
                <a:latin typeface="Rockwell Condensed" panose="02060603050405020104" pitchFamily="18" charset="0"/>
                <a:ea typeface="Times New Roman"/>
                <a:cs typeface="Times New Roman"/>
                <a:sym typeface="Times New Roman"/>
              </a:rPr>
              <a:t>AI automates hotel room </a:t>
            </a:r>
            <a:r>
              <a:rPr lang="en" sz="1800" b="0" i="0" u="none" strike="noStrike" cap="none" dirty="0">
                <a:solidFill>
                  <a:schemeClr val="tx2"/>
                </a:solidFill>
                <a:latin typeface="Rockwell Condensed" panose="02060603050405020104" pitchFamily="18" charset="0"/>
                <a:ea typeface="Times New Roman"/>
                <a:cs typeface="Times New Roman"/>
                <a:sym typeface="Times New Roman"/>
              </a:rPr>
              <a:t>control</a:t>
            </a:r>
            <a:r>
              <a:rPr lang="en" sz="1800" b="0" i="0" u="none" strike="noStrike" cap="none" dirty="0">
                <a:solidFill>
                  <a:srgbClr val="000000"/>
                </a:solidFill>
                <a:latin typeface="Rockwell Condensed" panose="02060603050405020104" pitchFamily="18" charset="0"/>
                <a:ea typeface="Times New Roman"/>
                <a:cs typeface="Times New Roman"/>
                <a:sym typeface="Times New Roman"/>
              </a:rPr>
              <a:t> like </a:t>
            </a:r>
            <a:r>
              <a:rPr lang="en" sz="1800" b="0" i="0" u="none" strike="noStrike" cap="none" dirty="0">
                <a:solidFill>
                  <a:schemeClr val="tx2"/>
                </a:solidFill>
                <a:latin typeface="Rockwell Condensed" panose="02060603050405020104" pitchFamily="18" charset="0"/>
                <a:ea typeface="Times New Roman"/>
                <a:cs typeface="Times New Roman"/>
                <a:sym typeface="Times New Roman"/>
              </a:rPr>
              <a:t>lights, temperature, and entertainment</a:t>
            </a:r>
          </a:p>
          <a:p>
            <a:pPr marL="457200" marR="0" lvl="0" indent="-304800" algn="just" rtl="0">
              <a:lnSpc>
                <a:spcPct val="150000"/>
              </a:lnSpc>
              <a:spcBef>
                <a:spcPts val="0"/>
              </a:spcBef>
              <a:spcAft>
                <a:spcPts val="0"/>
              </a:spcAft>
              <a:buClr>
                <a:srgbClr val="000000"/>
              </a:buClr>
              <a:buSzPts val="1200"/>
              <a:buFont typeface="Times New Roman"/>
              <a:buChar char="●"/>
            </a:pPr>
            <a:r>
              <a:rPr lang="en" sz="1800" dirty="0">
                <a:latin typeface="Rockwell Condensed" panose="02060603050405020104" pitchFamily="18" charset="0"/>
                <a:ea typeface="Times New Roman"/>
                <a:cs typeface="Times New Roman"/>
                <a:sym typeface="Times New Roman"/>
              </a:rPr>
              <a:t>These smart systems help </a:t>
            </a:r>
            <a:r>
              <a:rPr lang="en" sz="1800" dirty="0">
                <a:solidFill>
                  <a:schemeClr val="bg2"/>
                </a:solidFill>
                <a:latin typeface="Rockwell Condensed" panose="02060603050405020104" pitchFamily="18" charset="0"/>
                <a:ea typeface="Times New Roman"/>
                <a:cs typeface="Times New Roman"/>
                <a:sym typeface="Times New Roman"/>
              </a:rPr>
              <a:t>save energy </a:t>
            </a:r>
            <a:r>
              <a:rPr lang="en" sz="1800" dirty="0">
                <a:latin typeface="Rockwell Condensed" panose="02060603050405020104" pitchFamily="18" charset="0"/>
                <a:ea typeface="Times New Roman"/>
                <a:cs typeface="Times New Roman"/>
                <a:sym typeface="Times New Roman"/>
              </a:rPr>
              <a:t>and </a:t>
            </a:r>
            <a:r>
              <a:rPr lang="en" sz="1800" dirty="0">
                <a:solidFill>
                  <a:schemeClr val="bg2"/>
                </a:solidFill>
                <a:latin typeface="Rockwell Condensed" panose="02060603050405020104" pitchFamily="18" charset="0"/>
                <a:ea typeface="Times New Roman"/>
                <a:cs typeface="Times New Roman"/>
                <a:sym typeface="Times New Roman"/>
              </a:rPr>
              <a:t>improve guest comfort </a:t>
            </a:r>
            <a:r>
              <a:rPr lang="en" sz="1800" dirty="0">
                <a:latin typeface="Rockwell Condensed" panose="02060603050405020104" pitchFamily="18" charset="0"/>
                <a:ea typeface="Times New Roman"/>
                <a:cs typeface="Times New Roman"/>
                <a:sym typeface="Times New Roman"/>
              </a:rPr>
              <a:t>(Sharma et al., 2023)</a:t>
            </a:r>
          </a:p>
          <a:p>
            <a:pPr marL="457200" marR="0" lvl="0" indent="-304800" algn="just" rtl="0">
              <a:lnSpc>
                <a:spcPct val="150000"/>
              </a:lnSpc>
              <a:spcBef>
                <a:spcPts val="0"/>
              </a:spcBef>
              <a:spcAft>
                <a:spcPts val="0"/>
              </a:spcAft>
              <a:buClr>
                <a:srgbClr val="000000"/>
              </a:buClr>
              <a:buSzPts val="1200"/>
              <a:buFont typeface="Times New Roman"/>
              <a:buChar char="●"/>
            </a:pPr>
            <a:r>
              <a:rPr lang="en" sz="1800" b="0" i="0" u="none" strike="noStrike" cap="none" dirty="0">
                <a:solidFill>
                  <a:srgbClr val="000000"/>
                </a:solidFill>
                <a:latin typeface="Rockwell Condensed" panose="02060603050405020104" pitchFamily="18" charset="0"/>
                <a:ea typeface="Times New Roman"/>
                <a:cs typeface="Times New Roman"/>
                <a:sym typeface="Times New Roman"/>
              </a:rPr>
              <a:t>The </a:t>
            </a:r>
            <a:r>
              <a:rPr lang="en" sz="1800" dirty="0">
                <a:latin typeface="Rockwell Condensed" panose="02060603050405020104" pitchFamily="18" charset="0"/>
                <a:ea typeface="Times New Roman"/>
                <a:cs typeface="Times New Roman"/>
                <a:sym typeface="Times New Roman"/>
              </a:rPr>
              <a:t>growth of AI in hospitality shows </a:t>
            </a:r>
            <a:r>
              <a:rPr lang="en" sz="1800" dirty="0">
                <a:solidFill>
                  <a:schemeClr val="accent3"/>
                </a:solidFill>
                <a:latin typeface="Rockwell Condensed" panose="02060603050405020104" pitchFamily="18" charset="0"/>
                <a:ea typeface="Times New Roman"/>
                <a:cs typeface="Times New Roman"/>
                <a:sym typeface="Times New Roman"/>
              </a:rPr>
              <a:t>the need to use it </a:t>
            </a:r>
            <a:r>
              <a:rPr lang="en" sz="1800" dirty="0">
                <a:latin typeface="Rockwell Condensed" panose="02060603050405020104" pitchFamily="18" charset="0"/>
                <a:ea typeface="Times New Roman"/>
                <a:cs typeface="Times New Roman"/>
                <a:sym typeface="Times New Roman"/>
              </a:rPr>
              <a:t>wisely (SARKAR, 2025)</a:t>
            </a:r>
            <a:endParaRPr lang="en" sz="1800" b="0" i="0" u="none" strike="noStrike" cap="none" dirty="0">
              <a:solidFill>
                <a:srgbClr val="000000"/>
              </a:solidFill>
              <a:latin typeface="Rockwell Condensed" panose="02060603050405020104" pitchFamily="18" charset="0"/>
              <a:ea typeface="Times New Roman"/>
              <a:cs typeface="Times New Roman"/>
              <a:sym typeface="Times New Roman"/>
            </a:endParaRPr>
          </a:p>
        </p:txBody>
      </p:sp>
      <p:sp>
        <p:nvSpPr>
          <p:cNvPr id="1168" name="Google Shape;1168;p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500"/>
              <a:buNone/>
            </a:pPr>
            <a:r>
              <a:rPr lang="en" b="1" dirty="0"/>
              <a:t>2nd Paragraph</a:t>
            </a:r>
            <a:endParaRPr dirty="0"/>
          </a:p>
        </p:txBody>
      </p:sp>
      <p:sp>
        <p:nvSpPr>
          <p:cNvPr id="1169" name="Google Shape;1169;p6"/>
          <p:cNvSpPr/>
          <p:nvPr/>
        </p:nvSpPr>
        <p:spPr>
          <a:xfrm rot="2699275">
            <a:off x="4399006" y="761057"/>
            <a:ext cx="143313" cy="143313"/>
          </a:xfrm>
          <a:custGeom>
            <a:avLst/>
            <a:gdLst/>
            <a:ahLst/>
            <a:cxnLst/>
            <a:rect l="l" t="t" r="r" b="b"/>
            <a:pathLst>
              <a:path w="17107" h="17107" extrusionOk="0">
                <a:moveTo>
                  <a:pt x="343" y="1"/>
                </a:moveTo>
                <a:cubicBezTo>
                  <a:pt x="3245" y="3044"/>
                  <a:pt x="4655" y="4551"/>
                  <a:pt x="4554" y="4551"/>
                </a:cubicBezTo>
                <a:cubicBezTo>
                  <a:pt x="4457" y="4551"/>
                  <a:pt x="2945" y="3140"/>
                  <a:pt x="0" y="343"/>
                </a:cubicBezTo>
                <a:lnTo>
                  <a:pt x="0" y="343"/>
                </a:lnTo>
                <a:cubicBezTo>
                  <a:pt x="5987" y="6096"/>
                  <a:pt x="5987" y="10991"/>
                  <a:pt x="0" y="16744"/>
                </a:cubicBezTo>
                <a:cubicBezTo>
                  <a:pt x="2942" y="13950"/>
                  <a:pt x="4454" y="12538"/>
                  <a:pt x="4554" y="12538"/>
                </a:cubicBezTo>
                <a:cubicBezTo>
                  <a:pt x="4657" y="12538"/>
                  <a:pt x="3247" y="14051"/>
                  <a:pt x="343" y="17107"/>
                </a:cubicBezTo>
                <a:cubicBezTo>
                  <a:pt x="3219" y="14103"/>
                  <a:pt x="5887" y="12601"/>
                  <a:pt x="8554" y="12601"/>
                </a:cubicBezTo>
                <a:cubicBezTo>
                  <a:pt x="11221" y="12601"/>
                  <a:pt x="13889" y="14103"/>
                  <a:pt x="16764" y="17107"/>
                </a:cubicBezTo>
                <a:cubicBezTo>
                  <a:pt x="13861" y="14051"/>
                  <a:pt x="12445" y="12538"/>
                  <a:pt x="12546" y="12538"/>
                </a:cubicBezTo>
                <a:cubicBezTo>
                  <a:pt x="12643" y="12538"/>
                  <a:pt x="14155" y="13950"/>
                  <a:pt x="17106" y="16744"/>
                </a:cubicBezTo>
                <a:cubicBezTo>
                  <a:pt x="11099" y="10991"/>
                  <a:pt x="11099" y="6096"/>
                  <a:pt x="17106" y="343"/>
                </a:cubicBezTo>
                <a:lnTo>
                  <a:pt x="17106" y="343"/>
                </a:lnTo>
                <a:cubicBezTo>
                  <a:pt x="14152" y="3140"/>
                  <a:pt x="12640" y="4551"/>
                  <a:pt x="12545" y="4551"/>
                </a:cubicBezTo>
                <a:cubicBezTo>
                  <a:pt x="12447" y="4551"/>
                  <a:pt x="13863" y="3044"/>
                  <a:pt x="16764" y="1"/>
                </a:cubicBezTo>
                <a:lnTo>
                  <a:pt x="16764" y="1"/>
                </a:lnTo>
                <a:cubicBezTo>
                  <a:pt x="13889" y="2994"/>
                  <a:pt x="11221" y="4491"/>
                  <a:pt x="8554" y="4491"/>
                </a:cubicBezTo>
                <a:cubicBezTo>
                  <a:pt x="5887" y="4491"/>
                  <a:pt x="3219" y="2994"/>
                  <a:pt x="343"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170" name="Google Shape;1170;p6"/>
          <p:cNvPicPr preferRelativeResize="0"/>
          <p:nvPr/>
        </p:nvPicPr>
        <p:blipFill rotWithShape="1">
          <a:blip r:embed="rId3">
            <a:alphaModFix/>
          </a:blip>
          <a:srcRect/>
          <a:stretch/>
        </p:blipFill>
        <p:spPr>
          <a:xfrm>
            <a:off x="6371724" y="1952348"/>
            <a:ext cx="2493126" cy="1394126"/>
          </a:xfrm>
          <a:prstGeom prst="rect">
            <a:avLst/>
          </a:prstGeom>
          <a:noFill/>
          <a:ln>
            <a:noFill/>
          </a:ln>
        </p:spPr>
      </p:pic>
      <p:sp>
        <p:nvSpPr>
          <p:cNvPr id="2" name="Star: 5 Points 1">
            <a:extLst>
              <a:ext uri="{FF2B5EF4-FFF2-40B4-BE49-F238E27FC236}">
                <a16:creationId xmlns:a16="http://schemas.microsoft.com/office/drawing/2014/main" id="{92B7FDE7-5DE6-D62E-CD60-2929A9165718}"/>
              </a:ext>
            </a:extLst>
          </p:cNvPr>
          <p:cNvSpPr/>
          <p:nvPr/>
        </p:nvSpPr>
        <p:spPr>
          <a:xfrm>
            <a:off x="104790" y="280251"/>
            <a:ext cx="641790" cy="57270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tar: 5 Points 2">
            <a:extLst>
              <a:ext uri="{FF2B5EF4-FFF2-40B4-BE49-F238E27FC236}">
                <a16:creationId xmlns:a16="http://schemas.microsoft.com/office/drawing/2014/main" id="{E65E087C-9CB3-DE4B-679D-46A4C4CB94C2}"/>
              </a:ext>
            </a:extLst>
          </p:cNvPr>
          <p:cNvSpPr/>
          <p:nvPr/>
        </p:nvSpPr>
        <p:spPr>
          <a:xfrm>
            <a:off x="6135450" y="4221826"/>
            <a:ext cx="716280" cy="641423"/>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74"/>
        <p:cNvGrpSpPr/>
        <p:nvPr/>
      </p:nvGrpSpPr>
      <p:grpSpPr>
        <a:xfrm>
          <a:off x="0" y="0"/>
          <a:ext cx="0" cy="0"/>
          <a:chOff x="0" y="0"/>
          <a:chExt cx="0" cy="0"/>
        </a:xfrm>
      </p:grpSpPr>
      <p:sp>
        <p:nvSpPr>
          <p:cNvPr id="1175" name="Google Shape;1175;p7"/>
          <p:cNvSpPr txBox="1">
            <a:spLocks noGrp="1"/>
          </p:cNvSpPr>
          <p:nvPr>
            <p:ph type="title"/>
          </p:nvPr>
        </p:nvSpPr>
        <p:spPr>
          <a:xfrm>
            <a:off x="715100" y="2493700"/>
            <a:ext cx="4124400" cy="8418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000"/>
              <a:buNone/>
            </a:pPr>
            <a:r>
              <a:rPr lang="en" b="1" dirty="0">
                <a:solidFill>
                  <a:schemeClr val="tx2"/>
                </a:solidFill>
              </a:rPr>
              <a:t>M</a:t>
            </a:r>
            <a:r>
              <a:rPr lang="en" b="1" dirty="0">
                <a:solidFill>
                  <a:schemeClr val="accent1"/>
                </a:solidFill>
              </a:rPr>
              <a:t>E</a:t>
            </a:r>
            <a:r>
              <a:rPr lang="en" b="1" dirty="0">
                <a:solidFill>
                  <a:schemeClr val="accent3"/>
                </a:solidFill>
              </a:rPr>
              <a:t>T</a:t>
            </a:r>
            <a:r>
              <a:rPr lang="en" b="1" dirty="0">
                <a:solidFill>
                  <a:schemeClr val="accent2">
                    <a:lumMod val="60000"/>
                    <a:lumOff val="40000"/>
                  </a:schemeClr>
                </a:solidFill>
              </a:rPr>
              <a:t>H</a:t>
            </a:r>
            <a:r>
              <a:rPr lang="en" b="1" dirty="0">
                <a:solidFill>
                  <a:srgbClr val="7030A0"/>
                </a:solidFill>
              </a:rPr>
              <a:t>O</a:t>
            </a:r>
            <a:r>
              <a:rPr lang="en" b="1" dirty="0">
                <a:solidFill>
                  <a:srgbClr val="FFC000"/>
                </a:solidFill>
              </a:rPr>
              <a:t>D</a:t>
            </a:r>
            <a:r>
              <a:rPr lang="en" b="1" dirty="0">
                <a:solidFill>
                  <a:schemeClr val="accent5">
                    <a:lumMod val="50000"/>
                  </a:schemeClr>
                </a:solidFill>
              </a:rPr>
              <a:t>S</a:t>
            </a:r>
            <a:endParaRPr b="1" dirty="0">
              <a:solidFill>
                <a:schemeClr val="accent5">
                  <a:lumMod val="50000"/>
                </a:schemeClr>
              </a:solidFill>
            </a:endParaRPr>
          </a:p>
        </p:txBody>
      </p:sp>
      <p:sp>
        <p:nvSpPr>
          <p:cNvPr id="1176" name="Google Shape;1176;p7"/>
          <p:cNvSpPr txBox="1">
            <a:spLocks noGrp="1"/>
          </p:cNvSpPr>
          <p:nvPr>
            <p:ph type="title" idx="2"/>
          </p:nvPr>
        </p:nvSpPr>
        <p:spPr>
          <a:xfrm>
            <a:off x="715100" y="1398400"/>
            <a:ext cx="1184100" cy="10953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6000"/>
              <a:buNone/>
            </a:pPr>
            <a:r>
              <a:rPr lang="en" dirty="0">
                <a:solidFill>
                  <a:schemeClr val="accent5">
                    <a:lumMod val="50000"/>
                  </a:schemeClr>
                </a:solidFill>
              </a:rPr>
              <a:t>0</a:t>
            </a:r>
            <a:r>
              <a:rPr lang="en" dirty="0"/>
              <a:t>2</a:t>
            </a:r>
            <a:endParaRPr dirty="0"/>
          </a:p>
        </p:txBody>
      </p:sp>
      <p:sp>
        <p:nvSpPr>
          <p:cNvPr id="1177" name="Google Shape;1177;p7"/>
          <p:cNvSpPr txBox="1">
            <a:spLocks noGrp="1"/>
          </p:cNvSpPr>
          <p:nvPr>
            <p:ph type="subTitle" idx="1"/>
          </p:nvPr>
        </p:nvSpPr>
        <p:spPr>
          <a:xfrm>
            <a:off x="715100" y="3335605"/>
            <a:ext cx="4124400" cy="409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en"/>
              <a:t> </a:t>
            </a:r>
            <a:endParaRPr/>
          </a:p>
        </p:txBody>
      </p:sp>
      <p:sp>
        <p:nvSpPr>
          <p:cNvPr id="1178" name="Google Shape;1178;p7"/>
          <p:cNvSpPr/>
          <p:nvPr/>
        </p:nvSpPr>
        <p:spPr>
          <a:xfrm>
            <a:off x="1899200" y="1821676"/>
            <a:ext cx="251442" cy="248760"/>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9" name="Google Shape;1179;p7"/>
          <p:cNvSpPr/>
          <p:nvPr/>
        </p:nvSpPr>
        <p:spPr>
          <a:xfrm>
            <a:off x="5674750" y="-42450"/>
            <a:ext cx="2750100" cy="52284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180" name="Google Shape;1180;p7"/>
          <p:cNvPicPr preferRelativeResize="0"/>
          <p:nvPr/>
        </p:nvPicPr>
        <p:blipFill rotWithShape="1">
          <a:blip r:embed="rId3">
            <a:alphaModFix/>
          </a:blip>
          <a:srcRect t="5681" b="5681"/>
          <a:stretch/>
        </p:blipFill>
        <p:spPr>
          <a:xfrm>
            <a:off x="5833150" y="953703"/>
            <a:ext cx="2433300" cy="3236100"/>
          </a:xfrm>
          <a:prstGeom prst="ellipse">
            <a:avLst/>
          </a:prstGeom>
          <a:noFill/>
          <a:ln>
            <a:noFill/>
          </a:ln>
        </p:spPr>
      </p:pic>
      <p:sp>
        <p:nvSpPr>
          <p:cNvPr id="1181" name="Google Shape;1181;p7"/>
          <p:cNvSpPr/>
          <p:nvPr/>
        </p:nvSpPr>
        <p:spPr>
          <a:xfrm>
            <a:off x="4839626" y="2667700"/>
            <a:ext cx="499202" cy="493793"/>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accent3"/>
              </a:solidFill>
              <a:latin typeface="Arial"/>
              <a:ea typeface="Arial"/>
              <a:cs typeface="Arial"/>
              <a:sym typeface="Arial"/>
            </a:endParaRPr>
          </a:p>
        </p:txBody>
      </p:sp>
      <p:grpSp>
        <p:nvGrpSpPr>
          <p:cNvPr id="1182" name="Google Shape;1182;p7"/>
          <p:cNvGrpSpPr/>
          <p:nvPr/>
        </p:nvGrpSpPr>
        <p:grpSpPr>
          <a:xfrm>
            <a:off x="4771953" y="437182"/>
            <a:ext cx="471498" cy="363645"/>
            <a:chOff x="994825" y="-1693325"/>
            <a:chExt cx="741000" cy="571500"/>
          </a:xfrm>
        </p:grpSpPr>
        <p:sp>
          <p:nvSpPr>
            <p:cNvPr id="1183" name="Google Shape;1183;p7"/>
            <p:cNvSpPr/>
            <p:nvPr/>
          </p:nvSpPr>
          <p:spPr>
            <a:xfrm>
              <a:off x="994825" y="-16933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4" name="Google Shape;1184;p7"/>
            <p:cNvSpPr/>
            <p:nvPr/>
          </p:nvSpPr>
          <p:spPr>
            <a:xfrm>
              <a:off x="994825" y="-15028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5" name="Google Shape;1185;p7"/>
            <p:cNvSpPr/>
            <p:nvPr/>
          </p:nvSpPr>
          <p:spPr>
            <a:xfrm>
              <a:off x="994825" y="-1312325"/>
              <a:ext cx="741000" cy="190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86" name="Google Shape;1186;p7"/>
          <p:cNvSpPr/>
          <p:nvPr/>
        </p:nvSpPr>
        <p:spPr>
          <a:xfrm>
            <a:off x="7081075" y="5350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7" name="Google Shape;1187;p7"/>
          <p:cNvSpPr/>
          <p:nvPr/>
        </p:nvSpPr>
        <p:spPr>
          <a:xfrm rot="5400000">
            <a:off x="4475892" y="3324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8" name="Google Shape;1188;p7"/>
          <p:cNvSpPr/>
          <p:nvPr/>
        </p:nvSpPr>
        <p:spPr>
          <a:xfrm rot="5400000">
            <a:off x="4110800" y="6106250"/>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92"/>
        <p:cNvGrpSpPr/>
        <p:nvPr/>
      </p:nvGrpSpPr>
      <p:grpSpPr>
        <a:xfrm>
          <a:off x="0" y="0"/>
          <a:ext cx="0" cy="0"/>
          <a:chOff x="0" y="0"/>
          <a:chExt cx="0" cy="0"/>
        </a:xfrm>
      </p:grpSpPr>
      <p:sp>
        <p:nvSpPr>
          <p:cNvPr id="1193" name="Google Shape;1193;p8"/>
          <p:cNvSpPr/>
          <p:nvPr/>
        </p:nvSpPr>
        <p:spPr>
          <a:xfrm>
            <a:off x="5674750" y="-42450"/>
            <a:ext cx="2750100" cy="52284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94" name="Google Shape;1194;p8"/>
          <p:cNvSpPr txBox="1">
            <a:spLocks noGrp="1"/>
          </p:cNvSpPr>
          <p:nvPr>
            <p:ph type="subTitle" idx="1"/>
          </p:nvPr>
        </p:nvSpPr>
        <p:spPr>
          <a:xfrm>
            <a:off x="435625" y="1280160"/>
            <a:ext cx="4969200" cy="347472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800" dirty="0">
                <a:solidFill>
                  <a:srgbClr val="000000"/>
                </a:solidFill>
                <a:latin typeface="Rockwell Condensed" panose="02060603050405020104" pitchFamily="18" charset="0"/>
                <a:ea typeface="Times New Roman"/>
                <a:cs typeface="Times New Roman"/>
                <a:sym typeface="Times New Roman"/>
              </a:rPr>
              <a:t>The </a:t>
            </a:r>
            <a:r>
              <a:rPr lang="en" sz="2400" dirty="0">
                <a:solidFill>
                  <a:schemeClr val="accent1"/>
                </a:solidFill>
                <a:latin typeface="Rockwell Condensed" panose="02060603050405020104" pitchFamily="18" charset="0"/>
                <a:ea typeface="Times New Roman"/>
                <a:cs typeface="Times New Roman"/>
                <a:sym typeface="Times New Roman"/>
              </a:rPr>
              <a:t>PESTEL</a:t>
            </a:r>
            <a:r>
              <a:rPr lang="en" sz="2400" dirty="0">
                <a:solidFill>
                  <a:srgbClr val="000000"/>
                </a:solidFill>
                <a:latin typeface="Rockwell Condensed" panose="02060603050405020104" pitchFamily="18" charset="0"/>
                <a:ea typeface="Times New Roman"/>
                <a:cs typeface="Times New Roman"/>
                <a:sym typeface="Times New Roman"/>
              </a:rPr>
              <a:t> </a:t>
            </a:r>
            <a:r>
              <a:rPr lang="en" sz="1800" dirty="0">
                <a:solidFill>
                  <a:srgbClr val="000000"/>
                </a:solidFill>
                <a:latin typeface="Rockwell Condensed" panose="02060603050405020104" pitchFamily="18" charset="0"/>
                <a:ea typeface="Times New Roman"/>
                <a:cs typeface="Times New Roman"/>
                <a:sym typeface="Times New Roman"/>
              </a:rPr>
              <a:t>framework </a:t>
            </a:r>
            <a:r>
              <a:rPr lang="en" sz="1800" dirty="0">
                <a:solidFill>
                  <a:schemeClr val="accent3"/>
                </a:solidFill>
                <a:latin typeface="Rockwell Condensed" panose="02060603050405020104" pitchFamily="18" charset="0"/>
                <a:ea typeface="Times New Roman"/>
                <a:cs typeface="Times New Roman"/>
                <a:sym typeface="Times New Roman"/>
              </a:rPr>
              <a:t>analyzes</a:t>
            </a:r>
            <a:r>
              <a:rPr lang="en" sz="1800" dirty="0">
                <a:solidFill>
                  <a:srgbClr val="000000"/>
                </a:solidFill>
                <a:latin typeface="Rockwell Condensed" panose="02060603050405020104" pitchFamily="18" charset="0"/>
                <a:ea typeface="Times New Roman"/>
                <a:cs typeface="Times New Roman"/>
                <a:sym typeface="Times New Roman"/>
              </a:rPr>
              <a:t> external factors in hospitality.</a:t>
            </a:r>
            <a:endParaRPr sz="2400" dirty="0">
              <a:solidFill>
                <a:srgbClr val="000000"/>
              </a:solidFill>
              <a:latin typeface="Rockwell Condensed" panose="02060603050405020104" pitchFamily="18" charset="0"/>
              <a:ea typeface="Times New Roman"/>
              <a:cs typeface="Times New Roman"/>
              <a:sym typeface="Times New Roman"/>
            </a:endParaRPr>
          </a:p>
          <a:p>
            <a:pPr marL="457200" lvl="0" indent="-304800" algn="just" rtl="0">
              <a:lnSpc>
                <a:spcPct val="150000"/>
              </a:lnSpc>
              <a:spcBef>
                <a:spcPts val="0"/>
              </a:spcBef>
              <a:spcAft>
                <a:spcPts val="0"/>
              </a:spcAft>
              <a:buClr>
                <a:srgbClr val="000000"/>
              </a:buClr>
              <a:buSzPts val="1200"/>
              <a:buFont typeface="Times New Roman"/>
              <a:buChar char="●"/>
            </a:pPr>
            <a:r>
              <a:rPr lang="en" sz="1800" dirty="0">
                <a:solidFill>
                  <a:srgbClr val="000000"/>
                </a:solidFill>
                <a:latin typeface="Rockwell Condensed" panose="02060603050405020104" pitchFamily="18" charset="0"/>
                <a:ea typeface="Times New Roman"/>
                <a:cs typeface="Times New Roman"/>
                <a:sym typeface="Times New Roman"/>
              </a:rPr>
              <a:t>It divides the </a:t>
            </a:r>
            <a:r>
              <a:rPr lang="en" sz="1800" dirty="0">
                <a:solidFill>
                  <a:schemeClr val="tx2">
                    <a:lumMod val="75000"/>
                  </a:schemeClr>
                </a:solidFill>
                <a:latin typeface="Rockwell Condensed" panose="02060603050405020104" pitchFamily="18" charset="0"/>
                <a:ea typeface="Times New Roman"/>
                <a:cs typeface="Times New Roman"/>
                <a:sym typeface="Times New Roman"/>
              </a:rPr>
              <a:t>macro-environment</a:t>
            </a:r>
            <a:r>
              <a:rPr lang="en" sz="1800" dirty="0">
                <a:solidFill>
                  <a:srgbClr val="000000"/>
                </a:solidFill>
                <a:latin typeface="Rockwell Condensed" panose="02060603050405020104" pitchFamily="18" charset="0"/>
                <a:ea typeface="Times New Roman"/>
                <a:cs typeface="Times New Roman"/>
                <a:sym typeface="Times New Roman"/>
              </a:rPr>
              <a:t> into </a:t>
            </a:r>
            <a:r>
              <a:rPr lang="en" sz="1800" dirty="0">
                <a:solidFill>
                  <a:schemeClr val="tx2">
                    <a:lumMod val="75000"/>
                  </a:schemeClr>
                </a:solidFill>
                <a:latin typeface="Rockwell Condensed" panose="02060603050405020104" pitchFamily="18" charset="0"/>
                <a:ea typeface="Times New Roman"/>
                <a:cs typeface="Times New Roman"/>
                <a:sym typeface="Times New Roman"/>
              </a:rPr>
              <a:t>six key ares</a:t>
            </a:r>
            <a:r>
              <a:rPr lang="en" sz="1800" dirty="0">
                <a:solidFill>
                  <a:srgbClr val="000000"/>
                </a:solidFill>
                <a:latin typeface="Rockwell Condensed" panose="02060603050405020104" pitchFamily="18" charset="0"/>
                <a:ea typeface="Times New Roman"/>
                <a:cs typeface="Times New Roman"/>
                <a:sym typeface="Times New Roman"/>
              </a:rPr>
              <a:t>.</a:t>
            </a:r>
          </a:p>
          <a:p>
            <a:pPr marL="457200" lvl="0" indent="-304800" algn="just" rtl="0">
              <a:lnSpc>
                <a:spcPct val="150000"/>
              </a:lnSpc>
              <a:spcBef>
                <a:spcPts val="0"/>
              </a:spcBef>
              <a:spcAft>
                <a:spcPts val="0"/>
              </a:spcAft>
              <a:buClr>
                <a:srgbClr val="000000"/>
              </a:buClr>
              <a:buSzPts val="1200"/>
              <a:buFont typeface="Times New Roman"/>
              <a:buChar char="●"/>
            </a:pPr>
            <a:r>
              <a:rPr lang="en" sz="2400" dirty="0">
                <a:solidFill>
                  <a:schemeClr val="accent1"/>
                </a:solidFill>
                <a:latin typeface="Rockwell Condensed" panose="02060603050405020104" pitchFamily="18" charset="0"/>
                <a:ea typeface="Times New Roman"/>
                <a:cs typeface="Times New Roman"/>
                <a:sym typeface="Times New Roman"/>
              </a:rPr>
              <a:t>PESTEL</a:t>
            </a:r>
            <a:r>
              <a:rPr lang="en" sz="1800" dirty="0">
                <a:solidFill>
                  <a:srgbClr val="000000"/>
                </a:solidFill>
                <a:latin typeface="Rockwell Condensed" panose="02060603050405020104" pitchFamily="18" charset="0"/>
                <a:ea typeface="Times New Roman"/>
                <a:cs typeface="Times New Roman"/>
                <a:sym typeface="Times New Roman"/>
              </a:rPr>
              <a:t> helps understand how </a:t>
            </a:r>
            <a:r>
              <a:rPr lang="en" sz="1800" dirty="0">
                <a:solidFill>
                  <a:schemeClr val="accent2">
                    <a:lumMod val="60000"/>
                    <a:lumOff val="40000"/>
                  </a:schemeClr>
                </a:solidFill>
                <a:latin typeface="Rockwell Condensed" panose="02060603050405020104" pitchFamily="18" charset="0"/>
                <a:ea typeface="Times New Roman"/>
                <a:cs typeface="Times New Roman"/>
                <a:sym typeface="Times New Roman"/>
              </a:rPr>
              <a:t>strategy</a:t>
            </a:r>
            <a:r>
              <a:rPr lang="en" sz="1800" dirty="0">
                <a:solidFill>
                  <a:srgbClr val="000000"/>
                </a:solidFill>
                <a:latin typeface="Rockwell Condensed" panose="02060603050405020104" pitchFamily="18" charset="0"/>
                <a:ea typeface="Times New Roman"/>
                <a:cs typeface="Times New Roman"/>
                <a:sym typeface="Times New Roman"/>
              </a:rPr>
              <a:t> and </a:t>
            </a:r>
            <a:r>
              <a:rPr lang="en" sz="1800" dirty="0">
                <a:solidFill>
                  <a:schemeClr val="accent2">
                    <a:lumMod val="60000"/>
                    <a:lumOff val="40000"/>
                  </a:schemeClr>
                </a:solidFill>
                <a:latin typeface="Rockwell Condensed" panose="02060603050405020104" pitchFamily="18" charset="0"/>
                <a:ea typeface="Times New Roman"/>
                <a:cs typeface="Times New Roman"/>
                <a:sym typeface="Times New Roman"/>
              </a:rPr>
              <a:t>operations</a:t>
            </a:r>
            <a:r>
              <a:rPr lang="en" sz="1800" dirty="0">
                <a:solidFill>
                  <a:srgbClr val="000000"/>
                </a:solidFill>
                <a:latin typeface="Rockwell Condensed" panose="02060603050405020104" pitchFamily="18" charset="0"/>
                <a:ea typeface="Times New Roman"/>
                <a:cs typeface="Times New Roman"/>
                <a:sym typeface="Times New Roman"/>
              </a:rPr>
              <a:t> are influenced.</a:t>
            </a:r>
          </a:p>
          <a:p>
            <a:pPr marL="457200" lvl="0" indent="-304800" algn="just" rtl="0">
              <a:lnSpc>
                <a:spcPct val="150000"/>
              </a:lnSpc>
              <a:spcBef>
                <a:spcPts val="0"/>
              </a:spcBef>
              <a:spcAft>
                <a:spcPts val="0"/>
              </a:spcAft>
              <a:buClr>
                <a:srgbClr val="000000"/>
              </a:buClr>
              <a:buSzPts val="1200"/>
              <a:buFont typeface="Times New Roman"/>
              <a:buChar char="●"/>
            </a:pPr>
            <a:r>
              <a:rPr lang="en" sz="1800" dirty="0">
                <a:solidFill>
                  <a:srgbClr val="000000"/>
                </a:solidFill>
                <a:latin typeface="Rockwell Condensed" panose="02060603050405020104" pitchFamily="18" charset="0"/>
                <a:ea typeface="Times New Roman"/>
                <a:cs typeface="Times New Roman"/>
                <a:sym typeface="Times New Roman"/>
              </a:rPr>
              <a:t>It also shows how </a:t>
            </a:r>
            <a:r>
              <a:rPr lang="en" sz="1800" dirty="0">
                <a:solidFill>
                  <a:schemeClr val="bg2">
                    <a:lumMod val="75000"/>
                  </a:schemeClr>
                </a:solidFill>
                <a:latin typeface="Rockwell Condensed" panose="02060603050405020104" pitchFamily="18" charset="0"/>
                <a:ea typeface="Times New Roman"/>
                <a:cs typeface="Times New Roman"/>
                <a:sym typeface="Times New Roman"/>
              </a:rPr>
              <a:t>new product ideas </a:t>
            </a:r>
            <a:r>
              <a:rPr lang="en" sz="1800" dirty="0">
                <a:solidFill>
                  <a:srgbClr val="000000"/>
                </a:solidFill>
                <a:latin typeface="Rockwell Condensed" panose="02060603050405020104" pitchFamily="18" charset="0"/>
                <a:ea typeface="Times New Roman"/>
                <a:cs typeface="Times New Roman"/>
                <a:sym typeface="Times New Roman"/>
              </a:rPr>
              <a:t>are shaped by outside factors.</a:t>
            </a:r>
          </a:p>
          <a:p>
            <a:pPr marL="457200" lvl="0" indent="-304800" algn="just" rtl="0">
              <a:lnSpc>
                <a:spcPct val="150000"/>
              </a:lnSpc>
              <a:spcBef>
                <a:spcPts val="0"/>
              </a:spcBef>
              <a:spcAft>
                <a:spcPts val="0"/>
              </a:spcAft>
              <a:buClr>
                <a:srgbClr val="000000"/>
              </a:buClr>
              <a:buSzPts val="1200"/>
              <a:buFont typeface="Times New Roman"/>
              <a:buChar char="●"/>
            </a:pPr>
            <a:endParaRPr lang="en" sz="1800" dirty="0">
              <a:solidFill>
                <a:srgbClr val="000000"/>
              </a:solidFill>
              <a:latin typeface="Rockwell Condensed" panose="02060603050405020104" pitchFamily="18" charset="0"/>
              <a:ea typeface="Times New Roman"/>
              <a:cs typeface="Times New Roman"/>
              <a:sym typeface="Times New Roman"/>
            </a:endParaRPr>
          </a:p>
        </p:txBody>
      </p:sp>
      <p:sp>
        <p:nvSpPr>
          <p:cNvPr id="1195" name="Google Shape;1195;p8"/>
          <p:cNvSpPr/>
          <p:nvPr/>
        </p:nvSpPr>
        <p:spPr>
          <a:xfrm>
            <a:off x="7081075" y="53500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96" name="Google Shape;1196;p8"/>
          <p:cNvSpPr/>
          <p:nvPr/>
        </p:nvSpPr>
        <p:spPr>
          <a:xfrm rot="5400000">
            <a:off x="7212242" y="48959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97" name="Google Shape;1197;p8"/>
          <p:cNvSpPr/>
          <p:nvPr/>
        </p:nvSpPr>
        <p:spPr>
          <a:xfrm rot="5400000">
            <a:off x="4110800" y="-1130750"/>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198" name="Google Shape;1198;p8"/>
          <p:cNvGrpSpPr/>
          <p:nvPr/>
        </p:nvGrpSpPr>
        <p:grpSpPr>
          <a:xfrm>
            <a:off x="5358988" y="4264625"/>
            <a:ext cx="45900" cy="346800"/>
            <a:chOff x="310475" y="321800"/>
            <a:chExt cx="45900" cy="346800"/>
          </a:xfrm>
        </p:grpSpPr>
        <p:sp>
          <p:nvSpPr>
            <p:cNvPr id="1199" name="Google Shape;1199;p8"/>
            <p:cNvSpPr/>
            <p:nvPr/>
          </p:nvSpPr>
          <p:spPr>
            <a:xfrm>
              <a:off x="310475" y="622700"/>
              <a:ext cx="45900" cy="45900"/>
            </a:xfrm>
            <a:prstGeom prst="ellips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0" name="Google Shape;1200;p8"/>
            <p:cNvSpPr/>
            <p:nvPr/>
          </p:nvSpPr>
          <p:spPr>
            <a:xfrm>
              <a:off x="310475" y="547475"/>
              <a:ext cx="45900" cy="45900"/>
            </a:xfrm>
            <a:prstGeom prst="ellips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1" name="Google Shape;1201;p8"/>
            <p:cNvSpPr/>
            <p:nvPr/>
          </p:nvSpPr>
          <p:spPr>
            <a:xfrm>
              <a:off x="310475" y="472250"/>
              <a:ext cx="45900" cy="45900"/>
            </a:xfrm>
            <a:prstGeom prst="ellips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2" name="Google Shape;1202;p8"/>
            <p:cNvSpPr/>
            <p:nvPr/>
          </p:nvSpPr>
          <p:spPr>
            <a:xfrm>
              <a:off x="310475" y="397025"/>
              <a:ext cx="45900" cy="45900"/>
            </a:xfrm>
            <a:prstGeom prst="ellips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03" name="Google Shape;1203;p8"/>
            <p:cNvSpPr/>
            <p:nvPr/>
          </p:nvSpPr>
          <p:spPr>
            <a:xfrm>
              <a:off x="310475" y="321800"/>
              <a:ext cx="45900" cy="45900"/>
            </a:xfrm>
            <a:prstGeom prst="ellips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204" name="Google Shape;1204;p8"/>
          <p:cNvSpPr txBox="1">
            <a:spLocks noGrp="1"/>
          </p:cNvSpPr>
          <p:nvPr>
            <p:ph type="title" idx="4294967295"/>
          </p:nvPr>
        </p:nvSpPr>
        <p:spPr>
          <a:xfrm>
            <a:off x="858025" y="535000"/>
            <a:ext cx="4124400" cy="84422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500"/>
              <a:buNone/>
            </a:pPr>
            <a:r>
              <a:rPr lang="en" b="1" dirty="0">
                <a:solidFill>
                  <a:schemeClr val="accent1"/>
                </a:solidFill>
              </a:rPr>
              <a:t>METHODS</a:t>
            </a:r>
            <a:endParaRPr b="1" dirty="0">
              <a:solidFill>
                <a:schemeClr val="accent1"/>
              </a:solidFill>
            </a:endParaRPr>
          </a:p>
        </p:txBody>
      </p:sp>
      <p:pic>
        <p:nvPicPr>
          <p:cNvPr id="1205" name="Google Shape;1205;p8"/>
          <p:cNvPicPr preferRelativeResize="0"/>
          <p:nvPr/>
        </p:nvPicPr>
        <p:blipFill rotWithShape="1">
          <a:blip r:embed="rId3">
            <a:alphaModFix/>
          </a:blip>
          <a:srcRect/>
          <a:stretch/>
        </p:blipFill>
        <p:spPr>
          <a:xfrm>
            <a:off x="5911592" y="1059181"/>
            <a:ext cx="2433300" cy="278529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9"/>
        <p:cNvGrpSpPr/>
        <p:nvPr/>
      </p:nvGrpSpPr>
      <p:grpSpPr>
        <a:xfrm>
          <a:off x="0" y="0"/>
          <a:ext cx="0" cy="0"/>
          <a:chOff x="0" y="0"/>
          <a:chExt cx="0" cy="0"/>
        </a:xfrm>
      </p:grpSpPr>
      <p:sp>
        <p:nvSpPr>
          <p:cNvPr id="1210" name="Google Shape;1210;p9"/>
          <p:cNvSpPr txBox="1">
            <a:spLocks noGrp="1"/>
          </p:cNvSpPr>
          <p:nvPr>
            <p:ph type="title"/>
          </p:nvPr>
        </p:nvSpPr>
        <p:spPr>
          <a:xfrm>
            <a:off x="720001" y="142240"/>
            <a:ext cx="7540080" cy="4866640"/>
          </a:xfrm>
          <a:prstGeom prst="rect">
            <a:avLst/>
          </a:prstGeom>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spcFirstLastPara="1" wrap="square" lIns="91425" tIns="91425" rIns="91425" bIns="91425" anchor="t" anchorCtr="0">
            <a:noAutofit/>
          </a:bodyPr>
          <a:lstStyle/>
          <a:p>
            <a:pPr lvl="0" algn="l" rtl="0">
              <a:lnSpc>
                <a:spcPct val="100000"/>
              </a:lnSpc>
              <a:spcBef>
                <a:spcPts val="0"/>
              </a:spcBef>
              <a:spcAft>
                <a:spcPts val="0"/>
              </a:spcAft>
              <a:buSzPts val="3500"/>
            </a:pPr>
            <a:r>
              <a:rPr lang="en" dirty="0">
                <a:latin typeface="Algerian" panose="04020705040A02060702" pitchFamily="82" charset="0"/>
              </a:rPr>
              <a:t> PESTEL Analysis</a:t>
            </a:r>
            <a:br>
              <a:rPr lang="en" dirty="0">
                <a:latin typeface="Modern Love" panose="020F0502020204030204" pitchFamily="82" charset="0"/>
              </a:rPr>
            </a:br>
            <a:br>
              <a:rPr lang="en" sz="2000" dirty="0">
                <a:latin typeface="Rockwell Condensed" panose="02060603050405020104" pitchFamily="18" charset="0"/>
              </a:rPr>
            </a:br>
            <a:r>
              <a:rPr lang="en" sz="2000" dirty="0">
                <a:latin typeface="Rockwell Condensed" panose="02060603050405020104" pitchFamily="18" charset="0"/>
              </a:rPr>
              <a:t> </a:t>
            </a:r>
            <a:r>
              <a:rPr lang="en" sz="2000" dirty="0">
                <a:solidFill>
                  <a:schemeClr val="accent2"/>
                </a:solidFill>
                <a:latin typeface="Modern Love" panose="04090805081005020601" pitchFamily="82" charset="0"/>
              </a:rPr>
              <a:t>POLITICAL FACTOR    </a:t>
            </a:r>
            <a:br>
              <a:rPr lang="en" sz="2000" dirty="0">
                <a:solidFill>
                  <a:schemeClr val="accent2"/>
                </a:solidFill>
                <a:latin typeface="Modern Love" panose="04090805081005020601" pitchFamily="82" charset="0"/>
              </a:rPr>
            </a:br>
            <a:r>
              <a:rPr lang="en" sz="1600" dirty="0">
                <a:solidFill>
                  <a:schemeClr val="accent2"/>
                </a:solidFill>
                <a:latin typeface="Rockwell Condensed" panose="02060603050405020104" pitchFamily="18" charset="0"/>
              </a:rPr>
              <a:t>   </a:t>
            </a:r>
            <a:r>
              <a:rPr lang="en" sz="1600" dirty="0">
                <a:solidFill>
                  <a:schemeClr val="tx1"/>
                </a:solidFill>
                <a:latin typeface="Rockwell Condensed" panose="02060603050405020104" pitchFamily="18" charset="0"/>
              </a:rPr>
              <a:t>AI use in  hospitality is shaped by laws, regulations, and trade policies.</a:t>
            </a:r>
            <a:br>
              <a:rPr lang="en" sz="1600" dirty="0">
                <a:solidFill>
                  <a:schemeClr val="tx1"/>
                </a:solidFill>
                <a:latin typeface="Rockwell Condensed" panose="02060603050405020104" pitchFamily="18" charset="0"/>
              </a:rPr>
            </a:br>
            <a:r>
              <a:rPr lang="en" sz="1600" dirty="0">
                <a:solidFill>
                  <a:schemeClr val="tx1"/>
                </a:solidFill>
                <a:latin typeface="Rockwell Condensed" panose="02060603050405020104" pitchFamily="18" charset="0"/>
              </a:rPr>
              <a:t>   Hotels must follow strict data protection rules for guest information.</a:t>
            </a:r>
            <a:br>
              <a:rPr lang="en" sz="1600" dirty="0">
                <a:solidFill>
                  <a:schemeClr val="tx1"/>
                </a:solidFill>
                <a:latin typeface="Rockwell Condensed" panose="02060603050405020104" pitchFamily="18" charset="0"/>
              </a:rPr>
            </a:br>
            <a:r>
              <a:rPr lang="en" sz="1600" dirty="0">
                <a:solidFill>
                  <a:schemeClr val="tx1"/>
                </a:solidFill>
                <a:latin typeface="Rockwell Condensed" panose="02060603050405020104" pitchFamily="18" charset="0"/>
              </a:rPr>
              <a:t>   Global tensions and labour unions can slow AI adoption. </a:t>
            </a:r>
            <a:br>
              <a:rPr lang="en" sz="1600" dirty="0">
                <a:solidFill>
                  <a:schemeClr val="tx1"/>
                </a:solidFill>
                <a:latin typeface="Rockwell Condensed" panose="02060603050405020104" pitchFamily="18" charset="0"/>
              </a:rPr>
            </a:br>
            <a:r>
              <a:rPr lang="en" sz="1600" dirty="0">
                <a:solidFill>
                  <a:schemeClr val="tx1"/>
                </a:solidFill>
                <a:latin typeface="Rockwell Condensed" panose="02060603050405020104" pitchFamily="18" charset="0"/>
              </a:rPr>
              <a:t>   Government support helps, but inconsistent policies create challenges. </a:t>
            </a:r>
            <a:br>
              <a:rPr lang="en" sz="1600" dirty="0">
                <a:solidFill>
                  <a:schemeClr val="tx1"/>
                </a:solidFill>
                <a:latin typeface="Rockwell Condensed" panose="02060603050405020104" pitchFamily="18" charset="0"/>
              </a:rPr>
            </a:br>
            <a:br>
              <a:rPr lang="en" sz="1600" dirty="0">
                <a:solidFill>
                  <a:schemeClr val="tx1"/>
                </a:solidFill>
                <a:latin typeface="Rockwell Condensed" panose="02060603050405020104" pitchFamily="18" charset="0"/>
              </a:rPr>
            </a:br>
            <a:r>
              <a:rPr lang="en" sz="1800" dirty="0">
                <a:solidFill>
                  <a:schemeClr val="tx1"/>
                </a:solidFill>
                <a:latin typeface="Rockwell Condensed" panose="02060603050405020104" pitchFamily="18" charset="0"/>
              </a:rPr>
              <a:t> </a:t>
            </a:r>
            <a:r>
              <a:rPr lang="en" sz="2000" dirty="0">
                <a:solidFill>
                  <a:schemeClr val="accent3"/>
                </a:solidFill>
                <a:latin typeface="Modern Love" panose="04090805081005020601" pitchFamily="82" charset="0"/>
              </a:rPr>
              <a:t>ECONOMIC FACTOR</a:t>
            </a:r>
            <a:br>
              <a:rPr lang="en" sz="2000" dirty="0">
                <a:solidFill>
                  <a:schemeClr val="accent3"/>
                </a:solidFill>
                <a:latin typeface="Modern Love" panose="04090805081005020601" pitchFamily="82" charset="0"/>
              </a:rPr>
            </a:br>
            <a:r>
              <a:rPr lang="en" sz="2000" dirty="0">
                <a:solidFill>
                  <a:schemeClr val="accent3"/>
                </a:solidFill>
                <a:latin typeface="Modern Love" panose="04090805081005020601" pitchFamily="82" charset="0"/>
              </a:rPr>
              <a:t>   </a:t>
            </a:r>
            <a:r>
              <a:rPr lang="en" sz="1600" dirty="0">
                <a:solidFill>
                  <a:schemeClr val="tx1"/>
                </a:solidFill>
                <a:latin typeface="Rockwell Condensed" panose="02060603050405020104" pitchFamily="18" charset="0"/>
              </a:rPr>
              <a:t>AI helps reduce costs and improve hotel performance.</a:t>
            </a:r>
            <a:br>
              <a:rPr lang="en" sz="1600" dirty="0">
                <a:solidFill>
                  <a:schemeClr val="tx1"/>
                </a:solidFill>
                <a:latin typeface="Rockwell Condensed" panose="02060603050405020104" pitchFamily="18" charset="0"/>
              </a:rPr>
            </a:br>
            <a:r>
              <a:rPr lang="en" sz="1600" dirty="0">
                <a:solidFill>
                  <a:schemeClr val="tx1"/>
                </a:solidFill>
                <a:latin typeface="Rockwell Condensed" panose="02060603050405020104" pitchFamily="18" charset="0"/>
              </a:rPr>
              <a:t>   Big hotels use it for pricing, efficiency, and personalization.</a:t>
            </a:r>
            <a:br>
              <a:rPr lang="en" sz="1600" dirty="0">
                <a:solidFill>
                  <a:schemeClr val="tx1"/>
                </a:solidFill>
                <a:latin typeface="Rockwell Condensed" panose="02060603050405020104" pitchFamily="18" charset="0"/>
              </a:rPr>
            </a:br>
            <a:r>
              <a:rPr lang="en" sz="1600" dirty="0">
                <a:solidFill>
                  <a:schemeClr val="tx1"/>
                </a:solidFill>
                <a:latin typeface="Rockwell Condensed" panose="02060603050405020104" pitchFamily="18" charset="0"/>
              </a:rPr>
              <a:t>   Smaller hotels can try flexible, cloud-based AI solutions.</a:t>
            </a:r>
            <a:br>
              <a:rPr lang="en" sz="1600" dirty="0">
                <a:solidFill>
                  <a:schemeClr val="tx1"/>
                </a:solidFill>
                <a:latin typeface="Rockwell Condensed" panose="02060603050405020104" pitchFamily="18" charset="0"/>
              </a:rPr>
            </a:br>
            <a:br>
              <a:rPr lang="en" sz="1600" dirty="0">
                <a:solidFill>
                  <a:schemeClr val="tx1"/>
                </a:solidFill>
                <a:latin typeface="Rockwell Condensed" panose="02060603050405020104" pitchFamily="18" charset="0"/>
              </a:rPr>
            </a:br>
            <a:r>
              <a:rPr lang="en" sz="1600" dirty="0">
                <a:solidFill>
                  <a:schemeClr val="tx1"/>
                </a:solidFill>
                <a:latin typeface="Rockwell Condensed" panose="02060603050405020104" pitchFamily="18" charset="0"/>
              </a:rPr>
              <a:t> </a:t>
            </a:r>
            <a:r>
              <a:rPr lang="en" sz="2000" dirty="0">
                <a:solidFill>
                  <a:srgbClr val="7030A0"/>
                </a:solidFill>
                <a:latin typeface="Modern Love" panose="04090805081005020601" pitchFamily="82" charset="0"/>
              </a:rPr>
              <a:t>SOCIAL FACTOR</a:t>
            </a:r>
            <a:br>
              <a:rPr lang="en" sz="2000" dirty="0">
                <a:solidFill>
                  <a:srgbClr val="7030A0"/>
                </a:solidFill>
                <a:latin typeface="Modern Love" panose="04090805081005020601" pitchFamily="82" charset="0"/>
              </a:rPr>
            </a:br>
            <a:r>
              <a:rPr lang="en" sz="2000" dirty="0">
                <a:solidFill>
                  <a:srgbClr val="7030A0"/>
                </a:solidFill>
                <a:latin typeface="Modern Love" panose="04090805081005020601" pitchFamily="82" charset="0"/>
              </a:rPr>
              <a:t>  </a:t>
            </a:r>
            <a:r>
              <a:rPr lang="en" sz="1600" dirty="0">
                <a:solidFill>
                  <a:schemeClr val="tx1"/>
                </a:solidFill>
                <a:latin typeface="Rockwell Condensed" panose="02060603050405020104" pitchFamily="18" charset="0"/>
              </a:rPr>
              <a:t>AI offers fast check-ins, smart suggestions, and better service.</a:t>
            </a:r>
            <a:br>
              <a:rPr lang="en" sz="1600" dirty="0">
                <a:solidFill>
                  <a:schemeClr val="tx1"/>
                </a:solidFill>
                <a:latin typeface="Rockwell Condensed" panose="02060603050405020104" pitchFamily="18" charset="0"/>
              </a:rPr>
            </a:br>
            <a:r>
              <a:rPr lang="en" sz="1600" dirty="0">
                <a:solidFill>
                  <a:schemeClr val="tx1"/>
                </a:solidFill>
                <a:latin typeface="Rockwell Condensed" panose="02060603050405020104" pitchFamily="18" charset="0"/>
              </a:rPr>
              <a:t>  Too much automation may feel impersonal and worry staff.</a:t>
            </a:r>
            <a:br>
              <a:rPr lang="en" sz="1600" dirty="0">
                <a:solidFill>
                  <a:schemeClr val="tx1"/>
                </a:solidFill>
                <a:latin typeface="Rockwell Condensed" panose="02060603050405020104" pitchFamily="18" charset="0"/>
              </a:rPr>
            </a:br>
            <a:r>
              <a:rPr lang="en" sz="1600" dirty="0">
                <a:solidFill>
                  <a:schemeClr val="tx1"/>
                </a:solidFill>
                <a:latin typeface="Rockwell Condensed" panose="02060603050405020104" pitchFamily="18" charset="0"/>
              </a:rPr>
              <a:t>  Training employees to work with AI keeps service human and strong.</a:t>
            </a:r>
            <a:br>
              <a:rPr lang="en" sz="1600" dirty="0">
                <a:solidFill>
                  <a:schemeClr val="tx1"/>
                </a:solidFill>
                <a:latin typeface="Rockwell Condensed" panose="02060603050405020104" pitchFamily="18" charset="0"/>
              </a:rPr>
            </a:br>
            <a:br>
              <a:rPr lang="en" sz="1600" dirty="0">
                <a:solidFill>
                  <a:schemeClr val="tx1"/>
                </a:solidFill>
                <a:latin typeface="Rockwell Condensed" panose="02060603050405020104" pitchFamily="18" charset="0"/>
              </a:rPr>
            </a:br>
            <a:br>
              <a:rPr lang="en" sz="1600" dirty="0">
                <a:solidFill>
                  <a:schemeClr val="tx1"/>
                </a:solidFill>
                <a:latin typeface="Rockwell Condensed" panose="02060603050405020104" pitchFamily="18" charset="0"/>
              </a:rPr>
            </a:br>
            <a:br>
              <a:rPr lang="en" sz="1600" dirty="0">
                <a:solidFill>
                  <a:schemeClr val="tx1"/>
                </a:solidFill>
                <a:latin typeface="Rockwell Condensed" panose="02060603050405020104" pitchFamily="18" charset="0"/>
              </a:rPr>
            </a:br>
            <a:br>
              <a:rPr lang="en" sz="1600" dirty="0">
                <a:solidFill>
                  <a:schemeClr val="tx1"/>
                </a:solidFill>
                <a:latin typeface="Rockwell Condensed" panose="02060603050405020104" pitchFamily="18" charset="0"/>
              </a:rPr>
            </a:br>
            <a:br>
              <a:rPr lang="en" sz="2000" dirty="0">
                <a:solidFill>
                  <a:schemeClr val="accent3"/>
                </a:solidFill>
                <a:latin typeface="Modern Love" panose="04090805081005020601" pitchFamily="82" charset="0"/>
              </a:rPr>
            </a:br>
            <a:br>
              <a:rPr lang="en" sz="2000" dirty="0">
                <a:solidFill>
                  <a:schemeClr val="accent3"/>
                </a:solidFill>
                <a:latin typeface="Modern Love" panose="04090805081005020601" pitchFamily="82" charset="0"/>
              </a:rPr>
            </a:br>
            <a:br>
              <a:rPr lang="en" sz="2000" dirty="0">
                <a:solidFill>
                  <a:schemeClr val="accent3"/>
                </a:solidFill>
                <a:latin typeface="Modern Love" panose="04090805081005020601" pitchFamily="82" charset="0"/>
              </a:rPr>
            </a:br>
            <a:br>
              <a:rPr lang="en" sz="2000" dirty="0">
                <a:solidFill>
                  <a:schemeClr val="tx1"/>
                </a:solidFill>
                <a:latin typeface="Rockwell Condensed" panose="02060603050405020104" pitchFamily="18" charset="0"/>
              </a:rPr>
            </a:br>
            <a:r>
              <a:rPr lang="en" sz="2000" dirty="0">
                <a:solidFill>
                  <a:schemeClr val="tx1"/>
                </a:solidFill>
                <a:latin typeface="Rockwell Condensed" panose="02060603050405020104" pitchFamily="18" charset="0"/>
              </a:rPr>
              <a:t>                                    </a:t>
            </a:r>
            <a:r>
              <a:rPr lang="en" sz="2000" dirty="0">
                <a:solidFill>
                  <a:schemeClr val="accent2"/>
                </a:solidFill>
                <a:latin typeface="Modern Love" panose="04090805081005020601" pitchFamily="82" charset="0"/>
              </a:rPr>
              <a:t> </a:t>
            </a:r>
            <a:br>
              <a:rPr lang="en" sz="2000" dirty="0">
                <a:solidFill>
                  <a:schemeClr val="accent2"/>
                </a:solidFill>
                <a:latin typeface="Modern Love" panose="04090805081005020601" pitchFamily="82" charset="0"/>
              </a:rPr>
            </a:br>
            <a:r>
              <a:rPr lang="en" sz="2000" dirty="0">
                <a:solidFill>
                  <a:schemeClr val="accent2"/>
                </a:solidFill>
                <a:latin typeface="Modern Love" panose="04090805081005020601" pitchFamily="82" charset="0"/>
              </a:rPr>
              <a:t>    </a:t>
            </a:r>
            <a:endParaRPr dirty="0">
              <a:solidFill>
                <a:schemeClr val="accent2"/>
              </a:solidFill>
              <a:latin typeface="Modern Love" panose="04090805081005020601" pitchFamily="82" charset="0"/>
            </a:endParaRPr>
          </a:p>
        </p:txBody>
      </p:sp>
      <p:sp>
        <p:nvSpPr>
          <p:cNvPr id="2" name="Star: 5 Points 1">
            <a:extLst>
              <a:ext uri="{FF2B5EF4-FFF2-40B4-BE49-F238E27FC236}">
                <a16:creationId xmlns:a16="http://schemas.microsoft.com/office/drawing/2014/main" id="{297C65FC-3617-908F-5CF3-DF4AEC09FE39}"/>
              </a:ext>
            </a:extLst>
          </p:cNvPr>
          <p:cNvSpPr/>
          <p:nvPr/>
        </p:nvSpPr>
        <p:spPr>
          <a:xfrm>
            <a:off x="803910" y="130302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tar: 5 Points 2">
            <a:extLst>
              <a:ext uri="{FF2B5EF4-FFF2-40B4-BE49-F238E27FC236}">
                <a16:creationId xmlns:a16="http://schemas.microsoft.com/office/drawing/2014/main" id="{9D4DBE32-12DC-4903-B8A3-D980582FAB71}"/>
              </a:ext>
            </a:extLst>
          </p:cNvPr>
          <p:cNvSpPr/>
          <p:nvPr/>
        </p:nvSpPr>
        <p:spPr>
          <a:xfrm>
            <a:off x="807720" y="153162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tar: 5 Points 3">
            <a:extLst>
              <a:ext uri="{FF2B5EF4-FFF2-40B4-BE49-F238E27FC236}">
                <a16:creationId xmlns:a16="http://schemas.microsoft.com/office/drawing/2014/main" id="{F3345236-B18C-3397-87E9-15BCA9328A4F}"/>
              </a:ext>
            </a:extLst>
          </p:cNvPr>
          <p:cNvSpPr/>
          <p:nvPr/>
        </p:nvSpPr>
        <p:spPr>
          <a:xfrm>
            <a:off x="803910" y="176022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tar: 5 Points 4">
            <a:extLst>
              <a:ext uri="{FF2B5EF4-FFF2-40B4-BE49-F238E27FC236}">
                <a16:creationId xmlns:a16="http://schemas.microsoft.com/office/drawing/2014/main" id="{129739C4-41C7-B921-640B-1A4385A4D5C4}"/>
              </a:ext>
            </a:extLst>
          </p:cNvPr>
          <p:cNvSpPr/>
          <p:nvPr/>
        </p:nvSpPr>
        <p:spPr>
          <a:xfrm>
            <a:off x="803910" y="198882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35815AC4-A3B1-7378-817F-8A2BE5C30A2E}"/>
              </a:ext>
            </a:extLst>
          </p:cNvPr>
          <p:cNvSpPr/>
          <p:nvPr/>
        </p:nvSpPr>
        <p:spPr>
          <a:xfrm>
            <a:off x="803910" y="2816543"/>
            <a:ext cx="188595" cy="147637"/>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7" name="Star: 5 Points 6">
            <a:extLst>
              <a:ext uri="{FF2B5EF4-FFF2-40B4-BE49-F238E27FC236}">
                <a16:creationId xmlns:a16="http://schemas.microsoft.com/office/drawing/2014/main" id="{3FDA827A-4B2D-A28A-0377-4B243E5CBFBD}"/>
              </a:ext>
            </a:extLst>
          </p:cNvPr>
          <p:cNvSpPr/>
          <p:nvPr/>
        </p:nvSpPr>
        <p:spPr>
          <a:xfrm>
            <a:off x="803910" y="3060382"/>
            <a:ext cx="188595" cy="147637"/>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8" name="Star: 5 Points 7">
            <a:extLst>
              <a:ext uri="{FF2B5EF4-FFF2-40B4-BE49-F238E27FC236}">
                <a16:creationId xmlns:a16="http://schemas.microsoft.com/office/drawing/2014/main" id="{31C8BCF9-306F-7F4C-2C36-5E293D88C1AB}"/>
              </a:ext>
            </a:extLst>
          </p:cNvPr>
          <p:cNvSpPr/>
          <p:nvPr/>
        </p:nvSpPr>
        <p:spPr>
          <a:xfrm>
            <a:off x="803910" y="3334704"/>
            <a:ext cx="188595" cy="147637"/>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9" name="Star: 5 Points 8">
            <a:extLst>
              <a:ext uri="{FF2B5EF4-FFF2-40B4-BE49-F238E27FC236}">
                <a16:creationId xmlns:a16="http://schemas.microsoft.com/office/drawing/2014/main" id="{54BB1DBD-8374-1841-601C-77E77F0EEE13}"/>
              </a:ext>
            </a:extLst>
          </p:cNvPr>
          <p:cNvSpPr/>
          <p:nvPr/>
        </p:nvSpPr>
        <p:spPr>
          <a:xfrm>
            <a:off x="752475" y="4165283"/>
            <a:ext cx="188595" cy="147637"/>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0" name="Star: 5 Points 9">
            <a:extLst>
              <a:ext uri="{FF2B5EF4-FFF2-40B4-BE49-F238E27FC236}">
                <a16:creationId xmlns:a16="http://schemas.microsoft.com/office/drawing/2014/main" id="{170E0DD4-8BC2-9E0D-2E00-937E1840B709}"/>
              </a:ext>
            </a:extLst>
          </p:cNvPr>
          <p:cNvSpPr/>
          <p:nvPr/>
        </p:nvSpPr>
        <p:spPr>
          <a:xfrm>
            <a:off x="752475" y="4436747"/>
            <a:ext cx="188595" cy="147637"/>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1" name="Star: 5 Points 10">
            <a:extLst>
              <a:ext uri="{FF2B5EF4-FFF2-40B4-BE49-F238E27FC236}">
                <a16:creationId xmlns:a16="http://schemas.microsoft.com/office/drawing/2014/main" id="{479EDC86-7F7A-B3DC-7C6B-4A357CB7D45E}"/>
              </a:ext>
            </a:extLst>
          </p:cNvPr>
          <p:cNvSpPr/>
          <p:nvPr/>
        </p:nvSpPr>
        <p:spPr>
          <a:xfrm>
            <a:off x="752475" y="4706303"/>
            <a:ext cx="188595" cy="147637"/>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15"/>
        <p:cNvGrpSpPr/>
        <p:nvPr/>
      </p:nvGrpSpPr>
      <p:grpSpPr>
        <a:xfrm>
          <a:off x="0" y="0"/>
          <a:ext cx="0" cy="0"/>
          <a:chOff x="0" y="0"/>
          <a:chExt cx="0" cy="0"/>
        </a:xfrm>
      </p:grpSpPr>
      <p:sp>
        <p:nvSpPr>
          <p:cNvPr id="1216" name="Google Shape;1216;p10"/>
          <p:cNvSpPr txBox="1">
            <a:spLocks noGrp="1"/>
          </p:cNvSpPr>
          <p:nvPr>
            <p:ph type="title"/>
          </p:nvPr>
        </p:nvSpPr>
        <p:spPr>
          <a:xfrm>
            <a:off x="636180" y="297179"/>
            <a:ext cx="7704000" cy="4381501"/>
          </a:xfrm>
          <a:prstGeom prst="rect">
            <a:avLst/>
          </a:prstGeom>
          <a:solidFill>
            <a:schemeClr val="accent1"/>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500"/>
              <a:buNone/>
            </a:pPr>
            <a:r>
              <a:rPr lang="en-GB" sz="2000" dirty="0">
                <a:solidFill>
                  <a:schemeClr val="bg2"/>
                </a:solidFill>
                <a:latin typeface="Modern Love" panose="04090805081005020601" pitchFamily="82" charset="0"/>
              </a:rPr>
              <a:t>  TECHNOLOGICAL FACTORS</a:t>
            </a:r>
            <a:br>
              <a:rPr lang="en-GB" sz="2000" dirty="0">
                <a:solidFill>
                  <a:schemeClr val="bg2"/>
                </a:solidFill>
                <a:latin typeface="Modern Love" panose="04090805081005020601" pitchFamily="82" charset="0"/>
              </a:rPr>
            </a:br>
            <a:r>
              <a:rPr lang="en-GB" sz="2000" dirty="0">
                <a:solidFill>
                  <a:schemeClr val="bg2"/>
                </a:solidFill>
                <a:latin typeface="Modern Love" panose="04090805081005020601" pitchFamily="82" charset="0"/>
              </a:rPr>
              <a:t>  </a:t>
            </a:r>
            <a:r>
              <a:rPr lang="en-GB" sz="1800" dirty="0">
                <a:solidFill>
                  <a:schemeClr val="tx1"/>
                </a:solidFill>
                <a:latin typeface="Rockwell Condensed" panose="02060603050405020104" pitchFamily="18" charset="0"/>
              </a:rPr>
              <a:t>AI tools like chatbots, robotics, and smart rooms improve hotel services.</a:t>
            </a:r>
            <a:br>
              <a:rPr lang="en-GB" sz="1800" dirty="0">
                <a:solidFill>
                  <a:schemeClr val="tx1"/>
                </a:solidFill>
                <a:latin typeface="Rockwell Condensed" panose="02060603050405020104" pitchFamily="18" charset="0"/>
              </a:rPr>
            </a:br>
            <a:r>
              <a:rPr lang="en-GB" sz="1800" dirty="0">
                <a:solidFill>
                  <a:schemeClr val="tx1"/>
                </a:solidFill>
                <a:latin typeface="Rockwell Condensed" panose="02060603050405020104" pitchFamily="18" charset="0"/>
              </a:rPr>
              <a:t>  Tech issues like old systems and cybersecurity slow down integration.</a:t>
            </a:r>
            <a:br>
              <a:rPr lang="en-GB" sz="1800" dirty="0">
                <a:solidFill>
                  <a:schemeClr val="tx1"/>
                </a:solidFill>
                <a:latin typeface="Rockwell Condensed" panose="02060603050405020104" pitchFamily="18" charset="0"/>
              </a:rPr>
            </a:br>
            <a:r>
              <a:rPr lang="en-GB" sz="1800" dirty="0">
                <a:solidFill>
                  <a:schemeClr val="tx1"/>
                </a:solidFill>
                <a:latin typeface="Rockwell Condensed" panose="02060603050405020104" pitchFamily="18" charset="0"/>
              </a:rPr>
              <a:t>  Hotels must invest in IT training and keep up with rapid changes.</a:t>
            </a:r>
            <a:br>
              <a:rPr lang="en-GB" sz="1800" dirty="0">
                <a:solidFill>
                  <a:schemeClr val="tx1"/>
                </a:solidFill>
                <a:latin typeface="Rockwell Condensed" panose="02060603050405020104" pitchFamily="18" charset="0"/>
              </a:rPr>
            </a:br>
            <a:br>
              <a:rPr lang="en-GB" sz="1800" dirty="0">
                <a:solidFill>
                  <a:schemeClr val="tx1"/>
                </a:solidFill>
                <a:latin typeface="Rockwell Condensed" panose="02060603050405020104" pitchFamily="18" charset="0"/>
              </a:rPr>
            </a:br>
            <a:r>
              <a:rPr lang="en-GB" sz="1800" dirty="0">
                <a:solidFill>
                  <a:schemeClr val="tx1"/>
                </a:solidFill>
                <a:latin typeface="Rockwell Condensed" panose="02060603050405020104" pitchFamily="18" charset="0"/>
              </a:rPr>
              <a:t>  </a:t>
            </a:r>
            <a:r>
              <a:rPr lang="en-GB" sz="2000" dirty="0">
                <a:solidFill>
                  <a:schemeClr val="tx2">
                    <a:lumMod val="60000"/>
                    <a:lumOff val="40000"/>
                  </a:schemeClr>
                </a:solidFill>
                <a:latin typeface="Modern Love" panose="04090805081005020601" pitchFamily="82" charset="0"/>
              </a:rPr>
              <a:t>ENVIRONMENTAL FACTORS</a:t>
            </a:r>
            <a:br>
              <a:rPr lang="en-GB" sz="2000" dirty="0">
                <a:solidFill>
                  <a:schemeClr val="tx2">
                    <a:lumMod val="60000"/>
                    <a:lumOff val="40000"/>
                  </a:schemeClr>
                </a:solidFill>
                <a:latin typeface="Modern Love" panose="04090805081005020601" pitchFamily="82" charset="0"/>
              </a:rPr>
            </a:br>
            <a:r>
              <a:rPr lang="en-GB" sz="2000" dirty="0">
                <a:solidFill>
                  <a:schemeClr val="tx2">
                    <a:lumMod val="60000"/>
                    <a:lumOff val="40000"/>
                  </a:schemeClr>
                </a:solidFill>
                <a:latin typeface="Modern Love" panose="04090805081005020601" pitchFamily="82" charset="0"/>
              </a:rPr>
              <a:t>  </a:t>
            </a:r>
            <a:r>
              <a:rPr lang="en-GB" sz="1800" dirty="0">
                <a:solidFill>
                  <a:schemeClr val="tx1"/>
                </a:solidFill>
                <a:latin typeface="Rockwell Condensed" panose="02060603050405020104" pitchFamily="18" charset="0"/>
              </a:rPr>
              <a:t>AI saves hotel energy based on occupancy</a:t>
            </a:r>
            <a:br>
              <a:rPr lang="en-GB" sz="1800" dirty="0">
                <a:solidFill>
                  <a:schemeClr val="tx1"/>
                </a:solidFill>
                <a:latin typeface="Rockwell Condensed" panose="02060603050405020104" pitchFamily="18" charset="0"/>
              </a:rPr>
            </a:br>
            <a:r>
              <a:rPr lang="en-GB" sz="1800" dirty="0">
                <a:solidFill>
                  <a:schemeClr val="tx1"/>
                </a:solidFill>
                <a:latin typeface="Rockwell Condensed" panose="02060603050405020104" pitchFamily="18" charset="0"/>
              </a:rPr>
              <a:t>  AI hardware impacts the environment</a:t>
            </a:r>
            <a:br>
              <a:rPr lang="en-GB" sz="1800" dirty="0">
                <a:solidFill>
                  <a:schemeClr val="tx1"/>
                </a:solidFill>
                <a:latin typeface="Rockwell Condensed" panose="02060603050405020104" pitchFamily="18" charset="0"/>
              </a:rPr>
            </a:br>
            <a:r>
              <a:rPr lang="en-GB" sz="1800" dirty="0">
                <a:solidFill>
                  <a:schemeClr val="tx1"/>
                </a:solidFill>
                <a:latin typeface="Rockwell Condensed" panose="02060603050405020104" pitchFamily="18" charset="0"/>
              </a:rPr>
              <a:t>  Eco-friendly certifications give hotels a competitive advantage with green-minded customers.</a:t>
            </a:r>
            <a:br>
              <a:rPr lang="en-GB" sz="1800" dirty="0">
                <a:solidFill>
                  <a:schemeClr val="tx1"/>
                </a:solidFill>
                <a:latin typeface="Rockwell Condensed" panose="02060603050405020104" pitchFamily="18" charset="0"/>
              </a:rPr>
            </a:br>
            <a:br>
              <a:rPr lang="en-GB" sz="1800" dirty="0">
                <a:solidFill>
                  <a:schemeClr val="tx1"/>
                </a:solidFill>
                <a:latin typeface="Rockwell Condensed" panose="02060603050405020104" pitchFamily="18" charset="0"/>
              </a:rPr>
            </a:br>
            <a:r>
              <a:rPr lang="en-GB" sz="1800" dirty="0">
                <a:solidFill>
                  <a:schemeClr val="tx1"/>
                </a:solidFill>
                <a:latin typeface="Rockwell Condensed" panose="02060603050405020104" pitchFamily="18" charset="0"/>
              </a:rPr>
              <a:t>  </a:t>
            </a:r>
            <a:r>
              <a:rPr lang="en-GB" sz="2000" dirty="0">
                <a:solidFill>
                  <a:schemeClr val="accent2">
                    <a:lumMod val="75000"/>
                  </a:schemeClr>
                </a:solidFill>
                <a:latin typeface="Modern Love" panose="04090805081005020601" pitchFamily="82" charset="0"/>
              </a:rPr>
              <a:t>LEGAL FACTORS </a:t>
            </a:r>
            <a:br>
              <a:rPr lang="en-GB" sz="2000" dirty="0">
                <a:solidFill>
                  <a:schemeClr val="accent1">
                    <a:lumMod val="75000"/>
                  </a:schemeClr>
                </a:solidFill>
                <a:latin typeface="Modern Love" panose="04090805081005020601" pitchFamily="82" charset="0"/>
              </a:rPr>
            </a:br>
            <a:r>
              <a:rPr lang="en-GB" sz="1800" dirty="0">
                <a:solidFill>
                  <a:schemeClr val="accent1">
                    <a:lumMod val="75000"/>
                  </a:schemeClr>
                </a:solidFill>
                <a:latin typeface="Modern Love" panose="04090805081005020601" pitchFamily="82" charset="0"/>
              </a:rPr>
              <a:t>  </a:t>
            </a:r>
            <a:r>
              <a:rPr lang="en-GB" sz="1800" dirty="0">
                <a:solidFill>
                  <a:schemeClr val="tx1"/>
                </a:solidFill>
                <a:latin typeface="Rockwell Condensed" panose="02060603050405020104" pitchFamily="18" charset="0"/>
              </a:rPr>
              <a:t>Hotels must protect guest data with transparency and consent.</a:t>
            </a:r>
            <a:br>
              <a:rPr lang="en-GB" sz="1800" dirty="0">
                <a:solidFill>
                  <a:schemeClr val="tx1"/>
                </a:solidFill>
                <a:latin typeface="Rockwell Condensed" panose="02060603050405020104" pitchFamily="18" charset="0"/>
              </a:rPr>
            </a:br>
            <a:r>
              <a:rPr lang="en-GB" sz="1800" dirty="0">
                <a:solidFill>
                  <a:schemeClr val="tx1"/>
                </a:solidFill>
                <a:latin typeface="Rockwell Condensed" panose="02060603050405020104" pitchFamily="18" charset="0"/>
              </a:rPr>
              <a:t>  Labor laws affect AI use in hospitality jobs.</a:t>
            </a:r>
            <a:br>
              <a:rPr lang="en-GB" sz="1800" dirty="0">
                <a:solidFill>
                  <a:schemeClr val="tx1"/>
                </a:solidFill>
                <a:latin typeface="Rockwell Condensed" panose="02060603050405020104" pitchFamily="18" charset="0"/>
              </a:rPr>
            </a:br>
            <a:r>
              <a:rPr lang="en-GB" sz="1800" dirty="0">
                <a:solidFill>
                  <a:schemeClr val="tx1"/>
                </a:solidFill>
                <a:latin typeface="Rockwell Condensed" panose="02060603050405020104" pitchFamily="18" charset="0"/>
              </a:rPr>
              <a:t>  Clear rules for AI help avoid legal risks.</a:t>
            </a:r>
            <a:br>
              <a:rPr lang="en-GB" sz="1800" dirty="0">
                <a:solidFill>
                  <a:schemeClr val="tx1"/>
                </a:solidFill>
                <a:latin typeface="Rockwell Condensed" panose="02060603050405020104" pitchFamily="18" charset="0"/>
              </a:rPr>
            </a:br>
            <a:br>
              <a:rPr lang="en-GB" sz="1800" dirty="0">
                <a:solidFill>
                  <a:schemeClr val="tx1"/>
                </a:solidFill>
                <a:latin typeface="Rockwell Condensed" panose="02060603050405020104" pitchFamily="18" charset="0"/>
              </a:rPr>
            </a:br>
            <a:br>
              <a:rPr lang="en-GB" sz="2000" dirty="0">
                <a:solidFill>
                  <a:schemeClr val="tx2">
                    <a:lumMod val="60000"/>
                    <a:lumOff val="40000"/>
                  </a:schemeClr>
                </a:solidFill>
                <a:latin typeface="Modern Love" panose="04090805081005020601" pitchFamily="82" charset="0"/>
              </a:rPr>
            </a:br>
            <a:r>
              <a:rPr lang="en-GB" sz="2000" dirty="0">
                <a:solidFill>
                  <a:schemeClr val="tx2">
                    <a:lumMod val="60000"/>
                    <a:lumOff val="40000"/>
                  </a:schemeClr>
                </a:solidFill>
                <a:latin typeface="Modern Love" panose="04090805081005020601" pitchFamily="82" charset="0"/>
              </a:rPr>
              <a:t> </a:t>
            </a:r>
            <a:br>
              <a:rPr lang="en-GB" sz="1800" dirty="0">
                <a:solidFill>
                  <a:schemeClr val="tx1"/>
                </a:solidFill>
                <a:latin typeface="Rockwell Condensed" panose="02060603050405020104" pitchFamily="18" charset="0"/>
              </a:rPr>
            </a:br>
            <a:br>
              <a:rPr lang="en-GB" sz="1800" dirty="0">
                <a:solidFill>
                  <a:schemeClr val="tx1"/>
                </a:solidFill>
                <a:latin typeface="Rockwell Condensed" panose="02060603050405020104" pitchFamily="18" charset="0"/>
              </a:rPr>
            </a:br>
            <a:endParaRPr sz="2000" dirty="0">
              <a:solidFill>
                <a:schemeClr val="bg2"/>
              </a:solidFill>
              <a:latin typeface="Modern Love" panose="04090805081005020601" pitchFamily="82" charset="0"/>
            </a:endParaRPr>
          </a:p>
        </p:txBody>
      </p:sp>
      <p:sp>
        <p:nvSpPr>
          <p:cNvPr id="2" name="Star: 5 Points 1">
            <a:extLst>
              <a:ext uri="{FF2B5EF4-FFF2-40B4-BE49-F238E27FC236}">
                <a16:creationId xmlns:a16="http://schemas.microsoft.com/office/drawing/2014/main" id="{993BBCC2-5550-33A0-D7BA-28DEE8F17C57}"/>
              </a:ext>
            </a:extLst>
          </p:cNvPr>
          <p:cNvSpPr/>
          <p:nvPr/>
        </p:nvSpPr>
        <p:spPr>
          <a:xfrm>
            <a:off x="685620" y="58674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tar: 5 Points 2">
            <a:extLst>
              <a:ext uri="{FF2B5EF4-FFF2-40B4-BE49-F238E27FC236}">
                <a16:creationId xmlns:a16="http://schemas.microsoft.com/office/drawing/2014/main" id="{DD1FF5B0-486F-4E25-C7DD-0FF910102747}"/>
              </a:ext>
            </a:extLst>
          </p:cNvPr>
          <p:cNvSpPr/>
          <p:nvPr/>
        </p:nvSpPr>
        <p:spPr>
          <a:xfrm>
            <a:off x="670200" y="91059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tar: 5 Points 3">
            <a:extLst>
              <a:ext uri="{FF2B5EF4-FFF2-40B4-BE49-F238E27FC236}">
                <a16:creationId xmlns:a16="http://schemas.microsoft.com/office/drawing/2014/main" id="{BE4FBEBB-5D9D-9A8C-0583-A70178EA6518}"/>
              </a:ext>
            </a:extLst>
          </p:cNvPr>
          <p:cNvSpPr/>
          <p:nvPr/>
        </p:nvSpPr>
        <p:spPr>
          <a:xfrm>
            <a:off x="685080" y="120015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tar: 5 Points 4">
            <a:extLst>
              <a:ext uri="{FF2B5EF4-FFF2-40B4-BE49-F238E27FC236}">
                <a16:creationId xmlns:a16="http://schemas.microsoft.com/office/drawing/2014/main" id="{D490B0E8-F0BC-05E6-6758-2B8C0E2109D3}"/>
              </a:ext>
            </a:extLst>
          </p:cNvPr>
          <p:cNvSpPr/>
          <p:nvPr/>
        </p:nvSpPr>
        <p:spPr>
          <a:xfrm>
            <a:off x="670200" y="201168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ECDD376F-177C-9C73-BA3D-29D14AF44BDC}"/>
              </a:ext>
            </a:extLst>
          </p:cNvPr>
          <p:cNvSpPr/>
          <p:nvPr/>
        </p:nvSpPr>
        <p:spPr>
          <a:xfrm>
            <a:off x="685080" y="230124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09A2EA9A-54BE-5CB3-22F5-1130DACBB80A}"/>
              </a:ext>
            </a:extLst>
          </p:cNvPr>
          <p:cNvSpPr/>
          <p:nvPr/>
        </p:nvSpPr>
        <p:spPr>
          <a:xfrm>
            <a:off x="685080" y="2571749"/>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Star: 5 Points 8">
            <a:extLst>
              <a:ext uri="{FF2B5EF4-FFF2-40B4-BE49-F238E27FC236}">
                <a16:creationId xmlns:a16="http://schemas.microsoft.com/office/drawing/2014/main" id="{FCDB85C4-7956-F13F-9BB4-FBB80F7FD842}"/>
              </a:ext>
            </a:extLst>
          </p:cNvPr>
          <p:cNvSpPr/>
          <p:nvPr/>
        </p:nvSpPr>
        <p:spPr>
          <a:xfrm>
            <a:off x="685080" y="340233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tar: 5 Points 9">
            <a:extLst>
              <a:ext uri="{FF2B5EF4-FFF2-40B4-BE49-F238E27FC236}">
                <a16:creationId xmlns:a16="http://schemas.microsoft.com/office/drawing/2014/main" id="{96327680-0DC6-7D8F-52DF-D5A5A90C673B}"/>
              </a:ext>
            </a:extLst>
          </p:cNvPr>
          <p:cNvSpPr/>
          <p:nvPr/>
        </p:nvSpPr>
        <p:spPr>
          <a:xfrm>
            <a:off x="685080" y="3726180"/>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tar: 5 Points 10">
            <a:extLst>
              <a:ext uri="{FF2B5EF4-FFF2-40B4-BE49-F238E27FC236}">
                <a16:creationId xmlns:a16="http://schemas.microsoft.com/office/drawing/2014/main" id="{2A7BCA26-8984-1433-39F9-B8F8BAD5CE75}"/>
              </a:ext>
            </a:extLst>
          </p:cNvPr>
          <p:cNvSpPr/>
          <p:nvPr/>
        </p:nvSpPr>
        <p:spPr>
          <a:xfrm>
            <a:off x="685080" y="3979544"/>
            <a:ext cx="167640" cy="1295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27"/>
        <p:cNvGrpSpPr/>
        <p:nvPr/>
      </p:nvGrpSpPr>
      <p:grpSpPr>
        <a:xfrm>
          <a:off x="0" y="0"/>
          <a:ext cx="0" cy="0"/>
          <a:chOff x="0" y="0"/>
          <a:chExt cx="0" cy="0"/>
        </a:xfrm>
      </p:grpSpPr>
      <p:sp>
        <p:nvSpPr>
          <p:cNvPr id="1228" name="Google Shape;1228;p12"/>
          <p:cNvSpPr txBox="1"/>
          <p:nvPr/>
        </p:nvSpPr>
        <p:spPr>
          <a:xfrm>
            <a:off x="178975" y="1581825"/>
            <a:ext cx="5983800" cy="2174924"/>
          </a:xfrm>
          <a:prstGeom prst="rect">
            <a:avLst/>
          </a:prstGeom>
          <a:solidFill>
            <a:schemeClr val="bg2"/>
          </a:solid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rgbClr val="000000"/>
              </a:buClr>
              <a:buSzPts val="1200"/>
              <a:buFont typeface="Times New Roman"/>
              <a:buChar char="●"/>
            </a:pPr>
            <a:r>
              <a:rPr lang="en" sz="1600" dirty="0">
                <a:latin typeface="Rockwell Condensed" panose="02060603050405020104" pitchFamily="18" charset="0"/>
                <a:ea typeface="Times New Roman"/>
                <a:cs typeface="Times New Roman"/>
                <a:sym typeface="Times New Roman"/>
              </a:rPr>
              <a:t>AI success depends on political and legal rules.</a:t>
            </a:r>
            <a:endParaRPr lang="en" sz="1600" b="0" i="0" u="none" strike="noStrike" cap="none" dirty="0">
              <a:solidFill>
                <a:srgbClr val="000000"/>
              </a:solidFill>
              <a:latin typeface="Rockwell Condensed" panose="02060603050405020104" pitchFamily="18" charset="0"/>
              <a:ea typeface="Times New Roman"/>
              <a:cs typeface="Times New Roman"/>
              <a:sym typeface="Times New Roman"/>
            </a:endParaRPr>
          </a:p>
          <a:p>
            <a:pPr marL="457200" marR="0" lvl="0" indent="-304800" algn="just" rtl="0">
              <a:lnSpc>
                <a:spcPct val="150000"/>
              </a:lnSpc>
              <a:spcBef>
                <a:spcPts val="1000"/>
              </a:spcBef>
              <a:spcAft>
                <a:spcPts val="0"/>
              </a:spcAft>
              <a:buClr>
                <a:srgbClr val="000000"/>
              </a:buClr>
              <a:buSzPts val="1200"/>
              <a:buFont typeface="Times New Roman"/>
              <a:buChar char="●"/>
            </a:pPr>
            <a:r>
              <a:rPr lang="en" sz="1600" dirty="0">
                <a:latin typeface="Rockwell Condensed" panose="02060603050405020104" pitchFamily="18" charset="0"/>
                <a:ea typeface="Times New Roman"/>
                <a:cs typeface="Times New Roman"/>
                <a:sym typeface="Times New Roman"/>
              </a:rPr>
              <a:t>Financial gaps and laws can limit AI use.</a:t>
            </a:r>
            <a:endParaRPr lang="en" sz="1600" b="0" i="0" u="none" strike="noStrike" cap="none" dirty="0">
              <a:solidFill>
                <a:srgbClr val="000000"/>
              </a:solidFill>
              <a:latin typeface="Rockwell Condensed" panose="02060603050405020104" pitchFamily="18" charset="0"/>
              <a:ea typeface="Times New Roman"/>
              <a:cs typeface="Times New Roman"/>
              <a:sym typeface="Times New Roman"/>
            </a:endParaRPr>
          </a:p>
          <a:p>
            <a:pPr marL="457200" marR="0" lvl="0" indent="-304800" algn="just" rtl="0">
              <a:lnSpc>
                <a:spcPct val="150000"/>
              </a:lnSpc>
              <a:spcBef>
                <a:spcPts val="1000"/>
              </a:spcBef>
              <a:spcAft>
                <a:spcPts val="0"/>
              </a:spcAft>
              <a:buClr>
                <a:srgbClr val="000000"/>
              </a:buClr>
              <a:buSzPts val="1200"/>
              <a:buFont typeface="Times New Roman"/>
              <a:buChar char="●"/>
            </a:pPr>
            <a:r>
              <a:rPr lang="en" sz="1600" dirty="0">
                <a:latin typeface="Rockwell Condensed" panose="02060603050405020104" pitchFamily="18" charset="0"/>
                <a:ea typeface="Times New Roman"/>
                <a:cs typeface="Times New Roman"/>
                <a:sym typeface="Times New Roman"/>
              </a:rPr>
              <a:t>Social acceptance, tech use, and eco care matter. </a:t>
            </a:r>
          </a:p>
          <a:p>
            <a:pPr marL="457200" marR="0" lvl="0" indent="-304800" algn="just" rtl="0">
              <a:lnSpc>
                <a:spcPct val="150000"/>
              </a:lnSpc>
              <a:spcBef>
                <a:spcPts val="1000"/>
              </a:spcBef>
              <a:spcAft>
                <a:spcPts val="0"/>
              </a:spcAft>
              <a:buClr>
                <a:srgbClr val="000000"/>
              </a:buClr>
              <a:buSzPts val="1200"/>
              <a:buFont typeface="Times New Roman"/>
              <a:buChar char="●"/>
            </a:pPr>
            <a:r>
              <a:rPr lang="en" sz="1600" dirty="0">
                <a:latin typeface="Rockwell Condensed" panose="02060603050405020104" pitchFamily="18" charset="0"/>
                <a:ea typeface="Times New Roman"/>
                <a:cs typeface="Times New Roman"/>
                <a:sym typeface="Times New Roman"/>
              </a:rPr>
              <a:t>Understanting these helps keep hospitality people-focused while using AI.</a:t>
            </a:r>
          </a:p>
        </p:txBody>
      </p:sp>
      <p:sp>
        <p:nvSpPr>
          <p:cNvPr id="1229" name="Google Shape;1229;p1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3500"/>
              <a:buNone/>
            </a:pPr>
            <a:r>
              <a:rPr lang="en" b="1" dirty="0"/>
              <a:t>Continuation..</a:t>
            </a:r>
            <a:endParaRPr b="1" dirty="0"/>
          </a:p>
        </p:txBody>
      </p:sp>
      <p:pic>
        <p:nvPicPr>
          <p:cNvPr id="1230" name="Google Shape;1230;p12"/>
          <p:cNvPicPr preferRelativeResize="0"/>
          <p:nvPr/>
        </p:nvPicPr>
        <p:blipFill rotWithShape="1">
          <a:blip r:embed="rId3">
            <a:alphaModFix/>
          </a:blip>
          <a:srcRect/>
          <a:stretch/>
        </p:blipFill>
        <p:spPr>
          <a:xfrm>
            <a:off x="6288600" y="1316905"/>
            <a:ext cx="2676425" cy="2704763"/>
          </a:xfrm>
          <a:prstGeom prst="rect">
            <a:avLst/>
          </a:prstGeom>
          <a:noFill/>
          <a:ln>
            <a:noFill/>
          </a:ln>
        </p:spPr>
      </p:pic>
      <p:sp>
        <p:nvSpPr>
          <p:cNvPr id="2" name="Star: 5 Points 1">
            <a:extLst>
              <a:ext uri="{FF2B5EF4-FFF2-40B4-BE49-F238E27FC236}">
                <a16:creationId xmlns:a16="http://schemas.microsoft.com/office/drawing/2014/main" id="{DBE1CE14-A433-4803-9611-4C28C3A3888C}"/>
              </a:ext>
            </a:extLst>
          </p:cNvPr>
          <p:cNvSpPr/>
          <p:nvPr/>
        </p:nvSpPr>
        <p:spPr>
          <a:xfrm>
            <a:off x="346620" y="567545"/>
            <a:ext cx="373380" cy="327660"/>
          </a:xfrm>
          <a:prstGeom prst="star5">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4"/>
        <p:cNvGrpSpPr/>
        <p:nvPr/>
      </p:nvGrpSpPr>
      <p:grpSpPr>
        <a:xfrm>
          <a:off x="0" y="0"/>
          <a:ext cx="0" cy="0"/>
          <a:chOff x="0" y="0"/>
          <a:chExt cx="0" cy="0"/>
        </a:xfrm>
      </p:grpSpPr>
      <p:sp>
        <p:nvSpPr>
          <p:cNvPr id="1235" name="Google Shape;1235;p13"/>
          <p:cNvSpPr txBox="1"/>
          <p:nvPr/>
        </p:nvSpPr>
        <p:spPr>
          <a:xfrm>
            <a:off x="3947875" y="1914800"/>
            <a:ext cx="4961100" cy="2544256"/>
          </a:xfrm>
          <a:prstGeom prst="rect">
            <a:avLst/>
          </a:prstGeom>
          <a:solidFill>
            <a:schemeClr val="bg2">
              <a:lumMod val="75000"/>
            </a:schemeClr>
          </a:solidFill>
          <a:ln>
            <a:noFill/>
          </a:ln>
        </p:spPr>
        <p:txBody>
          <a:bodyPr spcFirstLastPara="1" wrap="square" lIns="91425" tIns="91425" rIns="91425" bIns="91425" anchor="t" anchorCtr="0">
            <a:spAutoFit/>
          </a:bodyPr>
          <a:lstStyle/>
          <a:p>
            <a:pPr marL="457200" marR="0" lvl="0" indent="-304800" algn="just" rtl="0">
              <a:lnSpc>
                <a:spcPct val="150000"/>
              </a:lnSpc>
              <a:spcBef>
                <a:spcPts val="1000"/>
              </a:spcBef>
              <a:spcAft>
                <a:spcPts val="0"/>
              </a:spcAft>
              <a:buClr>
                <a:srgbClr val="000000"/>
              </a:buClr>
              <a:buSzPts val="1200"/>
              <a:buFont typeface="Times New Roman"/>
              <a:buChar char="●"/>
            </a:pPr>
            <a:r>
              <a:rPr lang="en" sz="1600" dirty="0">
                <a:solidFill>
                  <a:schemeClr val="tx2">
                    <a:lumMod val="60000"/>
                    <a:lumOff val="40000"/>
                  </a:schemeClr>
                </a:solidFill>
                <a:latin typeface="ADLaM Display" panose="02010000000000000000" pitchFamily="2" charset="0"/>
                <a:ea typeface="ADLaM Display" panose="02010000000000000000" pitchFamily="2" charset="0"/>
                <a:cs typeface="ADLaM Display" panose="02010000000000000000" pitchFamily="2" charset="0"/>
                <a:sym typeface="Times New Roman"/>
              </a:rPr>
              <a:t>A</a:t>
            </a:r>
            <a:r>
              <a:rPr lang="en-GB" sz="1600" dirty="0">
                <a:solidFill>
                  <a:schemeClr val="tx2">
                    <a:lumMod val="60000"/>
                    <a:lumOff val="40000"/>
                  </a:schemeClr>
                </a:solidFill>
                <a:latin typeface="ADLaM Display" panose="02010000000000000000" pitchFamily="2" charset="0"/>
                <a:ea typeface="ADLaM Display" panose="02010000000000000000" pitchFamily="2" charset="0"/>
                <a:cs typeface="ADLaM Display" panose="02010000000000000000" pitchFamily="2" charset="0"/>
                <a:sym typeface="Times New Roman"/>
              </a:rPr>
              <a:t>I </a:t>
            </a:r>
            <a:r>
              <a:rPr lang="en" sz="1600" dirty="0">
                <a:solidFill>
                  <a:schemeClr val="tx2">
                    <a:lumMod val="60000"/>
                    <a:lumOff val="40000"/>
                  </a:schemeClr>
                </a:solidFill>
                <a:latin typeface="ADLaM Display" panose="02010000000000000000" pitchFamily="2" charset="0"/>
                <a:ea typeface="ADLaM Display" panose="02010000000000000000" pitchFamily="2" charset="0"/>
                <a:cs typeface="ADLaM Display" panose="02010000000000000000" pitchFamily="2" charset="0"/>
                <a:sym typeface="Times New Roman"/>
              </a:rPr>
              <a:t>and staff teamwork are key in hospitality</a:t>
            </a:r>
            <a:endParaRPr sz="1200" b="0" i="0" u="none" strike="noStrike" cap="none"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imes New Roman"/>
            </a:endParaRPr>
          </a:p>
          <a:p>
            <a:pPr marL="457200" marR="0" lvl="0" indent="-304800" algn="just" rtl="0">
              <a:lnSpc>
                <a:spcPct val="150000"/>
              </a:lnSpc>
              <a:spcBef>
                <a:spcPts val="1000"/>
              </a:spcBef>
              <a:spcAft>
                <a:spcPts val="0"/>
              </a:spcAft>
              <a:buClr>
                <a:srgbClr val="000000"/>
              </a:buClr>
              <a:buSzPts val="1200"/>
              <a:buFont typeface="Times New Roman"/>
              <a:buChar char="●"/>
            </a:pPr>
            <a:r>
              <a:rPr lang="en" sz="1600" b="0" i="0" u="none" strike="noStrike" cap="none" dirty="0">
                <a:solidFill>
                  <a:schemeClr val="accent1"/>
                </a:solidFill>
                <a:latin typeface="ADLaM Display" panose="02010000000000000000" pitchFamily="2" charset="0"/>
                <a:ea typeface="ADLaM Display" panose="02010000000000000000" pitchFamily="2" charset="0"/>
                <a:cs typeface="ADLaM Display" panose="02010000000000000000" pitchFamily="2" charset="0"/>
                <a:sym typeface="Times New Roman"/>
              </a:rPr>
              <a:t>AI boosts efficiency and personal servivce</a:t>
            </a:r>
            <a:r>
              <a:rPr lang="en" sz="1200" b="0" i="0" u="none" strike="noStrike" cap="none" dirty="0">
                <a:solidFill>
                  <a:schemeClr val="accent1"/>
                </a:solidFill>
                <a:latin typeface="Times New Roman"/>
                <a:ea typeface="Times New Roman"/>
                <a:cs typeface="Times New Roman"/>
                <a:sym typeface="Times New Roman"/>
              </a:rPr>
              <a:t>.</a:t>
            </a:r>
            <a:endParaRPr sz="1200" b="0" i="0" u="none" strike="noStrike" cap="none" dirty="0">
              <a:solidFill>
                <a:schemeClr val="accent1"/>
              </a:solidFill>
              <a:latin typeface="Times New Roman"/>
              <a:ea typeface="Times New Roman"/>
              <a:cs typeface="Times New Roman"/>
              <a:sym typeface="Times New Roman"/>
            </a:endParaRPr>
          </a:p>
          <a:p>
            <a:pPr marL="457200" marR="0" lvl="0" indent="-304800" algn="just" rtl="0">
              <a:lnSpc>
                <a:spcPct val="150000"/>
              </a:lnSpc>
              <a:spcBef>
                <a:spcPts val="1000"/>
              </a:spcBef>
              <a:spcAft>
                <a:spcPts val="0"/>
              </a:spcAft>
              <a:buClr>
                <a:srgbClr val="000000"/>
              </a:buClr>
              <a:buSzPts val="1200"/>
              <a:buFont typeface="Times New Roman"/>
              <a:buChar char="●"/>
            </a:pPr>
            <a:r>
              <a:rPr lang="en" sz="1600" b="0" i="0" u="none" strike="noStrike" cap="none" dirty="0">
                <a:solidFill>
                  <a:srgbClr val="92D050"/>
                </a:solidFill>
                <a:latin typeface="ADLaM Display" panose="02010000000000000000" pitchFamily="2" charset="0"/>
                <a:ea typeface="ADLaM Display" panose="02010000000000000000" pitchFamily="2" charset="0"/>
                <a:cs typeface="ADLaM Display" panose="02010000000000000000" pitchFamily="2" charset="0"/>
                <a:sym typeface="Times New Roman"/>
              </a:rPr>
              <a:t>It raises job loss, ethics, and data concerns.</a:t>
            </a:r>
            <a:endParaRPr sz="1600" b="0" i="0" u="none" strike="noStrike" cap="none" dirty="0">
              <a:solidFill>
                <a:srgbClr val="92D050"/>
              </a:solidFill>
              <a:latin typeface="ADLaM Display" panose="02010000000000000000" pitchFamily="2" charset="0"/>
              <a:ea typeface="ADLaM Display" panose="02010000000000000000" pitchFamily="2" charset="0"/>
              <a:cs typeface="ADLaM Display" panose="02010000000000000000" pitchFamily="2" charset="0"/>
              <a:sym typeface="Times New Roman"/>
            </a:endParaRPr>
          </a:p>
          <a:p>
            <a:pPr marL="457200" marR="0" lvl="0" indent="-304800" algn="just" rtl="0">
              <a:lnSpc>
                <a:spcPct val="150000"/>
              </a:lnSpc>
              <a:spcBef>
                <a:spcPts val="1000"/>
              </a:spcBef>
              <a:spcAft>
                <a:spcPts val="0"/>
              </a:spcAft>
              <a:buClr>
                <a:srgbClr val="000000"/>
              </a:buClr>
              <a:buSzPts val="1200"/>
              <a:buFont typeface="Times New Roman"/>
              <a:buChar char="●"/>
            </a:pPr>
            <a:r>
              <a:rPr lang="en" sz="1600" b="0" i="0" u="none" strike="noStrike" cap="none" dirty="0">
                <a:solidFill>
                  <a:schemeClr val="accent3">
                    <a:lumMod val="60000"/>
                    <a:lumOff val="40000"/>
                  </a:schemeClr>
                </a:solidFill>
                <a:latin typeface="ADLaM Display" panose="02010000000000000000" pitchFamily="2" charset="0"/>
                <a:ea typeface="ADLaM Display" panose="02010000000000000000" pitchFamily="2" charset="0"/>
                <a:cs typeface="ADLaM Display" panose="02010000000000000000" pitchFamily="2" charset="0"/>
                <a:sym typeface="Times New Roman"/>
              </a:rPr>
              <a:t>Responsible use ensures a sustainable future.</a:t>
            </a:r>
            <a:endParaRPr sz="1600" b="0" i="0" u="none" strike="noStrike" cap="none" dirty="0">
              <a:solidFill>
                <a:schemeClr val="accent3">
                  <a:lumMod val="60000"/>
                  <a:lumOff val="40000"/>
                </a:schemeClr>
              </a:solidFill>
              <a:latin typeface="ADLaM Display" panose="02010000000000000000" pitchFamily="2" charset="0"/>
              <a:ea typeface="ADLaM Display" panose="02010000000000000000" pitchFamily="2" charset="0"/>
              <a:cs typeface="ADLaM Display" panose="02010000000000000000" pitchFamily="2" charset="0"/>
              <a:sym typeface="Times New Roman"/>
            </a:endParaRPr>
          </a:p>
        </p:txBody>
      </p:sp>
      <p:sp>
        <p:nvSpPr>
          <p:cNvPr id="1236" name="Google Shape;1236;p13"/>
          <p:cNvSpPr txBox="1">
            <a:spLocks noGrp="1"/>
          </p:cNvSpPr>
          <p:nvPr>
            <p:ph type="title" idx="2"/>
          </p:nvPr>
        </p:nvSpPr>
        <p:spPr>
          <a:xfrm>
            <a:off x="7823925" y="172800"/>
            <a:ext cx="760800" cy="7809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6000"/>
              <a:buNone/>
            </a:pPr>
            <a:r>
              <a:rPr lang="en" sz="3500"/>
              <a:t>03</a:t>
            </a:r>
            <a:endParaRPr sz="3500"/>
          </a:p>
        </p:txBody>
      </p:sp>
      <p:sp>
        <p:nvSpPr>
          <p:cNvPr id="1237" name="Google Shape;1237;p13"/>
          <p:cNvSpPr txBox="1">
            <a:spLocks noGrp="1"/>
          </p:cNvSpPr>
          <p:nvPr>
            <p:ph type="subTitle" idx="1"/>
          </p:nvPr>
        </p:nvSpPr>
        <p:spPr>
          <a:xfrm>
            <a:off x="4069775" y="3335605"/>
            <a:ext cx="4359000" cy="409500"/>
          </a:xfrm>
          <a:prstGeom prst="rect">
            <a:avLst/>
          </a:prstGeom>
          <a:noFill/>
          <a:ln>
            <a:noFill/>
          </a:ln>
        </p:spPr>
        <p:txBody>
          <a:bodyPr spcFirstLastPara="1" wrap="square" lIns="91425" tIns="91425" rIns="91425" bIns="91425" anchor="t" anchorCtr="0">
            <a:noAutofit/>
          </a:bodyPr>
          <a:lstStyle/>
          <a:p>
            <a:pPr marL="0" lvl="0" indent="0" algn="r" rtl="0">
              <a:lnSpc>
                <a:spcPct val="100000"/>
              </a:lnSpc>
              <a:spcBef>
                <a:spcPts val="0"/>
              </a:spcBef>
              <a:spcAft>
                <a:spcPts val="0"/>
              </a:spcAft>
              <a:buSzPts val="1400"/>
              <a:buNone/>
            </a:pPr>
            <a:r>
              <a:rPr lang="en" dirty="0"/>
              <a:t> </a:t>
            </a:r>
            <a:endParaRPr dirty="0"/>
          </a:p>
        </p:txBody>
      </p:sp>
      <p:sp>
        <p:nvSpPr>
          <p:cNvPr id="1238" name="Google Shape;1238;p13"/>
          <p:cNvSpPr/>
          <p:nvPr/>
        </p:nvSpPr>
        <p:spPr>
          <a:xfrm flipH="1">
            <a:off x="733921" y="-42450"/>
            <a:ext cx="2750100" cy="52284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39" name="Google Shape;1239;p13"/>
          <p:cNvSpPr/>
          <p:nvPr/>
        </p:nvSpPr>
        <p:spPr>
          <a:xfrm flipH="1">
            <a:off x="24371" y="623250"/>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0" name="Google Shape;1240;p13"/>
          <p:cNvSpPr/>
          <p:nvPr/>
        </p:nvSpPr>
        <p:spPr>
          <a:xfrm rot="-5400000" flipH="1">
            <a:off x="2351380" y="1582075"/>
            <a:ext cx="24333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1" name="Google Shape;1241;p13"/>
          <p:cNvSpPr/>
          <p:nvPr/>
        </p:nvSpPr>
        <p:spPr>
          <a:xfrm rot="-5400000" flipH="1">
            <a:off x="1986271" y="3265225"/>
            <a:ext cx="3163500" cy="168000"/>
          </a:xfrm>
          <a:prstGeom prst="roundRect">
            <a:avLst>
              <a:gd name="adj" fmla="val 50000"/>
            </a:avLst>
          </a:prstGeom>
          <a:gradFill>
            <a:gsLst>
              <a:gs pos="0">
                <a:schemeClr val="dk2"/>
              </a:gs>
              <a:gs pos="16000">
                <a:schemeClr val="lt2"/>
              </a:gs>
              <a:gs pos="43000">
                <a:schemeClr val="accent1"/>
              </a:gs>
              <a:gs pos="79000">
                <a:schemeClr val="accent2"/>
              </a:gs>
              <a:gs pos="100000">
                <a:schemeClr val="accent3"/>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2" name="Google Shape;1242;p13"/>
          <p:cNvSpPr/>
          <p:nvPr/>
        </p:nvSpPr>
        <p:spPr>
          <a:xfrm>
            <a:off x="6569351" y="316350"/>
            <a:ext cx="499202" cy="493793"/>
          </a:xfrm>
          <a:custGeom>
            <a:avLst/>
            <a:gdLst/>
            <a:ahLst/>
            <a:cxnLst/>
            <a:rect l="l" t="t" r="r" b="b"/>
            <a:pathLst>
              <a:path w="11505" h="11381" extrusionOk="0">
                <a:moveTo>
                  <a:pt x="4272" y="1"/>
                </a:moveTo>
                <a:cubicBezTo>
                  <a:pt x="4198" y="1"/>
                  <a:pt x="4128" y="60"/>
                  <a:pt x="4128" y="151"/>
                </a:cubicBezTo>
                <a:lnTo>
                  <a:pt x="4171" y="2674"/>
                </a:lnTo>
                <a:cubicBezTo>
                  <a:pt x="4171" y="2755"/>
                  <a:pt x="4096" y="2824"/>
                  <a:pt x="4013" y="2824"/>
                </a:cubicBezTo>
                <a:cubicBezTo>
                  <a:pt x="3987" y="2824"/>
                  <a:pt x="3960" y="2817"/>
                  <a:pt x="3935" y="2802"/>
                </a:cubicBezTo>
                <a:lnTo>
                  <a:pt x="1776" y="1519"/>
                </a:lnTo>
                <a:cubicBezTo>
                  <a:pt x="1750" y="1502"/>
                  <a:pt x="1723" y="1494"/>
                  <a:pt x="1697" y="1494"/>
                </a:cubicBezTo>
                <a:cubicBezTo>
                  <a:pt x="1596" y="1494"/>
                  <a:pt x="1515" y="1609"/>
                  <a:pt x="1583" y="1711"/>
                </a:cubicBezTo>
                <a:lnTo>
                  <a:pt x="2866" y="3871"/>
                </a:lnTo>
                <a:cubicBezTo>
                  <a:pt x="2931" y="3977"/>
                  <a:pt x="2866" y="4106"/>
                  <a:pt x="2738" y="4106"/>
                </a:cubicBezTo>
                <a:lnTo>
                  <a:pt x="214" y="4063"/>
                </a:lnTo>
                <a:cubicBezTo>
                  <a:pt x="66" y="4063"/>
                  <a:pt x="1" y="4256"/>
                  <a:pt x="151" y="4342"/>
                </a:cubicBezTo>
                <a:lnTo>
                  <a:pt x="2353" y="5560"/>
                </a:lnTo>
                <a:cubicBezTo>
                  <a:pt x="2460" y="5625"/>
                  <a:pt x="2460" y="5773"/>
                  <a:pt x="2353" y="5816"/>
                </a:cubicBezTo>
                <a:lnTo>
                  <a:pt x="151" y="7036"/>
                </a:lnTo>
                <a:cubicBezTo>
                  <a:pt x="1" y="7121"/>
                  <a:pt x="66" y="7335"/>
                  <a:pt x="214" y="7335"/>
                </a:cubicBezTo>
                <a:lnTo>
                  <a:pt x="2738" y="7292"/>
                </a:lnTo>
                <a:cubicBezTo>
                  <a:pt x="2866" y="7292"/>
                  <a:pt x="2931" y="7421"/>
                  <a:pt x="2866" y="7506"/>
                </a:cubicBezTo>
                <a:lnTo>
                  <a:pt x="1583" y="9665"/>
                </a:lnTo>
                <a:cubicBezTo>
                  <a:pt x="1513" y="9769"/>
                  <a:pt x="1600" y="9902"/>
                  <a:pt x="1704" y="9902"/>
                </a:cubicBezTo>
                <a:cubicBezTo>
                  <a:pt x="1727" y="9902"/>
                  <a:pt x="1752" y="9895"/>
                  <a:pt x="1776" y="9879"/>
                </a:cubicBezTo>
                <a:lnTo>
                  <a:pt x="3935" y="8575"/>
                </a:lnTo>
                <a:cubicBezTo>
                  <a:pt x="3961" y="8560"/>
                  <a:pt x="3988" y="8553"/>
                  <a:pt x="4014" y="8553"/>
                </a:cubicBezTo>
                <a:cubicBezTo>
                  <a:pt x="4097" y="8553"/>
                  <a:pt x="4171" y="8622"/>
                  <a:pt x="4171" y="8704"/>
                </a:cubicBezTo>
                <a:lnTo>
                  <a:pt x="4128" y="11227"/>
                </a:lnTo>
                <a:cubicBezTo>
                  <a:pt x="4128" y="11320"/>
                  <a:pt x="4204" y="11381"/>
                  <a:pt x="4282" y="11381"/>
                </a:cubicBezTo>
                <a:cubicBezTo>
                  <a:pt x="4327" y="11381"/>
                  <a:pt x="4374" y="11360"/>
                  <a:pt x="4405" y="11312"/>
                </a:cubicBezTo>
                <a:lnTo>
                  <a:pt x="5625" y="9109"/>
                </a:lnTo>
                <a:cubicBezTo>
                  <a:pt x="5657" y="9056"/>
                  <a:pt x="5710" y="9030"/>
                  <a:pt x="5761" y="9030"/>
                </a:cubicBezTo>
                <a:cubicBezTo>
                  <a:pt x="5812" y="9030"/>
                  <a:pt x="5860" y="9056"/>
                  <a:pt x="5882" y="9109"/>
                </a:cubicBezTo>
                <a:lnTo>
                  <a:pt x="7122" y="11312"/>
                </a:lnTo>
                <a:cubicBezTo>
                  <a:pt x="7145" y="11360"/>
                  <a:pt x="7189" y="11381"/>
                  <a:pt x="7236" y="11381"/>
                </a:cubicBezTo>
                <a:cubicBezTo>
                  <a:pt x="7314" y="11381"/>
                  <a:pt x="7399" y="11320"/>
                  <a:pt x="7399" y="11227"/>
                </a:cubicBezTo>
                <a:lnTo>
                  <a:pt x="7356" y="8704"/>
                </a:lnTo>
                <a:cubicBezTo>
                  <a:pt x="7356" y="8622"/>
                  <a:pt x="7430" y="8553"/>
                  <a:pt x="7503" y="8553"/>
                </a:cubicBezTo>
                <a:cubicBezTo>
                  <a:pt x="7526" y="8553"/>
                  <a:pt x="7549" y="8560"/>
                  <a:pt x="7570" y="8575"/>
                </a:cubicBezTo>
                <a:lnTo>
                  <a:pt x="9730" y="9879"/>
                </a:lnTo>
                <a:cubicBezTo>
                  <a:pt x="9754" y="9895"/>
                  <a:pt x="9780" y="9902"/>
                  <a:pt x="9805" y="9902"/>
                </a:cubicBezTo>
                <a:cubicBezTo>
                  <a:pt x="9914" y="9902"/>
                  <a:pt x="10014" y="9769"/>
                  <a:pt x="9944" y="9665"/>
                </a:cubicBezTo>
                <a:lnTo>
                  <a:pt x="8639" y="7506"/>
                </a:lnTo>
                <a:cubicBezTo>
                  <a:pt x="8596" y="7421"/>
                  <a:pt x="8661" y="7292"/>
                  <a:pt x="8767" y="7292"/>
                </a:cubicBezTo>
                <a:lnTo>
                  <a:pt x="11290" y="7335"/>
                </a:lnTo>
                <a:cubicBezTo>
                  <a:pt x="11441" y="7335"/>
                  <a:pt x="11504" y="7121"/>
                  <a:pt x="11376" y="7036"/>
                </a:cubicBezTo>
                <a:lnTo>
                  <a:pt x="9174" y="5816"/>
                </a:lnTo>
                <a:cubicBezTo>
                  <a:pt x="9067" y="5773"/>
                  <a:pt x="9067" y="5625"/>
                  <a:pt x="9174" y="5560"/>
                </a:cubicBezTo>
                <a:lnTo>
                  <a:pt x="11376" y="4342"/>
                </a:lnTo>
                <a:cubicBezTo>
                  <a:pt x="11504" y="4256"/>
                  <a:pt x="11441" y="4063"/>
                  <a:pt x="11290" y="4063"/>
                </a:cubicBezTo>
                <a:lnTo>
                  <a:pt x="8767" y="4106"/>
                </a:lnTo>
                <a:cubicBezTo>
                  <a:pt x="8661" y="4106"/>
                  <a:pt x="8596" y="3977"/>
                  <a:pt x="8639" y="3871"/>
                </a:cubicBezTo>
                <a:lnTo>
                  <a:pt x="9944" y="1711"/>
                </a:lnTo>
                <a:cubicBezTo>
                  <a:pt x="10012" y="1609"/>
                  <a:pt x="9918" y="1494"/>
                  <a:pt x="9812" y="1494"/>
                </a:cubicBezTo>
                <a:cubicBezTo>
                  <a:pt x="9785" y="1494"/>
                  <a:pt x="9757" y="1502"/>
                  <a:pt x="9730" y="1519"/>
                </a:cubicBezTo>
                <a:lnTo>
                  <a:pt x="7570" y="2802"/>
                </a:lnTo>
                <a:cubicBezTo>
                  <a:pt x="7550" y="2817"/>
                  <a:pt x="7527" y="2824"/>
                  <a:pt x="7504" y="2824"/>
                </a:cubicBezTo>
                <a:cubicBezTo>
                  <a:pt x="7431" y="2824"/>
                  <a:pt x="7356" y="2755"/>
                  <a:pt x="7356" y="2674"/>
                </a:cubicBezTo>
                <a:lnTo>
                  <a:pt x="7399" y="151"/>
                </a:lnTo>
                <a:cubicBezTo>
                  <a:pt x="7399" y="60"/>
                  <a:pt x="7321" y="1"/>
                  <a:pt x="7246" y="1"/>
                </a:cubicBezTo>
                <a:cubicBezTo>
                  <a:pt x="7196" y="1"/>
                  <a:pt x="7147" y="27"/>
                  <a:pt x="7122" y="86"/>
                </a:cubicBezTo>
                <a:lnTo>
                  <a:pt x="5882" y="2289"/>
                </a:lnTo>
                <a:cubicBezTo>
                  <a:pt x="5860" y="2332"/>
                  <a:pt x="5812" y="2353"/>
                  <a:pt x="5761" y="2353"/>
                </a:cubicBezTo>
                <a:cubicBezTo>
                  <a:pt x="5710" y="2353"/>
                  <a:pt x="5657" y="2332"/>
                  <a:pt x="5625" y="2289"/>
                </a:cubicBezTo>
                <a:lnTo>
                  <a:pt x="4405" y="86"/>
                </a:lnTo>
                <a:cubicBezTo>
                  <a:pt x="4371" y="27"/>
                  <a:pt x="4321" y="1"/>
                  <a:pt x="4272" y="1"/>
                </a:cubicBezTo>
                <a:close/>
              </a:path>
            </a:pathLst>
          </a:cu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243" name="Google Shape;1243;p13"/>
          <p:cNvGrpSpPr/>
          <p:nvPr/>
        </p:nvGrpSpPr>
        <p:grpSpPr>
          <a:xfrm>
            <a:off x="1005278" y="4332257"/>
            <a:ext cx="471498" cy="363645"/>
            <a:chOff x="994825" y="-1693325"/>
            <a:chExt cx="741000" cy="571500"/>
          </a:xfrm>
        </p:grpSpPr>
        <p:sp>
          <p:nvSpPr>
            <p:cNvPr id="1244" name="Google Shape;1244;p13"/>
            <p:cNvSpPr/>
            <p:nvPr/>
          </p:nvSpPr>
          <p:spPr>
            <a:xfrm>
              <a:off x="994825" y="-1693325"/>
              <a:ext cx="741000" cy="190500"/>
            </a:xfrm>
            <a:prstGeom prst="ellipse">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5" name="Google Shape;1245;p13"/>
            <p:cNvSpPr/>
            <p:nvPr/>
          </p:nvSpPr>
          <p:spPr>
            <a:xfrm>
              <a:off x="994825" y="-1502825"/>
              <a:ext cx="741000" cy="190500"/>
            </a:xfrm>
            <a:prstGeom prst="ellipse">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46" name="Google Shape;1246;p13"/>
            <p:cNvSpPr/>
            <p:nvPr/>
          </p:nvSpPr>
          <p:spPr>
            <a:xfrm>
              <a:off x="994825" y="-1312325"/>
              <a:ext cx="741000" cy="190500"/>
            </a:xfrm>
            <a:prstGeom prst="ellipse">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247" name="Google Shape;1247;p13"/>
          <p:cNvSpPr txBox="1">
            <a:spLocks noGrp="1"/>
          </p:cNvSpPr>
          <p:nvPr>
            <p:ph type="title"/>
          </p:nvPr>
        </p:nvSpPr>
        <p:spPr>
          <a:xfrm>
            <a:off x="4671750" y="791250"/>
            <a:ext cx="4359000" cy="841800"/>
          </a:xfrm>
          <a:prstGeom prst="rect">
            <a:avLst/>
          </a:prstGeom>
          <a:noFill/>
          <a:ln>
            <a:noFill/>
          </a:ln>
        </p:spPr>
        <p:txBody>
          <a:bodyPr spcFirstLastPara="1" wrap="square" lIns="91425" tIns="91425" rIns="91425" bIns="91425" anchor="b" anchorCtr="0">
            <a:noAutofit/>
          </a:bodyPr>
          <a:lstStyle/>
          <a:p>
            <a:pPr marL="0" lvl="0" indent="0" algn="r" rtl="0">
              <a:lnSpc>
                <a:spcPct val="100000"/>
              </a:lnSpc>
              <a:spcBef>
                <a:spcPts val="0"/>
              </a:spcBef>
              <a:spcAft>
                <a:spcPts val="0"/>
              </a:spcAft>
              <a:buSzPts val="5000"/>
              <a:buNone/>
            </a:pPr>
            <a:r>
              <a:rPr lang="en" b="1" dirty="0">
                <a:solidFill>
                  <a:schemeClr val="tx2">
                    <a:lumMod val="60000"/>
                    <a:lumOff val="40000"/>
                  </a:schemeClr>
                </a:solidFill>
              </a:rPr>
              <a:t>C</a:t>
            </a:r>
            <a:r>
              <a:rPr lang="en" b="1" dirty="0">
                <a:solidFill>
                  <a:schemeClr val="accent1"/>
                </a:solidFill>
              </a:rPr>
              <a:t>o</a:t>
            </a:r>
            <a:r>
              <a:rPr lang="en" b="1" dirty="0">
                <a:solidFill>
                  <a:srgbClr val="00B050"/>
                </a:solidFill>
              </a:rPr>
              <a:t>n</a:t>
            </a:r>
            <a:r>
              <a:rPr lang="en" b="1" dirty="0">
                <a:solidFill>
                  <a:schemeClr val="accent3">
                    <a:lumMod val="60000"/>
                    <a:lumOff val="40000"/>
                  </a:schemeClr>
                </a:solidFill>
              </a:rPr>
              <a:t>c</a:t>
            </a:r>
            <a:r>
              <a:rPr lang="en" b="1" dirty="0">
                <a:solidFill>
                  <a:schemeClr val="tx2"/>
                </a:solidFill>
              </a:rPr>
              <a:t>l</a:t>
            </a:r>
            <a:r>
              <a:rPr lang="en" b="1" dirty="0">
                <a:solidFill>
                  <a:schemeClr val="accent1"/>
                </a:solidFill>
              </a:rPr>
              <a:t>u</a:t>
            </a:r>
            <a:r>
              <a:rPr lang="en" b="1" dirty="0">
                <a:solidFill>
                  <a:schemeClr val="accent2">
                    <a:lumMod val="60000"/>
                    <a:lumOff val="40000"/>
                  </a:schemeClr>
                </a:solidFill>
              </a:rPr>
              <a:t>s</a:t>
            </a:r>
            <a:r>
              <a:rPr lang="en" b="1" dirty="0">
                <a:solidFill>
                  <a:schemeClr val="accent3">
                    <a:lumMod val="60000"/>
                    <a:lumOff val="40000"/>
                  </a:schemeClr>
                </a:solidFill>
              </a:rPr>
              <a:t>i</a:t>
            </a:r>
            <a:r>
              <a:rPr lang="en" b="1" dirty="0">
                <a:solidFill>
                  <a:schemeClr val="tx2"/>
                </a:solidFill>
              </a:rPr>
              <a:t>o</a:t>
            </a:r>
            <a:r>
              <a:rPr lang="en" b="1" dirty="0">
                <a:solidFill>
                  <a:schemeClr val="accent1"/>
                </a:solidFill>
              </a:rPr>
              <a:t>n</a:t>
            </a:r>
            <a:endParaRPr b="1" dirty="0">
              <a:solidFill>
                <a:schemeClr val="accent1"/>
              </a:solidFill>
            </a:endParaRPr>
          </a:p>
        </p:txBody>
      </p:sp>
      <p:pic>
        <p:nvPicPr>
          <p:cNvPr id="1248" name="Google Shape;1248;p13"/>
          <p:cNvPicPr preferRelativeResize="0"/>
          <p:nvPr/>
        </p:nvPicPr>
        <p:blipFill rotWithShape="1">
          <a:blip r:embed="rId3">
            <a:alphaModFix/>
          </a:blip>
          <a:srcRect/>
          <a:stretch/>
        </p:blipFill>
        <p:spPr>
          <a:xfrm>
            <a:off x="776538" y="1767463"/>
            <a:ext cx="2664874" cy="177658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52"/>
        <p:cNvGrpSpPr/>
        <p:nvPr/>
      </p:nvGrpSpPr>
      <p:grpSpPr>
        <a:xfrm>
          <a:off x="0" y="0"/>
          <a:ext cx="0" cy="0"/>
          <a:chOff x="0" y="0"/>
          <a:chExt cx="0" cy="0"/>
        </a:xfrm>
      </p:grpSpPr>
      <p:sp>
        <p:nvSpPr>
          <p:cNvPr id="1253" name="Google Shape;1253;p14"/>
          <p:cNvSpPr txBox="1">
            <a:spLocks noGrp="1"/>
          </p:cNvSpPr>
          <p:nvPr>
            <p:ph type="title" idx="2"/>
          </p:nvPr>
        </p:nvSpPr>
        <p:spPr>
          <a:xfrm>
            <a:off x="894600" y="278275"/>
            <a:ext cx="6681000" cy="6177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6000"/>
              <a:buNone/>
            </a:pPr>
            <a:r>
              <a:rPr lang="en" sz="3200"/>
              <a:t>References List</a:t>
            </a:r>
            <a:endParaRPr sz="3200"/>
          </a:p>
        </p:txBody>
      </p:sp>
      <p:sp>
        <p:nvSpPr>
          <p:cNvPr id="1254" name="Google Shape;1254;p14"/>
          <p:cNvSpPr txBox="1">
            <a:spLocks noGrp="1"/>
          </p:cNvSpPr>
          <p:nvPr>
            <p:ph type="subTitle" idx="1"/>
          </p:nvPr>
        </p:nvSpPr>
        <p:spPr>
          <a:xfrm>
            <a:off x="231650" y="700500"/>
            <a:ext cx="8755500" cy="4443000"/>
          </a:xfrm>
          <a:prstGeom prst="rect">
            <a:avLst/>
          </a:prstGeom>
          <a:noFill/>
          <a:ln>
            <a:noFill/>
          </a:ln>
        </p:spPr>
        <p:txBody>
          <a:bodyPr spcFirstLastPara="1" wrap="square" lIns="91425" tIns="91425" rIns="91425" bIns="91425" anchor="t" anchorCtr="0">
            <a:noAutofit/>
          </a:bodyPr>
          <a:lstStyle/>
          <a:p>
            <a:pPr marL="457200" lvl="0" indent="-292100" algn="just" rtl="0">
              <a:lnSpc>
                <a:spcPct val="150000"/>
              </a:lnSpc>
              <a:spcBef>
                <a:spcPts val="100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Amoako, S. and Boateng, E., 2022. Considering factors that leads to sustainability of Small and Medium Enterprises in Ghana using PESTEL and theories of entrepreneurship as a measuring tool. </a:t>
            </a:r>
            <a:r>
              <a:rPr lang="en" sz="1000" i="1">
                <a:solidFill>
                  <a:srgbClr val="222222"/>
                </a:solidFill>
                <a:latin typeface="Times New Roman"/>
                <a:ea typeface="Times New Roman"/>
                <a:cs typeface="Times New Roman"/>
                <a:sym typeface="Times New Roman"/>
              </a:rPr>
              <a:t>Technium Soc. Sci. J.</a:t>
            </a:r>
            <a:r>
              <a:rPr lang="en" sz="1000">
                <a:solidFill>
                  <a:srgbClr val="222222"/>
                </a:solidFill>
                <a:latin typeface="Times New Roman"/>
                <a:ea typeface="Times New Roman"/>
                <a:cs typeface="Times New Roman"/>
                <a:sym typeface="Times New Roman"/>
              </a:rPr>
              <a:t>, </a:t>
            </a:r>
            <a:r>
              <a:rPr lang="en" sz="1000" i="1">
                <a:solidFill>
                  <a:srgbClr val="222222"/>
                </a:solidFill>
                <a:latin typeface="Times New Roman"/>
                <a:ea typeface="Times New Roman"/>
                <a:cs typeface="Times New Roman"/>
                <a:sym typeface="Times New Roman"/>
              </a:rPr>
              <a:t>31</a:t>
            </a:r>
            <a:r>
              <a:rPr lang="en" sz="1000">
                <a:solidFill>
                  <a:srgbClr val="222222"/>
                </a:solidFill>
                <a:latin typeface="Times New Roman"/>
                <a:ea typeface="Times New Roman"/>
                <a:cs typeface="Times New Roman"/>
                <a:sym typeface="Times New Roman"/>
              </a:rPr>
              <a:t>, p.594.</a:t>
            </a:r>
            <a:endParaRPr sz="1000">
              <a:solidFill>
                <a:srgbClr val="222222"/>
              </a:solidFill>
              <a:latin typeface="Times New Roman"/>
              <a:ea typeface="Times New Roman"/>
              <a:cs typeface="Times New Roman"/>
              <a:sym typeface="Times New Roman"/>
            </a:endParaRPr>
          </a:p>
          <a:p>
            <a:pPr marL="457200" lvl="0" indent="-292100" algn="just" rtl="0">
              <a:lnSpc>
                <a:spcPct val="150000"/>
              </a:lnSpc>
              <a:spcBef>
                <a:spcPts val="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Dinh, T.Q., 2023. </a:t>
            </a:r>
            <a:r>
              <a:rPr lang="en" sz="1000" i="1">
                <a:solidFill>
                  <a:srgbClr val="222222"/>
                </a:solidFill>
                <a:latin typeface="Times New Roman"/>
                <a:ea typeface="Times New Roman"/>
                <a:cs typeface="Times New Roman"/>
                <a:sym typeface="Times New Roman"/>
              </a:rPr>
              <a:t>Frequent types of undertaken piuots and their external triggering factors: A multi-case study of software startups in Vietnam</a:t>
            </a:r>
            <a:r>
              <a:rPr lang="en" sz="1000">
                <a:solidFill>
                  <a:srgbClr val="222222"/>
                </a:solidFill>
                <a:latin typeface="Times New Roman"/>
                <a:ea typeface="Times New Roman"/>
                <a:cs typeface="Times New Roman"/>
                <a:sym typeface="Times New Roman"/>
              </a:rPr>
              <a:t> (Master's thesis, Handelshøyskolen BI).</a:t>
            </a:r>
            <a:endParaRPr sz="1000">
              <a:solidFill>
                <a:srgbClr val="222222"/>
              </a:solidFill>
              <a:latin typeface="Times New Roman"/>
              <a:ea typeface="Times New Roman"/>
              <a:cs typeface="Times New Roman"/>
              <a:sym typeface="Times New Roman"/>
            </a:endParaRPr>
          </a:p>
          <a:p>
            <a:pPr marL="457200" lvl="0" indent="-292100" algn="just" rtl="0">
              <a:lnSpc>
                <a:spcPct val="150000"/>
              </a:lnSpc>
              <a:spcBef>
                <a:spcPts val="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Helmold, M., Küçük Yılmaz, A., Dathe, T. and Flouris, T.G., 2022. SCRM Strategy. In </a:t>
            </a:r>
            <a:r>
              <a:rPr lang="en" sz="1000" i="1">
                <a:solidFill>
                  <a:srgbClr val="222222"/>
                </a:solidFill>
                <a:latin typeface="Times New Roman"/>
                <a:ea typeface="Times New Roman"/>
                <a:cs typeface="Times New Roman"/>
                <a:sym typeface="Times New Roman"/>
              </a:rPr>
              <a:t>Supply Chain Risk Management: Cases and Industry Insights</a:t>
            </a:r>
            <a:r>
              <a:rPr lang="en" sz="1000">
                <a:solidFill>
                  <a:srgbClr val="222222"/>
                </a:solidFill>
                <a:latin typeface="Times New Roman"/>
                <a:ea typeface="Times New Roman"/>
                <a:cs typeface="Times New Roman"/>
                <a:sym typeface="Times New Roman"/>
              </a:rPr>
              <a:t> (pp. 13-35). Cham: Springer International Publishing.</a:t>
            </a:r>
            <a:endParaRPr sz="1000">
              <a:solidFill>
                <a:srgbClr val="222222"/>
              </a:solidFill>
              <a:latin typeface="Times New Roman"/>
              <a:ea typeface="Times New Roman"/>
              <a:cs typeface="Times New Roman"/>
              <a:sym typeface="Times New Roman"/>
            </a:endParaRPr>
          </a:p>
          <a:p>
            <a:pPr marL="457200" lvl="0" indent="-292100" algn="just" rtl="0">
              <a:lnSpc>
                <a:spcPct val="150000"/>
              </a:lnSpc>
              <a:spcBef>
                <a:spcPts val="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Kariru, A.N., 2023. Contemporary trends and issues in the hospitality and tourism industry.</a:t>
            </a:r>
            <a:endParaRPr sz="1000">
              <a:solidFill>
                <a:srgbClr val="222222"/>
              </a:solidFill>
              <a:latin typeface="Times New Roman"/>
              <a:ea typeface="Times New Roman"/>
              <a:cs typeface="Times New Roman"/>
              <a:sym typeface="Times New Roman"/>
            </a:endParaRPr>
          </a:p>
          <a:p>
            <a:pPr marL="457200" lvl="0" indent="-292100" algn="just" rtl="0">
              <a:lnSpc>
                <a:spcPct val="150000"/>
              </a:lnSpc>
              <a:spcBef>
                <a:spcPts val="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Kumar, S., Kapoor, B. and Shah, M.A., 2024. Contemporary Issues and Challenges Facing the Hospitality Industry. In </a:t>
            </a:r>
            <a:r>
              <a:rPr lang="en" sz="1000" i="1">
                <a:solidFill>
                  <a:srgbClr val="222222"/>
                </a:solidFill>
                <a:latin typeface="Times New Roman"/>
                <a:ea typeface="Times New Roman"/>
                <a:cs typeface="Times New Roman"/>
                <a:sym typeface="Times New Roman"/>
              </a:rPr>
              <a:t>The Framework for Resilient Industry: A Holistic Approach for Developing Economies</a:t>
            </a:r>
            <a:r>
              <a:rPr lang="en" sz="1000">
                <a:solidFill>
                  <a:srgbClr val="222222"/>
                </a:solidFill>
                <a:latin typeface="Times New Roman"/>
                <a:ea typeface="Times New Roman"/>
                <a:cs typeface="Times New Roman"/>
                <a:sym typeface="Times New Roman"/>
              </a:rPr>
              <a:t> (pp. 55-64). Emerald Publishing Limited.</a:t>
            </a:r>
            <a:endParaRPr sz="1000">
              <a:solidFill>
                <a:srgbClr val="222222"/>
              </a:solidFill>
              <a:latin typeface="Times New Roman"/>
              <a:ea typeface="Times New Roman"/>
              <a:cs typeface="Times New Roman"/>
              <a:sym typeface="Times New Roman"/>
            </a:endParaRPr>
          </a:p>
          <a:p>
            <a:pPr marL="457200" lvl="0" indent="-292100" algn="just" rtl="0">
              <a:lnSpc>
                <a:spcPct val="150000"/>
              </a:lnSpc>
              <a:spcBef>
                <a:spcPts val="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Mehraliyev, F., Chan, I.C.C. and Kirilenko, A.P., 2022. Sentiment analysis in hospitality and tourism: a thematic and methodological review. </a:t>
            </a:r>
            <a:r>
              <a:rPr lang="en" sz="1000" i="1">
                <a:solidFill>
                  <a:srgbClr val="222222"/>
                </a:solidFill>
                <a:latin typeface="Times New Roman"/>
                <a:ea typeface="Times New Roman"/>
                <a:cs typeface="Times New Roman"/>
                <a:sym typeface="Times New Roman"/>
              </a:rPr>
              <a:t>International Journal of Contemporary Hospitality Management</a:t>
            </a:r>
            <a:r>
              <a:rPr lang="en" sz="1000">
                <a:solidFill>
                  <a:srgbClr val="222222"/>
                </a:solidFill>
                <a:latin typeface="Times New Roman"/>
                <a:ea typeface="Times New Roman"/>
                <a:cs typeface="Times New Roman"/>
                <a:sym typeface="Times New Roman"/>
              </a:rPr>
              <a:t>, </a:t>
            </a:r>
            <a:r>
              <a:rPr lang="en" sz="1000" i="1">
                <a:solidFill>
                  <a:srgbClr val="222222"/>
                </a:solidFill>
                <a:latin typeface="Times New Roman"/>
                <a:ea typeface="Times New Roman"/>
                <a:cs typeface="Times New Roman"/>
                <a:sym typeface="Times New Roman"/>
              </a:rPr>
              <a:t>34</a:t>
            </a:r>
            <a:r>
              <a:rPr lang="en" sz="1000">
                <a:solidFill>
                  <a:srgbClr val="222222"/>
                </a:solidFill>
                <a:latin typeface="Times New Roman"/>
                <a:ea typeface="Times New Roman"/>
                <a:cs typeface="Times New Roman"/>
                <a:sym typeface="Times New Roman"/>
              </a:rPr>
              <a:t>(1), pp.46-77.</a:t>
            </a:r>
            <a:endParaRPr sz="1000">
              <a:solidFill>
                <a:srgbClr val="222222"/>
              </a:solidFill>
              <a:latin typeface="Times New Roman"/>
              <a:ea typeface="Times New Roman"/>
              <a:cs typeface="Times New Roman"/>
              <a:sym typeface="Times New Roman"/>
            </a:endParaRPr>
          </a:p>
          <a:p>
            <a:pPr marL="457200" lvl="0" indent="-292100" algn="just" rtl="0">
              <a:lnSpc>
                <a:spcPct val="150000"/>
              </a:lnSpc>
              <a:spcBef>
                <a:spcPts val="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Rossidis, I., Belias, D. and Vasiliadis, L., 2021, June. Strategic human resource management in the international hospitality industry. An extensive literature review. In </a:t>
            </a:r>
            <a:r>
              <a:rPr lang="en" sz="1000" i="1">
                <a:solidFill>
                  <a:srgbClr val="222222"/>
                </a:solidFill>
                <a:latin typeface="Times New Roman"/>
                <a:ea typeface="Times New Roman"/>
                <a:cs typeface="Times New Roman"/>
                <a:sym typeface="Times New Roman"/>
              </a:rPr>
              <a:t>Culture and Tourism in a Smart, Globalized, and Sustainable World: 7th International Conference of IACuDiT, Hydra, Greece, 2020</a:t>
            </a:r>
            <a:r>
              <a:rPr lang="en" sz="1000">
                <a:solidFill>
                  <a:srgbClr val="222222"/>
                </a:solidFill>
                <a:latin typeface="Times New Roman"/>
                <a:ea typeface="Times New Roman"/>
                <a:cs typeface="Times New Roman"/>
                <a:sym typeface="Times New Roman"/>
              </a:rPr>
              <a:t> (pp. 337-346). Cham: Springer International Publishing.</a:t>
            </a:r>
            <a:endParaRPr sz="1000">
              <a:solidFill>
                <a:srgbClr val="222222"/>
              </a:solidFill>
              <a:latin typeface="Times New Roman"/>
              <a:ea typeface="Times New Roman"/>
              <a:cs typeface="Times New Roman"/>
              <a:sym typeface="Times New Roman"/>
            </a:endParaRPr>
          </a:p>
          <a:p>
            <a:pPr marL="457200" lvl="0" indent="-292100" algn="just" rtl="0">
              <a:lnSpc>
                <a:spcPct val="150000"/>
              </a:lnSpc>
              <a:spcBef>
                <a:spcPts val="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SARKAR, D.A.K., 2025. Strategic Management: Concepts and Applications.</a:t>
            </a:r>
            <a:endParaRPr sz="1000">
              <a:solidFill>
                <a:srgbClr val="222222"/>
              </a:solidFill>
              <a:latin typeface="Times New Roman"/>
              <a:ea typeface="Times New Roman"/>
              <a:cs typeface="Times New Roman"/>
              <a:sym typeface="Times New Roman"/>
            </a:endParaRPr>
          </a:p>
          <a:p>
            <a:pPr marL="457200" lvl="0" indent="-292100" algn="just" rtl="0">
              <a:lnSpc>
                <a:spcPct val="150000"/>
              </a:lnSpc>
              <a:spcBef>
                <a:spcPts val="0"/>
              </a:spcBef>
              <a:spcAft>
                <a:spcPts val="0"/>
              </a:spcAft>
              <a:buClr>
                <a:srgbClr val="222222"/>
              </a:buClr>
              <a:buSzPts val="1000"/>
              <a:buFont typeface="Times New Roman"/>
              <a:buChar char="●"/>
            </a:pPr>
            <a:r>
              <a:rPr lang="en" sz="1000">
                <a:solidFill>
                  <a:srgbClr val="222222"/>
                </a:solidFill>
                <a:latin typeface="Times New Roman"/>
                <a:ea typeface="Times New Roman"/>
                <a:cs typeface="Times New Roman"/>
                <a:sym typeface="Times New Roman"/>
              </a:rPr>
              <a:t>Sharma, G.D., Taheri, B., Gupta, M. and Chopra, R., 2023. Over 33 years of the hospitality research: a bibliometric review of the international journal of contemporary hospitality management. </a:t>
            </a:r>
            <a:r>
              <a:rPr lang="en" sz="1000" i="1">
                <a:solidFill>
                  <a:srgbClr val="222222"/>
                </a:solidFill>
                <a:latin typeface="Times New Roman"/>
                <a:ea typeface="Times New Roman"/>
                <a:cs typeface="Times New Roman"/>
                <a:sym typeface="Times New Roman"/>
              </a:rPr>
              <a:t>International Journal of Contemporary Hospitality Management</a:t>
            </a:r>
            <a:r>
              <a:rPr lang="en" sz="1000">
                <a:solidFill>
                  <a:srgbClr val="222222"/>
                </a:solidFill>
                <a:latin typeface="Times New Roman"/>
                <a:ea typeface="Times New Roman"/>
                <a:cs typeface="Times New Roman"/>
                <a:sym typeface="Times New Roman"/>
              </a:rPr>
              <a:t>, </a:t>
            </a:r>
            <a:r>
              <a:rPr lang="en" sz="1000" i="1">
                <a:solidFill>
                  <a:srgbClr val="222222"/>
                </a:solidFill>
                <a:latin typeface="Times New Roman"/>
                <a:ea typeface="Times New Roman"/>
                <a:cs typeface="Times New Roman"/>
                <a:sym typeface="Times New Roman"/>
              </a:rPr>
              <a:t>35</a:t>
            </a:r>
            <a:r>
              <a:rPr lang="en" sz="1000">
                <a:solidFill>
                  <a:srgbClr val="222222"/>
                </a:solidFill>
                <a:latin typeface="Times New Roman"/>
                <a:ea typeface="Times New Roman"/>
                <a:cs typeface="Times New Roman"/>
                <a:sym typeface="Times New Roman"/>
              </a:rPr>
              <a:t>(7), pp.2564-2589.</a:t>
            </a:r>
            <a:endParaRPr sz="1000">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F51B9-BEBE-BAE0-7763-F83B80A14586}"/>
              </a:ext>
            </a:extLst>
          </p:cNvPr>
          <p:cNvSpPr>
            <a:spLocks noGrp="1"/>
          </p:cNvSpPr>
          <p:nvPr>
            <p:ph type="title"/>
          </p:nvPr>
        </p:nvSpPr>
        <p:spPr>
          <a:xfrm>
            <a:off x="715101" y="480061"/>
            <a:ext cx="7179220" cy="4312919"/>
          </a:xfrm>
        </p:spPr>
        <p:txBody>
          <a:bodyPr/>
          <a:lstStyle/>
          <a:p>
            <a:pPr algn="ctr"/>
            <a:r>
              <a:rPr lang="en-GB" dirty="0">
                <a:solidFill>
                  <a:srgbClr val="FF0000"/>
                </a:solidFill>
                <a:latin typeface="Algerian" panose="04020705040A02060702" pitchFamily="82" charset="0"/>
              </a:rPr>
              <a:t>THANK YOU FOR YOUR ATTENTION!</a:t>
            </a:r>
            <a:br>
              <a:rPr lang="en-GB" dirty="0">
                <a:solidFill>
                  <a:srgbClr val="FF0000"/>
                </a:solidFill>
                <a:latin typeface="Algerian" panose="04020705040A02060702" pitchFamily="82" charset="0"/>
              </a:rPr>
            </a:br>
            <a:br>
              <a:rPr lang="en-GB" dirty="0">
                <a:solidFill>
                  <a:srgbClr val="FF0000"/>
                </a:solidFill>
                <a:latin typeface="Modern Love" panose="04090805081005020601" pitchFamily="82" charset="0"/>
              </a:rPr>
            </a:br>
            <a:r>
              <a:rPr lang="en-GB" dirty="0">
                <a:solidFill>
                  <a:schemeClr val="tx1"/>
                </a:solidFill>
                <a:latin typeface="Algerian" panose="04020705040A02060702" pitchFamily="82" charset="0"/>
              </a:rPr>
              <a:t>Questions or feedback are welcome.</a:t>
            </a:r>
            <a:br>
              <a:rPr lang="en-GB" dirty="0">
                <a:solidFill>
                  <a:schemeClr val="tx1"/>
                </a:solidFill>
                <a:latin typeface="Algerian" panose="04020705040A02060702" pitchFamily="82" charset="0"/>
              </a:rPr>
            </a:br>
            <a:endParaRPr lang="en-GB" dirty="0">
              <a:solidFill>
                <a:schemeClr val="tx1"/>
              </a:solidFill>
              <a:latin typeface="Algerian" panose="04020705040A02060702" pitchFamily="82" charset="0"/>
            </a:endParaRPr>
          </a:p>
        </p:txBody>
      </p:sp>
      <p:sp>
        <p:nvSpPr>
          <p:cNvPr id="3" name="Title 2">
            <a:extLst>
              <a:ext uri="{FF2B5EF4-FFF2-40B4-BE49-F238E27FC236}">
                <a16:creationId xmlns:a16="http://schemas.microsoft.com/office/drawing/2014/main" id="{6D5C12C1-2BE6-FBEE-699F-FE24BE9265D0}"/>
              </a:ext>
            </a:extLst>
          </p:cNvPr>
          <p:cNvSpPr>
            <a:spLocks noGrp="1"/>
          </p:cNvSpPr>
          <p:nvPr>
            <p:ph type="title" idx="2"/>
          </p:nvPr>
        </p:nvSpPr>
        <p:spPr>
          <a:xfrm rot="9122482" flipH="1" flipV="1">
            <a:off x="8822108" y="2258581"/>
            <a:ext cx="45719" cy="45719"/>
          </a:xfrm>
        </p:spPr>
        <p:txBody>
          <a:bodyPr/>
          <a:lstStyle/>
          <a:p>
            <a:endParaRPr lang="en-GB" dirty="0"/>
          </a:p>
        </p:txBody>
      </p:sp>
      <p:sp>
        <p:nvSpPr>
          <p:cNvPr id="4" name="Subtitle 3">
            <a:extLst>
              <a:ext uri="{FF2B5EF4-FFF2-40B4-BE49-F238E27FC236}">
                <a16:creationId xmlns:a16="http://schemas.microsoft.com/office/drawing/2014/main" id="{BF4BDC1E-E09F-A0AA-F077-7C9064B2C706}"/>
              </a:ext>
            </a:extLst>
          </p:cNvPr>
          <p:cNvSpPr>
            <a:spLocks noGrp="1"/>
          </p:cNvSpPr>
          <p:nvPr>
            <p:ph type="subTitle" idx="1"/>
          </p:nvPr>
        </p:nvSpPr>
        <p:spPr>
          <a:xfrm>
            <a:off x="8474492" y="3335605"/>
            <a:ext cx="45719" cy="45719"/>
          </a:xfrm>
        </p:spPr>
        <p:txBody>
          <a:bodyPr/>
          <a:lstStyle/>
          <a:p>
            <a:endParaRPr lang="en-GB" dirty="0"/>
          </a:p>
        </p:txBody>
      </p:sp>
      <p:sp>
        <p:nvSpPr>
          <p:cNvPr id="5" name="Star: 5 Points 4">
            <a:extLst>
              <a:ext uri="{FF2B5EF4-FFF2-40B4-BE49-F238E27FC236}">
                <a16:creationId xmlns:a16="http://schemas.microsoft.com/office/drawing/2014/main" id="{E77CA72C-B8E9-96C1-0A43-25459E4EB5E2}"/>
              </a:ext>
            </a:extLst>
          </p:cNvPr>
          <p:cNvSpPr/>
          <p:nvPr/>
        </p:nvSpPr>
        <p:spPr>
          <a:xfrm>
            <a:off x="1386840" y="1544880"/>
            <a:ext cx="464820" cy="52578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55F21E3D-1D9F-4E42-77CE-22D4A29F2A7F}"/>
              </a:ext>
            </a:extLst>
          </p:cNvPr>
          <p:cNvSpPr/>
          <p:nvPr/>
        </p:nvSpPr>
        <p:spPr>
          <a:xfrm>
            <a:off x="563880" y="3072715"/>
            <a:ext cx="464820" cy="52578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miley Face 6">
            <a:extLst>
              <a:ext uri="{FF2B5EF4-FFF2-40B4-BE49-F238E27FC236}">
                <a16:creationId xmlns:a16="http://schemas.microsoft.com/office/drawing/2014/main" id="{815CFA34-4DB6-300D-414F-FF012DEF9E42}"/>
              </a:ext>
            </a:extLst>
          </p:cNvPr>
          <p:cNvSpPr/>
          <p:nvPr/>
        </p:nvSpPr>
        <p:spPr>
          <a:xfrm>
            <a:off x="5509260" y="3745105"/>
            <a:ext cx="432520" cy="409500"/>
          </a:xfrm>
          <a:prstGeom prst="smileyFace">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7392762"/>
      </p:ext>
    </p:extLst>
  </p:cSld>
  <p:clrMapOvr>
    <a:masterClrMapping/>
  </p:clrMapOvr>
</p:sld>
</file>

<file path=ppt/theme/theme1.xml><?xml version="1.0" encoding="utf-8"?>
<a:theme xmlns:a="http://schemas.openxmlformats.org/drawingml/2006/main" name="Contemporary Art Museum Newsletter by Slidesgo">
  <a:themeElements>
    <a:clrScheme name="Simple Light">
      <a:dk1>
        <a:srgbClr val="1E1F21"/>
      </a:dk1>
      <a:lt1>
        <a:srgbClr val="EBE9E7"/>
      </a:lt1>
      <a:dk2>
        <a:srgbClr val="DA3A22"/>
      </a:dk2>
      <a:lt2>
        <a:srgbClr val="E3A6CB"/>
      </a:lt2>
      <a:accent1>
        <a:srgbClr val="F1AB3C"/>
      </a:accent1>
      <a:accent2>
        <a:srgbClr val="34703F"/>
      </a:accent2>
      <a:accent3>
        <a:srgbClr val="3272D4"/>
      </a:accent3>
      <a:accent4>
        <a:srgbClr val="FFFFFF"/>
      </a:accent4>
      <a:accent5>
        <a:srgbClr val="FFFFFF"/>
      </a:accent5>
      <a:accent6>
        <a:srgbClr val="FFFFFF"/>
      </a:accent6>
      <a:hlink>
        <a:srgbClr val="1E1F2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992</Words>
  <Application>Microsoft Office PowerPoint</Application>
  <PresentationFormat>On-screen Show (16:9)</PresentationFormat>
  <Paragraphs>71</Paragraphs>
  <Slides>14</Slides>
  <Notes>13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14</vt:i4>
      </vt:variant>
    </vt:vector>
  </HeadingPairs>
  <TitlesOfParts>
    <vt:vector size="26" baseType="lpstr">
      <vt:lpstr>Times New Roman</vt:lpstr>
      <vt:lpstr>Rockwell Condensed</vt:lpstr>
      <vt:lpstr>Modern Love</vt:lpstr>
      <vt:lpstr>ADLaM Display</vt:lpstr>
      <vt:lpstr>Nunito Light</vt:lpstr>
      <vt:lpstr>Baloo 2</vt:lpstr>
      <vt:lpstr>MuseoModerno</vt:lpstr>
      <vt:lpstr>Bebas Neue</vt:lpstr>
      <vt:lpstr>Arial</vt:lpstr>
      <vt:lpstr>MuseoModerno Medium</vt:lpstr>
      <vt:lpstr>Algerian</vt:lpstr>
      <vt:lpstr>Contemporary Art Museum Newsletter by Slidesgo</vt:lpstr>
      <vt:lpstr>BMIH6001 A2: Contemporary Themes in the Hotel and Hospitality Sector</vt:lpstr>
      <vt:lpstr>01</vt:lpstr>
      <vt:lpstr>Introduction</vt:lpstr>
      <vt:lpstr>Literature Review</vt:lpstr>
      <vt:lpstr>1nd Paragraph</vt:lpstr>
      <vt:lpstr>2nd Paragraph</vt:lpstr>
      <vt:lpstr>METHODS</vt:lpstr>
      <vt:lpstr>METHODS</vt:lpstr>
      <vt:lpstr> PESTEL Analysis   POLITICAL FACTOR        AI use in  hospitality is shaped by laws, regulations, and trade policies.    Hotels must follow strict data protection rules for guest information.    Global tensions and labour unions can slow AI adoption.     Government support helps, but inconsistent policies create challenges.    ECONOMIC FACTOR    AI helps reduce costs and improve hotel performance.    Big hotels use it for pricing, efficiency, and personalization.    Smaller hotels can try flexible, cloud-based AI solutions.   SOCIAL FACTOR   AI offers fast check-ins, smart suggestions, and better service.   Too much automation may feel impersonal and worry staff.   Training employees to work with AI keeps service human and strong.                                                   </vt:lpstr>
      <vt:lpstr>  TECHNOLOGICAL FACTORS   AI tools like chatbots, robotics, and smart rooms improve hotel services.   Tech issues like old systems and cybersecurity slow down integration.   Hotels must invest in IT training and keep up with rapid changes.    ENVIRONMENTAL FACTORS   AI saves hotel energy based on occupancy   AI hardware impacts the environment   Eco-friendly certifications give hotels a competitive advantage with green-minded customers.    LEGAL FACTORS    Hotels must protect guest data with transparency and consent.   Labor laws affect AI use in hospitality jobs.   Clear rules for AI help avoid legal risks.      </vt:lpstr>
      <vt:lpstr>Continuation..</vt:lpstr>
      <vt:lpstr>03</vt:lpstr>
      <vt:lpstr>References List</vt:lpstr>
      <vt:lpstr>THANK YOU FOR YOUR ATTENTION!  Questions or feedback are welcome.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Mirela-Mihaela Motohoi</cp:lastModifiedBy>
  <cp:revision>2</cp:revision>
  <dcterms:modified xsi:type="dcterms:W3CDTF">2025-06-09T20:47:07Z</dcterms:modified>
</cp:coreProperties>
</file>