
<file path=[Content_Types].xml><?xml version="1.0" encoding="utf-8"?>
<Types xmlns="http://schemas.openxmlformats.org/package/2006/content-types">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4"/>
  </p:sldMasterIdLst>
  <p:notesMasterIdLst>
    <p:notesMasterId r:id="rId17"/>
  </p:notesMasterIdLst>
  <p:handoutMasterIdLst>
    <p:handoutMasterId r:id="rId18"/>
  </p:handoutMasterIdLst>
  <p:sldIdLst>
    <p:sldId id="306" r:id="rId5"/>
    <p:sldId id="308" r:id="rId6"/>
    <p:sldId id="315" r:id="rId7"/>
    <p:sldId id="314" r:id="rId8"/>
    <p:sldId id="316" r:id="rId9"/>
    <p:sldId id="318" r:id="rId10"/>
    <p:sldId id="321" r:id="rId11"/>
    <p:sldId id="294" r:id="rId12"/>
    <p:sldId id="320" r:id="rId13"/>
    <p:sldId id="317" r:id="rId14"/>
    <p:sldId id="311" r:id="rId15"/>
    <p:sldId id="312" r:id="rId16"/>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92" userDrawn="1">
          <p15:clr>
            <a:srgbClr val="A4A3A4"/>
          </p15:clr>
        </p15:guide>
        <p15:guide id="2" pos="7056" userDrawn="1">
          <p15:clr>
            <a:srgbClr val="A4A3A4"/>
          </p15:clr>
        </p15:guide>
        <p15:guide id="3" orient="horz" pos="316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438804-5A34-4AA1-AD8F-BCA9758678C1}" v="589" dt="2023-11-12T16:29:36.0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99" autoAdjust="0"/>
    <p:restoredTop sz="61370" autoAdjust="0"/>
  </p:normalViewPr>
  <p:slideViewPr>
    <p:cSldViewPr snapToGrid="0">
      <p:cViewPr varScale="1">
        <p:scale>
          <a:sx n="64" d="100"/>
          <a:sy n="64" d="100"/>
        </p:scale>
        <p:origin x="1560" y="54"/>
      </p:cViewPr>
      <p:guideLst>
        <p:guide orient="horz" pos="1392"/>
        <p:guide pos="7056"/>
        <p:guide orient="horz" pos="3168"/>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87" d="100"/>
          <a:sy n="87" d="100"/>
        </p:scale>
        <p:origin x="379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le Harrison" userId="3f6cd513-24ee-41c2-a986-e6586fd75d03" providerId="ADAL" clId="{58438804-5A34-4AA1-AD8F-BCA9758678C1}"/>
    <pc:docChg chg="undo custSel addSld delSld modSld sldOrd">
      <pc:chgData name="Danielle Harrison" userId="3f6cd513-24ee-41c2-a986-e6586fd75d03" providerId="ADAL" clId="{58438804-5A34-4AA1-AD8F-BCA9758678C1}" dt="2023-11-12T16:29:36.013" v="15525"/>
      <pc:docMkLst>
        <pc:docMk/>
      </pc:docMkLst>
      <pc:sldChg chg="addSp delSp modSp mod modTransition modAnim modNotesTx">
        <pc:chgData name="Danielle Harrison" userId="3f6cd513-24ee-41c2-a986-e6586fd75d03" providerId="ADAL" clId="{58438804-5A34-4AA1-AD8F-BCA9758678C1}" dt="2023-11-12T16:16:59.041" v="15253" actId="1076"/>
        <pc:sldMkLst>
          <pc:docMk/>
          <pc:sldMk cId="783914445" sldId="294"/>
        </pc:sldMkLst>
        <pc:spChg chg="add del mod">
          <ac:chgData name="Danielle Harrison" userId="3f6cd513-24ee-41c2-a986-e6586fd75d03" providerId="ADAL" clId="{58438804-5A34-4AA1-AD8F-BCA9758678C1}" dt="2023-11-12T16:16:51.892" v="15250" actId="478"/>
          <ac:spMkLst>
            <pc:docMk/>
            <pc:sldMk cId="783914445" sldId="294"/>
            <ac:spMk id="3" creationId="{6647D08E-DB5E-C32F-D382-6544C8D9714D}"/>
          </ac:spMkLst>
        </pc:spChg>
        <pc:spChg chg="add del mod">
          <ac:chgData name="Danielle Harrison" userId="3f6cd513-24ee-41c2-a986-e6586fd75d03" providerId="ADAL" clId="{58438804-5A34-4AA1-AD8F-BCA9758678C1}" dt="2023-11-06T13:57:56.891" v="1980"/>
          <ac:spMkLst>
            <pc:docMk/>
            <pc:sldMk cId="783914445" sldId="294"/>
            <ac:spMk id="3" creationId="{98093E31-B5CB-82AF-DDA5-6E7B84384A1B}"/>
          </ac:spMkLst>
        </pc:spChg>
        <pc:spChg chg="mod">
          <ac:chgData name="Danielle Harrison" userId="3f6cd513-24ee-41c2-a986-e6586fd75d03" providerId="ADAL" clId="{58438804-5A34-4AA1-AD8F-BCA9758678C1}" dt="2023-11-06T18:31:27.216" v="3352" actId="20577"/>
          <ac:spMkLst>
            <pc:docMk/>
            <pc:sldMk cId="783914445" sldId="294"/>
            <ac:spMk id="4" creationId="{55E27C7C-4B68-4BBC-BF36-8959D8493E4A}"/>
          </ac:spMkLst>
        </pc:spChg>
        <pc:spChg chg="add del mod">
          <ac:chgData name="Danielle Harrison" userId="3f6cd513-24ee-41c2-a986-e6586fd75d03" providerId="ADAL" clId="{58438804-5A34-4AA1-AD8F-BCA9758678C1}" dt="2023-11-06T13:59:44.922" v="2010"/>
          <ac:spMkLst>
            <pc:docMk/>
            <pc:sldMk cId="783914445" sldId="294"/>
            <ac:spMk id="7" creationId="{0CDDFF25-F251-7CD3-F5B9-4AC8BA9F232F}"/>
          </ac:spMkLst>
        </pc:spChg>
        <pc:spChg chg="del">
          <ac:chgData name="Danielle Harrison" userId="3f6cd513-24ee-41c2-a986-e6586fd75d03" providerId="ADAL" clId="{58438804-5A34-4AA1-AD8F-BCA9758678C1}" dt="2023-11-06T18:05:48.082" v="2097" actId="478"/>
          <ac:spMkLst>
            <pc:docMk/>
            <pc:sldMk cId="783914445" sldId="294"/>
            <ac:spMk id="9" creationId="{4FC290B8-BF94-4636-BFAB-9FD67F4AAC6D}"/>
          </ac:spMkLst>
        </pc:spChg>
        <pc:graphicFrameChg chg="add mod">
          <ac:chgData name="Danielle Harrison" userId="3f6cd513-24ee-41c2-a986-e6586fd75d03" providerId="ADAL" clId="{58438804-5A34-4AA1-AD8F-BCA9758678C1}" dt="2023-11-12T16:16:59.041" v="15253" actId="1076"/>
          <ac:graphicFrameMkLst>
            <pc:docMk/>
            <pc:sldMk cId="783914445" sldId="294"/>
            <ac:graphicFrameMk id="5" creationId="{3FAAAF8B-91D0-0EB8-87DD-F5B2ECFD10F1}"/>
          </ac:graphicFrameMkLst>
        </pc:graphicFrameChg>
        <pc:graphicFrameChg chg="add del mod">
          <ac:chgData name="Danielle Harrison" userId="3f6cd513-24ee-41c2-a986-e6586fd75d03" providerId="ADAL" clId="{58438804-5A34-4AA1-AD8F-BCA9758678C1}" dt="2023-11-06T13:58:32.052" v="2008" actId="478"/>
          <ac:graphicFrameMkLst>
            <pc:docMk/>
            <pc:sldMk cId="783914445" sldId="294"/>
            <ac:graphicFrameMk id="5" creationId="{F7F2A810-BE62-8750-6D53-1DB5B6D0BFC8}"/>
          </ac:graphicFrameMkLst>
        </pc:graphicFrameChg>
        <pc:graphicFrameChg chg="del mod">
          <ac:chgData name="Danielle Harrison" userId="3f6cd513-24ee-41c2-a986-e6586fd75d03" providerId="ADAL" clId="{58438804-5A34-4AA1-AD8F-BCA9758678C1}" dt="2023-11-06T13:57:38.338" v="1979" actId="478"/>
          <ac:graphicFrameMkLst>
            <pc:docMk/>
            <pc:sldMk cId="783914445" sldId="294"/>
            <ac:graphicFrameMk id="8" creationId="{314209B2-7DC1-4F18-AD3E-91CE29A6776E}"/>
          </ac:graphicFrameMkLst>
        </pc:graphicFrameChg>
        <pc:graphicFrameChg chg="add del mod">
          <ac:chgData name="Danielle Harrison" userId="3f6cd513-24ee-41c2-a986-e6586fd75d03" providerId="ADAL" clId="{58438804-5A34-4AA1-AD8F-BCA9758678C1}" dt="2023-11-12T16:16:42.933" v="15245" actId="478"/>
          <ac:graphicFrameMkLst>
            <pc:docMk/>
            <pc:sldMk cId="783914445" sldId="294"/>
            <ac:graphicFrameMk id="10" creationId="{3FAAAF8B-91D0-0EB8-87DD-F5B2ECFD10F1}"/>
          </ac:graphicFrameMkLst>
        </pc:graphicFrameChg>
        <pc:picChg chg="add del mod">
          <ac:chgData name="Danielle Harrison" userId="3f6cd513-24ee-41c2-a986-e6586fd75d03" providerId="ADAL" clId="{58438804-5A34-4AA1-AD8F-BCA9758678C1}" dt="2023-11-11T16:38:40.937" v="15024"/>
          <ac:picMkLst>
            <pc:docMk/>
            <pc:sldMk cId="783914445" sldId="294"/>
            <ac:picMk id="3" creationId="{D0375A1D-0780-A4ED-CB92-68C5F194B384}"/>
          </ac:picMkLst>
        </pc:picChg>
        <pc:picChg chg="add del mod ord">
          <ac:chgData name="Danielle Harrison" userId="3f6cd513-24ee-41c2-a986-e6586fd75d03" providerId="ADAL" clId="{58438804-5A34-4AA1-AD8F-BCA9758678C1}" dt="2023-11-11T16:39:30.784" v="15025"/>
          <ac:picMkLst>
            <pc:docMk/>
            <pc:sldMk cId="783914445" sldId="294"/>
            <ac:picMk id="8" creationId="{C3BF86CD-4253-D290-214F-FE4A5BE672DD}"/>
          </ac:picMkLst>
        </pc:picChg>
        <pc:picChg chg="add del mod">
          <ac:chgData name="Danielle Harrison" userId="3f6cd513-24ee-41c2-a986-e6586fd75d03" providerId="ADAL" clId="{58438804-5A34-4AA1-AD8F-BCA9758678C1}" dt="2023-11-11T16:39:36.645" v="15027"/>
          <ac:picMkLst>
            <pc:docMk/>
            <pc:sldMk cId="783914445" sldId="294"/>
            <ac:picMk id="9" creationId="{B8652E8B-1298-CD63-A688-0E67AB1E7016}"/>
          </ac:picMkLst>
        </pc:picChg>
        <pc:picChg chg="add del mod ord">
          <ac:chgData name="Danielle Harrison" userId="3f6cd513-24ee-41c2-a986-e6586fd75d03" providerId="ADAL" clId="{58438804-5A34-4AA1-AD8F-BCA9758678C1}" dt="2023-11-11T16:40:28.877" v="15028"/>
          <ac:picMkLst>
            <pc:docMk/>
            <pc:sldMk cId="783914445" sldId="294"/>
            <ac:picMk id="13" creationId="{691731FD-A606-9107-E576-25EFE99D628B}"/>
          </ac:picMkLst>
        </pc:picChg>
        <pc:picChg chg="add mod">
          <ac:chgData name="Danielle Harrison" userId="3f6cd513-24ee-41c2-a986-e6586fd75d03" providerId="ADAL" clId="{58438804-5A34-4AA1-AD8F-BCA9758678C1}" dt="2023-11-11T16:40:28.877" v="15028"/>
          <ac:picMkLst>
            <pc:docMk/>
            <pc:sldMk cId="783914445" sldId="294"/>
            <ac:picMk id="14" creationId="{0517C5A5-6C35-1D09-4CFA-C6E8DE2C716B}"/>
          </ac:picMkLst>
        </pc:picChg>
      </pc:sldChg>
      <pc:sldChg chg="del">
        <pc:chgData name="Danielle Harrison" userId="3f6cd513-24ee-41c2-a986-e6586fd75d03" providerId="ADAL" clId="{58438804-5A34-4AA1-AD8F-BCA9758678C1}" dt="2023-11-06T14:04:36.688" v="2080" actId="47"/>
        <pc:sldMkLst>
          <pc:docMk/>
          <pc:sldMk cId="277827655" sldId="295"/>
        </pc:sldMkLst>
      </pc:sldChg>
      <pc:sldChg chg="addSp delSp modSp del mod ord modTransition delAnim modNotesTx">
        <pc:chgData name="Danielle Harrison" userId="3f6cd513-24ee-41c2-a986-e6586fd75d03" providerId="ADAL" clId="{58438804-5A34-4AA1-AD8F-BCA9758678C1}" dt="2023-11-11T12:47:07.146" v="14696" actId="47"/>
        <pc:sldMkLst>
          <pc:docMk/>
          <pc:sldMk cId="3159288639" sldId="303"/>
        </pc:sldMkLst>
        <pc:spChg chg="del">
          <ac:chgData name="Danielle Harrison" userId="3f6cd513-24ee-41c2-a986-e6586fd75d03" providerId="ADAL" clId="{58438804-5A34-4AA1-AD8F-BCA9758678C1}" dt="2023-11-06T18:04:58.745" v="2089" actId="478"/>
          <ac:spMkLst>
            <pc:docMk/>
            <pc:sldMk cId="3159288639" sldId="303"/>
            <ac:spMk id="6" creationId="{AB55FF1C-3CBD-419A-9DE4-7A8AA6371B6A}"/>
          </ac:spMkLst>
        </pc:spChg>
        <pc:graphicFrameChg chg="mod">
          <ac:chgData name="Danielle Harrison" userId="3f6cd513-24ee-41c2-a986-e6586fd75d03" providerId="ADAL" clId="{58438804-5A34-4AA1-AD8F-BCA9758678C1}" dt="2023-11-11T12:41:16.688" v="14627" actId="20577"/>
          <ac:graphicFrameMkLst>
            <pc:docMk/>
            <pc:sldMk cId="3159288639" sldId="303"/>
            <ac:graphicFrameMk id="14" creationId="{CEC6DA80-0404-4CED-A682-9D41A16B341E}"/>
          </ac:graphicFrameMkLst>
        </pc:graphicFrameChg>
        <pc:picChg chg="add del mod">
          <ac:chgData name="Danielle Harrison" userId="3f6cd513-24ee-41c2-a986-e6586fd75d03" providerId="ADAL" clId="{58438804-5A34-4AA1-AD8F-BCA9758678C1}" dt="2023-11-11T09:47:25.808" v="9275" actId="478"/>
          <ac:picMkLst>
            <pc:docMk/>
            <pc:sldMk cId="3159288639" sldId="303"/>
            <ac:picMk id="4" creationId="{669A33E8-B885-B7A6-4113-8A0AE47544B5}"/>
          </ac:picMkLst>
        </pc:picChg>
        <pc:picChg chg="add del mod">
          <ac:chgData name="Danielle Harrison" userId="3f6cd513-24ee-41c2-a986-e6586fd75d03" providerId="ADAL" clId="{58438804-5A34-4AA1-AD8F-BCA9758678C1}" dt="2023-11-11T12:04:27.976" v="14003" actId="478"/>
          <ac:picMkLst>
            <pc:docMk/>
            <pc:sldMk cId="3159288639" sldId="303"/>
            <ac:picMk id="9" creationId="{F0F6FD91-900E-5890-0B27-1E5843AC519E}"/>
          </ac:picMkLst>
        </pc:picChg>
      </pc:sldChg>
      <pc:sldChg chg="del">
        <pc:chgData name="Danielle Harrison" userId="3f6cd513-24ee-41c2-a986-e6586fd75d03" providerId="ADAL" clId="{58438804-5A34-4AA1-AD8F-BCA9758678C1}" dt="2023-11-06T13:50:45.957" v="1965" actId="47"/>
        <pc:sldMkLst>
          <pc:docMk/>
          <pc:sldMk cId="3124766000" sldId="304"/>
        </pc:sldMkLst>
      </pc:sldChg>
      <pc:sldChg chg="del">
        <pc:chgData name="Danielle Harrison" userId="3f6cd513-24ee-41c2-a986-e6586fd75d03" providerId="ADAL" clId="{58438804-5A34-4AA1-AD8F-BCA9758678C1}" dt="2023-11-06T18:31:39.526" v="3353" actId="47"/>
        <pc:sldMkLst>
          <pc:docMk/>
          <pc:sldMk cId="1403455250" sldId="305"/>
        </pc:sldMkLst>
      </pc:sldChg>
      <pc:sldChg chg="addSp delSp modSp mod modTransition delAnim modAnim modNotesTx">
        <pc:chgData name="Danielle Harrison" userId="3f6cd513-24ee-41c2-a986-e6586fd75d03" providerId="ADAL" clId="{58438804-5A34-4AA1-AD8F-BCA9758678C1}" dt="2023-11-11T16:54:17.575" v="15180" actId="1076"/>
        <pc:sldMkLst>
          <pc:docMk/>
          <pc:sldMk cId="114769864" sldId="306"/>
        </pc:sldMkLst>
        <pc:spChg chg="mod">
          <ac:chgData name="Danielle Harrison" userId="3f6cd513-24ee-41c2-a986-e6586fd75d03" providerId="ADAL" clId="{58438804-5A34-4AA1-AD8F-BCA9758678C1}" dt="2023-11-11T12:32:54.196" v="14276" actId="20577"/>
          <ac:spMkLst>
            <pc:docMk/>
            <pc:sldMk cId="114769864" sldId="306"/>
            <ac:spMk id="2" creationId="{C3A9968B-2619-4F71-AB00-4C493E120805}"/>
          </ac:spMkLst>
        </pc:spChg>
        <pc:spChg chg="mod">
          <ac:chgData name="Danielle Harrison" userId="3f6cd513-24ee-41c2-a986-e6586fd75d03" providerId="ADAL" clId="{58438804-5A34-4AA1-AD8F-BCA9758678C1}" dt="2023-11-11T16:54:17.575" v="15180" actId="1076"/>
          <ac:spMkLst>
            <pc:docMk/>
            <pc:sldMk cId="114769864" sldId="306"/>
            <ac:spMk id="3" creationId="{A5F14073-9F68-4B7E-A576-26899D58C7A9}"/>
          </ac:spMkLst>
        </pc:spChg>
        <pc:picChg chg="add del mod">
          <ac:chgData name="Danielle Harrison" userId="3f6cd513-24ee-41c2-a986-e6586fd75d03" providerId="ADAL" clId="{58438804-5A34-4AA1-AD8F-BCA9758678C1}" dt="2023-11-11T09:47:10.896" v="9271" actId="478"/>
          <ac:picMkLst>
            <pc:docMk/>
            <pc:sldMk cId="114769864" sldId="306"/>
            <ac:picMk id="6" creationId="{778EF332-1F10-59F3-EA6F-4CCF8539444E}"/>
          </ac:picMkLst>
        </pc:picChg>
        <pc:picChg chg="add del mod">
          <ac:chgData name="Danielle Harrison" userId="3f6cd513-24ee-41c2-a986-e6586fd75d03" providerId="ADAL" clId="{58438804-5A34-4AA1-AD8F-BCA9758678C1}" dt="2023-11-11T11:13:22.786" v="13658"/>
          <ac:picMkLst>
            <pc:docMk/>
            <pc:sldMk cId="114769864" sldId="306"/>
            <ac:picMk id="12" creationId="{0F05A0C1-EFB6-5AAE-8105-07447E0FF8E2}"/>
          </ac:picMkLst>
        </pc:picChg>
        <pc:picChg chg="add del mod">
          <ac:chgData name="Danielle Harrison" userId="3f6cd513-24ee-41c2-a986-e6586fd75d03" providerId="ADAL" clId="{58438804-5A34-4AA1-AD8F-BCA9758678C1}" dt="2023-11-11T11:13:31.027" v="13664"/>
          <ac:picMkLst>
            <pc:docMk/>
            <pc:sldMk cId="114769864" sldId="306"/>
            <ac:picMk id="13" creationId="{04A57CA2-1AB4-D55D-B77B-0785F05F1282}"/>
          </ac:picMkLst>
        </pc:picChg>
        <pc:picChg chg="add del mod ord">
          <ac:chgData name="Danielle Harrison" userId="3f6cd513-24ee-41c2-a986-e6586fd75d03" providerId="ADAL" clId="{58438804-5A34-4AA1-AD8F-BCA9758678C1}" dt="2023-11-11T11:13:37.721" v="13665"/>
          <ac:picMkLst>
            <pc:docMk/>
            <pc:sldMk cId="114769864" sldId="306"/>
            <ac:picMk id="16" creationId="{DC50E467-5436-E957-8C59-6DB978490F33}"/>
          </ac:picMkLst>
        </pc:picChg>
        <pc:picChg chg="add del mod">
          <ac:chgData name="Danielle Harrison" userId="3f6cd513-24ee-41c2-a986-e6586fd75d03" providerId="ADAL" clId="{58438804-5A34-4AA1-AD8F-BCA9758678C1}" dt="2023-11-11T11:36:07.367" v="13999" actId="478"/>
          <ac:picMkLst>
            <pc:docMk/>
            <pc:sldMk cId="114769864" sldId="306"/>
            <ac:picMk id="17" creationId="{278C5FF3-362E-48CA-4502-29F99FDDFBB3}"/>
          </ac:picMkLst>
        </pc:picChg>
        <pc:picChg chg="add del mod">
          <ac:chgData name="Danielle Harrison" userId="3f6cd513-24ee-41c2-a986-e6586fd75d03" providerId="ADAL" clId="{58438804-5A34-4AA1-AD8F-BCA9758678C1}" dt="2023-11-11T16:10:27.242" v="14992"/>
          <ac:picMkLst>
            <pc:docMk/>
            <pc:sldMk cId="114769864" sldId="306"/>
            <ac:picMk id="24" creationId="{117CE3A5-0A57-2B82-ABDA-8AB7C1B97292}"/>
          </ac:picMkLst>
        </pc:picChg>
        <pc:picChg chg="add del mod">
          <ac:chgData name="Danielle Harrison" userId="3f6cd513-24ee-41c2-a986-e6586fd75d03" providerId="ADAL" clId="{58438804-5A34-4AA1-AD8F-BCA9758678C1}" dt="2023-11-11T16:10:46.368" v="14994"/>
          <ac:picMkLst>
            <pc:docMk/>
            <pc:sldMk cId="114769864" sldId="306"/>
            <ac:picMk id="25" creationId="{0BA8BDFB-E7CC-1971-BD8A-21D7551CC470}"/>
          </ac:picMkLst>
        </pc:picChg>
        <pc:picChg chg="add del mod ord">
          <ac:chgData name="Danielle Harrison" userId="3f6cd513-24ee-41c2-a986-e6586fd75d03" providerId="ADAL" clId="{58438804-5A34-4AA1-AD8F-BCA9758678C1}" dt="2023-11-11T16:12:31.707" v="14995"/>
          <ac:picMkLst>
            <pc:docMk/>
            <pc:sldMk cId="114769864" sldId="306"/>
            <ac:picMk id="28" creationId="{FD3B5373-F0EB-4481-A635-B9CA36F6ACEB}"/>
          </ac:picMkLst>
        </pc:picChg>
        <pc:picChg chg="add del mod">
          <ac:chgData name="Danielle Harrison" userId="3f6cd513-24ee-41c2-a986-e6586fd75d03" providerId="ADAL" clId="{58438804-5A34-4AA1-AD8F-BCA9758678C1}" dt="2023-11-11T16:14:16.268" v="14997" actId="478"/>
          <ac:picMkLst>
            <pc:docMk/>
            <pc:sldMk cId="114769864" sldId="306"/>
            <ac:picMk id="29" creationId="{08FA1F29-6174-8CD7-3B5F-C47B2289B542}"/>
          </ac:picMkLst>
        </pc:picChg>
        <pc:picChg chg="add del mod">
          <ac:chgData name="Danielle Harrison" userId="3f6cd513-24ee-41c2-a986-e6586fd75d03" providerId="ADAL" clId="{58438804-5A34-4AA1-AD8F-BCA9758678C1}" dt="2023-11-11T16:25:15.902" v="15001"/>
          <ac:picMkLst>
            <pc:docMk/>
            <pc:sldMk cId="114769864" sldId="306"/>
            <ac:picMk id="32" creationId="{F5299995-4B25-E3B0-B2D5-DD897620A37D}"/>
          </ac:picMkLst>
        </pc:picChg>
        <pc:picChg chg="add mod">
          <ac:chgData name="Danielle Harrison" userId="3f6cd513-24ee-41c2-a986-e6586fd75d03" providerId="ADAL" clId="{58438804-5A34-4AA1-AD8F-BCA9758678C1}" dt="2023-11-11T16:25:15.902" v="15001"/>
          <ac:picMkLst>
            <pc:docMk/>
            <pc:sldMk cId="114769864" sldId="306"/>
            <ac:picMk id="33" creationId="{A0E61B24-1616-664D-F3B8-1BA922D3E36A}"/>
          </ac:picMkLst>
        </pc:picChg>
      </pc:sldChg>
      <pc:sldChg chg="addSp delSp modSp del mod modTransition delAnim modNotesTx">
        <pc:chgData name="Danielle Harrison" userId="3f6cd513-24ee-41c2-a986-e6586fd75d03" providerId="ADAL" clId="{58438804-5A34-4AA1-AD8F-BCA9758678C1}" dt="2023-11-11T12:47:34.433" v="14700" actId="47"/>
        <pc:sldMkLst>
          <pc:docMk/>
          <pc:sldMk cId="1613598062" sldId="307"/>
        </pc:sldMkLst>
        <pc:spChg chg="add del mod">
          <ac:chgData name="Danielle Harrison" userId="3f6cd513-24ee-41c2-a986-e6586fd75d03" providerId="ADAL" clId="{58438804-5A34-4AA1-AD8F-BCA9758678C1}" dt="2023-11-10T17:10:38.722" v="5970" actId="478"/>
          <ac:spMkLst>
            <pc:docMk/>
            <pc:sldMk cId="1613598062" sldId="307"/>
            <ac:spMk id="5" creationId="{8F4E85CB-1482-1F91-F5D9-080224279E5B}"/>
          </ac:spMkLst>
        </pc:spChg>
        <pc:spChg chg="del mod">
          <ac:chgData name="Danielle Harrison" userId="3f6cd513-24ee-41c2-a986-e6586fd75d03" providerId="ADAL" clId="{58438804-5A34-4AA1-AD8F-BCA9758678C1}" dt="2023-11-06T13:57:08.561" v="1975" actId="478"/>
          <ac:spMkLst>
            <pc:docMk/>
            <pc:sldMk cId="1613598062" sldId="307"/>
            <ac:spMk id="7" creationId="{05C25F72-F9A7-42F9-9720-0801ED77D4D1}"/>
          </ac:spMkLst>
        </pc:spChg>
        <pc:spChg chg="mod">
          <ac:chgData name="Danielle Harrison" userId="3f6cd513-24ee-41c2-a986-e6586fd75d03" providerId="ADAL" clId="{58438804-5A34-4AA1-AD8F-BCA9758678C1}" dt="2023-11-10T17:10:47.233" v="5971"/>
          <ac:spMkLst>
            <pc:docMk/>
            <pc:sldMk cId="1613598062" sldId="307"/>
            <ac:spMk id="8" creationId="{AEEDFC2F-FF0A-4EC9-A0BB-0AA2B1E6BA4A}"/>
          </ac:spMkLst>
        </pc:spChg>
        <pc:spChg chg="del">
          <ac:chgData name="Danielle Harrison" userId="3f6cd513-24ee-41c2-a986-e6586fd75d03" providerId="ADAL" clId="{58438804-5A34-4AA1-AD8F-BCA9758678C1}" dt="2023-11-06T18:04:22.543" v="2084" actId="478"/>
          <ac:spMkLst>
            <pc:docMk/>
            <pc:sldMk cId="1613598062" sldId="307"/>
            <ac:spMk id="9" creationId="{6DCF8D89-56D9-4E2B-9838-07DFB6E9D2BB}"/>
          </ac:spMkLst>
        </pc:spChg>
        <pc:picChg chg="del">
          <ac:chgData name="Danielle Harrison" userId="3f6cd513-24ee-41c2-a986-e6586fd75d03" providerId="ADAL" clId="{58438804-5A34-4AA1-AD8F-BCA9758678C1}" dt="2023-11-06T13:57:10.711" v="1976" actId="478"/>
          <ac:picMkLst>
            <pc:docMk/>
            <pc:sldMk cId="1613598062" sldId="307"/>
            <ac:picMk id="6" creationId="{4642631A-6ABE-41EA-A308-9CF1230F1421}"/>
          </ac:picMkLst>
        </pc:picChg>
        <pc:picChg chg="add del mod">
          <ac:chgData name="Danielle Harrison" userId="3f6cd513-24ee-41c2-a986-e6586fd75d03" providerId="ADAL" clId="{58438804-5A34-4AA1-AD8F-BCA9758678C1}" dt="2023-11-11T09:47:15.251" v="9272" actId="478"/>
          <ac:picMkLst>
            <pc:docMk/>
            <pc:sldMk cId="1613598062" sldId="307"/>
            <ac:picMk id="6" creationId="{C9E589C2-4235-8630-4393-79D5F60DD51C}"/>
          </ac:picMkLst>
        </pc:picChg>
        <pc:picChg chg="add del mod">
          <ac:chgData name="Danielle Harrison" userId="3f6cd513-24ee-41c2-a986-e6586fd75d03" providerId="ADAL" clId="{58438804-5A34-4AA1-AD8F-BCA9758678C1}" dt="2023-11-11T12:04:17.421" v="14000" actId="478"/>
          <ac:picMkLst>
            <pc:docMk/>
            <pc:sldMk cId="1613598062" sldId="307"/>
            <ac:picMk id="11" creationId="{F59BFF65-6271-A6F7-FD89-756FD696BBE3}"/>
          </ac:picMkLst>
        </pc:picChg>
      </pc:sldChg>
      <pc:sldChg chg="addSp delSp modSp mod modTransition delAnim modNotesTx">
        <pc:chgData name="Danielle Harrison" userId="3f6cd513-24ee-41c2-a986-e6586fd75d03" providerId="ADAL" clId="{58438804-5A34-4AA1-AD8F-BCA9758678C1}" dt="2023-11-11T16:25:15.902" v="15001"/>
        <pc:sldMkLst>
          <pc:docMk/>
          <pc:sldMk cId="365334912" sldId="308"/>
        </pc:sldMkLst>
        <pc:spChg chg="mod">
          <ac:chgData name="Danielle Harrison" userId="3f6cd513-24ee-41c2-a986-e6586fd75d03" providerId="ADAL" clId="{58438804-5A34-4AA1-AD8F-BCA9758678C1}" dt="2023-11-11T12:59:49.532" v="14837" actId="1076"/>
          <ac:spMkLst>
            <pc:docMk/>
            <pc:sldMk cId="365334912" sldId="308"/>
            <ac:spMk id="3" creationId="{0115FF41-AFA4-4D25-AB42-AB034F4B4FEC}"/>
          </ac:spMkLst>
        </pc:spChg>
        <pc:spChg chg="mod">
          <ac:chgData name="Danielle Harrison" userId="3f6cd513-24ee-41c2-a986-e6586fd75d03" providerId="ADAL" clId="{58438804-5A34-4AA1-AD8F-BCA9758678C1}" dt="2023-11-11T12:55:34.583" v="14804" actId="403"/>
          <ac:spMkLst>
            <pc:docMk/>
            <pc:sldMk cId="365334912" sldId="308"/>
            <ac:spMk id="4" creationId="{B0881FA9-F3B0-4912-B0E1-352094195C30}"/>
          </ac:spMkLst>
        </pc:spChg>
        <pc:spChg chg="add del mod">
          <ac:chgData name="Danielle Harrison" userId="3f6cd513-24ee-41c2-a986-e6586fd75d03" providerId="ADAL" clId="{58438804-5A34-4AA1-AD8F-BCA9758678C1}" dt="2023-11-06T13:57:18.114" v="1978" actId="478"/>
          <ac:spMkLst>
            <pc:docMk/>
            <pc:sldMk cId="365334912" sldId="308"/>
            <ac:spMk id="5" creationId="{0337BF46-60EA-8946-0A77-298D79C3FF67}"/>
          </ac:spMkLst>
        </pc:spChg>
        <pc:spChg chg="del mod">
          <ac:chgData name="Danielle Harrison" userId="3f6cd513-24ee-41c2-a986-e6586fd75d03" providerId="ADAL" clId="{58438804-5A34-4AA1-AD8F-BCA9758678C1}" dt="2023-11-06T13:56:48.879" v="1972" actId="478"/>
          <ac:spMkLst>
            <pc:docMk/>
            <pc:sldMk cId="365334912" sldId="308"/>
            <ac:spMk id="9" creationId="{D45C472E-4078-40A0-83A2-652E8356EDCB}"/>
          </ac:spMkLst>
        </pc:spChg>
        <pc:spChg chg="del">
          <ac:chgData name="Danielle Harrison" userId="3f6cd513-24ee-41c2-a986-e6586fd75d03" providerId="ADAL" clId="{58438804-5A34-4AA1-AD8F-BCA9758678C1}" dt="2023-11-06T18:04:29.739" v="2085" actId="478"/>
          <ac:spMkLst>
            <pc:docMk/>
            <pc:sldMk cId="365334912" sldId="308"/>
            <ac:spMk id="10" creationId="{A8C7C3A0-5E78-49C8-B8D4-F3DF62B2BC93}"/>
          </ac:spMkLst>
        </pc:spChg>
        <pc:spChg chg="del">
          <ac:chgData name="Danielle Harrison" userId="3f6cd513-24ee-41c2-a986-e6586fd75d03" providerId="ADAL" clId="{58438804-5A34-4AA1-AD8F-BCA9758678C1}" dt="2023-11-06T18:04:38.629" v="2086" actId="478"/>
          <ac:spMkLst>
            <pc:docMk/>
            <pc:sldMk cId="365334912" sldId="308"/>
            <ac:spMk id="11" creationId="{56AE2454-CE9A-4A6B-AB5A-349E0D967654}"/>
          </ac:spMkLst>
        </pc:spChg>
        <pc:picChg chg="add del mod">
          <ac:chgData name="Danielle Harrison" userId="3f6cd513-24ee-41c2-a986-e6586fd75d03" providerId="ADAL" clId="{58438804-5A34-4AA1-AD8F-BCA9758678C1}" dt="2023-11-11T09:47:18.377" v="9273" actId="478"/>
          <ac:picMkLst>
            <pc:docMk/>
            <pc:sldMk cId="365334912" sldId="308"/>
            <ac:picMk id="6" creationId="{C8A62438-81EB-DE9D-D6F1-4239B7661D1E}"/>
          </ac:picMkLst>
        </pc:picChg>
        <pc:picChg chg="add del mod">
          <ac:chgData name="Danielle Harrison" userId="3f6cd513-24ee-41c2-a986-e6586fd75d03" providerId="ADAL" clId="{58438804-5A34-4AA1-AD8F-BCA9758678C1}" dt="2023-11-11T12:04:21.419" v="14001" actId="478"/>
          <ac:picMkLst>
            <pc:docMk/>
            <pc:sldMk cId="365334912" sldId="308"/>
            <ac:picMk id="7" creationId="{3C0110D3-0C34-1DB5-9B8D-05E1805AD238}"/>
          </ac:picMkLst>
        </pc:picChg>
        <pc:picChg chg="del">
          <ac:chgData name="Danielle Harrison" userId="3f6cd513-24ee-41c2-a986-e6586fd75d03" providerId="ADAL" clId="{58438804-5A34-4AA1-AD8F-BCA9758678C1}" dt="2023-11-06T13:57:15.124" v="1977" actId="478"/>
          <ac:picMkLst>
            <pc:docMk/>
            <pc:sldMk cId="365334912" sldId="308"/>
            <ac:picMk id="8" creationId="{B53D1AAB-32B2-4F04-828F-AB1C758AF004}"/>
          </ac:picMkLst>
        </pc:picChg>
        <pc:picChg chg="add del mod">
          <ac:chgData name="Danielle Harrison" userId="3f6cd513-24ee-41c2-a986-e6586fd75d03" providerId="ADAL" clId="{58438804-5A34-4AA1-AD8F-BCA9758678C1}" dt="2023-11-11T16:14:12.699" v="14996" actId="478"/>
          <ac:picMkLst>
            <pc:docMk/>
            <pc:sldMk cId="365334912" sldId="308"/>
            <ac:picMk id="21" creationId="{2F3794FA-80B7-F53C-FFF7-ACD7986346FC}"/>
          </ac:picMkLst>
        </pc:picChg>
        <pc:picChg chg="add del mod">
          <ac:chgData name="Danielle Harrison" userId="3f6cd513-24ee-41c2-a986-e6586fd75d03" providerId="ADAL" clId="{58438804-5A34-4AA1-AD8F-BCA9758678C1}" dt="2023-11-11T16:25:15.902" v="15001"/>
          <ac:picMkLst>
            <pc:docMk/>
            <pc:sldMk cId="365334912" sldId="308"/>
            <ac:picMk id="23" creationId="{1DF743DF-4F6D-A749-9602-DF9AA64A1C6A}"/>
          </ac:picMkLst>
        </pc:picChg>
        <pc:picChg chg="add mod">
          <ac:chgData name="Danielle Harrison" userId="3f6cd513-24ee-41c2-a986-e6586fd75d03" providerId="ADAL" clId="{58438804-5A34-4AA1-AD8F-BCA9758678C1}" dt="2023-11-11T16:25:15.902" v="15001"/>
          <ac:picMkLst>
            <pc:docMk/>
            <pc:sldMk cId="365334912" sldId="308"/>
            <ac:picMk id="24" creationId="{3F96A06D-B66C-AA4A-9CB1-10B6573D4F8B}"/>
          </ac:picMkLst>
        </pc:picChg>
      </pc:sldChg>
      <pc:sldChg chg="del">
        <pc:chgData name="Danielle Harrison" userId="3f6cd513-24ee-41c2-a986-e6586fd75d03" providerId="ADAL" clId="{58438804-5A34-4AA1-AD8F-BCA9758678C1}" dt="2023-11-06T13:50:54.395" v="1967" actId="47"/>
        <pc:sldMkLst>
          <pc:docMk/>
          <pc:sldMk cId="2227882511" sldId="309"/>
        </pc:sldMkLst>
      </pc:sldChg>
      <pc:sldChg chg="del">
        <pc:chgData name="Danielle Harrison" userId="3f6cd513-24ee-41c2-a986-e6586fd75d03" providerId="ADAL" clId="{58438804-5A34-4AA1-AD8F-BCA9758678C1}" dt="2023-11-06T14:04:38.975" v="2081" actId="47"/>
        <pc:sldMkLst>
          <pc:docMk/>
          <pc:sldMk cId="3561473475" sldId="310"/>
        </pc:sldMkLst>
      </pc:sldChg>
      <pc:sldChg chg="addSp delSp modSp mod modTransition modAnim modNotesTx">
        <pc:chgData name="Danielle Harrison" userId="3f6cd513-24ee-41c2-a986-e6586fd75d03" providerId="ADAL" clId="{58438804-5A34-4AA1-AD8F-BCA9758678C1}" dt="2023-11-12T16:29:36.013" v="15525"/>
        <pc:sldMkLst>
          <pc:docMk/>
          <pc:sldMk cId="3584772686" sldId="311"/>
        </pc:sldMkLst>
        <pc:spChg chg="mod">
          <ac:chgData name="Danielle Harrison" userId="3f6cd513-24ee-41c2-a986-e6586fd75d03" providerId="ADAL" clId="{58438804-5A34-4AA1-AD8F-BCA9758678C1}" dt="2023-11-12T16:20:28.944" v="15262" actId="1076"/>
          <ac:spMkLst>
            <pc:docMk/>
            <pc:sldMk cId="3584772686" sldId="311"/>
            <ac:spMk id="2" creationId="{009FB28F-C9D7-439B-B863-44B4E851A0B0}"/>
          </ac:spMkLst>
        </pc:spChg>
        <pc:spChg chg="add mod">
          <ac:chgData name="Danielle Harrison" userId="3f6cd513-24ee-41c2-a986-e6586fd75d03" providerId="ADAL" clId="{58438804-5A34-4AA1-AD8F-BCA9758678C1}" dt="2023-11-12T16:27:48.117" v="15519" actId="20577"/>
          <ac:spMkLst>
            <pc:docMk/>
            <pc:sldMk cId="3584772686" sldId="311"/>
            <ac:spMk id="3" creationId="{AC1A72CB-41AF-2971-8291-6387B94063AE}"/>
          </ac:spMkLst>
        </pc:spChg>
        <pc:spChg chg="del mod">
          <ac:chgData name="Danielle Harrison" userId="3f6cd513-24ee-41c2-a986-e6586fd75d03" providerId="ADAL" clId="{58438804-5A34-4AA1-AD8F-BCA9758678C1}" dt="2023-11-11T16:56:48.263" v="15212" actId="478"/>
          <ac:spMkLst>
            <pc:docMk/>
            <pc:sldMk cId="3584772686" sldId="311"/>
            <ac:spMk id="8" creationId="{50061247-EA4F-4DFA-AFCE-648487762CF7}"/>
          </ac:spMkLst>
        </pc:spChg>
        <pc:spChg chg="del">
          <ac:chgData name="Danielle Harrison" userId="3f6cd513-24ee-41c2-a986-e6586fd75d03" providerId="ADAL" clId="{58438804-5A34-4AA1-AD8F-BCA9758678C1}" dt="2023-11-11T16:56:49.898" v="15213" actId="478"/>
          <ac:spMkLst>
            <pc:docMk/>
            <pc:sldMk cId="3584772686" sldId="311"/>
            <ac:spMk id="23" creationId="{249ACE4E-0038-4BA2-8883-8C3F73B79C44}"/>
          </ac:spMkLst>
        </pc:spChg>
        <pc:spChg chg="add del mod">
          <ac:chgData name="Danielle Harrison" userId="3f6cd513-24ee-41c2-a986-e6586fd75d03" providerId="ADAL" clId="{58438804-5A34-4AA1-AD8F-BCA9758678C1}" dt="2023-11-11T16:56:08.098" v="15193" actId="478"/>
          <ac:spMkLst>
            <pc:docMk/>
            <pc:sldMk cId="3584772686" sldId="311"/>
            <ac:spMk id="33" creationId="{FE74AB88-FD83-37FB-63F1-347C450F237C}"/>
          </ac:spMkLst>
        </pc:spChg>
        <pc:spChg chg="add del mod">
          <ac:chgData name="Danielle Harrison" userId="3f6cd513-24ee-41c2-a986-e6586fd75d03" providerId="ADAL" clId="{58438804-5A34-4AA1-AD8F-BCA9758678C1}" dt="2023-11-11T16:56:16.432" v="15197" actId="478"/>
          <ac:spMkLst>
            <pc:docMk/>
            <pc:sldMk cId="3584772686" sldId="311"/>
            <ac:spMk id="35" creationId="{3AD3E665-6CF8-C44F-7464-0423CFA25825}"/>
          </ac:spMkLst>
        </pc:spChg>
        <pc:spChg chg="add del mod">
          <ac:chgData name="Danielle Harrison" userId="3f6cd513-24ee-41c2-a986-e6586fd75d03" providerId="ADAL" clId="{58438804-5A34-4AA1-AD8F-BCA9758678C1}" dt="2023-11-11T16:56:21.121" v="15200" actId="478"/>
          <ac:spMkLst>
            <pc:docMk/>
            <pc:sldMk cId="3584772686" sldId="311"/>
            <ac:spMk id="37" creationId="{DD20585A-D664-4603-4401-034EE8993389}"/>
          </ac:spMkLst>
        </pc:spChg>
        <pc:picChg chg="add del mod">
          <ac:chgData name="Danielle Harrison" userId="3f6cd513-24ee-41c2-a986-e6586fd75d03" providerId="ADAL" clId="{58438804-5A34-4AA1-AD8F-BCA9758678C1}" dt="2023-11-11T16:48:10.289" v="15166"/>
          <ac:picMkLst>
            <pc:docMk/>
            <pc:sldMk cId="3584772686" sldId="311"/>
            <ac:picMk id="4" creationId="{C1667019-0AC8-721B-4118-0246120014E1}"/>
          </ac:picMkLst>
        </pc:picChg>
        <pc:picChg chg="add del mod ord">
          <ac:chgData name="Danielle Harrison" userId="3f6cd513-24ee-41c2-a986-e6586fd75d03" providerId="ADAL" clId="{58438804-5A34-4AA1-AD8F-BCA9758678C1}" dt="2023-11-12T16:28:17.114" v="15522"/>
          <ac:picMkLst>
            <pc:docMk/>
            <pc:sldMk cId="3584772686" sldId="311"/>
            <ac:picMk id="5" creationId="{ED1A9096-2511-0FFF-7DE2-151A1E6D61CC}"/>
          </ac:picMkLst>
        </pc:picChg>
        <pc:picChg chg="add del mod">
          <ac:chgData name="Danielle Harrison" userId="3f6cd513-24ee-41c2-a986-e6586fd75d03" providerId="ADAL" clId="{58438804-5A34-4AA1-AD8F-BCA9758678C1}" dt="2023-11-12T16:28:20.670" v="15524"/>
          <ac:picMkLst>
            <pc:docMk/>
            <pc:sldMk cId="3584772686" sldId="311"/>
            <ac:picMk id="6" creationId="{2C009FCE-78A5-5107-62CA-858A1D7DABA6}"/>
          </ac:picMkLst>
        </pc:picChg>
        <pc:picChg chg="add del mod ord">
          <ac:chgData name="Danielle Harrison" userId="3f6cd513-24ee-41c2-a986-e6586fd75d03" providerId="ADAL" clId="{58438804-5A34-4AA1-AD8F-BCA9758678C1}" dt="2023-11-12T16:29:36.013" v="15525"/>
          <ac:picMkLst>
            <pc:docMk/>
            <pc:sldMk cId="3584772686" sldId="311"/>
            <ac:picMk id="9" creationId="{EA6916A1-5FC7-FEB0-0D0A-EE0F7A5564F3}"/>
          </ac:picMkLst>
        </pc:picChg>
        <pc:picChg chg="add mod">
          <ac:chgData name="Danielle Harrison" userId="3f6cd513-24ee-41c2-a986-e6586fd75d03" providerId="ADAL" clId="{58438804-5A34-4AA1-AD8F-BCA9758678C1}" dt="2023-11-12T16:29:36.013" v="15525"/>
          <ac:picMkLst>
            <pc:docMk/>
            <pc:sldMk cId="3584772686" sldId="311"/>
            <ac:picMk id="10" creationId="{89A663A3-1998-B744-E9EB-3C062DAF166F}"/>
          </ac:picMkLst>
        </pc:picChg>
        <pc:picChg chg="add del mod ord">
          <ac:chgData name="Danielle Harrison" userId="3f6cd513-24ee-41c2-a986-e6586fd75d03" providerId="ADAL" clId="{58438804-5A34-4AA1-AD8F-BCA9758678C1}" dt="2023-11-11T16:49:23.805" v="15167"/>
          <ac:picMkLst>
            <pc:docMk/>
            <pc:sldMk cId="3584772686" sldId="311"/>
            <ac:picMk id="17" creationId="{1E284986-5B9B-C24C-87DE-4F6C4AA637F0}"/>
          </ac:picMkLst>
        </pc:picChg>
        <pc:picChg chg="del mod">
          <ac:chgData name="Danielle Harrison" userId="3f6cd513-24ee-41c2-a986-e6586fd75d03" providerId="ADAL" clId="{58438804-5A34-4AA1-AD8F-BCA9758678C1}" dt="2023-11-11T16:56:13.804" v="15196" actId="478"/>
          <ac:picMkLst>
            <pc:docMk/>
            <pc:sldMk cId="3584772686" sldId="311"/>
            <ac:picMk id="18" creationId="{B503D699-E643-4969-9463-5C6331D0C869}"/>
          </ac:picMkLst>
        </pc:picChg>
        <pc:picChg chg="add del mod">
          <ac:chgData name="Danielle Harrison" userId="3f6cd513-24ee-41c2-a986-e6586fd75d03" providerId="ADAL" clId="{58438804-5A34-4AA1-AD8F-BCA9758678C1}" dt="2023-11-12T16:27:59.629" v="15521"/>
          <ac:picMkLst>
            <pc:docMk/>
            <pc:sldMk cId="3584772686" sldId="311"/>
            <ac:picMk id="19" creationId="{B3A4B278-57A6-995F-264F-AF8D29ED538B}"/>
          </ac:picMkLst>
        </pc:picChg>
        <pc:picChg chg="del">
          <ac:chgData name="Danielle Harrison" userId="3f6cd513-24ee-41c2-a986-e6586fd75d03" providerId="ADAL" clId="{58438804-5A34-4AA1-AD8F-BCA9758678C1}" dt="2023-11-11T16:56:01.798" v="15191" actId="478"/>
          <ac:picMkLst>
            <pc:docMk/>
            <pc:sldMk cId="3584772686" sldId="311"/>
            <ac:picMk id="20" creationId="{B8714555-7486-4DD7-A96C-52C276483584}"/>
          </ac:picMkLst>
        </pc:picChg>
        <pc:picChg chg="del">
          <ac:chgData name="Danielle Harrison" userId="3f6cd513-24ee-41c2-a986-e6586fd75d03" providerId="ADAL" clId="{58438804-5A34-4AA1-AD8F-BCA9758678C1}" dt="2023-11-11T16:56:19.686" v="15199" actId="478"/>
          <ac:picMkLst>
            <pc:docMk/>
            <pc:sldMk cId="3584772686" sldId="311"/>
            <ac:picMk id="22" creationId="{D8AC51EB-1C22-4303-8354-FC97950C7DE6}"/>
          </ac:picMkLst>
        </pc:picChg>
        <pc:picChg chg="add mod">
          <ac:chgData name="Danielle Harrison" userId="3f6cd513-24ee-41c2-a986-e6586fd75d03" providerId="ADAL" clId="{58438804-5A34-4AA1-AD8F-BCA9758678C1}" dt="2023-11-11T16:56:29.581" v="15205" actId="1076"/>
          <ac:picMkLst>
            <pc:docMk/>
            <pc:sldMk cId="3584772686" sldId="311"/>
            <ac:picMk id="27" creationId="{25AE7FCE-3356-F49D-9B14-0F772E70462D}"/>
          </ac:picMkLst>
        </pc:picChg>
        <pc:picChg chg="add mod">
          <ac:chgData name="Danielle Harrison" userId="3f6cd513-24ee-41c2-a986-e6586fd75d03" providerId="ADAL" clId="{58438804-5A34-4AA1-AD8F-BCA9758678C1}" dt="2023-11-11T16:56:39.770" v="15210" actId="1076"/>
          <ac:picMkLst>
            <pc:docMk/>
            <pc:sldMk cId="3584772686" sldId="311"/>
            <ac:picMk id="29" creationId="{0C17C7A4-5131-295A-281B-583632DCAD96}"/>
          </ac:picMkLst>
        </pc:picChg>
        <pc:picChg chg="add mod">
          <ac:chgData name="Danielle Harrison" userId="3f6cd513-24ee-41c2-a986-e6586fd75d03" providerId="ADAL" clId="{58438804-5A34-4AA1-AD8F-BCA9758678C1}" dt="2023-11-11T16:56:42.244" v="15211" actId="1076"/>
          <ac:picMkLst>
            <pc:docMk/>
            <pc:sldMk cId="3584772686" sldId="311"/>
            <ac:picMk id="31" creationId="{CABC2743-C410-32FD-CF5E-D0D2479CCBC0}"/>
          </ac:picMkLst>
        </pc:picChg>
      </pc:sldChg>
      <pc:sldChg chg="addSp delSp modSp mod modTransition modAnim modNotesTx">
        <pc:chgData name="Danielle Harrison" userId="3f6cd513-24ee-41c2-a986-e6586fd75d03" providerId="ADAL" clId="{58438804-5A34-4AA1-AD8F-BCA9758678C1}" dt="2023-11-11T16:49:41.936" v="15170"/>
        <pc:sldMkLst>
          <pc:docMk/>
          <pc:sldMk cId="927313156" sldId="312"/>
        </pc:sldMkLst>
        <pc:spChg chg="add del mod">
          <ac:chgData name="Danielle Harrison" userId="3f6cd513-24ee-41c2-a986-e6586fd75d03" providerId="ADAL" clId="{58438804-5A34-4AA1-AD8F-BCA9758678C1}" dt="2023-11-11T11:36:02.721" v="13998" actId="478"/>
          <ac:spMkLst>
            <pc:docMk/>
            <pc:sldMk cId="927313156" sldId="312"/>
            <ac:spMk id="3" creationId="{6195EEAC-956B-515C-7DFF-FC5404371127}"/>
          </ac:spMkLst>
        </pc:spChg>
        <pc:spChg chg="add del mod">
          <ac:chgData name="Danielle Harrison" userId="3f6cd513-24ee-41c2-a986-e6586fd75d03" providerId="ADAL" clId="{58438804-5A34-4AA1-AD8F-BCA9758678C1}" dt="2023-11-06T18:34:38.701" v="3481" actId="478"/>
          <ac:spMkLst>
            <pc:docMk/>
            <pc:sldMk cId="927313156" sldId="312"/>
            <ac:spMk id="3" creationId="{EE543E18-7692-D261-6F71-D3CA8A4E78C2}"/>
          </ac:spMkLst>
        </pc:spChg>
        <pc:spChg chg="add del mod">
          <ac:chgData name="Danielle Harrison" userId="3f6cd513-24ee-41c2-a986-e6586fd75d03" providerId="ADAL" clId="{58438804-5A34-4AA1-AD8F-BCA9758678C1}" dt="2023-11-06T18:34:36.768" v="3479" actId="478"/>
          <ac:spMkLst>
            <pc:docMk/>
            <pc:sldMk cId="927313156" sldId="312"/>
            <ac:spMk id="5" creationId="{0C4F3299-E820-5BE8-A428-998300EE3457}"/>
          </ac:spMkLst>
        </pc:spChg>
        <pc:spChg chg="del mod">
          <ac:chgData name="Danielle Harrison" userId="3f6cd513-24ee-41c2-a986-e6586fd75d03" providerId="ADAL" clId="{58438804-5A34-4AA1-AD8F-BCA9758678C1}" dt="2023-11-11T11:35:58.618" v="13997" actId="478"/>
          <ac:spMkLst>
            <pc:docMk/>
            <pc:sldMk cId="927313156" sldId="312"/>
            <ac:spMk id="7" creationId="{42AF1107-8D35-4E35-93C7-D3640946F742}"/>
          </ac:spMkLst>
        </pc:spChg>
        <pc:spChg chg="add del mod">
          <ac:chgData name="Danielle Harrison" userId="3f6cd513-24ee-41c2-a986-e6586fd75d03" providerId="ADAL" clId="{58438804-5A34-4AA1-AD8F-BCA9758678C1}" dt="2023-11-06T18:34:40.645" v="3483" actId="478"/>
          <ac:spMkLst>
            <pc:docMk/>
            <pc:sldMk cId="927313156" sldId="312"/>
            <ac:spMk id="10" creationId="{BF08451D-6084-8F70-2E7B-01B6DBE010D7}"/>
          </ac:spMkLst>
        </pc:spChg>
        <pc:spChg chg="add del mod">
          <ac:chgData name="Danielle Harrison" userId="3f6cd513-24ee-41c2-a986-e6586fd75d03" providerId="ADAL" clId="{58438804-5A34-4AA1-AD8F-BCA9758678C1}" dt="2023-11-06T18:34:34.796" v="3478" actId="478"/>
          <ac:spMkLst>
            <pc:docMk/>
            <pc:sldMk cId="927313156" sldId="312"/>
            <ac:spMk id="14" creationId="{66DB3075-3D12-4808-58F9-F3EBB51FD05C}"/>
          </ac:spMkLst>
        </pc:spChg>
        <pc:spChg chg="del">
          <ac:chgData name="Danielle Harrison" userId="3f6cd513-24ee-41c2-a986-e6586fd75d03" providerId="ADAL" clId="{58438804-5A34-4AA1-AD8F-BCA9758678C1}" dt="2023-11-06T18:34:44.546" v="3484" actId="478"/>
          <ac:spMkLst>
            <pc:docMk/>
            <pc:sldMk cId="927313156" sldId="312"/>
            <ac:spMk id="22" creationId="{692474E6-3035-46B8-9C05-9B4204E8ED39}"/>
          </ac:spMkLst>
        </pc:spChg>
        <pc:spChg chg="mod">
          <ac:chgData name="Danielle Harrison" userId="3f6cd513-24ee-41c2-a986-e6586fd75d03" providerId="ADAL" clId="{58438804-5A34-4AA1-AD8F-BCA9758678C1}" dt="2023-11-11T12:54:22.879" v="14793"/>
          <ac:spMkLst>
            <pc:docMk/>
            <pc:sldMk cId="927313156" sldId="312"/>
            <ac:spMk id="23" creationId="{DE8D546E-0F46-4CC0-B2B1-8B2430D00C0C}"/>
          </ac:spMkLst>
        </pc:spChg>
        <pc:picChg chg="add del mod">
          <ac:chgData name="Danielle Harrison" userId="3f6cd513-24ee-41c2-a986-e6586fd75d03" providerId="ADAL" clId="{58438804-5A34-4AA1-AD8F-BCA9758678C1}" dt="2023-11-11T16:49:33.591" v="15169"/>
          <ac:picMkLst>
            <pc:docMk/>
            <pc:sldMk cId="927313156" sldId="312"/>
            <ac:picMk id="5" creationId="{6302CBF5-511B-F88E-D6A3-24C4FACB0BC0}"/>
          </ac:picMkLst>
        </pc:picChg>
        <pc:picChg chg="del">
          <ac:chgData name="Danielle Harrison" userId="3f6cd513-24ee-41c2-a986-e6586fd75d03" providerId="ADAL" clId="{58438804-5A34-4AA1-AD8F-BCA9758678C1}" dt="2023-11-06T18:34:27.215" v="3473" actId="478"/>
          <ac:picMkLst>
            <pc:docMk/>
            <pc:sldMk cId="927313156" sldId="312"/>
            <ac:picMk id="9" creationId="{C82DA925-978C-48A9-98AD-0653B7A3D2D9}"/>
          </ac:picMkLst>
        </pc:picChg>
        <pc:picChg chg="del">
          <ac:chgData name="Danielle Harrison" userId="3f6cd513-24ee-41c2-a986-e6586fd75d03" providerId="ADAL" clId="{58438804-5A34-4AA1-AD8F-BCA9758678C1}" dt="2023-11-06T18:34:28.919" v="3474" actId="478"/>
          <ac:picMkLst>
            <pc:docMk/>
            <pc:sldMk cId="927313156" sldId="312"/>
            <ac:picMk id="11" creationId="{E63B7C3F-04A4-43F6-881D-FA11061CBAFA}"/>
          </ac:picMkLst>
        </pc:picChg>
        <pc:picChg chg="del mod">
          <ac:chgData name="Danielle Harrison" userId="3f6cd513-24ee-41c2-a986-e6586fd75d03" providerId="ADAL" clId="{58438804-5A34-4AA1-AD8F-BCA9758678C1}" dt="2023-11-06T18:34:31.187" v="3476" actId="478"/>
          <ac:picMkLst>
            <pc:docMk/>
            <pc:sldMk cId="927313156" sldId="312"/>
            <ac:picMk id="13" creationId="{E02C4914-F076-4415-9C5D-A9BDB6CC6110}"/>
          </ac:picMkLst>
        </pc:picChg>
        <pc:picChg chg="add del mod ord">
          <ac:chgData name="Danielle Harrison" userId="3f6cd513-24ee-41c2-a986-e6586fd75d03" providerId="ADAL" clId="{58438804-5A34-4AA1-AD8F-BCA9758678C1}" dt="2023-11-11T16:49:41.936" v="15170"/>
          <ac:picMkLst>
            <pc:docMk/>
            <pc:sldMk cId="927313156" sldId="312"/>
            <ac:picMk id="14" creationId="{6A250895-0B37-0FE8-952A-E4509746906A}"/>
          </ac:picMkLst>
        </pc:picChg>
        <pc:picChg chg="add mod">
          <ac:chgData name="Danielle Harrison" userId="3f6cd513-24ee-41c2-a986-e6586fd75d03" providerId="ADAL" clId="{58438804-5A34-4AA1-AD8F-BCA9758678C1}" dt="2023-11-11T16:49:41.936" v="15170"/>
          <ac:picMkLst>
            <pc:docMk/>
            <pc:sldMk cId="927313156" sldId="312"/>
            <ac:picMk id="15" creationId="{165EEFF1-76FD-358D-6491-176316620AE5}"/>
          </ac:picMkLst>
        </pc:picChg>
        <pc:picChg chg="del">
          <ac:chgData name="Danielle Harrison" userId="3f6cd513-24ee-41c2-a986-e6586fd75d03" providerId="ADAL" clId="{58438804-5A34-4AA1-AD8F-BCA9758678C1}" dt="2023-11-06T18:34:32.724" v="3477" actId="478"/>
          <ac:picMkLst>
            <pc:docMk/>
            <pc:sldMk cId="927313156" sldId="312"/>
            <ac:picMk id="15" creationId="{3D15FDC1-74B5-4FD8-BD17-0E2502C411A6}"/>
          </ac:picMkLst>
        </pc:picChg>
      </pc:sldChg>
      <pc:sldChg chg="del">
        <pc:chgData name="Danielle Harrison" userId="3f6cd513-24ee-41c2-a986-e6586fd75d03" providerId="ADAL" clId="{58438804-5A34-4AA1-AD8F-BCA9758678C1}" dt="2023-11-06T13:50:47.601" v="1966" actId="47"/>
        <pc:sldMkLst>
          <pc:docMk/>
          <pc:sldMk cId="2270028676" sldId="313"/>
        </pc:sldMkLst>
      </pc:sldChg>
      <pc:sldChg chg="addSp delSp modSp mod modTransition modAnim modNotesTx">
        <pc:chgData name="Danielle Harrison" userId="3f6cd513-24ee-41c2-a986-e6586fd75d03" providerId="ADAL" clId="{58438804-5A34-4AA1-AD8F-BCA9758678C1}" dt="2023-11-12T16:24:55.164" v="15503"/>
        <pc:sldMkLst>
          <pc:docMk/>
          <pc:sldMk cId="1021210917" sldId="314"/>
        </pc:sldMkLst>
        <pc:spChg chg="mod">
          <ac:chgData name="Danielle Harrison" userId="3f6cd513-24ee-41c2-a986-e6586fd75d03" providerId="ADAL" clId="{58438804-5A34-4AA1-AD8F-BCA9758678C1}" dt="2023-11-11T12:55:17.791" v="14797" actId="403"/>
          <ac:spMkLst>
            <pc:docMk/>
            <pc:sldMk cId="1021210917" sldId="314"/>
            <ac:spMk id="4" creationId="{B0881FA9-F3B0-4912-B0E1-352094195C30}"/>
          </ac:spMkLst>
        </pc:spChg>
        <pc:spChg chg="add del mod">
          <ac:chgData name="Danielle Harrison" userId="3f6cd513-24ee-41c2-a986-e6586fd75d03" providerId="ADAL" clId="{58438804-5A34-4AA1-AD8F-BCA9758678C1}" dt="2023-11-06T18:12:06.580" v="2630" actId="478"/>
          <ac:spMkLst>
            <pc:docMk/>
            <pc:sldMk cId="1021210917" sldId="314"/>
            <ac:spMk id="5" creationId="{3BBFA0AD-C741-9522-8CB3-9AB32A6E5593}"/>
          </ac:spMkLst>
        </pc:spChg>
        <pc:spChg chg="del">
          <ac:chgData name="Danielle Harrison" userId="3f6cd513-24ee-41c2-a986-e6586fd75d03" providerId="ADAL" clId="{58438804-5A34-4AA1-AD8F-BCA9758678C1}" dt="2023-11-06T18:04:03.094" v="2082" actId="478"/>
          <ac:spMkLst>
            <pc:docMk/>
            <pc:sldMk cId="1021210917" sldId="314"/>
            <ac:spMk id="9" creationId="{D45C472E-4078-40A0-83A2-652E8356EDCB}"/>
          </ac:spMkLst>
        </pc:spChg>
        <pc:spChg chg="del">
          <ac:chgData name="Danielle Harrison" userId="3f6cd513-24ee-41c2-a986-e6586fd75d03" providerId="ADAL" clId="{58438804-5A34-4AA1-AD8F-BCA9758678C1}" dt="2023-11-06T18:05:04.878" v="2090" actId="478"/>
          <ac:spMkLst>
            <pc:docMk/>
            <pc:sldMk cId="1021210917" sldId="314"/>
            <ac:spMk id="10" creationId="{A8C7C3A0-5E78-49C8-B8D4-F3DF62B2BC93}"/>
          </ac:spMkLst>
        </pc:spChg>
        <pc:spChg chg="del">
          <ac:chgData name="Danielle Harrison" userId="3f6cd513-24ee-41c2-a986-e6586fd75d03" providerId="ADAL" clId="{58438804-5A34-4AA1-AD8F-BCA9758678C1}" dt="2023-11-06T18:04:10.728" v="2083" actId="478"/>
          <ac:spMkLst>
            <pc:docMk/>
            <pc:sldMk cId="1021210917" sldId="314"/>
            <ac:spMk id="11" creationId="{56AE2454-CE9A-4A6B-AB5A-349E0D967654}"/>
          </ac:spMkLst>
        </pc:spChg>
        <pc:picChg chg="add del mod ord">
          <ac:chgData name="Danielle Harrison" userId="3f6cd513-24ee-41c2-a986-e6586fd75d03" providerId="ADAL" clId="{58438804-5A34-4AA1-AD8F-BCA9758678C1}" dt="2023-11-12T16:24:55.164" v="15503"/>
          <ac:picMkLst>
            <pc:docMk/>
            <pc:sldMk cId="1021210917" sldId="314"/>
            <ac:picMk id="6" creationId="{FA9B15F5-E18F-900A-D576-323C9869BA88}"/>
          </ac:picMkLst>
        </pc:picChg>
        <pc:picChg chg="add mod">
          <ac:chgData name="Danielle Harrison" userId="3f6cd513-24ee-41c2-a986-e6586fd75d03" providerId="ADAL" clId="{58438804-5A34-4AA1-AD8F-BCA9758678C1}" dt="2023-11-12T16:24:55.164" v="15503"/>
          <ac:picMkLst>
            <pc:docMk/>
            <pc:sldMk cId="1021210917" sldId="314"/>
            <ac:picMk id="7" creationId="{859A8951-A12B-F927-5936-E67D91CC21F8}"/>
          </ac:picMkLst>
        </pc:picChg>
        <pc:picChg chg="del">
          <ac:chgData name="Danielle Harrison" userId="3f6cd513-24ee-41c2-a986-e6586fd75d03" providerId="ADAL" clId="{58438804-5A34-4AA1-AD8F-BCA9758678C1}" dt="2023-11-06T18:11:59.140" v="2628" actId="478"/>
          <ac:picMkLst>
            <pc:docMk/>
            <pc:sldMk cId="1021210917" sldId="314"/>
            <ac:picMk id="8" creationId="{B53D1AAB-32B2-4F04-828F-AB1C758AF004}"/>
          </ac:picMkLst>
        </pc:picChg>
        <pc:picChg chg="add del mod">
          <ac:chgData name="Danielle Harrison" userId="3f6cd513-24ee-41c2-a986-e6586fd75d03" providerId="ADAL" clId="{58438804-5A34-4AA1-AD8F-BCA9758678C1}" dt="2023-11-11T12:57:37.842" v="14817" actId="478"/>
          <ac:picMkLst>
            <pc:docMk/>
            <pc:sldMk cId="1021210917" sldId="314"/>
            <ac:picMk id="9" creationId="{ACEE5E8C-A4BD-CB0D-E744-9BBFE48CD9F4}"/>
          </ac:picMkLst>
        </pc:picChg>
        <pc:picChg chg="add del mod">
          <ac:chgData name="Danielle Harrison" userId="3f6cd513-24ee-41c2-a986-e6586fd75d03" providerId="ADAL" clId="{58438804-5A34-4AA1-AD8F-BCA9758678C1}" dt="2023-11-12T16:23:37.903" v="15502"/>
          <ac:picMkLst>
            <pc:docMk/>
            <pc:sldMk cId="1021210917" sldId="314"/>
            <ac:picMk id="11" creationId="{52803257-B3E6-C6E7-7FC0-8B8605928D3D}"/>
          </ac:picMkLst>
        </pc:picChg>
      </pc:sldChg>
      <pc:sldChg chg="addSp delSp modSp mod modTransition delAnim modNotesTx">
        <pc:chgData name="Danielle Harrison" userId="3f6cd513-24ee-41c2-a986-e6586fd75d03" providerId="ADAL" clId="{58438804-5A34-4AA1-AD8F-BCA9758678C1}" dt="2023-11-11T16:25:15.902" v="15001"/>
        <pc:sldMkLst>
          <pc:docMk/>
          <pc:sldMk cId="2278140725" sldId="315"/>
        </pc:sldMkLst>
        <pc:spChg chg="mod">
          <ac:chgData name="Danielle Harrison" userId="3f6cd513-24ee-41c2-a986-e6586fd75d03" providerId="ADAL" clId="{58438804-5A34-4AA1-AD8F-BCA9758678C1}" dt="2023-11-11T12:55:26.120" v="14799" actId="403"/>
          <ac:spMkLst>
            <pc:docMk/>
            <pc:sldMk cId="2278140725" sldId="315"/>
            <ac:spMk id="4" creationId="{B0881FA9-F3B0-4912-B0E1-352094195C30}"/>
          </ac:spMkLst>
        </pc:spChg>
        <pc:spChg chg="del">
          <ac:chgData name="Danielle Harrison" userId="3f6cd513-24ee-41c2-a986-e6586fd75d03" providerId="ADAL" clId="{58438804-5A34-4AA1-AD8F-BCA9758678C1}" dt="2023-11-10T17:20:13.166" v="6553" actId="478"/>
          <ac:spMkLst>
            <pc:docMk/>
            <pc:sldMk cId="2278140725" sldId="315"/>
            <ac:spMk id="9" creationId="{D45C472E-4078-40A0-83A2-652E8356EDCB}"/>
          </ac:spMkLst>
        </pc:spChg>
        <pc:spChg chg="del">
          <ac:chgData name="Danielle Harrison" userId="3f6cd513-24ee-41c2-a986-e6586fd75d03" providerId="ADAL" clId="{58438804-5A34-4AA1-AD8F-BCA9758678C1}" dt="2023-11-06T18:04:45.380" v="2087" actId="478"/>
          <ac:spMkLst>
            <pc:docMk/>
            <pc:sldMk cId="2278140725" sldId="315"/>
            <ac:spMk id="10" creationId="{A8C7C3A0-5E78-49C8-B8D4-F3DF62B2BC93}"/>
          </ac:spMkLst>
        </pc:spChg>
        <pc:spChg chg="del">
          <ac:chgData name="Danielle Harrison" userId="3f6cd513-24ee-41c2-a986-e6586fd75d03" providerId="ADAL" clId="{58438804-5A34-4AA1-AD8F-BCA9758678C1}" dt="2023-11-06T18:04:51.368" v="2088" actId="478"/>
          <ac:spMkLst>
            <pc:docMk/>
            <pc:sldMk cId="2278140725" sldId="315"/>
            <ac:spMk id="11" creationId="{56AE2454-CE9A-4A6B-AB5A-349E0D967654}"/>
          </ac:spMkLst>
        </pc:spChg>
        <pc:spChg chg="add del mod">
          <ac:chgData name="Danielle Harrison" userId="3f6cd513-24ee-41c2-a986-e6586fd75d03" providerId="ADAL" clId="{58438804-5A34-4AA1-AD8F-BCA9758678C1}" dt="2023-11-11T12:56:42.541" v="14809" actId="478"/>
          <ac:spMkLst>
            <pc:docMk/>
            <pc:sldMk cId="2278140725" sldId="315"/>
            <ac:spMk id="15" creationId="{F062027C-E833-D7F8-B7E8-CADA9B783A76}"/>
          </ac:spMkLst>
        </pc:spChg>
        <pc:picChg chg="add del mod">
          <ac:chgData name="Danielle Harrison" userId="3f6cd513-24ee-41c2-a986-e6586fd75d03" providerId="ADAL" clId="{58438804-5A34-4AA1-AD8F-BCA9758678C1}" dt="2023-11-11T09:47:22.174" v="9274" actId="478"/>
          <ac:picMkLst>
            <pc:docMk/>
            <pc:sldMk cId="2278140725" sldId="315"/>
            <ac:picMk id="6" creationId="{41060AB1-887E-BB43-742B-C461C9E7F2AF}"/>
          </ac:picMkLst>
        </pc:picChg>
        <pc:picChg chg="del">
          <ac:chgData name="Danielle Harrison" userId="3f6cd513-24ee-41c2-a986-e6586fd75d03" providerId="ADAL" clId="{58438804-5A34-4AA1-AD8F-BCA9758678C1}" dt="2023-11-11T12:56:38.703" v="14807" actId="478"/>
          <ac:picMkLst>
            <pc:docMk/>
            <pc:sldMk cId="2278140725" sldId="315"/>
            <ac:picMk id="8" creationId="{B53D1AAB-32B2-4F04-828F-AB1C758AF004}"/>
          </ac:picMkLst>
        </pc:picChg>
        <pc:picChg chg="add del mod">
          <ac:chgData name="Danielle Harrison" userId="3f6cd513-24ee-41c2-a986-e6586fd75d03" providerId="ADAL" clId="{58438804-5A34-4AA1-AD8F-BCA9758678C1}" dt="2023-11-11T12:04:24.982" v="14002" actId="478"/>
          <ac:picMkLst>
            <pc:docMk/>
            <pc:sldMk cId="2278140725" sldId="315"/>
            <ac:picMk id="11" creationId="{0E45FA34-AF6E-3EB2-94DE-65086B53B52D}"/>
          </ac:picMkLst>
        </pc:picChg>
        <pc:picChg chg="add mod">
          <ac:chgData name="Danielle Harrison" userId="3f6cd513-24ee-41c2-a986-e6586fd75d03" providerId="ADAL" clId="{58438804-5A34-4AA1-AD8F-BCA9758678C1}" dt="2023-11-11T12:56:56.103" v="14813" actId="1076"/>
          <ac:picMkLst>
            <pc:docMk/>
            <pc:sldMk cId="2278140725" sldId="315"/>
            <ac:picMk id="13" creationId="{BF2949C8-E34F-2DFE-6FFE-FFA7EA4739F6}"/>
          </ac:picMkLst>
        </pc:picChg>
        <pc:picChg chg="add mod">
          <ac:chgData name="Danielle Harrison" userId="3f6cd513-24ee-41c2-a986-e6586fd75d03" providerId="ADAL" clId="{58438804-5A34-4AA1-AD8F-BCA9758678C1}" dt="2023-11-11T16:25:15.902" v="15001"/>
          <ac:picMkLst>
            <pc:docMk/>
            <pc:sldMk cId="2278140725" sldId="315"/>
            <ac:picMk id="20" creationId="{CF8DC8E4-6846-B175-D3FF-72610AA93898}"/>
          </ac:picMkLst>
        </pc:picChg>
      </pc:sldChg>
      <pc:sldChg chg="addSp delSp modSp mod modTransition modAnim modNotesTx">
        <pc:chgData name="Danielle Harrison" userId="3f6cd513-24ee-41c2-a986-e6586fd75d03" providerId="ADAL" clId="{58438804-5A34-4AA1-AD8F-BCA9758678C1}" dt="2023-11-11T16:54:12.702" v="15179" actId="1076"/>
        <pc:sldMkLst>
          <pc:docMk/>
          <pc:sldMk cId="2234312254" sldId="316"/>
        </pc:sldMkLst>
        <pc:spChg chg="mod">
          <ac:chgData name="Danielle Harrison" userId="3f6cd513-24ee-41c2-a986-e6586fd75d03" providerId="ADAL" clId="{58438804-5A34-4AA1-AD8F-BCA9758678C1}" dt="2023-11-06T18:33:38.993" v="3462" actId="20577"/>
          <ac:spMkLst>
            <pc:docMk/>
            <pc:sldMk cId="2234312254" sldId="316"/>
            <ac:spMk id="3" creationId="{0115FF41-AFA4-4D25-AB42-AB034F4B4FEC}"/>
          </ac:spMkLst>
        </pc:spChg>
        <pc:spChg chg="mod">
          <ac:chgData name="Danielle Harrison" userId="3f6cd513-24ee-41c2-a986-e6586fd75d03" providerId="ADAL" clId="{58438804-5A34-4AA1-AD8F-BCA9758678C1}" dt="2023-11-11T12:58:21.450" v="14824" actId="1076"/>
          <ac:spMkLst>
            <pc:docMk/>
            <pc:sldMk cId="2234312254" sldId="316"/>
            <ac:spMk id="4" creationId="{B0881FA9-F3B0-4912-B0E1-352094195C30}"/>
          </ac:spMkLst>
        </pc:spChg>
        <pc:spChg chg="add del mod">
          <ac:chgData name="Danielle Harrison" userId="3f6cd513-24ee-41c2-a986-e6586fd75d03" providerId="ADAL" clId="{58438804-5A34-4AA1-AD8F-BCA9758678C1}" dt="2023-11-06T18:29:33.540" v="3213" actId="478"/>
          <ac:spMkLst>
            <pc:docMk/>
            <pc:sldMk cId="2234312254" sldId="316"/>
            <ac:spMk id="5" creationId="{3F779436-8D06-D7DA-1C6D-85B952B0DB37}"/>
          </ac:spMkLst>
        </pc:spChg>
        <pc:spChg chg="add del mod">
          <ac:chgData name="Danielle Harrison" userId="3f6cd513-24ee-41c2-a986-e6586fd75d03" providerId="ADAL" clId="{58438804-5A34-4AA1-AD8F-BCA9758678C1}" dt="2023-11-11T12:45:05.456" v="14691" actId="478"/>
          <ac:spMkLst>
            <pc:docMk/>
            <pc:sldMk cId="2234312254" sldId="316"/>
            <ac:spMk id="6" creationId="{3F246F14-50FB-BB55-F5AA-53BAA12CCF76}"/>
          </ac:spMkLst>
        </pc:spChg>
        <pc:spChg chg="del">
          <ac:chgData name="Danielle Harrison" userId="3f6cd513-24ee-41c2-a986-e6586fd75d03" providerId="ADAL" clId="{58438804-5A34-4AA1-AD8F-BCA9758678C1}" dt="2023-11-06T18:05:13.096" v="2091" actId="478"/>
          <ac:spMkLst>
            <pc:docMk/>
            <pc:sldMk cId="2234312254" sldId="316"/>
            <ac:spMk id="9" creationId="{D45C472E-4078-40A0-83A2-652E8356EDCB}"/>
          </ac:spMkLst>
        </pc:spChg>
        <pc:spChg chg="del">
          <ac:chgData name="Danielle Harrison" userId="3f6cd513-24ee-41c2-a986-e6586fd75d03" providerId="ADAL" clId="{58438804-5A34-4AA1-AD8F-BCA9758678C1}" dt="2023-11-06T18:05:18.859" v="2092" actId="478"/>
          <ac:spMkLst>
            <pc:docMk/>
            <pc:sldMk cId="2234312254" sldId="316"/>
            <ac:spMk id="10" creationId="{A8C7C3A0-5E78-49C8-B8D4-F3DF62B2BC93}"/>
          </ac:spMkLst>
        </pc:spChg>
        <pc:spChg chg="del">
          <ac:chgData name="Danielle Harrison" userId="3f6cd513-24ee-41c2-a986-e6586fd75d03" providerId="ADAL" clId="{58438804-5A34-4AA1-AD8F-BCA9758678C1}" dt="2023-11-06T19:27:10.079" v="5304" actId="478"/>
          <ac:spMkLst>
            <pc:docMk/>
            <pc:sldMk cId="2234312254" sldId="316"/>
            <ac:spMk id="11" creationId="{56AE2454-CE9A-4A6B-AB5A-349E0D967654}"/>
          </ac:spMkLst>
        </pc:spChg>
        <pc:picChg chg="add mod">
          <ac:chgData name="Danielle Harrison" userId="3f6cd513-24ee-41c2-a986-e6586fd75d03" providerId="ADAL" clId="{58438804-5A34-4AA1-AD8F-BCA9758678C1}" dt="2023-11-11T16:54:12.702" v="15179" actId="1076"/>
          <ac:picMkLst>
            <pc:docMk/>
            <pc:sldMk cId="2234312254" sldId="316"/>
            <ac:picMk id="7" creationId="{B9539672-4C55-D6DE-7DF2-9F4F259A8A88}"/>
          </ac:picMkLst>
        </pc:picChg>
        <pc:picChg chg="del">
          <ac:chgData name="Danielle Harrison" userId="3f6cd513-24ee-41c2-a986-e6586fd75d03" providerId="ADAL" clId="{58438804-5A34-4AA1-AD8F-BCA9758678C1}" dt="2023-11-06T18:29:28.338" v="3212" actId="478"/>
          <ac:picMkLst>
            <pc:docMk/>
            <pc:sldMk cId="2234312254" sldId="316"/>
            <ac:picMk id="8" creationId="{B53D1AAB-32B2-4F04-828F-AB1C758AF004}"/>
          </ac:picMkLst>
        </pc:picChg>
        <pc:picChg chg="add del mod">
          <ac:chgData name="Danielle Harrison" userId="3f6cd513-24ee-41c2-a986-e6586fd75d03" providerId="ADAL" clId="{58438804-5A34-4AA1-AD8F-BCA9758678C1}" dt="2023-11-11T16:29:18.824" v="15003"/>
          <ac:picMkLst>
            <pc:docMk/>
            <pc:sldMk cId="2234312254" sldId="316"/>
            <ac:picMk id="9" creationId="{2B136378-C85F-DC1C-B26D-3423D736B9A9}"/>
          </ac:picMkLst>
        </pc:picChg>
        <pc:picChg chg="add del mod ord">
          <ac:chgData name="Danielle Harrison" userId="3f6cd513-24ee-41c2-a986-e6586fd75d03" providerId="ADAL" clId="{58438804-5A34-4AA1-AD8F-BCA9758678C1}" dt="2023-11-11T16:29:23.911" v="15004"/>
          <ac:picMkLst>
            <pc:docMk/>
            <pc:sldMk cId="2234312254" sldId="316"/>
            <ac:picMk id="12" creationId="{B51E5690-34E7-E2DF-6278-737B56422BEE}"/>
          </ac:picMkLst>
        </pc:picChg>
        <pc:picChg chg="add del mod">
          <ac:chgData name="Danielle Harrison" userId="3f6cd513-24ee-41c2-a986-e6586fd75d03" providerId="ADAL" clId="{58438804-5A34-4AA1-AD8F-BCA9758678C1}" dt="2023-11-11T16:29:36.641" v="15006"/>
          <ac:picMkLst>
            <pc:docMk/>
            <pc:sldMk cId="2234312254" sldId="316"/>
            <ac:picMk id="13" creationId="{0B1668E8-F36D-834F-E336-BB50DF1E95B3}"/>
          </ac:picMkLst>
        </pc:picChg>
        <pc:picChg chg="add del mod ord">
          <ac:chgData name="Danielle Harrison" userId="3f6cd513-24ee-41c2-a986-e6586fd75d03" providerId="ADAL" clId="{58438804-5A34-4AA1-AD8F-BCA9758678C1}" dt="2023-11-11T16:29:45.385" v="15007"/>
          <ac:picMkLst>
            <pc:docMk/>
            <pc:sldMk cId="2234312254" sldId="316"/>
            <ac:picMk id="16" creationId="{C54C7E09-F8A5-3214-92C9-A0C6BFE47506}"/>
          </ac:picMkLst>
        </pc:picChg>
        <pc:picChg chg="add del mod">
          <ac:chgData name="Danielle Harrison" userId="3f6cd513-24ee-41c2-a986-e6586fd75d03" providerId="ADAL" clId="{58438804-5A34-4AA1-AD8F-BCA9758678C1}" dt="2023-11-11T16:29:50.446" v="15009"/>
          <ac:picMkLst>
            <pc:docMk/>
            <pc:sldMk cId="2234312254" sldId="316"/>
            <ac:picMk id="17" creationId="{B05A512A-6ECC-623A-C216-201F38181FFB}"/>
          </ac:picMkLst>
        </pc:picChg>
        <pc:picChg chg="add del mod ord">
          <ac:chgData name="Danielle Harrison" userId="3f6cd513-24ee-41c2-a986-e6586fd75d03" providerId="ADAL" clId="{58438804-5A34-4AA1-AD8F-BCA9758678C1}" dt="2023-11-11T16:30:21.588" v="15010"/>
          <ac:picMkLst>
            <pc:docMk/>
            <pc:sldMk cId="2234312254" sldId="316"/>
            <ac:picMk id="20" creationId="{B7F55F31-2C37-7396-447C-6CE134A78B58}"/>
          </ac:picMkLst>
        </pc:picChg>
        <pc:picChg chg="add del mod">
          <ac:chgData name="Danielle Harrison" userId="3f6cd513-24ee-41c2-a986-e6586fd75d03" providerId="ADAL" clId="{58438804-5A34-4AA1-AD8F-BCA9758678C1}" dt="2023-11-11T16:30:49.344" v="15012"/>
          <ac:picMkLst>
            <pc:docMk/>
            <pc:sldMk cId="2234312254" sldId="316"/>
            <ac:picMk id="21" creationId="{6E79C536-F71A-891B-B9E3-22CDEF1AF707}"/>
          </ac:picMkLst>
        </pc:picChg>
        <pc:picChg chg="add del mod ord">
          <ac:chgData name="Danielle Harrison" userId="3f6cd513-24ee-41c2-a986-e6586fd75d03" providerId="ADAL" clId="{58438804-5A34-4AA1-AD8F-BCA9758678C1}" dt="2023-11-11T16:31:21.400" v="15013"/>
          <ac:picMkLst>
            <pc:docMk/>
            <pc:sldMk cId="2234312254" sldId="316"/>
            <ac:picMk id="25" creationId="{1EACD0D6-8D7B-3E67-CF7C-36FB6161E514}"/>
          </ac:picMkLst>
        </pc:picChg>
        <pc:picChg chg="add mod">
          <ac:chgData name="Danielle Harrison" userId="3f6cd513-24ee-41c2-a986-e6586fd75d03" providerId="ADAL" clId="{58438804-5A34-4AA1-AD8F-BCA9758678C1}" dt="2023-11-11T16:31:21.400" v="15013"/>
          <ac:picMkLst>
            <pc:docMk/>
            <pc:sldMk cId="2234312254" sldId="316"/>
            <ac:picMk id="26" creationId="{E6C7D182-A0F5-DBA0-6CFC-840E01679BB9}"/>
          </ac:picMkLst>
        </pc:picChg>
      </pc:sldChg>
      <pc:sldChg chg="addSp delSp modSp add mod ord modTransition modAnim modNotesTx">
        <pc:chgData name="Danielle Harrison" userId="3f6cd513-24ee-41c2-a986-e6586fd75d03" providerId="ADAL" clId="{58438804-5A34-4AA1-AD8F-BCA9758678C1}" dt="2023-11-11T16:57:17.806" v="15219" actId="20577"/>
        <pc:sldMkLst>
          <pc:docMk/>
          <pc:sldMk cId="1165722123" sldId="317"/>
        </pc:sldMkLst>
        <pc:spChg chg="mod">
          <ac:chgData name="Danielle Harrison" userId="3f6cd513-24ee-41c2-a986-e6586fd75d03" providerId="ADAL" clId="{58438804-5A34-4AA1-AD8F-BCA9758678C1}" dt="2023-11-06T13:48:08.040" v="1855" actId="20577"/>
          <ac:spMkLst>
            <pc:docMk/>
            <pc:sldMk cId="1165722123" sldId="317"/>
            <ac:spMk id="3" creationId="{0115FF41-AFA4-4D25-AB42-AB034F4B4FEC}"/>
          </ac:spMkLst>
        </pc:spChg>
        <pc:spChg chg="del mod">
          <ac:chgData name="Danielle Harrison" userId="3f6cd513-24ee-41c2-a986-e6586fd75d03" providerId="ADAL" clId="{58438804-5A34-4AA1-AD8F-BCA9758678C1}" dt="2023-11-11T10:27:11.965" v="11604" actId="478"/>
          <ac:spMkLst>
            <pc:docMk/>
            <pc:sldMk cId="1165722123" sldId="317"/>
            <ac:spMk id="4" creationId="{B0881FA9-F3B0-4912-B0E1-352094195C30}"/>
          </ac:spMkLst>
        </pc:spChg>
        <pc:spChg chg="add del mod">
          <ac:chgData name="Danielle Harrison" userId="3f6cd513-24ee-41c2-a986-e6586fd75d03" providerId="ADAL" clId="{58438804-5A34-4AA1-AD8F-BCA9758678C1}" dt="2023-11-11T12:59:11.576" v="14828" actId="478"/>
          <ac:spMkLst>
            <pc:docMk/>
            <pc:sldMk cId="1165722123" sldId="317"/>
            <ac:spMk id="7" creationId="{0DC41B65-D407-2D23-0B9A-189C08623CBD}"/>
          </ac:spMkLst>
        </pc:spChg>
        <pc:spChg chg="del">
          <ac:chgData name="Danielle Harrison" userId="3f6cd513-24ee-41c2-a986-e6586fd75d03" providerId="ADAL" clId="{58438804-5A34-4AA1-AD8F-BCA9758678C1}" dt="2023-11-11T10:27:15.507" v="11605" actId="478"/>
          <ac:spMkLst>
            <pc:docMk/>
            <pc:sldMk cId="1165722123" sldId="317"/>
            <ac:spMk id="9" creationId="{D45C472E-4078-40A0-83A2-652E8356EDCB}"/>
          </ac:spMkLst>
        </pc:spChg>
        <pc:spChg chg="del">
          <ac:chgData name="Danielle Harrison" userId="3f6cd513-24ee-41c2-a986-e6586fd75d03" providerId="ADAL" clId="{58438804-5A34-4AA1-AD8F-BCA9758678C1}" dt="2023-11-06T18:05:23.834" v="2093" actId="478"/>
          <ac:spMkLst>
            <pc:docMk/>
            <pc:sldMk cId="1165722123" sldId="317"/>
            <ac:spMk id="10" creationId="{A8C7C3A0-5E78-49C8-B8D4-F3DF62B2BC93}"/>
          </ac:spMkLst>
        </pc:spChg>
        <pc:spChg chg="del">
          <ac:chgData name="Danielle Harrison" userId="3f6cd513-24ee-41c2-a986-e6586fd75d03" providerId="ADAL" clId="{58438804-5A34-4AA1-AD8F-BCA9758678C1}" dt="2023-11-06T18:05:28.712" v="2094" actId="478"/>
          <ac:spMkLst>
            <pc:docMk/>
            <pc:sldMk cId="1165722123" sldId="317"/>
            <ac:spMk id="11" creationId="{56AE2454-CE9A-4A6B-AB5A-349E0D967654}"/>
          </ac:spMkLst>
        </pc:spChg>
        <pc:picChg chg="add mod">
          <ac:chgData name="Danielle Harrison" userId="3f6cd513-24ee-41c2-a986-e6586fd75d03" providerId="ADAL" clId="{58438804-5A34-4AA1-AD8F-BCA9758678C1}" dt="2023-11-11T16:57:07.863" v="15217" actId="1076"/>
          <ac:picMkLst>
            <pc:docMk/>
            <pc:sldMk cId="1165722123" sldId="317"/>
            <ac:picMk id="5" creationId="{301060D4-5795-DE47-326F-933864E342F6}"/>
          </ac:picMkLst>
        </pc:picChg>
        <pc:picChg chg="del">
          <ac:chgData name="Danielle Harrison" userId="3f6cd513-24ee-41c2-a986-e6586fd75d03" providerId="ADAL" clId="{58438804-5A34-4AA1-AD8F-BCA9758678C1}" dt="2023-11-11T12:59:09.855" v="14827" actId="478"/>
          <ac:picMkLst>
            <pc:docMk/>
            <pc:sldMk cId="1165722123" sldId="317"/>
            <ac:picMk id="8" creationId="{B53D1AAB-32B2-4F04-828F-AB1C758AF004}"/>
          </ac:picMkLst>
        </pc:picChg>
        <pc:picChg chg="add del mod">
          <ac:chgData name="Danielle Harrison" userId="3f6cd513-24ee-41c2-a986-e6586fd75d03" providerId="ADAL" clId="{58438804-5A34-4AA1-AD8F-BCA9758678C1}" dt="2023-11-11T16:44:41.783" v="15119"/>
          <ac:picMkLst>
            <pc:docMk/>
            <pc:sldMk cId="1165722123" sldId="317"/>
            <ac:picMk id="11" creationId="{33B6BD91-C1A8-8820-C1CD-A05CBCCB73D4}"/>
          </ac:picMkLst>
        </pc:picChg>
        <pc:picChg chg="add del mod ord">
          <ac:chgData name="Danielle Harrison" userId="3f6cd513-24ee-41c2-a986-e6586fd75d03" providerId="ADAL" clId="{58438804-5A34-4AA1-AD8F-BCA9758678C1}" dt="2023-11-11T16:45:59.577" v="15120"/>
          <ac:picMkLst>
            <pc:docMk/>
            <pc:sldMk cId="1165722123" sldId="317"/>
            <ac:picMk id="22" creationId="{C793C4FA-80A1-73B9-66AF-3393116A362D}"/>
          </ac:picMkLst>
        </pc:picChg>
        <pc:picChg chg="add mod">
          <ac:chgData name="Danielle Harrison" userId="3f6cd513-24ee-41c2-a986-e6586fd75d03" providerId="ADAL" clId="{58438804-5A34-4AA1-AD8F-BCA9758678C1}" dt="2023-11-11T16:45:59.577" v="15120"/>
          <ac:picMkLst>
            <pc:docMk/>
            <pc:sldMk cId="1165722123" sldId="317"/>
            <ac:picMk id="23" creationId="{A076E907-A4CE-6977-3388-7C4732C066DF}"/>
          </ac:picMkLst>
        </pc:picChg>
      </pc:sldChg>
      <pc:sldChg chg="addSp delSp modSp add mod ord modTransition modAnim modNotesTx">
        <pc:chgData name="Danielle Harrison" userId="3f6cd513-24ee-41c2-a986-e6586fd75d03" providerId="ADAL" clId="{58438804-5A34-4AA1-AD8F-BCA9758678C1}" dt="2023-11-11T16:34:57.633" v="15019"/>
        <pc:sldMkLst>
          <pc:docMk/>
          <pc:sldMk cId="3809300382" sldId="318"/>
        </pc:sldMkLst>
        <pc:spChg chg="mod">
          <ac:chgData name="Danielle Harrison" userId="3f6cd513-24ee-41c2-a986-e6586fd75d03" providerId="ADAL" clId="{58438804-5A34-4AA1-AD8F-BCA9758678C1}" dt="2023-11-11T13:01:14.915" v="14868" actId="20577"/>
          <ac:spMkLst>
            <pc:docMk/>
            <pc:sldMk cId="3809300382" sldId="318"/>
            <ac:spMk id="3" creationId="{0115FF41-AFA4-4D25-AB42-AB034F4B4FEC}"/>
          </ac:spMkLst>
        </pc:spChg>
        <pc:spChg chg="mod">
          <ac:chgData name="Danielle Harrison" userId="3f6cd513-24ee-41c2-a986-e6586fd75d03" providerId="ADAL" clId="{58438804-5A34-4AA1-AD8F-BCA9758678C1}" dt="2023-11-11T13:01:24.894" v="14869" actId="403"/>
          <ac:spMkLst>
            <pc:docMk/>
            <pc:sldMk cId="3809300382" sldId="318"/>
            <ac:spMk id="4" creationId="{B0881FA9-F3B0-4912-B0E1-352094195C30}"/>
          </ac:spMkLst>
        </pc:spChg>
        <pc:spChg chg="add del mod">
          <ac:chgData name="Danielle Harrison" userId="3f6cd513-24ee-41c2-a986-e6586fd75d03" providerId="ADAL" clId="{58438804-5A34-4AA1-AD8F-BCA9758678C1}" dt="2023-11-06T18:34:19.983" v="3472" actId="478"/>
          <ac:spMkLst>
            <pc:docMk/>
            <pc:sldMk cId="3809300382" sldId="318"/>
            <ac:spMk id="5" creationId="{591D291C-5F9B-16F0-8EC8-4BEEFF4016EB}"/>
          </ac:spMkLst>
        </pc:spChg>
        <pc:spChg chg="del">
          <ac:chgData name="Danielle Harrison" userId="3f6cd513-24ee-41c2-a986-e6586fd75d03" providerId="ADAL" clId="{58438804-5A34-4AA1-AD8F-BCA9758678C1}" dt="2023-11-10T17:37:21.659" v="7068" actId="478"/>
          <ac:spMkLst>
            <pc:docMk/>
            <pc:sldMk cId="3809300382" sldId="318"/>
            <ac:spMk id="9" creationId="{D45C472E-4078-40A0-83A2-652E8356EDCB}"/>
          </ac:spMkLst>
        </pc:spChg>
        <pc:spChg chg="del">
          <ac:chgData name="Danielle Harrison" userId="3f6cd513-24ee-41c2-a986-e6586fd75d03" providerId="ADAL" clId="{58438804-5A34-4AA1-AD8F-BCA9758678C1}" dt="2023-11-06T18:05:34.918" v="2095" actId="478"/>
          <ac:spMkLst>
            <pc:docMk/>
            <pc:sldMk cId="3809300382" sldId="318"/>
            <ac:spMk id="10" creationId="{A8C7C3A0-5E78-49C8-B8D4-F3DF62B2BC93}"/>
          </ac:spMkLst>
        </pc:spChg>
        <pc:spChg chg="del">
          <ac:chgData name="Danielle Harrison" userId="3f6cd513-24ee-41c2-a986-e6586fd75d03" providerId="ADAL" clId="{58438804-5A34-4AA1-AD8F-BCA9758678C1}" dt="2023-11-06T18:05:40.888" v="2096" actId="478"/>
          <ac:spMkLst>
            <pc:docMk/>
            <pc:sldMk cId="3809300382" sldId="318"/>
            <ac:spMk id="11" creationId="{56AE2454-CE9A-4A6B-AB5A-349E0D967654}"/>
          </ac:spMkLst>
        </pc:spChg>
        <pc:picChg chg="add del mod modCrop">
          <ac:chgData name="Danielle Harrison" userId="3f6cd513-24ee-41c2-a986-e6586fd75d03" providerId="ADAL" clId="{58438804-5A34-4AA1-AD8F-BCA9758678C1}" dt="2023-11-11T10:21:32.796" v="10771" actId="478"/>
          <ac:picMkLst>
            <pc:docMk/>
            <pc:sldMk cId="3809300382" sldId="318"/>
            <ac:picMk id="5" creationId="{ED221BD4-AA57-74DC-0E61-2F0CF022052C}"/>
          </ac:picMkLst>
        </pc:picChg>
        <pc:picChg chg="add mod">
          <ac:chgData name="Danielle Harrison" userId="3f6cd513-24ee-41c2-a986-e6586fd75d03" providerId="ADAL" clId="{58438804-5A34-4AA1-AD8F-BCA9758678C1}" dt="2023-11-11T13:01:52.310" v="14874" actId="207"/>
          <ac:picMkLst>
            <pc:docMk/>
            <pc:sldMk cId="3809300382" sldId="318"/>
            <ac:picMk id="6" creationId="{9A26DD06-D016-DE0B-5F8A-02115F63EE30}"/>
          </ac:picMkLst>
        </pc:picChg>
        <pc:picChg chg="add del mod">
          <ac:chgData name="Danielle Harrison" userId="3f6cd513-24ee-41c2-a986-e6586fd75d03" providerId="ADAL" clId="{58438804-5A34-4AA1-AD8F-BCA9758678C1}" dt="2023-11-11T16:33:19.410" v="15015"/>
          <ac:picMkLst>
            <pc:docMk/>
            <pc:sldMk cId="3809300382" sldId="318"/>
            <ac:picMk id="8" creationId="{97168DE0-D3E8-A193-17A9-4A7765F18E83}"/>
          </ac:picMkLst>
        </pc:picChg>
        <pc:picChg chg="del mod">
          <ac:chgData name="Danielle Harrison" userId="3f6cd513-24ee-41c2-a986-e6586fd75d03" providerId="ADAL" clId="{58438804-5A34-4AA1-AD8F-BCA9758678C1}" dt="2023-11-06T18:34:12.383" v="3471" actId="478"/>
          <ac:picMkLst>
            <pc:docMk/>
            <pc:sldMk cId="3809300382" sldId="318"/>
            <ac:picMk id="8" creationId="{B53D1AAB-32B2-4F04-828F-AB1C758AF004}"/>
          </ac:picMkLst>
        </pc:picChg>
        <pc:picChg chg="add del mod ord">
          <ac:chgData name="Danielle Harrison" userId="3f6cd513-24ee-41c2-a986-e6586fd75d03" providerId="ADAL" clId="{58438804-5A34-4AA1-AD8F-BCA9758678C1}" dt="2023-11-11T16:33:48.368" v="15016"/>
          <ac:picMkLst>
            <pc:docMk/>
            <pc:sldMk cId="3809300382" sldId="318"/>
            <ac:picMk id="15" creationId="{999FA47C-D813-20D4-4F28-A3406B9F0A52}"/>
          </ac:picMkLst>
        </pc:picChg>
        <pc:picChg chg="add del mod">
          <ac:chgData name="Danielle Harrison" userId="3f6cd513-24ee-41c2-a986-e6586fd75d03" providerId="ADAL" clId="{58438804-5A34-4AA1-AD8F-BCA9758678C1}" dt="2023-11-11T16:33:53.657" v="15018"/>
          <ac:picMkLst>
            <pc:docMk/>
            <pc:sldMk cId="3809300382" sldId="318"/>
            <ac:picMk id="16" creationId="{BDCBD551-7CB6-C73B-82AA-E07CD8608055}"/>
          </ac:picMkLst>
        </pc:picChg>
        <pc:picChg chg="add del mod ord">
          <ac:chgData name="Danielle Harrison" userId="3f6cd513-24ee-41c2-a986-e6586fd75d03" providerId="ADAL" clId="{58438804-5A34-4AA1-AD8F-BCA9758678C1}" dt="2023-11-11T16:34:57.633" v="15019"/>
          <ac:picMkLst>
            <pc:docMk/>
            <pc:sldMk cId="3809300382" sldId="318"/>
            <ac:picMk id="19" creationId="{A7651133-DE8F-A958-46E5-903943F6ADC8}"/>
          </ac:picMkLst>
        </pc:picChg>
        <pc:picChg chg="add mod">
          <ac:chgData name="Danielle Harrison" userId="3f6cd513-24ee-41c2-a986-e6586fd75d03" providerId="ADAL" clId="{58438804-5A34-4AA1-AD8F-BCA9758678C1}" dt="2023-11-11T16:34:57.633" v="15019"/>
          <ac:picMkLst>
            <pc:docMk/>
            <pc:sldMk cId="3809300382" sldId="318"/>
            <ac:picMk id="20" creationId="{51F342B6-6708-F526-5296-55485425D524}"/>
          </ac:picMkLst>
        </pc:picChg>
      </pc:sldChg>
      <pc:sldChg chg="modSp new del mod">
        <pc:chgData name="Danielle Harrison" userId="3f6cd513-24ee-41c2-a986-e6586fd75d03" providerId="ADAL" clId="{58438804-5A34-4AA1-AD8F-BCA9758678C1}" dt="2023-11-06T14:04:33.571" v="2079" actId="47"/>
        <pc:sldMkLst>
          <pc:docMk/>
          <pc:sldMk cId="1105531218" sldId="319"/>
        </pc:sldMkLst>
        <pc:spChg chg="mod">
          <ac:chgData name="Danielle Harrison" userId="3f6cd513-24ee-41c2-a986-e6586fd75d03" providerId="ADAL" clId="{58438804-5A34-4AA1-AD8F-BCA9758678C1}" dt="2023-11-06T13:49:53.191" v="1940" actId="20577"/>
          <ac:spMkLst>
            <pc:docMk/>
            <pc:sldMk cId="1105531218" sldId="319"/>
            <ac:spMk id="3" creationId="{11B24134-134F-18FB-FCC6-706C96BA53BD}"/>
          </ac:spMkLst>
        </pc:spChg>
      </pc:sldChg>
      <pc:sldChg chg="addSp delSp modSp add mod modTransition modAnim modNotesTx">
        <pc:chgData name="Danielle Harrison" userId="3f6cd513-24ee-41c2-a986-e6586fd75d03" providerId="ADAL" clId="{58438804-5A34-4AA1-AD8F-BCA9758678C1}" dt="2023-11-12T16:16:29.471" v="15244" actId="1076"/>
        <pc:sldMkLst>
          <pc:docMk/>
          <pc:sldMk cId="1715493198" sldId="320"/>
        </pc:sldMkLst>
        <pc:spChg chg="mod">
          <ac:chgData name="Danielle Harrison" userId="3f6cd513-24ee-41c2-a986-e6586fd75d03" providerId="ADAL" clId="{58438804-5A34-4AA1-AD8F-BCA9758678C1}" dt="2023-11-06T18:06:17.685" v="2136" actId="20577"/>
          <ac:spMkLst>
            <pc:docMk/>
            <pc:sldMk cId="1715493198" sldId="320"/>
            <ac:spMk id="4" creationId="{55E27C7C-4B68-4BBC-BF36-8959D8493E4A}"/>
          </ac:spMkLst>
        </pc:spChg>
        <pc:spChg chg="del">
          <ac:chgData name="Danielle Harrison" userId="3f6cd513-24ee-41c2-a986-e6586fd75d03" providerId="ADAL" clId="{58438804-5A34-4AA1-AD8F-BCA9758678C1}" dt="2023-11-06T18:05:55.124" v="2098" actId="478"/>
          <ac:spMkLst>
            <pc:docMk/>
            <pc:sldMk cId="1715493198" sldId="320"/>
            <ac:spMk id="9" creationId="{4FC290B8-BF94-4636-BFAB-9FD67F4AAC6D}"/>
          </ac:spMkLst>
        </pc:spChg>
        <pc:spChg chg="add del mod">
          <ac:chgData name="Danielle Harrison" userId="3f6cd513-24ee-41c2-a986-e6586fd75d03" providerId="ADAL" clId="{58438804-5A34-4AA1-AD8F-BCA9758678C1}" dt="2023-11-11T16:53:41.361" v="15174" actId="478"/>
          <ac:spMkLst>
            <pc:docMk/>
            <pc:sldMk cId="1715493198" sldId="320"/>
            <ac:spMk id="19" creationId="{E457FC30-9EE4-1F1D-3397-745188E5AFB1}"/>
          </ac:spMkLst>
        </pc:spChg>
        <pc:graphicFrameChg chg="add mod">
          <ac:chgData name="Danielle Harrison" userId="3f6cd513-24ee-41c2-a986-e6586fd75d03" providerId="ADAL" clId="{58438804-5A34-4AA1-AD8F-BCA9758678C1}" dt="2023-11-12T16:16:29.471" v="15244" actId="1076"/>
          <ac:graphicFrameMkLst>
            <pc:docMk/>
            <pc:sldMk cId="1715493198" sldId="320"/>
            <ac:graphicFrameMk id="2" creationId="{F7F2A810-BE62-8750-6D53-1DB5B6D0BFC8}"/>
          </ac:graphicFrameMkLst>
        </pc:graphicFrameChg>
        <pc:graphicFrameChg chg="del">
          <ac:chgData name="Danielle Harrison" userId="3f6cd513-24ee-41c2-a986-e6586fd75d03" providerId="ADAL" clId="{58438804-5A34-4AA1-AD8F-BCA9758678C1}" dt="2023-11-11T16:53:35.382" v="15171" actId="478"/>
          <ac:graphicFrameMkLst>
            <pc:docMk/>
            <pc:sldMk cId="1715493198" sldId="320"/>
            <ac:graphicFrameMk id="5" creationId="{F7F2A810-BE62-8750-6D53-1DB5B6D0BFC8}"/>
          </ac:graphicFrameMkLst>
        </pc:graphicFrameChg>
        <pc:graphicFrameChg chg="add del mod">
          <ac:chgData name="Danielle Harrison" userId="3f6cd513-24ee-41c2-a986-e6586fd75d03" providerId="ADAL" clId="{58438804-5A34-4AA1-AD8F-BCA9758678C1}" dt="2023-11-12T16:16:19.721" v="15236" actId="478"/>
          <ac:graphicFrameMkLst>
            <pc:docMk/>
            <pc:sldMk cId="1715493198" sldId="320"/>
            <ac:graphicFrameMk id="20" creationId="{F7F2A810-BE62-8750-6D53-1DB5B6D0BFC8}"/>
          </ac:graphicFrameMkLst>
        </pc:graphicFrameChg>
        <pc:picChg chg="add del mod">
          <ac:chgData name="Danielle Harrison" userId="3f6cd513-24ee-41c2-a986-e6586fd75d03" providerId="ADAL" clId="{58438804-5A34-4AA1-AD8F-BCA9758678C1}" dt="2023-11-11T16:42:56.557" v="15116"/>
          <ac:picMkLst>
            <pc:docMk/>
            <pc:sldMk cId="1715493198" sldId="320"/>
            <ac:picMk id="3" creationId="{78DFD488-A6DB-3CFB-D29D-80FCE31D21B8}"/>
          </ac:picMkLst>
        </pc:picChg>
        <pc:picChg chg="add del mod ord">
          <ac:chgData name="Danielle Harrison" userId="3f6cd513-24ee-41c2-a986-e6586fd75d03" providerId="ADAL" clId="{58438804-5A34-4AA1-AD8F-BCA9758678C1}" dt="2023-11-11T16:43:42.139" v="15117"/>
          <ac:picMkLst>
            <pc:docMk/>
            <pc:sldMk cId="1715493198" sldId="320"/>
            <ac:picMk id="12" creationId="{EAA5CB4B-2AE0-3BC1-6DCD-4D51148A7380}"/>
          </ac:picMkLst>
        </pc:picChg>
        <pc:picChg chg="add mod">
          <ac:chgData name="Danielle Harrison" userId="3f6cd513-24ee-41c2-a986-e6586fd75d03" providerId="ADAL" clId="{58438804-5A34-4AA1-AD8F-BCA9758678C1}" dt="2023-11-11T16:43:42.139" v="15117"/>
          <ac:picMkLst>
            <pc:docMk/>
            <pc:sldMk cId="1715493198" sldId="320"/>
            <ac:picMk id="13" creationId="{35703178-0A44-3537-97AA-DF8C2A4BAB45}"/>
          </ac:picMkLst>
        </pc:picChg>
      </pc:sldChg>
      <pc:sldChg chg="addSp delSp modSp add mod modTransition modAnim modNotesTx">
        <pc:chgData name="Danielle Harrison" userId="3f6cd513-24ee-41c2-a986-e6586fd75d03" providerId="ADAL" clId="{58438804-5A34-4AA1-AD8F-BCA9758678C1}" dt="2023-11-12T16:27:18.715" v="15509"/>
        <pc:sldMkLst>
          <pc:docMk/>
          <pc:sldMk cId="2132116671" sldId="321"/>
        </pc:sldMkLst>
        <pc:spChg chg="mod">
          <ac:chgData name="Danielle Harrison" userId="3f6cd513-24ee-41c2-a986-e6586fd75d03" providerId="ADAL" clId="{58438804-5A34-4AA1-AD8F-BCA9758678C1}" dt="2023-11-10T19:10:22.887" v="7746" actId="20577"/>
          <ac:spMkLst>
            <pc:docMk/>
            <pc:sldMk cId="2132116671" sldId="321"/>
            <ac:spMk id="3" creationId="{0115FF41-AFA4-4D25-AB42-AB034F4B4FEC}"/>
          </ac:spMkLst>
        </pc:spChg>
        <pc:spChg chg="del">
          <ac:chgData name="Danielle Harrison" userId="3f6cd513-24ee-41c2-a986-e6586fd75d03" providerId="ADAL" clId="{58438804-5A34-4AA1-AD8F-BCA9758678C1}" dt="2023-11-11T10:54:32.706" v="12286" actId="478"/>
          <ac:spMkLst>
            <pc:docMk/>
            <pc:sldMk cId="2132116671" sldId="321"/>
            <ac:spMk id="4" creationId="{B0881FA9-F3B0-4912-B0E1-352094195C30}"/>
          </ac:spMkLst>
        </pc:spChg>
        <pc:spChg chg="add del mod">
          <ac:chgData name="Danielle Harrison" userId="3f6cd513-24ee-41c2-a986-e6586fd75d03" providerId="ADAL" clId="{58438804-5A34-4AA1-AD8F-BCA9758678C1}" dt="2023-11-11T10:54:41.403" v="12288" actId="478"/>
          <ac:spMkLst>
            <pc:docMk/>
            <pc:sldMk cId="2132116671" sldId="321"/>
            <ac:spMk id="7" creationId="{AAC2FD77-D8B3-D507-A2B0-7A835C05DF91}"/>
          </ac:spMkLst>
        </pc:spChg>
        <pc:spChg chg="add mod">
          <ac:chgData name="Danielle Harrison" userId="3f6cd513-24ee-41c2-a986-e6586fd75d03" providerId="ADAL" clId="{58438804-5A34-4AA1-AD8F-BCA9758678C1}" dt="2023-11-11T16:54:45.681" v="15185" actId="114"/>
          <ac:spMkLst>
            <pc:docMk/>
            <pc:sldMk cId="2132116671" sldId="321"/>
            <ac:spMk id="8" creationId="{B8355C03-7A4B-6C42-DF03-86C2C95FF5A8}"/>
          </ac:spMkLst>
        </pc:spChg>
        <pc:picChg chg="add del mod">
          <ac:chgData name="Danielle Harrison" userId="3f6cd513-24ee-41c2-a986-e6586fd75d03" providerId="ADAL" clId="{58438804-5A34-4AA1-AD8F-BCA9758678C1}" dt="2023-11-11T10:54:30.104" v="12285" actId="478"/>
          <ac:picMkLst>
            <pc:docMk/>
            <pc:sldMk cId="2132116671" sldId="321"/>
            <ac:picMk id="2" creationId="{226F62AD-0C6A-E314-1695-FE11F6B337D7}"/>
          </ac:picMkLst>
        </pc:picChg>
        <pc:picChg chg="add del">
          <ac:chgData name="Danielle Harrison" userId="3f6cd513-24ee-41c2-a986-e6586fd75d03" providerId="ADAL" clId="{58438804-5A34-4AA1-AD8F-BCA9758678C1}" dt="2023-11-10T19:11:55.816" v="7748" actId="478"/>
          <ac:picMkLst>
            <pc:docMk/>
            <pc:sldMk cId="2132116671" sldId="321"/>
            <ac:picMk id="5" creationId="{ED221BD4-AA57-74DC-0E61-2F0CF022052C}"/>
          </ac:picMkLst>
        </pc:picChg>
        <pc:picChg chg="add del mod ord">
          <ac:chgData name="Danielle Harrison" userId="3f6cd513-24ee-41c2-a986-e6586fd75d03" providerId="ADAL" clId="{58438804-5A34-4AA1-AD8F-BCA9758678C1}" dt="2023-11-12T16:26:09.128" v="15506"/>
          <ac:picMkLst>
            <pc:docMk/>
            <pc:sldMk cId="2132116671" sldId="321"/>
            <ac:picMk id="5" creationId="{F6A33D7A-90BF-C680-D58A-68CAEBD2C368}"/>
          </ac:picMkLst>
        </pc:picChg>
        <pc:picChg chg="add mod modCrop">
          <ac:chgData name="Danielle Harrison" userId="3f6cd513-24ee-41c2-a986-e6586fd75d03" providerId="ADAL" clId="{58438804-5A34-4AA1-AD8F-BCA9758678C1}" dt="2023-11-11T10:55:21.525" v="12329" actId="1076"/>
          <ac:picMkLst>
            <pc:docMk/>
            <pc:sldMk cId="2132116671" sldId="321"/>
            <ac:picMk id="6" creationId="{E0E8F0A2-6EC2-8A74-2A18-C8377F35D82E}"/>
          </ac:picMkLst>
        </pc:picChg>
        <pc:picChg chg="add del mod">
          <ac:chgData name="Danielle Harrison" userId="3f6cd513-24ee-41c2-a986-e6586fd75d03" providerId="ADAL" clId="{58438804-5A34-4AA1-AD8F-BCA9758678C1}" dt="2023-11-12T16:26:13.684" v="15508"/>
          <ac:picMkLst>
            <pc:docMk/>
            <pc:sldMk cId="2132116671" sldId="321"/>
            <ac:picMk id="7" creationId="{D71192A0-4A7A-3CAB-E4C0-66853B28E2CB}"/>
          </ac:picMkLst>
        </pc:picChg>
        <pc:picChg chg="add del mod">
          <ac:chgData name="Danielle Harrison" userId="3f6cd513-24ee-41c2-a986-e6586fd75d03" providerId="ADAL" clId="{58438804-5A34-4AA1-AD8F-BCA9758678C1}" dt="2023-11-11T16:36:12.574" v="15021"/>
          <ac:picMkLst>
            <pc:docMk/>
            <pc:sldMk cId="2132116671" sldId="321"/>
            <ac:picMk id="10" creationId="{B020DED9-93F4-BD32-5119-D9D21DD6A9A7}"/>
          </ac:picMkLst>
        </pc:picChg>
        <pc:picChg chg="add del mod ord">
          <ac:chgData name="Danielle Harrison" userId="3f6cd513-24ee-41c2-a986-e6586fd75d03" providerId="ADAL" clId="{58438804-5A34-4AA1-AD8F-BCA9758678C1}" dt="2023-11-12T16:27:18.715" v="15509"/>
          <ac:picMkLst>
            <pc:docMk/>
            <pc:sldMk cId="2132116671" sldId="321"/>
            <ac:picMk id="11" creationId="{2F41A167-D396-B2C4-CA2C-2F03AB393154}"/>
          </ac:picMkLst>
        </pc:picChg>
        <pc:picChg chg="add mod">
          <ac:chgData name="Danielle Harrison" userId="3f6cd513-24ee-41c2-a986-e6586fd75d03" providerId="ADAL" clId="{58438804-5A34-4AA1-AD8F-BCA9758678C1}" dt="2023-11-12T16:27:18.715" v="15509"/>
          <ac:picMkLst>
            <pc:docMk/>
            <pc:sldMk cId="2132116671" sldId="321"/>
            <ac:picMk id="12" creationId="{69A7E07F-7D08-F3C5-5542-43862FA5D9B9}"/>
          </ac:picMkLst>
        </pc:picChg>
        <pc:picChg chg="add del mod ord">
          <ac:chgData name="Danielle Harrison" userId="3f6cd513-24ee-41c2-a986-e6586fd75d03" providerId="ADAL" clId="{58438804-5A34-4AA1-AD8F-BCA9758678C1}" dt="2023-11-11T16:37:12.698" v="15022"/>
          <ac:picMkLst>
            <pc:docMk/>
            <pc:sldMk cId="2132116671" sldId="321"/>
            <ac:picMk id="15" creationId="{5465B5AD-247C-9595-E830-7B50139B525B}"/>
          </ac:picMkLst>
        </pc:picChg>
        <pc:picChg chg="add del mod">
          <ac:chgData name="Danielle Harrison" userId="3f6cd513-24ee-41c2-a986-e6586fd75d03" providerId="ADAL" clId="{58438804-5A34-4AA1-AD8F-BCA9758678C1}" dt="2023-11-12T16:25:29.424" v="15505"/>
          <ac:picMkLst>
            <pc:docMk/>
            <pc:sldMk cId="2132116671" sldId="321"/>
            <ac:picMk id="16" creationId="{C38C5483-313C-6FE1-0857-D7508F5BA82D}"/>
          </ac:picMkLst>
        </pc:picChg>
      </pc:sldChg>
      <pc:sldChg chg="modSp add del mod modTransition modNotesTx">
        <pc:chgData name="Danielle Harrison" userId="3f6cd513-24ee-41c2-a986-e6586fd75d03" providerId="ADAL" clId="{58438804-5A34-4AA1-AD8F-BCA9758678C1}" dt="2023-11-11T13:01:06.591" v="14846" actId="47"/>
        <pc:sldMkLst>
          <pc:docMk/>
          <pc:sldMk cId="587960912" sldId="322"/>
        </pc:sldMkLst>
        <pc:spChg chg="mod">
          <ac:chgData name="Danielle Harrison" userId="3f6cd513-24ee-41c2-a986-e6586fd75d03" providerId="ADAL" clId="{58438804-5A34-4AA1-AD8F-BCA9758678C1}" dt="2023-11-11T10:27:53.923" v="11662" actId="20577"/>
          <ac:spMkLst>
            <pc:docMk/>
            <pc:sldMk cId="587960912" sldId="322"/>
            <ac:spMk id="3" creationId="{0115FF41-AFA4-4D25-AB42-AB034F4B4FEC}"/>
          </ac:spMkLst>
        </pc:spChg>
        <pc:spChg chg="mod">
          <ac:chgData name="Danielle Harrison" userId="3f6cd513-24ee-41c2-a986-e6586fd75d03" providerId="ADAL" clId="{58438804-5A34-4AA1-AD8F-BCA9758678C1}" dt="2023-11-11T10:28:47.940" v="11766" actId="20577"/>
          <ac:spMkLst>
            <pc:docMk/>
            <pc:sldMk cId="587960912" sldId="322"/>
            <ac:spMk id="4" creationId="{B0881FA9-F3B0-4912-B0E1-352094195C30}"/>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d.harrison\Downloads\Pay%20Quartiles%20-%20Gneder%20Leadership%20Gap.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d.harrison\Downloads\Pay%20Quartiles%20-%20Gneder%20Leadership%20Gap.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University Comparison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Upper Quartile Women</c:v>
                </c:pt>
              </c:strCache>
            </c:strRef>
          </c:tx>
          <c:spPr>
            <a:solidFill>
              <a:schemeClr val="accent1"/>
            </a:solidFill>
            <a:ln>
              <a:noFill/>
            </a:ln>
            <a:effectLst/>
          </c:spPr>
          <c:invertIfNegative val="0"/>
          <c:cat>
            <c:strRef>
              <c:f>Sheet1!$A$2:$A$7</c:f>
              <c:strCache>
                <c:ptCount val="6"/>
                <c:pt idx="0">
                  <c:v>Swansea Uni </c:v>
                </c:pt>
                <c:pt idx="1">
                  <c:v>Cardiff</c:v>
                </c:pt>
                <c:pt idx="2">
                  <c:v>Glyndwr Wrexham</c:v>
                </c:pt>
                <c:pt idx="3">
                  <c:v>Bangor </c:v>
                </c:pt>
                <c:pt idx="4">
                  <c:v>Aberystwyth</c:v>
                </c:pt>
                <c:pt idx="5">
                  <c:v>UWTSD</c:v>
                </c:pt>
              </c:strCache>
            </c:strRef>
          </c:cat>
          <c:val>
            <c:numRef>
              <c:f>Sheet1!$B$2:$B$7</c:f>
              <c:numCache>
                <c:formatCode>General</c:formatCode>
                <c:ptCount val="6"/>
                <c:pt idx="0">
                  <c:v>42.2</c:v>
                </c:pt>
                <c:pt idx="1">
                  <c:v>42</c:v>
                </c:pt>
                <c:pt idx="2">
                  <c:v>58.5</c:v>
                </c:pt>
                <c:pt idx="3">
                  <c:v>48.3</c:v>
                </c:pt>
                <c:pt idx="4">
                  <c:v>41.83</c:v>
                </c:pt>
                <c:pt idx="5">
                  <c:v>49</c:v>
                </c:pt>
              </c:numCache>
            </c:numRef>
          </c:val>
          <c:extLst>
            <c:ext xmlns:c16="http://schemas.microsoft.com/office/drawing/2014/chart" uri="{C3380CC4-5D6E-409C-BE32-E72D297353CC}">
              <c16:uniqueId val="{00000000-2D2D-4EBF-99A8-BE732FE8708F}"/>
            </c:ext>
          </c:extLst>
        </c:ser>
        <c:ser>
          <c:idx val="1"/>
          <c:order val="1"/>
          <c:tx>
            <c:strRef>
              <c:f>Sheet1!$C$1</c:f>
              <c:strCache>
                <c:ptCount val="1"/>
                <c:pt idx="0">
                  <c:v>Upper Quartile Men</c:v>
                </c:pt>
              </c:strCache>
            </c:strRef>
          </c:tx>
          <c:spPr>
            <a:solidFill>
              <a:schemeClr val="accent2"/>
            </a:solidFill>
            <a:ln>
              <a:noFill/>
            </a:ln>
            <a:effectLst/>
          </c:spPr>
          <c:invertIfNegative val="0"/>
          <c:cat>
            <c:strRef>
              <c:f>Sheet1!$A$2:$A$7</c:f>
              <c:strCache>
                <c:ptCount val="6"/>
                <c:pt idx="0">
                  <c:v>Swansea Uni </c:v>
                </c:pt>
                <c:pt idx="1">
                  <c:v>Cardiff</c:v>
                </c:pt>
                <c:pt idx="2">
                  <c:v>Glyndwr Wrexham</c:v>
                </c:pt>
                <c:pt idx="3">
                  <c:v>Bangor </c:v>
                </c:pt>
                <c:pt idx="4">
                  <c:v>Aberystwyth</c:v>
                </c:pt>
                <c:pt idx="5">
                  <c:v>UWTSD</c:v>
                </c:pt>
              </c:strCache>
            </c:strRef>
          </c:cat>
          <c:val>
            <c:numRef>
              <c:f>Sheet1!$C$2:$C$7</c:f>
              <c:numCache>
                <c:formatCode>General</c:formatCode>
                <c:ptCount val="6"/>
                <c:pt idx="0">
                  <c:v>57.6</c:v>
                </c:pt>
                <c:pt idx="1">
                  <c:v>58</c:v>
                </c:pt>
                <c:pt idx="2">
                  <c:v>41.5</c:v>
                </c:pt>
                <c:pt idx="3">
                  <c:v>54.7</c:v>
                </c:pt>
                <c:pt idx="4">
                  <c:v>58.17</c:v>
                </c:pt>
                <c:pt idx="5">
                  <c:v>51</c:v>
                </c:pt>
              </c:numCache>
            </c:numRef>
          </c:val>
          <c:extLst>
            <c:ext xmlns:c16="http://schemas.microsoft.com/office/drawing/2014/chart" uri="{C3380CC4-5D6E-409C-BE32-E72D297353CC}">
              <c16:uniqueId val="{00000001-2D2D-4EBF-99A8-BE732FE8708F}"/>
            </c:ext>
          </c:extLst>
        </c:ser>
        <c:ser>
          <c:idx val="6"/>
          <c:order val="6"/>
          <c:tx>
            <c:strRef>
              <c:f>Sheet1!$H$1</c:f>
              <c:strCache>
                <c:ptCount val="1"/>
                <c:pt idx="0">
                  <c:v>Lower Quartile Women</c:v>
                </c:pt>
              </c:strCache>
            </c:strRef>
          </c:tx>
          <c:spPr>
            <a:solidFill>
              <a:schemeClr val="accent1">
                <a:lumMod val="60000"/>
              </a:schemeClr>
            </a:solidFill>
            <a:ln>
              <a:noFill/>
            </a:ln>
            <a:effectLst/>
          </c:spPr>
          <c:invertIfNegative val="0"/>
          <c:cat>
            <c:strRef>
              <c:f>Sheet1!$A$2:$A$7</c:f>
              <c:strCache>
                <c:ptCount val="6"/>
                <c:pt idx="0">
                  <c:v>Swansea Uni </c:v>
                </c:pt>
                <c:pt idx="1">
                  <c:v>Cardiff</c:v>
                </c:pt>
                <c:pt idx="2">
                  <c:v>Glyndwr Wrexham</c:v>
                </c:pt>
                <c:pt idx="3">
                  <c:v>Bangor </c:v>
                </c:pt>
                <c:pt idx="4">
                  <c:v>Aberystwyth</c:v>
                </c:pt>
                <c:pt idx="5">
                  <c:v>UWTSD</c:v>
                </c:pt>
              </c:strCache>
            </c:strRef>
          </c:cat>
          <c:val>
            <c:numRef>
              <c:f>Sheet1!$H$2:$H$7</c:f>
              <c:numCache>
                <c:formatCode>General</c:formatCode>
                <c:ptCount val="6"/>
                <c:pt idx="0">
                  <c:v>57</c:v>
                </c:pt>
                <c:pt idx="1">
                  <c:v>63</c:v>
                </c:pt>
                <c:pt idx="2">
                  <c:v>59.8</c:v>
                </c:pt>
                <c:pt idx="3">
                  <c:v>62.8</c:v>
                </c:pt>
                <c:pt idx="4">
                  <c:v>51.42</c:v>
                </c:pt>
                <c:pt idx="5">
                  <c:v>59.7</c:v>
                </c:pt>
              </c:numCache>
            </c:numRef>
          </c:val>
          <c:extLst>
            <c:ext xmlns:c16="http://schemas.microsoft.com/office/drawing/2014/chart" uri="{C3380CC4-5D6E-409C-BE32-E72D297353CC}">
              <c16:uniqueId val="{00000002-2D2D-4EBF-99A8-BE732FE8708F}"/>
            </c:ext>
          </c:extLst>
        </c:ser>
        <c:ser>
          <c:idx val="7"/>
          <c:order val="7"/>
          <c:tx>
            <c:strRef>
              <c:f>Sheet1!$I$1</c:f>
              <c:strCache>
                <c:ptCount val="1"/>
                <c:pt idx="0">
                  <c:v>Lower Quartile Men</c:v>
                </c:pt>
              </c:strCache>
            </c:strRef>
          </c:tx>
          <c:spPr>
            <a:solidFill>
              <a:schemeClr val="accent2">
                <a:lumMod val="60000"/>
              </a:schemeClr>
            </a:solidFill>
            <a:ln>
              <a:noFill/>
            </a:ln>
            <a:effectLst/>
          </c:spPr>
          <c:invertIfNegative val="0"/>
          <c:cat>
            <c:strRef>
              <c:f>Sheet1!$A$2:$A$7</c:f>
              <c:strCache>
                <c:ptCount val="6"/>
                <c:pt idx="0">
                  <c:v>Swansea Uni </c:v>
                </c:pt>
                <c:pt idx="1">
                  <c:v>Cardiff</c:v>
                </c:pt>
                <c:pt idx="2">
                  <c:v>Glyndwr Wrexham</c:v>
                </c:pt>
                <c:pt idx="3">
                  <c:v>Bangor </c:v>
                </c:pt>
                <c:pt idx="4">
                  <c:v>Aberystwyth</c:v>
                </c:pt>
                <c:pt idx="5">
                  <c:v>UWTSD</c:v>
                </c:pt>
              </c:strCache>
            </c:strRef>
          </c:cat>
          <c:val>
            <c:numRef>
              <c:f>Sheet1!$I$2:$I$7</c:f>
              <c:numCache>
                <c:formatCode>General</c:formatCode>
                <c:ptCount val="6"/>
                <c:pt idx="0">
                  <c:v>43</c:v>
                </c:pt>
                <c:pt idx="1">
                  <c:v>37</c:v>
                </c:pt>
                <c:pt idx="2">
                  <c:v>40.200000000000003</c:v>
                </c:pt>
                <c:pt idx="3">
                  <c:v>37.200000000000003</c:v>
                </c:pt>
                <c:pt idx="4">
                  <c:v>48.58</c:v>
                </c:pt>
                <c:pt idx="5">
                  <c:v>40.299999999999997</c:v>
                </c:pt>
              </c:numCache>
            </c:numRef>
          </c:val>
          <c:extLst>
            <c:ext xmlns:c16="http://schemas.microsoft.com/office/drawing/2014/chart" uri="{C3380CC4-5D6E-409C-BE32-E72D297353CC}">
              <c16:uniqueId val="{00000003-2D2D-4EBF-99A8-BE732FE8708F}"/>
            </c:ext>
          </c:extLst>
        </c:ser>
        <c:dLbls>
          <c:showLegendKey val="0"/>
          <c:showVal val="0"/>
          <c:showCatName val="0"/>
          <c:showSerName val="0"/>
          <c:showPercent val="0"/>
          <c:showBubbleSize val="0"/>
        </c:dLbls>
        <c:gapWidth val="260"/>
        <c:overlap val="-30"/>
        <c:axId val="1142427856"/>
        <c:axId val="1131135936"/>
        <c:extLst>
          <c:ext xmlns:c15="http://schemas.microsoft.com/office/drawing/2012/chart" uri="{02D57815-91ED-43cb-92C2-25804820EDAC}">
            <c15:filteredBarSeries>
              <c15:ser>
                <c:idx val="2"/>
                <c:order val="2"/>
                <c:tx>
                  <c:strRef>
                    <c:extLst>
                      <c:ext uri="{02D57815-91ED-43cb-92C2-25804820EDAC}">
                        <c15:formulaRef>
                          <c15:sqref>Sheet1!$D$1</c15:sqref>
                        </c15:formulaRef>
                      </c:ext>
                    </c:extLst>
                    <c:strCache>
                      <c:ptCount val="1"/>
                      <c:pt idx="0">
                        <c:v>Upper middle quartile Women </c:v>
                      </c:pt>
                    </c:strCache>
                  </c:strRef>
                </c:tx>
                <c:spPr>
                  <a:solidFill>
                    <a:schemeClr val="accent3"/>
                  </a:solidFill>
                  <a:ln>
                    <a:noFill/>
                  </a:ln>
                  <a:effectLst/>
                </c:spPr>
                <c:invertIfNegative val="0"/>
                <c:cat>
                  <c:strRef>
                    <c:extLst>
                      <c:ext uri="{02D57815-91ED-43cb-92C2-25804820EDAC}">
                        <c15:formulaRef>
                          <c15:sqref>Sheet1!$A$2:$A$7</c15:sqref>
                        </c15:formulaRef>
                      </c:ext>
                    </c:extLst>
                    <c:strCache>
                      <c:ptCount val="6"/>
                      <c:pt idx="0">
                        <c:v>Swansea Uni </c:v>
                      </c:pt>
                      <c:pt idx="1">
                        <c:v>Cardiff</c:v>
                      </c:pt>
                      <c:pt idx="2">
                        <c:v>Glyndwr Wrexham</c:v>
                      </c:pt>
                      <c:pt idx="3">
                        <c:v>Bangor </c:v>
                      </c:pt>
                      <c:pt idx="4">
                        <c:v>Aberystwyth</c:v>
                      </c:pt>
                      <c:pt idx="5">
                        <c:v>UWTSD</c:v>
                      </c:pt>
                    </c:strCache>
                  </c:strRef>
                </c:cat>
                <c:val>
                  <c:numRef>
                    <c:extLst>
                      <c:ext uri="{02D57815-91ED-43cb-92C2-25804820EDAC}">
                        <c15:formulaRef>
                          <c15:sqref>Sheet1!$D$2:$D$7</c15:sqref>
                        </c15:formulaRef>
                      </c:ext>
                    </c:extLst>
                    <c:numCache>
                      <c:formatCode>General</c:formatCode>
                      <c:ptCount val="6"/>
                      <c:pt idx="0">
                        <c:v>57.1</c:v>
                      </c:pt>
                      <c:pt idx="1">
                        <c:v>53</c:v>
                      </c:pt>
                      <c:pt idx="2">
                        <c:v>60.8</c:v>
                      </c:pt>
                      <c:pt idx="3">
                        <c:v>67.2</c:v>
                      </c:pt>
                      <c:pt idx="4">
                        <c:v>63.09</c:v>
                      </c:pt>
                      <c:pt idx="5">
                        <c:v>60.1</c:v>
                      </c:pt>
                    </c:numCache>
                  </c:numRef>
                </c:val>
                <c:extLst>
                  <c:ext xmlns:c16="http://schemas.microsoft.com/office/drawing/2014/chart" uri="{C3380CC4-5D6E-409C-BE32-E72D297353CC}">
                    <c16:uniqueId val="{00000004-2D2D-4EBF-99A8-BE732FE8708F}"/>
                  </c:ext>
                </c:extLst>
              </c15:ser>
            </c15:filteredBarSeries>
            <c15:filteredBarSeries>
              <c15:ser>
                <c:idx val="3"/>
                <c:order val="3"/>
                <c:tx>
                  <c:strRef>
                    <c:extLst xmlns:c15="http://schemas.microsoft.com/office/drawing/2012/chart">
                      <c:ext xmlns:c15="http://schemas.microsoft.com/office/drawing/2012/chart" uri="{02D57815-91ED-43cb-92C2-25804820EDAC}">
                        <c15:formulaRef>
                          <c15:sqref>Sheet1!$E$1</c15:sqref>
                        </c15:formulaRef>
                      </c:ext>
                    </c:extLst>
                    <c:strCache>
                      <c:ptCount val="1"/>
                      <c:pt idx="0">
                        <c:v>Upper middle quartile Men</c:v>
                      </c:pt>
                    </c:strCache>
                  </c:strRef>
                </c:tx>
                <c:spPr>
                  <a:solidFill>
                    <a:schemeClr val="accent4"/>
                  </a:solidFill>
                  <a:ln>
                    <a:noFill/>
                  </a:ln>
                  <a:effectLst/>
                </c:spPr>
                <c:invertIfNegative val="0"/>
                <c:cat>
                  <c:strRef>
                    <c:extLst xmlns:c15="http://schemas.microsoft.com/office/drawing/2012/chart">
                      <c:ext xmlns:c15="http://schemas.microsoft.com/office/drawing/2012/chart" uri="{02D57815-91ED-43cb-92C2-25804820EDAC}">
                        <c15:formulaRef>
                          <c15:sqref>Sheet1!$A$2:$A$7</c15:sqref>
                        </c15:formulaRef>
                      </c:ext>
                    </c:extLst>
                    <c:strCache>
                      <c:ptCount val="6"/>
                      <c:pt idx="0">
                        <c:v>Swansea Uni </c:v>
                      </c:pt>
                      <c:pt idx="1">
                        <c:v>Cardiff</c:v>
                      </c:pt>
                      <c:pt idx="2">
                        <c:v>Glyndwr Wrexham</c:v>
                      </c:pt>
                      <c:pt idx="3">
                        <c:v>Bangor </c:v>
                      </c:pt>
                      <c:pt idx="4">
                        <c:v>Aberystwyth</c:v>
                      </c:pt>
                      <c:pt idx="5">
                        <c:v>UWTSD</c:v>
                      </c:pt>
                    </c:strCache>
                  </c:strRef>
                </c:cat>
                <c:val>
                  <c:numRef>
                    <c:extLst xmlns:c15="http://schemas.microsoft.com/office/drawing/2012/chart">
                      <c:ext xmlns:c15="http://schemas.microsoft.com/office/drawing/2012/chart" uri="{02D57815-91ED-43cb-92C2-25804820EDAC}">
                        <c15:formulaRef>
                          <c15:sqref>Sheet1!$E$2:$E$7</c15:sqref>
                        </c15:formulaRef>
                      </c:ext>
                    </c:extLst>
                    <c:numCache>
                      <c:formatCode>General</c:formatCode>
                      <c:ptCount val="6"/>
                      <c:pt idx="0">
                        <c:v>42.9</c:v>
                      </c:pt>
                      <c:pt idx="1">
                        <c:v>47</c:v>
                      </c:pt>
                      <c:pt idx="2">
                        <c:v>39.200000000000003</c:v>
                      </c:pt>
                      <c:pt idx="3">
                        <c:v>54.7</c:v>
                      </c:pt>
                      <c:pt idx="4">
                        <c:v>36.909999999999997</c:v>
                      </c:pt>
                      <c:pt idx="5">
                        <c:v>39.9</c:v>
                      </c:pt>
                    </c:numCache>
                  </c:numRef>
                </c:val>
                <c:extLst xmlns:c15="http://schemas.microsoft.com/office/drawing/2012/chart">
                  <c:ext xmlns:c16="http://schemas.microsoft.com/office/drawing/2014/chart" uri="{C3380CC4-5D6E-409C-BE32-E72D297353CC}">
                    <c16:uniqueId val="{00000005-2D2D-4EBF-99A8-BE732FE8708F}"/>
                  </c:ext>
                </c:extLst>
              </c15:ser>
            </c15:filteredBarSeries>
            <c15:filteredBarSeries>
              <c15:ser>
                <c:idx val="4"/>
                <c:order val="4"/>
                <c:tx>
                  <c:strRef>
                    <c:extLst xmlns:c15="http://schemas.microsoft.com/office/drawing/2012/chart">
                      <c:ext xmlns:c15="http://schemas.microsoft.com/office/drawing/2012/chart" uri="{02D57815-91ED-43cb-92C2-25804820EDAC}">
                        <c15:formulaRef>
                          <c15:sqref>Sheet1!$F$1</c15:sqref>
                        </c15:formulaRef>
                      </c:ext>
                    </c:extLst>
                    <c:strCache>
                      <c:ptCount val="1"/>
                      <c:pt idx="0">
                        <c:v>Lower Middle Quartile Women</c:v>
                      </c:pt>
                    </c:strCache>
                  </c:strRef>
                </c:tx>
                <c:spPr>
                  <a:solidFill>
                    <a:schemeClr val="accent5"/>
                  </a:solidFill>
                  <a:ln>
                    <a:noFill/>
                  </a:ln>
                  <a:effectLst/>
                </c:spPr>
                <c:invertIfNegative val="0"/>
                <c:cat>
                  <c:strRef>
                    <c:extLst xmlns:c15="http://schemas.microsoft.com/office/drawing/2012/chart">
                      <c:ext xmlns:c15="http://schemas.microsoft.com/office/drawing/2012/chart" uri="{02D57815-91ED-43cb-92C2-25804820EDAC}">
                        <c15:formulaRef>
                          <c15:sqref>Sheet1!$A$2:$A$7</c15:sqref>
                        </c15:formulaRef>
                      </c:ext>
                    </c:extLst>
                    <c:strCache>
                      <c:ptCount val="6"/>
                      <c:pt idx="0">
                        <c:v>Swansea Uni </c:v>
                      </c:pt>
                      <c:pt idx="1">
                        <c:v>Cardiff</c:v>
                      </c:pt>
                      <c:pt idx="2">
                        <c:v>Glyndwr Wrexham</c:v>
                      </c:pt>
                      <c:pt idx="3">
                        <c:v>Bangor </c:v>
                      </c:pt>
                      <c:pt idx="4">
                        <c:v>Aberystwyth</c:v>
                      </c:pt>
                      <c:pt idx="5">
                        <c:v>UWTSD</c:v>
                      </c:pt>
                    </c:strCache>
                  </c:strRef>
                </c:cat>
                <c:val>
                  <c:numRef>
                    <c:extLst xmlns:c15="http://schemas.microsoft.com/office/drawing/2012/chart">
                      <c:ext xmlns:c15="http://schemas.microsoft.com/office/drawing/2012/chart" uri="{02D57815-91ED-43cb-92C2-25804820EDAC}">
                        <c15:formulaRef>
                          <c15:sqref>Sheet1!$F$2:$F$7</c15:sqref>
                        </c15:formulaRef>
                      </c:ext>
                    </c:extLst>
                    <c:numCache>
                      <c:formatCode>General</c:formatCode>
                      <c:ptCount val="6"/>
                      <c:pt idx="0">
                        <c:v>59</c:v>
                      </c:pt>
                      <c:pt idx="1">
                        <c:v>60</c:v>
                      </c:pt>
                      <c:pt idx="2">
                        <c:v>66.2</c:v>
                      </c:pt>
                      <c:pt idx="3">
                        <c:v>64.099999999999994</c:v>
                      </c:pt>
                      <c:pt idx="4">
                        <c:v>56.83</c:v>
                      </c:pt>
                      <c:pt idx="5">
                        <c:v>58.7</c:v>
                      </c:pt>
                    </c:numCache>
                  </c:numRef>
                </c:val>
                <c:extLst xmlns:c15="http://schemas.microsoft.com/office/drawing/2012/chart">
                  <c:ext xmlns:c16="http://schemas.microsoft.com/office/drawing/2014/chart" uri="{C3380CC4-5D6E-409C-BE32-E72D297353CC}">
                    <c16:uniqueId val="{00000006-2D2D-4EBF-99A8-BE732FE8708F}"/>
                  </c:ext>
                </c:extLst>
              </c15:ser>
            </c15:filteredBarSeries>
            <c15:filteredBarSeries>
              <c15:ser>
                <c:idx val="5"/>
                <c:order val="5"/>
                <c:tx>
                  <c:strRef>
                    <c:extLst xmlns:c15="http://schemas.microsoft.com/office/drawing/2012/chart">
                      <c:ext xmlns:c15="http://schemas.microsoft.com/office/drawing/2012/chart" uri="{02D57815-91ED-43cb-92C2-25804820EDAC}">
                        <c15:formulaRef>
                          <c15:sqref>Sheet1!$G$1</c15:sqref>
                        </c15:formulaRef>
                      </c:ext>
                    </c:extLst>
                    <c:strCache>
                      <c:ptCount val="1"/>
                      <c:pt idx="0">
                        <c:v>Lower Middle Quartile Men</c:v>
                      </c:pt>
                    </c:strCache>
                  </c:strRef>
                </c:tx>
                <c:spPr>
                  <a:solidFill>
                    <a:schemeClr val="accent6"/>
                  </a:solidFill>
                  <a:ln>
                    <a:noFill/>
                  </a:ln>
                  <a:effectLst/>
                </c:spPr>
                <c:invertIfNegative val="0"/>
                <c:cat>
                  <c:strRef>
                    <c:extLst xmlns:c15="http://schemas.microsoft.com/office/drawing/2012/chart">
                      <c:ext xmlns:c15="http://schemas.microsoft.com/office/drawing/2012/chart" uri="{02D57815-91ED-43cb-92C2-25804820EDAC}">
                        <c15:formulaRef>
                          <c15:sqref>Sheet1!$A$2:$A$7</c15:sqref>
                        </c15:formulaRef>
                      </c:ext>
                    </c:extLst>
                    <c:strCache>
                      <c:ptCount val="6"/>
                      <c:pt idx="0">
                        <c:v>Swansea Uni </c:v>
                      </c:pt>
                      <c:pt idx="1">
                        <c:v>Cardiff</c:v>
                      </c:pt>
                      <c:pt idx="2">
                        <c:v>Glyndwr Wrexham</c:v>
                      </c:pt>
                      <c:pt idx="3">
                        <c:v>Bangor </c:v>
                      </c:pt>
                      <c:pt idx="4">
                        <c:v>Aberystwyth</c:v>
                      </c:pt>
                      <c:pt idx="5">
                        <c:v>UWTSD</c:v>
                      </c:pt>
                    </c:strCache>
                  </c:strRef>
                </c:cat>
                <c:val>
                  <c:numRef>
                    <c:extLst xmlns:c15="http://schemas.microsoft.com/office/drawing/2012/chart">
                      <c:ext xmlns:c15="http://schemas.microsoft.com/office/drawing/2012/chart" uri="{02D57815-91ED-43cb-92C2-25804820EDAC}">
                        <c15:formulaRef>
                          <c15:sqref>Sheet1!$G$2:$G$7</c15:sqref>
                        </c15:formulaRef>
                      </c:ext>
                    </c:extLst>
                    <c:numCache>
                      <c:formatCode>General</c:formatCode>
                      <c:ptCount val="6"/>
                      <c:pt idx="0">
                        <c:v>41</c:v>
                      </c:pt>
                      <c:pt idx="1">
                        <c:v>40</c:v>
                      </c:pt>
                      <c:pt idx="2">
                        <c:v>33.799999999999997</c:v>
                      </c:pt>
                      <c:pt idx="3">
                        <c:v>35.9</c:v>
                      </c:pt>
                      <c:pt idx="4">
                        <c:v>43.17</c:v>
                      </c:pt>
                      <c:pt idx="5">
                        <c:v>41.3</c:v>
                      </c:pt>
                    </c:numCache>
                  </c:numRef>
                </c:val>
                <c:extLst xmlns:c15="http://schemas.microsoft.com/office/drawing/2012/chart">
                  <c:ext xmlns:c16="http://schemas.microsoft.com/office/drawing/2014/chart" uri="{C3380CC4-5D6E-409C-BE32-E72D297353CC}">
                    <c16:uniqueId val="{00000007-2D2D-4EBF-99A8-BE732FE8708F}"/>
                  </c:ext>
                </c:extLst>
              </c15:ser>
            </c15:filteredBarSeries>
          </c:ext>
        </c:extLst>
      </c:barChart>
      <c:catAx>
        <c:axId val="114242785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t>University</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31135936"/>
        <c:crosses val="autoZero"/>
        <c:auto val="1"/>
        <c:lblAlgn val="ctr"/>
        <c:lblOffset val="100"/>
        <c:noMultiLvlLbl val="0"/>
      </c:catAx>
      <c:valAx>
        <c:axId val="11311359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424278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Public</a:t>
            </a:r>
            <a:r>
              <a:rPr lang="en-US" baseline="0"/>
              <a:t> Sector Comparison </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Sheet2!$B$1</c:f>
              <c:strCache>
                <c:ptCount val="1"/>
                <c:pt idx="0">
                  <c:v>Upper Quartile Women</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Sheet2!$A$2:$A$6</c:f>
              <c:strCache>
                <c:ptCount val="5"/>
                <c:pt idx="0">
                  <c:v>DVLA </c:v>
                </c:pt>
                <c:pt idx="1">
                  <c:v>Swansea Council</c:v>
                </c:pt>
                <c:pt idx="2">
                  <c:v>Hywel Dda University Health Board</c:v>
                </c:pt>
                <c:pt idx="3">
                  <c:v>Dyfed Powys Police </c:v>
                </c:pt>
                <c:pt idx="4">
                  <c:v>Mid &amp; West Wales Fire Service</c:v>
                </c:pt>
              </c:strCache>
            </c:strRef>
          </c:cat>
          <c:val>
            <c:numRef>
              <c:f>Sheet2!$B$2:$B$6</c:f>
              <c:numCache>
                <c:formatCode>General</c:formatCode>
                <c:ptCount val="5"/>
                <c:pt idx="0">
                  <c:v>45.3</c:v>
                </c:pt>
                <c:pt idx="1">
                  <c:v>58</c:v>
                </c:pt>
                <c:pt idx="2">
                  <c:v>50</c:v>
                </c:pt>
                <c:pt idx="3">
                  <c:v>25</c:v>
                </c:pt>
                <c:pt idx="4">
                  <c:v>13</c:v>
                </c:pt>
              </c:numCache>
            </c:numRef>
          </c:val>
          <c:extLst>
            <c:ext xmlns:c16="http://schemas.microsoft.com/office/drawing/2014/chart" uri="{C3380CC4-5D6E-409C-BE32-E72D297353CC}">
              <c16:uniqueId val="{00000000-7982-4EBC-A2BB-5689777E0FF8}"/>
            </c:ext>
          </c:extLst>
        </c:ser>
        <c:ser>
          <c:idx val="1"/>
          <c:order val="1"/>
          <c:tx>
            <c:strRef>
              <c:f>Sheet2!$C$1</c:f>
              <c:strCache>
                <c:ptCount val="1"/>
                <c:pt idx="0">
                  <c:v>Upper Quartile Men</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Sheet2!$A$2:$A$6</c:f>
              <c:strCache>
                <c:ptCount val="5"/>
                <c:pt idx="0">
                  <c:v>DVLA </c:v>
                </c:pt>
                <c:pt idx="1">
                  <c:v>Swansea Council</c:v>
                </c:pt>
                <c:pt idx="2">
                  <c:v>Hywel Dda University Health Board</c:v>
                </c:pt>
                <c:pt idx="3">
                  <c:v>Dyfed Powys Police </c:v>
                </c:pt>
                <c:pt idx="4">
                  <c:v>Mid &amp; West Wales Fire Service</c:v>
                </c:pt>
              </c:strCache>
            </c:strRef>
          </c:cat>
          <c:val>
            <c:numRef>
              <c:f>Sheet2!$C$2:$C$6</c:f>
              <c:numCache>
                <c:formatCode>General</c:formatCode>
                <c:ptCount val="5"/>
                <c:pt idx="0">
                  <c:v>54.7</c:v>
                </c:pt>
                <c:pt idx="1">
                  <c:v>42</c:v>
                </c:pt>
                <c:pt idx="2">
                  <c:v>50</c:v>
                </c:pt>
                <c:pt idx="3">
                  <c:v>75</c:v>
                </c:pt>
                <c:pt idx="4">
                  <c:v>87</c:v>
                </c:pt>
              </c:numCache>
            </c:numRef>
          </c:val>
          <c:extLst>
            <c:ext xmlns:c16="http://schemas.microsoft.com/office/drawing/2014/chart" uri="{C3380CC4-5D6E-409C-BE32-E72D297353CC}">
              <c16:uniqueId val="{00000001-7982-4EBC-A2BB-5689777E0FF8}"/>
            </c:ext>
          </c:extLst>
        </c:ser>
        <c:dLbls>
          <c:dLblPos val="outEnd"/>
          <c:showLegendKey val="0"/>
          <c:showVal val="1"/>
          <c:showCatName val="0"/>
          <c:showSerName val="0"/>
          <c:showPercent val="0"/>
          <c:showBubbleSize val="0"/>
        </c:dLbls>
        <c:gapWidth val="140"/>
        <c:overlap val="-30"/>
        <c:axId val="1214825632"/>
        <c:axId val="1190211696"/>
      </c:barChart>
      <c:catAx>
        <c:axId val="121482563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t>Organisation</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0211696"/>
        <c:crosses val="autoZero"/>
        <c:auto val="1"/>
        <c:lblAlgn val="ctr"/>
        <c:lblOffset val="100"/>
        <c:noMultiLvlLbl val="0"/>
      </c:catAx>
      <c:valAx>
        <c:axId val="11902116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148256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7B86346-59A2-4282-9A64-05524C79D88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161D54C-AFC8-47F5-B030-A8ED60D0880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536B27D-C1ED-4C55-9062-2279210E96ED}" type="datetime1">
              <a:rPr lang="en-GB" smtClean="0"/>
              <a:t>12/11/2023</a:t>
            </a:fld>
            <a:endParaRPr lang="en-GB" dirty="0"/>
          </a:p>
        </p:txBody>
      </p:sp>
      <p:sp>
        <p:nvSpPr>
          <p:cNvPr id="4" name="Footer Placeholder 3">
            <a:extLst>
              <a:ext uri="{FF2B5EF4-FFF2-40B4-BE49-F238E27FC236}">
                <a16:creationId xmlns:a16="http://schemas.microsoft.com/office/drawing/2014/main" id="{B43D8396-DC49-433C-84C0-BD573781E57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CDA06B3-9442-49D9-BE03-080DCCEA199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EC5AD26-F754-4E27-9D95-B069583ABB63}" type="slidenum">
              <a:rPr lang="en-GB" smtClean="0"/>
              <a:t>‹#›</a:t>
            </a:fld>
            <a:endParaRPr lang="en-GB"/>
          </a:p>
        </p:txBody>
      </p:sp>
    </p:spTree>
    <p:extLst>
      <p:ext uri="{BB962C8B-B14F-4D97-AF65-F5344CB8AC3E}">
        <p14:creationId xmlns:p14="http://schemas.microsoft.com/office/powerpoint/2010/main" val="41220840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61EAF8-BEF3-4EDD-99CF-6435314FE1C9}" type="datetime1">
              <a:rPr lang="en-GB" smtClean="0"/>
              <a:pPr/>
              <a:t>12/11/2023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D5939589-3E79-4C82-AA4A-FE78234FAA59}" type="slidenum">
              <a:rPr lang="en-GB" noProof="0" smtClean="0"/>
              <a:t>‹#›</a:t>
            </a:fld>
            <a:endParaRPr lang="en-GB" noProof="0"/>
          </a:p>
        </p:txBody>
      </p:sp>
    </p:spTree>
    <p:extLst>
      <p:ext uri="{BB962C8B-B14F-4D97-AF65-F5344CB8AC3E}">
        <p14:creationId xmlns:p14="http://schemas.microsoft.com/office/powerpoint/2010/main" val="219496896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 I’m Danielle Harrison and today I’m going to take you through my final project report. The chosen title of my discussion is Female leadership in the workplace: The barriers to this and their impact. </a:t>
            </a:r>
          </a:p>
          <a:p>
            <a:endParaRPr lang="en-GB" dirty="0"/>
          </a:p>
          <a:p>
            <a:r>
              <a:rPr lang="en-GB" dirty="0"/>
              <a:t>So before we start, I’d just like to run through what I’ll be covering in this presentation. </a:t>
            </a:r>
          </a:p>
          <a:p>
            <a:endParaRPr lang="en-GB" dirty="0"/>
          </a:p>
          <a:p>
            <a:r>
              <a:rPr lang="en-GB" dirty="0"/>
              <a:t>We start with the main question which is, do barriers exist to women in acquiring leadership roles and what are the subsequent impacts of those barriers. </a:t>
            </a:r>
          </a:p>
          <a:p>
            <a:r>
              <a:rPr lang="en-GB" dirty="0"/>
              <a:t>Secondly, I’ll cover a brief introduction to give some context to the topic. Then some background to the topic of discussion, which will lead us into, what are the actual barriers women face (if any) and if so, what do these barriers look like. Followed by the research conducted and the findings. Then to close the findings and conclusion. </a:t>
            </a:r>
          </a:p>
          <a:p>
            <a:r>
              <a:rPr lang="en-GB" dirty="0"/>
              <a:t>Let’s begin…</a:t>
            </a:r>
          </a:p>
          <a:p>
            <a:endParaRPr lang="en-GB" dirty="0"/>
          </a:p>
        </p:txBody>
      </p:sp>
      <p:sp>
        <p:nvSpPr>
          <p:cNvPr id="4" name="Slide Number Placeholder 3"/>
          <p:cNvSpPr>
            <a:spLocks noGrp="1"/>
          </p:cNvSpPr>
          <p:nvPr>
            <p:ph type="sldNum" sz="quarter" idx="5"/>
          </p:nvPr>
        </p:nvSpPr>
        <p:spPr/>
        <p:txBody>
          <a:bodyPr/>
          <a:lstStyle/>
          <a:p>
            <a:pPr rtl="0"/>
            <a:fld id="{D5939589-3E79-4C82-AA4A-FE78234FAA59}" type="slidenum">
              <a:rPr lang="en-GB" smtClean="0"/>
              <a:t>1</a:t>
            </a:fld>
            <a:endParaRPr lang="en-GB"/>
          </a:p>
        </p:txBody>
      </p:sp>
    </p:spTree>
    <p:extLst>
      <p:ext uri="{BB962C8B-B14F-4D97-AF65-F5344CB8AC3E}">
        <p14:creationId xmlns:p14="http://schemas.microsoft.com/office/powerpoint/2010/main" val="686272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aim of this report is to identify the barriers women in leadership face and what is the impact of those barriers. With this in mind, the main title and question can be split into sub-questions as follows; </a:t>
            </a:r>
          </a:p>
          <a:p>
            <a:pPr marL="342900" indent="-342900" rtl="0">
              <a:buFont typeface="Arial" panose="020B0604020202020204" pitchFamily="34" charset="0"/>
              <a:buChar char="•"/>
            </a:pPr>
            <a:r>
              <a:rPr lang="en-GB" sz="1200" dirty="0"/>
              <a:t>Is there a gender leadership gap?</a:t>
            </a:r>
          </a:p>
          <a:p>
            <a:pPr marL="342900" lvl="0" indent="-342900">
              <a:lnSpc>
                <a:spcPct val="107000"/>
              </a:lnSpc>
              <a:buFont typeface="Arial" panose="020B0604020202020204" pitchFamily="34" charset="0"/>
              <a:buChar char="•"/>
            </a:pPr>
            <a:r>
              <a:rPr lang="en-GB" sz="1200" kern="100" dirty="0">
                <a:effectLst/>
                <a:ea typeface="DengXian" panose="02010600030101010101" pitchFamily="2" charset="-122"/>
                <a:cs typeface="Arial" panose="020B0604020202020204" pitchFamily="34" charset="0"/>
              </a:rPr>
              <a:t>Do barriers to female leadership in the workplace exist?</a:t>
            </a:r>
          </a:p>
          <a:p>
            <a:pPr marL="342900" lvl="0" indent="-342900">
              <a:lnSpc>
                <a:spcPct val="107000"/>
              </a:lnSpc>
              <a:buFont typeface="Arial" panose="020B0604020202020204" pitchFamily="34" charset="0"/>
              <a:buChar char="•"/>
            </a:pPr>
            <a:r>
              <a:rPr lang="en-GB" sz="1200" kern="100" dirty="0">
                <a:effectLst/>
                <a:ea typeface="DengXian" panose="02010600030101010101" pitchFamily="2" charset="-122"/>
                <a:cs typeface="Arial" panose="020B0604020202020204" pitchFamily="34" charset="0"/>
              </a:rPr>
              <a:t>If yes, what are the barriers? </a:t>
            </a:r>
          </a:p>
          <a:p>
            <a:pPr marL="342900" lvl="0" indent="-342900">
              <a:lnSpc>
                <a:spcPct val="107000"/>
              </a:lnSpc>
              <a:spcAft>
                <a:spcPts val="800"/>
              </a:spcAft>
              <a:buFont typeface="Arial" panose="020B0604020202020204" pitchFamily="34" charset="0"/>
              <a:buChar char="•"/>
            </a:pPr>
            <a:r>
              <a:rPr lang="en-GB" sz="1200" kern="100" dirty="0">
                <a:effectLst/>
                <a:ea typeface="DengXian" panose="02010600030101010101" pitchFamily="2" charset="-122"/>
                <a:cs typeface="Arial" panose="020B0604020202020204" pitchFamily="34" charset="0"/>
              </a:rPr>
              <a:t>What are the impacts of these barriers and wh</a:t>
            </a:r>
            <a:r>
              <a:rPr lang="en-GB" sz="1200" kern="100" dirty="0">
                <a:ea typeface="DengXian" panose="02010600030101010101" pitchFamily="2" charset="-122"/>
                <a:cs typeface="Arial" panose="020B0604020202020204" pitchFamily="34" charset="0"/>
              </a:rPr>
              <a:t>y does it matter</a:t>
            </a:r>
            <a:r>
              <a:rPr lang="en-GB" sz="1200" kern="100" dirty="0">
                <a:effectLst/>
                <a:ea typeface="DengXian" panose="02010600030101010101" pitchFamily="2" charset="-122"/>
                <a:cs typeface="Arial" panose="020B0604020202020204" pitchFamily="34" charset="0"/>
              </a:rPr>
              <a:t>?</a:t>
            </a:r>
            <a:endParaRPr lang="en-GB" dirty="0"/>
          </a:p>
          <a:p>
            <a:endParaRPr lang="en-GB" dirty="0"/>
          </a:p>
          <a:p>
            <a:r>
              <a:rPr lang="en-GB" dirty="0"/>
              <a:t>Do they hinder career progression? </a:t>
            </a:r>
          </a:p>
          <a:p>
            <a:r>
              <a:rPr lang="en-GB" dirty="0"/>
              <a:t>Does it instil a lack of confidence in women? And if so, what is the impact of this in the workplace and society. </a:t>
            </a:r>
          </a:p>
          <a:p>
            <a:endParaRPr lang="en-GB" dirty="0"/>
          </a:p>
          <a:p>
            <a:endParaRPr lang="en-GB" dirty="0"/>
          </a:p>
          <a:p>
            <a:r>
              <a:rPr lang="en-GB" dirty="0"/>
              <a:t>This leads us on to the question, is there a gap between men and women in the workplace and to further refine is there there a leadership gap? </a:t>
            </a:r>
          </a:p>
          <a:p>
            <a:r>
              <a:rPr lang="en-GB" dirty="0"/>
              <a:t>And if so, what is the severity of this gap?</a:t>
            </a:r>
          </a:p>
          <a:p>
            <a:endParaRPr lang="en-GB" dirty="0"/>
          </a:p>
        </p:txBody>
      </p:sp>
      <p:sp>
        <p:nvSpPr>
          <p:cNvPr id="4" name="Slide Number Placeholder 3"/>
          <p:cNvSpPr>
            <a:spLocks noGrp="1"/>
          </p:cNvSpPr>
          <p:nvPr>
            <p:ph type="sldNum" sz="quarter" idx="5"/>
          </p:nvPr>
        </p:nvSpPr>
        <p:spPr/>
        <p:txBody>
          <a:bodyPr/>
          <a:lstStyle/>
          <a:p>
            <a:pPr rtl="0"/>
            <a:fld id="{D5939589-3E79-4C82-AA4A-FE78234FAA59}" type="slidenum">
              <a:rPr lang="en-GB" smtClean="0"/>
              <a:t>2</a:t>
            </a:fld>
            <a:endParaRPr lang="en-GB"/>
          </a:p>
        </p:txBody>
      </p:sp>
    </p:spTree>
    <p:extLst>
      <p:ext uri="{BB962C8B-B14F-4D97-AF65-F5344CB8AC3E}">
        <p14:creationId xmlns:p14="http://schemas.microsoft.com/office/powerpoint/2010/main" val="4930160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DengXian" panose="02010600030101010101" pitchFamily="2" charset="-122"/>
              </a:rPr>
              <a:t>So let’s give some context, </a:t>
            </a:r>
          </a:p>
          <a:p>
            <a:endParaRPr lang="en-GB" sz="1800" dirty="0">
              <a:effectLst/>
              <a:latin typeface="Arial" panose="020B0604020202020204" pitchFamily="34" charset="0"/>
              <a:ea typeface="DengXian" panose="02010600030101010101" pitchFamily="2" charset="-122"/>
            </a:endParaRPr>
          </a:p>
          <a:p>
            <a:r>
              <a:rPr lang="en-GB" sz="1800" dirty="0">
                <a:effectLst/>
                <a:latin typeface="Arial" panose="020B0604020202020204" pitchFamily="34" charset="0"/>
                <a:ea typeface="DengXian" panose="02010600030101010101" pitchFamily="2" charset="-122"/>
              </a:rPr>
              <a:t>Females occupying leadership and management roles are a common occurrence today across every sector and industry, however, this hasn’t always been the case and there are still instances whereby there are noticeable disparities. Males have historically dominated the workplace, resulting in women having to make an active effort to be treated equally in the workplace. </a:t>
            </a:r>
          </a:p>
          <a:p>
            <a:endParaRPr lang="en-GB" sz="1800" dirty="0">
              <a:effectLst/>
              <a:latin typeface="Arial" panose="020B0604020202020204" pitchFamily="34" charset="0"/>
              <a:ea typeface="DengXian" panose="02010600030101010101" pitchFamily="2" charset="-122"/>
            </a:endParaRPr>
          </a:p>
          <a:p>
            <a:r>
              <a:rPr lang="en-GB" sz="1800" dirty="0">
                <a:effectLst/>
                <a:latin typeface="Arial" panose="020B0604020202020204" pitchFamily="34" charset="0"/>
                <a:ea typeface="DengXian" panose="02010600030101010101" pitchFamily="2" charset="-122"/>
              </a:rPr>
              <a:t>Women have had to work hard over the years to gain progress in the fight for equality, let’s explore that in the next slide…</a:t>
            </a:r>
            <a:endParaRPr lang="en-GB" dirty="0"/>
          </a:p>
        </p:txBody>
      </p:sp>
      <p:sp>
        <p:nvSpPr>
          <p:cNvPr id="4" name="Slide Number Placeholder 3"/>
          <p:cNvSpPr>
            <a:spLocks noGrp="1"/>
          </p:cNvSpPr>
          <p:nvPr>
            <p:ph type="sldNum" sz="quarter" idx="5"/>
          </p:nvPr>
        </p:nvSpPr>
        <p:spPr/>
        <p:txBody>
          <a:bodyPr/>
          <a:lstStyle/>
          <a:p>
            <a:pPr rtl="0"/>
            <a:fld id="{D5939589-3E79-4C82-AA4A-FE78234FAA59}" type="slidenum">
              <a:rPr lang="en-GB" smtClean="0"/>
              <a:t>3</a:t>
            </a:fld>
            <a:endParaRPr lang="en-GB"/>
          </a:p>
        </p:txBody>
      </p:sp>
    </p:spTree>
    <p:extLst>
      <p:ext uri="{BB962C8B-B14F-4D97-AF65-F5344CB8AC3E}">
        <p14:creationId xmlns:p14="http://schemas.microsoft.com/office/powerpoint/2010/main" val="36058112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Whilst conducting the literature review, and researching for this report, there were many themes that highlighted the issues and factors around female inequality. </a:t>
            </a:r>
          </a:p>
          <a:p>
            <a:endParaRPr lang="en-GB" dirty="0"/>
          </a:p>
          <a:p>
            <a:r>
              <a:rPr lang="en-GB" dirty="0"/>
              <a:t>As the focus of this report is on leadership, it was important to understand what the leadership gap is and how this materialises itself in the workplace. </a:t>
            </a:r>
          </a:p>
          <a:p>
            <a:r>
              <a:rPr lang="en-GB" sz="1200" dirty="0">
                <a:effectLst/>
                <a:latin typeface="Arial" panose="020B0604020202020204" pitchFamily="34" charset="0"/>
                <a:ea typeface="DengXian" panose="02010600030101010101" pitchFamily="2" charset="-122"/>
              </a:rPr>
              <a:t>The gender leadership gap can be defined as the difference in representation and share between men and women who occupy leadership and management roles</a:t>
            </a:r>
          </a:p>
          <a:p>
            <a:endParaRPr lang="en-GB" sz="1200" dirty="0">
              <a:effectLst/>
              <a:latin typeface="Arial" panose="020B0604020202020204" pitchFamily="34" charset="0"/>
              <a:ea typeface="DengXian" panose="02010600030101010101" pitchFamily="2" charset="-122"/>
            </a:endParaRPr>
          </a:p>
          <a:p>
            <a:r>
              <a:rPr lang="en-GB" sz="1200" dirty="0">
                <a:effectLst/>
                <a:latin typeface="Arial" panose="020B0604020202020204" pitchFamily="34" charset="0"/>
                <a:ea typeface="DengXian" panose="02010600030101010101" pitchFamily="2" charset="-122"/>
              </a:rPr>
              <a:t>According to </a:t>
            </a:r>
            <a:r>
              <a:rPr lang="en-GB" sz="1200" b="0" dirty="0">
                <a:effectLst/>
                <a:latin typeface="Arial" panose="020B0604020202020204" pitchFamily="34" charset="0"/>
                <a:ea typeface="DengXian" panose="02010600030101010101" pitchFamily="2" charset="-122"/>
              </a:rPr>
              <a:t>World Economic Forum, </a:t>
            </a:r>
            <a:r>
              <a:rPr lang="en-GB" sz="1200" dirty="0">
                <a:effectLst/>
                <a:latin typeface="Arial" panose="020B0604020202020204" pitchFamily="34" charset="0"/>
                <a:ea typeface="DengXian" panose="02010600030101010101" pitchFamily="2" charset="-122"/>
              </a:rPr>
              <a:t>the </a:t>
            </a:r>
            <a:r>
              <a:rPr lang="en-GB" sz="1800" dirty="0">
                <a:effectLst/>
                <a:latin typeface="Arial" panose="020B0604020202020204" pitchFamily="34" charset="0"/>
                <a:ea typeface="DengXian" panose="02010600030101010101" pitchFamily="2" charset="-122"/>
              </a:rPr>
              <a:t>global gender gap as of 2023 stands at 68.4% and this report has been running since 2006, ranking 146 countries.  </a:t>
            </a:r>
          </a:p>
          <a:p>
            <a:endParaRPr lang="en-GB" sz="1800" dirty="0">
              <a:effectLst/>
              <a:latin typeface="Arial" panose="020B0604020202020204" pitchFamily="34" charset="0"/>
              <a:ea typeface="DengXian" panose="02010600030101010101" pitchFamily="2" charset="-122"/>
            </a:endParaRPr>
          </a:p>
          <a:p>
            <a:r>
              <a:rPr lang="en-GB" sz="1800" dirty="0">
                <a:effectLst/>
                <a:latin typeface="Arial" panose="020B0604020202020204" pitchFamily="34" charset="0"/>
                <a:ea typeface="DengXian" panose="02010600030101010101" pitchFamily="2" charset="-122"/>
              </a:rPr>
              <a:t>Based on these findings, it is thought that it will take 132 years to reach total parity, which suggests that the world is moving in the right progressive direction, but not at a particularly fast pace</a:t>
            </a:r>
            <a:endParaRPr lang="en-GB" sz="1200" dirty="0">
              <a:effectLst/>
              <a:latin typeface="Arial" panose="020B0604020202020204" pitchFamily="34" charset="0"/>
              <a:ea typeface="DengXian" panose="02010600030101010101" pitchFamily="2" charset="-122"/>
            </a:endParaRPr>
          </a:p>
          <a:p>
            <a:endParaRPr lang="en-GB" sz="1200" dirty="0">
              <a:effectLst/>
              <a:latin typeface="Arial" panose="020B0604020202020204" pitchFamily="34" charset="0"/>
              <a:ea typeface="DengXian" panose="02010600030101010101" pitchFamily="2" charset="-122"/>
            </a:endParaRPr>
          </a:p>
          <a:p>
            <a:r>
              <a:rPr lang="en-GB" sz="1200" dirty="0">
                <a:effectLst/>
                <a:latin typeface="Arial" panose="020B0604020202020204" pitchFamily="34" charset="0"/>
                <a:ea typeface="DengXian" panose="02010600030101010101" pitchFamily="2" charset="-122"/>
              </a:rPr>
              <a:t>The UK is currently ranked at 15</a:t>
            </a:r>
            <a:r>
              <a:rPr lang="en-GB" sz="1200" baseline="30000" dirty="0">
                <a:effectLst/>
                <a:latin typeface="Arial" panose="020B0604020202020204" pitchFamily="34" charset="0"/>
                <a:ea typeface="DengXian" panose="02010600030101010101" pitchFamily="2" charset="-122"/>
              </a:rPr>
              <a:t>th</a:t>
            </a:r>
            <a:r>
              <a:rPr lang="en-GB" sz="1200" dirty="0">
                <a:effectLst/>
                <a:latin typeface="Arial" panose="020B0604020202020204" pitchFamily="34" charset="0"/>
                <a:ea typeface="DengXian" panose="02010600030101010101" pitchFamily="2" charset="-122"/>
              </a:rPr>
              <a:t> in the world. </a:t>
            </a:r>
          </a:p>
          <a:p>
            <a:endParaRPr lang="en-GB" sz="1200" dirty="0">
              <a:effectLst/>
              <a:latin typeface="Arial" panose="020B0604020202020204" pitchFamily="34" charset="0"/>
              <a:ea typeface="DengXian" panose="02010600030101010101" pitchFamily="2" charset="-122"/>
            </a:endParaRPr>
          </a:p>
          <a:p>
            <a:r>
              <a:rPr lang="en-GB" sz="1200" dirty="0">
                <a:effectLst/>
                <a:latin typeface="Arial" panose="020B0604020202020204" pitchFamily="34" charset="0"/>
                <a:ea typeface="DengXian" panose="02010600030101010101" pitchFamily="2" charset="-122"/>
              </a:rPr>
              <a:t>And Iceland takes the number one spot at 91.2% and has held this title since 2016. Iceland are notorious for driving change and being a progressive nation and are clearly trailblazers in their ways. </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rtl="0"/>
            <a:fld id="{D5939589-3E79-4C82-AA4A-FE78234FAA59}" type="slidenum">
              <a:rPr lang="en-GB" smtClean="0"/>
              <a:t>4</a:t>
            </a:fld>
            <a:endParaRPr lang="en-GB"/>
          </a:p>
        </p:txBody>
      </p:sp>
    </p:spTree>
    <p:extLst>
      <p:ext uri="{BB962C8B-B14F-4D97-AF65-F5344CB8AC3E}">
        <p14:creationId xmlns:p14="http://schemas.microsoft.com/office/powerpoint/2010/main" val="3940525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explored in the previous slide, the gender gap is evident, so let’s delve into some of the barriers that contribute. </a:t>
            </a:r>
          </a:p>
          <a:p>
            <a:endParaRPr lang="en-GB" dirty="0"/>
          </a:p>
          <a:p>
            <a:r>
              <a:rPr lang="en-GB" dirty="0"/>
              <a:t>Some of the barriers that women face in career advancement are; </a:t>
            </a:r>
          </a:p>
          <a:p>
            <a:pPr marL="171450" indent="-171450">
              <a:buFont typeface="Arial" panose="020B0604020202020204" pitchFamily="34" charset="0"/>
              <a:buChar char="•"/>
            </a:pPr>
            <a:r>
              <a:rPr lang="en-GB" dirty="0"/>
              <a:t>Gender Bias</a:t>
            </a:r>
          </a:p>
          <a:p>
            <a:pPr marL="171450" indent="-171450">
              <a:buFont typeface="Arial" panose="020B0604020202020204" pitchFamily="34" charset="0"/>
              <a:buChar char="•"/>
            </a:pPr>
            <a:r>
              <a:rPr lang="en-GB" dirty="0"/>
              <a:t>Discrimination</a:t>
            </a:r>
          </a:p>
          <a:p>
            <a:pPr marL="171450" indent="-171450">
              <a:buFont typeface="Arial" panose="020B0604020202020204" pitchFamily="34" charset="0"/>
              <a:buChar char="•"/>
            </a:pPr>
            <a:r>
              <a:rPr lang="en-GB" dirty="0"/>
              <a:t>Stereotyping </a:t>
            </a:r>
          </a:p>
          <a:p>
            <a:pPr marL="171450" indent="-171450">
              <a:buFont typeface="Arial" panose="020B0604020202020204" pitchFamily="34" charset="0"/>
              <a:buChar char="•"/>
            </a:pPr>
            <a:r>
              <a:rPr lang="en-GB" dirty="0"/>
              <a:t>Sexism </a:t>
            </a:r>
          </a:p>
          <a:p>
            <a:pPr marL="0" indent="0">
              <a:buFont typeface="Arial" panose="020B0604020202020204" pitchFamily="34" charset="0"/>
              <a:buNone/>
            </a:pPr>
            <a:endParaRPr lang="en-GB" sz="1800" dirty="0">
              <a:effectLst/>
              <a:latin typeface="Arial" panose="020B0604020202020204" pitchFamily="34" charset="0"/>
              <a:ea typeface="DengXian" panose="02010600030101010101" pitchFamily="2" charset="-122"/>
            </a:endParaRPr>
          </a:p>
          <a:p>
            <a:pPr marL="0" indent="0">
              <a:buFont typeface="Arial" panose="020B0604020202020204" pitchFamily="34" charset="0"/>
              <a:buNone/>
            </a:pPr>
            <a:r>
              <a:rPr lang="en-GB" sz="1800" dirty="0">
                <a:effectLst/>
                <a:latin typeface="Arial" panose="020B0604020202020204" pitchFamily="34" charset="0"/>
                <a:ea typeface="DengXian" panose="02010600030101010101" pitchFamily="2" charset="-122"/>
              </a:rPr>
              <a:t>These factors continue to impede women’s progression, making it not only harder to gain promotion but also an unpleasant environment to be working in around such behaviours. </a:t>
            </a:r>
            <a:endParaRPr lang="en-GB" dirty="0"/>
          </a:p>
        </p:txBody>
      </p:sp>
      <p:sp>
        <p:nvSpPr>
          <p:cNvPr id="4" name="Slide Number Placeholder 3"/>
          <p:cNvSpPr>
            <a:spLocks noGrp="1"/>
          </p:cNvSpPr>
          <p:nvPr>
            <p:ph type="sldNum" sz="quarter" idx="5"/>
          </p:nvPr>
        </p:nvSpPr>
        <p:spPr/>
        <p:txBody>
          <a:bodyPr/>
          <a:lstStyle/>
          <a:p>
            <a:pPr rtl="0"/>
            <a:fld id="{D5939589-3E79-4C82-AA4A-FE78234FAA59}" type="slidenum">
              <a:rPr lang="en-GB" smtClean="0"/>
              <a:t>5</a:t>
            </a:fld>
            <a:endParaRPr lang="en-GB"/>
          </a:p>
        </p:txBody>
      </p:sp>
    </p:spTree>
    <p:extLst>
      <p:ext uri="{BB962C8B-B14F-4D97-AF65-F5344CB8AC3E}">
        <p14:creationId xmlns:p14="http://schemas.microsoft.com/office/powerpoint/2010/main" val="34597010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So moving on to the research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The research analysed was used to establish what the patterns and insights are, into the barriers women face in leadership across the sector.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The decision was made to look into organisational gender pay gap reports, to give a better understanding of the climate.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Secondary research was conducted from these five main sources to build an understanding and picture of the gender gap and how this impedes women’s progression.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2800" b="0" i="0" dirty="0">
                <a:solidFill>
                  <a:srgbClr val="323132"/>
                </a:solidFill>
                <a:effectLst/>
                <a:latin typeface="open sans" panose="020B0606030504020204" pitchFamily="34" charset="0"/>
              </a:rPr>
              <a:t>Organisations employing 250 or more employees have been required by UK government to publish and report specific figures about their gender pay gap. </a:t>
            </a:r>
            <a:endParaRPr lang="en-GB" sz="1800" b="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In fact in 2018, the government launched a flagship policy with the intention of increasing transparency and accountability amongst employers with regards to the gender pay gap. Despite some research highlighting the perceived narrowing of the gender gap, the launch of the flagship policy as recent as 2018 indicates that a problem remains. </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pPr rtl="0"/>
            <a:fld id="{D5939589-3E79-4C82-AA4A-FE78234FAA59}" type="slidenum">
              <a:rPr lang="en-GB" smtClean="0"/>
              <a:t>6</a:t>
            </a:fld>
            <a:endParaRPr lang="en-GB"/>
          </a:p>
        </p:txBody>
      </p:sp>
    </p:spTree>
    <p:extLst>
      <p:ext uri="{BB962C8B-B14F-4D97-AF65-F5344CB8AC3E}">
        <p14:creationId xmlns:p14="http://schemas.microsoft.com/office/powerpoint/2010/main" val="1041740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The organisational context being explored for this report is the University of Wales Trinity Saint David (UWTSD).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The gender pay gap reports are structured into four quartiles (as seen in the diagram), the highest quartile or Q4 represents the highest paid people in the organisation and the lowest quartile or Q1 being the lowest paid. This format is used mainly across most gender pay gap report in the UK.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The findings identified that UWTSD have improved year on year, marginally but nonetheless </a:t>
            </a:r>
            <a:r>
              <a:rPr lang="en-GB" sz="1800" b="0" kern="100" dirty="0">
                <a:effectLst/>
                <a:latin typeface="Arial" panose="020B0604020202020204" pitchFamily="34" charset="0"/>
                <a:ea typeface="DengXian" panose="02010600030101010101" pitchFamily="2" charset="-122"/>
                <a:cs typeface="Arial" panose="020B0604020202020204" pitchFamily="34" charset="0"/>
              </a:rPr>
              <a:t>an improvement from 48.3% in 2019 to 49% in 2022.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Upon these findings it would be a better understanding to compare UWTSD to their competitors and other Universities across Wales. This would would help provide more insight into what other institutes are reporting on and also the chance to compare the data to draw insights and conclusions.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With that said…</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pPr rtl="0"/>
            <a:fld id="{D5939589-3E79-4C82-AA4A-FE78234FAA59}" type="slidenum">
              <a:rPr lang="en-GB" smtClean="0"/>
              <a:t>7</a:t>
            </a:fld>
            <a:endParaRPr lang="en-GB"/>
          </a:p>
        </p:txBody>
      </p:sp>
    </p:spTree>
    <p:extLst>
      <p:ext uri="{BB962C8B-B14F-4D97-AF65-F5344CB8AC3E}">
        <p14:creationId xmlns:p14="http://schemas.microsoft.com/office/powerpoint/2010/main" val="36920648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data from all 2022 gender pay gap reports were collated for each University in Wales. </a:t>
            </a:r>
          </a:p>
          <a:p>
            <a:endParaRPr lang="en-GB" dirty="0"/>
          </a:p>
          <a:p>
            <a:r>
              <a:rPr lang="en-GB" dirty="0"/>
              <a:t>The graph indicates the upper and lower quartiles for each University.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To focus on leadership, </a:t>
            </a:r>
            <a:r>
              <a:rPr lang="en-GB" sz="1800" kern="100" dirty="0">
                <a:effectLst/>
                <a:latin typeface="Arial" panose="020B0604020202020204" pitchFamily="34" charset="0"/>
                <a:ea typeface="DengXian" panose="02010600030101010101" pitchFamily="2" charset="-122"/>
                <a:cs typeface="Arial" panose="020B0604020202020204" pitchFamily="34" charset="0"/>
              </a:rPr>
              <a:t>Glyndwr University is the clear leader in the gender parity, with 58.5% women in the upper quartile compared to 41.5% men.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UWTSD rank second with 49% women in the upper quartile. Both Swansea and Cardiff have a distinct gap in their upper quartile, Cardiff having 42% and Swansea 42.2% women.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DengXian" panose="02010600030101010101" pitchFamily="2" charset="-122"/>
                <a:cs typeface="Arial" panose="020B0604020202020204" pitchFamily="34" charset="0"/>
              </a:rPr>
              <a:t>However, the worst performance of female representation in the upper quartile is Aberystwyth Uni with only 41.83% of women in the upper quartile. </a:t>
            </a:r>
            <a:endParaRPr lang="en-GB" sz="1800" kern="1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a:p>
            <a:r>
              <a:rPr lang="en-GB" dirty="0"/>
              <a:t>Furthermore, to help solidify the findings, data from the wider public sector was analysed. </a:t>
            </a:r>
          </a:p>
        </p:txBody>
      </p:sp>
      <p:sp>
        <p:nvSpPr>
          <p:cNvPr id="4" name="Slide Number Placeholder 3"/>
          <p:cNvSpPr>
            <a:spLocks noGrp="1"/>
          </p:cNvSpPr>
          <p:nvPr>
            <p:ph type="sldNum" sz="quarter" idx="5"/>
          </p:nvPr>
        </p:nvSpPr>
        <p:spPr/>
        <p:txBody>
          <a:bodyPr/>
          <a:lstStyle/>
          <a:p>
            <a:pPr rtl="0"/>
            <a:fld id="{D5939589-3E79-4C82-AA4A-FE78234FAA59}" type="slidenum">
              <a:rPr lang="en-GB" smtClean="0"/>
              <a:t>8</a:t>
            </a:fld>
            <a:endParaRPr lang="en-GB"/>
          </a:p>
        </p:txBody>
      </p:sp>
    </p:spTree>
    <p:extLst>
      <p:ext uri="{BB962C8B-B14F-4D97-AF65-F5344CB8AC3E}">
        <p14:creationId xmlns:p14="http://schemas.microsoft.com/office/powerpoint/2010/main" val="3690816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graph shows the data collated from the gender pay gap report for each public sector organisation in 2022. The organisations include; </a:t>
            </a:r>
          </a:p>
          <a:p>
            <a:endParaRPr lang="en-GB" dirty="0"/>
          </a:p>
          <a:p>
            <a:pPr marL="171450" indent="-171450">
              <a:buFont typeface="Arial" panose="020B0604020202020204" pitchFamily="34" charset="0"/>
              <a:buChar char="•"/>
            </a:pPr>
            <a:r>
              <a:rPr lang="en-GB" dirty="0"/>
              <a:t>DVLA</a:t>
            </a:r>
          </a:p>
          <a:p>
            <a:pPr marL="171450" indent="-171450">
              <a:buFont typeface="Arial" panose="020B0604020202020204" pitchFamily="34" charset="0"/>
              <a:buChar char="•"/>
            </a:pPr>
            <a:r>
              <a:rPr lang="en-GB" dirty="0"/>
              <a:t>Swansea Council</a:t>
            </a:r>
          </a:p>
          <a:p>
            <a:pPr marL="171450" indent="-171450">
              <a:buFont typeface="Arial" panose="020B0604020202020204" pitchFamily="34" charset="0"/>
              <a:buChar char="•"/>
            </a:pPr>
            <a:r>
              <a:rPr lang="en-GB" dirty="0"/>
              <a:t>Hywel </a:t>
            </a:r>
            <a:r>
              <a:rPr lang="en-GB" dirty="0" err="1"/>
              <a:t>Dda</a:t>
            </a:r>
            <a:endParaRPr lang="en-GB" dirty="0"/>
          </a:p>
          <a:p>
            <a:pPr marL="171450" indent="-171450">
              <a:buFont typeface="Arial" panose="020B0604020202020204" pitchFamily="34" charset="0"/>
              <a:buChar char="•"/>
            </a:pPr>
            <a:r>
              <a:rPr lang="en-GB" dirty="0"/>
              <a:t>Dyfed Powys</a:t>
            </a:r>
          </a:p>
          <a:p>
            <a:pPr marL="171450" indent="-171450">
              <a:buFont typeface="Arial" panose="020B0604020202020204" pitchFamily="34" charset="0"/>
              <a:buChar char="•"/>
            </a:pPr>
            <a:r>
              <a:rPr lang="en-GB" dirty="0"/>
              <a:t>Mid &amp; West Wales Fire Service </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The focus being on leadership, this highlights the upper quartile figures to fully explore the gender leadership gap. </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Both Swansea Council and Hywel </a:t>
            </a:r>
            <a:r>
              <a:rPr lang="en-GB" dirty="0" err="1"/>
              <a:t>Dda</a:t>
            </a:r>
            <a:r>
              <a:rPr lang="en-GB" dirty="0"/>
              <a:t> are advocates in their field, demonstrating equality. </a:t>
            </a:r>
          </a:p>
          <a:p>
            <a:pPr marL="0" indent="0">
              <a:buFont typeface="Arial" panose="020B0604020202020204" pitchFamily="34" charset="0"/>
              <a:buNone/>
            </a:pPr>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However, Dyfed Powys and Mid &amp; West Wales Fire Service demonstrate a poor attempt to equalise their leadership gap. Showing only 25% and 13% of women in leadership roles in these organisations. </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pPr rtl="0"/>
            <a:fld id="{D5939589-3E79-4C82-AA4A-FE78234FAA59}" type="slidenum">
              <a:rPr lang="en-GB" smtClean="0"/>
              <a:t>9</a:t>
            </a:fld>
            <a:endParaRPr lang="en-GB"/>
          </a:p>
        </p:txBody>
      </p:sp>
    </p:spTree>
    <p:extLst>
      <p:ext uri="{BB962C8B-B14F-4D97-AF65-F5344CB8AC3E}">
        <p14:creationId xmlns:p14="http://schemas.microsoft.com/office/powerpoint/2010/main" val="4225653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However, why does this matter? </a:t>
            </a:r>
          </a:p>
          <a:p>
            <a:endParaRPr lang="en-GB" dirty="0"/>
          </a:p>
          <a:p>
            <a:r>
              <a:rPr lang="en-GB" dirty="0"/>
              <a:t>So, Smith &amp; </a:t>
            </a:r>
            <a:r>
              <a:rPr lang="en-GB" dirty="0" err="1"/>
              <a:t>Sinkford</a:t>
            </a:r>
            <a:r>
              <a:rPr lang="en-GB" dirty="0"/>
              <a:t> (2022) identified that inequality inhibits organsatiional growth and sustainability, which are core fundamentals to successful business performance. An important factor from a business perspective. </a:t>
            </a:r>
          </a:p>
          <a:p>
            <a:endParaRPr lang="en-GB" dirty="0"/>
          </a:p>
          <a:p>
            <a:r>
              <a:rPr lang="en-GB" dirty="0"/>
              <a:t>In addition to this, from a human perspective, morally people should not be treated unfair based on their gender. This also applied to those people who are singled out due to their ethnicity, sexuality or disability. </a:t>
            </a:r>
          </a:p>
          <a:p>
            <a:endParaRPr lang="en-GB" dirty="0"/>
          </a:p>
          <a:p>
            <a:r>
              <a:rPr lang="en-GB" dirty="0"/>
              <a:t>Welsh Government Gender Pay Gap Report identified that 80% of those who work part-time in Wales are women, the reason this is important is that there is an assumption that leadership roles require full-time working hours and the option to work flexible is in fact not an option. Based on these assumptions, women working part time are automatically discarded when it comes to things such as career progression, promotion. </a:t>
            </a:r>
          </a:p>
          <a:p>
            <a:endParaRPr lang="en-GB" dirty="0"/>
          </a:p>
          <a:p>
            <a:r>
              <a:rPr lang="en-GB" dirty="0"/>
              <a:t>Therefore, women who work part time as the only option to be able to juggle work-life balance to care for their children and family, are not considered ambitious or driven impeding their potential to progress in the workplace. </a:t>
            </a:r>
          </a:p>
        </p:txBody>
      </p:sp>
      <p:sp>
        <p:nvSpPr>
          <p:cNvPr id="4" name="Slide Number Placeholder 3"/>
          <p:cNvSpPr>
            <a:spLocks noGrp="1"/>
          </p:cNvSpPr>
          <p:nvPr>
            <p:ph type="sldNum" sz="quarter" idx="5"/>
          </p:nvPr>
        </p:nvSpPr>
        <p:spPr/>
        <p:txBody>
          <a:bodyPr/>
          <a:lstStyle/>
          <a:p>
            <a:pPr rtl="0"/>
            <a:fld id="{D5939589-3E79-4C82-AA4A-FE78234FAA59}" type="slidenum">
              <a:rPr lang="en-GB" smtClean="0"/>
              <a:t>10</a:t>
            </a:fld>
            <a:endParaRPr lang="en-GB"/>
          </a:p>
        </p:txBody>
      </p:sp>
    </p:spTree>
    <p:extLst>
      <p:ext uri="{BB962C8B-B14F-4D97-AF65-F5344CB8AC3E}">
        <p14:creationId xmlns:p14="http://schemas.microsoft.com/office/powerpoint/2010/main" val="21490145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00" dirty="0">
                <a:effectLst/>
                <a:latin typeface="Arial" panose="020B0604020202020204" pitchFamily="34" charset="0"/>
                <a:ea typeface="DengXian" panose="02010600030101010101" pitchFamily="2" charset="-122"/>
                <a:cs typeface="Arial" panose="020B0604020202020204" pitchFamily="34" charset="0"/>
              </a:rPr>
              <a:t>To conclude, the findings from this report highlight a leadership gender gap across the higher education sector, the public sector, Wales and the UK and the reasoning being associated with many visible and sometimes less visible barriers women face in the workplace and in society. </a:t>
            </a:r>
          </a:p>
          <a:p>
            <a:pPr>
              <a:lnSpc>
                <a:spcPct val="107000"/>
              </a:lnSpc>
              <a:spcAft>
                <a:spcPts val="800"/>
              </a:spcAft>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kern="100" dirty="0">
                <a:effectLst/>
                <a:latin typeface="Arial" panose="020B0604020202020204" pitchFamily="34" charset="0"/>
                <a:ea typeface="DengXian" panose="02010600030101010101" pitchFamily="2" charset="-122"/>
                <a:cs typeface="Arial" panose="020B0604020202020204" pitchFamily="34" charset="0"/>
              </a:rPr>
              <a:t>Despite the gap between men and women in leadership and management roles, some organisations are clearly making strides to improve and lessen that gap, with some already achieving this. </a:t>
            </a:r>
          </a:p>
          <a:p>
            <a:pPr>
              <a:lnSpc>
                <a:spcPct val="107000"/>
              </a:lnSpc>
              <a:spcAft>
                <a:spcPts val="800"/>
              </a:spcAft>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kern="100" dirty="0">
                <a:effectLst/>
                <a:latin typeface="Arial" panose="020B0604020202020204" pitchFamily="34" charset="0"/>
                <a:ea typeface="DengXian" panose="02010600030101010101" pitchFamily="2" charset="-122"/>
                <a:cs typeface="Arial" panose="020B0604020202020204" pitchFamily="34" charset="0"/>
              </a:rPr>
              <a:t>UWTSD compared to their competitors are also at the better end of the gender pay gap, especially leadership gaps. However, despite this women continue to be marginalised. </a:t>
            </a:r>
          </a:p>
          <a:p>
            <a:pPr>
              <a:lnSpc>
                <a:spcPct val="107000"/>
              </a:lnSpc>
              <a:spcAft>
                <a:spcPts val="800"/>
              </a:spcAft>
            </a:pPr>
            <a:endParaRPr lang="en-GB" sz="1800" kern="100" dirty="0">
              <a:effectLst/>
              <a:latin typeface="Arial" panose="020B060402020202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kern="100" dirty="0">
                <a:effectLst/>
                <a:latin typeface="Arial" panose="020B0604020202020204" pitchFamily="34" charset="0"/>
                <a:ea typeface="DengXian" panose="02010600030101010101" pitchFamily="2" charset="-122"/>
                <a:cs typeface="Arial" panose="020B0604020202020204" pitchFamily="34" charset="0"/>
              </a:rPr>
              <a:t>The fact that organisations are starting to understand these issues, address them and making changes to policies to improve the way in which women are treated and represented at work is progress. Nonetheless, these gaps persist due to the limitations on women to progress in their careers and these limitations are due to systemic barriers in the workplace, which as discussed reach wider into society with deep routed biases, opinions and structures. </a:t>
            </a:r>
          </a:p>
        </p:txBody>
      </p:sp>
      <p:sp>
        <p:nvSpPr>
          <p:cNvPr id="4" name="Slide Number Placeholder 3"/>
          <p:cNvSpPr>
            <a:spLocks noGrp="1"/>
          </p:cNvSpPr>
          <p:nvPr>
            <p:ph type="sldNum" sz="quarter" idx="5"/>
          </p:nvPr>
        </p:nvSpPr>
        <p:spPr/>
        <p:txBody>
          <a:bodyPr/>
          <a:lstStyle/>
          <a:p>
            <a:pPr rtl="0"/>
            <a:fld id="{D5939589-3E79-4C82-AA4A-FE78234FAA59}" type="slidenum">
              <a:rPr lang="en-GB" smtClean="0"/>
              <a:t>11</a:t>
            </a:fld>
            <a:endParaRPr lang="en-GB"/>
          </a:p>
        </p:txBody>
      </p:sp>
    </p:spTree>
    <p:extLst>
      <p:ext uri="{BB962C8B-B14F-4D97-AF65-F5344CB8AC3E}">
        <p14:creationId xmlns:p14="http://schemas.microsoft.com/office/powerpoint/2010/main" val="34980384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very much for listening, </a:t>
            </a:r>
            <a:r>
              <a:rPr lang="en-GB" dirty="0" err="1"/>
              <a:t>diolch</a:t>
            </a:r>
            <a:r>
              <a:rPr lang="en-GB" dirty="0"/>
              <a:t> </a:t>
            </a:r>
            <a:r>
              <a:rPr lang="en-GB" dirty="0" err="1"/>
              <a:t>yn</a:t>
            </a:r>
            <a:r>
              <a:rPr lang="en-GB" dirty="0"/>
              <a:t> </a:t>
            </a:r>
            <a:r>
              <a:rPr lang="en-GB" dirty="0" err="1"/>
              <a:t>fawr</a:t>
            </a:r>
            <a:endParaRPr lang="en-GB" dirty="0"/>
          </a:p>
        </p:txBody>
      </p:sp>
      <p:sp>
        <p:nvSpPr>
          <p:cNvPr id="4" name="Slide Number Placeholder 3"/>
          <p:cNvSpPr>
            <a:spLocks noGrp="1"/>
          </p:cNvSpPr>
          <p:nvPr>
            <p:ph type="sldNum" sz="quarter" idx="5"/>
          </p:nvPr>
        </p:nvSpPr>
        <p:spPr/>
        <p:txBody>
          <a:bodyPr/>
          <a:lstStyle/>
          <a:p>
            <a:pPr rtl="0"/>
            <a:fld id="{D5939589-3E79-4C82-AA4A-FE78234FAA59}" type="slidenum">
              <a:rPr lang="en-GB" smtClean="0"/>
              <a:t>12</a:t>
            </a:fld>
            <a:endParaRPr lang="en-GB"/>
          </a:p>
        </p:txBody>
      </p:sp>
    </p:spTree>
    <p:extLst>
      <p:ext uri="{BB962C8B-B14F-4D97-AF65-F5344CB8AC3E}">
        <p14:creationId xmlns:p14="http://schemas.microsoft.com/office/powerpoint/2010/main" val="2994507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rtlCol="0" anchor="b"/>
          <a:lstStyle>
            <a:lvl1pPr algn="l">
              <a:defRPr sz="6000" b="1" i="0" cap="all" baseline="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rtlCol="0"/>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780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98448" y="594360"/>
            <a:ext cx="6272784" cy="2843784"/>
          </a:xfrm>
        </p:spPr>
        <p:txBody>
          <a:bodyPr rtlCol="0" anchor="b"/>
          <a:lstStyle>
            <a:lvl1pPr algn="l">
              <a:defRPr sz="5400" b="1" i="0" cap="all" baseline="0">
                <a:solidFill>
                  <a:schemeClr val="bg1"/>
                </a:solidFill>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5641848" y="4700016"/>
            <a:ext cx="5093208" cy="1197864"/>
          </a:xfrm>
        </p:spPr>
        <p:txBody>
          <a:bodyPr rtlCol="0">
            <a:normAutofit/>
          </a:bodyPr>
          <a:lstStyle>
            <a:lvl1pPr marL="0" indent="0" algn="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cxnSp>
        <p:nvCxnSpPr>
          <p:cNvPr id="9" name="Straight Connector 8">
            <a:extLst>
              <a:ext uri="{FF2B5EF4-FFF2-40B4-BE49-F238E27FC236}">
                <a16:creationId xmlns:a16="http://schemas.microsoft.com/office/drawing/2014/main" id="{8E825845-66DD-4B77-A729-CD97D156FE6C}"/>
              </a:ext>
            </a:extLst>
          </p:cNvPr>
          <p:cNvCxnSpPr>
            <a:cxnSpLocks/>
          </p:cNvCxnSpPr>
          <p:nvPr userDrawn="1"/>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rtl="0"/>
            <a:endParaRPr lang="en-GB" noProof="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pPr rtl="0"/>
            <a:endParaRPr lang="en-GB" noProof="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2137906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p:nvPr>
        </p:nvSpPr>
        <p:spPr>
          <a:xfrm>
            <a:off x="1366432"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rtlCol="0" anchor="ctr">
            <a:noAutofit/>
          </a:bodyPr>
          <a:lstStyle>
            <a:lvl1pPr algn="ctr">
              <a:buNone/>
              <a:defRPr sz="1600" b="1">
                <a:solidFill>
                  <a:schemeClr val="bg1"/>
                </a:solidFill>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202936" y="585216"/>
            <a:ext cx="5833872" cy="2276856"/>
          </a:xfrm>
        </p:spPr>
        <p:txBody>
          <a:bodyPr rtlCol="0" anchor="b"/>
          <a:lstStyle>
            <a:lvl1pPr algn="r">
              <a:defRPr sz="6000" b="1" cap="all" spc="400" baseline="0">
                <a:solidFill>
                  <a:schemeClr val="bg1"/>
                </a:solidFill>
              </a:defRPr>
            </a:lvl1pPr>
          </a:lstStyle>
          <a:p>
            <a:pPr rtl="0"/>
            <a:r>
              <a:rPr lang="en-GB" noProof="0"/>
              <a:t>Title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rtlCol="0"/>
          <a:lstStyle>
            <a:lvl1pPr>
              <a:defRPr>
                <a:solidFill>
                  <a:schemeClr val="bg1"/>
                </a:solidFill>
              </a:defRPr>
            </a:lvl1pPr>
          </a:lstStyle>
          <a:p>
            <a:pPr rtl="0"/>
            <a:r>
              <a:rPr lang="en-GB" noProof="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rtlCol="0"/>
          <a:lstStyle>
            <a:lvl1pPr>
              <a:defRPr>
                <a:solidFill>
                  <a:schemeClr val="bg1"/>
                </a:solidFill>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rtlCol="0"/>
          <a:lstStyle>
            <a:lvl1pPr>
              <a:defRPr>
                <a:solidFill>
                  <a:schemeClr val="bg1"/>
                </a:solidFill>
              </a:defRPr>
            </a:lvl1pPr>
          </a:lstStyle>
          <a:p>
            <a:pPr rtl="0"/>
            <a:fld id="{D8DA9DAA-006C-4F4B-980E-E3DF019B24E2}" type="slidenum">
              <a:rPr lang="en-GB" noProof="0" smtClean="0"/>
              <a:pPr/>
              <a:t>‹#›</a:t>
            </a:fld>
            <a:endParaRPr lang="en-GB" noProof="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202936" y="3127248"/>
            <a:ext cx="5833872" cy="3118104"/>
          </a:xfrm>
        </p:spPr>
        <p:txBody>
          <a:bodyPr rtlCol="0"/>
          <a:lstStyle>
            <a:lvl1pPr marL="0" indent="0" algn="r">
              <a:buNone/>
              <a:defRPr sz="1800">
                <a:solidFill>
                  <a:schemeClr val="bg1"/>
                </a:solidFill>
              </a:defRPr>
            </a:lvl1pPr>
          </a:lstStyle>
          <a:p>
            <a:pPr lvl="0" rtl="0"/>
            <a:r>
              <a:rPr lang="en-US" noProof="0"/>
              <a:t>Click to edit Master text styles</a:t>
            </a:r>
          </a:p>
        </p:txBody>
      </p:sp>
      <p:sp>
        <p:nvSpPr>
          <p:cNvPr id="11" name="Graphic 12">
            <a:extLst>
              <a:ext uri="{FF2B5EF4-FFF2-40B4-BE49-F238E27FC236}">
                <a16:creationId xmlns:a16="http://schemas.microsoft.com/office/drawing/2014/main" id="{EA1B6985-3E5A-40F4-9268-D4AB3BBF8C91}"/>
              </a:ext>
            </a:extLst>
          </p:cNvPr>
          <p:cNvSpPr/>
          <p:nvPr userDrawn="1"/>
        </p:nvSpPr>
        <p:spPr>
          <a:xfrm>
            <a:off x="4745394" y="276027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rtl="0"/>
            <a:endParaRPr lang="en-GB" noProof="0"/>
          </a:p>
        </p:txBody>
      </p:sp>
      <p:sp>
        <p:nvSpPr>
          <p:cNvPr id="13" name="Graphic 13">
            <a:extLst>
              <a:ext uri="{FF2B5EF4-FFF2-40B4-BE49-F238E27FC236}">
                <a16:creationId xmlns:a16="http://schemas.microsoft.com/office/drawing/2014/main" id="{338BC906-9D03-4280-85E8-21A81BC21D73}"/>
              </a:ext>
            </a:extLst>
          </p:cNvPr>
          <p:cNvSpPr/>
          <p:nvPr userDrawn="1"/>
        </p:nvSpPr>
        <p:spPr>
          <a:xfrm>
            <a:off x="4386614" y="253098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pPr rtl="0"/>
            <a:endParaRPr lang="en-GB" noProof="0"/>
          </a:p>
        </p:txBody>
      </p:sp>
      <p:sp>
        <p:nvSpPr>
          <p:cNvPr id="17" name="Graphic 15">
            <a:extLst>
              <a:ext uri="{FF2B5EF4-FFF2-40B4-BE49-F238E27FC236}">
                <a16:creationId xmlns:a16="http://schemas.microsoft.com/office/drawing/2014/main" id="{C5C06D53-C9F6-47E8-BFE1-B8193A1AED8B}"/>
              </a:ext>
            </a:extLst>
          </p:cNvPr>
          <p:cNvSpPr/>
          <p:nvPr userDrawn="1"/>
        </p:nvSpPr>
        <p:spPr>
          <a:xfrm>
            <a:off x="1669987" y="6031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2490768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rtlCol="0" anchor="ctr">
            <a:noAutofit/>
          </a:bodyPr>
          <a:lstStyle>
            <a:lvl1pPr algn="ctr">
              <a:buNone/>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rtlCol="0" anchor="b"/>
          <a:lstStyle>
            <a:lvl1pPr>
              <a:defRPr sz="54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rtlCol="0"/>
          <a:lstStyle>
            <a:lvl1pPr marL="0" indent="0">
              <a:lnSpc>
                <a:spcPct val="110000"/>
              </a:lnSpc>
              <a:buNone/>
              <a:defRPr sz="2000"/>
            </a:lvl1pPr>
            <a:lvl2pPr marL="228600">
              <a:defRPr sz="1800"/>
            </a:lvl2pPr>
            <a:lvl3pPr marL="457200">
              <a:defRPr sz="1600"/>
            </a:lvl3pPr>
            <a:lvl4pPr marL="685800">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rtlCol="0"/>
          <a:lstStyle>
            <a:lvl1pPr>
              <a:defRPr>
                <a:solidFill>
                  <a:schemeClr val="accent2"/>
                </a:solidFill>
              </a:defRPr>
            </a:lvl1pPr>
          </a:lstStyle>
          <a:p>
            <a:pPr rtl="0"/>
            <a:r>
              <a:rPr lang="en-GB" noProof="0"/>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2"/>
            <a:ext cx="4114800" cy="365125"/>
          </a:xfrm>
        </p:spPr>
        <p:txBody>
          <a:bodyPr rtlCol="0"/>
          <a:lstStyle>
            <a:lvl1pPr>
              <a:defRPr baseline="0">
                <a:solidFill>
                  <a:schemeClr val="accent2"/>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rtlCol="0"/>
          <a:lstStyle>
            <a:lvl1pPr>
              <a:defRPr>
                <a:solidFill>
                  <a:schemeClr val="accent2"/>
                </a:solidFill>
              </a:defRPr>
            </a:lvl1pPr>
          </a:lstStyle>
          <a:p>
            <a:pPr rtl="0"/>
            <a:fld id="{D8DA9DAA-006C-4F4B-980E-E3DF019B24E2}" type="slidenum">
              <a:rPr lang="en-GB" noProof="0" smtClean="0"/>
              <a:pPr/>
              <a:t>‹#›</a:t>
            </a:fld>
            <a:endParaRPr lang="en-GB" noProof="0"/>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pPr rtl="0"/>
            <a:endParaRPr lang="en-GB" noProof="0"/>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189711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Section Header">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463040"/>
            <a:ext cx="9144000" cy="2340864"/>
          </a:xfrm>
        </p:spPr>
        <p:txBody>
          <a:bodyPr rtlCol="0" anchor="b">
            <a:normAutofit/>
          </a:bodyPr>
          <a:lstStyle>
            <a:lvl1pPr algn="ctr">
              <a:defRPr sz="6000" b="1" i="0" cap="all" baseline="0">
                <a:solidFill>
                  <a:schemeClr val="bg1"/>
                </a:solidFill>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7048" y="3858768"/>
            <a:ext cx="9144000" cy="1325880"/>
          </a:xfrm>
        </p:spPr>
        <p:txBody>
          <a:bodyPr rtlCol="0">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Graphic 12">
            <a:extLst>
              <a:ext uri="{FF2B5EF4-FFF2-40B4-BE49-F238E27FC236}">
                <a16:creationId xmlns:a16="http://schemas.microsoft.com/office/drawing/2014/main" id="{8A41917E-4B97-447C-98AB-970D625F1DE6}"/>
              </a:ext>
            </a:extLst>
          </p:cNvPr>
          <p:cNvSpPr/>
          <p:nvPr userDrawn="1"/>
        </p:nvSpPr>
        <p:spPr>
          <a:xfrm>
            <a:off x="10772266" y="305435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rtl="0"/>
            <a:endParaRPr lang="en-GB" noProof="0"/>
          </a:p>
        </p:txBody>
      </p:sp>
      <p:sp>
        <p:nvSpPr>
          <p:cNvPr id="5" name="Graphic 13">
            <a:extLst>
              <a:ext uri="{FF2B5EF4-FFF2-40B4-BE49-F238E27FC236}">
                <a16:creationId xmlns:a16="http://schemas.microsoft.com/office/drawing/2014/main" id="{3B3FD238-4561-4AF8-A1F1-185B0CAFE2AC}"/>
              </a:ext>
            </a:extLst>
          </p:cNvPr>
          <p:cNvSpPr/>
          <p:nvPr userDrawn="1"/>
        </p:nvSpPr>
        <p:spPr>
          <a:xfrm>
            <a:off x="10724364" y="2515838"/>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pPr rtl="0"/>
            <a:endParaRPr lang="en-GB" noProof="0"/>
          </a:p>
        </p:txBody>
      </p:sp>
      <p:sp>
        <p:nvSpPr>
          <p:cNvPr id="6" name="Graphic 15">
            <a:extLst>
              <a:ext uri="{FF2B5EF4-FFF2-40B4-BE49-F238E27FC236}">
                <a16:creationId xmlns:a16="http://schemas.microsoft.com/office/drawing/2014/main" id="{BAB9414C-AE69-4648-873E-9CE6B2DF8A71}"/>
              </a:ext>
            </a:extLst>
          </p:cNvPr>
          <p:cNvSpPr/>
          <p:nvPr userDrawn="1"/>
        </p:nvSpPr>
        <p:spPr>
          <a:xfrm>
            <a:off x="11024834" y="2787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pPr rtl="0"/>
            <a:endParaRPr lang="en-GB" noProof="0"/>
          </a:p>
        </p:txBody>
      </p:sp>
      <p:sp>
        <p:nvSpPr>
          <p:cNvPr id="7" name="Graphic 22">
            <a:extLst>
              <a:ext uri="{FF2B5EF4-FFF2-40B4-BE49-F238E27FC236}">
                <a16:creationId xmlns:a16="http://schemas.microsoft.com/office/drawing/2014/main" id="{3BF75235-4E6E-4184-82A5-EE6FE7993BBC}"/>
              </a:ext>
            </a:extLst>
          </p:cNvPr>
          <p:cNvSpPr/>
          <p:nvPr userDrawn="1"/>
        </p:nvSpPr>
        <p:spPr>
          <a:xfrm>
            <a:off x="1261869" y="2633448"/>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pPr rtl="0"/>
            <a:endParaRPr lang="en-GB" noProof="0"/>
          </a:p>
        </p:txBody>
      </p:sp>
      <p:sp>
        <p:nvSpPr>
          <p:cNvPr id="11" name="Graphic 21">
            <a:extLst>
              <a:ext uri="{FF2B5EF4-FFF2-40B4-BE49-F238E27FC236}">
                <a16:creationId xmlns:a16="http://schemas.microsoft.com/office/drawing/2014/main" id="{E66FE37C-2F4B-42DA-BFF6-92DD00BDC49B}"/>
              </a:ext>
            </a:extLst>
          </p:cNvPr>
          <p:cNvSpPr/>
          <p:nvPr userDrawn="1"/>
        </p:nvSpPr>
        <p:spPr>
          <a:xfrm>
            <a:off x="1064053" y="3083338"/>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pPr rtl="0"/>
            <a:endParaRPr lang="en-GB" noProof="0"/>
          </a:p>
        </p:txBody>
      </p:sp>
      <p:sp>
        <p:nvSpPr>
          <p:cNvPr id="13" name="Graphic 23">
            <a:extLst>
              <a:ext uri="{FF2B5EF4-FFF2-40B4-BE49-F238E27FC236}">
                <a16:creationId xmlns:a16="http://schemas.microsoft.com/office/drawing/2014/main" id="{DDD38822-731A-48DA-A8A0-FBBAF7A6D65D}"/>
              </a:ext>
            </a:extLst>
          </p:cNvPr>
          <p:cNvSpPr/>
          <p:nvPr userDrawn="1"/>
        </p:nvSpPr>
        <p:spPr>
          <a:xfrm>
            <a:off x="1413405" y="349287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3442482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rtlCol="0"/>
          <a:lstStyle>
            <a:lvl1pPr>
              <a:defRPr sz="54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rtlCol="0"/>
          <a:lstStyle/>
          <a:p>
            <a:pPr rtl="0"/>
            <a:fld id="{D8DA9DAA-006C-4F4B-980E-E3DF019B24E2}" type="slidenum">
              <a:rPr lang="en-GB" noProof="0" smtClean="0"/>
              <a:t>‹#›</a:t>
            </a:fld>
            <a:endParaRPr lang="en-GB" noProof="0"/>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1745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6391656" y="841248"/>
            <a:ext cx="4434840" cy="3236976"/>
          </a:xfrm>
        </p:spPr>
        <p:txBody>
          <a:bodyPr rtlCol="0" anchor="b"/>
          <a:lstStyle>
            <a:lvl1pPr algn="l">
              <a:lnSpc>
                <a:spcPct val="110000"/>
              </a:lnSpc>
              <a:spcBef>
                <a:spcPts val="1000"/>
              </a:spcBef>
              <a:defRPr sz="3600" b="0" i="0" cap="none" baseline="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5" y="4498848"/>
            <a:ext cx="4434835" cy="510474"/>
          </a:xfrm>
        </p:spPr>
        <p:txBody>
          <a:bodyPr rtlCol="0"/>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rtlCol="0"/>
          <a:lstStyle>
            <a:lvl1pPr>
              <a:defRPr>
                <a:solidFill>
                  <a:schemeClr val="accent2"/>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rtlCol="0"/>
          <a:lstStyle>
            <a:lvl1pPr>
              <a:defRPr>
                <a:solidFill>
                  <a:schemeClr val="accent2"/>
                </a:solidFill>
              </a:defRPr>
            </a:lvl1pPr>
          </a:lstStyle>
          <a:p>
            <a:pPr rtl="0"/>
            <a:fld id="{D8DA9DAA-006C-4F4B-980E-E3DF019B24E2}" type="slidenum">
              <a:rPr lang="en-GB" noProof="0" smtClean="0"/>
              <a:pPr/>
              <a:t>‹#›</a:t>
            </a:fld>
            <a:endParaRPr lang="en-GB" noProof="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01752"/>
            <a:ext cx="5221224" cy="6263640"/>
          </a:xfrm>
        </p:spPr>
        <p:txBody>
          <a:bodyPr rtlCol="0" anchor="ctr"/>
          <a:lstStyle>
            <a:lvl1pPr algn="ctr">
              <a:buNone/>
              <a:defRPr>
                <a:solidFill>
                  <a:schemeClr val="bg1"/>
                </a:solidFill>
              </a:defRPr>
            </a:lvl1pPr>
          </a:lstStyle>
          <a:p>
            <a:pPr rtl="0"/>
            <a:r>
              <a:rPr lang="en-US" noProof="0"/>
              <a:t>Click icon to add picture</a:t>
            </a:r>
            <a:endParaRPr lang="en-GB" noProof="0"/>
          </a:p>
        </p:txBody>
      </p:sp>
    </p:spTree>
    <p:extLst>
      <p:ext uri="{BB962C8B-B14F-4D97-AF65-F5344CB8AC3E}">
        <p14:creationId xmlns:p14="http://schemas.microsoft.com/office/powerpoint/2010/main" val="1299048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576072" y="365125"/>
            <a:ext cx="10771632" cy="1325563"/>
          </a:xfrm>
        </p:spPr>
        <p:txBody>
          <a:bodyPr rtlCol="0"/>
          <a:lstStyle>
            <a:lvl1pPr>
              <a:defRPr sz="5400" b="1" cap="all" baseline="0">
                <a:solidFill>
                  <a:schemeClr val="bg1"/>
                </a:solidFill>
              </a:defRPr>
            </a:lvl1pPr>
          </a:lstStyle>
          <a:p>
            <a:pPr rtl="0"/>
            <a:r>
              <a:rPr lang="en-GB" noProof="0"/>
              <a:t>Title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576072" y="1825625"/>
            <a:ext cx="10771632" cy="4351338"/>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a:xfrm>
            <a:off x="658368" y="6356350"/>
            <a:ext cx="2743200" cy="365125"/>
          </a:xfrm>
        </p:spPr>
        <p:txBody>
          <a:bodyPr rtlCol="0"/>
          <a:lstStyle>
            <a:lvl1pPr>
              <a:defRPr>
                <a:solidFill>
                  <a:schemeClr val="bg1"/>
                </a:solidFill>
              </a:defRPr>
            </a:lvl1pPr>
          </a:lstStyle>
          <a:p>
            <a:pPr rtl="0"/>
            <a:r>
              <a:rPr lang="en-GB" noProof="0"/>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8503920" y="841248"/>
            <a:ext cx="3630168" cy="365125"/>
          </a:xfrm>
        </p:spPr>
        <p:txBody>
          <a:bodyPr rtlCol="0"/>
          <a:lstStyle>
            <a:lvl1pPr>
              <a:defRPr>
                <a:solidFill>
                  <a:schemeClr val="bg1"/>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rtlCol="0"/>
          <a:lstStyle>
            <a:lvl1pPr>
              <a:defRPr>
                <a:solidFill>
                  <a:schemeClr val="bg1"/>
                </a:solidFill>
              </a:defRPr>
            </a:lvl1pPr>
          </a:lstStyle>
          <a:p>
            <a:pPr rtl="0"/>
            <a:fld id="{D8DA9DAA-006C-4F4B-980E-E3DF019B24E2}" type="slidenum">
              <a:rPr lang="en-GB" noProof="0" smtClean="0"/>
              <a:pPr/>
              <a:t>‹#›</a:t>
            </a:fld>
            <a:endParaRPr lang="en-GB" noProof="0"/>
          </a:p>
        </p:txBody>
      </p:sp>
      <p:sp>
        <p:nvSpPr>
          <p:cNvPr id="9" name="Graphic 22">
            <a:extLst>
              <a:ext uri="{FF2B5EF4-FFF2-40B4-BE49-F238E27FC236}">
                <a16:creationId xmlns:a16="http://schemas.microsoft.com/office/drawing/2014/main" id="{4EADA2ED-8A8C-4D17-8798-F26BF3B4CE25}"/>
              </a:ext>
            </a:extLst>
          </p:cNvPr>
          <p:cNvSpPr/>
          <p:nvPr userDrawn="1"/>
        </p:nvSpPr>
        <p:spPr>
          <a:xfrm>
            <a:off x="11202264" y="344083"/>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pPr rtl="0"/>
            <a:endParaRPr lang="en-GB" noProof="0"/>
          </a:p>
        </p:txBody>
      </p:sp>
      <p:sp>
        <p:nvSpPr>
          <p:cNvPr id="11" name="Graphic 23">
            <a:extLst>
              <a:ext uri="{FF2B5EF4-FFF2-40B4-BE49-F238E27FC236}">
                <a16:creationId xmlns:a16="http://schemas.microsoft.com/office/drawing/2014/main" id="{54AB3A25-6605-4446-9E53-ACEECD25E27B}"/>
              </a:ext>
            </a:extLst>
          </p:cNvPr>
          <p:cNvSpPr/>
          <p:nvPr userDrawn="1"/>
        </p:nvSpPr>
        <p:spPr>
          <a:xfrm>
            <a:off x="11563141" y="59091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122263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1444752" y="1825625"/>
            <a:ext cx="4553712" cy="4351338"/>
          </a:xfrm>
        </p:spPr>
        <p:txBody>
          <a:bodyPr rtlCol="0">
            <a:normAutofit/>
          </a:bodyPr>
          <a:lstStyle>
            <a:lvl1pPr>
              <a:defRPr sz="2400"/>
            </a:lvl1pPr>
            <a:lvl2pPr>
              <a:defRPr sz="2000"/>
            </a:lvl2pPr>
            <a:lvl3pPr>
              <a:defRPr sz="1800"/>
            </a:lvl3pPr>
            <a:lvl4pPr>
              <a:defRPr sz="1600"/>
            </a:lvl4pPr>
            <a:lvl5pPr>
              <a:defRPr sz="16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784848" y="1825625"/>
            <a:ext cx="4553712" cy="4351338"/>
          </a:xfrm>
        </p:spPr>
        <p:txBody>
          <a:bodyPr rtlCol="0">
            <a:normAutofit/>
          </a:bodyPr>
          <a:lstStyle>
            <a:lvl1pPr>
              <a:defRPr sz="2400"/>
            </a:lvl1pPr>
            <a:lvl2pPr>
              <a:defRPr sz="2000"/>
            </a:lvl2pPr>
            <a:lvl3pPr>
              <a:defRPr sz="1800"/>
            </a:lvl3pPr>
            <a:lvl4pPr>
              <a:defRPr sz="1600"/>
            </a:lvl4pPr>
            <a:lvl5pPr>
              <a:defRPr sz="16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 name="Graphic 15">
            <a:extLst>
              <a:ext uri="{FF2B5EF4-FFF2-40B4-BE49-F238E27FC236}">
                <a16:creationId xmlns:a16="http://schemas.microsoft.com/office/drawing/2014/main" id="{D8685329-C6A1-4CB4-8AAE-150D0341F6A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pPr rtl="0"/>
            <a:endParaRPr lang="en-GB" noProof="0"/>
          </a:p>
        </p:txBody>
      </p:sp>
      <p:sp>
        <p:nvSpPr>
          <p:cNvPr id="12" name="Graphic 16">
            <a:extLst>
              <a:ext uri="{FF2B5EF4-FFF2-40B4-BE49-F238E27FC236}">
                <a16:creationId xmlns:a16="http://schemas.microsoft.com/office/drawing/2014/main" id="{83CE1DAA-30A3-41AE-8AE1-A7EE5C48A6F3}"/>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pPr rtl="0"/>
            <a:endParaRPr lang="en-GB" noProof="0"/>
          </a:p>
        </p:txBody>
      </p:sp>
      <p:sp>
        <p:nvSpPr>
          <p:cNvPr id="14" name="Graphic 14">
            <a:extLst>
              <a:ext uri="{FF2B5EF4-FFF2-40B4-BE49-F238E27FC236}">
                <a16:creationId xmlns:a16="http://schemas.microsoft.com/office/drawing/2014/main" id="{065162DD-7ACB-4F9C-90DD-24C743035892}"/>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1205288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rtlCol="0"/>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4553712"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4553712"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784848" y="1681163"/>
            <a:ext cx="4553712"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784848" y="2505075"/>
            <a:ext cx="4553712"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pPr rtl="0"/>
            <a:endParaRPr lang="en-GB" noProof="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pPr rtl="0"/>
            <a:endParaRPr lang="en-GB" noProof="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937595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rtlCol="0"/>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2834640"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2834640"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4983480" y="1681163"/>
            <a:ext cx="2834640"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4983480" y="2505075"/>
            <a:ext cx="2834640"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pPr rtl="0"/>
            <a:endParaRPr lang="en-GB" noProof="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pPr rtl="0"/>
            <a:endParaRPr lang="en-GB" noProof="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pPr rtl="0"/>
            <a:endParaRPr lang="en-GB" noProof="0"/>
          </a:p>
        </p:txBody>
      </p:sp>
      <p:sp>
        <p:nvSpPr>
          <p:cNvPr id="15" name="Text Placeholder 4">
            <a:extLst>
              <a:ext uri="{FF2B5EF4-FFF2-40B4-BE49-F238E27FC236}">
                <a16:creationId xmlns:a16="http://schemas.microsoft.com/office/drawing/2014/main" id="{2D693B15-7265-4478-9579-62FCD5222D04}"/>
              </a:ext>
            </a:extLst>
          </p:cNvPr>
          <p:cNvSpPr>
            <a:spLocks noGrp="1"/>
          </p:cNvSpPr>
          <p:nvPr>
            <p:ph type="body" sz="quarter" idx="13"/>
          </p:nvPr>
        </p:nvSpPr>
        <p:spPr>
          <a:xfrm>
            <a:off x="8531352" y="1769269"/>
            <a:ext cx="2834640"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7" name="Content Placeholder 5">
            <a:extLst>
              <a:ext uri="{FF2B5EF4-FFF2-40B4-BE49-F238E27FC236}">
                <a16:creationId xmlns:a16="http://schemas.microsoft.com/office/drawing/2014/main" id="{48F9E92F-BB16-4896-A47F-6497C3D705B9}"/>
              </a:ext>
            </a:extLst>
          </p:cNvPr>
          <p:cNvSpPr>
            <a:spLocks noGrp="1"/>
          </p:cNvSpPr>
          <p:nvPr>
            <p:ph sz="quarter" idx="14"/>
          </p:nvPr>
        </p:nvSpPr>
        <p:spPr>
          <a:xfrm>
            <a:off x="8531352" y="2593181"/>
            <a:ext cx="2834640" cy="3684588"/>
          </a:xfrm>
        </p:spPr>
        <p:txBody>
          <a:bodyPr rtlCol="0">
            <a:normAutofit/>
          </a:bodyPr>
          <a:lstStyle>
            <a:lvl1pPr>
              <a:defRPr sz="2000"/>
            </a:lvl1pPr>
            <a:lvl2pPr>
              <a:defRPr sz="1800"/>
            </a:lvl2pPr>
            <a:lvl3pPr>
              <a:defRPr sz="1600"/>
            </a:lvl3pPr>
            <a:lvl4pPr>
              <a:defRPr sz="1400"/>
            </a:lvl4pPr>
            <a:lvl5pPr>
              <a:defRPr sz="1400"/>
            </a:lvl5pPr>
          </a:lstStyle>
          <a:p>
            <a:pPr lvl="0" rtl="0"/>
            <a:r>
              <a:rPr lang="en-US" noProof="0"/>
              <a:t>Click to edit Master text styles</a:t>
            </a:r>
          </a:p>
          <a:p>
            <a:pPr lvl="1" rtl="0"/>
            <a:r>
              <a:rPr lang="en-US" noProof="0"/>
              <a:t>Second level</a:t>
            </a:r>
          </a:p>
          <a:p>
            <a:pPr lvl="2" rtl="0"/>
            <a:r>
              <a:rPr lang="en-US" noProof="0"/>
              <a:t>Third level</a:t>
            </a:r>
          </a:p>
        </p:txBody>
      </p:sp>
    </p:spTree>
    <p:extLst>
      <p:ext uri="{BB962C8B-B14F-4D97-AF65-F5344CB8AC3E}">
        <p14:creationId xmlns:p14="http://schemas.microsoft.com/office/powerpoint/2010/main" val="23730798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6391656" y="804672"/>
            <a:ext cx="4434840" cy="886968"/>
          </a:xfrm>
        </p:spPr>
        <p:txBody>
          <a:bodyPr rtlCol="0" anchor="b"/>
          <a:lstStyle>
            <a:lvl1pPr algn="l">
              <a:defRPr sz="5400" b="0" i="0" cap="none" baseline="0"/>
            </a:lvl1pPr>
          </a:lstStyle>
          <a:p>
            <a:pPr rtl="0"/>
            <a:r>
              <a:rPr lang="en-GB" noProof="0"/>
              <a:t>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4" y="1801368"/>
            <a:ext cx="4434840" cy="4754880"/>
          </a:xfrm>
        </p:spPr>
        <p:txBody>
          <a:bodyPr rtlCol="0">
            <a:normAutofit/>
          </a:bodyPr>
          <a:lstStyle>
            <a:lvl1pPr marL="0" indent="0" algn="l">
              <a:lnSpc>
                <a:spcPct val="11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rtlCol="0"/>
          <a:lstStyle>
            <a:lvl1pPr>
              <a:defRPr>
                <a:solidFill>
                  <a:schemeClr val="accent2"/>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rtlCol="0"/>
          <a:lstStyle>
            <a:lvl1pPr>
              <a:defRPr>
                <a:solidFill>
                  <a:schemeClr val="accent2"/>
                </a:solidFill>
              </a:defRPr>
            </a:lvl1pPr>
          </a:lstStyle>
          <a:p>
            <a:pPr rtl="0"/>
            <a:fld id="{D8DA9DAA-006C-4F4B-980E-E3DF019B24E2}" type="slidenum">
              <a:rPr lang="en-GB" noProof="0" smtClean="0"/>
              <a:pPr/>
              <a:t>‹#›</a:t>
            </a:fld>
            <a:endParaRPr lang="en-GB" noProof="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108960"/>
            <a:ext cx="5221224" cy="3447288"/>
          </a:xfrm>
        </p:spPr>
        <p:txBody>
          <a:bodyPr rtlCol="0" anchor="ctr"/>
          <a:lstStyle>
            <a:lvl1pPr algn="ctr">
              <a:buNone/>
              <a:defRPr>
                <a:solidFill>
                  <a:schemeClr val="bg1"/>
                </a:solidFill>
              </a:defRPr>
            </a:lvl1pPr>
          </a:lstStyle>
          <a:p>
            <a:pPr rtl="0"/>
            <a:r>
              <a:rPr lang="en-US" noProof="0"/>
              <a:t>Click icon to add picture</a:t>
            </a:r>
            <a:endParaRPr lang="en-GB" noProof="0"/>
          </a:p>
        </p:txBody>
      </p:sp>
      <p:sp>
        <p:nvSpPr>
          <p:cNvPr id="10" name="Picture Placeholder 12">
            <a:extLst>
              <a:ext uri="{FF2B5EF4-FFF2-40B4-BE49-F238E27FC236}">
                <a16:creationId xmlns:a16="http://schemas.microsoft.com/office/drawing/2014/main" id="{F146D6C1-343E-4F97-A565-55BBB15F4C77}"/>
              </a:ext>
            </a:extLst>
          </p:cNvPr>
          <p:cNvSpPr>
            <a:spLocks noGrp="1"/>
          </p:cNvSpPr>
          <p:nvPr>
            <p:ph type="pic" sz="quarter" idx="14"/>
          </p:nvPr>
        </p:nvSpPr>
        <p:spPr>
          <a:xfrm>
            <a:off x="283464" y="301752"/>
            <a:ext cx="2459736" cy="2505456"/>
          </a:xfrm>
        </p:spPr>
        <p:txBody>
          <a:bodyPr rtlCol="0" anchor="ctr"/>
          <a:lstStyle>
            <a:lvl1pPr algn="ctr">
              <a:buNone/>
              <a:defRPr>
                <a:solidFill>
                  <a:schemeClr val="bg1"/>
                </a:solidFill>
              </a:defRPr>
            </a:lvl1pPr>
          </a:lstStyle>
          <a:p>
            <a:pPr rtl="0"/>
            <a:r>
              <a:rPr lang="en-US" noProof="0"/>
              <a:t>Click icon to add picture</a:t>
            </a:r>
            <a:endParaRPr lang="en-GB" noProof="0"/>
          </a:p>
        </p:txBody>
      </p:sp>
      <p:sp>
        <p:nvSpPr>
          <p:cNvPr id="11" name="Picture Placeholder 12">
            <a:extLst>
              <a:ext uri="{FF2B5EF4-FFF2-40B4-BE49-F238E27FC236}">
                <a16:creationId xmlns:a16="http://schemas.microsoft.com/office/drawing/2014/main" id="{BA123E2D-4554-47D5-B0EC-0C47EDB41626}"/>
              </a:ext>
            </a:extLst>
          </p:cNvPr>
          <p:cNvSpPr>
            <a:spLocks noGrp="1"/>
          </p:cNvSpPr>
          <p:nvPr>
            <p:ph type="pic" sz="quarter" idx="15"/>
          </p:nvPr>
        </p:nvSpPr>
        <p:spPr>
          <a:xfrm>
            <a:off x="3044952" y="301752"/>
            <a:ext cx="2459736" cy="2505456"/>
          </a:xfrm>
        </p:spPr>
        <p:txBody>
          <a:bodyPr rtlCol="0" anchor="ctr"/>
          <a:lstStyle>
            <a:lvl1pPr algn="ctr">
              <a:buNone/>
              <a:defRPr>
                <a:solidFill>
                  <a:schemeClr val="bg1"/>
                </a:solidFill>
              </a:defRPr>
            </a:lvl1pPr>
          </a:lstStyle>
          <a:p>
            <a:pPr rtl="0"/>
            <a:r>
              <a:rPr lang="en-US" noProof="0"/>
              <a:t>Click icon to add picture</a:t>
            </a:r>
            <a:endParaRPr lang="en-GB" noProof="0"/>
          </a:p>
        </p:txBody>
      </p:sp>
    </p:spTree>
    <p:extLst>
      <p:ext uri="{BB962C8B-B14F-4D97-AF65-F5344CB8AC3E}">
        <p14:creationId xmlns:p14="http://schemas.microsoft.com/office/powerpoint/2010/main" val="1257891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3186EA6A-5CD5-4DF7-9C8A-EDFAF28A80D9}"/>
              </a:ext>
            </a:extLst>
          </p:cNvPr>
          <p:cNvSpPr>
            <a:spLocks noGrp="1"/>
          </p:cNvSpPr>
          <p:nvPr>
            <p:ph type="pic" sz="quarter" idx="14"/>
          </p:nvPr>
        </p:nvSpPr>
        <p:spPr>
          <a:xfrm>
            <a:off x="1777111" y="407499"/>
            <a:ext cx="1952279" cy="1952279"/>
          </a:xfrm>
          <a:custGeom>
            <a:avLst/>
            <a:gdLst>
              <a:gd name="connsiteX0" fmla="*/ 976140 w 1952279"/>
              <a:gd name="connsiteY0" fmla="*/ 0 h 1952279"/>
              <a:gd name="connsiteX1" fmla="*/ 1952279 w 1952279"/>
              <a:gd name="connsiteY1" fmla="*/ 976140 h 1952279"/>
              <a:gd name="connsiteX2" fmla="*/ 976140 w 1952279"/>
              <a:gd name="connsiteY2" fmla="*/ 1952279 h 1952279"/>
              <a:gd name="connsiteX3" fmla="*/ 0 w 1952279"/>
              <a:gd name="connsiteY3" fmla="*/ 976140 h 1952279"/>
              <a:gd name="connsiteX4" fmla="*/ 976140 w 1952279"/>
              <a:gd name="connsiteY4" fmla="*/ 0 h 195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279" h="1952279">
                <a:moveTo>
                  <a:pt x="976140" y="0"/>
                </a:moveTo>
                <a:cubicBezTo>
                  <a:pt x="1515247" y="0"/>
                  <a:pt x="1952279" y="437033"/>
                  <a:pt x="1952279" y="976140"/>
                </a:cubicBezTo>
                <a:cubicBezTo>
                  <a:pt x="1952279" y="1515246"/>
                  <a:pt x="1515247" y="1952279"/>
                  <a:pt x="976140" y="1952279"/>
                </a:cubicBezTo>
                <a:cubicBezTo>
                  <a:pt x="437033" y="1952279"/>
                  <a:pt x="0" y="1515246"/>
                  <a:pt x="0" y="976140"/>
                </a:cubicBezTo>
                <a:cubicBezTo>
                  <a:pt x="0" y="437033"/>
                  <a:pt x="437033" y="0"/>
                  <a:pt x="976140" y="0"/>
                </a:cubicBezTo>
                <a:close/>
              </a:path>
            </a:pathLst>
          </a:custGeom>
        </p:spPr>
        <p:txBody>
          <a:bodyPr wrap="square" rtlCol="0" anchor="ctr">
            <a:noAutofit/>
          </a:bodyPr>
          <a:lstStyle>
            <a:lvl1pPr algn="ctr">
              <a:buNone/>
              <a:defRPr sz="1800">
                <a:solidFill>
                  <a:schemeClr val="bg1"/>
                </a:solidFill>
              </a:defRPr>
            </a:lvl1pPr>
          </a:lstStyle>
          <a:p>
            <a:pPr rtl="0"/>
            <a:r>
              <a:rPr lang="en-US" noProof="0"/>
              <a:t>Click icon to add picture</a:t>
            </a:r>
            <a:endParaRPr lang="en-GB" noProof="0"/>
          </a:p>
        </p:txBody>
      </p:sp>
      <p:sp>
        <p:nvSpPr>
          <p:cNvPr id="32" name="Picture Placeholder 31">
            <a:extLst>
              <a:ext uri="{FF2B5EF4-FFF2-40B4-BE49-F238E27FC236}">
                <a16:creationId xmlns:a16="http://schemas.microsoft.com/office/drawing/2014/main" id="{83D5117F-F235-498D-99A5-9DE2D665576C}"/>
              </a:ext>
            </a:extLst>
          </p:cNvPr>
          <p:cNvSpPr>
            <a:spLocks noGrp="1"/>
          </p:cNvSpPr>
          <p:nvPr>
            <p:ph type="pic" sz="quarter" idx="15"/>
          </p:nvPr>
        </p:nvSpPr>
        <p:spPr>
          <a:xfrm>
            <a:off x="3528345" y="1972581"/>
            <a:ext cx="2290065" cy="2273502"/>
          </a:xfrm>
          <a:custGeom>
            <a:avLst/>
            <a:gdLst>
              <a:gd name="connsiteX0" fmla="*/ 1145032 w 2290065"/>
              <a:gd name="connsiteY0" fmla="*/ 0 h 2273502"/>
              <a:gd name="connsiteX1" fmla="*/ 2290065 w 2290065"/>
              <a:gd name="connsiteY1" fmla="*/ 1145033 h 2273502"/>
              <a:gd name="connsiteX2" fmla="*/ 1375797 w 2290065"/>
              <a:gd name="connsiteY2" fmla="*/ 2266803 h 2273502"/>
              <a:gd name="connsiteX3" fmla="*/ 1331903 w 2290065"/>
              <a:gd name="connsiteY3" fmla="*/ 2273502 h 2273502"/>
              <a:gd name="connsiteX4" fmla="*/ 958162 w 2290065"/>
              <a:gd name="connsiteY4" fmla="*/ 2273502 h 2273502"/>
              <a:gd name="connsiteX5" fmla="*/ 914268 w 2290065"/>
              <a:gd name="connsiteY5" fmla="*/ 2266803 h 2273502"/>
              <a:gd name="connsiteX6" fmla="*/ 5911 w 2290065"/>
              <a:gd name="connsiteY6" fmla="*/ 1262106 h 2273502"/>
              <a:gd name="connsiteX7" fmla="*/ 0 w 2290065"/>
              <a:gd name="connsiteY7" fmla="*/ 1145053 h 2273502"/>
              <a:gd name="connsiteX8" fmla="*/ 0 w 2290065"/>
              <a:gd name="connsiteY8" fmla="*/ 1145014 h 2273502"/>
              <a:gd name="connsiteX9" fmla="*/ 5911 w 2290065"/>
              <a:gd name="connsiteY9" fmla="*/ 1027960 h 2273502"/>
              <a:gd name="connsiteX10" fmla="*/ 1145032 w 2290065"/>
              <a:gd name="connsiteY10" fmla="*/ 0 h 227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90065" h="2273502">
                <a:moveTo>
                  <a:pt x="1145032" y="0"/>
                </a:moveTo>
                <a:cubicBezTo>
                  <a:pt x="1777417" y="0"/>
                  <a:pt x="2290065" y="512649"/>
                  <a:pt x="2290065" y="1145033"/>
                </a:cubicBezTo>
                <a:cubicBezTo>
                  <a:pt x="2290065" y="1698370"/>
                  <a:pt x="1897569" y="2160033"/>
                  <a:pt x="1375797" y="2266803"/>
                </a:cubicBezTo>
                <a:lnTo>
                  <a:pt x="1331903" y="2273502"/>
                </a:lnTo>
                <a:lnTo>
                  <a:pt x="958162" y="2273502"/>
                </a:lnTo>
                <a:lnTo>
                  <a:pt x="914268" y="2266803"/>
                </a:lnTo>
                <a:cubicBezTo>
                  <a:pt x="429765" y="2167660"/>
                  <a:pt x="56730" y="1762511"/>
                  <a:pt x="5911" y="1262106"/>
                </a:cubicBezTo>
                <a:lnTo>
                  <a:pt x="0" y="1145053"/>
                </a:lnTo>
                <a:lnTo>
                  <a:pt x="0" y="1145014"/>
                </a:lnTo>
                <a:lnTo>
                  <a:pt x="5911" y="1027960"/>
                </a:lnTo>
                <a:cubicBezTo>
                  <a:pt x="64548" y="450571"/>
                  <a:pt x="552172" y="0"/>
                  <a:pt x="1145032" y="0"/>
                </a:cubicBezTo>
                <a:close/>
              </a:path>
            </a:pathLst>
          </a:custGeom>
        </p:spPr>
        <p:txBody>
          <a:bodyPr wrap="square" rtlCol="0" anchor="ctr">
            <a:noAutofit/>
          </a:bodyPr>
          <a:lstStyle>
            <a:lvl1pPr algn="ctr">
              <a:buNone/>
              <a:defRPr sz="1800">
                <a:solidFill>
                  <a:schemeClr val="bg1"/>
                </a:solidFill>
              </a:defRPr>
            </a:lvl1pPr>
          </a:lstStyle>
          <a:p>
            <a:pPr rtl="0"/>
            <a:r>
              <a:rPr lang="en-US" noProof="0"/>
              <a:t>Click icon to add picture</a:t>
            </a:r>
            <a:endParaRPr lang="en-GB" noProof="0"/>
          </a:p>
        </p:txBody>
      </p:sp>
      <p:sp>
        <p:nvSpPr>
          <p:cNvPr id="31" name="Picture Placeholder 30">
            <a:extLst>
              <a:ext uri="{FF2B5EF4-FFF2-40B4-BE49-F238E27FC236}">
                <a16:creationId xmlns:a16="http://schemas.microsoft.com/office/drawing/2014/main" id="{E1E0A794-F1D3-4628-B5B1-9D48AB34C3D4}"/>
              </a:ext>
            </a:extLst>
          </p:cNvPr>
          <p:cNvSpPr>
            <a:spLocks noGrp="1"/>
          </p:cNvSpPr>
          <p:nvPr>
            <p:ph type="pic" sz="quarter" idx="16"/>
          </p:nvPr>
        </p:nvSpPr>
        <p:spPr>
          <a:xfrm>
            <a:off x="5579539" y="4386312"/>
            <a:ext cx="3119293" cy="2462810"/>
          </a:xfrm>
          <a:custGeom>
            <a:avLst/>
            <a:gdLst>
              <a:gd name="connsiteX0" fmla="*/ 1559647 w 3119293"/>
              <a:gd name="connsiteY0" fmla="*/ 0 h 2462810"/>
              <a:gd name="connsiteX1" fmla="*/ 3119293 w 3119293"/>
              <a:gd name="connsiteY1" fmla="*/ 1559647 h 2462810"/>
              <a:gd name="connsiteX2" fmla="*/ 2852930 w 3119293"/>
              <a:gd name="connsiteY2" fmla="*/ 2431660 h 2462810"/>
              <a:gd name="connsiteX3" fmla="*/ 2829636 w 3119293"/>
              <a:gd name="connsiteY3" fmla="*/ 2462810 h 2462810"/>
              <a:gd name="connsiteX4" fmla="*/ 289658 w 3119293"/>
              <a:gd name="connsiteY4" fmla="*/ 2462810 h 2462810"/>
              <a:gd name="connsiteX5" fmla="*/ 266363 w 3119293"/>
              <a:gd name="connsiteY5" fmla="*/ 2431660 h 2462810"/>
              <a:gd name="connsiteX6" fmla="*/ 0 w 3119293"/>
              <a:gd name="connsiteY6" fmla="*/ 1559647 h 2462810"/>
              <a:gd name="connsiteX7" fmla="*/ 1559647 w 3119293"/>
              <a:gd name="connsiteY7" fmla="*/ 0 h 2462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9293" h="2462810">
                <a:moveTo>
                  <a:pt x="1559647" y="0"/>
                </a:moveTo>
                <a:cubicBezTo>
                  <a:pt x="2421016" y="0"/>
                  <a:pt x="3119293" y="698278"/>
                  <a:pt x="3119293" y="1559647"/>
                </a:cubicBezTo>
                <a:cubicBezTo>
                  <a:pt x="3119293" y="1882660"/>
                  <a:pt x="3021098" y="2182739"/>
                  <a:pt x="2852930" y="2431660"/>
                </a:cubicBezTo>
                <a:lnTo>
                  <a:pt x="2829636" y="2462810"/>
                </a:lnTo>
                <a:lnTo>
                  <a:pt x="289658" y="2462810"/>
                </a:lnTo>
                <a:lnTo>
                  <a:pt x="266363" y="2431660"/>
                </a:lnTo>
                <a:cubicBezTo>
                  <a:pt x="98195" y="2182739"/>
                  <a:pt x="0" y="1882660"/>
                  <a:pt x="0" y="1559647"/>
                </a:cubicBezTo>
                <a:cubicBezTo>
                  <a:pt x="0" y="698278"/>
                  <a:pt x="698278" y="0"/>
                  <a:pt x="1559647" y="0"/>
                </a:cubicBezTo>
                <a:close/>
              </a:path>
            </a:pathLst>
          </a:custGeom>
        </p:spPr>
        <p:txBody>
          <a:bodyPr wrap="square" rtlCol="0" anchor="ctr">
            <a:noAutofit/>
          </a:bodyPr>
          <a:lstStyle>
            <a:lvl1pPr algn="ctr">
              <a:buNone/>
              <a:defRPr sz="1800">
                <a:solidFill>
                  <a:schemeClr val="bg1"/>
                </a:solidFill>
              </a:defRPr>
            </a:lvl1pPr>
          </a:lstStyle>
          <a:p>
            <a:pPr rtl="0"/>
            <a:r>
              <a:rPr lang="en-US" noProof="0"/>
              <a:t>Click icon to add picture</a:t>
            </a:r>
            <a:endParaRPr lang="en-GB" noProof="0"/>
          </a:p>
        </p:txBody>
      </p:sp>
      <p:sp>
        <p:nvSpPr>
          <p:cNvPr id="30" name="Picture Placeholder 29">
            <a:extLst>
              <a:ext uri="{FF2B5EF4-FFF2-40B4-BE49-F238E27FC236}">
                <a16:creationId xmlns:a16="http://schemas.microsoft.com/office/drawing/2014/main" id="{B8D3F45B-B631-47D3-A33C-71CEC2B3602C}"/>
              </a:ext>
            </a:extLst>
          </p:cNvPr>
          <p:cNvSpPr>
            <a:spLocks noGrp="1"/>
          </p:cNvSpPr>
          <p:nvPr>
            <p:ph type="pic" sz="quarter" idx="17"/>
          </p:nvPr>
        </p:nvSpPr>
        <p:spPr>
          <a:xfrm>
            <a:off x="1092905" y="4018982"/>
            <a:ext cx="3854161" cy="2839018"/>
          </a:xfrm>
          <a:custGeom>
            <a:avLst/>
            <a:gdLst>
              <a:gd name="connsiteX0" fmla="*/ 1927061 w 3854161"/>
              <a:gd name="connsiteY0" fmla="*/ 0 h 2839018"/>
              <a:gd name="connsiteX1" fmla="*/ 1927101 w 3854161"/>
              <a:gd name="connsiteY1" fmla="*/ 0 h 2839018"/>
              <a:gd name="connsiteX2" fmla="*/ 2124114 w 3854161"/>
              <a:gd name="connsiteY2" fmla="*/ 9948 h 2839018"/>
              <a:gd name="connsiteX3" fmla="*/ 3854161 w 3854161"/>
              <a:gd name="connsiteY3" fmla="*/ 1927080 h 2839018"/>
              <a:gd name="connsiteX4" fmla="*/ 3702722 w 3854161"/>
              <a:gd name="connsiteY4" fmla="*/ 2677187 h 2839018"/>
              <a:gd name="connsiteX5" fmla="*/ 3624763 w 3854161"/>
              <a:gd name="connsiteY5" fmla="*/ 2839018 h 2839018"/>
              <a:gd name="connsiteX6" fmla="*/ 229398 w 3854161"/>
              <a:gd name="connsiteY6" fmla="*/ 2839018 h 2839018"/>
              <a:gd name="connsiteX7" fmla="*/ 151440 w 3854161"/>
              <a:gd name="connsiteY7" fmla="*/ 2677187 h 2839018"/>
              <a:gd name="connsiteX8" fmla="*/ 0 w 3854161"/>
              <a:gd name="connsiteY8" fmla="*/ 1927080 h 2839018"/>
              <a:gd name="connsiteX9" fmla="*/ 1730048 w 3854161"/>
              <a:gd name="connsiteY9" fmla="*/ 9948 h 28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54161" h="2839018">
                <a:moveTo>
                  <a:pt x="1927061" y="0"/>
                </a:moveTo>
                <a:lnTo>
                  <a:pt x="1927101" y="0"/>
                </a:lnTo>
                <a:lnTo>
                  <a:pt x="2124114" y="9948"/>
                </a:lnTo>
                <a:cubicBezTo>
                  <a:pt x="3095856" y="108634"/>
                  <a:pt x="3854161" y="929301"/>
                  <a:pt x="3854161" y="1927080"/>
                </a:cubicBezTo>
                <a:cubicBezTo>
                  <a:pt x="3854161" y="2193154"/>
                  <a:pt x="3800237" y="2446634"/>
                  <a:pt x="3702722" y="2677187"/>
                </a:cubicBezTo>
                <a:lnTo>
                  <a:pt x="3624763" y="2839018"/>
                </a:lnTo>
                <a:lnTo>
                  <a:pt x="229398" y="2839018"/>
                </a:lnTo>
                <a:lnTo>
                  <a:pt x="151440" y="2677187"/>
                </a:lnTo>
                <a:cubicBezTo>
                  <a:pt x="53924" y="2446634"/>
                  <a:pt x="0" y="2193154"/>
                  <a:pt x="0" y="1927080"/>
                </a:cubicBezTo>
                <a:cubicBezTo>
                  <a:pt x="0" y="929301"/>
                  <a:pt x="758305" y="108634"/>
                  <a:pt x="1730048" y="9948"/>
                </a:cubicBezTo>
                <a:close/>
              </a:path>
            </a:pathLst>
          </a:custGeom>
        </p:spPr>
        <p:txBody>
          <a:bodyPr wrap="square" rtlCol="0" anchor="ctr">
            <a:noAutofit/>
          </a:bodyPr>
          <a:lstStyle>
            <a:lvl1pPr algn="ctr">
              <a:buNone/>
              <a:defRPr sz="1800">
                <a:solidFill>
                  <a:schemeClr val="bg1"/>
                </a:solidFill>
              </a:defRPr>
            </a:lvl1pPr>
          </a:lstStyle>
          <a:p>
            <a:pPr rtl="0"/>
            <a:r>
              <a:rPr lang="en-US" noProof="0"/>
              <a:t>Click icon to add picture</a:t>
            </a:r>
            <a:endParaRPr lang="en-GB" noProof="0"/>
          </a:p>
        </p:txBody>
      </p:sp>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5760720" y="585216"/>
            <a:ext cx="5276088" cy="2276856"/>
          </a:xfrm>
        </p:spPr>
        <p:txBody>
          <a:bodyPr rtlCol="0" anchor="b"/>
          <a:lstStyle>
            <a:lvl1pPr algn="r">
              <a:defRPr sz="4800" b="1" cap="all" spc="400" baseline="0">
                <a:solidFill>
                  <a:schemeClr val="bg1"/>
                </a:solidFill>
              </a:defRPr>
            </a:lvl1pPr>
          </a:lstStyle>
          <a:p>
            <a:pPr rtl="0"/>
            <a:r>
              <a:rPr lang="en-US" noProof="0"/>
              <a:t>Click to edit Master title style</a:t>
            </a:r>
            <a:endParaRPr lang="en-GB" noProof="0"/>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rtlCol="0"/>
          <a:lstStyle>
            <a:lvl1pPr>
              <a:defRPr>
                <a:solidFill>
                  <a:schemeClr val="bg1"/>
                </a:solidFill>
              </a:defRPr>
            </a:lvl1pPr>
          </a:lstStyle>
          <a:p>
            <a:pPr rtl="0"/>
            <a:r>
              <a:rPr lang="en-GB" noProof="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rtlCol="0"/>
          <a:lstStyle>
            <a:lvl1pPr>
              <a:defRPr>
                <a:solidFill>
                  <a:schemeClr val="bg1"/>
                </a:solidFill>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rtlCol="0"/>
          <a:lstStyle>
            <a:lvl1pPr>
              <a:defRPr>
                <a:solidFill>
                  <a:schemeClr val="bg1"/>
                </a:solidFill>
              </a:defRPr>
            </a:lvl1pPr>
          </a:lstStyle>
          <a:p>
            <a:pPr rtl="0"/>
            <a:fld id="{D8DA9DAA-006C-4F4B-980E-E3DF019B24E2}" type="slidenum">
              <a:rPr lang="en-GB" noProof="0" smtClean="0"/>
              <a:pPr/>
              <a:t>‹#›</a:t>
            </a:fld>
            <a:endParaRPr lang="en-GB" noProof="0"/>
          </a:p>
        </p:txBody>
      </p:sp>
      <p:sp>
        <p:nvSpPr>
          <p:cNvPr id="8" name="Graphic 32">
            <a:extLst>
              <a:ext uri="{FF2B5EF4-FFF2-40B4-BE49-F238E27FC236}">
                <a16:creationId xmlns:a16="http://schemas.microsoft.com/office/drawing/2014/main" id="{846CD0EA-B0AA-4845-81A5-4ADD7C58B12F}"/>
              </a:ext>
            </a:extLst>
          </p:cNvPr>
          <p:cNvSpPr/>
          <p:nvPr userDrawn="1"/>
        </p:nvSpPr>
        <p:spPr>
          <a:xfrm>
            <a:off x="1472366" y="185953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pPr rtl="0"/>
            <a:endParaRPr lang="en-GB" noProof="0"/>
          </a:p>
        </p:txBody>
      </p:sp>
      <p:sp>
        <p:nvSpPr>
          <p:cNvPr id="10" name="Graphic 33">
            <a:extLst>
              <a:ext uri="{FF2B5EF4-FFF2-40B4-BE49-F238E27FC236}">
                <a16:creationId xmlns:a16="http://schemas.microsoft.com/office/drawing/2014/main" id="{0E97A0CB-7CB1-47F0-BD48-EEECBAC39CD2}"/>
              </a:ext>
            </a:extLst>
          </p:cNvPr>
          <p:cNvSpPr/>
          <p:nvPr userDrawn="1"/>
        </p:nvSpPr>
        <p:spPr>
          <a:xfrm>
            <a:off x="2014523" y="3146867"/>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pPr rtl="0"/>
            <a:endParaRPr lang="en-GB" noProof="0"/>
          </a:p>
        </p:txBody>
      </p:sp>
      <p:sp>
        <p:nvSpPr>
          <p:cNvPr id="12" name="Graphic 31">
            <a:extLst>
              <a:ext uri="{FF2B5EF4-FFF2-40B4-BE49-F238E27FC236}">
                <a16:creationId xmlns:a16="http://schemas.microsoft.com/office/drawing/2014/main" id="{477816C9-06CB-4BC5-B26B-6A2877BD941A}"/>
              </a:ext>
            </a:extLst>
          </p:cNvPr>
          <p:cNvSpPr/>
          <p:nvPr userDrawn="1"/>
        </p:nvSpPr>
        <p:spPr>
          <a:xfrm>
            <a:off x="5404920" y="450829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rtl="0"/>
            <a:endParaRPr lang="en-GB" noProof="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760720" y="3127248"/>
            <a:ext cx="5276088" cy="1124712"/>
          </a:xfrm>
        </p:spPr>
        <p:txBody>
          <a:bodyPr rtlCol="0"/>
          <a:lstStyle>
            <a:lvl1pPr marL="0" indent="0" algn="r">
              <a:buNone/>
              <a:defRPr sz="1800">
                <a:solidFill>
                  <a:schemeClr val="bg1"/>
                </a:solidFill>
              </a:defRPr>
            </a:lvl1pPr>
          </a:lstStyle>
          <a:p>
            <a:pPr lvl="0" rtl="0"/>
            <a:r>
              <a:rPr lang="en-US" noProof="0"/>
              <a:t>Click to edit Master text styles</a:t>
            </a:r>
          </a:p>
        </p:txBody>
      </p:sp>
    </p:spTree>
    <p:extLst>
      <p:ext uri="{BB962C8B-B14F-4D97-AF65-F5344CB8AC3E}">
        <p14:creationId xmlns:p14="http://schemas.microsoft.com/office/powerpoint/2010/main" val="301045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rtlCol="0"/>
          <a:lstStyle/>
          <a:p>
            <a:pPr rtl="0"/>
            <a:r>
              <a:rPr lang="en-US" noProof="0"/>
              <a:t>Click to edit Master title style</a:t>
            </a:r>
            <a:endParaRPr lang="en-GB" noProof="0"/>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rtlCol="0"/>
          <a:lstStyle/>
          <a:p>
            <a:pPr rtl="0"/>
            <a:r>
              <a:rPr lang="en-GB" noProof="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rtlCol="0"/>
          <a:lstStyle/>
          <a:p>
            <a:pPr rtl="0"/>
            <a:r>
              <a:rPr lang="en-GB" noProof="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rtlCol="0"/>
          <a:lstStyle/>
          <a:p>
            <a:pPr rtl="0"/>
            <a:fld id="{D8DA9DAA-006C-4F4B-980E-E3DF019B24E2}" type="slidenum">
              <a:rPr lang="en-GB" noProof="0" smtClean="0"/>
              <a:t>‹#›</a:t>
            </a:fld>
            <a:endParaRPr lang="en-GB" noProof="0"/>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291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rtlCol="0"/>
          <a:lstStyle/>
          <a:p>
            <a:pPr rtl="0"/>
            <a:r>
              <a:rPr lang="en-GB" noProof="0"/>
              <a:t>9/3/20XX</a:t>
            </a:r>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rtlCol="0"/>
          <a:lstStyle/>
          <a:p>
            <a:pPr rtl="0"/>
            <a:r>
              <a:rPr lang="en-GB" noProof="0"/>
              <a:t>Presentation Title</a:t>
            </a:r>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rtlCol="0"/>
          <a:lstStyle/>
          <a:p>
            <a:pPr rtl="0"/>
            <a:fld id="{D8DA9DAA-006C-4F4B-980E-E3DF019B24E2}" type="slidenum">
              <a:rPr lang="en-GB" noProof="0" smtClean="0"/>
              <a:t>‹#›</a:t>
            </a:fld>
            <a:endParaRPr lang="en-GB" noProof="0"/>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867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rtlCol="0" anchor="b"/>
          <a:lstStyle>
            <a:lvl1pPr>
              <a:defRPr sz="3200"/>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rtlCol="0"/>
          <a:lstStyle/>
          <a:p>
            <a:pPr rtl="0"/>
            <a:r>
              <a:rPr lang="en-GB" noProof="0"/>
              <a:t>9/3/20XX</a:t>
            </a:r>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rtlCol="0"/>
          <a:lstStyle/>
          <a:p>
            <a:pPr rtl="0"/>
            <a:r>
              <a:rPr lang="en-GB" noProof="0"/>
              <a:t>Presentation Title</a:t>
            </a:r>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rtlCol="0"/>
          <a:lstStyle/>
          <a:p>
            <a:pPr rtl="0"/>
            <a:fld id="{D8DA9DAA-006C-4F4B-980E-E3DF019B24E2}" type="slidenum">
              <a:rPr lang="en-GB" noProof="0" smtClean="0"/>
              <a:t>‹#›</a:t>
            </a:fld>
            <a:endParaRPr lang="en-GB" noProof="0"/>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8059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rtlCol="0" anchor="b"/>
          <a:lstStyle>
            <a:lvl1pPr>
              <a:defRPr sz="3200"/>
            </a:lvl1pPr>
          </a:lstStyle>
          <a:p>
            <a:pPr rtl="0"/>
            <a:r>
              <a:rPr lang="en-US" noProof="0"/>
              <a:t>Click to edit Master title style</a:t>
            </a:r>
            <a:endParaRPr lang="en-GB" noProof="0"/>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rtlCol="0"/>
          <a:lstStyle/>
          <a:p>
            <a:pPr rtl="0"/>
            <a:r>
              <a:rPr lang="en-GB" noProof="0"/>
              <a:t>9/3/20XX</a:t>
            </a:r>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rtlCol="0"/>
          <a:lstStyle/>
          <a:p>
            <a:pPr rtl="0"/>
            <a:r>
              <a:rPr lang="en-GB" noProof="0"/>
              <a:t>Presentation Title</a:t>
            </a:r>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rtlCol="0"/>
          <a:lstStyle/>
          <a:p>
            <a:pPr rtl="0"/>
            <a:fld id="{D8DA9DAA-006C-4F4B-980E-E3DF019B24E2}" type="slidenum">
              <a:rPr lang="en-GB" noProof="0" smtClean="0"/>
              <a:t>‹#›</a:t>
            </a:fld>
            <a:endParaRPr lang="en-GB" noProof="0"/>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775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pPr rtl="0"/>
            <a:r>
              <a:rPr lang="en-GB" noProof="0"/>
              <a:t>9/3/20XX</a:t>
            </a:r>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pPr rtl="0"/>
            <a:fld id="{D8DA9DAA-006C-4F4B-980E-E3DF019B24E2}" type="slidenum">
              <a:rPr lang="en-GB" noProof="0" smtClean="0"/>
              <a:t>‹#›</a:t>
            </a:fld>
            <a:endParaRPr lang="en-GB" noProof="0"/>
          </a:p>
        </p:txBody>
      </p:sp>
    </p:spTree>
    <p:extLst>
      <p:ext uri="{BB962C8B-B14F-4D97-AF65-F5344CB8AC3E}">
        <p14:creationId xmlns:p14="http://schemas.microsoft.com/office/powerpoint/2010/main" val="1999713800"/>
      </p:ext>
    </p:extLst>
  </p:cSld>
  <p:clrMap bg1="lt1" tx1="dk1" bg2="lt2" tx2="dk2" accent1="accent1" accent2="accent2" accent3="accent3" accent4="accent4" accent5="accent5" accent6="accent6" hlink="hlink" folHlink="folHlink"/>
  <p:sldLayoutIdLst>
    <p:sldLayoutId id="2147483697" r:id="rId1"/>
    <p:sldLayoutId id="2147483708" r:id="rId2"/>
    <p:sldLayoutId id="2147483717" r:id="rId3"/>
    <p:sldLayoutId id="2147483710" r:id="rId4"/>
    <p:sldLayoutId id="2147483709" r:id="rId5"/>
    <p:sldLayoutId id="2147483698" r:id="rId6"/>
    <p:sldLayoutId id="2147483713" r:id="rId7"/>
    <p:sldLayoutId id="2147483712" r:id="rId8"/>
    <p:sldLayoutId id="2147483700" r:id="rId9"/>
    <p:sldLayoutId id="2147483701" r:id="rId10"/>
    <p:sldLayoutId id="2147483716" r:id="rId11"/>
    <p:sldLayoutId id="2147483714" r:id="rId12"/>
    <p:sldLayoutId id="2147483715" r:id="rId13"/>
    <p:sldLayoutId id="2147483702" r:id="rId14"/>
    <p:sldLayoutId id="2147483703" r:id="rId15"/>
    <p:sldLayoutId id="2147483704" r:id="rId16"/>
    <p:sldLayoutId id="2147483705" r:id="rId17"/>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5.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8.png"/><Relationship Id="rId5" Type="http://schemas.openxmlformats.org/officeDocument/2006/relationships/image" Target="../media/image7.jp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11.png"/><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chart" Target="../charts/chart1.xml"/><Relationship Id="rId5" Type="http://schemas.openxmlformats.org/officeDocument/2006/relationships/image" Target="../media/image14.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chart" Target="../charts/chart2.xml"/><Relationship Id="rId5" Type="http://schemas.openxmlformats.org/officeDocument/2006/relationships/image" Target="../media/image15.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18.png"/><Relationship Id="rId2" Type="http://schemas.openxmlformats.org/officeDocument/2006/relationships/video" Target="../media/media10.mp4"/><Relationship Id="rId1" Type="http://schemas.microsoft.com/office/2007/relationships/media" Target="../media/media10.mp4"/><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12.xml"/><Relationship Id="rId7" Type="http://schemas.openxmlformats.org/officeDocument/2006/relationships/image" Target="../media/image21.svg"/><Relationship Id="rId2" Type="http://schemas.openxmlformats.org/officeDocument/2006/relationships/video" Target="../media/media11.mp4"/><Relationship Id="rId1" Type="http://schemas.microsoft.com/office/2007/relationships/media" Target="../media/media11.mp4"/><Relationship Id="rId6" Type="http://schemas.openxmlformats.org/officeDocument/2006/relationships/image" Target="../media/image20.png"/><Relationship Id="rId11" Type="http://schemas.openxmlformats.org/officeDocument/2006/relationships/image" Target="../media/image25.sv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notesSlide" Target="../notesSlides/notesSlide11.xml"/><Relationship Id="rId9" Type="http://schemas.openxmlformats.org/officeDocument/2006/relationships/image" Target="../media/image23.sv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2.mp4"/><Relationship Id="rId1" Type="http://schemas.microsoft.com/office/2007/relationships/media" Target="../media/media12.mp4"/><Relationship Id="rId5" Type="http://schemas.openxmlformats.org/officeDocument/2006/relationships/image" Target="../media/image26.png"/><Relationship Id="rId4"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9968B-2619-4F71-AB00-4C493E120805}"/>
              </a:ext>
            </a:extLst>
          </p:cNvPr>
          <p:cNvSpPr>
            <a:spLocks noGrp="1"/>
          </p:cNvSpPr>
          <p:nvPr>
            <p:ph type="ctrTitle"/>
          </p:nvPr>
        </p:nvSpPr>
        <p:spPr>
          <a:xfrm>
            <a:off x="1441178" y="1179786"/>
            <a:ext cx="6630767" cy="2835166"/>
          </a:xfrm>
        </p:spPr>
        <p:txBody>
          <a:bodyPr rtlCol="0">
            <a:noAutofit/>
          </a:bodyPr>
          <a:lstStyle/>
          <a:p>
            <a:pPr rtl="0"/>
            <a:r>
              <a:rPr lang="en-GB" sz="3200" spc="400" dirty="0"/>
              <a:t>Female Leadership in the workplace: the barriers to this, and their impact</a:t>
            </a:r>
            <a:endParaRPr lang="en-GB" sz="3200" dirty="0"/>
          </a:p>
        </p:txBody>
      </p:sp>
      <p:sp>
        <p:nvSpPr>
          <p:cNvPr id="3" name="Subtitle 2">
            <a:extLst>
              <a:ext uri="{FF2B5EF4-FFF2-40B4-BE49-F238E27FC236}">
                <a16:creationId xmlns:a16="http://schemas.microsoft.com/office/drawing/2014/main" id="{A5F14073-9F68-4B7E-A576-26899D58C7A9}"/>
              </a:ext>
            </a:extLst>
          </p:cNvPr>
          <p:cNvSpPr>
            <a:spLocks noGrp="1"/>
          </p:cNvSpPr>
          <p:nvPr>
            <p:ph type="subTitle" idx="1"/>
          </p:nvPr>
        </p:nvSpPr>
        <p:spPr>
          <a:xfrm>
            <a:off x="4959096" y="4718304"/>
            <a:ext cx="5093208" cy="1197864"/>
          </a:xfrm>
        </p:spPr>
        <p:txBody>
          <a:bodyPr rtlCol="0"/>
          <a:lstStyle/>
          <a:p>
            <a:pPr rtl="0"/>
            <a:r>
              <a:rPr lang="en-GB" sz="2000" dirty="0">
                <a:solidFill>
                  <a:schemeClr val="bg1"/>
                </a:solidFill>
              </a:rPr>
              <a:t>Danielle Harrison</a:t>
            </a:r>
          </a:p>
          <a:p>
            <a:pPr rtl="0"/>
            <a:endParaRPr lang="en-GB" dirty="0"/>
          </a:p>
        </p:txBody>
      </p:sp>
      <p:pic>
        <p:nvPicPr>
          <p:cNvPr id="33" name="Video 32">
            <a:hlinkClick r:id="" action="ppaction://media"/>
            <a:extLst>
              <a:ext uri="{FF2B5EF4-FFF2-40B4-BE49-F238E27FC236}">
                <a16:creationId xmlns:a16="http://schemas.microsoft.com/office/drawing/2014/main" id="{A0E61B24-1616-664D-F3B8-1BA922D3E36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4769864"/>
      </p:ext>
    </p:extLst>
  </p:cSld>
  <p:clrMapOvr>
    <a:masterClrMapping/>
  </p:clrMapOvr>
  <mc:AlternateContent xmlns:mc="http://schemas.openxmlformats.org/markup-compatibility/2006" xmlns:p14="http://schemas.microsoft.com/office/powerpoint/2010/main">
    <mc:Choice Requires="p14">
      <p:transition spd="slow" p14:dur="2000" advTm="52944"/>
    </mc:Choice>
    <mc:Fallback xmlns="">
      <p:transition spd="slow" advTm="529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3"/>
                </p:tgtEl>
              </p:cMediaNode>
            </p:video>
            <p:seq concurrent="1" nextAc="seek">
              <p:cTn id="8" restart="whenNotActive" fill="hold" evtFilter="cancelBubble" nodeType="interactiveSeq">
                <p:stCondLst>
                  <p:cond evt="onClick" delay="0">
                    <p:tgtEl>
                      <p:spTgt spid="3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3"/>
                                        </p:tgtEl>
                                      </p:cBhvr>
                                    </p:cmd>
                                  </p:childTnLst>
                                </p:cTn>
                              </p:par>
                            </p:childTnLst>
                          </p:cTn>
                        </p:par>
                      </p:childTnLst>
                    </p:cTn>
                  </p:par>
                </p:childTnLst>
              </p:cTn>
              <p:nextCondLst>
                <p:cond evt="onClick" delay="0">
                  <p:tgtEl>
                    <p:spTgt spid="3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667106" y="1359300"/>
            <a:ext cx="6190488" cy="1179576"/>
          </a:xfrm>
        </p:spPr>
        <p:txBody>
          <a:bodyPr rtlCol="0"/>
          <a:lstStyle/>
          <a:p>
            <a:pPr rtl="0"/>
            <a:r>
              <a:rPr lang="en-GB" sz="5400" dirty="0"/>
              <a:t>The </a:t>
            </a:r>
            <a:r>
              <a:rPr lang="en-GB" dirty="0"/>
              <a:t>Q</a:t>
            </a:r>
            <a:r>
              <a:rPr lang="en-GB" sz="5400" dirty="0"/>
              <a:t>uestions?</a:t>
            </a:r>
            <a:endParaRPr lang="en-GB" dirty="0"/>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a:xfrm>
            <a:off x="1055298" y="2950287"/>
            <a:ext cx="10081403" cy="3346704"/>
          </a:xfrm>
        </p:spPr>
        <p:txBody>
          <a:bodyPr rtlCol="0">
            <a:normAutofit/>
          </a:bodyPr>
          <a:lstStyle/>
          <a:p>
            <a:pPr marL="342900" indent="-342900" rtl="0">
              <a:buFont typeface="Arial" panose="020B0604020202020204" pitchFamily="34" charset="0"/>
              <a:buChar char="•"/>
            </a:pPr>
            <a:r>
              <a:rPr lang="en-GB" sz="2400" dirty="0"/>
              <a:t>Is there a gender leadership gap?</a:t>
            </a:r>
          </a:p>
          <a:p>
            <a:pPr marL="342900" lvl="0" indent="-342900">
              <a:lnSpc>
                <a:spcPct val="107000"/>
              </a:lnSpc>
              <a:buFont typeface="Arial" panose="020B0604020202020204" pitchFamily="34" charset="0"/>
              <a:buChar char="•"/>
            </a:pPr>
            <a:r>
              <a:rPr lang="en-GB" sz="2400" kern="100" dirty="0">
                <a:effectLst/>
                <a:ea typeface="DengXian" panose="02010600030101010101" pitchFamily="2" charset="-122"/>
                <a:cs typeface="Arial" panose="020B0604020202020204" pitchFamily="34" charset="0"/>
              </a:rPr>
              <a:t>Do barriers to female leadership in the workplace exist?</a:t>
            </a:r>
          </a:p>
          <a:p>
            <a:pPr marL="342900" lvl="0" indent="-342900">
              <a:lnSpc>
                <a:spcPct val="107000"/>
              </a:lnSpc>
              <a:buFont typeface="Arial" panose="020B0604020202020204" pitchFamily="34" charset="0"/>
              <a:buChar char="•"/>
            </a:pPr>
            <a:r>
              <a:rPr lang="en-GB" sz="2400" kern="100" dirty="0">
                <a:effectLst/>
                <a:ea typeface="DengXian" panose="02010600030101010101" pitchFamily="2" charset="-122"/>
                <a:cs typeface="Arial" panose="020B0604020202020204" pitchFamily="34" charset="0"/>
              </a:rPr>
              <a:t>If yes, what are the barriers? </a:t>
            </a:r>
          </a:p>
          <a:p>
            <a:pPr marL="342900" lvl="0" indent="-342900">
              <a:lnSpc>
                <a:spcPct val="107000"/>
              </a:lnSpc>
              <a:spcAft>
                <a:spcPts val="800"/>
              </a:spcAft>
              <a:buFont typeface="Arial" panose="020B0604020202020204" pitchFamily="34" charset="0"/>
              <a:buChar char="•"/>
            </a:pPr>
            <a:r>
              <a:rPr lang="en-GB" sz="2400" kern="100" dirty="0">
                <a:effectLst/>
                <a:ea typeface="DengXian" panose="02010600030101010101" pitchFamily="2" charset="-122"/>
                <a:cs typeface="Arial" panose="020B0604020202020204" pitchFamily="34" charset="0"/>
              </a:rPr>
              <a:t>What are the impacts of these barriers and wh</a:t>
            </a:r>
            <a:r>
              <a:rPr lang="en-GB" sz="2400" kern="100" dirty="0">
                <a:ea typeface="DengXian" panose="02010600030101010101" pitchFamily="2" charset="-122"/>
                <a:cs typeface="Arial" panose="020B0604020202020204" pitchFamily="34" charset="0"/>
              </a:rPr>
              <a:t>y does it matter</a:t>
            </a:r>
            <a:r>
              <a:rPr lang="en-GB" sz="2400" kern="100" dirty="0">
                <a:effectLst/>
                <a:ea typeface="DengXian" panose="02010600030101010101" pitchFamily="2" charset="-122"/>
                <a:cs typeface="Arial" panose="020B0604020202020204" pitchFamily="34" charset="0"/>
              </a:rPr>
              <a:t>?</a:t>
            </a:r>
          </a:p>
        </p:txBody>
      </p:sp>
      <p:pic>
        <p:nvPicPr>
          <p:cNvPr id="24" name="Video 23">
            <a:hlinkClick r:id="" action="ppaction://media"/>
            <a:extLst>
              <a:ext uri="{FF2B5EF4-FFF2-40B4-BE49-F238E27FC236}">
                <a16:creationId xmlns:a16="http://schemas.microsoft.com/office/drawing/2014/main" id="{3F96A06D-B66C-AA4A-9CB1-10B6573D4F8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5334912"/>
      </p:ext>
    </p:extLst>
  </p:cSld>
  <p:clrMapOvr>
    <a:masterClrMapping/>
  </p:clrMapOvr>
  <mc:AlternateContent xmlns:mc="http://schemas.openxmlformats.org/markup-compatibility/2006" xmlns:p14="http://schemas.microsoft.com/office/powerpoint/2010/main">
    <mc:Choice Requires="p14">
      <p:transition spd="slow" p14:dur="2000" advTm="37418"/>
    </mc:Choice>
    <mc:Fallback xmlns="">
      <p:transition spd="slow" advTm="374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4"/>
                </p:tgtEl>
              </p:cMediaNode>
            </p:video>
            <p:seq concurrent="1" nextAc="seek">
              <p:cTn id="8" restart="whenNotActive" fill="hold" evtFilter="cancelBubble" nodeType="interactiveSeq">
                <p:stCondLst>
                  <p:cond evt="onClick" delay="0">
                    <p:tgtEl>
                      <p:spTgt spid="2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4"/>
                                        </p:tgtEl>
                                      </p:cBhvr>
                                    </p:cmd>
                                  </p:childTnLst>
                                </p:cTn>
                              </p:par>
                            </p:childTnLst>
                          </p:cTn>
                        </p:par>
                      </p:childTnLst>
                    </p:cTn>
                  </p:par>
                </p:childTnLst>
              </p:cTn>
              <p:nextCondLst>
                <p:cond evt="onClick" delay="0">
                  <p:tgtEl>
                    <p:spTgt spid="2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p:txBody>
          <a:bodyPr rtlCol="0"/>
          <a:lstStyle/>
          <a:p>
            <a:pPr rtl="0"/>
            <a:r>
              <a:rPr lang="en-GB" sz="5400" dirty="0"/>
              <a:t>Introduction</a:t>
            </a:r>
            <a:endParaRPr lang="en-GB" dirty="0"/>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p:txBody>
          <a:bodyPr rtlCol="0"/>
          <a:lstStyle/>
          <a:p>
            <a:pPr rtl="0"/>
            <a:r>
              <a:rPr lang="en-GB" sz="2400" dirty="0">
                <a:effectLst/>
                <a:ea typeface="DengXian" panose="02010600030101010101" pitchFamily="2" charset="-122"/>
              </a:rPr>
              <a:t>Some progress has been made in recent years with regards to female leadership in the workplace and more generally the female experience of the workplace, however prominent barriers remain which inhibit further sustained and meaningful progress</a:t>
            </a:r>
            <a:r>
              <a:rPr lang="en-GB" sz="1800" dirty="0">
                <a:effectLst/>
                <a:ea typeface="DengXian" panose="02010600030101010101" pitchFamily="2" charset="-122"/>
              </a:rPr>
              <a:t>. </a:t>
            </a:r>
            <a:endParaRPr lang="en-GB" dirty="0"/>
          </a:p>
        </p:txBody>
      </p:sp>
      <p:pic>
        <p:nvPicPr>
          <p:cNvPr id="13" name="Graphic 12" descr="Female with solid fill">
            <a:extLst>
              <a:ext uri="{FF2B5EF4-FFF2-40B4-BE49-F238E27FC236}">
                <a16:creationId xmlns:a16="http://schemas.microsoft.com/office/drawing/2014/main" id="{BF2949C8-E34F-2DFE-6FFE-FFA7EA4739F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77397" y="2575290"/>
            <a:ext cx="2805913" cy="2805913"/>
          </a:xfrm>
          <a:prstGeom prst="rect">
            <a:avLst/>
          </a:prstGeom>
        </p:spPr>
      </p:pic>
      <p:pic>
        <p:nvPicPr>
          <p:cNvPr id="20" name="Video 19">
            <a:hlinkClick r:id="" action="ppaction://media"/>
            <a:extLst>
              <a:ext uri="{FF2B5EF4-FFF2-40B4-BE49-F238E27FC236}">
                <a16:creationId xmlns:a16="http://schemas.microsoft.com/office/drawing/2014/main" id="{CF8DC8E4-6846-B175-D3FF-72610AA9389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78140725"/>
      </p:ext>
    </p:extLst>
  </p:cSld>
  <p:clrMapOvr>
    <a:masterClrMapping/>
  </p:clrMapOvr>
  <mc:AlternateContent xmlns:mc="http://schemas.openxmlformats.org/markup-compatibility/2006" xmlns:p14="http://schemas.microsoft.com/office/powerpoint/2010/main">
    <mc:Choice Requires="p14">
      <p:transition spd="slow" p14:dur="2000" advTm="32759"/>
    </mc:Choice>
    <mc:Fallback xmlns="">
      <p:transition spd="slow" advTm="327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0"/>
                </p:tgtEl>
              </p:cMediaNode>
            </p:video>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0"/>
                                        </p:tgtEl>
                                      </p:cBhvr>
                                    </p:cmd>
                                  </p:childTnLst>
                                </p:cTn>
                              </p:par>
                            </p:childTnLst>
                          </p:cTn>
                        </p:par>
                      </p:childTnLst>
                    </p:cTn>
                  </p:par>
                </p:childTnLst>
              </p:cTn>
              <p:nextCondLst>
                <p:cond evt="onClick" delay="0">
                  <p:tgtEl>
                    <p:spTgt spid="20"/>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p:txBody>
          <a:bodyPr rtlCol="0"/>
          <a:lstStyle/>
          <a:p>
            <a:pPr rtl="0"/>
            <a:r>
              <a:rPr lang="en-GB" sz="5400" dirty="0"/>
              <a:t>Background</a:t>
            </a:r>
            <a:endParaRPr lang="en-GB" dirty="0"/>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a:xfrm>
            <a:off x="989463" y="2784552"/>
            <a:ext cx="9996984" cy="3346704"/>
          </a:xfrm>
        </p:spPr>
        <p:txBody>
          <a:bodyPr rtlCol="0"/>
          <a:lstStyle/>
          <a:p>
            <a:pPr rtl="0"/>
            <a:r>
              <a:rPr lang="en-GB" sz="2800" dirty="0"/>
              <a:t>The leadership gap and why does it exist?</a:t>
            </a:r>
          </a:p>
          <a:p>
            <a:pPr rtl="0"/>
            <a:endParaRPr lang="en-GB" sz="2800" dirty="0"/>
          </a:p>
          <a:p>
            <a:pPr rtl="0"/>
            <a:r>
              <a:rPr lang="en-GB" sz="2400" dirty="0">
                <a:effectLst/>
                <a:ea typeface="DengXian" panose="02010600030101010101" pitchFamily="2" charset="-122"/>
              </a:rPr>
              <a:t>‘The gender leadership gap is the difference in representation and share between men and women who occupy leadership and management roles’.				  						      - </a:t>
            </a:r>
            <a:r>
              <a:rPr lang="en-GB" sz="2400" dirty="0">
                <a:solidFill>
                  <a:srgbClr val="222222"/>
                </a:solidFill>
                <a:effectLst/>
                <a:ea typeface="DengXian" panose="02010600030101010101" pitchFamily="2" charset="-122"/>
              </a:rPr>
              <a:t>Eckel (2021)</a:t>
            </a:r>
            <a:r>
              <a:rPr lang="en-GB" sz="2400" dirty="0">
                <a:effectLst/>
                <a:ea typeface="DengXian" panose="02010600030101010101" pitchFamily="2" charset="-122"/>
              </a:rPr>
              <a:t> </a:t>
            </a:r>
            <a:endParaRPr lang="en-GB" sz="2800" dirty="0"/>
          </a:p>
          <a:p>
            <a:pPr rtl="0"/>
            <a:endParaRPr lang="en-GB" dirty="0"/>
          </a:p>
        </p:txBody>
      </p:sp>
      <p:pic>
        <p:nvPicPr>
          <p:cNvPr id="7" name="Video 6">
            <a:hlinkClick r:id="" action="ppaction://media"/>
            <a:extLst>
              <a:ext uri="{FF2B5EF4-FFF2-40B4-BE49-F238E27FC236}">
                <a16:creationId xmlns:a16="http://schemas.microsoft.com/office/drawing/2014/main" id="{859A8951-A12B-F927-5936-E67D91CC21F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21210917"/>
      </p:ext>
    </p:extLst>
  </p:cSld>
  <p:clrMapOvr>
    <a:masterClrMapping/>
  </p:clrMapOvr>
  <mc:AlternateContent xmlns:mc="http://schemas.openxmlformats.org/markup-compatibility/2006">
    <mc:Choice xmlns:p14="http://schemas.microsoft.com/office/powerpoint/2010/main" Requires="p14">
      <p:transition spd="slow" p14:dur="2000" advTm="73192"/>
    </mc:Choice>
    <mc:Fallback>
      <p:transition spd="slow" advTm="731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804672" y="1335024"/>
            <a:ext cx="7805928" cy="1179576"/>
          </a:xfrm>
        </p:spPr>
        <p:txBody>
          <a:bodyPr rtlCol="0">
            <a:normAutofit/>
          </a:bodyPr>
          <a:lstStyle/>
          <a:p>
            <a:pPr rtl="0"/>
            <a:r>
              <a:rPr lang="en-GB" dirty="0"/>
              <a:t>What are the barriers? </a:t>
            </a:r>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a:xfrm>
            <a:off x="1012233" y="3060165"/>
            <a:ext cx="6190488" cy="3346704"/>
          </a:xfrm>
        </p:spPr>
        <p:txBody>
          <a:bodyPr rtlCol="0">
            <a:normAutofit/>
          </a:bodyPr>
          <a:lstStyle/>
          <a:p>
            <a:pPr marL="342900" indent="-342900" rtl="0">
              <a:buFont typeface="Arial" panose="020B0604020202020204" pitchFamily="34" charset="0"/>
              <a:buChar char="•"/>
            </a:pPr>
            <a:r>
              <a:rPr lang="en-GB" sz="2400" dirty="0"/>
              <a:t>Gender Bias</a:t>
            </a:r>
          </a:p>
          <a:p>
            <a:pPr marL="342900" indent="-342900" rtl="0">
              <a:buFont typeface="Arial" panose="020B0604020202020204" pitchFamily="34" charset="0"/>
              <a:buChar char="•"/>
            </a:pPr>
            <a:r>
              <a:rPr lang="en-GB" sz="2400" dirty="0"/>
              <a:t>Discrimination</a:t>
            </a:r>
          </a:p>
          <a:p>
            <a:pPr marL="342900" indent="-342900" rtl="0">
              <a:buFont typeface="Arial" panose="020B0604020202020204" pitchFamily="34" charset="0"/>
              <a:buChar char="•"/>
            </a:pPr>
            <a:r>
              <a:rPr lang="en-GB" sz="2400" dirty="0"/>
              <a:t>Stereotyping</a:t>
            </a:r>
          </a:p>
          <a:p>
            <a:pPr marL="342900" indent="-342900" rtl="0">
              <a:buFont typeface="Arial" panose="020B0604020202020204" pitchFamily="34" charset="0"/>
              <a:buChar char="•"/>
            </a:pPr>
            <a:r>
              <a:rPr lang="en-GB" sz="2400" dirty="0"/>
              <a:t>Sexism</a:t>
            </a:r>
          </a:p>
        </p:txBody>
      </p:sp>
      <p:pic>
        <p:nvPicPr>
          <p:cNvPr id="7" name="Picture 6" descr="Brick wall">
            <a:extLst>
              <a:ext uri="{FF2B5EF4-FFF2-40B4-BE49-F238E27FC236}">
                <a16:creationId xmlns:a16="http://schemas.microsoft.com/office/drawing/2014/main" id="{B9539672-4C55-D6DE-7DF2-9F4F259A8A88}"/>
              </a:ext>
            </a:extLst>
          </p:cNvPr>
          <p:cNvPicPr>
            <a:picLocks noChangeAspect="1"/>
          </p:cNvPicPr>
          <p:nvPr/>
        </p:nvPicPr>
        <p:blipFill>
          <a:blip r:embed="rId5"/>
          <a:stretch>
            <a:fillRect/>
          </a:stretch>
        </p:blipFill>
        <p:spPr>
          <a:xfrm>
            <a:off x="5948455" y="2856102"/>
            <a:ext cx="3829893" cy="2553262"/>
          </a:xfrm>
          <a:prstGeom prst="rect">
            <a:avLst/>
          </a:prstGeom>
          <a:ln>
            <a:noFill/>
          </a:ln>
          <a:effectLst>
            <a:outerShdw blurRad="292100" dist="139700" dir="2700000" algn="tl" rotWithShape="0">
              <a:srgbClr val="333333">
                <a:alpha val="65000"/>
              </a:srgbClr>
            </a:outerShdw>
          </a:effectLst>
        </p:spPr>
      </p:pic>
      <p:pic>
        <p:nvPicPr>
          <p:cNvPr id="26" name="Video 25">
            <a:hlinkClick r:id="" action="ppaction://media"/>
            <a:extLst>
              <a:ext uri="{FF2B5EF4-FFF2-40B4-BE49-F238E27FC236}">
                <a16:creationId xmlns:a16="http://schemas.microsoft.com/office/drawing/2014/main" id="{E6C7D182-A0F5-DBA0-6CFC-840E01679BB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34312254"/>
      </p:ext>
    </p:extLst>
  </p:cSld>
  <p:clrMapOvr>
    <a:masterClrMapping/>
  </p:clrMapOvr>
  <mc:AlternateContent xmlns:mc="http://schemas.openxmlformats.org/markup-compatibility/2006" xmlns:p14="http://schemas.microsoft.com/office/powerpoint/2010/main">
    <mc:Choice Requires="p14">
      <p:transition spd="slow" p14:dur="2000" advTm="27977"/>
    </mc:Choice>
    <mc:Fallback xmlns="">
      <p:transition spd="slow" advTm="279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6"/>
                </p:tgtEl>
              </p:cMediaNode>
            </p:vide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6"/>
                                        </p:tgtEl>
                                      </p:cBhvr>
                                    </p:cmd>
                                  </p:childTnLst>
                                </p:cTn>
                              </p:par>
                            </p:childTnLst>
                          </p:cTn>
                        </p:par>
                      </p:childTnLst>
                    </p:cTn>
                  </p:par>
                </p:childTnLst>
              </p:cTn>
              <p:nextCondLst>
                <p:cond evt="onClick" delay="0">
                  <p:tgtEl>
                    <p:spTgt spid="26"/>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804672" y="1335024"/>
            <a:ext cx="8660050" cy="1179576"/>
          </a:xfrm>
        </p:spPr>
        <p:txBody>
          <a:bodyPr rtlCol="0">
            <a:normAutofit/>
          </a:bodyPr>
          <a:lstStyle/>
          <a:p>
            <a:pPr rtl="0"/>
            <a:r>
              <a:rPr lang="en-GB" dirty="0"/>
              <a:t>Research and data</a:t>
            </a:r>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a:xfrm>
            <a:off x="804672" y="3199308"/>
            <a:ext cx="6190488" cy="3346704"/>
          </a:xfrm>
        </p:spPr>
        <p:txBody>
          <a:bodyPr rtlCol="0"/>
          <a:lstStyle/>
          <a:p>
            <a:pPr marL="342900" indent="-342900" rtl="0">
              <a:buFont typeface="Arial" panose="020B0604020202020204" pitchFamily="34" charset="0"/>
              <a:buChar char="•"/>
            </a:pPr>
            <a:r>
              <a:rPr lang="en-GB" sz="2400" dirty="0"/>
              <a:t>Gender Pay Gap Report</a:t>
            </a:r>
          </a:p>
          <a:p>
            <a:pPr marL="342900" indent="-342900" rtl="0">
              <a:buFont typeface="Arial" panose="020B0604020202020204" pitchFamily="34" charset="0"/>
              <a:buChar char="•"/>
            </a:pPr>
            <a:r>
              <a:rPr lang="en-GB" sz="2400" dirty="0"/>
              <a:t>Gov Gender Pay Gap Report</a:t>
            </a:r>
          </a:p>
          <a:p>
            <a:pPr marL="342900" indent="-342900" rtl="0">
              <a:buFont typeface="Arial" panose="020B0604020202020204" pitchFamily="34" charset="0"/>
              <a:buChar char="•"/>
            </a:pPr>
            <a:r>
              <a:rPr lang="en-GB" sz="2400" dirty="0"/>
              <a:t>ONS Population Survey </a:t>
            </a:r>
          </a:p>
          <a:p>
            <a:pPr marL="342900" indent="-342900" rtl="0">
              <a:buFont typeface="Arial" panose="020B0604020202020204" pitchFamily="34" charset="0"/>
              <a:buChar char="•"/>
            </a:pPr>
            <a:r>
              <a:rPr lang="en-GB" sz="2400" dirty="0"/>
              <a:t>World Gender Gap Report</a:t>
            </a:r>
          </a:p>
          <a:p>
            <a:pPr marL="342900" indent="-342900" rtl="0">
              <a:buFont typeface="Arial" panose="020B0604020202020204" pitchFamily="34" charset="0"/>
              <a:buChar char="•"/>
            </a:pPr>
            <a:r>
              <a:rPr lang="en-GB" sz="2400" dirty="0"/>
              <a:t>Gov Census data  </a:t>
            </a:r>
          </a:p>
          <a:p>
            <a:pPr rtl="0"/>
            <a:endParaRPr lang="en-GB" dirty="0"/>
          </a:p>
        </p:txBody>
      </p:sp>
      <p:pic>
        <p:nvPicPr>
          <p:cNvPr id="6" name="Graphic 5" descr="Research with solid fill">
            <a:extLst>
              <a:ext uri="{FF2B5EF4-FFF2-40B4-BE49-F238E27FC236}">
                <a16:creationId xmlns:a16="http://schemas.microsoft.com/office/drawing/2014/main" id="{9A26DD06-D016-DE0B-5F8A-02115F63EE3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53336" y="2700205"/>
            <a:ext cx="2822771" cy="2822771"/>
          </a:xfrm>
          <a:prstGeom prst="rect">
            <a:avLst/>
          </a:prstGeom>
        </p:spPr>
      </p:pic>
      <p:pic>
        <p:nvPicPr>
          <p:cNvPr id="20" name="Video 19">
            <a:hlinkClick r:id="" action="ppaction://media"/>
            <a:extLst>
              <a:ext uri="{FF2B5EF4-FFF2-40B4-BE49-F238E27FC236}">
                <a16:creationId xmlns:a16="http://schemas.microsoft.com/office/drawing/2014/main" id="{51F342B6-6708-F526-5296-55485425D52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09300382"/>
      </p:ext>
    </p:extLst>
  </p:cSld>
  <p:clrMapOvr>
    <a:masterClrMapping/>
  </p:clrMapOvr>
  <mc:AlternateContent xmlns:mc="http://schemas.openxmlformats.org/markup-compatibility/2006" xmlns:p14="http://schemas.microsoft.com/office/powerpoint/2010/main">
    <mc:Choice Requires="p14">
      <p:transition spd="slow" p14:dur="2000" advTm="59911"/>
    </mc:Choice>
    <mc:Fallback xmlns="">
      <p:transition spd="slow" advTm="599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0"/>
                </p:tgtEl>
              </p:cMediaNode>
            </p:video>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0"/>
                                        </p:tgtEl>
                                      </p:cBhvr>
                                    </p:cmd>
                                  </p:childTnLst>
                                </p:cTn>
                              </p:par>
                            </p:childTnLst>
                          </p:cTn>
                        </p:par>
                      </p:childTnLst>
                    </p:cTn>
                  </p:par>
                </p:childTnLst>
              </p:cTn>
              <p:nextCondLst>
                <p:cond evt="onClick" delay="0">
                  <p:tgtEl>
                    <p:spTgt spid="20"/>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804672" y="1335024"/>
            <a:ext cx="8660050" cy="1179576"/>
          </a:xfrm>
        </p:spPr>
        <p:txBody>
          <a:bodyPr rtlCol="0">
            <a:normAutofit fontScale="90000"/>
          </a:bodyPr>
          <a:lstStyle/>
          <a:p>
            <a:pPr rtl="0"/>
            <a:r>
              <a:rPr lang="en-GB" dirty="0"/>
              <a:t>UWTSD’s Gender Pay Gap Report </a:t>
            </a:r>
          </a:p>
        </p:txBody>
      </p:sp>
      <p:pic>
        <p:nvPicPr>
          <p:cNvPr id="6" name="Picture 5">
            <a:extLst>
              <a:ext uri="{FF2B5EF4-FFF2-40B4-BE49-F238E27FC236}">
                <a16:creationId xmlns:a16="http://schemas.microsoft.com/office/drawing/2014/main" id="{E0E8F0A2-6EC2-8A74-2A18-C8377F35D82E}"/>
              </a:ext>
            </a:extLst>
          </p:cNvPr>
          <p:cNvPicPr>
            <a:picLocks noChangeAspect="1"/>
          </p:cNvPicPr>
          <p:nvPr/>
        </p:nvPicPr>
        <p:blipFill rotWithShape="1">
          <a:blip r:embed="rId5"/>
          <a:srcRect r="1995" b="4749"/>
          <a:stretch/>
        </p:blipFill>
        <p:spPr>
          <a:xfrm>
            <a:off x="2264637" y="2593579"/>
            <a:ext cx="6329104" cy="3499643"/>
          </a:xfrm>
          <a:prstGeom prst="rect">
            <a:avLst/>
          </a:prstGeom>
        </p:spPr>
      </p:pic>
      <p:sp>
        <p:nvSpPr>
          <p:cNvPr id="8" name="TextBox 7">
            <a:extLst>
              <a:ext uri="{FF2B5EF4-FFF2-40B4-BE49-F238E27FC236}">
                <a16:creationId xmlns:a16="http://schemas.microsoft.com/office/drawing/2014/main" id="{B8355C03-7A4B-6C42-DF03-86C2C95FF5A8}"/>
              </a:ext>
            </a:extLst>
          </p:cNvPr>
          <p:cNvSpPr txBox="1"/>
          <p:nvPr/>
        </p:nvSpPr>
        <p:spPr>
          <a:xfrm>
            <a:off x="5564932" y="6172201"/>
            <a:ext cx="5532255" cy="307777"/>
          </a:xfrm>
          <a:prstGeom prst="rect">
            <a:avLst/>
          </a:prstGeom>
          <a:noFill/>
        </p:spPr>
        <p:txBody>
          <a:bodyPr wrap="square" rtlCol="0">
            <a:spAutoFit/>
          </a:bodyPr>
          <a:lstStyle/>
          <a:p>
            <a:r>
              <a:rPr lang="en-GB" sz="1400" i="1" dirty="0"/>
              <a:t>Source: UWTSD Gender Pay Gap Report 2022</a:t>
            </a:r>
          </a:p>
        </p:txBody>
      </p:sp>
      <p:pic>
        <p:nvPicPr>
          <p:cNvPr id="12" name="Video 11">
            <a:hlinkClick r:id="" action="ppaction://media"/>
            <a:extLst>
              <a:ext uri="{FF2B5EF4-FFF2-40B4-BE49-F238E27FC236}">
                <a16:creationId xmlns:a16="http://schemas.microsoft.com/office/drawing/2014/main" id="{69A7E07F-7D08-F3C5-5542-43862FA5D9B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32116671"/>
      </p:ext>
    </p:extLst>
  </p:cSld>
  <p:clrMapOvr>
    <a:masterClrMapping/>
  </p:clrMapOvr>
  <mc:AlternateContent xmlns:mc="http://schemas.openxmlformats.org/markup-compatibility/2006">
    <mc:Choice xmlns:p14="http://schemas.microsoft.com/office/powerpoint/2010/main" Requires="p14">
      <p:transition spd="slow" p14:dur="2000" advTm="62162"/>
    </mc:Choice>
    <mc:Fallback>
      <p:transition spd="slow" advTm="621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E27C7C-4B68-4BBC-BF36-8959D8493E4A}"/>
              </a:ext>
            </a:extLst>
          </p:cNvPr>
          <p:cNvSpPr>
            <a:spLocks noGrp="1"/>
          </p:cNvSpPr>
          <p:nvPr>
            <p:ph type="title"/>
          </p:nvPr>
        </p:nvSpPr>
        <p:spPr/>
        <p:txBody>
          <a:bodyPr rtlCol="0">
            <a:normAutofit fontScale="90000"/>
          </a:bodyPr>
          <a:lstStyle/>
          <a:p>
            <a:pPr rtl="0"/>
            <a:r>
              <a:rPr lang="en-GB" dirty="0"/>
              <a:t>Welsh Universities Gender Gap Comparison</a:t>
            </a:r>
            <a:endParaRPr lang="en-GB" sz="5400" dirty="0"/>
          </a:p>
        </p:txBody>
      </p:sp>
      <p:pic>
        <p:nvPicPr>
          <p:cNvPr id="14" name="Video 13">
            <a:hlinkClick r:id="" action="ppaction://media"/>
            <a:extLst>
              <a:ext uri="{FF2B5EF4-FFF2-40B4-BE49-F238E27FC236}">
                <a16:creationId xmlns:a16="http://schemas.microsoft.com/office/drawing/2014/main" id="{0517C5A5-6C35-1D09-4CFA-C6E8DE2C716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graphicFrame>
        <p:nvGraphicFramePr>
          <p:cNvPr id="5" name="Chart 4" descr="Chart type: Clustered Column. Multiple values by 'University'&#10;&#10;Description automatically generated">
            <a:extLst>
              <a:ext uri="{FF2B5EF4-FFF2-40B4-BE49-F238E27FC236}">
                <a16:creationId xmlns:a16="http://schemas.microsoft.com/office/drawing/2014/main" id="{3FAAAF8B-91D0-0EB8-87DD-F5B2ECFD10F1}"/>
              </a:ext>
            </a:extLst>
          </p:cNvPr>
          <p:cNvGraphicFramePr>
            <a:graphicFrameLocks/>
          </p:cNvGraphicFramePr>
          <p:nvPr>
            <p:extLst>
              <p:ext uri="{D42A27DB-BD31-4B8C-83A1-F6EECF244321}">
                <p14:modId xmlns:p14="http://schemas.microsoft.com/office/powerpoint/2010/main" val="876084303"/>
              </p:ext>
            </p:extLst>
          </p:nvPr>
        </p:nvGraphicFramePr>
        <p:xfrm>
          <a:off x="1753850" y="1933731"/>
          <a:ext cx="8184629" cy="4459574"/>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783914445"/>
      </p:ext>
    </p:extLst>
  </p:cSld>
  <p:clrMapOvr>
    <a:masterClrMapping/>
  </p:clrMapOvr>
  <mc:AlternateContent xmlns:mc="http://schemas.openxmlformats.org/markup-compatibility/2006" xmlns:p14="http://schemas.microsoft.com/office/powerpoint/2010/main">
    <mc:Choice Requires="p14">
      <p:transition spd="slow" p14:dur="2000" advTm="49533"/>
    </mc:Choice>
    <mc:Fallback xmlns="">
      <p:transition spd="slow" advTm="495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4"/>
                                        </p:tgtEl>
                                      </p:cBhvr>
                                    </p:cmd>
                                  </p:childTnLst>
                                </p:cTn>
                              </p:par>
                            </p:childTnLst>
                          </p:cTn>
                        </p:par>
                      </p:childTnLst>
                    </p:cTn>
                  </p:par>
                </p:childTnLst>
              </p:cTn>
              <p:nextCondLst>
                <p:cond evt="onClick" delay="0">
                  <p:tgtEl>
                    <p:spTgt spid="1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E27C7C-4B68-4BBC-BF36-8959D8493E4A}"/>
              </a:ext>
            </a:extLst>
          </p:cNvPr>
          <p:cNvSpPr>
            <a:spLocks noGrp="1"/>
          </p:cNvSpPr>
          <p:nvPr>
            <p:ph type="title"/>
          </p:nvPr>
        </p:nvSpPr>
        <p:spPr/>
        <p:txBody>
          <a:bodyPr rtlCol="0">
            <a:normAutofit fontScale="90000"/>
          </a:bodyPr>
          <a:lstStyle/>
          <a:p>
            <a:pPr rtl="0"/>
            <a:r>
              <a:rPr lang="en-GB" dirty="0"/>
              <a:t>Public Sector Leadership Quartile Comparison  </a:t>
            </a:r>
            <a:endParaRPr lang="en-GB" sz="5400" dirty="0"/>
          </a:p>
        </p:txBody>
      </p:sp>
      <p:pic>
        <p:nvPicPr>
          <p:cNvPr id="13" name="Video 12">
            <a:hlinkClick r:id="" action="ppaction://media"/>
            <a:extLst>
              <a:ext uri="{FF2B5EF4-FFF2-40B4-BE49-F238E27FC236}">
                <a16:creationId xmlns:a16="http://schemas.microsoft.com/office/drawing/2014/main" id="{35703178-0A44-3537-97AA-DF8C2A4BAB4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graphicFrame>
        <p:nvGraphicFramePr>
          <p:cNvPr id="2" name="Chart 1" descr="Chart type: Clustered Column. 'Upper Quartile Women', 'Upper Quartile Men' by 'Organisation'&#10;&#10;Description automatically generated">
            <a:extLst>
              <a:ext uri="{FF2B5EF4-FFF2-40B4-BE49-F238E27FC236}">
                <a16:creationId xmlns:a16="http://schemas.microsoft.com/office/drawing/2014/main" id="{F7F2A810-BE62-8750-6D53-1DB5B6D0BFC8}"/>
              </a:ext>
            </a:extLst>
          </p:cNvPr>
          <p:cNvGraphicFramePr>
            <a:graphicFrameLocks/>
          </p:cNvGraphicFramePr>
          <p:nvPr>
            <p:extLst>
              <p:ext uri="{D42A27DB-BD31-4B8C-83A1-F6EECF244321}">
                <p14:modId xmlns:p14="http://schemas.microsoft.com/office/powerpoint/2010/main" val="269084933"/>
              </p:ext>
            </p:extLst>
          </p:nvPr>
        </p:nvGraphicFramePr>
        <p:xfrm>
          <a:off x="2555822" y="1924623"/>
          <a:ext cx="6440774" cy="4568252"/>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1715493198"/>
      </p:ext>
    </p:extLst>
  </p:cSld>
  <p:clrMapOvr>
    <a:masterClrMapping/>
  </p:clrMapOvr>
  <mc:AlternateContent xmlns:mc="http://schemas.openxmlformats.org/markup-compatibility/2006" xmlns:p14="http://schemas.microsoft.com/office/powerpoint/2010/main">
    <mc:Choice Requires="p14">
      <p:transition spd="slow" p14:dur="2000" advTm="41428"/>
    </mc:Choice>
    <mc:Fallback xmlns="">
      <p:transition spd="slow" advTm="414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p:txBody>
          <a:bodyPr rtlCol="0">
            <a:normAutofit fontScale="90000"/>
          </a:bodyPr>
          <a:lstStyle/>
          <a:p>
            <a:pPr rtl="0"/>
            <a:r>
              <a:rPr lang="en-GB" dirty="0"/>
              <a:t>Why does it matter?</a:t>
            </a:r>
          </a:p>
        </p:txBody>
      </p:sp>
      <p:pic>
        <p:nvPicPr>
          <p:cNvPr id="5" name="Graphic 4" descr="Question mark with solid fill">
            <a:extLst>
              <a:ext uri="{FF2B5EF4-FFF2-40B4-BE49-F238E27FC236}">
                <a16:creationId xmlns:a16="http://schemas.microsoft.com/office/drawing/2014/main" id="{301060D4-5795-DE47-326F-933864E342F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176162" y="2633592"/>
            <a:ext cx="3268509" cy="3268509"/>
          </a:xfrm>
          <a:prstGeom prst="rect">
            <a:avLst/>
          </a:prstGeom>
        </p:spPr>
      </p:pic>
      <p:pic>
        <p:nvPicPr>
          <p:cNvPr id="23" name="Video 22">
            <a:hlinkClick r:id="" action="ppaction://media"/>
            <a:extLst>
              <a:ext uri="{FF2B5EF4-FFF2-40B4-BE49-F238E27FC236}">
                <a16:creationId xmlns:a16="http://schemas.microsoft.com/office/drawing/2014/main" id="{A076E907-A4CE-6977-3388-7C4732C066D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65722123"/>
      </p:ext>
    </p:extLst>
  </p:cSld>
  <p:clrMapOvr>
    <a:masterClrMapping/>
  </p:clrMapOvr>
  <mc:AlternateContent xmlns:mc="http://schemas.openxmlformats.org/markup-compatibility/2006" xmlns:p14="http://schemas.microsoft.com/office/powerpoint/2010/main">
    <mc:Choice Requires="p14">
      <p:transition spd="slow" p14:dur="2000" advTm="73725"/>
    </mc:Choice>
    <mc:Fallback xmlns="">
      <p:transition spd="slow" advTm="737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3"/>
                </p:tgtEl>
              </p:cMediaNode>
            </p:video>
            <p:seq concurrent="1" nextAc="seek">
              <p:cTn id="8" restart="whenNotActive" fill="hold" evtFilter="cancelBubble" nodeType="interactiveSeq">
                <p:stCondLst>
                  <p:cond evt="onClick" delay="0">
                    <p:tgtEl>
                      <p:spTgt spid="2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3"/>
                                        </p:tgtEl>
                                      </p:cBhvr>
                                    </p:cmd>
                                  </p:childTnLst>
                                </p:cTn>
                              </p:par>
                            </p:childTnLst>
                          </p:cTn>
                        </p:par>
                      </p:childTnLst>
                    </p:cTn>
                  </p:par>
                </p:childTnLst>
              </p:cTn>
              <p:nextCondLst>
                <p:cond evt="onClick" delay="0">
                  <p:tgtEl>
                    <p:spTgt spid="2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FB28F-C9D7-439B-B863-44B4E851A0B0}"/>
              </a:ext>
            </a:extLst>
          </p:cNvPr>
          <p:cNvSpPr>
            <a:spLocks noGrp="1"/>
          </p:cNvSpPr>
          <p:nvPr>
            <p:ph type="ctrTitle"/>
          </p:nvPr>
        </p:nvSpPr>
        <p:spPr>
          <a:xfrm>
            <a:off x="6586203" y="934144"/>
            <a:ext cx="4434840" cy="886968"/>
          </a:xfrm>
        </p:spPr>
        <p:txBody>
          <a:bodyPr rtlCol="0"/>
          <a:lstStyle/>
          <a:p>
            <a:pPr rtl="0"/>
            <a:r>
              <a:rPr lang="en-GB" dirty="0"/>
              <a:t>Conclusion </a:t>
            </a:r>
          </a:p>
        </p:txBody>
      </p:sp>
      <p:sp>
        <p:nvSpPr>
          <p:cNvPr id="24" name="Slide Number Placeholder 23">
            <a:extLst>
              <a:ext uri="{FF2B5EF4-FFF2-40B4-BE49-F238E27FC236}">
                <a16:creationId xmlns:a16="http://schemas.microsoft.com/office/drawing/2014/main" id="{9A686A52-7630-4675-B383-8C2AD252EC1F}"/>
              </a:ext>
            </a:extLst>
          </p:cNvPr>
          <p:cNvSpPr>
            <a:spLocks noGrp="1"/>
          </p:cNvSpPr>
          <p:nvPr>
            <p:ph type="sldNum" sz="quarter" idx="12"/>
          </p:nvPr>
        </p:nvSpPr>
        <p:spPr/>
        <p:txBody>
          <a:bodyPr rtlCol="0"/>
          <a:lstStyle/>
          <a:p>
            <a:pPr rtl="0"/>
            <a:fld id="{D8DA9DAA-006C-4F4B-980E-E3DF019B24E2}" type="slidenum">
              <a:rPr lang="en-GB" smtClean="0"/>
              <a:pPr rtl="0"/>
              <a:t>11</a:t>
            </a:fld>
            <a:endParaRPr lang="en-GB"/>
          </a:p>
        </p:txBody>
      </p:sp>
      <p:pic>
        <p:nvPicPr>
          <p:cNvPr id="10" name="Video 9">
            <a:hlinkClick r:id="" action="ppaction://media"/>
            <a:extLst>
              <a:ext uri="{FF2B5EF4-FFF2-40B4-BE49-F238E27FC236}">
                <a16:creationId xmlns:a16="http://schemas.microsoft.com/office/drawing/2014/main" id="{89A663A3-1998-B744-E9EB-3C062DAF166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pic>
        <p:nvPicPr>
          <p:cNvPr id="27" name="Graphic 26" descr="Research with solid fill">
            <a:extLst>
              <a:ext uri="{FF2B5EF4-FFF2-40B4-BE49-F238E27FC236}">
                <a16:creationId xmlns:a16="http://schemas.microsoft.com/office/drawing/2014/main" id="{25AE7FCE-3356-F49D-9B14-0F772E70462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3989" y="679461"/>
            <a:ext cx="2024357" cy="2024357"/>
          </a:xfrm>
          <a:prstGeom prst="rect">
            <a:avLst/>
          </a:prstGeom>
        </p:spPr>
      </p:pic>
      <p:pic>
        <p:nvPicPr>
          <p:cNvPr id="29" name="Graphic 28" descr="Books on shelf with solid fill">
            <a:extLst>
              <a:ext uri="{FF2B5EF4-FFF2-40B4-BE49-F238E27FC236}">
                <a16:creationId xmlns:a16="http://schemas.microsoft.com/office/drawing/2014/main" id="{0C17C7A4-5131-295A-281B-583632DCAD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109441" y="537056"/>
            <a:ext cx="2167167" cy="2167167"/>
          </a:xfrm>
          <a:prstGeom prst="rect">
            <a:avLst/>
          </a:prstGeom>
        </p:spPr>
      </p:pic>
      <p:pic>
        <p:nvPicPr>
          <p:cNvPr id="31" name="Graphic 30" descr="Open book with solid fill">
            <a:extLst>
              <a:ext uri="{FF2B5EF4-FFF2-40B4-BE49-F238E27FC236}">
                <a16:creationId xmlns:a16="http://schemas.microsoft.com/office/drawing/2014/main" id="{CABC2743-C410-32FD-CF5E-D0D2479CCBC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436167" y="3547555"/>
            <a:ext cx="2881519" cy="2881519"/>
          </a:xfrm>
          <a:prstGeom prst="rect">
            <a:avLst/>
          </a:prstGeom>
        </p:spPr>
      </p:pic>
      <p:sp>
        <p:nvSpPr>
          <p:cNvPr id="3" name="TextBox 2">
            <a:extLst>
              <a:ext uri="{FF2B5EF4-FFF2-40B4-BE49-F238E27FC236}">
                <a16:creationId xmlns:a16="http://schemas.microsoft.com/office/drawing/2014/main" id="{AC1A72CB-41AF-2971-8291-6387B94063AE}"/>
              </a:ext>
            </a:extLst>
          </p:cNvPr>
          <p:cNvSpPr txBox="1"/>
          <p:nvPr/>
        </p:nvSpPr>
        <p:spPr>
          <a:xfrm>
            <a:off x="6381270" y="2024061"/>
            <a:ext cx="4844706" cy="3046988"/>
          </a:xfrm>
          <a:prstGeom prst="rect">
            <a:avLst/>
          </a:prstGeom>
          <a:noFill/>
        </p:spPr>
        <p:txBody>
          <a:bodyPr wrap="square" rtlCol="0">
            <a:spAutoFit/>
          </a:bodyPr>
          <a:lstStyle/>
          <a:p>
            <a:pPr marL="285750" indent="-285750">
              <a:buFont typeface="Arial" panose="020B0604020202020204" pitchFamily="34" charset="0"/>
              <a:buChar char="•"/>
            </a:pPr>
            <a:r>
              <a:rPr lang="en-GB" sz="2400" dirty="0"/>
              <a:t>Visible and less visible barriers exist.</a:t>
            </a:r>
          </a:p>
          <a:p>
            <a:pPr marL="285750" indent="-285750">
              <a:buFont typeface="Arial" panose="020B0604020202020204" pitchFamily="34" charset="0"/>
              <a:buChar char="•"/>
            </a:pPr>
            <a:r>
              <a:rPr lang="en-GB" sz="2400" dirty="0"/>
              <a:t>There is a slight improvement in the gender leadership gap. </a:t>
            </a:r>
          </a:p>
          <a:p>
            <a:pPr marL="285750" indent="-285750">
              <a:buFont typeface="Arial" panose="020B0604020202020204" pitchFamily="34" charset="0"/>
              <a:buChar char="•"/>
            </a:pPr>
            <a:r>
              <a:rPr lang="en-GB" sz="2400" dirty="0"/>
              <a:t>UWTSD is making strides in their leadership equality.</a:t>
            </a:r>
          </a:p>
          <a:p>
            <a:pPr marL="285750" indent="-285750">
              <a:buFont typeface="Arial" panose="020B0604020202020204" pitchFamily="34" charset="0"/>
              <a:buChar char="•"/>
            </a:pPr>
            <a:r>
              <a:rPr lang="en-GB" sz="2400" dirty="0"/>
              <a:t>Gaps and barriers continue to persist. </a:t>
            </a:r>
          </a:p>
        </p:txBody>
      </p:sp>
    </p:spTree>
    <p:extLst>
      <p:ext uri="{BB962C8B-B14F-4D97-AF65-F5344CB8AC3E}">
        <p14:creationId xmlns:p14="http://schemas.microsoft.com/office/powerpoint/2010/main" val="3584772686"/>
      </p:ext>
    </p:extLst>
  </p:cSld>
  <p:clrMapOvr>
    <a:masterClrMapping/>
  </p:clrMapOvr>
  <mc:AlternateContent xmlns:mc="http://schemas.openxmlformats.org/markup-compatibility/2006">
    <mc:Choice xmlns:p14="http://schemas.microsoft.com/office/powerpoint/2010/main" Requires="p14">
      <p:transition spd="slow" p14:dur="2000" advTm="71300"/>
    </mc:Choice>
    <mc:Fallback>
      <p:transition spd="slow" advTm="713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lide Number Placeholder 23">
            <a:extLst>
              <a:ext uri="{FF2B5EF4-FFF2-40B4-BE49-F238E27FC236}">
                <a16:creationId xmlns:a16="http://schemas.microsoft.com/office/drawing/2014/main" id="{5D838446-B95D-4AB7-B8CA-D5804BB79A11}"/>
              </a:ext>
            </a:extLst>
          </p:cNvPr>
          <p:cNvSpPr>
            <a:spLocks noGrp="1"/>
          </p:cNvSpPr>
          <p:nvPr>
            <p:ph type="sldNum" sz="quarter" idx="12"/>
          </p:nvPr>
        </p:nvSpPr>
        <p:spPr/>
        <p:txBody>
          <a:bodyPr rtlCol="0"/>
          <a:lstStyle/>
          <a:p>
            <a:pPr rtl="0"/>
            <a:fld id="{D8DA9DAA-006C-4F4B-980E-E3DF019B24E2}" type="slidenum">
              <a:rPr lang="en-GB" smtClean="0"/>
              <a:pPr rtl="0"/>
              <a:t>12</a:t>
            </a:fld>
            <a:endParaRPr lang="en-GB"/>
          </a:p>
        </p:txBody>
      </p:sp>
      <p:sp>
        <p:nvSpPr>
          <p:cNvPr id="23" name="Footer Placeholder 22">
            <a:extLst>
              <a:ext uri="{FF2B5EF4-FFF2-40B4-BE49-F238E27FC236}">
                <a16:creationId xmlns:a16="http://schemas.microsoft.com/office/drawing/2014/main" id="{DE8D546E-0F46-4CC0-B2B1-8B2430D00C0C}"/>
              </a:ext>
            </a:extLst>
          </p:cNvPr>
          <p:cNvSpPr>
            <a:spLocks noGrp="1"/>
          </p:cNvSpPr>
          <p:nvPr>
            <p:ph type="ftr" sz="quarter" idx="11"/>
          </p:nvPr>
        </p:nvSpPr>
        <p:spPr/>
        <p:txBody>
          <a:bodyPr rtlCol="0"/>
          <a:lstStyle/>
          <a:p>
            <a:r>
              <a:rPr lang="en-GB" sz="1200" spc="400" dirty="0"/>
              <a:t>Female Leadership in the workplace: the barriers to this, and their impact:</a:t>
            </a:r>
            <a:endParaRPr lang="en-GB" dirty="0"/>
          </a:p>
        </p:txBody>
      </p:sp>
      <p:sp>
        <p:nvSpPr>
          <p:cNvPr id="6" name="Title 5">
            <a:extLst>
              <a:ext uri="{FF2B5EF4-FFF2-40B4-BE49-F238E27FC236}">
                <a16:creationId xmlns:a16="http://schemas.microsoft.com/office/drawing/2014/main" id="{FF777B66-94CB-491C-AC6B-BDAC98E21D57}"/>
              </a:ext>
            </a:extLst>
          </p:cNvPr>
          <p:cNvSpPr>
            <a:spLocks noGrp="1"/>
          </p:cNvSpPr>
          <p:nvPr>
            <p:ph type="title"/>
          </p:nvPr>
        </p:nvSpPr>
        <p:spPr/>
        <p:txBody>
          <a:bodyPr rtlCol="0"/>
          <a:lstStyle/>
          <a:p>
            <a:pPr rtl="0"/>
            <a:r>
              <a:rPr lang="en-GB" dirty="0"/>
              <a:t>Thank you</a:t>
            </a:r>
          </a:p>
        </p:txBody>
      </p:sp>
      <p:pic>
        <p:nvPicPr>
          <p:cNvPr id="15" name="Video 14">
            <a:hlinkClick r:id="" action="ppaction://media"/>
            <a:extLst>
              <a:ext uri="{FF2B5EF4-FFF2-40B4-BE49-F238E27FC236}">
                <a16:creationId xmlns:a16="http://schemas.microsoft.com/office/drawing/2014/main" id="{165EEFF1-76FD-358D-6491-176316620AE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27313156"/>
      </p:ext>
    </p:extLst>
  </p:cSld>
  <p:clrMapOvr>
    <a:masterClrMapping/>
  </p:clrMapOvr>
  <mc:AlternateContent xmlns:mc="http://schemas.openxmlformats.org/markup-compatibility/2006" xmlns:p14="http://schemas.microsoft.com/office/powerpoint/2010/main">
    <mc:Choice Requires="p14">
      <p:transition spd="slow" p14:dur="2000" advTm="4388"/>
    </mc:Choice>
    <mc:Fallback xmlns="">
      <p:transition spd="slow" advTm="4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5"/>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theme/theme1.xml><?xml version="1.0" encoding="utf-8"?>
<a:theme xmlns:a="http://schemas.openxmlformats.org/drawingml/2006/main" name="GradientUnivers">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48167186_TF89338750_Win32" id="{41E8F413-9A18-4BDF-B28A-7CD5BF285DD4}" vid="{F5763C4E-78C1-4EFB-B9F5-2F4B07C76D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9919F73-B6C2-4A43-95E2-833EC48925FE}">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3C8E00D1-8EA3-4E42-801D-0253E1EAFC21}">
  <ds:schemaRefs>
    <ds:schemaRef ds:uri="http://schemas.microsoft.com/sharepoint/v3/contenttype/forms"/>
  </ds:schemaRefs>
</ds:datastoreItem>
</file>

<file path=customXml/itemProps3.xml><?xml version="1.0" encoding="utf-8"?>
<ds:datastoreItem xmlns:ds="http://schemas.openxmlformats.org/officeDocument/2006/customXml" ds:itemID="{ABC329F5-30EE-4BF7-AA2A-B837B51416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{3EB5BDE6-E99D-4A71-A014-2E8524C52DBF}tf89338750_win32</Template>
  <TotalTime>0</TotalTime>
  <Words>1906</Words>
  <Application>Microsoft Office PowerPoint</Application>
  <PresentationFormat>Widescreen</PresentationFormat>
  <Paragraphs>160</Paragraphs>
  <Slides>12</Slides>
  <Notes>12</Notes>
  <HiddenSlides>0</HiddenSlides>
  <MMClips>12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open sans</vt:lpstr>
      <vt:lpstr>Univers</vt:lpstr>
      <vt:lpstr>GradientUnivers</vt:lpstr>
      <vt:lpstr>Female Leadership in the workplace: the barriers to this, and their impact</vt:lpstr>
      <vt:lpstr>The Questions?</vt:lpstr>
      <vt:lpstr>Introduction</vt:lpstr>
      <vt:lpstr>Background</vt:lpstr>
      <vt:lpstr>What are the barriers? </vt:lpstr>
      <vt:lpstr>Research and data</vt:lpstr>
      <vt:lpstr>UWTSD’s Gender Pay Gap Report </vt:lpstr>
      <vt:lpstr>Welsh Universities Gender Gap Comparison</vt:lpstr>
      <vt:lpstr>Public Sector Leadership Quartile Comparison  </vt:lpstr>
      <vt:lpstr>Why does it matter?</vt:lpstr>
      <vt:lpstr>Conclusion </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Female Leadership in the workplace: the barriers and their impact</dc:title>
  <dc:creator>Danielle Harrison</dc:creator>
  <cp:lastModifiedBy>Danielle Harrison</cp:lastModifiedBy>
  <cp:revision>1</cp:revision>
  <dcterms:created xsi:type="dcterms:W3CDTF">2023-11-06T12:12:54Z</dcterms:created>
  <dcterms:modified xsi:type="dcterms:W3CDTF">2023-11-12T16:29:40Z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