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customXml/itemProps15.xml" ContentType="application/vnd.openxmlformats-officedocument.customXmlProperties+xml"/>
  <Override PartName="/customXml/itemProps16.xml" ContentType="application/vnd.openxmlformats-officedocument.customXmlProperties+xml"/>
  <Override PartName="/customXml/itemProps17.xml" ContentType="application/vnd.openxmlformats-officedocument.customXmlProperties+xml"/>
  <Override PartName="/customXml/itemProps18.xml" ContentType="application/vnd.openxmlformats-officedocument.customXmlProperties+xml"/>
  <Override PartName="/customXml/itemProps19.xml" ContentType="application/vnd.openxmlformats-officedocument.customXmlProperties+xml"/>
  <Override PartName="/customXml/itemProps20.xml" ContentType="application/vnd.openxmlformats-officedocument.customXmlProperties+xml"/>
  <Override PartName="/customXml/itemProps21.xml" ContentType="application/vnd.openxmlformats-officedocument.customXmlProperties+xml"/>
  <Override PartName="/customXml/itemProps22.xml" ContentType="application/vnd.openxmlformats-officedocument.customXmlProperties+xml"/>
  <Override PartName="/customXml/itemProps23.xml" ContentType="application/vnd.openxmlformats-officedocument.customXmlProperties+xml"/>
  <Override PartName="/customXml/itemProps24.xml" ContentType="application/vnd.openxmlformats-officedocument.customXmlProperties+xml"/>
  <Override PartName="/customXml/itemProps25.xml" ContentType="application/vnd.openxmlformats-officedocument.customXmlProperties+xml"/>
  <Override PartName="/customXml/itemProps26.xml" ContentType="application/vnd.openxmlformats-officedocument.customXmlProperties+xml"/>
  <Override PartName="/customXml/itemProps27.xml" ContentType="application/vnd.openxmlformats-officedocument.customXmlProperties+xml"/>
  <Override PartName="/customXml/itemProps28.xml" ContentType="application/vnd.openxmlformats-officedocument.customXmlProperties+xml"/>
  <Override PartName="/customXml/itemProps29.xml" ContentType="application/vnd.openxmlformats-officedocument.customXmlProperties+xml"/>
  <Override PartName="/customXml/itemProps30.xml" ContentType="application/vnd.openxmlformats-officedocument.customXmlProperties+xml"/>
  <Override PartName="/customXml/itemProps31.xml" ContentType="application/vnd.openxmlformats-officedocument.customXmlProperties+xml"/>
  <Override PartName="/customXml/itemProps32.xml" ContentType="application/vnd.openxmlformats-officedocument.customXmlProperties+xml"/>
  <Override PartName="/customXml/itemProps33.xml" ContentType="application/vnd.openxmlformats-officedocument.customXmlProperties+xml"/>
  <Override PartName="/customXml/itemProps34.xml" ContentType="application/vnd.openxmlformats-officedocument.customXmlProperties+xml"/>
  <Override PartName="/customXml/itemProps35.xml" ContentType="application/vnd.openxmlformats-officedocument.customXmlProperties+xml"/>
  <Override PartName="/customXml/itemProps36.xml" ContentType="application/vnd.openxmlformats-officedocument.customXmlProperties+xml"/>
  <Override PartName="/customXml/itemProps37.xml" ContentType="application/vnd.openxmlformats-officedocument.customXmlProperties+xml"/>
  <Override PartName="/customXml/itemProps38.xml" ContentType="application/vnd.openxmlformats-officedocument.customXmlProperties+xml"/>
  <Override PartName="/customXml/itemProps39.xml" ContentType="application/vnd.openxmlformats-officedocument.customXmlProperties+xml"/>
  <Override PartName="/customXml/itemProps40.xml" ContentType="application/vnd.openxmlformats-officedocument.customXmlProperties+xml"/>
  <Override PartName="/customXml/itemProps41.xml" ContentType="application/vnd.openxmlformats-officedocument.customXmlProperties+xml"/>
  <Override PartName="/customXml/itemProps42.xml" ContentType="application/vnd.openxmlformats-officedocument.customXmlProperties+xml"/>
  <Override PartName="/customXml/itemProps43.xml" ContentType="application/vnd.openxmlformats-officedocument.customXmlProperties+xml"/>
  <Override PartName="/customXml/itemProps44.xml" ContentType="application/vnd.openxmlformats-officedocument.customXmlProperties+xml"/>
  <Override PartName="/customXml/itemProps45.xml" ContentType="application/vnd.openxmlformats-officedocument.customXmlProperties+xml"/>
  <Override PartName="/customXml/itemProps46.xml" ContentType="application/vnd.openxmlformats-officedocument.customXmlProperties+xml"/>
  <Override PartName="/customXml/itemProps47.xml" ContentType="application/vnd.openxmlformats-officedocument.customXmlProperties+xml"/>
  <Override PartName="/customXml/itemProps48.xml" ContentType="application/vnd.openxmlformats-officedocument.customXmlProperties+xml"/>
  <Override PartName="/customXml/itemProps49.xml" ContentType="application/vnd.openxmlformats-officedocument.customXmlProperties+xml"/>
  <Override PartName="/customXml/itemProps50.xml" ContentType="application/vnd.openxmlformats-officedocument.customXmlProperties+xml"/>
  <Override PartName="/customXml/itemProps51.xml" ContentType="application/vnd.openxmlformats-officedocument.customXmlProperties+xml"/>
  <Override PartName="/customXml/itemProps52.xml" ContentType="application/vnd.openxmlformats-officedocument.customXmlProperties+xml"/>
  <Override PartName="/customXml/itemProps53.xml" ContentType="application/vnd.openxmlformats-officedocument.customXmlProperties+xml"/>
  <Override PartName="/customXml/itemProps54.xml" ContentType="application/vnd.openxmlformats-officedocument.customXmlProperties+xml"/>
  <Override PartName="/customXml/itemProps55.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4096" r:id="rId56"/>
  </p:sldMasterIdLst>
  <p:notesMasterIdLst>
    <p:notesMasterId r:id="rId80"/>
  </p:notesMasterIdLst>
  <p:handoutMasterIdLst>
    <p:handoutMasterId r:id="rId81"/>
  </p:handoutMasterIdLst>
  <p:sldIdLst>
    <p:sldId id="324" r:id="rId57"/>
    <p:sldId id="296" r:id="rId58"/>
    <p:sldId id="297" r:id="rId59"/>
    <p:sldId id="298" r:id="rId60"/>
    <p:sldId id="299" r:id="rId61"/>
    <p:sldId id="301" r:id="rId62"/>
    <p:sldId id="302" r:id="rId63"/>
    <p:sldId id="303" r:id="rId64"/>
    <p:sldId id="304" r:id="rId65"/>
    <p:sldId id="305" r:id="rId66"/>
    <p:sldId id="306" r:id="rId67"/>
    <p:sldId id="307" r:id="rId68"/>
    <p:sldId id="314" r:id="rId69"/>
    <p:sldId id="315" r:id="rId70"/>
    <p:sldId id="316" r:id="rId71"/>
    <p:sldId id="319" r:id="rId72"/>
    <p:sldId id="317" r:id="rId73"/>
    <p:sldId id="320" r:id="rId74"/>
    <p:sldId id="321" r:id="rId75"/>
    <p:sldId id="318" r:id="rId76"/>
    <p:sldId id="322" r:id="rId77"/>
    <p:sldId id="323" r:id="rId78"/>
    <p:sldId id="295" r:id="rId7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31" autoAdjust="0"/>
    <p:restoredTop sz="90035" autoAdjust="0"/>
  </p:normalViewPr>
  <p:slideViewPr>
    <p:cSldViewPr snapToGrid="0" snapToObjects="1">
      <p:cViewPr varScale="1">
        <p:scale>
          <a:sx n="95" d="100"/>
          <a:sy n="95" d="100"/>
        </p:scale>
        <p:origin x="-354" y="-102"/>
      </p:cViewPr>
      <p:guideLst>
        <p:guide orient="horz" pos="2160"/>
        <p:guide pos="2880"/>
      </p:guideLst>
    </p:cSldViewPr>
  </p:slideViewPr>
  <p:outlineViewPr>
    <p:cViewPr>
      <p:scale>
        <a:sx n="33" d="100"/>
        <a:sy n="33" d="100"/>
      </p:scale>
      <p:origin x="0" y="19344"/>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customXml" Target="../customXml/item26.xml"/><Relationship Id="rId21" Type="http://schemas.openxmlformats.org/officeDocument/2006/relationships/customXml" Target="../customXml/item21.xml"/><Relationship Id="rId42" Type="http://schemas.openxmlformats.org/officeDocument/2006/relationships/customXml" Target="../customXml/item42.xml"/><Relationship Id="rId47" Type="http://schemas.openxmlformats.org/officeDocument/2006/relationships/customXml" Target="../customXml/item47.xml"/><Relationship Id="rId63" Type="http://schemas.openxmlformats.org/officeDocument/2006/relationships/slide" Target="slides/slide7.xml"/><Relationship Id="rId68" Type="http://schemas.openxmlformats.org/officeDocument/2006/relationships/slide" Target="slides/slide12.xml"/><Relationship Id="rId84" Type="http://schemas.openxmlformats.org/officeDocument/2006/relationships/theme" Target="theme/theme1.xml"/><Relationship Id="rId16" Type="http://schemas.openxmlformats.org/officeDocument/2006/relationships/customXml" Target="../customXml/item16.xml"/><Relationship Id="rId11" Type="http://schemas.openxmlformats.org/officeDocument/2006/relationships/customXml" Target="../customXml/item11.xml"/><Relationship Id="rId32" Type="http://schemas.openxmlformats.org/officeDocument/2006/relationships/customXml" Target="../customXml/item32.xml"/><Relationship Id="rId37" Type="http://schemas.openxmlformats.org/officeDocument/2006/relationships/customXml" Target="../customXml/item37.xml"/><Relationship Id="rId53" Type="http://schemas.openxmlformats.org/officeDocument/2006/relationships/customXml" Target="../customXml/item53.xml"/><Relationship Id="rId58" Type="http://schemas.openxmlformats.org/officeDocument/2006/relationships/slide" Target="slides/slide2.xml"/><Relationship Id="rId74" Type="http://schemas.openxmlformats.org/officeDocument/2006/relationships/slide" Target="slides/slide18.xml"/><Relationship Id="rId79" Type="http://schemas.openxmlformats.org/officeDocument/2006/relationships/slide" Target="slides/slide23.xml"/><Relationship Id="rId5" Type="http://schemas.openxmlformats.org/officeDocument/2006/relationships/customXml" Target="../customXml/item5.xml"/><Relationship Id="rId19" Type="http://schemas.openxmlformats.org/officeDocument/2006/relationships/customXml" Target="../customXml/item19.xml"/><Relationship Id="rId14" Type="http://schemas.openxmlformats.org/officeDocument/2006/relationships/customXml" Target="../customXml/item14.xml"/><Relationship Id="rId22" Type="http://schemas.openxmlformats.org/officeDocument/2006/relationships/customXml" Target="../customXml/item22.xml"/><Relationship Id="rId27" Type="http://schemas.openxmlformats.org/officeDocument/2006/relationships/customXml" Target="../customXml/item27.xml"/><Relationship Id="rId30" Type="http://schemas.openxmlformats.org/officeDocument/2006/relationships/customXml" Target="../customXml/item30.xml"/><Relationship Id="rId35" Type="http://schemas.openxmlformats.org/officeDocument/2006/relationships/customXml" Target="../customXml/item35.xml"/><Relationship Id="rId43" Type="http://schemas.openxmlformats.org/officeDocument/2006/relationships/customXml" Target="../customXml/item43.xml"/><Relationship Id="rId48" Type="http://schemas.openxmlformats.org/officeDocument/2006/relationships/customXml" Target="../customXml/item48.xml"/><Relationship Id="rId56" Type="http://schemas.openxmlformats.org/officeDocument/2006/relationships/slideMaster" Target="slideMasters/slideMaster1.xml"/><Relationship Id="rId64" Type="http://schemas.openxmlformats.org/officeDocument/2006/relationships/slide" Target="slides/slide8.xml"/><Relationship Id="rId69" Type="http://schemas.openxmlformats.org/officeDocument/2006/relationships/slide" Target="slides/slide13.xml"/><Relationship Id="rId77" Type="http://schemas.openxmlformats.org/officeDocument/2006/relationships/slide" Target="slides/slide21.xml"/><Relationship Id="rId8" Type="http://schemas.openxmlformats.org/officeDocument/2006/relationships/customXml" Target="../customXml/item8.xml"/><Relationship Id="rId51" Type="http://schemas.openxmlformats.org/officeDocument/2006/relationships/customXml" Target="../customXml/item51.xml"/><Relationship Id="rId72" Type="http://schemas.openxmlformats.org/officeDocument/2006/relationships/slide" Target="slides/slide16.xml"/><Relationship Id="rId80" Type="http://schemas.openxmlformats.org/officeDocument/2006/relationships/notesMaster" Target="notesMasters/notesMaster1.xml"/><Relationship Id="rId85"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customXml" Target="../customXml/item12.xml"/><Relationship Id="rId17" Type="http://schemas.openxmlformats.org/officeDocument/2006/relationships/customXml" Target="../customXml/item17.xml"/><Relationship Id="rId25" Type="http://schemas.openxmlformats.org/officeDocument/2006/relationships/customXml" Target="../customXml/item25.xml"/><Relationship Id="rId33" Type="http://schemas.openxmlformats.org/officeDocument/2006/relationships/customXml" Target="../customXml/item33.xml"/><Relationship Id="rId38" Type="http://schemas.openxmlformats.org/officeDocument/2006/relationships/customXml" Target="../customXml/item38.xml"/><Relationship Id="rId46" Type="http://schemas.openxmlformats.org/officeDocument/2006/relationships/customXml" Target="../customXml/item46.xml"/><Relationship Id="rId59" Type="http://schemas.openxmlformats.org/officeDocument/2006/relationships/slide" Target="slides/slide3.xml"/><Relationship Id="rId67" Type="http://schemas.openxmlformats.org/officeDocument/2006/relationships/slide" Target="slides/slide11.xml"/><Relationship Id="rId20" Type="http://schemas.openxmlformats.org/officeDocument/2006/relationships/customXml" Target="../customXml/item20.xml"/><Relationship Id="rId41" Type="http://schemas.openxmlformats.org/officeDocument/2006/relationships/customXml" Target="../customXml/item41.xml"/><Relationship Id="rId54" Type="http://schemas.openxmlformats.org/officeDocument/2006/relationships/customXml" Target="../customXml/item54.xml"/><Relationship Id="rId62" Type="http://schemas.openxmlformats.org/officeDocument/2006/relationships/slide" Target="slides/slide6.xml"/><Relationship Id="rId70" Type="http://schemas.openxmlformats.org/officeDocument/2006/relationships/slide" Target="slides/slide14.xml"/><Relationship Id="rId75" Type="http://schemas.openxmlformats.org/officeDocument/2006/relationships/slide" Target="slides/slide19.xml"/><Relationship Id="rId83"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customXml" Target="../customXml/item15.xml"/><Relationship Id="rId23" Type="http://schemas.openxmlformats.org/officeDocument/2006/relationships/customXml" Target="../customXml/item23.xml"/><Relationship Id="rId28" Type="http://schemas.openxmlformats.org/officeDocument/2006/relationships/customXml" Target="../customXml/item28.xml"/><Relationship Id="rId36" Type="http://schemas.openxmlformats.org/officeDocument/2006/relationships/customXml" Target="../customXml/item36.xml"/><Relationship Id="rId49" Type="http://schemas.openxmlformats.org/officeDocument/2006/relationships/customXml" Target="../customXml/item49.xml"/><Relationship Id="rId57" Type="http://schemas.openxmlformats.org/officeDocument/2006/relationships/slide" Target="slides/slide1.xml"/><Relationship Id="rId10" Type="http://schemas.openxmlformats.org/officeDocument/2006/relationships/customXml" Target="../customXml/item10.xml"/><Relationship Id="rId31" Type="http://schemas.openxmlformats.org/officeDocument/2006/relationships/customXml" Target="../customXml/item31.xml"/><Relationship Id="rId44" Type="http://schemas.openxmlformats.org/officeDocument/2006/relationships/customXml" Target="../customXml/item44.xml"/><Relationship Id="rId52" Type="http://schemas.openxmlformats.org/officeDocument/2006/relationships/customXml" Target="../customXml/item52.xml"/><Relationship Id="rId60" Type="http://schemas.openxmlformats.org/officeDocument/2006/relationships/slide" Target="slides/slide4.xml"/><Relationship Id="rId65" Type="http://schemas.openxmlformats.org/officeDocument/2006/relationships/slide" Target="slides/slide9.xml"/><Relationship Id="rId73" Type="http://schemas.openxmlformats.org/officeDocument/2006/relationships/slide" Target="slides/slide17.xml"/><Relationship Id="rId78" Type="http://schemas.openxmlformats.org/officeDocument/2006/relationships/slide" Target="slides/slide22.xml"/><Relationship Id="rId81" Type="http://schemas.openxmlformats.org/officeDocument/2006/relationships/handoutMaster" Target="handoutMasters/handoutMaster1.xml"/><Relationship Id="rId4" Type="http://schemas.openxmlformats.org/officeDocument/2006/relationships/customXml" Target="../customXml/item4.xml"/><Relationship Id="rId9" Type="http://schemas.openxmlformats.org/officeDocument/2006/relationships/customXml" Target="../customXml/item9.xml"/><Relationship Id="rId13" Type="http://schemas.openxmlformats.org/officeDocument/2006/relationships/customXml" Target="../customXml/item13.xml"/><Relationship Id="rId18" Type="http://schemas.openxmlformats.org/officeDocument/2006/relationships/customXml" Target="../customXml/item18.xml"/><Relationship Id="rId39" Type="http://schemas.openxmlformats.org/officeDocument/2006/relationships/customXml" Target="../customXml/item39.xml"/><Relationship Id="rId34" Type="http://schemas.openxmlformats.org/officeDocument/2006/relationships/customXml" Target="../customXml/item34.xml"/><Relationship Id="rId50" Type="http://schemas.openxmlformats.org/officeDocument/2006/relationships/customXml" Target="../customXml/item50.xml"/><Relationship Id="rId55" Type="http://schemas.openxmlformats.org/officeDocument/2006/relationships/customXml" Target="../customXml/item55.xml"/><Relationship Id="rId76" Type="http://schemas.openxmlformats.org/officeDocument/2006/relationships/slide" Target="slides/slide20.xml"/><Relationship Id="rId7" Type="http://schemas.openxmlformats.org/officeDocument/2006/relationships/customXml" Target="../customXml/item7.xml"/><Relationship Id="rId71" Type="http://schemas.openxmlformats.org/officeDocument/2006/relationships/slide" Target="slides/slide15.xml"/><Relationship Id="rId2" Type="http://schemas.openxmlformats.org/officeDocument/2006/relationships/customXml" Target="../customXml/item2.xml"/><Relationship Id="rId29" Type="http://schemas.openxmlformats.org/officeDocument/2006/relationships/customXml" Target="../customXml/item29.xml"/><Relationship Id="rId24" Type="http://schemas.openxmlformats.org/officeDocument/2006/relationships/customXml" Target="../customXml/item24.xml"/><Relationship Id="rId40" Type="http://schemas.openxmlformats.org/officeDocument/2006/relationships/customXml" Target="../customXml/item40.xml"/><Relationship Id="rId45" Type="http://schemas.openxmlformats.org/officeDocument/2006/relationships/customXml" Target="../customXml/item45.xml"/><Relationship Id="rId66" Type="http://schemas.openxmlformats.org/officeDocument/2006/relationships/slide" Target="slides/slide10.xml"/><Relationship Id="rId61" Type="http://schemas.openxmlformats.org/officeDocument/2006/relationships/slide" Target="slides/slide5.xml"/><Relationship Id="rId8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46B2C45C-CC24-C34C-AF48-301B5806BAF1}" type="datetimeFigureOut">
              <a:rPr lang="en-US" smtClean="0"/>
              <a:pPr/>
              <a:t>3/17/2015</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39C553EB-9D88-2A44-A7F9-0B55BE430CB5}" type="slidenum">
              <a:rPr lang="en-US" smtClean="0"/>
              <a:pPr/>
              <a:t>‹#›</a:t>
            </a:fld>
            <a:endParaRPr lang="en-US"/>
          </a:p>
        </p:txBody>
      </p:sp>
    </p:spTree>
    <p:extLst>
      <p:ext uri="{BB962C8B-B14F-4D97-AF65-F5344CB8AC3E}">
        <p14:creationId xmlns:p14="http://schemas.microsoft.com/office/powerpoint/2010/main" val="148198484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121639E-A4FD-134A-B093-F6E83148E639}" type="datetimeFigureOut">
              <a:rPr lang="en-US" smtClean="0"/>
              <a:pPr/>
              <a:t>3/17/2015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D11CED2-DBFE-C341-B544-E65F2DB26ED0}" type="slidenum">
              <a:rPr lang="en-US" smtClean="0"/>
              <a:pPr/>
              <a:t>‹#›</a:t>
            </a:fld>
            <a:endParaRPr lang="en-US"/>
          </a:p>
        </p:txBody>
      </p:sp>
    </p:spTree>
    <p:extLst>
      <p:ext uri="{BB962C8B-B14F-4D97-AF65-F5344CB8AC3E}">
        <p14:creationId xmlns:p14="http://schemas.microsoft.com/office/powerpoint/2010/main" val="789954256"/>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40CE766-BD90-4317-A25D-04FDD4C197C7}" type="slidenum">
              <a:rPr lang="en-US"/>
              <a:pPr/>
              <a:t>1</a:t>
            </a:fld>
            <a:endParaRPr lang="en-US"/>
          </a:p>
        </p:txBody>
      </p:sp>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a:xfrm>
            <a:off x="914815" y="4343713"/>
            <a:ext cx="5028370" cy="4113862"/>
          </a:xfrm>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DCC3C73-7237-40EB-9F3C-78E55BFEB6D1}" type="slidenum">
              <a:rPr lang="en-GB"/>
              <a:pPr/>
              <a:t>6</a:t>
            </a:fld>
            <a:endParaRPr lang="en-GB"/>
          </a:p>
        </p:txBody>
      </p:sp>
      <p:sp>
        <p:nvSpPr>
          <p:cNvPr id="120834" name="Rectangle 2"/>
          <p:cNvSpPr>
            <a:spLocks noGrp="1" noRot="1" noChangeAspect="1" noChangeArrowheads="1" noTextEdit="1"/>
          </p:cNvSpPr>
          <p:nvPr>
            <p:ph type="sldImg"/>
          </p:nvPr>
        </p:nvSpPr>
        <p:spPr>
          <a:ln/>
        </p:spPr>
      </p:sp>
      <p:sp>
        <p:nvSpPr>
          <p:cNvPr id="12083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48C92AE-72A4-4431-9B67-7BC37A3D7A46}" type="slidenum">
              <a:rPr lang="en-GB"/>
              <a:pPr/>
              <a:t>7</a:t>
            </a:fld>
            <a:endParaRPr lang="en-GB"/>
          </a:p>
        </p:txBody>
      </p:sp>
      <p:sp>
        <p:nvSpPr>
          <p:cNvPr id="122882" name="Rectangle 2"/>
          <p:cNvSpPr>
            <a:spLocks noGrp="1" noRot="1" noChangeAspect="1" noChangeArrowheads="1" noTextEdit="1"/>
          </p:cNvSpPr>
          <p:nvPr>
            <p:ph type="sldImg"/>
          </p:nvPr>
        </p:nvSpPr>
        <p:spPr>
          <a:ln/>
        </p:spPr>
      </p:sp>
      <p:sp>
        <p:nvSpPr>
          <p:cNvPr id="122883" name="Rectangle 3"/>
          <p:cNvSpPr>
            <a:spLocks noGrp="1" noChangeArrowheads="1"/>
          </p:cNvSpPr>
          <p:nvPr>
            <p:ph type="body" idx="1"/>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C559A35-0BA3-4BB5-8C0D-782A155F4085}" type="slidenum">
              <a:rPr lang="en-GB"/>
              <a:pPr/>
              <a:t>8</a:t>
            </a:fld>
            <a:endParaRPr lang="en-GB"/>
          </a:p>
        </p:txBody>
      </p:sp>
      <p:sp>
        <p:nvSpPr>
          <p:cNvPr id="124930" name="Rectangle 2"/>
          <p:cNvSpPr>
            <a:spLocks noGrp="1" noRot="1" noChangeAspect="1" noChangeArrowheads="1" noTextEdit="1"/>
          </p:cNvSpPr>
          <p:nvPr>
            <p:ph type="sldImg"/>
          </p:nvPr>
        </p:nvSpPr>
        <p:spPr>
          <a:ln/>
        </p:spPr>
      </p:sp>
      <p:sp>
        <p:nvSpPr>
          <p:cNvPr id="124931" name="Rectangle 3"/>
          <p:cNvSpPr>
            <a:spLocks noGrp="1" noChangeArrowheads="1"/>
          </p:cNvSpPr>
          <p:nvPr>
            <p:ph type="body" idx="1"/>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41B7273-B26B-4168-84B5-955DDE26201A}" type="slidenum">
              <a:rPr lang="en-GB"/>
              <a:pPr/>
              <a:t>9</a:t>
            </a:fld>
            <a:endParaRPr lang="en-GB"/>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AC12648-329A-451C-8EB7-5093B20630BC}" type="slidenum">
              <a:rPr lang="en-GB"/>
              <a:pPr/>
              <a:t>10</a:t>
            </a:fld>
            <a:endParaRPr lang="en-GB"/>
          </a:p>
        </p:txBody>
      </p:sp>
      <p:sp>
        <p:nvSpPr>
          <p:cNvPr id="129026" name="Rectangle 2"/>
          <p:cNvSpPr>
            <a:spLocks noGrp="1" noRot="1" noChangeAspect="1" noChangeArrowheads="1" noTextEdit="1"/>
          </p:cNvSpPr>
          <p:nvPr>
            <p:ph type="sldImg"/>
          </p:nvPr>
        </p:nvSpPr>
        <p:spPr>
          <a:ln/>
        </p:spPr>
      </p:sp>
      <p:sp>
        <p:nvSpPr>
          <p:cNvPr id="129027" name="Rectangle 3"/>
          <p:cNvSpPr>
            <a:spLocks noGrp="1" noChangeArrowheads="1"/>
          </p:cNvSpPr>
          <p:nvPr>
            <p:ph type="body" idx="1"/>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67DF02C-44E3-4C69-B47A-51BADB2AC495}" type="slidenum">
              <a:rPr lang="en-GB"/>
              <a:pPr/>
              <a:t>11</a:t>
            </a:fld>
            <a:endParaRPr lang="en-GB"/>
          </a:p>
        </p:txBody>
      </p:sp>
      <p:sp>
        <p:nvSpPr>
          <p:cNvPr id="131074" name="Rectangle 2"/>
          <p:cNvSpPr>
            <a:spLocks noGrp="1" noRot="1" noChangeAspect="1" noChangeArrowheads="1" noTextEdit="1"/>
          </p:cNvSpPr>
          <p:nvPr>
            <p:ph type="sldImg"/>
          </p:nvPr>
        </p:nvSpPr>
        <p:spPr>
          <a:ln/>
        </p:spPr>
      </p:sp>
      <p:sp>
        <p:nvSpPr>
          <p:cNvPr id="131075" name="Rectangle 3"/>
          <p:cNvSpPr>
            <a:spLocks noGrp="1" noChangeArrowheads="1"/>
          </p:cNvSpPr>
          <p:nvPr>
            <p:ph type="body" idx="1"/>
          </p:nvPr>
        </p:nvSpPr>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11CED2-DBFE-C341-B544-E65F2DB26ED0}" type="slidenum">
              <a:rPr lang="en-US" smtClean="0"/>
              <a:pPr/>
              <a:t>19</a:t>
            </a:fld>
            <a:endParaRPr lang="en-US"/>
          </a:p>
        </p:txBody>
      </p:sp>
    </p:spTree>
    <p:extLst>
      <p:ext uri="{BB962C8B-B14F-4D97-AF65-F5344CB8AC3E}">
        <p14:creationId xmlns:p14="http://schemas.microsoft.com/office/powerpoint/2010/main" val="510679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2" y="3810000"/>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4" name="Rectangle 23"/>
          <p:cNvSpPr/>
          <p:nvPr/>
        </p:nvSpPr>
        <p:spPr>
          <a:xfrm flipV="1">
            <a:off x="5410200"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5" name="Rectangle 24"/>
          <p:cNvSpPr/>
          <p:nvPr/>
        </p:nvSpPr>
        <p:spPr>
          <a:xfrm flipV="1">
            <a:off x="5410200"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0" y="3675527"/>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V="1">
            <a:off x="6414051" y="3643090"/>
            <a:ext cx="2729950"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2401887"/>
            <a:ext cx="8458200" cy="1470025"/>
          </a:xfrm>
        </p:spPr>
        <p:txBody>
          <a:bodyPr anchor="b"/>
          <a:lstStyle>
            <a:lvl1pPr>
              <a:defRPr sz="4400">
                <a:solidFill>
                  <a:schemeClr val="bg1"/>
                </a:solidFill>
              </a:defRPr>
            </a:lvl1pPr>
          </a:lstStyle>
          <a:p>
            <a:r>
              <a:rPr kumimoji="0" lang="en-US" smtClean="0"/>
              <a:t>Click to edit Master title style</a:t>
            </a:r>
            <a:endParaRPr kumimoji="0" lang="en-US"/>
          </a:p>
        </p:txBody>
      </p:sp>
      <p:sp>
        <p:nvSpPr>
          <p:cNvPr id="9" name="Subtitle 8"/>
          <p:cNvSpPr>
            <a:spLocks noGrp="1"/>
          </p:cNvSpPr>
          <p:nvPr>
            <p:ph type="subTitle" idx="1"/>
          </p:nvPr>
        </p:nvSpPr>
        <p:spPr>
          <a:xfrm>
            <a:off x="457200" y="3899938"/>
            <a:ext cx="4953000" cy="1752600"/>
          </a:xfrm>
        </p:spPr>
        <p:txBody>
          <a:bodyPr/>
          <a:lstStyle>
            <a:lvl1pPr marL="64008" indent="0" algn="l">
              <a:buNone/>
              <a:defRPr sz="24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9" name="Slide Number Placeholder 28"/>
          <p:cNvSpPr>
            <a:spLocks noGrp="1"/>
          </p:cNvSpPr>
          <p:nvPr>
            <p:ph type="sldNum" sz="quarter" idx="12"/>
          </p:nvPr>
        </p:nvSpPr>
        <p:spPr>
          <a:xfrm>
            <a:off x="8320088" y="1136"/>
            <a:ext cx="747712" cy="365760"/>
          </a:xfrm>
        </p:spPr>
        <p:txBody>
          <a:bodyPr/>
          <a:lstStyle>
            <a:lvl1pPr algn="r">
              <a:defRPr sz="1800">
                <a:solidFill>
                  <a:schemeClr val="bg1"/>
                </a:solidFill>
              </a:defRPr>
            </a:lvl1pPr>
          </a:lstStyle>
          <a:p>
            <a:fld id="{2D57B0AA-AC8E-4463-ADAC-E87D09B82E4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0"/>
            <a:ext cx="7772400" cy="1362075"/>
          </a:xfrm>
        </p:spPr>
        <p:txBody>
          <a:bodyPr anchor="b">
            <a:noAutofit/>
          </a:bodyPr>
          <a:lstStyle>
            <a:lvl1pPr algn="l">
              <a:buNone/>
              <a:defRPr sz="4300"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722313" y="3367088"/>
            <a:ext cx="7772400" cy="1509712"/>
          </a:xfrm>
        </p:spPr>
        <p:txBody>
          <a:bodyPr anchor="t"/>
          <a:lstStyle>
            <a:lvl1pPr marL="45720" indent="0">
              <a:buNone/>
              <a:defRPr sz="2100" b="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980728"/>
            <a:ext cx="4038600" cy="5794659"/>
          </a:xfrm>
        </p:spPr>
        <p:txBody>
          <a:bodyPr/>
          <a:lstStyle>
            <a:lvl1pPr>
              <a:defRPr sz="2000"/>
            </a:lvl1pPr>
            <a:lvl2pPr>
              <a:defRPr sz="1900"/>
            </a:lvl2pPr>
            <a:lvl3pPr>
              <a:defRPr sz="18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dirty="0"/>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404664"/>
            <a:ext cx="8382000" cy="1069848"/>
          </a:xfrm>
        </p:spPr>
        <p:txBody>
          <a:bodyPr anchor="ctr"/>
          <a:lstStyle>
            <a:lvl1pPr>
              <a:defRPr sz="4000" b="0" i="0" cap="none"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381000" y="1484784"/>
            <a:ext cx="4041648"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21225" y="1484784"/>
            <a:ext cx="4041775" cy="457200"/>
          </a:xfrm>
          <a:solidFill>
            <a:schemeClr val="accent2">
              <a:satMod val="150000"/>
              <a:alpha val="25000"/>
            </a:schemeClr>
          </a:solidFill>
          <a:ln w="12700">
            <a:solidFill>
              <a:schemeClr val="accent2"/>
            </a:solidFill>
          </a:ln>
        </p:spPr>
        <p:txBody>
          <a:bodyPr anchor="ctr">
            <a:noAutofit/>
          </a:bodyPr>
          <a:lstStyle>
            <a:lvl1pPr marL="45720" indent="0">
              <a:buNone/>
              <a:defRPr sz="1900" b="1">
                <a:solidFill>
                  <a:schemeClr val="tx1">
                    <a:tint val="95000"/>
                  </a:schemeClr>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381000" y="1988840"/>
            <a:ext cx="4041648"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718304" y="1988840"/>
            <a:ext cx="4041775" cy="4605879"/>
          </a:xfrm>
        </p:spPr>
        <p:txBody>
          <a:bodyPr/>
          <a:lstStyle>
            <a:lvl1pPr>
              <a:defRPr sz="20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7" name="Slide Number Placeholder 26"/>
          <p:cNvSpPr>
            <a:spLocks noGrp="1"/>
          </p:cNvSpPr>
          <p:nvPr>
            <p:ph type="sldNum" sz="quarter" idx="11"/>
          </p:nvPr>
        </p:nvSpPr>
        <p:spPr/>
        <p:txBody>
          <a:bodyPr rtlCol="0"/>
          <a:lstStyle/>
          <a:p>
            <a:fld id="{1789C0F2-17E0-497A-9BBE-0C73201AAFE3}"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404664"/>
            <a:ext cx="8229600" cy="576064"/>
          </a:xfrm>
        </p:spPr>
        <p:txBody>
          <a:bodyPr anchor="ctr"/>
          <a:lstStyle>
            <a:lvl1pPr>
              <a:defRPr sz="4000">
                <a:solidFill>
                  <a:schemeClr val="tx2"/>
                </a:solidFill>
              </a:defRPr>
            </a:lvl1pPr>
          </a:lstStyle>
          <a:p>
            <a:r>
              <a:rPr kumimoji="0" lang="en-US" smtClean="0"/>
              <a:t>Click to edit Master title style</a:t>
            </a:r>
            <a:endParaRPr kumimoji="0" lang="en-US" dirty="0"/>
          </a:p>
        </p:txBody>
      </p:sp>
      <p:sp>
        <p:nvSpPr>
          <p:cNvPr id="5" name="Slide Number Placeholder 4"/>
          <p:cNvSpPr>
            <a:spLocks noGrp="1"/>
          </p:cNvSpPr>
          <p:nvPr>
            <p:ph type="sldNum" sz="quarter" idx="12"/>
          </p:nvPr>
        </p:nvSpPr>
        <p:spPr>
          <a:xfrm>
            <a:off x="8174736" y="2272"/>
            <a:ext cx="762000" cy="365760"/>
          </a:xfrm>
        </p:spPr>
        <p:txBody>
          <a:bodyPr/>
          <a:lstStyle/>
          <a:p>
            <a:fld id="{1789C0F2-17E0-497A-9BBE-0C73201AAFE3}"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620688"/>
            <a:ext cx="3383280" cy="877824"/>
          </a:xfrm>
        </p:spPr>
        <p:txBody>
          <a:bodyPr anchor="b"/>
          <a:lstStyle>
            <a:lvl1pPr algn="l">
              <a:buNone/>
              <a:defRPr sz="1800" b="1"/>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5353496" y="1556792"/>
            <a:ext cx="3383280" cy="5071655"/>
          </a:xfrm>
        </p:spPr>
        <p:txBody>
          <a:bodyPr/>
          <a:lstStyle>
            <a:lvl1pPr marL="9144"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152400" y="476672"/>
            <a:ext cx="5102352" cy="6151775"/>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4" y="1109160"/>
            <a:ext cx="586803" cy="4681637"/>
          </a:xfrm>
        </p:spPr>
        <p:txBody>
          <a:bodyPr vert="vert270" lIns="45720" tIns="0" rIns="45720" anchor="t"/>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6088443" y="3274308"/>
            <a:ext cx="2590800" cy="2516489"/>
          </a:xfrm>
        </p:spPr>
        <p:txBody>
          <a:bodyPr lIns="0" tIns="0" rIns="45720" anchor="t"/>
          <a:lstStyle>
            <a:lvl1pPr marL="0" indent="0">
              <a:lnSpc>
                <a:spcPct val="100000"/>
              </a:lnSpc>
              <a:spcBef>
                <a:spcPts val="0"/>
              </a:spcBef>
              <a:buFontTx/>
              <a:buNone/>
              <a:defRPr sz="13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7" name="Slide Number Placeholder 6"/>
          <p:cNvSpPr>
            <a:spLocks noGrp="1"/>
          </p:cNvSpPr>
          <p:nvPr>
            <p:ph type="sldNum" sz="quarter" idx="12"/>
          </p:nvPr>
        </p:nvSpPr>
        <p:spPr/>
        <p:txBody>
          <a:bodyPr/>
          <a:lstStyle/>
          <a:p>
            <a:fld id="{1789C0F2-17E0-497A-9BBE-0C73201AAFE3}"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620688"/>
            <a:ext cx="1905000" cy="6008712"/>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20688"/>
            <a:ext cx="6248400" cy="6008712"/>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Slide Number Placeholder 5"/>
          <p:cNvSpPr>
            <a:spLocks noGrp="1"/>
          </p:cNvSpPr>
          <p:nvPr>
            <p:ph type="sldNum" sz="quarter" idx="12"/>
          </p:nvPr>
        </p:nvSpPr>
        <p:spPr/>
        <p:txBody>
          <a:bodyPr/>
          <a:lstStyle/>
          <a:p>
            <a:fld id="{1789C0F2-17E0-497A-9BBE-0C73201AAFE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18"/>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0" name="Rectangle 29"/>
          <p:cNvSpPr/>
          <p:nvPr/>
        </p:nvSpPr>
        <p:spPr>
          <a:xfrm>
            <a:off x="0" y="308276"/>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1" name="Rectangle 30"/>
          <p:cNvSpPr/>
          <p:nvPr/>
        </p:nvSpPr>
        <p:spPr>
          <a:xfrm flipV="1">
            <a:off x="5410182" y="360246"/>
            <a:ext cx="3733819"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2" name="Rectangle 31"/>
          <p:cNvSpPr/>
          <p:nvPr/>
        </p:nvSpPr>
        <p:spPr>
          <a:xfrm flipV="1">
            <a:off x="5410200" y="440112"/>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3" name="Rounded Rectangle 32"/>
          <p:cNvSpPr/>
          <p:nvPr/>
        </p:nvSpPr>
        <p:spPr bwMode="white">
          <a:xfrm>
            <a:off x="5407339"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34" name="Rounded Rectangle 33"/>
          <p:cNvSpPr/>
          <p:nvPr/>
        </p:nvSpPr>
        <p:spPr bwMode="white">
          <a:xfrm>
            <a:off x="7373646"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5" name="Rectangle 34"/>
          <p:cNvSpPr/>
          <p:nvPr/>
        </p:nvSpPr>
        <p:spPr bwMode="invGray">
          <a:xfrm>
            <a:off x="9084966"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457200" y="404664"/>
            <a:ext cx="8229600" cy="576064"/>
          </a:xfrm>
          <a:prstGeom prst="rect">
            <a:avLst/>
          </a:prstGeom>
        </p:spPr>
        <p:txBody>
          <a:bodyPr vert="horz" anchor="ctr">
            <a:normAutofit/>
          </a:bodyPr>
          <a:lstStyle/>
          <a:p>
            <a:r>
              <a:rPr kumimoji="0" lang="en-US" smtClean="0"/>
              <a:t>Click to edit Master title style</a:t>
            </a:r>
            <a:endParaRPr kumimoji="0" lang="en-US" dirty="0"/>
          </a:p>
        </p:txBody>
      </p:sp>
      <p:sp>
        <p:nvSpPr>
          <p:cNvPr id="13" name="Text Placeholder 12"/>
          <p:cNvSpPr>
            <a:spLocks noGrp="1"/>
          </p:cNvSpPr>
          <p:nvPr>
            <p:ph type="body" idx="1"/>
          </p:nvPr>
        </p:nvSpPr>
        <p:spPr>
          <a:xfrm>
            <a:off x="457200" y="980728"/>
            <a:ext cx="8229600" cy="5593808"/>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800">
                <a:solidFill>
                  <a:srgbClr val="FFFFFF"/>
                </a:solidFill>
              </a:defRPr>
            </a:lvl1pPr>
          </a:lstStyle>
          <a:p>
            <a:fld id="{1789C0F2-17E0-497A-9BBE-0C73201AAFE3}"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4097" r:id="rId1"/>
    <p:sldLayoutId id="2147484098" r:id="rId2"/>
    <p:sldLayoutId id="2147484099" r:id="rId3"/>
    <p:sldLayoutId id="2147484100" r:id="rId4"/>
    <p:sldLayoutId id="2147484101" r:id="rId5"/>
    <p:sldLayoutId id="2147484102" r:id="rId6"/>
    <p:sldLayoutId id="2147484103" r:id="rId7"/>
    <p:sldLayoutId id="2147484104" r:id="rId8"/>
    <p:sldLayoutId id="2147484105" r:id="rId9"/>
    <p:sldLayoutId id="2147484106" r:id="rId10"/>
    <p:sldLayoutId id="2147484107" r:id="rId11"/>
  </p:sldLayoutIdLst>
  <p:hf hdr="0" ftr="0" dt="0"/>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365760" indent="-256032" algn="l" rtl="0" eaLnBrk="1" latinLnBrk="0" hangingPunct="1">
        <a:spcBef>
          <a:spcPts val="300"/>
        </a:spcBef>
        <a:buClr>
          <a:schemeClr val="accent3"/>
        </a:buClr>
        <a:buFont typeface="Georgia"/>
        <a:buChar char="•"/>
        <a:defRPr kumimoji="0" sz="2800" kern="1200">
          <a:solidFill>
            <a:schemeClr val="tx1"/>
          </a:solidFill>
          <a:latin typeface="+mn-lt"/>
          <a:ea typeface="+mn-ea"/>
          <a:cs typeface="+mn-cs"/>
        </a:defRPr>
      </a:lvl1pPr>
      <a:lvl2pPr marL="658368" indent="-246888" algn="l" rtl="0" eaLnBrk="1" latinLnBrk="0" hangingPunct="1">
        <a:spcBef>
          <a:spcPts val="300"/>
        </a:spcBef>
        <a:buClr>
          <a:schemeClr val="accent2"/>
        </a:buClr>
        <a:buFont typeface="Georgia"/>
        <a:buChar char="▫"/>
        <a:defRPr kumimoji="0" sz="2600" kern="1200">
          <a:solidFill>
            <a:schemeClr val="accent2">
              <a:lumMod val="50000"/>
            </a:schemeClr>
          </a:solidFill>
          <a:latin typeface="+mn-lt"/>
          <a:ea typeface="+mn-ea"/>
          <a:cs typeface="+mn-cs"/>
        </a:defRPr>
      </a:lvl2pPr>
      <a:lvl3pPr marL="923544" indent="-219456" algn="l" rtl="0" eaLnBrk="1" latinLnBrk="0" hangingPunct="1">
        <a:spcBef>
          <a:spcPts val="300"/>
        </a:spcBef>
        <a:buClr>
          <a:schemeClr val="accent1"/>
        </a:buClr>
        <a:buFont typeface="Wingdings 2"/>
        <a:buChar char=""/>
        <a:defRPr kumimoji="0" sz="2400" kern="1200">
          <a:solidFill>
            <a:schemeClr val="accent1"/>
          </a:solidFill>
          <a:latin typeface="+mn-lt"/>
          <a:ea typeface="+mn-ea"/>
          <a:cs typeface="+mn-cs"/>
        </a:defRPr>
      </a:lvl3pPr>
      <a:lvl4pPr marL="1179576" indent="-201168" algn="l" rtl="0" eaLnBrk="1" latinLnBrk="0" hangingPunct="1">
        <a:spcBef>
          <a:spcPts val="300"/>
        </a:spcBef>
        <a:buClr>
          <a:schemeClr val="accent1"/>
        </a:buClr>
        <a:buFont typeface="Wingdings 2"/>
        <a:buChar char=""/>
        <a:defRPr kumimoji="0" sz="2200" kern="1200">
          <a:solidFill>
            <a:schemeClr val="accent1"/>
          </a:solidFill>
          <a:latin typeface="+mn-lt"/>
          <a:ea typeface="+mn-ea"/>
          <a:cs typeface="+mn-cs"/>
        </a:defRPr>
      </a:lvl4pPr>
      <a:lvl5pPr marL="1389888" indent="-182880" algn="l" rtl="0" eaLnBrk="1" latinLnBrk="0" hangingPunct="1">
        <a:spcBef>
          <a:spcPts val="300"/>
        </a:spcBef>
        <a:buClr>
          <a:schemeClr val="accent3"/>
        </a:buClr>
        <a:buFont typeface="Georgia"/>
        <a:buChar char="▫"/>
        <a:defRPr kumimoji="0" sz="2000" kern="1200">
          <a:solidFill>
            <a:schemeClr val="accent3"/>
          </a:solidFill>
          <a:latin typeface="+mn-lt"/>
          <a:ea typeface="+mn-ea"/>
          <a:cs typeface="+mn-cs"/>
        </a:defRPr>
      </a:lvl5pPr>
      <a:lvl6pPr marL="1609344" indent="-182880" algn="l" rtl="0" eaLnBrk="1" latinLnBrk="0" hangingPunct="1">
        <a:spcBef>
          <a:spcPts val="300"/>
        </a:spcBef>
        <a:buClr>
          <a:schemeClr val="accent3"/>
        </a:buClr>
        <a:buFont typeface="Georgia"/>
        <a:buChar char="▫"/>
        <a:defRPr kumimoji="0" sz="1800" kern="1200">
          <a:solidFill>
            <a:schemeClr val="accent3"/>
          </a:solidFill>
          <a:latin typeface="+mn-lt"/>
          <a:ea typeface="+mn-ea"/>
          <a:cs typeface="+mn-cs"/>
        </a:defRPr>
      </a:lvl6pPr>
      <a:lvl7pPr marL="1828800" indent="-182880" algn="l" rtl="0" eaLnBrk="1" latinLnBrk="0" hangingPunct="1">
        <a:spcBef>
          <a:spcPts val="300"/>
        </a:spcBef>
        <a:buClr>
          <a:schemeClr val="accent3"/>
        </a:buClr>
        <a:buFont typeface="Georgia"/>
        <a:buChar char="▫"/>
        <a:defRPr kumimoji="0" sz="1600" kern="1200">
          <a:solidFill>
            <a:schemeClr val="accent3"/>
          </a:solidFill>
          <a:latin typeface="+mn-lt"/>
          <a:ea typeface="+mn-ea"/>
          <a:cs typeface="+mn-cs"/>
        </a:defRPr>
      </a:lvl7pPr>
      <a:lvl8pPr marL="2029968" indent="-182880" algn="l" rtl="0" eaLnBrk="1" latinLnBrk="0" hangingPunct="1">
        <a:spcBef>
          <a:spcPts val="300"/>
        </a:spcBef>
        <a:buClr>
          <a:schemeClr val="accent3"/>
        </a:buClr>
        <a:buFont typeface="Georgia"/>
        <a:buChar char="◦"/>
        <a:defRPr kumimoji="0" sz="1500" kern="1200">
          <a:solidFill>
            <a:schemeClr val="accent3"/>
          </a:solidFill>
          <a:latin typeface="+mn-lt"/>
          <a:ea typeface="+mn-ea"/>
          <a:cs typeface="+mn-cs"/>
        </a:defRPr>
      </a:lvl8pPr>
      <a:lvl9pPr marL="2240280" indent="-182880" algn="l" rtl="0" eaLnBrk="1" latinLnBrk="0" hangingPunct="1">
        <a:spcBef>
          <a:spcPts val="300"/>
        </a:spcBef>
        <a:buClr>
          <a:schemeClr val="accent3"/>
        </a:buClr>
        <a:buFont typeface="Georgia"/>
        <a:buChar char="◦"/>
        <a:defRPr kumimoji="0" sz="140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ctrTitle"/>
          </p:nvPr>
        </p:nvSpPr>
        <p:spPr/>
        <p:txBody>
          <a:bodyPr/>
          <a:lstStyle/>
          <a:p>
            <a:r>
              <a:rPr lang="en-GB" dirty="0" smtClean="0"/>
              <a:t>Interaction Design</a:t>
            </a:r>
            <a:endParaRPr lang="en-GB" dirty="0"/>
          </a:p>
        </p:txBody>
      </p:sp>
      <p:sp>
        <p:nvSpPr>
          <p:cNvPr id="63491" name="Rectangle 3"/>
          <p:cNvSpPr>
            <a:spLocks noChangeArrowheads="1"/>
          </p:cNvSpPr>
          <p:nvPr/>
        </p:nvSpPr>
        <p:spPr bwMode="auto">
          <a:xfrm>
            <a:off x="1331913" y="4005263"/>
            <a:ext cx="6400800" cy="1752600"/>
          </a:xfrm>
          <a:prstGeom prst="rect">
            <a:avLst/>
          </a:prstGeom>
          <a:noFill/>
          <a:ln w="9525">
            <a:noFill/>
            <a:miter lim="800000"/>
            <a:headEnd/>
            <a:tailEnd/>
          </a:ln>
          <a:effectLst/>
        </p:spPr>
        <p:txBody>
          <a:bodyPr/>
          <a:lstStyle/>
          <a:p>
            <a:pPr algn="ctr">
              <a:spcBef>
                <a:spcPct val="20000"/>
              </a:spcBef>
              <a:buClr>
                <a:schemeClr val="tx1"/>
              </a:buClr>
              <a:buSzPct val="125000"/>
              <a:buFont typeface="Wingdings" pitchFamily="2" charset="2"/>
              <a:buNone/>
            </a:pPr>
            <a:r>
              <a:rPr lang="is-IS" sz="2400" dirty="0" smtClean="0"/>
              <a:t>Lecture 7</a:t>
            </a:r>
            <a:endParaRPr lang="is-IS" sz="2400" dirty="0"/>
          </a:p>
          <a:p>
            <a:pPr algn="ctr">
              <a:spcBef>
                <a:spcPct val="20000"/>
              </a:spcBef>
              <a:buClr>
                <a:schemeClr val="tx1"/>
              </a:buClr>
              <a:buSzPct val="125000"/>
              <a:buFont typeface="Wingdings" pitchFamily="2" charset="2"/>
              <a:buNone/>
            </a:pPr>
            <a:r>
              <a:rPr lang="is-IS" sz="3600" dirty="0" smtClean="0"/>
              <a:t>Testing your interface</a:t>
            </a:r>
          </a:p>
        </p:txBody>
      </p:sp>
    </p:spTree>
    <p:extLst>
      <p:ext uri="{BB962C8B-B14F-4D97-AF65-F5344CB8AC3E}">
        <p14:creationId xmlns:p14="http://schemas.microsoft.com/office/powerpoint/2010/main" val="306282253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Introduction</a:t>
            </a:r>
            <a:endParaRPr lang="en-GB" dirty="0"/>
          </a:p>
        </p:txBody>
      </p:sp>
      <p:sp>
        <p:nvSpPr>
          <p:cNvPr id="3" name="Content Placeholder 2"/>
          <p:cNvSpPr>
            <a:spLocks noGrp="1"/>
          </p:cNvSpPr>
          <p:nvPr>
            <p:ph idx="1"/>
          </p:nvPr>
        </p:nvSpPr>
        <p:spPr/>
        <p:txBody>
          <a:bodyPr/>
          <a:lstStyle/>
          <a:p>
            <a:r>
              <a:rPr lang="en-GB" dirty="0" smtClean="0"/>
              <a:t>Many software bugs are not due to errors in programming</a:t>
            </a:r>
          </a:p>
          <a:p>
            <a:r>
              <a:rPr lang="en-GB" dirty="0" smtClean="0"/>
              <a:t>They are due to errors in design</a:t>
            </a:r>
            <a:endParaRPr lang="en-GB" dirty="0"/>
          </a:p>
          <a:p>
            <a:r>
              <a:rPr lang="en-GB" dirty="0" smtClean="0"/>
              <a:t>It is much easier (and therefore cheaper!) to make changes to a piece of software at the requirements collection stage</a:t>
            </a:r>
          </a:p>
          <a:p>
            <a:r>
              <a:rPr lang="en-GB" dirty="0" smtClean="0"/>
              <a:t>Any changes made after that may result in changes having to be made to existing (and working) sections of the code</a:t>
            </a:r>
          </a:p>
          <a:p>
            <a:r>
              <a:rPr lang="en-GB" dirty="0" smtClean="0"/>
              <a:t>The later you find the bug, the more of an impact those changes can have, and hence the more expensive the fix</a:t>
            </a:r>
          </a:p>
          <a:p>
            <a:pPr lvl="1"/>
            <a:endParaRPr lang="en-GB"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2</a:t>
            </a:fld>
            <a:endParaRPr lang="en-US" dirty="0"/>
          </a:p>
        </p:txBody>
      </p:sp>
    </p:spTree>
    <p:extLst>
      <p:ext uri="{BB962C8B-B14F-4D97-AF65-F5344CB8AC3E}">
        <p14:creationId xmlns:p14="http://schemas.microsoft.com/office/powerpoint/2010/main" val="2236458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1789C0F2-17E0-497A-9BBE-0C73201AAFE3}" type="slidenum">
              <a:rPr lang="en-US" smtClean="0"/>
              <a:pPr/>
              <a:t>3</a:t>
            </a:fld>
            <a:endParaRPr lang="en-US" dirty="0"/>
          </a:p>
        </p:txBody>
      </p:sp>
      <p:pic>
        <p:nvPicPr>
          <p:cNvPr id="3" name="Picture 2" descr="Bug fixing costs.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68400" y="381000"/>
            <a:ext cx="6807200" cy="6096000"/>
          </a:xfrm>
          <a:prstGeom prst="rect">
            <a:avLst/>
          </a:prstGeom>
        </p:spPr>
      </p:pic>
    </p:spTree>
    <p:extLst>
      <p:ext uri="{BB962C8B-B14F-4D97-AF65-F5344CB8AC3E}">
        <p14:creationId xmlns:p14="http://schemas.microsoft.com/office/powerpoint/2010/main" val="19425156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smtClean="0"/>
              <a:t>Except…</a:t>
            </a:r>
            <a:endParaRPr lang="en-GB" dirty="0"/>
          </a:p>
        </p:txBody>
      </p:sp>
      <p:sp>
        <p:nvSpPr>
          <p:cNvPr id="4" name="Content Placeholder 3"/>
          <p:cNvSpPr>
            <a:spLocks noGrp="1"/>
          </p:cNvSpPr>
          <p:nvPr>
            <p:ph idx="1"/>
          </p:nvPr>
        </p:nvSpPr>
        <p:spPr/>
        <p:txBody>
          <a:bodyPr>
            <a:normAutofit lnSpcReduction="10000"/>
          </a:bodyPr>
          <a:lstStyle/>
          <a:p>
            <a:r>
              <a:rPr lang="en-GB" dirty="0" smtClean="0"/>
              <a:t>In reality it’s not quite as simple as that</a:t>
            </a:r>
          </a:p>
          <a:p>
            <a:endParaRPr lang="en-GB" dirty="0"/>
          </a:p>
          <a:p>
            <a:r>
              <a:rPr lang="en-GB" dirty="0" smtClean="0"/>
              <a:t>It is very easy to find bugs in the software once it has been written</a:t>
            </a:r>
          </a:p>
          <a:p>
            <a:r>
              <a:rPr lang="en-GB" dirty="0" smtClean="0"/>
              <a:t>It is quite easy to find bugs in the software while it is being written</a:t>
            </a:r>
          </a:p>
          <a:p>
            <a:r>
              <a:rPr lang="en-GB" dirty="0" smtClean="0"/>
              <a:t>It is not that easy to find bugs in a set of use case diagrams or lists of software requirements</a:t>
            </a:r>
          </a:p>
          <a:p>
            <a:endParaRPr lang="en-GB" dirty="0"/>
          </a:p>
          <a:p>
            <a:r>
              <a:rPr lang="en-GB" dirty="0" smtClean="0"/>
              <a:t>Doing so requires close collaboration with the end users to ensure that both software developers and users have the same picture of what the software will do and how it will do it</a:t>
            </a:r>
            <a:endParaRPr lang="en-GB" dirty="0"/>
          </a:p>
        </p:txBody>
      </p:sp>
      <p:sp>
        <p:nvSpPr>
          <p:cNvPr id="2" name="Slide Number Placeholder 1"/>
          <p:cNvSpPr>
            <a:spLocks noGrp="1"/>
          </p:cNvSpPr>
          <p:nvPr>
            <p:ph type="sldNum" sz="quarter" idx="12"/>
          </p:nvPr>
        </p:nvSpPr>
        <p:spPr/>
        <p:txBody>
          <a:bodyPr/>
          <a:lstStyle/>
          <a:p>
            <a:fld id="{1789C0F2-17E0-497A-9BBE-0C73201AAFE3}" type="slidenum">
              <a:rPr lang="en-US" smtClean="0"/>
              <a:pPr/>
              <a:t>4</a:t>
            </a:fld>
            <a:endParaRPr lang="en-US" dirty="0"/>
          </a:p>
        </p:txBody>
      </p:sp>
    </p:spTree>
    <p:extLst>
      <p:ext uri="{BB962C8B-B14F-4D97-AF65-F5344CB8AC3E}">
        <p14:creationId xmlns:p14="http://schemas.microsoft.com/office/powerpoint/2010/main" val="6227995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Testing requirements</a:t>
            </a:r>
            <a:endParaRPr lang="en-GB" dirty="0"/>
          </a:p>
        </p:txBody>
      </p:sp>
      <p:sp>
        <p:nvSpPr>
          <p:cNvPr id="3" name="Content Placeholder 2"/>
          <p:cNvSpPr>
            <a:spLocks noGrp="1"/>
          </p:cNvSpPr>
          <p:nvPr>
            <p:ph idx="1"/>
          </p:nvPr>
        </p:nvSpPr>
        <p:spPr/>
        <p:txBody>
          <a:bodyPr/>
          <a:lstStyle/>
          <a:p>
            <a:r>
              <a:rPr lang="en-GB" dirty="0" smtClean="0"/>
              <a:t>All requirements must be SMART</a:t>
            </a:r>
          </a:p>
          <a:p>
            <a:endParaRPr lang="en-GB" dirty="0"/>
          </a:p>
          <a:p>
            <a:r>
              <a:rPr lang="en-GB" dirty="0" smtClean="0"/>
              <a:t>S – SPECIFIC</a:t>
            </a:r>
          </a:p>
          <a:p>
            <a:r>
              <a:rPr lang="en-GB" dirty="0" smtClean="0"/>
              <a:t>M – MEASURABLE</a:t>
            </a:r>
          </a:p>
          <a:p>
            <a:r>
              <a:rPr lang="en-GB" dirty="0" smtClean="0"/>
              <a:t>A – ACHIEVABLE</a:t>
            </a:r>
          </a:p>
          <a:p>
            <a:r>
              <a:rPr lang="en-GB" dirty="0" smtClean="0"/>
              <a:t>R – REALISTIC</a:t>
            </a:r>
          </a:p>
          <a:p>
            <a:r>
              <a:rPr lang="en-GB" dirty="0" smtClean="0"/>
              <a:t>T – TRACKABLE</a:t>
            </a:r>
          </a:p>
          <a:p>
            <a:endParaRPr lang="en-GB" dirty="0"/>
          </a:p>
          <a:p>
            <a:r>
              <a:rPr lang="en-GB" dirty="0" smtClean="0"/>
              <a:t>(There are several versions of SMART – this is one of the most suitable sets for requirements management)</a:t>
            </a:r>
            <a:endParaRPr lang="en-GB"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5</a:t>
            </a:fld>
            <a:endParaRPr lang="en-US" dirty="0"/>
          </a:p>
        </p:txBody>
      </p:sp>
    </p:spTree>
    <p:extLst>
      <p:ext uri="{BB962C8B-B14F-4D97-AF65-F5344CB8AC3E}">
        <p14:creationId xmlns:p14="http://schemas.microsoft.com/office/powerpoint/2010/main" val="10678855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p:txBody>
          <a:bodyPr>
            <a:normAutofit fontScale="90000"/>
          </a:bodyPr>
          <a:lstStyle/>
          <a:p>
            <a:r>
              <a:rPr lang="en-GB"/>
              <a:t>Local Structure</a:t>
            </a:r>
          </a:p>
        </p:txBody>
      </p:sp>
      <p:sp>
        <p:nvSpPr>
          <p:cNvPr id="119811" name="Rectangle 3"/>
          <p:cNvSpPr>
            <a:spLocks noGrp="1" noChangeArrowheads="1"/>
          </p:cNvSpPr>
          <p:nvPr>
            <p:ph type="body" idx="1"/>
          </p:nvPr>
        </p:nvSpPr>
        <p:spPr/>
        <p:txBody>
          <a:bodyPr/>
          <a:lstStyle/>
          <a:p>
            <a:pPr>
              <a:lnSpc>
                <a:spcPct val="90000"/>
              </a:lnSpc>
            </a:pPr>
            <a:r>
              <a:rPr lang="en-GB" dirty="0"/>
              <a:t>Most interactions involve goal-seeking</a:t>
            </a:r>
          </a:p>
          <a:p>
            <a:pPr>
              <a:lnSpc>
                <a:spcPct val="90000"/>
              </a:lnSpc>
            </a:pPr>
            <a:r>
              <a:rPr lang="en-GB" dirty="0"/>
              <a:t>Users have an idea of what they want to do and a partial model of the system</a:t>
            </a:r>
          </a:p>
          <a:p>
            <a:pPr>
              <a:lnSpc>
                <a:spcPct val="90000"/>
              </a:lnSpc>
            </a:pPr>
            <a:r>
              <a:rPr lang="en-GB" dirty="0"/>
              <a:t>They need to get to their goal somehow, not necessarily by the shortest route</a:t>
            </a:r>
          </a:p>
          <a:p>
            <a:pPr>
              <a:lnSpc>
                <a:spcPct val="90000"/>
              </a:lnSpc>
            </a:pPr>
            <a:r>
              <a:rPr lang="en-GB" dirty="0"/>
              <a:t>At each point in the interaction they need to know if they are getting closer to their goal</a:t>
            </a:r>
          </a:p>
          <a:p>
            <a:pPr>
              <a:lnSpc>
                <a:spcPct val="90000"/>
              </a:lnSpc>
            </a:pPr>
            <a:r>
              <a:rPr lang="en-GB" dirty="0"/>
              <a:t>The system needs to provide feedback</a:t>
            </a:r>
          </a:p>
        </p:txBody>
      </p:sp>
      <p:sp>
        <p:nvSpPr>
          <p:cNvPr id="5" name="Slide Number Placeholder 4"/>
          <p:cNvSpPr>
            <a:spLocks noGrp="1"/>
          </p:cNvSpPr>
          <p:nvPr>
            <p:ph type="sldNum" sz="quarter" idx="12"/>
          </p:nvPr>
        </p:nvSpPr>
        <p:spPr/>
        <p:txBody>
          <a:bodyPr/>
          <a:lstStyle/>
          <a:p>
            <a:fld id="{096290CD-9007-4769-9AE8-66883454C2CA}" type="slidenum">
              <a:rPr lang="en-GB" smtClean="0"/>
              <a:pPr/>
              <a:t>6</a:t>
            </a:fld>
            <a:endParaRPr lang="en-GB"/>
          </a:p>
        </p:txBody>
      </p:sp>
    </p:spTree>
    <p:extLst>
      <p:ext uri="{BB962C8B-B14F-4D97-AF65-F5344CB8AC3E}">
        <p14:creationId xmlns:p14="http://schemas.microsoft.com/office/powerpoint/2010/main" val="2947063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2"/>
          <p:cNvSpPr>
            <a:spLocks noGrp="1" noChangeArrowheads="1"/>
          </p:cNvSpPr>
          <p:nvPr>
            <p:ph type="title"/>
          </p:nvPr>
        </p:nvSpPr>
        <p:spPr/>
        <p:txBody>
          <a:bodyPr>
            <a:normAutofit fontScale="90000"/>
          </a:bodyPr>
          <a:lstStyle/>
          <a:p>
            <a:r>
              <a:rPr lang="en-GB"/>
              <a:t>4 Things To Know</a:t>
            </a:r>
          </a:p>
        </p:txBody>
      </p:sp>
      <p:sp>
        <p:nvSpPr>
          <p:cNvPr id="121859" name="Rectangle 3"/>
          <p:cNvSpPr>
            <a:spLocks noGrp="1" noChangeArrowheads="1"/>
          </p:cNvSpPr>
          <p:nvPr>
            <p:ph type="body" idx="1"/>
          </p:nvPr>
        </p:nvSpPr>
        <p:spPr>
          <a:xfrm>
            <a:off x="457200" y="1038578"/>
            <a:ext cx="8362950" cy="5047192"/>
          </a:xfrm>
        </p:spPr>
        <p:txBody>
          <a:bodyPr>
            <a:normAutofit/>
          </a:bodyPr>
          <a:lstStyle/>
          <a:p>
            <a:pPr>
              <a:lnSpc>
                <a:spcPct val="90000"/>
              </a:lnSpc>
            </a:pPr>
            <a:r>
              <a:rPr lang="en-GB" dirty="0"/>
              <a:t>There are 4 basic things the users looks for when looking at a screen, a webpage or a device</a:t>
            </a:r>
          </a:p>
          <a:p>
            <a:pPr lvl="1">
              <a:lnSpc>
                <a:spcPct val="90000"/>
              </a:lnSpc>
            </a:pPr>
            <a:r>
              <a:rPr lang="en-GB" dirty="0"/>
              <a:t>Where am I?</a:t>
            </a:r>
          </a:p>
          <a:p>
            <a:pPr lvl="1">
              <a:lnSpc>
                <a:spcPct val="90000"/>
              </a:lnSpc>
            </a:pPr>
            <a:r>
              <a:rPr lang="en-GB" dirty="0"/>
              <a:t>What can I do?</a:t>
            </a:r>
          </a:p>
          <a:p>
            <a:pPr lvl="1">
              <a:lnSpc>
                <a:spcPct val="90000"/>
              </a:lnSpc>
            </a:pPr>
            <a:r>
              <a:rPr lang="en-GB" dirty="0"/>
              <a:t>What do I want to do? / What will happen if…?</a:t>
            </a:r>
          </a:p>
          <a:p>
            <a:pPr lvl="1">
              <a:lnSpc>
                <a:spcPct val="90000"/>
              </a:lnSpc>
            </a:pPr>
            <a:r>
              <a:rPr lang="en-GB" dirty="0"/>
              <a:t>Where was I? / What have I done?</a:t>
            </a:r>
          </a:p>
          <a:p>
            <a:pPr>
              <a:lnSpc>
                <a:spcPct val="90000"/>
              </a:lnSpc>
            </a:pPr>
            <a:endParaRPr lang="en-GB" dirty="0" smtClean="0"/>
          </a:p>
          <a:p>
            <a:pPr>
              <a:lnSpc>
                <a:spcPct val="90000"/>
              </a:lnSpc>
            </a:pPr>
            <a:r>
              <a:rPr lang="en-GB" dirty="0" smtClean="0"/>
              <a:t>This </a:t>
            </a:r>
            <a:r>
              <a:rPr lang="en-GB" dirty="0"/>
              <a:t>4-step approach is useful in evaluating </a:t>
            </a:r>
            <a:r>
              <a:rPr lang="en-GB" dirty="0" smtClean="0"/>
              <a:t>interfaces and whether the software meets the requirements</a:t>
            </a:r>
          </a:p>
          <a:p>
            <a:pPr>
              <a:lnSpc>
                <a:spcPct val="90000"/>
              </a:lnSpc>
            </a:pPr>
            <a:endParaRPr lang="en-GB" dirty="0" smtClean="0"/>
          </a:p>
          <a:p>
            <a:pPr>
              <a:lnSpc>
                <a:spcPct val="90000"/>
              </a:lnSpc>
            </a:pPr>
            <a:r>
              <a:rPr lang="en-GB" dirty="0" smtClean="0"/>
              <a:t>It forms the basis of the </a:t>
            </a:r>
            <a:r>
              <a:rPr lang="en-GB" i="1" dirty="0" smtClean="0"/>
              <a:t>Cognitive Walkthrough</a:t>
            </a:r>
            <a:endParaRPr lang="en-GB" dirty="0"/>
          </a:p>
        </p:txBody>
      </p:sp>
      <p:sp>
        <p:nvSpPr>
          <p:cNvPr id="5" name="Slide Number Placeholder 4"/>
          <p:cNvSpPr>
            <a:spLocks noGrp="1"/>
          </p:cNvSpPr>
          <p:nvPr>
            <p:ph type="sldNum" sz="quarter" idx="12"/>
          </p:nvPr>
        </p:nvSpPr>
        <p:spPr/>
        <p:txBody>
          <a:bodyPr/>
          <a:lstStyle/>
          <a:p>
            <a:fld id="{096290CD-9007-4769-9AE8-66883454C2CA}" type="slidenum">
              <a:rPr lang="en-GB" smtClean="0"/>
              <a:pPr/>
              <a:t>7</a:t>
            </a:fld>
            <a:endParaRPr lang="en-GB"/>
          </a:p>
        </p:txBody>
      </p:sp>
    </p:spTree>
    <p:extLst>
      <p:ext uri="{BB962C8B-B14F-4D97-AF65-F5344CB8AC3E}">
        <p14:creationId xmlns:p14="http://schemas.microsoft.com/office/powerpoint/2010/main" val="4206165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2"/>
          <p:cNvSpPr>
            <a:spLocks noGrp="1" noChangeArrowheads="1"/>
          </p:cNvSpPr>
          <p:nvPr>
            <p:ph type="title"/>
          </p:nvPr>
        </p:nvSpPr>
        <p:spPr/>
        <p:txBody>
          <a:bodyPr>
            <a:normAutofit fontScale="90000"/>
          </a:bodyPr>
          <a:lstStyle/>
          <a:p>
            <a:r>
              <a:rPr lang="en-GB"/>
              <a:t>Where Am I?</a:t>
            </a:r>
          </a:p>
        </p:txBody>
      </p:sp>
      <p:sp>
        <p:nvSpPr>
          <p:cNvPr id="123907" name="Rectangle 3"/>
          <p:cNvSpPr>
            <a:spLocks noGrp="1" noChangeArrowheads="1"/>
          </p:cNvSpPr>
          <p:nvPr>
            <p:ph type="body" idx="1"/>
          </p:nvPr>
        </p:nvSpPr>
        <p:spPr/>
        <p:txBody>
          <a:bodyPr/>
          <a:lstStyle/>
          <a:p>
            <a:r>
              <a:rPr lang="en-GB" sz="2800"/>
              <a:t>The system should tell the user his current location in terms of the interaction or the state of the system</a:t>
            </a:r>
          </a:p>
          <a:p>
            <a:pPr lvl="1"/>
            <a:r>
              <a:rPr lang="en-GB" sz="2400"/>
              <a:t>Web sites often use </a:t>
            </a:r>
            <a:r>
              <a:rPr lang="en-GB" sz="2400" i="1"/>
              <a:t>bread crumbs</a:t>
            </a:r>
            <a:r>
              <a:rPr lang="en-GB" sz="2400"/>
              <a:t> on the top of the page for this</a:t>
            </a:r>
          </a:p>
          <a:p>
            <a:pPr lvl="1"/>
            <a:r>
              <a:rPr lang="en-GB" sz="2400"/>
              <a:t>Ticket booking systems often say </a:t>
            </a:r>
            <a:r>
              <a:rPr lang="en-GB" sz="2400" i="1"/>
              <a:t>step 1 of 7</a:t>
            </a:r>
            <a:endParaRPr lang="en-GB" sz="2400"/>
          </a:p>
          <a:p>
            <a:pPr lvl="1"/>
            <a:r>
              <a:rPr lang="en-GB" sz="2400"/>
              <a:t>The generic windows hourglass symbol effectively says </a:t>
            </a:r>
            <a:r>
              <a:rPr lang="en-GB" sz="2400" i="1"/>
              <a:t>this system is currently performing an action</a:t>
            </a:r>
            <a:endParaRPr lang="en-GB" sz="2400"/>
          </a:p>
          <a:p>
            <a:pPr lvl="1"/>
            <a:r>
              <a:rPr lang="en-GB" sz="2400"/>
              <a:t>Status bars show how much of a task has been performed so far</a:t>
            </a:r>
          </a:p>
        </p:txBody>
      </p:sp>
      <p:sp>
        <p:nvSpPr>
          <p:cNvPr id="5" name="Slide Number Placeholder 4"/>
          <p:cNvSpPr>
            <a:spLocks noGrp="1"/>
          </p:cNvSpPr>
          <p:nvPr>
            <p:ph type="sldNum" sz="quarter" idx="12"/>
          </p:nvPr>
        </p:nvSpPr>
        <p:spPr/>
        <p:txBody>
          <a:bodyPr/>
          <a:lstStyle/>
          <a:p>
            <a:fld id="{096290CD-9007-4769-9AE8-66883454C2CA}" type="slidenum">
              <a:rPr lang="en-GB" smtClean="0"/>
              <a:pPr/>
              <a:t>8</a:t>
            </a:fld>
            <a:endParaRPr lang="en-GB"/>
          </a:p>
        </p:txBody>
      </p:sp>
    </p:spTree>
    <p:extLst>
      <p:ext uri="{BB962C8B-B14F-4D97-AF65-F5344CB8AC3E}">
        <p14:creationId xmlns:p14="http://schemas.microsoft.com/office/powerpoint/2010/main" val="2677064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normAutofit fontScale="90000"/>
          </a:bodyPr>
          <a:lstStyle/>
          <a:p>
            <a:r>
              <a:rPr lang="en-GB"/>
              <a:t>What Can I Do?</a:t>
            </a:r>
          </a:p>
        </p:txBody>
      </p:sp>
      <p:sp>
        <p:nvSpPr>
          <p:cNvPr id="125955" name="Rectangle 3"/>
          <p:cNvSpPr>
            <a:spLocks noGrp="1" noChangeArrowheads="1"/>
          </p:cNvSpPr>
          <p:nvPr>
            <p:ph type="body" idx="1"/>
          </p:nvPr>
        </p:nvSpPr>
        <p:spPr/>
        <p:txBody>
          <a:bodyPr/>
          <a:lstStyle/>
          <a:p>
            <a:r>
              <a:rPr lang="en-GB" sz="2800" dirty="0"/>
              <a:t>It is important to be able to identify what can be pressed or clicked to perform an action</a:t>
            </a:r>
          </a:p>
          <a:p>
            <a:endParaRPr lang="en-GB" sz="2800" dirty="0" smtClean="0"/>
          </a:p>
          <a:p>
            <a:r>
              <a:rPr lang="en-GB" sz="2800" dirty="0" smtClean="0"/>
              <a:t>This </a:t>
            </a:r>
            <a:r>
              <a:rPr lang="en-GB" sz="2800" dirty="0"/>
              <a:t>can be a problem with web pages where images may be links or just decorations – underlining is standard for links but some graphic designers dislike it</a:t>
            </a:r>
          </a:p>
          <a:p>
            <a:endParaRPr lang="en-GB" sz="2800" dirty="0" smtClean="0"/>
          </a:p>
          <a:p>
            <a:r>
              <a:rPr lang="en-GB" sz="2800" dirty="0" smtClean="0"/>
              <a:t>There </a:t>
            </a:r>
            <a:r>
              <a:rPr lang="en-GB" sz="2800" dirty="0"/>
              <a:t>is a trade-off between chic design and usability</a:t>
            </a:r>
          </a:p>
          <a:p>
            <a:pPr lvl="1"/>
            <a:r>
              <a:rPr lang="en-GB" sz="2400" dirty="0"/>
              <a:t>Something may look good but if it can’t be used then it’s of no real value (except as art </a:t>
            </a:r>
            <a:r>
              <a:rPr lang="en-GB" sz="2400" dirty="0">
                <a:sym typeface="Wingdings" pitchFamily="2" charset="2"/>
              </a:rPr>
              <a:t>)</a:t>
            </a:r>
            <a:endParaRPr lang="en-GB" sz="2400" dirty="0"/>
          </a:p>
        </p:txBody>
      </p:sp>
      <p:sp>
        <p:nvSpPr>
          <p:cNvPr id="5" name="Slide Number Placeholder 4"/>
          <p:cNvSpPr>
            <a:spLocks noGrp="1"/>
          </p:cNvSpPr>
          <p:nvPr>
            <p:ph type="sldNum" sz="quarter" idx="12"/>
          </p:nvPr>
        </p:nvSpPr>
        <p:spPr/>
        <p:txBody>
          <a:bodyPr/>
          <a:lstStyle/>
          <a:p>
            <a:fld id="{096290CD-9007-4769-9AE8-66883454C2CA}" type="slidenum">
              <a:rPr lang="en-GB" smtClean="0"/>
              <a:pPr/>
              <a:t>9</a:t>
            </a:fld>
            <a:endParaRPr lang="en-GB"/>
          </a:p>
        </p:txBody>
      </p:sp>
    </p:spTree>
    <p:extLst>
      <p:ext uri="{BB962C8B-B14F-4D97-AF65-F5344CB8AC3E}">
        <p14:creationId xmlns:p14="http://schemas.microsoft.com/office/powerpoint/2010/main" val="759974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ChangeArrowheads="1"/>
          </p:cNvSpPr>
          <p:nvPr>
            <p:ph type="title"/>
          </p:nvPr>
        </p:nvSpPr>
        <p:spPr/>
        <p:txBody>
          <a:bodyPr>
            <a:normAutofit fontScale="90000"/>
          </a:bodyPr>
          <a:lstStyle/>
          <a:p>
            <a:r>
              <a:rPr lang="en-GB"/>
              <a:t>What Will Happen If…?</a:t>
            </a:r>
          </a:p>
        </p:txBody>
      </p:sp>
      <p:sp>
        <p:nvSpPr>
          <p:cNvPr id="128003" name="Rectangle 3"/>
          <p:cNvSpPr>
            <a:spLocks noGrp="1" noChangeArrowheads="1"/>
          </p:cNvSpPr>
          <p:nvPr>
            <p:ph type="body" idx="1"/>
          </p:nvPr>
        </p:nvSpPr>
        <p:spPr/>
        <p:txBody>
          <a:bodyPr/>
          <a:lstStyle/>
          <a:p>
            <a:pPr>
              <a:lnSpc>
                <a:spcPct val="90000"/>
              </a:lnSpc>
            </a:pPr>
            <a:r>
              <a:rPr lang="en-GB" dirty="0"/>
              <a:t>You need to have a good idea of what will happen when you click a button</a:t>
            </a:r>
          </a:p>
          <a:p>
            <a:pPr lvl="1">
              <a:lnSpc>
                <a:spcPct val="90000"/>
              </a:lnSpc>
            </a:pPr>
            <a:r>
              <a:rPr lang="en-GB" dirty="0"/>
              <a:t>You could just click it to see what happens, but this may require you then to undo the action if it is not what you expect</a:t>
            </a:r>
          </a:p>
          <a:p>
            <a:pPr>
              <a:lnSpc>
                <a:spcPct val="90000"/>
              </a:lnSpc>
            </a:pPr>
            <a:endParaRPr lang="en-GB" dirty="0" smtClean="0"/>
          </a:p>
          <a:p>
            <a:pPr>
              <a:lnSpc>
                <a:spcPct val="90000"/>
              </a:lnSpc>
            </a:pPr>
            <a:r>
              <a:rPr lang="en-GB" dirty="0" smtClean="0"/>
              <a:t>Icons </a:t>
            </a:r>
            <a:r>
              <a:rPr lang="en-GB" dirty="0"/>
              <a:t>may not be easy to understand (graphic design </a:t>
            </a:r>
            <a:r>
              <a:rPr lang="en-GB" dirty="0">
                <a:cs typeface="Arial" charset="0"/>
              </a:rPr>
              <a:t>≠ usability again), particularly if they are </a:t>
            </a:r>
            <a:r>
              <a:rPr lang="en-GB" i="1" dirty="0">
                <a:cs typeface="Arial" charset="0"/>
              </a:rPr>
              <a:t>mode-specific</a:t>
            </a:r>
            <a:endParaRPr lang="en-GB" dirty="0">
              <a:cs typeface="Arial" charset="0"/>
            </a:endParaRPr>
          </a:p>
          <a:p>
            <a:pPr lvl="1">
              <a:lnSpc>
                <a:spcPct val="90000"/>
              </a:lnSpc>
            </a:pPr>
            <a:r>
              <a:rPr lang="en-GB" dirty="0">
                <a:cs typeface="Arial" charset="0"/>
              </a:rPr>
              <a:t>On </a:t>
            </a:r>
            <a:r>
              <a:rPr lang="en-GB" dirty="0" smtClean="0">
                <a:cs typeface="Arial" charset="0"/>
              </a:rPr>
              <a:t>many </a:t>
            </a:r>
            <a:r>
              <a:rPr lang="en-GB" dirty="0">
                <a:cs typeface="Arial" charset="0"/>
              </a:rPr>
              <a:t>mobile </a:t>
            </a:r>
            <a:r>
              <a:rPr lang="en-GB" dirty="0" smtClean="0">
                <a:cs typeface="Arial" charset="0"/>
              </a:rPr>
              <a:t>phones with keyboards </a:t>
            </a:r>
            <a:r>
              <a:rPr lang="en-GB" dirty="0">
                <a:cs typeface="Arial" charset="0"/>
              </a:rPr>
              <a:t>the same key is used for the number 2 and the letters </a:t>
            </a:r>
            <a:r>
              <a:rPr lang="en-GB" dirty="0" err="1">
                <a:cs typeface="Arial" charset="0"/>
              </a:rPr>
              <a:t>abc</a:t>
            </a:r>
            <a:endParaRPr lang="en-GB" dirty="0">
              <a:cs typeface="Arial" charset="0"/>
            </a:endParaRPr>
          </a:p>
        </p:txBody>
      </p:sp>
      <p:sp>
        <p:nvSpPr>
          <p:cNvPr id="5" name="Slide Number Placeholder 4"/>
          <p:cNvSpPr>
            <a:spLocks noGrp="1"/>
          </p:cNvSpPr>
          <p:nvPr>
            <p:ph type="sldNum" sz="quarter" idx="12"/>
          </p:nvPr>
        </p:nvSpPr>
        <p:spPr/>
        <p:txBody>
          <a:bodyPr/>
          <a:lstStyle/>
          <a:p>
            <a:fld id="{096290CD-9007-4769-9AE8-66883454C2CA}" type="slidenum">
              <a:rPr lang="en-GB" smtClean="0"/>
              <a:pPr/>
              <a:t>10</a:t>
            </a:fld>
            <a:endParaRPr lang="en-GB"/>
          </a:p>
        </p:txBody>
      </p:sp>
    </p:spTree>
    <p:extLst>
      <p:ext uri="{BB962C8B-B14F-4D97-AF65-F5344CB8AC3E}">
        <p14:creationId xmlns:p14="http://schemas.microsoft.com/office/powerpoint/2010/main" val="9464537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50" name="Rectangle 2"/>
          <p:cNvSpPr>
            <a:spLocks noGrp="1" noChangeArrowheads="1"/>
          </p:cNvSpPr>
          <p:nvPr>
            <p:ph type="title"/>
          </p:nvPr>
        </p:nvSpPr>
        <p:spPr/>
        <p:txBody>
          <a:bodyPr>
            <a:normAutofit fontScale="90000"/>
          </a:bodyPr>
          <a:lstStyle/>
          <a:p>
            <a:r>
              <a:rPr lang="en-GB"/>
              <a:t>What Have I Done?</a:t>
            </a:r>
          </a:p>
        </p:txBody>
      </p:sp>
      <p:sp>
        <p:nvSpPr>
          <p:cNvPr id="130051" name="Rectangle 3"/>
          <p:cNvSpPr>
            <a:spLocks noGrp="1" noChangeArrowheads="1"/>
          </p:cNvSpPr>
          <p:nvPr>
            <p:ph type="body" idx="1"/>
          </p:nvPr>
        </p:nvSpPr>
        <p:spPr/>
        <p:txBody>
          <a:bodyPr/>
          <a:lstStyle/>
          <a:p>
            <a:pPr>
              <a:lnSpc>
                <a:spcPct val="90000"/>
              </a:lnSpc>
            </a:pPr>
            <a:r>
              <a:rPr lang="en-GB" sz="2800" dirty="0"/>
              <a:t>Feedback is important – imagine a system that required you to remember a sequence of 15 operations but no feedback</a:t>
            </a:r>
            <a:r>
              <a:rPr lang="en-GB" sz="2800" dirty="0" smtClean="0"/>
              <a:t>!</a:t>
            </a:r>
          </a:p>
          <a:p>
            <a:pPr>
              <a:lnSpc>
                <a:spcPct val="90000"/>
              </a:lnSpc>
            </a:pPr>
            <a:endParaRPr lang="en-GB" sz="2800" dirty="0"/>
          </a:p>
          <a:p>
            <a:pPr>
              <a:lnSpc>
                <a:spcPct val="90000"/>
              </a:lnSpc>
            </a:pPr>
            <a:r>
              <a:rPr lang="en-GB" sz="2800" dirty="0"/>
              <a:t>Information systems need to show you where you have been</a:t>
            </a:r>
          </a:p>
          <a:p>
            <a:pPr lvl="1">
              <a:lnSpc>
                <a:spcPct val="90000"/>
              </a:lnSpc>
            </a:pPr>
            <a:r>
              <a:rPr lang="en-GB" sz="2400" dirty="0"/>
              <a:t>This is important in terms of navigating around information space</a:t>
            </a:r>
          </a:p>
          <a:p>
            <a:pPr lvl="1">
              <a:lnSpc>
                <a:spcPct val="90000"/>
              </a:lnSpc>
            </a:pPr>
            <a:r>
              <a:rPr lang="en-GB" sz="2400" dirty="0"/>
              <a:t>Imagine trying to navigate around the Web without a ‘back’ button or a ‘history’ in your web browser</a:t>
            </a:r>
          </a:p>
          <a:p>
            <a:pPr lvl="1">
              <a:lnSpc>
                <a:spcPct val="90000"/>
              </a:lnSpc>
            </a:pPr>
            <a:r>
              <a:rPr lang="en-GB" sz="2400" dirty="0"/>
              <a:t>One study found that over 50% of all browser actions are ‘back’ actions</a:t>
            </a:r>
          </a:p>
        </p:txBody>
      </p:sp>
      <p:sp>
        <p:nvSpPr>
          <p:cNvPr id="5" name="Slide Number Placeholder 4"/>
          <p:cNvSpPr>
            <a:spLocks noGrp="1"/>
          </p:cNvSpPr>
          <p:nvPr>
            <p:ph type="sldNum" sz="quarter" idx="12"/>
          </p:nvPr>
        </p:nvSpPr>
        <p:spPr/>
        <p:txBody>
          <a:bodyPr/>
          <a:lstStyle/>
          <a:p>
            <a:fld id="{096290CD-9007-4769-9AE8-66883454C2CA}" type="slidenum">
              <a:rPr lang="en-GB" smtClean="0"/>
              <a:pPr/>
              <a:t>11</a:t>
            </a:fld>
            <a:endParaRPr lang="en-GB"/>
          </a:p>
        </p:txBody>
      </p:sp>
    </p:spTree>
    <p:extLst>
      <p:ext uri="{BB962C8B-B14F-4D97-AF65-F5344CB8AC3E}">
        <p14:creationId xmlns:p14="http://schemas.microsoft.com/office/powerpoint/2010/main" val="3829049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Where scenarios fit in</a:t>
            </a:r>
            <a:endParaRPr lang="en-GB" dirty="0"/>
          </a:p>
        </p:txBody>
      </p:sp>
      <p:sp>
        <p:nvSpPr>
          <p:cNvPr id="3" name="Content Placeholder 2"/>
          <p:cNvSpPr>
            <a:spLocks noGrp="1"/>
          </p:cNvSpPr>
          <p:nvPr>
            <p:ph idx="1"/>
          </p:nvPr>
        </p:nvSpPr>
        <p:spPr/>
        <p:txBody>
          <a:bodyPr/>
          <a:lstStyle/>
          <a:p>
            <a:r>
              <a:rPr lang="en-GB" dirty="0" smtClean="0"/>
              <a:t>The scenario provides a concise description of what the user expects to see and do</a:t>
            </a:r>
          </a:p>
          <a:p>
            <a:r>
              <a:rPr lang="en-GB" dirty="0" smtClean="0"/>
              <a:t>The interface to the software must allow the user to see what needs to be seen and do what needs to be done</a:t>
            </a:r>
          </a:p>
          <a:p>
            <a:r>
              <a:rPr lang="en-GB" dirty="0" smtClean="0"/>
              <a:t>We can use the scenario to generate a list of tasks that need to be performed, and the interface to test that the user can carry out each of those tasks</a:t>
            </a:r>
            <a:endParaRPr lang="en-GB"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12</a:t>
            </a:fld>
            <a:endParaRPr lang="en-US" dirty="0"/>
          </a:p>
        </p:txBody>
      </p:sp>
    </p:spTree>
    <p:extLst>
      <p:ext uri="{BB962C8B-B14F-4D97-AF65-F5344CB8AC3E}">
        <p14:creationId xmlns:p14="http://schemas.microsoft.com/office/powerpoint/2010/main" val="26266376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Logging in</a:t>
            </a:r>
            <a:endParaRPr lang="en-GB" dirty="0"/>
          </a:p>
        </p:txBody>
      </p:sp>
      <p:sp>
        <p:nvSpPr>
          <p:cNvPr id="3" name="Content Placeholder 2"/>
          <p:cNvSpPr>
            <a:spLocks noGrp="1"/>
          </p:cNvSpPr>
          <p:nvPr>
            <p:ph idx="1"/>
          </p:nvPr>
        </p:nvSpPr>
        <p:spPr/>
        <p:txBody>
          <a:bodyPr/>
          <a:lstStyle/>
          <a:p>
            <a:r>
              <a:rPr lang="en-GB" dirty="0" smtClean="0"/>
              <a:t>From the scenario we can generate a task list for logging into the site</a:t>
            </a:r>
          </a:p>
          <a:p>
            <a:pPr lvl="1"/>
            <a:r>
              <a:rPr lang="en-GB" smtClean="0"/>
              <a:t>Go to </a:t>
            </a:r>
            <a:r>
              <a:rPr lang="en-GB" dirty="0" smtClean="0"/>
              <a:t>website</a:t>
            </a:r>
          </a:p>
          <a:p>
            <a:pPr lvl="1"/>
            <a:r>
              <a:rPr lang="en-GB" dirty="0" smtClean="0"/>
              <a:t>Log into website</a:t>
            </a:r>
          </a:p>
          <a:p>
            <a:pPr lvl="1"/>
            <a:r>
              <a:rPr lang="en-GB" dirty="0" smtClean="0"/>
              <a:t>Enter username</a:t>
            </a:r>
          </a:p>
          <a:p>
            <a:pPr lvl="1"/>
            <a:r>
              <a:rPr lang="en-GB" dirty="0" smtClean="0"/>
              <a:t>Enter password</a:t>
            </a:r>
          </a:p>
          <a:p>
            <a:pPr lvl="1"/>
            <a:r>
              <a:rPr lang="en-GB" dirty="0" smtClean="0"/>
              <a:t>Click on ‘login’ button</a:t>
            </a:r>
          </a:p>
          <a:p>
            <a:pPr lvl="1"/>
            <a:endParaRPr lang="en-GB"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13</a:t>
            </a:fld>
            <a:endParaRPr lang="en-US" dirty="0"/>
          </a:p>
        </p:txBody>
      </p:sp>
    </p:spTree>
    <p:extLst>
      <p:ext uri="{BB962C8B-B14F-4D97-AF65-F5344CB8AC3E}">
        <p14:creationId xmlns:p14="http://schemas.microsoft.com/office/powerpoint/2010/main" val="85572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Booking a game</a:t>
            </a:r>
            <a:endParaRPr lang="en-GB" dirty="0"/>
          </a:p>
        </p:txBody>
      </p:sp>
      <p:sp>
        <p:nvSpPr>
          <p:cNvPr id="3" name="Content Placeholder 2"/>
          <p:cNvSpPr>
            <a:spLocks noGrp="1"/>
          </p:cNvSpPr>
          <p:nvPr>
            <p:ph idx="1"/>
          </p:nvPr>
        </p:nvSpPr>
        <p:spPr/>
        <p:txBody>
          <a:bodyPr/>
          <a:lstStyle/>
          <a:p>
            <a:r>
              <a:rPr lang="en-GB" dirty="0" smtClean="0"/>
              <a:t>Assuming that Sam has already logged into the site, what tasks are required to book a game?</a:t>
            </a:r>
            <a:endParaRPr lang="en-GB"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14</a:t>
            </a:fld>
            <a:endParaRPr lang="en-US" dirty="0"/>
          </a:p>
        </p:txBody>
      </p:sp>
    </p:spTree>
    <p:extLst>
      <p:ext uri="{BB962C8B-B14F-4D97-AF65-F5344CB8AC3E}">
        <p14:creationId xmlns:p14="http://schemas.microsoft.com/office/powerpoint/2010/main" val="41820008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4598764"/>
            <a:ext cx="8257975" cy="1975771"/>
          </a:xfrm>
        </p:spPr>
        <p:txBody>
          <a:bodyPr/>
          <a:lstStyle/>
          <a:p>
            <a:r>
              <a:rPr lang="en-GB" dirty="0"/>
              <a:t>Does the user know what needs to be done?</a:t>
            </a:r>
          </a:p>
          <a:p>
            <a:r>
              <a:rPr lang="en-GB" dirty="0" smtClean="0"/>
              <a:t>Can the user see a control to do that?</a:t>
            </a:r>
          </a:p>
          <a:p>
            <a:r>
              <a:rPr lang="en-GB" dirty="0" smtClean="0"/>
              <a:t>Is it obvious how the control works?</a:t>
            </a:r>
          </a:p>
          <a:p>
            <a:r>
              <a:rPr lang="en-GB" dirty="0" smtClean="0"/>
              <a:t>Does the user understand the feedback given?</a:t>
            </a:r>
            <a:endParaRPr lang="en-GB" dirty="0"/>
          </a:p>
        </p:txBody>
      </p:sp>
      <p:sp>
        <p:nvSpPr>
          <p:cNvPr id="2" name="Slide Number Placeholder 1"/>
          <p:cNvSpPr>
            <a:spLocks noGrp="1"/>
          </p:cNvSpPr>
          <p:nvPr>
            <p:ph type="sldNum" sz="quarter" idx="12"/>
          </p:nvPr>
        </p:nvSpPr>
        <p:spPr/>
        <p:txBody>
          <a:bodyPr/>
          <a:lstStyle/>
          <a:p>
            <a:fld id="{1789C0F2-17E0-497A-9BBE-0C73201AAFE3}" type="slidenum">
              <a:rPr lang="en-US" smtClean="0"/>
              <a:pPr/>
              <a:t>15</a:t>
            </a:fld>
            <a:endParaRPr lang="en-US" dirty="0"/>
          </a:p>
        </p:txBody>
      </p:sp>
      <p:pic>
        <p:nvPicPr>
          <p:cNvPr id="5"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0360" y="149360"/>
            <a:ext cx="5616222" cy="42121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9380692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Testing matrix</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271819377"/>
              </p:ext>
            </p:extLst>
          </p:nvPr>
        </p:nvGraphicFramePr>
        <p:xfrm>
          <a:off x="340413" y="1255537"/>
          <a:ext cx="8229600" cy="5385572"/>
        </p:xfrm>
        <a:graphic>
          <a:graphicData uri="http://schemas.openxmlformats.org/drawingml/2006/table">
            <a:tbl>
              <a:tblPr firstRow="1" bandRow="1">
                <a:tableStyleId>{2D5ABB26-0587-4C30-8999-92F81FD0307C}</a:tableStyleId>
              </a:tblPr>
              <a:tblGrid>
                <a:gridCol w="4316439"/>
                <a:gridCol w="846701"/>
                <a:gridCol w="3066460"/>
              </a:tblGrid>
              <a:tr h="1346393">
                <a:tc>
                  <a:txBody>
                    <a:bodyPr/>
                    <a:lstStyle/>
                    <a:p>
                      <a:r>
                        <a:rPr lang="en-GB" sz="2400" dirty="0" smtClean="0"/>
                        <a:t>Does the user know what needs</a:t>
                      </a:r>
                      <a:r>
                        <a:rPr lang="en-GB" sz="2400" baseline="0" dirty="0" smtClean="0"/>
                        <a:t> to be done?</a:t>
                      </a:r>
                      <a:endParaRPr lang="en-GB" sz="2400" dirty="0" smtClean="0"/>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Y</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Wants</a:t>
                      </a:r>
                      <a:r>
                        <a:rPr lang="en-GB" sz="2400" baseline="0" dirty="0" smtClean="0"/>
                        <a:t> to select a game</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134639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Can the user see a control to do that?</a:t>
                      </a:r>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Maybe</a:t>
                      </a:r>
                      <a:r>
                        <a:rPr lang="en-GB" sz="2400" baseline="0" dirty="0" smtClean="0"/>
                        <a:t> – ‘Our Games’ or ‘Reserve a game now’</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134639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Is it obvious how the control works?</a:t>
                      </a:r>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Y</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It’s a standard control</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134639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Does the user understand the feedback given?</a:t>
                      </a:r>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Y</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It goes</a:t>
                      </a:r>
                      <a:r>
                        <a:rPr lang="en-GB" sz="2400" baseline="0" dirty="0" smtClean="0"/>
                        <a:t> to the booking page</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bl>
          </a:graphicData>
        </a:graphic>
      </p:graphicFrame>
      <p:sp>
        <p:nvSpPr>
          <p:cNvPr id="4" name="Slide Number Placeholder 3"/>
          <p:cNvSpPr>
            <a:spLocks noGrp="1"/>
          </p:cNvSpPr>
          <p:nvPr>
            <p:ph type="sldNum" sz="quarter" idx="12"/>
          </p:nvPr>
        </p:nvSpPr>
        <p:spPr/>
        <p:txBody>
          <a:bodyPr/>
          <a:lstStyle/>
          <a:p>
            <a:fld id="{1789C0F2-17E0-497A-9BBE-0C73201AAFE3}" type="slidenum">
              <a:rPr lang="en-US" smtClean="0"/>
              <a:pPr/>
              <a:t>16</a:t>
            </a:fld>
            <a:endParaRPr lang="en-US" dirty="0"/>
          </a:p>
        </p:txBody>
      </p:sp>
    </p:spTree>
    <p:extLst>
      <p:ext uri="{BB962C8B-B14F-4D97-AF65-F5344CB8AC3E}">
        <p14:creationId xmlns:p14="http://schemas.microsoft.com/office/powerpoint/2010/main" val="20475101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4598764"/>
            <a:ext cx="8257975" cy="1975771"/>
          </a:xfrm>
        </p:spPr>
        <p:txBody>
          <a:bodyPr/>
          <a:lstStyle/>
          <a:p>
            <a:r>
              <a:rPr lang="en-GB" dirty="0" smtClean="0"/>
              <a:t>Does the user know what needs to be done?</a:t>
            </a:r>
          </a:p>
          <a:p>
            <a:r>
              <a:rPr lang="en-GB" dirty="0" smtClean="0"/>
              <a:t>Can the user see a control to do that?</a:t>
            </a:r>
          </a:p>
          <a:p>
            <a:r>
              <a:rPr lang="en-GB" dirty="0" smtClean="0"/>
              <a:t>Is it obvious how the control works?</a:t>
            </a:r>
          </a:p>
          <a:p>
            <a:r>
              <a:rPr lang="en-GB" dirty="0" smtClean="0"/>
              <a:t>Does the user understand the feedback given?</a:t>
            </a:r>
            <a:endParaRPr lang="en-GB" dirty="0"/>
          </a:p>
        </p:txBody>
      </p:sp>
      <p:sp>
        <p:nvSpPr>
          <p:cNvPr id="2" name="Slide Number Placeholder 1"/>
          <p:cNvSpPr>
            <a:spLocks noGrp="1"/>
          </p:cNvSpPr>
          <p:nvPr>
            <p:ph type="sldNum" sz="quarter" idx="12"/>
          </p:nvPr>
        </p:nvSpPr>
        <p:spPr/>
        <p:txBody>
          <a:bodyPr/>
          <a:lstStyle/>
          <a:p>
            <a:fld id="{1789C0F2-17E0-497A-9BBE-0C73201AAFE3}" type="slidenum">
              <a:rPr lang="en-US" smtClean="0"/>
              <a:pPr/>
              <a:t>17</a:t>
            </a:fld>
            <a:endParaRPr lang="en-US"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35971" y="163643"/>
            <a:ext cx="5616000" cy="421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733949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Testing matrix</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053150781"/>
              </p:ext>
            </p:extLst>
          </p:nvPr>
        </p:nvGraphicFramePr>
        <p:xfrm>
          <a:off x="340413" y="1255537"/>
          <a:ext cx="8229600" cy="5385572"/>
        </p:xfrm>
        <a:graphic>
          <a:graphicData uri="http://schemas.openxmlformats.org/drawingml/2006/table">
            <a:tbl>
              <a:tblPr firstRow="1" bandRow="1">
                <a:tableStyleId>{2D5ABB26-0587-4C30-8999-92F81FD0307C}</a:tableStyleId>
              </a:tblPr>
              <a:tblGrid>
                <a:gridCol w="4316439"/>
                <a:gridCol w="846701"/>
                <a:gridCol w="3066460"/>
              </a:tblGrid>
              <a:tr h="1346393">
                <a:tc>
                  <a:txBody>
                    <a:bodyPr/>
                    <a:lstStyle/>
                    <a:p>
                      <a:r>
                        <a:rPr lang="en-GB" sz="2400" dirty="0" smtClean="0"/>
                        <a:t>Does the user know what needs</a:t>
                      </a:r>
                      <a:r>
                        <a:rPr lang="en-GB" sz="2400" baseline="0" dirty="0" smtClean="0"/>
                        <a:t> to be done?</a:t>
                      </a:r>
                      <a:endParaRPr lang="en-GB" sz="2400" dirty="0" smtClean="0"/>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Y</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Wants</a:t>
                      </a:r>
                      <a:r>
                        <a:rPr lang="en-GB" sz="2400" baseline="0" dirty="0" smtClean="0"/>
                        <a:t> to select a specific game</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134639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Can the user see a control to do that?</a:t>
                      </a:r>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Y</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There is a search box</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134639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Is it obvious how the control works?</a:t>
                      </a:r>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Y</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It’s a standard control</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134639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Does the user understand the feedback given?</a:t>
                      </a:r>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It</a:t>
                      </a:r>
                      <a:r>
                        <a:rPr lang="en-GB" sz="2400" baseline="0" dirty="0" smtClean="0"/>
                        <a:t> appears in the ‘suggested games’ box</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bl>
          </a:graphicData>
        </a:graphic>
      </p:graphicFrame>
      <p:sp>
        <p:nvSpPr>
          <p:cNvPr id="4" name="Slide Number Placeholder 3"/>
          <p:cNvSpPr>
            <a:spLocks noGrp="1"/>
          </p:cNvSpPr>
          <p:nvPr>
            <p:ph type="sldNum" sz="quarter" idx="12"/>
          </p:nvPr>
        </p:nvSpPr>
        <p:spPr/>
        <p:txBody>
          <a:bodyPr/>
          <a:lstStyle/>
          <a:p>
            <a:fld id="{1789C0F2-17E0-497A-9BBE-0C73201AAFE3}" type="slidenum">
              <a:rPr lang="en-US" smtClean="0"/>
              <a:pPr/>
              <a:t>18</a:t>
            </a:fld>
            <a:endParaRPr lang="en-US" dirty="0"/>
          </a:p>
        </p:txBody>
      </p:sp>
    </p:spTree>
    <p:extLst>
      <p:ext uri="{BB962C8B-B14F-4D97-AF65-F5344CB8AC3E}">
        <p14:creationId xmlns:p14="http://schemas.microsoft.com/office/powerpoint/2010/main" val="41946173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Testing matrix</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429468208"/>
              </p:ext>
            </p:extLst>
          </p:nvPr>
        </p:nvGraphicFramePr>
        <p:xfrm>
          <a:off x="340413" y="1255537"/>
          <a:ext cx="8229600" cy="5385572"/>
        </p:xfrm>
        <a:graphic>
          <a:graphicData uri="http://schemas.openxmlformats.org/drawingml/2006/table">
            <a:tbl>
              <a:tblPr firstRow="1" bandRow="1">
                <a:tableStyleId>{2D5ABB26-0587-4C30-8999-92F81FD0307C}</a:tableStyleId>
              </a:tblPr>
              <a:tblGrid>
                <a:gridCol w="4316439"/>
                <a:gridCol w="846701"/>
                <a:gridCol w="3066460"/>
              </a:tblGrid>
              <a:tr h="1346393">
                <a:tc>
                  <a:txBody>
                    <a:bodyPr/>
                    <a:lstStyle/>
                    <a:p>
                      <a:r>
                        <a:rPr lang="en-GB" sz="2400" dirty="0" smtClean="0"/>
                        <a:t>Does the user know what needs</a:t>
                      </a:r>
                      <a:r>
                        <a:rPr lang="en-GB" sz="2400" baseline="0" dirty="0" smtClean="0"/>
                        <a:t> to be done?</a:t>
                      </a:r>
                      <a:endParaRPr lang="en-GB" sz="2400" dirty="0" smtClean="0"/>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Y</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Wants</a:t>
                      </a:r>
                      <a:r>
                        <a:rPr lang="en-GB" sz="2400" baseline="0" dirty="0" smtClean="0"/>
                        <a:t> to book the selected game</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134639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Can the user see a control to do that?</a:t>
                      </a:r>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N</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The</a:t>
                      </a:r>
                      <a:r>
                        <a:rPr lang="en-GB" sz="2400" baseline="0" dirty="0" smtClean="0"/>
                        <a:t> button says ‘Next’ but no other explanation</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134639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Is it obvious how the control works?</a:t>
                      </a:r>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Y</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It’s a standard control</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134639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Does the user understand the feedback given?</a:t>
                      </a:r>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It</a:t>
                      </a:r>
                      <a:r>
                        <a:rPr lang="en-GB" sz="2400" baseline="0" dirty="0" smtClean="0"/>
                        <a:t> goes to the ‘book a timeslot’ page</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bl>
          </a:graphicData>
        </a:graphic>
      </p:graphicFrame>
      <p:sp>
        <p:nvSpPr>
          <p:cNvPr id="4" name="Slide Number Placeholder 3"/>
          <p:cNvSpPr>
            <a:spLocks noGrp="1"/>
          </p:cNvSpPr>
          <p:nvPr>
            <p:ph type="sldNum" sz="quarter" idx="12"/>
          </p:nvPr>
        </p:nvSpPr>
        <p:spPr/>
        <p:txBody>
          <a:bodyPr/>
          <a:lstStyle/>
          <a:p>
            <a:fld id="{1789C0F2-17E0-497A-9BBE-0C73201AAFE3}" type="slidenum">
              <a:rPr lang="en-US" smtClean="0"/>
              <a:pPr/>
              <a:t>19</a:t>
            </a:fld>
            <a:endParaRPr lang="en-US" dirty="0"/>
          </a:p>
        </p:txBody>
      </p:sp>
    </p:spTree>
    <p:extLst>
      <p:ext uri="{BB962C8B-B14F-4D97-AF65-F5344CB8AC3E}">
        <p14:creationId xmlns:p14="http://schemas.microsoft.com/office/powerpoint/2010/main" val="22947384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Content Placeholder 3"/>
          <p:cNvSpPr>
            <a:spLocks noGrp="1"/>
          </p:cNvSpPr>
          <p:nvPr>
            <p:ph idx="1"/>
          </p:nvPr>
        </p:nvSpPr>
        <p:spPr>
          <a:xfrm>
            <a:off x="457200" y="4598764"/>
            <a:ext cx="8257975" cy="1975771"/>
          </a:xfrm>
        </p:spPr>
        <p:txBody>
          <a:bodyPr/>
          <a:lstStyle/>
          <a:p>
            <a:r>
              <a:rPr lang="en-GB" dirty="0"/>
              <a:t>Does the user know what needs to be done?</a:t>
            </a:r>
          </a:p>
          <a:p>
            <a:r>
              <a:rPr lang="en-GB" dirty="0" smtClean="0"/>
              <a:t>Can the user see a control to do that?</a:t>
            </a:r>
          </a:p>
          <a:p>
            <a:r>
              <a:rPr lang="en-GB" dirty="0" smtClean="0"/>
              <a:t>Is it obvious how the control works?</a:t>
            </a:r>
          </a:p>
          <a:p>
            <a:r>
              <a:rPr lang="en-GB" dirty="0" smtClean="0"/>
              <a:t>Does the user understand the feedback given?</a:t>
            </a:r>
            <a:endParaRPr lang="en-GB" dirty="0"/>
          </a:p>
        </p:txBody>
      </p:sp>
      <p:sp>
        <p:nvSpPr>
          <p:cNvPr id="2" name="Slide Number Placeholder 1"/>
          <p:cNvSpPr>
            <a:spLocks noGrp="1"/>
          </p:cNvSpPr>
          <p:nvPr>
            <p:ph type="sldNum" sz="quarter" idx="12"/>
          </p:nvPr>
        </p:nvSpPr>
        <p:spPr/>
        <p:txBody>
          <a:bodyPr/>
          <a:lstStyle/>
          <a:p>
            <a:fld id="{1789C0F2-17E0-497A-9BBE-0C73201AAFE3}" type="slidenum">
              <a:rPr lang="en-US" smtClean="0"/>
              <a:pPr/>
              <a:t>20</a:t>
            </a:fld>
            <a:endParaRPr lang="en-US" dirty="0"/>
          </a:p>
        </p:txBody>
      </p:sp>
      <p:pic>
        <p:nvPicPr>
          <p:cNvPr id="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4024" y="149527"/>
            <a:ext cx="5616000" cy="421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733949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Testing matrix</a:t>
            </a: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552437533"/>
              </p:ext>
            </p:extLst>
          </p:nvPr>
        </p:nvGraphicFramePr>
        <p:xfrm>
          <a:off x="340413" y="1255537"/>
          <a:ext cx="8229600" cy="5385572"/>
        </p:xfrm>
        <a:graphic>
          <a:graphicData uri="http://schemas.openxmlformats.org/drawingml/2006/table">
            <a:tbl>
              <a:tblPr firstRow="1" bandRow="1">
                <a:tableStyleId>{2D5ABB26-0587-4C30-8999-92F81FD0307C}</a:tableStyleId>
              </a:tblPr>
              <a:tblGrid>
                <a:gridCol w="4316439"/>
                <a:gridCol w="846701"/>
                <a:gridCol w="3066460"/>
              </a:tblGrid>
              <a:tr h="1346393">
                <a:tc>
                  <a:txBody>
                    <a:bodyPr/>
                    <a:lstStyle/>
                    <a:p>
                      <a:r>
                        <a:rPr lang="en-GB" sz="2400" dirty="0" smtClean="0"/>
                        <a:t>Does the user know what needs</a:t>
                      </a:r>
                      <a:r>
                        <a:rPr lang="en-GB" sz="2400" baseline="0" dirty="0" smtClean="0"/>
                        <a:t> to be done?</a:t>
                      </a:r>
                      <a:endParaRPr lang="en-GB" sz="2400" dirty="0" smtClean="0"/>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Y</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Wants</a:t>
                      </a:r>
                      <a:r>
                        <a:rPr lang="en-GB" sz="2400" baseline="0" dirty="0" smtClean="0"/>
                        <a:t> to select a specific timeslot</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134639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Can the user see a control to do that?</a:t>
                      </a:r>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There is a grid of some sort</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134639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Is it obvious how the control works?</a:t>
                      </a:r>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N</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There is an explanation, but it’s not very detailed</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r h="134639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Does the user understand the feedback given?</a:t>
                      </a:r>
                    </a:p>
                    <a:p>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pPr algn="ctr"/>
                      <a:r>
                        <a:rPr lang="en-GB" sz="3600" dirty="0" smtClean="0"/>
                        <a:t>N</a:t>
                      </a:r>
                      <a:endParaRPr lang="en-GB" sz="36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GB" sz="2400" dirty="0" smtClean="0"/>
                        <a:t>Something</a:t>
                      </a:r>
                      <a:r>
                        <a:rPr lang="en-GB" sz="2400" baseline="0" dirty="0" smtClean="0"/>
                        <a:t> goes green</a:t>
                      </a:r>
                      <a:endParaRPr lang="en-GB" sz="2400" dirty="0"/>
                    </a:p>
                  </a:txBody>
                  <a:tcPr anchor="ct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r>
            </a:tbl>
          </a:graphicData>
        </a:graphic>
      </p:graphicFrame>
      <p:sp>
        <p:nvSpPr>
          <p:cNvPr id="4" name="Slide Number Placeholder 3"/>
          <p:cNvSpPr>
            <a:spLocks noGrp="1"/>
          </p:cNvSpPr>
          <p:nvPr>
            <p:ph type="sldNum" sz="quarter" idx="12"/>
          </p:nvPr>
        </p:nvSpPr>
        <p:spPr/>
        <p:txBody>
          <a:bodyPr/>
          <a:lstStyle/>
          <a:p>
            <a:fld id="{1789C0F2-17E0-497A-9BBE-0C73201AAFE3}" type="slidenum">
              <a:rPr lang="en-US" smtClean="0"/>
              <a:pPr/>
              <a:t>21</a:t>
            </a:fld>
            <a:endParaRPr lang="en-US" dirty="0"/>
          </a:p>
        </p:txBody>
      </p:sp>
    </p:spTree>
    <p:extLst>
      <p:ext uri="{BB962C8B-B14F-4D97-AF65-F5344CB8AC3E}">
        <p14:creationId xmlns:p14="http://schemas.microsoft.com/office/powerpoint/2010/main" val="22947384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test report</a:t>
            </a:r>
            <a:endParaRPr lang="en-GB" dirty="0"/>
          </a:p>
        </p:txBody>
      </p:sp>
      <p:sp>
        <p:nvSpPr>
          <p:cNvPr id="3" name="Content Placeholder 2"/>
          <p:cNvSpPr>
            <a:spLocks noGrp="1"/>
          </p:cNvSpPr>
          <p:nvPr>
            <p:ph idx="1"/>
          </p:nvPr>
        </p:nvSpPr>
        <p:spPr>
          <a:xfrm>
            <a:off x="457200" y="980728"/>
            <a:ext cx="8229600" cy="5720330"/>
          </a:xfrm>
        </p:spPr>
        <p:txBody>
          <a:bodyPr>
            <a:normAutofit lnSpcReduction="10000"/>
          </a:bodyPr>
          <a:lstStyle/>
          <a:p>
            <a:r>
              <a:rPr lang="en-GB" dirty="0" smtClean="0"/>
              <a:t>Every process should have</a:t>
            </a:r>
          </a:p>
          <a:p>
            <a:pPr lvl="1"/>
            <a:r>
              <a:rPr lang="en-GB" dirty="0" smtClean="0"/>
              <a:t>A task list</a:t>
            </a:r>
          </a:p>
          <a:p>
            <a:pPr lvl="1"/>
            <a:r>
              <a:rPr lang="en-GB" dirty="0" smtClean="0"/>
              <a:t>A cognitive walkthrough report</a:t>
            </a:r>
          </a:p>
          <a:p>
            <a:r>
              <a:rPr lang="en-GB" dirty="0" smtClean="0"/>
              <a:t>Anything in the report that gets a ‘NO’ or a ‘?’ is a problem and needs to be fixed</a:t>
            </a:r>
          </a:p>
          <a:p>
            <a:r>
              <a:rPr lang="en-GB" dirty="0" smtClean="0"/>
              <a:t>Once the problem has been fixed then the cognitive walkthrough is performed a second time to show that the software now fully supports the process</a:t>
            </a:r>
          </a:p>
          <a:p>
            <a:r>
              <a:rPr lang="en-GB" dirty="0" smtClean="0"/>
              <a:t>If the processes (scenarios) have been agreed to represent the requirements of the software then the cognitive walkthrough tests these requirements</a:t>
            </a:r>
            <a:endParaRPr lang="en-GB" dirty="0"/>
          </a:p>
        </p:txBody>
      </p:sp>
      <p:sp>
        <p:nvSpPr>
          <p:cNvPr id="4" name="Slide Number Placeholder 3"/>
          <p:cNvSpPr>
            <a:spLocks noGrp="1"/>
          </p:cNvSpPr>
          <p:nvPr>
            <p:ph type="sldNum" sz="quarter" idx="12"/>
          </p:nvPr>
        </p:nvSpPr>
        <p:spPr/>
        <p:txBody>
          <a:bodyPr/>
          <a:lstStyle/>
          <a:p>
            <a:fld id="{1789C0F2-17E0-497A-9BBE-0C73201AAFE3}" type="slidenum">
              <a:rPr lang="en-US" smtClean="0"/>
              <a:pPr/>
              <a:t>22</a:t>
            </a:fld>
            <a:endParaRPr lang="en-US" dirty="0"/>
          </a:p>
        </p:txBody>
      </p:sp>
    </p:spTree>
    <p:extLst>
      <p:ext uri="{BB962C8B-B14F-4D97-AF65-F5344CB8AC3E}">
        <p14:creationId xmlns:p14="http://schemas.microsoft.com/office/powerpoint/2010/main" val="7398532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Looking ahead</a:t>
            </a:r>
            <a:endParaRPr lang="en-GB" dirty="0"/>
          </a:p>
        </p:txBody>
      </p:sp>
      <p:sp>
        <p:nvSpPr>
          <p:cNvPr id="3" name="Content Placeholder 2"/>
          <p:cNvSpPr>
            <a:spLocks noGrp="1"/>
          </p:cNvSpPr>
          <p:nvPr>
            <p:ph idx="1"/>
          </p:nvPr>
        </p:nvSpPr>
        <p:spPr/>
        <p:txBody>
          <a:bodyPr/>
          <a:lstStyle/>
          <a:p>
            <a:r>
              <a:rPr lang="en-GB" dirty="0" smtClean="0"/>
              <a:t>Next week</a:t>
            </a:r>
            <a:r>
              <a:rPr lang="en-GB" dirty="0" smtClean="0"/>
              <a:t>: </a:t>
            </a:r>
            <a:r>
              <a:rPr lang="en-GB" smtClean="0"/>
              <a:t>I/O devices</a:t>
            </a:r>
            <a:endParaRPr lang="en-GB" dirty="0" smtClean="0"/>
          </a:p>
          <a:p>
            <a:r>
              <a:rPr lang="en-GB" dirty="0" smtClean="0"/>
              <a:t>Homework: Remember to bring your completed storyboards to the tutorial</a:t>
            </a:r>
            <a:endParaRPr lang="en-GB" dirty="0"/>
          </a:p>
        </p:txBody>
      </p:sp>
      <p:sp>
        <p:nvSpPr>
          <p:cNvPr id="4" name="Slide Number Placeholder 3"/>
          <p:cNvSpPr>
            <a:spLocks noGrp="1"/>
          </p:cNvSpPr>
          <p:nvPr>
            <p:ph type="sldNum" sz="quarter" idx="12"/>
          </p:nvPr>
        </p:nvSpPr>
        <p:spPr/>
        <p:txBody>
          <a:bodyPr/>
          <a:lstStyle/>
          <a:p>
            <a:fld id="{B32D2D4F-B262-4018-8594-6B1FE2F875A5}" type="slidenum">
              <a:rPr lang="en-GB" smtClean="0"/>
              <a:pPr/>
              <a:t>23</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Nik2013">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_rels/item15.xml.rels><?xml version="1.0" encoding="UTF-8" standalone="yes"?>
<Relationships xmlns="http://schemas.openxmlformats.org/package/2006/relationships"><Relationship Id="rId1" Type="http://schemas.openxmlformats.org/officeDocument/2006/relationships/customXmlProps" Target="itemProps15.xml"/></Relationships>
</file>

<file path=customXml/_rels/item16.xml.rels><?xml version="1.0" encoding="UTF-8" standalone="yes"?>
<Relationships xmlns="http://schemas.openxmlformats.org/package/2006/relationships"><Relationship Id="rId1" Type="http://schemas.openxmlformats.org/officeDocument/2006/relationships/customXmlProps" Target="itemProps16.xml"/></Relationships>
</file>

<file path=customXml/_rels/item17.xml.rels><?xml version="1.0" encoding="UTF-8" standalone="yes"?>
<Relationships xmlns="http://schemas.openxmlformats.org/package/2006/relationships"><Relationship Id="rId1" Type="http://schemas.openxmlformats.org/officeDocument/2006/relationships/customXmlProps" Target="itemProps17.xml"/></Relationships>
</file>

<file path=customXml/_rels/item18.xml.rels><?xml version="1.0" encoding="UTF-8" standalone="yes"?>
<Relationships xmlns="http://schemas.openxmlformats.org/package/2006/relationships"><Relationship Id="rId1" Type="http://schemas.openxmlformats.org/officeDocument/2006/relationships/customXmlProps" Target="itemProps18.xml"/></Relationships>
</file>

<file path=customXml/_rels/item19.xml.rels><?xml version="1.0" encoding="UTF-8" standalone="yes"?>
<Relationships xmlns="http://schemas.openxmlformats.org/package/2006/relationships"><Relationship Id="rId1" Type="http://schemas.openxmlformats.org/officeDocument/2006/relationships/customXmlProps" Target="itemProps19.xml"/></Relationships>
</file>

<file path=customXml/_rels/item20.xml.rels><?xml version="1.0" encoding="UTF-8" standalone="yes"?>
<Relationships xmlns="http://schemas.openxmlformats.org/package/2006/relationships"><Relationship Id="rId1" Type="http://schemas.openxmlformats.org/officeDocument/2006/relationships/customXmlProps" Target="itemProps20.xml"/></Relationships>
</file>

<file path=customXml/_rels/item21.xml.rels><?xml version="1.0" encoding="UTF-8" standalone="yes"?>
<Relationships xmlns="http://schemas.openxmlformats.org/package/2006/relationships"><Relationship Id="rId1" Type="http://schemas.openxmlformats.org/officeDocument/2006/relationships/customXmlProps" Target="itemProps21.xml"/></Relationships>
</file>

<file path=customXml/_rels/item22.xml.rels><?xml version="1.0" encoding="UTF-8" standalone="yes"?>
<Relationships xmlns="http://schemas.openxmlformats.org/package/2006/relationships"><Relationship Id="rId1" Type="http://schemas.openxmlformats.org/officeDocument/2006/relationships/customXmlProps" Target="itemProps22.xml"/></Relationships>
</file>

<file path=customXml/_rels/item23.xml.rels><?xml version="1.0" encoding="UTF-8" standalone="yes"?>
<Relationships xmlns="http://schemas.openxmlformats.org/package/2006/relationships"><Relationship Id="rId1" Type="http://schemas.openxmlformats.org/officeDocument/2006/relationships/customXmlProps" Target="itemProps23.xml"/></Relationships>
</file>

<file path=customXml/_rels/item24.xml.rels><?xml version="1.0" encoding="UTF-8" standalone="yes"?>
<Relationships xmlns="http://schemas.openxmlformats.org/package/2006/relationships"><Relationship Id="rId1" Type="http://schemas.openxmlformats.org/officeDocument/2006/relationships/customXmlProps" Target="itemProps24.xml"/></Relationships>
</file>

<file path=customXml/_rels/item25.xml.rels><?xml version="1.0" encoding="UTF-8" standalone="yes"?>
<Relationships xmlns="http://schemas.openxmlformats.org/package/2006/relationships"><Relationship Id="rId1" Type="http://schemas.openxmlformats.org/officeDocument/2006/relationships/customXmlProps" Target="itemProps25.xml"/></Relationships>
</file>

<file path=customXml/_rels/item26.xml.rels><?xml version="1.0" encoding="UTF-8" standalone="yes"?>
<Relationships xmlns="http://schemas.openxmlformats.org/package/2006/relationships"><Relationship Id="rId1" Type="http://schemas.openxmlformats.org/officeDocument/2006/relationships/customXmlProps" Target="itemProps26.xml"/></Relationships>
</file>

<file path=customXml/_rels/item27.xml.rels><?xml version="1.0" encoding="UTF-8" standalone="yes"?>
<Relationships xmlns="http://schemas.openxmlformats.org/package/2006/relationships"><Relationship Id="rId1" Type="http://schemas.openxmlformats.org/officeDocument/2006/relationships/customXmlProps" Target="itemProps27.xml"/></Relationships>
</file>

<file path=customXml/_rels/item28.xml.rels><?xml version="1.0" encoding="UTF-8" standalone="yes"?>
<Relationships xmlns="http://schemas.openxmlformats.org/package/2006/relationships"><Relationship Id="rId1" Type="http://schemas.openxmlformats.org/officeDocument/2006/relationships/customXmlProps" Target="itemProps28.xml"/></Relationships>
</file>

<file path=customXml/_rels/item29.xml.rels><?xml version="1.0" encoding="UTF-8" standalone="yes"?>
<Relationships xmlns="http://schemas.openxmlformats.org/package/2006/relationships"><Relationship Id="rId1" Type="http://schemas.openxmlformats.org/officeDocument/2006/relationships/customXmlProps" Target="itemProps29.xml"/></Relationships>
</file>

<file path=customXml/_rels/item30.xml.rels><?xml version="1.0" encoding="UTF-8" standalone="yes"?>
<Relationships xmlns="http://schemas.openxmlformats.org/package/2006/relationships"><Relationship Id="rId1" Type="http://schemas.openxmlformats.org/officeDocument/2006/relationships/customXmlProps" Target="itemProps30.xml"/></Relationships>
</file>

<file path=customXml/_rels/item31.xml.rels><?xml version="1.0" encoding="UTF-8" standalone="yes"?>
<Relationships xmlns="http://schemas.openxmlformats.org/package/2006/relationships"><Relationship Id="rId1" Type="http://schemas.openxmlformats.org/officeDocument/2006/relationships/customXmlProps" Target="itemProps31.xml"/></Relationships>
</file>

<file path=customXml/_rels/item32.xml.rels><?xml version="1.0" encoding="UTF-8" standalone="yes"?>
<Relationships xmlns="http://schemas.openxmlformats.org/package/2006/relationships"><Relationship Id="rId1" Type="http://schemas.openxmlformats.org/officeDocument/2006/relationships/customXmlProps" Target="itemProps32.xml"/></Relationships>
</file>

<file path=customXml/_rels/item33.xml.rels><?xml version="1.0" encoding="UTF-8" standalone="yes"?>
<Relationships xmlns="http://schemas.openxmlformats.org/package/2006/relationships"><Relationship Id="rId1" Type="http://schemas.openxmlformats.org/officeDocument/2006/relationships/customXmlProps" Target="itemProps33.xml"/></Relationships>
</file>

<file path=customXml/_rels/item34.xml.rels><?xml version="1.0" encoding="UTF-8" standalone="yes"?>
<Relationships xmlns="http://schemas.openxmlformats.org/package/2006/relationships"><Relationship Id="rId1" Type="http://schemas.openxmlformats.org/officeDocument/2006/relationships/customXmlProps" Target="itemProps34.xml"/></Relationships>
</file>

<file path=customXml/_rels/item35.xml.rels><?xml version="1.0" encoding="UTF-8" standalone="yes"?>
<Relationships xmlns="http://schemas.openxmlformats.org/package/2006/relationships"><Relationship Id="rId1" Type="http://schemas.openxmlformats.org/officeDocument/2006/relationships/customXmlProps" Target="itemProps35.xml"/></Relationships>
</file>

<file path=customXml/_rels/item36.xml.rels><?xml version="1.0" encoding="UTF-8" standalone="yes"?>
<Relationships xmlns="http://schemas.openxmlformats.org/package/2006/relationships"><Relationship Id="rId1" Type="http://schemas.openxmlformats.org/officeDocument/2006/relationships/customXmlProps" Target="itemProps36.xml"/></Relationships>
</file>

<file path=customXml/_rels/item37.xml.rels><?xml version="1.0" encoding="UTF-8" standalone="yes"?>
<Relationships xmlns="http://schemas.openxmlformats.org/package/2006/relationships"><Relationship Id="rId1" Type="http://schemas.openxmlformats.org/officeDocument/2006/relationships/customXmlProps" Target="itemProps37.xml"/></Relationships>
</file>

<file path=customXml/_rels/item38.xml.rels><?xml version="1.0" encoding="UTF-8" standalone="yes"?>
<Relationships xmlns="http://schemas.openxmlformats.org/package/2006/relationships"><Relationship Id="rId1" Type="http://schemas.openxmlformats.org/officeDocument/2006/relationships/customXmlProps" Target="itemProps38.xml"/></Relationships>
</file>

<file path=customXml/_rels/item39.xml.rels><?xml version="1.0" encoding="UTF-8" standalone="yes"?>
<Relationships xmlns="http://schemas.openxmlformats.org/package/2006/relationships"><Relationship Id="rId1" Type="http://schemas.openxmlformats.org/officeDocument/2006/relationships/customXmlProps" Target="itemProps39.xml"/></Relationships>
</file>

<file path=customXml/_rels/item40.xml.rels><?xml version="1.0" encoding="UTF-8" standalone="yes"?>
<Relationships xmlns="http://schemas.openxmlformats.org/package/2006/relationships"><Relationship Id="rId1" Type="http://schemas.openxmlformats.org/officeDocument/2006/relationships/customXmlProps" Target="itemProps40.xml"/></Relationships>
</file>

<file path=customXml/_rels/item41.xml.rels><?xml version="1.0" encoding="UTF-8" standalone="yes"?>
<Relationships xmlns="http://schemas.openxmlformats.org/package/2006/relationships"><Relationship Id="rId1" Type="http://schemas.openxmlformats.org/officeDocument/2006/relationships/customXmlProps" Target="itemProps41.xml"/></Relationships>
</file>

<file path=customXml/_rels/item42.xml.rels><?xml version="1.0" encoding="UTF-8" standalone="yes"?>
<Relationships xmlns="http://schemas.openxmlformats.org/package/2006/relationships"><Relationship Id="rId1" Type="http://schemas.openxmlformats.org/officeDocument/2006/relationships/customXmlProps" Target="itemProps42.xml"/></Relationships>
</file>

<file path=customXml/_rels/item43.xml.rels><?xml version="1.0" encoding="UTF-8" standalone="yes"?>
<Relationships xmlns="http://schemas.openxmlformats.org/package/2006/relationships"><Relationship Id="rId1" Type="http://schemas.openxmlformats.org/officeDocument/2006/relationships/customXmlProps" Target="itemProps43.xml"/></Relationships>
</file>

<file path=customXml/_rels/item44.xml.rels><?xml version="1.0" encoding="UTF-8" standalone="yes"?>
<Relationships xmlns="http://schemas.openxmlformats.org/package/2006/relationships"><Relationship Id="rId1" Type="http://schemas.openxmlformats.org/officeDocument/2006/relationships/customXmlProps" Target="itemProps44.xml"/></Relationships>
</file>

<file path=customXml/_rels/item45.xml.rels><?xml version="1.0" encoding="UTF-8" standalone="yes"?>
<Relationships xmlns="http://schemas.openxmlformats.org/package/2006/relationships"><Relationship Id="rId1" Type="http://schemas.openxmlformats.org/officeDocument/2006/relationships/customXmlProps" Target="itemProps45.xml"/></Relationships>
</file>

<file path=customXml/_rels/item46.xml.rels><?xml version="1.0" encoding="UTF-8" standalone="yes"?>
<Relationships xmlns="http://schemas.openxmlformats.org/package/2006/relationships"><Relationship Id="rId1" Type="http://schemas.openxmlformats.org/officeDocument/2006/relationships/customXmlProps" Target="itemProps46.xml"/></Relationships>
</file>

<file path=customXml/_rels/item47.xml.rels><?xml version="1.0" encoding="UTF-8" standalone="yes"?>
<Relationships xmlns="http://schemas.openxmlformats.org/package/2006/relationships"><Relationship Id="rId1" Type="http://schemas.openxmlformats.org/officeDocument/2006/relationships/customXmlProps" Target="itemProps47.xml"/></Relationships>
</file>

<file path=customXml/_rels/item48.xml.rels><?xml version="1.0" encoding="UTF-8" standalone="yes"?>
<Relationships xmlns="http://schemas.openxmlformats.org/package/2006/relationships"><Relationship Id="rId1" Type="http://schemas.openxmlformats.org/officeDocument/2006/relationships/customXmlProps" Target="itemProps48.xml"/></Relationships>
</file>

<file path=customXml/_rels/item49.xml.rels><?xml version="1.0" encoding="UTF-8" standalone="yes"?>
<Relationships xmlns="http://schemas.openxmlformats.org/package/2006/relationships"><Relationship Id="rId1" Type="http://schemas.openxmlformats.org/officeDocument/2006/relationships/customXmlProps" Target="itemProps49.xml"/></Relationships>
</file>

<file path=customXml/_rels/item50.xml.rels><?xml version="1.0" encoding="UTF-8" standalone="yes"?>
<Relationships xmlns="http://schemas.openxmlformats.org/package/2006/relationships"><Relationship Id="rId1" Type="http://schemas.openxmlformats.org/officeDocument/2006/relationships/customXmlProps" Target="itemProps50.xml"/></Relationships>
</file>

<file path=customXml/_rels/item51.xml.rels><?xml version="1.0" encoding="UTF-8" standalone="yes"?>
<Relationships xmlns="http://schemas.openxmlformats.org/package/2006/relationships"><Relationship Id="rId1" Type="http://schemas.openxmlformats.org/officeDocument/2006/relationships/customXmlProps" Target="itemProps51.xml"/></Relationships>
</file>

<file path=customXml/_rels/item52.xml.rels><?xml version="1.0" encoding="UTF-8" standalone="yes"?>
<Relationships xmlns="http://schemas.openxmlformats.org/package/2006/relationships"><Relationship Id="rId1" Type="http://schemas.openxmlformats.org/officeDocument/2006/relationships/customXmlProps" Target="itemProps52.xml"/></Relationships>
</file>

<file path=customXml/_rels/item53.xml.rels><?xml version="1.0" encoding="UTF-8" standalone="yes"?>
<Relationships xmlns="http://schemas.openxmlformats.org/package/2006/relationships"><Relationship Id="rId1" Type="http://schemas.openxmlformats.org/officeDocument/2006/relationships/customXmlProps" Target="itemProps53.xml"/></Relationships>
</file>

<file path=customXml/_rels/item54.xml.rels><?xml version="1.0" encoding="UTF-8" standalone="yes"?>
<Relationships xmlns="http://schemas.openxmlformats.org/package/2006/relationships"><Relationship Id="rId1" Type="http://schemas.openxmlformats.org/officeDocument/2006/relationships/customXmlProps" Target="itemProps54.xml"/></Relationships>
</file>

<file path=customXml/_rels/item55.xml.rels><?xml version="1.0" encoding="UTF-8" standalone="yes"?>
<Relationships xmlns="http://schemas.openxmlformats.org/package/2006/relationships"><Relationship Id="rId1" Type="http://schemas.openxmlformats.org/officeDocument/2006/relationships/customXmlProps" Target="itemProps55.xml"/></Relationships>
</file>

<file path=customXml/item1.xml><?xml version="1.0" encoding="utf-8"?>
<Control xmlns="http://schemas.microsoft.com/VisualStudio/2011/storyboarding/control">
  <Id Name="System.Storyboarding.Common.Breadcrumb" Revision="1" Stencil="System.Storyboarding.Common" StencilVersion="0.1"/>
</Control>
</file>

<file path=customXml/item2.xml><?xml version="1.0" encoding="utf-8"?>
<Control xmlns="http://schemas.microsoft.com/VisualStudio/2011/storyboarding/control">
  <Id Name="System.Storyboarding.Common.Breadcrumb" Revision="1" Stencil="System.Storyboarding.Common" StencilVersion="0.1"/>
</Control>
</file>

<file path=customXml/item3.xml><?xml version="1.0" encoding="utf-8"?>
<Control xmlns="http://schemas.microsoft.com/VisualStudio/2011/storyboarding/control">
  <Id Name="System.Storyboarding.Common.Breadcrumb" Revision="1" Stencil="System.Storyboarding.Common" StencilVersion="0.1"/>
</Control>
</file>

<file path=customXml/item4.xml><?xml version="1.0" encoding="utf-8"?>
<Control xmlns="http://schemas.microsoft.com/VisualStudio/2011/storyboarding/control">
  <Id Name="System.Storyboarding.Common.RadioButtonSelected" Revision="1" Stencil="System.Storyboarding.Common" StencilVersion="0.1"/>
</Control>
</file>

<file path=customXml/item5.xml><?xml version="1.0" encoding="utf-8"?>
<Control xmlns="http://schemas.microsoft.com/VisualStudio/2011/storyboarding/control">
  <Id Name="System.Storyboarding.Common.Breadcrumb" Revision="1" Stencil="System.Storyboarding.Common" StencilVersion="0.1"/>
</Control>
</file>

<file path=customXml/item6.xml><?xml version="1.0" encoding="utf-8"?>
<Control xmlns="http://schemas.microsoft.com/VisualStudio/2011/storyboarding/control">
  <Id Name="System.Storyboarding.Common.Breadcrumb" Revision="1" Stencil="System.Storyboarding.Common" StencilVersion="0.1"/>
</Control>
</file>

<file path=customXml/item7.xml><?xml version="1.0" encoding="utf-8"?>
<Control xmlns="http://schemas.microsoft.com/VisualStudio/2011/storyboarding/control">
  <Id Name="System.Storyboarding.Common.Breadcrumb" Revision="1" Stencil="System.Storyboarding.Common" StencilVersion="0.1"/>
</Control>
</file>

<file path=customXml/item8.xml><?xml version="1.0" encoding="utf-8"?>
<Control xmlns="http://schemas.microsoft.com/VisualStudio/2011/storyboarding/control">
  <Id Name="System.Storyboarding.Common.Text" Revision="1" Stencil="System.Storyboarding.Common" StencilVersion="0.1"/>
</Control>
</file>

<file path=customXml/item9.xml><?xml version="1.0" encoding="utf-8"?>
<Control xmlns="http://schemas.microsoft.com/VisualStudio/2011/storyboarding/control">
  <Id Name="System.Storyboarding.Common.Breadcrumb" Revision="1" Stencil="System.Storyboarding.Common" StencilVersion="0.1"/>
</Control>
</file>

<file path=customXml/item10.xml><?xml version="1.0" encoding="utf-8"?>
<Control xmlns="http://schemas.microsoft.com/VisualStudio/2011/storyboarding/control">
  <Id Name="System.Storyboarding.Common.Breadcrumb" Revision="1" Stencil="System.Storyboarding.Common" StencilVersion="0.1"/>
</Control>
</file>

<file path=customXml/item11.xml><?xml version="1.0" encoding="utf-8"?>
<Control xmlns="http://schemas.microsoft.com/VisualStudio/2011/storyboarding/control">
  <Id Name="System.Storyboarding.Common.Breadcrumb" Revision="1" Stencil="System.Storyboarding.Common" StencilVersion="0.1"/>
</Control>
</file>

<file path=customXml/item12.xml><?xml version="1.0" encoding="utf-8"?>
<Control xmlns="http://schemas.microsoft.com/VisualStudio/2011/storyboarding/control">
  <Id Name="System.Storyboarding.Common.RadioButtonUnselected" Revision="1" Stencil="System.Storyboarding.Common" StencilVersion="0.1"/>
</Control>
</file>

<file path=customXml/item13.xml><?xml version="1.0" encoding="utf-8"?>
<Control xmlns="http://schemas.microsoft.com/VisualStudio/2011/storyboarding/control">
  <Id Name="System.Storyboarding.Common.RadioButtonUnselected" Revision="1" Stencil="System.Storyboarding.Common" StencilVersion="0.1"/>
</Control>
</file>

<file path=customXml/item14.xml><?xml version="1.0" encoding="utf-8"?>
<Control xmlns="http://schemas.microsoft.com/VisualStudio/2011/storyboarding/control">
  <Id Name="System.Storyboarding.Common.Breadcrumb" Revision="1" Stencil="System.Storyboarding.Common" StencilVersion="0.1"/>
</Control>
</file>

<file path=customXml/item15.xml><?xml version="1.0" encoding="utf-8"?>
<Control xmlns="http://schemas.microsoft.com/VisualStudio/2011/storyboarding/control">
  <Id Name="System.Storyboarding.Backgrounds.WebBrowser" Revision="1" Stencil="System.Storyboarding.Backgrounds" StencilVersion="0.1"/>
</Control>
</file>

<file path=customXml/item16.xml><?xml version="1.0" encoding="utf-8"?>
<Control xmlns="http://schemas.microsoft.com/VisualStudio/2011/storyboarding/control">
  <Id Name="System.Storyboarding.Common.List" Revision="1" Stencil="System.Storyboarding.Common" StencilVersion="0.1"/>
</Control>
</file>

<file path=customXml/item17.xml><?xml version="1.0" encoding="utf-8"?>
<Control xmlns="http://schemas.microsoft.com/VisualStudio/2011/storyboarding/control">
  <Id Name="System.Storyboarding.Backgrounds.WebBrowser" Revision="1" Stencil="System.Storyboarding.Backgrounds" StencilVersion="0.1"/>
</Control>
</file>

<file path=customXml/item18.xml><?xml version="1.0" encoding="utf-8"?>
<Control xmlns="http://schemas.microsoft.com/VisualStudio/2011/storyboarding/control">
  <Id Name="System.Storyboarding.Common.Breadcrumb" Revision="1" Stencil="System.Storyboarding.Common" StencilVersion="0.1"/>
</Control>
</file>

<file path=customXml/item19.xml><?xml version="1.0" encoding="utf-8"?>
<Control xmlns="http://schemas.microsoft.com/VisualStudio/2011/storyboarding/control">
  <Id Name="System.Storyboarding.Common.RadioButtonSelected" Revision="1" Stencil="System.Storyboarding.Common" StencilVersion="0.1"/>
</Control>
</file>

<file path=customXml/item20.xml><?xml version="1.0" encoding="utf-8"?>
<Control xmlns="http://schemas.microsoft.com/VisualStudio/2011/storyboarding/control">
  <Id Name="System.Storyboarding.Common.Breadcrumb" Revision="1" Stencil="System.Storyboarding.Common" StencilVersion="0.1"/>
</Control>
</file>

<file path=customXml/item21.xml><?xml version="1.0" encoding="utf-8"?>
<Control xmlns="http://schemas.microsoft.com/VisualStudio/2011/storyboarding/control">
  <Id Name="System.Storyboarding.Common.Breadcrumb" Revision="1" Stencil="System.Storyboarding.Common" StencilVersion="0.1"/>
</Control>
</file>

<file path=customXml/item22.xml><?xml version="1.0" encoding="utf-8"?>
<Control xmlns="http://schemas.microsoft.com/VisualStudio/2011/storyboarding/control">
  <Id Name="System.Storyboarding.Common.Breadcrumb" Revision="1" Stencil="System.Storyboarding.Common" StencilVersion="0.1"/>
</Control>
</file>

<file path=customXml/item23.xml><?xml version="1.0" encoding="utf-8"?>
<Control xmlns="http://schemas.microsoft.com/VisualStudio/2011/storyboarding/control">
  <Id Name="System.Storyboarding.Common.Breadcrumb" Revision="1" Stencil="System.Storyboarding.Common" StencilVersion="0.1"/>
</Control>
</file>

<file path=customXml/item24.xml><?xml version="1.0" encoding="utf-8"?>
<Control xmlns="http://schemas.microsoft.com/VisualStudio/2011/storyboarding/control">
  <Id Name="System.Storyboarding.Common.RadioButtonUnselected" Revision="1" Stencil="System.Storyboarding.Common" StencilVersion="0.1"/>
</Control>
</file>

<file path=customXml/item25.xml><?xml version="1.0" encoding="utf-8"?>
<Control xmlns="http://schemas.microsoft.com/VisualStudio/2011/storyboarding/control">
  <Id Name="System.Storyboarding.Common.Breadcrumb" Revision="1" Stencil="System.Storyboarding.Common" StencilVersion="0.1"/>
</Control>
</file>

<file path=customXml/item26.xml><?xml version="1.0" encoding="utf-8"?>
<Control xmlns="http://schemas.microsoft.com/VisualStudio/2011/storyboarding/control">
  <Id Name="System.Storyboarding.Common.RadioButtonUnselected" Revision="1" Stencil="System.Storyboarding.Common" StencilVersion="0.1"/>
</Control>
</file>

<file path=customXml/item27.xml><?xml version="1.0" encoding="utf-8"?>
<Control xmlns="http://schemas.microsoft.com/VisualStudio/2011/storyboarding/control">
  <Id Name="System.Storyboarding.Common.RadioButtonUnselected" Revision="1" Stencil="System.Storyboarding.Common" StencilVersion="0.1"/>
</Control>
</file>

<file path=customXml/item28.xml><?xml version="1.0" encoding="utf-8"?>
<Control xmlns="http://schemas.microsoft.com/VisualStudio/2011/storyboarding/control">
  <Id Name="System.Storyboarding.Common.Text" Revision="1" Stencil="System.Storyboarding.Common" StencilVersion="0.1"/>
</Control>
</file>

<file path=customXml/item29.xml><?xml version="1.0" encoding="utf-8"?>
<Control xmlns="http://schemas.microsoft.com/VisualStudio/2011/storyboarding/control">
  <Id Name="System.Storyboarding.Common.Breadcrumb" Revision="1" Stencil="System.Storyboarding.Common" StencilVersion="0.1"/>
</Control>
</file>

<file path=customXml/item30.xml><?xml version="1.0" encoding="utf-8"?>
<Control xmlns="http://schemas.microsoft.com/VisualStudio/2011/storyboarding/control">
  <Id Name="System.Storyboarding.Common.RadioButtonUnselected" Revision="1" Stencil="System.Storyboarding.Common" StencilVersion="0.1"/>
</Control>
</file>

<file path=customXml/item31.xml><?xml version="1.0" encoding="utf-8"?>
<Control xmlns="http://schemas.microsoft.com/VisualStudio/2011/storyboarding/control">
  <Id Name="System.Storyboarding.Common.Breadcrumb" Revision="1" Stencil="System.Storyboarding.Common" StencilVersion="0.1"/>
</Control>
</file>

<file path=customXml/item32.xml><?xml version="1.0" encoding="utf-8"?>
<Control xmlns="http://schemas.microsoft.com/VisualStudio/2011/storyboarding/control">
  <Id Name="System.Storyboarding.Common.Breadcrumb" Revision="1" Stencil="System.Storyboarding.Common" StencilVersion="0.1"/>
</Control>
</file>

<file path=customXml/item33.xml><?xml version="1.0" encoding="utf-8"?>
<Control xmlns="http://schemas.microsoft.com/VisualStudio/2011/storyboarding/control">
  <Id Name="System.Storyboarding.Common.Button" Revision="1" Stencil="System.Storyboarding.Common" StencilVersion="0.1"/>
</Control>
</file>

<file path=customXml/item34.xml><?xml version="1.0" encoding="utf-8"?>
<Control xmlns="http://schemas.microsoft.com/VisualStudio/2011/storyboarding/control">
  <Id Name="System.Storyboarding.Common.Breadcrumb" Revision="1" Stencil="System.Storyboarding.Common" StencilVersion="0.1"/>
</Control>
</file>

<file path=customXml/item35.xml><?xml version="1.0" encoding="utf-8"?>
<Control xmlns="http://schemas.microsoft.com/VisualStudio/2011/storyboarding/control">
  <Id Name="System.Storyboarding.Common.DataGrid" Revision="1" Stencil="System.Storyboarding.Common" StencilVersion="0.1"/>
</Control>
</file>

<file path=customXml/item36.xml><?xml version="1.0" encoding="utf-8"?>
<Control xmlns="http://schemas.microsoft.com/VisualStudio/2011/storyboarding/control">
  <Id Name="System.Storyboarding.Common.Button" Revision="1" Stencil="System.Storyboarding.Common" StencilVersion="0.1"/>
</Control>
</file>

<file path=customXml/item37.xml><?xml version="1.0" encoding="utf-8"?>
<Control xmlns="http://schemas.microsoft.com/VisualStudio/2011/storyboarding/control">
  <Id Name="System.Storyboarding.Common.ScrollbarHorizontal" Revision="1" Stencil="System.Storyboarding.Common" StencilVersion="0.1"/>
</Control>
</file>

<file path=customXml/item38.xml><?xml version="1.0" encoding="utf-8"?>
<Control xmlns="http://schemas.microsoft.com/VisualStudio/2011/storyboarding/control">
  <Id Name="System.Storyboarding.Common.Breadcrumb" Revision="1" Stencil="System.Storyboarding.Common" StencilVersion="0.1"/>
</Control>
</file>

<file path=customXml/item39.xml><?xml version="1.0" encoding="utf-8"?>
<Control xmlns="http://schemas.microsoft.com/VisualStudio/2011/storyboarding/control">
  <Id Name="System.Storyboarding.Backgrounds.WebBrowser" Revision="1" Stencil="System.Storyboarding.Backgrounds" StencilVersion="0.1"/>
</Control>
</file>

<file path=customXml/item40.xml><?xml version="1.0" encoding="utf-8"?>
<Control xmlns="http://schemas.microsoft.com/VisualStudio/2011/storyboarding/control">
  <Id Name="System.Storyboarding.Backgrounds.WebBrowser" Revision="1" Stencil="System.Storyboarding.Backgrounds" StencilVersion="0.1"/>
</Control>
</file>

<file path=customXml/item41.xml><?xml version="1.0" encoding="utf-8"?>
<Control xmlns="http://schemas.microsoft.com/VisualStudio/2011/storyboarding/control">
  <Id Name="System.Storyboarding.Common.ScrollbarVertical" RevisionId="68ea164d-c1de-47a5-804f-d4d1290fa524" Stencil="System.Storyboarding.Common" StencilRevisionId="68ea164d-c1de-47a5-804f-d4d1290fa524" StencilVersion="0.1"/>
</Control>
</file>

<file path=customXml/item42.xml><?xml version="1.0" encoding="utf-8"?>
<Control xmlns="http://schemas.microsoft.com/VisualStudio/2011/storyboarding/control">
  <Id Name="System.Storyboarding.Common.Breadcrumb" Revision="1" Stencil="System.Storyboarding.Common" StencilVersion="0.1"/>
</Control>
</file>

<file path=customXml/item43.xml><?xml version="1.0" encoding="utf-8"?>
<Control xmlns="http://schemas.microsoft.com/VisualStudio/2011/storyboarding/control">
  <Id Name="System.Storyboarding.Common.Breadcrumb" Revision="1" Stencil="System.Storyboarding.Common" StencilVersion="0.1"/>
</Control>
</file>

<file path=customXml/item44.xml><?xml version="1.0" encoding="utf-8"?>
<Control xmlns="http://schemas.microsoft.com/VisualStudio/2011/storyboarding/control">
  <Id Name="System.Storyboarding.Common.RadioButtonSelected" Revision="1" Stencil="System.Storyboarding.Common" StencilVersion="0.1"/>
</Control>
</file>

<file path=customXml/item45.xml><?xml version="1.0" encoding="utf-8"?>
<Control xmlns="http://schemas.microsoft.com/VisualStudio/2011/storyboarding/control">
  <Id Name="System.Storyboarding.Common.Button" Revision="1" Stencil="System.Storyboarding.Common" StencilVersion="0.1"/>
</Control>
</file>

<file path=customXml/item46.xml><?xml version="1.0" encoding="utf-8"?>
<Control xmlns="http://schemas.microsoft.com/VisualStudio/2011/storyboarding/control">
  <Id Name="System.Storyboarding.Common.RadioButtonUnselected" Revision="1" Stencil="System.Storyboarding.Common" StencilVersion="0.1"/>
</Control>
</file>

<file path=customXml/item47.xml><?xml version="1.0" encoding="utf-8"?>
<Control xmlns="http://schemas.microsoft.com/VisualStudio/2011/storyboarding/control">
  <Id Name="System.Storyboarding.Common.RadioButtonUnselected" Revision="1" Stencil="System.Storyboarding.Common" StencilVersion="0.1"/>
</Control>
</file>

<file path=customXml/item48.xml><?xml version="1.0" encoding="utf-8"?>
<Control xmlns="http://schemas.microsoft.com/VisualStudio/2011/storyboarding/control">
  <Id Name="System.Storyboarding.Common.Breadcrumb" Revision="1" Stencil="System.Storyboarding.Common" StencilVersion="0.1"/>
</Control>
</file>

<file path=customXml/item49.xml><?xml version="1.0" encoding="utf-8"?>
<Control xmlns="http://schemas.microsoft.com/VisualStudio/2011/storyboarding/control">
  <Id Name="System.Storyboarding.Common.Breadcrumb" Revision="1" Stencil="System.Storyboarding.Common" StencilVersion="0.1"/>
</Control>
</file>

<file path=customXml/item50.xml><?xml version="1.0" encoding="utf-8"?>
<Control xmlns="http://schemas.microsoft.com/VisualStudio/2011/storyboarding/control">
  <Id Name="System.Storyboarding.Common.RadioButtonUnselected" Revision="1" Stencil="System.Storyboarding.Common" StencilVersion="0.1"/>
</Control>
</file>

<file path=customXml/item51.xml><?xml version="1.0" encoding="utf-8"?>
<Control xmlns="http://schemas.microsoft.com/VisualStudio/2011/storyboarding/control">
  <Id Name="System.Storyboarding.Common.Breadcrumb" Revision="1" Stencil="System.Storyboarding.Common" StencilVersion="0.1"/>
</Control>
</file>

<file path=customXml/item52.xml><?xml version="1.0" encoding="utf-8"?>
<Control xmlns="http://schemas.microsoft.com/VisualStudio/2011/storyboarding/control">
  <Id Name="System.Storyboarding.Common.Breadcrumb" Revision="1" Stencil="System.Storyboarding.Common" StencilVersion="0.1"/>
</Control>
</file>

<file path=customXml/item53.xml><?xml version="1.0" encoding="utf-8"?>
<Control xmlns="http://schemas.microsoft.com/VisualStudio/2011/storyboarding/control">
  <Id Name="System.Storyboarding.Common.RadioButtonUnselected" Revision="1" Stencil="System.Storyboarding.Common" StencilVersion="0.1"/>
</Control>
</file>

<file path=customXml/item54.xml><?xml version="1.0" encoding="utf-8"?>
<Control xmlns="http://schemas.microsoft.com/VisualStudio/2011/storyboarding/control">
  <Id Name="System.Storyboarding.Common.DatePicker" Revision="1" Stencil="System.Storyboarding.Common" StencilVersion="0.1"/>
</Control>
</file>

<file path=customXml/item55.xml><?xml version="1.0" encoding="utf-8"?>
<Control xmlns="http://schemas.microsoft.com/VisualStudio/2011/storyboarding/control">
  <Id Name="System.Storyboarding.Common.SearchBox" Revision="1" Stencil="System.Storyboarding.Common" StencilVersion="0.1"/>
</Control>
</file>

<file path=customXml/itemProps1.xml><?xml version="1.0" encoding="utf-8"?>
<ds:datastoreItem xmlns:ds="http://schemas.openxmlformats.org/officeDocument/2006/customXml" ds:itemID="{63CB2538-D1D9-0F48-A176-68BFB40A7E21}">
  <ds:schemaRefs>
    <ds:schemaRef ds:uri="http://schemas.microsoft.com/VisualStudio/2011/storyboarding/control"/>
  </ds:schemaRefs>
</ds:datastoreItem>
</file>

<file path=customXml/itemProps2.xml><?xml version="1.0" encoding="utf-8"?>
<ds:datastoreItem xmlns:ds="http://schemas.openxmlformats.org/officeDocument/2006/customXml" ds:itemID="{59F4508B-7080-CC4F-8E67-131A75F8502F}">
  <ds:schemaRefs>
    <ds:schemaRef ds:uri="http://schemas.microsoft.com/VisualStudio/2011/storyboarding/control"/>
  </ds:schemaRefs>
</ds:datastoreItem>
</file>

<file path=customXml/itemProps3.xml><?xml version="1.0" encoding="utf-8"?>
<ds:datastoreItem xmlns:ds="http://schemas.openxmlformats.org/officeDocument/2006/customXml" ds:itemID="{0296B9AC-2230-EC48-B479-A74BC89C576D}">
  <ds:schemaRefs>
    <ds:schemaRef ds:uri="http://schemas.microsoft.com/VisualStudio/2011/storyboarding/control"/>
  </ds:schemaRefs>
</ds:datastoreItem>
</file>

<file path=customXml/itemProps4.xml><?xml version="1.0" encoding="utf-8"?>
<ds:datastoreItem xmlns:ds="http://schemas.openxmlformats.org/officeDocument/2006/customXml" ds:itemID="{F13074B3-284C-5544-81A8-967EEB06CE2F}">
  <ds:schemaRefs>
    <ds:schemaRef ds:uri="http://schemas.microsoft.com/VisualStudio/2011/storyboarding/control"/>
  </ds:schemaRefs>
</ds:datastoreItem>
</file>

<file path=customXml/itemProps5.xml><?xml version="1.0" encoding="utf-8"?>
<ds:datastoreItem xmlns:ds="http://schemas.openxmlformats.org/officeDocument/2006/customXml" ds:itemID="{EE766AF3-2343-7944-AB9E-3BDB625555D7}">
  <ds:schemaRefs>
    <ds:schemaRef ds:uri="http://schemas.microsoft.com/VisualStudio/2011/storyboarding/control"/>
  </ds:schemaRefs>
</ds:datastoreItem>
</file>

<file path=customXml/itemProps6.xml><?xml version="1.0" encoding="utf-8"?>
<ds:datastoreItem xmlns:ds="http://schemas.openxmlformats.org/officeDocument/2006/customXml" ds:itemID="{A5A97AF5-28A1-2443-9CD3-BC8D8DEBEEDB}">
  <ds:schemaRefs>
    <ds:schemaRef ds:uri="http://schemas.microsoft.com/VisualStudio/2011/storyboarding/control"/>
  </ds:schemaRefs>
</ds:datastoreItem>
</file>

<file path=customXml/itemProps7.xml><?xml version="1.0" encoding="utf-8"?>
<ds:datastoreItem xmlns:ds="http://schemas.openxmlformats.org/officeDocument/2006/customXml" ds:itemID="{98C68346-35EB-6847-99FD-ABCE82F14F7E}">
  <ds:schemaRefs>
    <ds:schemaRef ds:uri="http://schemas.microsoft.com/VisualStudio/2011/storyboarding/control"/>
  </ds:schemaRefs>
</ds:datastoreItem>
</file>

<file path=customXml/itemProps8.xml><?xml version="1.0" encoding="utf-8"?>
<ds:datastoreItem xmlns:ds="http://schemas.openxmlformats.org/officeDocument/2006/customXml" ds:itemID="{2B9DC0AB-3A0D-CE4C-9413-2C43599EBAFD}">
  <ds:schemaRefs>
    <ds:schemaRef ds:uri="http://schemas.microsoft.com/VisualStudio/2011/storyboarding/control"/>
  </ds:schemaRefs>
</ds:datastoreItem>
</file>

<file path=customXml/itemProps9.xml><?xml version="1.0" encoding="utf-8"?>
<ds:datastoreItem xmlns:ds="http://schemas.openxmlformats.org/officeDocument/2006/customXml" ds:itemID="{B7CB8F57-D799-1244-8B3C-223C1A416972}">
  <ds:schemaRefs>
    <ds:schemaRef ds:uri="http://schemas.microsoft.com/VisualStudio/2011/storyboarding/control"/>
  </ds:schemaRefs>
</ds:datastoreItem>
</file>

<file path=customXml/itemProps10.xml><?xml version="1.0" encoding="utf-8"?>
<ds:datastoreItem xmlns:ds="http://schemas.openxmlformats.org/officeDocument/2006/customXml" ds:itemID="{F117C4D1-448B-2347-80C1-71F56A790008}">
  <ds:schemaRefs>
    <ds:schemaRef ds:uri="http://schemas.microsoft.com/VisualStudio/2011/storyboarding/control"/>
  </ds:schemaRefs>
</ds:datastoreItem>
</file>

<file path=customXml/itemProps11.xml><?xml version="1.0" encoding="utf-8"?>
<ds:datastoreItem xmlns:ds="http://schemas.openxmlformats.org/officeDocument/2006/customXml" ds:itemID="{D5F1771C-CD1D-6A4C-AACC-E1FBFE54A8ED}">
  <ds:schemaRefs>
    <ds:schemaRef ds:uri="http://schemas.microsoft.com/VisualStudio/2011/storyboarding/control"/>
  </ds:schemaRefs>
</ds:datastoreItem>
</file>

<file path=customXml/itemProps12.xml><?xml version="1.0" encoding="utf-8"?>
<ds:datastoreItem xmlns:ds="http://schemas.openxmlformats.org/officeDocument/2006/customXml" ds:itemID="{BDC8433A-F487-D348-91FA-FAE7DDAD5260}">
  <ds:schemaRefs>
    <ds:schemaRef ds:uri="http://schemas.microsoft.com/VisualStudio/2011/storyboarding/control"/>
  </ds:schemaRefs>
</ds:datastoreItem>
</file>

<file path=customXml/itemProps13.xml><?xml version="1.0" encoding="utf-8"?>
<ds:datastoreItem xmlns:ds="http://schemas.openxmlformats.org/officeDocument/2006/customXml" ds:itemID="{8074F02A-85D8-D341-BB43-9F6A773E926E}">
  <ds:schemaRefs>
    <ds:schemaRef ds:uri="http://schemas.microsoft.com/VisualStudio/2011/storyboarding/control"/>
  </ds:schemaRefs>
</ds:datastoreItem>
</file>

<file path=customXml/itemProps14.xml><?xml version="1.0" encoding="utf-8"?>
<ds:datastoreItem xmlns:ds="http://schemas.openxmlformats.org/officeDocument/2006/customXml" ds:itemID="{D5F1C28E-039E-A44B-9C18-D4A1C181F07A}">
  <ds:schemaRefs>
    <ds:schemaRef ds:uri="http://schemas.microsoft.com/VisualStudio/2011/storyboarding/control"/>
  </ds:schemaRefs>
</ds:datastoreItem>
</file>

<file path=customXml/itemProps15.xml><?xml version="1.0" encoding="utf-8"?>
<ds:datastoreItem xmlns:ds="http://schemas.openxmlformats.org/officeDocument/2006/customXml" ds:itemID="{1D8B82E4-AA55-F441-BB71-25D22B3F710C}">
  <ds:schemaRefs>
    <ds:schemaRef ds:uri="http://schemas.microsoft.com/VisualStudio/2011/storyboarding/control"/>
  </ds:schemaRefs>
</ds:datastoreItem>
</file>

<file path=customXml/itemProps16.xml><?xml version="1.0" encoding="utf-8"?>
<ds:datastoreItem xmlns:ds="http://schemas.openxmlformats.org/officeDocument/2006/customXml" ds:itemID="{613F175D-E271-D24A-A2F9-E23C05D23AA0}">
  <ds:schemaRefs>
    <ds:schemaRef ds:uri="http://schemas.microsoft.com/VisualStudio/2011/storyboarding/control"/>
  </ds:schemaRefs>
</ds:datastoreItem>
</file>

<file path=customXml/itemProps17.xml><?xml version="1.0" encoding="utf-8"?>
<ds:datastoreItem xmlns:ds="http://schemas.openxmlformats.org/officeDocument/2006/customXml" ds:itemID="{E97EFF24-46BB-1E4C-ABCA-E3D594DF710A}">
  <ds:schemaRefs>
    <ds:schemaRef ds:uri="http://schemas.microsoft.com/VisualStudio/2011/storyboarding/control"/>
  </ds:schemaRefs>
</ds:datastoreItem>
</file>

<file path=customXml/itemProps18.xml><?xml version="1.0" encoding="utf-8"?>
<ds:datastoreItem xmlns:ds="http://schemas.openxmlformats.org/officeDocument/2006/customXml" ds:itemID="{BC56E99E-9000-ED43-BAD7-619405445615}">
  <ds:schemaRefs>
    <ds:schemaRef ds:uri="http://schemas.microsoft.com/VisualStudio/2011/storyboarding/control"/>
  </ds:schemaRefs>
</ds:datastoreItem>
</file>

<file path=customXml/itemProps19.xml><?xml version="1.0" encoding="utf-8"?>
<ds:datastoreItem xmlns:ds="http://schemas.openxmlformats.org/officeDocument/2006/customXml" ds:itemID="{A637DC56-7D19-0447-84C5-D5B99F12D12B}">
  <ds:schemaRefs>
    <ds:schemaRef ds:uri="http://schemas.microsoft.com/VisualStudio/2011/storyboarding/control"/>
  </ds:schemaRefs>
</ds:datastoreItem>
</file>

<file path=customXml/itemProps20.xml><?xml version="1.0" encoding="utf-8"?>
<ds:datastoreItem xmlns:ds="http://schemas.openxmlformats.org/officeDocument/2006/customXml" ds:itemID="{F29D13A9-DD3F-7F44-AD85-090B568531AE}">
  <ds:schemaRefs>
    <ds:schemaRef ds:uri="http://schemas.microsoft.com/VisualStudio/2011/storyboarding/control"/>
  </ds:schemaRefs>
</ds:datastoreItem>
</file>

<file path=customXml/itemProps21.xml><?xml version="1.0" encoding="utf-8"?>
<ds:datastoreItem xmlns:ds="http://schemas.openxmlformats.org/officeDocument/2006/customXml" ds:itemID="{D6189A44-CE32-5143-A2C9-9CCEB5628078}">
  <ds:schemaRefs>
    <ds:schemaRef ds:uri="http://schemas.microsoft.com/VisualStudio/2011/storyboarding/control"/>
  </ds:schemaRefs>
</ds:datastoreItem>
</file>

<file path=customXml/itemProps22.xml><?xml version="1.0" encoding="utf-8"?>
<ds:datastoreItem xmlns:ds="http://schemas.openxmlformats.org/officeDocument/2006/customXml" ds:itemID="{159CCCA2-F2DD-9F4F-9758-E4BAAA6CB794}">
  <ds:schemaRefs>
    <ds:schemaRef ds:uri="http://schemas.microsoft.com/VisualStudio/2011/storyboarding/control"/>
  </ds:schemaRefs>
</ds:datastoreItem>
</file>

<file path=customXml/itemProps23.xml><?xml version="1.0" encoding="utf-8"?>
<ds:datastoreItem xmlns:ds="http://schemas.openxmlformats.org/officeDocument/2006/customXml" ds:itemID="{6CB5137C-C8F5-AC42-8488-5249C697B951}">
  <ds:schemaRefs>
    <ds:schemaRef ds:uri="http://schemas.microsoft.com/VisualStudio/2011/storyboarding/control"/>
  </ds:schemaRefs>
</ds:datastoreItem>
</file>

<file path=customXml/itemProps24.xml><?xml version="1.0" encoding="utf-8"?>
<ds:datastoreItem xmlns:ds="http://schemas.openxmlformats.org/officeDocument/2006/customXml" ds:itemID="{B996EC1D-2F40-5F40-B376-C42C1E9831A8}">
  <ds:schemaRefs>
    <ds:schemaRef ds:uri="http://schemas.microsoft.com/VisualStudio/2011/storyboarding/control"/>
  </ds:schemaRefs>
</ds:datastoreItem>
</file>

<file path=customXml/itemProps25.xml><?xml version="1.0" encoding="utf-8"?>
<ds:datastoreItem xmlns:ds="http://schemas.openxmlformats.org/officeDocument/2006/customXml" ds:itemID="{7338E124-F1C4-FF41-BD67-57E50B511ED6}">
  <ds:schemaRefs>
    <ds:schemaRef ds:uri="http://schemas.microsoft.com/VisualStudio/2011/storyboarding/control"/>
  </ds:schemaRefs>
</ds:datastoreItem>
</file>

<file path=customXml/itemProps26.xml><?xml version="1.0" encoding="utf-8"?>
<ds:datastoreItem xmlns:ds="http://schemas.openxmlformats.org/officeDocument/2006/customXml" ds:itemID="{F46A3896-A3C1-6B4C-B5C6-9FCBC8F23962}">
  <ds:schemaRefs>
    <ds:schemaRef ds:uri="http://schemas.microsoft.com/VisualStudio/2011/storyboarding/control"/>
  </ds:schemaRefs>
</ds:datastoreItem>
</file>

<file path=customXml/itemProps27.xml><?xml version="1.0" encoding="utf-8"?>
<ds:datastoreItem xmlns:ds="http://schemas.openxmlformats.org/officeDocument/2006/customXml" ds:itemID="{D6EB382F-D04A-C841-A903-1BCA8771938D}">
  <ds:schemaRefs>
    <ds:schemaRef ds:uri="http://schemas.microsoft.com/VisualStudio/2011/storyboarding/control"/>
  </ds:schemaRefs>
</ds:datastoreItem>
</file>

<file path=customXml/itemProps28.xml><?xml version="1.0" encoding="utf-8"?>
<ds:datastoreItem xmlns:ds="http://schemas.openxmlformats.org/officeDocument/2006/customXml" ds:itemID="{ADE08D22-9F94-8A4D-A0BC-0F04F3DE1EC5}">
  <ds:schemaRefs>
    <ds:schemaRef ds:uri="http://schemas.microsoft.com/VisualStudio/2011/storyboarding/control"/>
  </ds:schemaRefs>
</ds:datastoreItem>
</file>

<file path=customXml/itemProps29.xml><?xml version="1.0" encoding="utf-8"?>
<ds:datastoreItem xmlns:ds="http://schemas.openxmlformats.org/officeDocument/2006/customXml" ds:itemID="{7409FB79-15EB-DD46-A595-55F3516A8A89}">
  <ds:schemaRefs>
    <ds:schemaRef ds:uri="http://schemas.microsoft.com/VisualStudio/2011/storyboarding/control"/>
  </ds:schemaRefs>
</ds:datastoreItem>
</file>

<file path=customXml/itemProps30.xml><?xml version="1.0" encoding="utf-8"?>
<ds:datastoreItem xmlns:ds="http://schemas.openxmlformats.org/officeDocument/2006/customXml" ds:itemID="{390C5B4C-EB77-1749-A5A2-7FC7D03844F7}">
  <ds:schemaRefs>
    <ds:schemaRef ds:uri="http://schemas.microsoft.com/VisualStudio/2011/storyboarding/control"/>
  </ds:schemaRefs>
</ds:datastoreItem>
</file>

<file path=customXml/itemProps31.xml><?xml version="1.0" encoding="utf-8"?>
<ds:datastoreItem xmlns:ds="http://schemas.openxmlformats.org/officeDocument/2006/customXml" ds:itemID="{8B1CB629-5C29-404A-9707-E720408BEC8F}">
  <ds:schemaRefs>
    <ds:schemaRef ds:uri="http://schemas.microsoft.com/VisualStudio/2011/storyboarding/control"/>
  </ds:schemaRefs>
</ds:datastoreItem>
</file>

<file path=customXml/itemProps32.xml><?xml version="1.0" encoding="utf-8"?>
<ds:datastoreItem xmlns:ds="http://schemas.openxmlformats.org/officeDocument/2006/customXml" ds:itemID="{A44F6676-C374-8243-AE11-DCE41AEBAE56}">
  <ds:schemaRefs>
    <ds:schemaRef ds:uri="http://schemas.microsoft.com/VisualStudio/2011/storyboarding/control"/>
  </ds:schemaRefs>
</ds:datastoreItem>
</file>

<file path=customXml/itemProps33.xml><?xml version="1.0" encoding="utf-8"?>
<ds:datastoreItem xmlns:ds="http://schemas.openxmlformats.org/officeDocument/2006/customXml" ds:itemID="{3360EDCB-1CA8-7D43-9D5A-F19BC87282C7}">
  <ds:schemaRefs>
    <ds:schemaRef ds:uri="http://schemas.microsoft.com/VisualStudio/2011/storyboarding/control"/>
  </ds:schemaRefs>
</ds:datastoreItem>
</file>

<file path=customXml/itemProps34.xml><?xml version="1.0" encoding="utf-8"?>
<ds:datastoreItem xmlns:ds="http://schemas.openxmlformats.org/officeDocument/2006/customXml" ds:itemID="{E9FA41A3-3E9B-8E4C-A594-69F32752649B}">
  <ds:schemaRefs>
    <ds:schemaRef ds:uri="http://schemas.microsoft.com/VisualStudio/2011/storyboarding/control"/>
  </ds:schemaRefs>
</ds:datastoreItem>
</file>

<file path=customXml/itemProps35.xml><?xml version="1.0" encoding="utf-8"?>
<ds:datastoreItem xmlns:ds="http://schemas.openxmlformats.org/officeDocument/2006/customXml" ds:itemID="{97571CFE-7773-4348-9806-68AF4FECB18A}">
  <ds:schemaRefs>
    <ds:schemaRef ds:uri="http://schemas.microsoft.com/VisualStudio/2011/storyboarding/control"/>
  </ds:schemaRefs>
</ds:datastoreItem>
</file>

<file path=customXml/itemProps36.xml><?xml version="1.0" encoding="utf-8"?>
<ds:datastoreItem xmlns:ds="http://schemas.openxmlformats.org/officeDocument/2006/customXml" ds:itemID="{5DB9D8C8-74D5-E249-82A6-623C70659AF5}">
  <ds:schemaRefs>
    <ds:schemaRef ds:uri="http://schemas.microsoft.com/VisualStudio/2011/storyboarding/control"/>
  </ds:schemaRefs>
</ds:datastoreItem>
</file>

<file path=customXml/itemProps37.xml><?xml version="1.0" encoding="utf-8"?>
<ds:datastoreItem xmlns:ds="http://schemas.openxmlformats.org/officeDocument/2006/customXml" ds:itemID="{B2B3EC2D-E2AB-0B4D-902D-E6989200EDB1}">
  <ds:schemaRefs>
    <ds:schemaRef ds:uri="http://schemas.microsoft.com/VisualStudio/2011/storyboarding/control"/>
  </ds:schemaRefs>
</ds:datastoreItem>
</file>

<file path=customXml/itemProps38.xml><?xml version="1.0" encoding="utf-8"?>
<ds:datastoreItem xmlns:ds="http://schemas.openxmlformats.org/officeDocument/2006/customXml" ds:itemID="{3301BAB9-BFD4-664F-8548-1AC44B6B4670}">
  <ds:schemaRefs>
    <ds:schemaRef ds:uri="http://schemas.microsoft.com/VisualStudio/2011/storyboarding/control"/>
  </ds:schemaRefs>
</ds:datastoreItem>
</file>

<file path=customXml/itemProps39.xml><?xml version="1.0" encoding="utf-8"?>
<ds:datastoreItem xmlns:ds="http://schemas.openxmlformats.org/officeDocument/2006/customXml" ds:itemID="{51C0183C-7217-6C44-B822-0F25889C58ED}">
  <ds:schemaRefs>
    <ds:schemaRef ds:uri="http://schemas.microsoft.com/VisualStudio/2011/storyboarding/control"/>
  </ds:schemaRefs>
</ds:datastoreItem>
</file>

<file path=customXml/itemProps40.xml><?xml version="1.0" encoding="utf-8"?>
<ds:datastoreItem xmlns:ds="http://schemas.openxmlformats.org/officeDocument/2006/customXml" ds:itemID="{0E1F679F-8E91-3443-8AE1-55F457E44F9E}">
  <ds:schemaRefs>
    <ds:schemaRef ds:uri="http://schemas.microsoft.com/VisualStudio/2011/storyboarding/control"/>
  </ds:schemaRefs>
</ds:datastoreItem>
</file>

<file path=customXml/itemProps41.xml><?xml version="1.0" encoding="utf-8"?>
<ds:datastoreItem xmlns:ds="http://schemas.openxmlformats.org/officeDocument/2006/customXml" ds:itemID="{2ABF0732-D203-9B4E-B242-A2F059995710}">
  <ds:schemaRefs>
    <ds:schemaRef ds:uri="http://schemas.microsoft.com/VisualStudio/2011/storyboarding/control"/>
  </ds:schemaRefs>
</ds:datastoreItem>
</file>

<file path=customXml/itemProps42.xml><?xml version="1.0" encoding="utf-8"?>
<ds:datastoreItem xmlns:ds="http://schemas.openxmlformats.org/officeDocument/2006/customXml" ds:itemID="{896A7318-A9EC-864E-BF1E-92BED96A4874}">
  <ds:schemaRefs>
    <ds:schemaRef ds:uri="http://schemas.microsoft.com/VisualStudio/2011/storyboarding/control"/>
  </ds:schemaRefs>
</ds:datastoreItem>
</file>

<file path=customXml/itemProps43.xml><?xml version="1.0" encoding="utf-8"?>
<ds:datastoreItem xmlns:ds="http://schemas.openxmlformats.org/officeDocument/2006/customXml" ds:itemID="{4C144984-F1F6-3A47-89FC-C4A106453691}">
  <ds:schemaRefs>
    <ds:schemaRef ds:uri="http://schemas.microsoft.com/VisualStudio/2011/storyboarding/control"/>
  </ds:schemaRefs>
</ds:datastoreItem>
</file>

<file path=customXml/itemProps44.xml><?xml version="1.0" encoding="utf-8"?>
<ds:datastoreItem xmlns:ds="http://schemas.openxmlformats.org/officeDocument/2006/customXml" ds:itemID="{D4A7D54A-D2A3-4E4E-A491-BFACD3744210}">
  <ds:schemaRefs>
    <ds:schemaRef ds:uri="http://schemas.microsoft.com/VisualStudio/2011/storyboarding/control"/>
  </ds:schemaRefs>
</ds:datastoreItem>
</file>

<file path=customXml/itemProps45.xml><?xml version="1.0" encoding="utf-8"?>
<ds:datastoreItem xmlns:ds="http://schemas.openxmlformats.org/officeDocument/2006/customXml" ds:itemID="{4D4E4DB7-EDD3-944F-815D-0DFCAF35A467}">
  <ds:schemaRefs>
    <ds:schemaRef ds:uri="http://schemas.microsoft.com/VisualStudio/2011/storyboarding/control"/>
  </ds:schemaRefs>
</ds:datastoreItem>
</file>

<file path=customXml/itemProps46.xml><?xml version="1.0" encoding="utf-8"?>
<ds:datastoreItem xmlns:ds="http://schemas.openxmlformats.org/officeDocument/2006/customXml" ds:itemID="{CBE6CE05-6FBE-B24F-AFF7-4D32420A9A45}">
  <ds:schemaRefs>
    <ds:schemaRef ds:uri="http://schemas.microsoft.com/VisualStudio/2011/storyboarding/control"/>
  </ds:schemaRefs>
</ds:datastoreItem>
</file>

<file path=customXml/itemProps47.xml><?xml version="1.0" encoding="utf-8"?>
<ds:datastoreItem xmlns:ds="http://schemas.openxmlformats.org/officeDocument/2006/customXml" ds:itemID="{FC7B84DF-DBCB-5540-A07B-9F96A4322F22}">
  <ds:schemaRefs>
    <ds:schemaRef ds:uri="http://schemas.microsoft.com/VisualStudio/2011/storyboarding/control"/>
  </ds:schemaRefs>
</ds:datastoreItem>
</file>

<file path=customXml/itemProps48.xml><?xml version="1.0" encoding="utf-8"?>
<ds:datastoreItem xmlns:ds="http://schemas.openxmlformats.org/officeDocument/2006/customXml" ds:itemID="{4ABF0AE3-16E2-0A42-9826-BF1333A5B723}">
  <ds:schemaRefs>
    <ds:schemaRef ds:uri="http://schemas.microsoft.com/VisualStudio/2011/storyboarding/control"/>
  </ds:schemaRefs>
</ds:datastoreItem>
</file>

<file path=customXml/itemProps49.xml><?xml version="1.0" encoding="utf-8"?>
<ds:datastoreItem xmlns:ds="http://schemas.openxmlformats.org/officeDocument/2006/customXml" ds:itemID="{2EDB7B0E-89D5-F44A-96D9-EDA06D493166}">
  <ds:schemaRefs>
    <ds:schemaRef ds:uri="http://schemas.microsoft.com/VisualStudio/2011/storyboarding/control"/>
  </ds:schemaRefs>
</ds:datastoreItem>
</file>

<file path=customXml/itemProps50.xml><?xml version="1.0" encoding="utf-8"?>
<ds:datastoreItem xmlns:ds="http://schemas.openxmlformats.org/officeDocument/2006/customXml" ds:itemID="{01F1F6E0-CDF0-3A46-9BD2-BE23C7647B83}">
  <ds:schemaRefs>
    <ds:schemaRef ds:uri="http://schemas.microsoft.com/VisualStudio/2011/storyboarding/control"/>
  </ds:schemaRefs>
</ds:datastoreItem>
</file>

<file path=customXml/itemProps51.xml><?xml version="1.0" encoding="utf-8"?>
<ds:datastoreItem xmlns:ds="http://schemas.openxmlformats.org/officeDocument/2006/customXml" ds:itemID="{31873A0C-03F7-0F44-BD75-BE698153205F}">
  <ds:schemaRefs>
    <ds:schemaRef ds:uri="http://schemas.microsoft.com/VisualStudio/2011/storyboarding/control"/>
  </ds:schemaRefs>
</ds:datastoreItem>
</file>

<file path=customXml/itemProps52.xml><?xml version="1.0" encoding="utf-8"?>
<ds:datastoreItem xmlns:ds="http://schemas.openxmlformats.org/officeDocument/2006/customXml" ds:itemID="{FB61A746-DE8C-1149-9912-D36F33FE1557}">
  <ds:schemaRefs>
    <ds:schemaRef ds:uri="http://schemas.microsoft.com/VisualStudio/2011/storyboarding/control"/>
  </ds:schemaRefs>
</ds:datastoreItem>
</file>

<file path=customXml/itemProps53.xml><?xml version="1.0" encoding="utf-8"?>
<ds:datastoreItem xmlns:ds="http://schemas.openxmlformats.org/officeDocument/2006/customXml" ds:itemID="{9DD20690-184E-A94C-83D4-16ACF99BFBE8}">
  <ds:schemaRefs>
    <ds:schemaRef ds:uri="http://schemas.microsoft.com/VisualStudio/2011/storyboarding/control"/>
  </ds:schemaRefs>
</ds:datastoreItem>
</file>

<file path=customXml/itemProps54.xml><?xml version="1.0" encoding="utf-8"?>
<ds:datastoreItem xmlns:ds="http://schemas.openxmlformats.org/officeDocument/2006/customXml" ds:itemID="{2E90EDE5-D5F5-104C-8A57-9F5C49DAD0D0}">
  <ds:schemaRefs>
    <ds:schemaRef ds:uri="http://schemas.microsoft.com/VisualStudio/2011/storyboarding/control"/>
  </ds:schemaRefs>
</ds:datastoreItem>
</file>

<file path=customXml/itemProps55.xml><?xml version="1.0" encoding="utf-8"?>
<ds:datastoreItem xmlns:ds="http://schemas.openxmlformats.org/officeDocument/2006/customXml" ds:itemID="{1387EE07-327F-B64F-8CD0-3632E2A0F97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Nik2013</Template>
  <TotalTime>7306</TotalTime>
  <Words>1340</Words>
  <Application>Microsoft Office PowerPoint</Application>
  <PresentationFormat>On-screen Show (4:3)</PresentationFormat>
  <Paragraphs>186</Paragraphs>
  <Slides>23</Slides>
  <Notes>8</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Nik2013</vt:lpstr>
      <vt:lpstr>Interaction Design</vt:lpstr>
      <vt:lpstr>Introduction</vt:lpstr>
      <vt:lpstr>PowerPoint Presentation</vt:lpstr>
      <vt:lpstr>Except…</vt:lpstr>
      <vt:lpstr>Testing requirements</vt:lpstr>
      <vt:lpstr>Local Structure</vt:lpstr>
      <vt:lpstr>4 Things To Know</vt:lpstr>
      <vt:lpstr>Where Am I?</vt:lpstr>
      <vt:lpstr>What Can I Do?</vt:lpstr>
      <vt:lpstr>What Will Happen If…?</vt:lpstr>
      <vt:lpstr>What Have I Done?</vt:lpstr>
      <vt:lpstr>Where scenarios fit in</vt:lpstr>
      <vt:lpstr>Logging in</vt:lpstr>
      <vt:lpstr>Booking a game</vt:lpstr>
      <vt:lpstr>PowerPoint Presentation</vt:lpstr>
      <vt:lpstr>Testing matrix</vt:lpstr>
      <vt:lpstr>PowerPoint Presentation</vt:lpstr>
      <vt:lpstr>Testing matrix</vt:lpstr>
      <vt:lpstr>Testing matrix</vt:lpstr>
      <vt:lpstr>PowerPoint Presentation</vt:lpstr>
      <vt:lpstr>Testing matrix</vt:lpstr>
      <vt:lpstr>The test report</vt:lpstr>
      <vt:lpstr>Looking ahead</vt:lpstr>
    </vt:vector>
  </TitlesOfParts>
  <LinksUpToDate>false</LinksUpToDate>
  <SharedDoc>false</SharedDoc>
  <HyperlinkBase/>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Use Case Modelling</dc:title>
  <dc:creator>Nik Whitehead</dc:creator>
  <cp:lastModifiedBy>Dr Nik Whitehead</cp:lastModifiedBy>
  <cp:revision>90</cp:revision>
  <dcterms:created xsi:type="dcterms:W3CDTF">2011-02-01T15:31:17Z</dcterms:created>
  <dcterms:modified xsi:type="dcterms:W3CDTF">2015-03-17T12:14:37Z</dcterms:modified>
</cp:coreProperties>
</file>