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39"/>
  </p:notesMasterIdLst>
  <p:handoutMasterIdLst>
    <p:handoutMasterId r:id="rId40"/>
  </p:handoutMasterIdLst>
  <p:sldIdLst>
    <p:sldId id="279" r:id="rId3"/>
    <p:sldId id="256" r:id="rId4"/>
    <p:sldId id="257" r:id="rId5"/>
    <p:sldId id="258" r:id="rId6"/>
    <p:sldId id="259" r:id="rId7"/>
    <p:sldId id="261" r:id="rId8"/>
    <p:sldId id="262" r:id="rId9"/>
    <p:sldId id="263" r:id="rId10"/>
    <p:sldId id="260" r:id="rId11"/>
    <p:sldId id="264" r:id="rId12"/>
    <p:sldId id="265" r:id="rId13"/>
    <p:sldId id="266" r:id="rId14"/>
    <p:sldId id="340" r:id="rId15"/>
    <p:sldId id="296" r:id="rId16"/>
    <p:sldId id="297" r:id="rId17"/>
    <p:sldId id="289" r:id="rId18"/>
    <p:sldId id="290" r:id="rId19"/>
    <p:sldId id="291" r:id="rId20"/>
    <p:sldId id="292" r:id="rId21"/>
    <p:sldId id="293" r:id="rId22"/>
    <p:sldId id="267" r:id="rId23"/>
    <p:sldId id="268" r:id="rId24"/>
    <p:sldId id="295" r:id="rId25"/>
    <p:sldId id="271" r:id="rId26"/>
    <p:sldId id="272" r:id="rId27"/>
    <p:sldId id="294" r:id="rId28"/>
    <p:sldId id="298" r:id="rId29"/>
    <p:sldId id="299" r:id="rId30"/>
    <p:sldId id="300" r:id="rId31"/>
    <p:sldId id="337" r:id="rId32"/>
    <p:sldId id="338" r:id="rId33"/>
    <p:sldId id="301" r:id="rId34"/>
    <p:sldId id="303" r:id="rId35"/>
    <p:sldId id="341" r:id="rId36"/>
    <p:sldId id="302" r:id="rId37"/>
    <p:sldId id="339" r:id="rId38"/>
  </p:sldIdLst>
  <p:sldSz cx="9144000" cy="6858000" type="screen4x3"/>
  <p:notesSz cx="6858000" cy="9144000"/>
  <p:defaultTextStyle>
    <a:defPPr>
      <a:defRPr lang="en-GB"/>
    </a:defPPr>
    <a:lvl1pPr algn="l" defTabSz="449263" rtl="0" eaLnBrk="0" fontAlgn="base" hangingPunct="0">
      <a:spcBef>
        <a:spcPct val="0"/>
      </a:spcBef>
      <a:spcAft>
        <a:spcPct val="0"/>
      </a:spcAft>
      <a:defRPr sz="2400" kern="1200">
        <a:solidFill>
          <a:schemeClr val="bg1"/>
        </a:solidFill>
        <a:latin typeface="Times New Roman" panose="02020603050405020304" pitchFamily="18" charset="0"/>
        <a:ea typeface="ＭＳ Ｐゴシック" panose="020B0600070205080204" pitchFamily="34" charset="-128"/>
        <a:cs typeface="+mn-cs"/>
      </a:defRPr>
    </a:lvl1pPr>
    <a:lvl2pPr marL="457200" algn="l" defTabSz="449263" rtl="0" eaLnBrk="0" fontAlgn="base" hangingPunct="0">
      <a:spcBef>
        <a:spcPct val="0"/>
      </a:spcBef>
      <a:spcAft>
        <a:spcPct val="0"/>
      </a:spcAft>
      <a:defRPr sz="2400" kern="1200">
        <a:solidFill>
          <a:schemeClr val="bg1"/>
        </a:solidFill>
        <a:latin typeface="Times New Roman" panose="02020603050405020304" pitchFamily="18" charset="0"/>
        <a:ea typeface="ＭＳ Ｐゴシック" panose="020B0600070205080204" pitchFamily="34" charset="-128"/>
        <a:cs typeface="+mn-cs"/>
      </a:defRPr>
    </a:lvl2pPr>
    <a:lvl3pPr marL="914400" algn="l" defTabSz="449263" rtl="0" eaLnBrk="0" fontAlgn="base" hangingPunct="0">
      <a:spcBef>
        <a:spcPct val="0"/>
      </a:spcBef>
      <a:spcAft>
        <a:spcPct val="0"/>
      </a:spcAft>
      <a:defRPr sz="2400" kern="1200">
        <a:solidFill>
          <a:schemeClr val="bg1"/>
        </a:solidFill>
        <a:latin typeface="Times New Roman" panose="02020603050405020304" pitchFamily="18" charset="0"/>
        <a:ea typeface="ＭＳ Ｐゴシック" panose="020B0600070205080204" pitchFamily="34" charset="-128"/>
        <a:cs typeface="+mn-cs"/>
      </a:defRPr>
    </a:lvl3pPr>
    <a:lvl4pPr marL="1371600" algn="l" defTabSz="449263" rtl="0" eaLnBrk="0" fontAlgn="base" hangingPunct="0">
      <a:spcBef>
        <a:spcPct val="0"/>
      </a:spcBef>
      <a:spcAft>
        <a:spcPct val="0"/>
      </a:spcAft>
      <a:defRPr sz="2400" kern="1200">
        <a:solidFill>
          <a:schemeClr val="bg1"/>
        </a:solidFill>
        <a:latin typeface="Times New Roman" panose="02020603050405020304" pitchFamily="18" charset="0"/>
        <a:ea typeface="ＭＳ Ｐゴシック" panose="020B0600070205080204" pitchFamily="34" charset="-128"/>
        <a:cs typeface="+mn-cs"/>
      </a:defRPr>
    </a:lvl4pPr>
    <a:lvl5pPr marL="1828800" algn="l" defTabSz="449263" rtl="0" eaLnBrk="0" fontAlgn="base" hangingPunct="0">
      <a:spcBef>
        <a:spcPct val="0"/>
      </a:spcBef>
      <a:spcAft>
        <a:spcPct val="0"/>
      </a:spcAft>
      <a:defRPr sz="2400" kern="1200">
        <a:solidFill>
          <a:schemeClr val="bg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bg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bg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bg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bg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5B1700-33B5-893E-CEE9-7EE633D455B9}" v="4" dt="2024-10-17T17:50:34.948"/>
    <p1510:client id="{E575C33B-177D-B2A9-6B1C-362ACFCA2385}" v="6" dt="2024-10-17T17:51:53.6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94" autoAdjust="0"/>
    <p:restoredTop sz="94540"/>
  </p:normalViewPr>
  <p:slideViewPr>
    <p:cSldViewPr>
      <p:cViewPr varScale="1">
        <p:scale>
          <a:sx n="86" d="100"/>
          <a:sy n="86" d="100"/>
        </p:scale>
        <p:origin x="861" y="4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45"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94A757-EB8C-4ECC-85D2-96B5042EDB30}" type="doc">
      <dgm:prSet loTypeId="urn:microsoft.com/office/officeart/2016/7/layout/BasicLinearProcessNumbered" loCatId="process" qsTypeId="urn:microsoft.com/office/officeart/2005/8/quickstyle/simple1" qsCatId="simple" csTypeId="urn:microsoft.com/office/officeart/2005/8/colors/colorful2" csCatId="colorful" phldr="1"/>
      <dgm:spPr/>
      <dgm:t>
        <a:bodyPr/>
        <a:lstStyle/>
        <a:p>
          <a:endParaRPr lang="en-US"/>
        </a:p>
      </dgm:t>
    </dgm:pt>
    <dgm:pt modelId="{FA615646-C4A3-4BF5-AA9B-6A886824051C}">
      <dgm:prSet/>
      <dgm:spPr/>
      <dgm:t>
        <a:bodyPr/>
        <a:lstStyle/>
        <a:p>
          <a:r>
            <a:rPr lang="en-US" dirty="0"/>
            <a:t>Research Mind exercise nutrition do it on the online library. Find a  report that evaluates the scheme</a:t>
          </a:r>
        </a:p>
      </dgm:t>
    </dgm:pt>
    <dgm:pt modelId="{5A279AE9-BCEE-4B48-AB0B-85D3F9737A8B}" type="parTrans" cxnId="{76DEC951-3196-43F4-B3C1-7562DAD8B11A}">
      <dgm:prSet/>
      <dgm:spPr/>
      <dgm:t>
        <a:bodyPr/>
        <a:lstStyle/>
        <a:p>
          <a:endParaRPr lang="en-US"/>
        </a:p>
      </dgm:t>
    </dgm:pt>
    <dgm:pt modelId="{B3AC2799-B7E2-4D07-A7CA-722111D087C9}" type="sibTrans" cxnId="{76DEC951-3196-43F4-B3C1-7562DAD8B11A}">
      <dgm:prSet phldrT="1" phldr="0"/>
      <dgm:spPr/>
      <dgm:t>
        <a:bodyPr/>
        <a:lstStyle/>
        <a:p>
          <a:r>
            <a:rPr lang="en-US"/>
            <a:t>1</a:t>
          </a:r>
        </a:p>
      </dgm:t>
    </dgm:pt>
    <dgm:pt modelId="{172CEDAF-EED6-40CE-9CF5-BDEE24659E24}">
      <dgm:prSet/>
      <dgm:spPr/>
      <dgm:t>
        <a:bodyPr/>
        <a:lstStyle/>
        <a:p>
          <a:r>
            <a:rPr lang="en-US" dirty="0"/>
            <a:t>Make notes as you </a:t>
          </a:r>
          <a:r>
            <a:rPr lang="en-US"/>
            <a:t>read through</a:t>
          </a:r>
        </a:p>
      </dgm:t>
    </dgm:pt>
    <dgm:pt modelId="{DDCA6705-922E-4990-988B-E16925820B9B}" type="parTrans" cxnId="{C9CBC2CF-D5CC-4836-9D10-16589DB045BB}">
      <dgm:prSet/>
      <dgm:spPr/>
      <dgm:t>
        <a:bodyPr/>
        <a:lstStyle/>
        <a:p>
          <a:endParaRPr lang="en-US"/>
        </a:p>
      </dgm:t>
    </dgm:pt>
    <dgm:pt modelId="{2814CE81-CA0E-46EF-A036-D6686E46A329}" type="sibTrans" cxnId="{C9CBC2CF-D5CC-4836-9D10-16589DB045BB}">
      <dgm:prSet phldrT="2" phldr="0"/>
      <dgm:spPr/>
      <dgm:t>
        <a:bodyPr/>
        <a:lstStyle/>
        <a:p>
          <a:r>
            <a:rPr lang="en-US"/>
            <a:t>2</a:t>
          </a:r>
        </a:p>
      </dgm:t>
    </dgm:pt>
    <dgm:pt modelId="{507309D2-E099-4C54-BACB-8371E41210EC}">
      <dgm:prSet/>
      <dgm:spPr/>
      <dgm:t>
        <a:bodyPr/>
        <a:lstStyle/>
        <a:p>
          <a:r>
            <a:rPr lang="en-US"/>
            <a:t>Highlight the key findings </a:t>
          </a:r>
        </a:p>
      </dgm:t>
    </dgm:pt>
    <dgm:pt modelId="{C0D6A816-4201-4C64-83A6-AA70A1640672}" type="parTrans" cxnId="{246569E5-DB8F-4AEB-B154-5FA24048A21F}">
      <dgm:prSet/>
      <dgm:spPr/>
      <dgm:t>
        <a:bodyPr/>
        <a:lstStyle/>
        <a:p>
          <a:endParaRPr lang="en-US"/>
        </a:p>
      </dgm:t>
    </dgm:pt>
    <dgm:pt modelId="{8FA0FC39-3E05-4BB0-AB2C-5C3B2B80C329}" type="sibTrans" cxnId="{246569E5-DB8F-4AEB-B154-5FA24048A21F}">
      <dgm:prSet phldrT="3" phldr="0"/>
      <dgm:spPr/>
      <dgm:t>
        <a:bodyPr/>
        <a:lstStyle/>
        <a:p>
          <a:r>
            <a:rPr lang="en-US"/>
            <a:t>3</a:t>
          </a:r>
        </a:p>
      </dgm:t>
    </dgm:pt>
    <dgm:pt modelId="{1C7C9E59-5835-4167-98E1-24A7938CA468}">
      <dgm:prSet/>
      <dgm:spPr/>
      <dgm:t>
        <a:bodyPr/>
        <a:lstStyle/>
        <a:p>
          <a:r>
            <a:rPr lang="en-US" dirty="0"/>
            <a:t>Share your findings with the group</a:t>
          </a:r>
        </a:p>
      </dgm:t>
    </dgm:pt>
    <dgm:pt modelId="{252F197F-A61D-439F-9EDC-DA9177F128F9}" type="parTrans" cxnId="{538BB085-E608-4B1C-ABF5-79F154E474B5}">
      <dgm:prSet/>
      <dgm:spPr/>
      <dgm:t>
        <a:bodyPr/>
        <a:lstStyle/>
        <a:p>
          <a:endParaRPr lang="en-US"/>
        </a:p>
      </dgm:t>
    </dgm:pt>
    <dgm:pt modelId="{05EC9E42-48D1-43A1-9ACD-52B6F42F7AE3}" type="sibTrans" cxnId="{538BB085-E608-4B1C-ABF5-79F154E474B5}">
      <dgm:prSet phldrT="4" phldr="0"/>
      <dgm:spPr/>
      <dgm:t>
        <a:bodyPr/>
        <a:lstStyle/>
        <a:p>
          <a:r>
            <a:rPr lang="en-US"/>
            <a:t>4</a:t>
          </a:r>
        </a:p>
      </dgm:t>
    </dgm:pt>
    <dgm:pt modelId="{2B4925F0-2DDE-47C8-9240-391B7AED00AD}">
      <dgm:prSet/>
      <dgm:spPr/>
      <dgm:t>
        <a:bodyPr/>
        <a:lstStyle/>
        <a:p>
          <a:r>
            <a:rPr lang="en-US"/>
            <a:t>If you do not understand please ask for help</a:t>
          </a:r>
        </a:p>
      </dgm:t>
    </dgm:pt>
    <dgm:pt modelId="{1C50C5CC-3549-4969-9DAE-D8F7469FF45F}" type="parTrans" cxnId="{D7AD05CE-3F82-4B0D-ADEF-34653C0731C3}">
      <dgm:prSet/>
      <dgm:spPr/>
      <dgm:t>
        <a:bodyPr/>
        <a:lstStyle/>
        <a:p>
          <a:endParaRPr lang="en-US"/>
        </a:p>
      </dgm:t>
    </dgm:pt>
    <dgm:pt modelId="{4E7D07F7-FFA8-4487-8602-739E8EC0FBDF}" type="sibTrans" cxnId="{D7AD05CE-3F82-4B0D-ADEF-34653C0731C3}">
      <dgm:prSet phldrT="5" phldr="0"/>
      <dgm:spPr/>
      <dgm:t>
        <a:bodyPr/>
        <a:lstStyle/>
        <a:p>
          <a:r>
            <a:rPr lang="en-US"/>
            <a:t>5</a:t>
          </a:r>
        </a:p>
      </dgm:t>
    </dgm:pt>
    <dgm:pt modelId="{A15CA55A-DF38-AB4E-A098-128EEA1A3FE7}" type="pres">
      <dgm:prSet presAssocID="{CF94A757-EB8C-4ECC-85D2-96B5042EDB30}" presName="Name0" presStyleCnt="0">
        <dgm:presLayoutVars>
          <dgm:animLvl val="lvl"/>
          <dgm:resizeHandles val="exact"/>
        </dgm:presLayoutVars>
      </dgm:prSet>
      <dgm:spPr/>
    </dgm:pt>
    <dgm:pt modelId="{4607BBC2-D8FC-974A-9A9B-E72A2CC72E04}" type="pres">
      <dgm:prSet presAssocID="{FA615646-C4A3-4BF5-AA9B-6A886824051C}" presName="compositeNode" presStyleCnt="0">
        <dgm:presLayoutVars>
          <dgm:bulletEnabled val="1"/>
        </dgm:presLayoutVars>
      </dgm:prSet>
      <dgm:spPr/>
    </dgm:pt>
    <dgm:pt modelId="{5332C5A9-CD75-1241-B92D-400EFE7902B8}" type="pres">
      <dgm:prSet presAssocID="{FA615646-C4A3-4BF5-AA9B-6A886824051C}" presName="bgRect" presStyleLbl="bgAccFollowNode1" presStyleIdx="0" presStyleCnt="5" custScaleX="120262"/>
      <dgm:spPr/>
    </dgm:pt>
    <dgm:pt modelId="{68FDB2FF-8729-7747-B160-645AE643FC8C}" type="pres">
      <dgm:prSet presAssocID="{B3AC2799-B7E2-4D07-A7CA-722111D087C9}" presName="sibTransNodeCircle" presStyleLbl="alignNode1" presStyleIdx="0" presStyleCnt="10">
        <dgm:presLayoutVars>
          <dgm:chMax val="0"/>
          <dgm:bulletEnabled/>
        </dgm:presLayoutVars>
      </dgm:prSet>
      <dgm:spPr/>
    </dgm:pt>
    <dgm:pt modelId="{2C2B620F-D329-8A49-9A0A-B0AA5C772305}" type="pres">
      <dgm:prSet presAssocID="{FA615646-C4A3-4BF5-AA9B-6A886824051C}" presName="bottomLine" presStyleLbl="alignNode1" presStyleIdx="1" presStyleCnt="10">
        <dgm:presLayoutVars/>
      </dgm:prSet>
      <dgm:spPr/>
    </dgm:pt>
    <dgm:pt modelId="{0257175F-874F-CA4E-ADFB-73EBFBE9CFB6}" type="pres">
      <dgm:prSet presAssocID="{FA615646-C4A3-4BF5-AA9B-6A886824051C}" presName="nodeText" presStyleLbl="bgAccFollowNode1" presStyleIdx="0" presStyleCnt="5">
        <dgm:presLayoutVars>
          <dgm:bulletEnabled val="1"/>
        </dgm:presLayoutVars>
      </dgm:prSet>
      <dgm:spPr/>
    </dgm:pt>
    <dgm:pt modelId="{69B08679-64F3-3841-A584-98AA3AB6762C}" type="pres">
      <dgm:prSet presAssocID="{B3AC2799-B7E2-4D07-A7CA-722111D087C9}" presName="sibTrans" presStyleCnt="0"/>
      <dgm:spPr/>
    </dgm:pt>
    <dgm:pt modelId="{6C861A83-B4DF-C24D-94A6-A21C765723CE}" type="pres">
      <dgm:prSet presAssocID="{172CEDAF-EED6-40CE-9CF5-BDEE24659E24}" presName="compositeNode" presStyleCnt="0">
        <dgm:presLayoutVars>
          <dgm:bulletEnabled val="1"/>
        </dgm:presLayoutVars>
      </dgm:prSet>
      <dgm:spPr/>
    </dgm:pt>
    <dgm:pt modelId="{6AE60C25-B7CB-CE43-892F-6531ABB3B3EB}" type="pres">
      <dgm:prSet presAssocID="{172CEDAF-EED6-40CE-9CF5-BDEE24659E24}" presName="bgRect" presStyleLbl="bgAccFollowNode1" presStyleIdx="1" presStyleCnt="5"/>
      <dgm:spPr/>
    </dgm:pt>
    <dgm:pt modelId="{F7E410A5-2CD7-D64E-B5AE-A108609843F3}" type="pres">
      <dgm:prSet presAssocID="{2814CE81-CA0E-46EF-A036-D6686E46A329}" presName="sibTransNodeCircle" presStyleLbl="alignNode1" presStyleIdx="2" presStyleCnt="10">
        <dgm:presLayoutVars>
          <dgm:chMax val="0"/>
          <dgm:bulletEnabled/>
        </dgm:presLayoutVars>
      </dgm:prSet>
      <dgm:spPr/>
    </dgm:pt>
    <dgm:pt modelId="{CF4771D7-D471-6648-8D1A-86D0E141286D}" type="pres">
      <dgm:prSet presAssocID="{172CEDAF-EED6-40CE-9CF5-BDEE24659E24}" presName="bottomLine" presStyleLbl="alignNode1" presStyleIdx="3" presStyleCnt="10">
        <dgm:presLayoutVars/>
      </dgm:prSet>
      <dgm:spPr/>
    </dgm:pt>
    <dgm:pt modelId="{2A397287-FF65-ED4D-8B55-02DAAAA01629}" type="pres">
      <dgm:prSet presAssocID="{172CEDAF-EED6-40CE-9CF5-BDEE24659E24}" presName="nodeText" presStyleLbl="bgAccFollowNode1" presStyleIdx="1" presStyleCnt="5">
        <dgm:presLayoutVars>
          <dgm:bulletEnabled val="1"/>
        </dgm:presLayoutVars>
      </dgm:prSet>
      <dgm:spPr/>
    </dgm:pt>
    <dgm:pt modelId="{6882BA92-931B-CF45-93F2-475B6EF38331}" type="pres">
      <dgm:prSet presAssocID="{2814CE81-CA0E-46EF-A036-D6686E46A329}" presName="sibTrans" presStyleCnt="0"/>
      <dgm:spPr/>
    </dgm:pt>
    <dgm:pt modelId="{CA3F8895-34BD-994E-8F55-CC8A8BE2A03D}" type="pres">
      <dgm:prSet presAssocID="{507309D2-E099-4C54-BACB-8371E41210EC}" presName="compositeNode" presStyleCnt="0">
        <dgm:presLayoutVars>
          <dgm:bulletEnabled val="1"/>
        </dgm:presLayoutVars>
      </dgm:prSet>
      <dgm:spPr/>
    </dgm:pt>
    <dgm:pt modelId="{375095BF-6EE9-D149-9BFC-CB78ECBEB12C}" type="pres">
      <dgm:prSet presAssocID="{507309D2-E099-4C54-BACB-8371E41210EC}" presName="bgRect" presStyleLbl="bgAccFollowNode1" presStyleIdx="2" presStyleCnt="5"/>
      <dgm:spPr/>
    </dgm:pt>
    <dgm:pt modelId="{70E3E841-4A02-4B48-8A48-A968E417E052}" type="pres">
      <dgm:prSet presAssocID="{8FA0FC39-3E05-4BB0-AB2C-5C3B2B80C329}" presName="sibTransNodeCircle" presStyleLbl="alignNode1" presStyleIdx="4" presStyleCnt="10">
        <dgm:presLayoutVars>
          <dgm:chMax val="0"/>
          <dgm:bulletEnabled/>
        </dgm:presLayoutVars>
      </dgm:prSet>
      <dgm:spPr/>
    </dgm:pt>
    <dgm:pt modelId="{E5D0AAB2-08D3-C943-B755-1F0F1C350671}" type="pres">
      <dgm:prSet presAssocID="{507309D2-E099-4C54-BACB-8371E41210EC}" presName="bottomLine" presStyleLbl="alignNode1" presStyleIdx="5" presStyleCnt="10">
        <dgm:presLayoutVars/>
      </dgm:prSet>
      <dgm:spPr/>
    </dgm:pt>
    <dgm:pt modelId="{2580168E-3681-4E4D-895A-27D2C05A349F}" type="pres">
      <dgm:prSet presAssocID="{507309D2-E099-4C54-BACB-8371E41210EC}" presName="nodeText" presStyleLbl="bgAccFollowNode1" presStyleIdx="2" presStyleCnt="5">
        <dgm:presLayoutVars>
          <dgm:bulletEnabled val="1"/>
        </dgm:presLayoutVars>
      </dgm:prSet>
      <dgm:spPr/>
    </dgm:pt>
    <dgm:pt modelId="{E2DF64ED-21DF-854A-9BCD-964F549092AC}" type="pres">
      <dgm:prSet presAssocID="{8FA0FC39-3E05-4BB0-AB2C-5C3B2B80C329}" presName="sibTrans" presStyleCnt="0"/>
      <dgm:spPr/>
    </dgm:pt>
    <dgm:pt modelId="{A501D9AC-A07D-A04F-B82B-37C16F88BB8B}" type="pres">
      <dgm:prSet presAssocID="{1C7C9E59-5835-4167-98E1-24A7938CA468}" presName="compositeNode" presStyleCnt="0">
        <dgm:presLayoutVars>
          <dgm:bulletEnabled val="1"/>
        </dgm:presLayoutVars>
      </dgm:prSet>
      <dgm:spPr/>
    </dgm:pt>
    <dgm:pt modelId="{40022B80-597F-7F4D-9FA5-1AF37D79317B}" type="pres">
      <dgm:prSet presAssocID="{1C7C9E59-5835-4167-98E1-24A7938CA468}" presName="bgRect" presStyleLbl="bgAccFollowNode1" presStyleIdx="3" presStyleCnt="5"/>
      <dgm:spPr/>
    </dgm:pt>
    <dgm:pt modelId="{A810DA4C-985E-7F42-9EDC-8CE0327E8110}" type="pres">
      <dgm:prSet presAssocID="{05EC9E42-48D1-43A1-9ACD-52B6F42F7AE3}" presName="sibTransNodeCircle" presStyleLbl="alignNode1" presStyleIdx="6" presStyleCnt="10">
        <dgm:presLayoutVars>
          <dgm:chMax val="0"/>
          <dgm:bulletEnabled/>
        </dgm:presLayoutVars>
      </dgm:prSet>
      <dgm:spPr/>
    </dgm:pt>
    <dgm:pt modelId="{A6935BFA-F9D8-534B-B78D-229406FEB8DF}" type="pres">
      <dgm:prSet presAssocID="{1C7C9E59-5835-4167-98E1-24A7938CA468}" presName="bottomLine" presStyleLbl="alignNode1" presStyleIdx="7" presStyleCnt="10">
        <dgm:presLayoutVars/>
      </dgm:prSet>
      <dgm:spPr/>
    </dgm:pt>
    <dgm:pt modelId="{40BCDA36-F165-4247-900B-4DA28914D76D}" type="pres">
      <dgm:prSet presAssocID="{1C7C9E59-5835-4167-98E1-24A7938CA468}" presName="nodeText" presStyleLbl="bgAccFollowNode1" presStyleIdx="3" presStyleCnt="5">
        <dgm:presLayoutVars>
          <dgm:bulletEnabled val="1"/>
        </dgm:presLayoutVars>
      </dgm:prSet>
      <dgm:spPr/>
    </dgm:pt>
    <dgm:pt modelId="{493B25C8-93CE-A740-975D-BFB67B8D9CC9}" type="pres">
      <dgm:prSet presAssocID="{05EC9E42-48D1-43A1-9ACD-52B6F42F7AE3}" presName="sibTrans" presStyleCnt="0"/>
      <dgm:spPr/>
    </dgm:pt>
    <dgm:pt modelId="{96E0893B-8CE4-554A-9CB6-0A0681EF9EF6}" type="pres">
      <dgm:prSet presAssocID="{2B4925F0-2DDE-47C8-9240-391B7AED00AD}" presName="compositeNode" presStyleCnt="0">
        <dgm:presLayoutVars>
          <dgm:bulletEnabled val="1"/>
        </dgm:presLayoutVars>
      </dgm:prSet>
      <dgm:spPr/>
    </dgm:pt>
    <dgm:pt modelId="{30A06CCE-14B1-054F-A491-747441FE421A}" type="pres">
      <dgm:prSet presAssocID="{2B4925F0-2DDE-47C8-9240-391B7AED00AD}" presName="bgRect" presStyleLbl="bgAccFollowNode1" presStyleIdx="4" presStyleCnt="5"/>
      <dgm:spPr/>
    </dgm:pt>
    <dgm:pt modelId="{711C5E63-838A-0041-BA3C-48294AE6152B}" type="pres">
      <dgm:prSet presAssocID="{4E7D07F7-FFA8-4487-8602-739E8EC0FBDF}" presName="sibTransNodeCircle" presStyleLbl="alignNode1" presStyleIdx="8" presStyleCnt="10">
        <dgm:presLayoutVars>
          <dgm:chMax val="0"/>
          <dgm:bulletEnabled/>
        </dgm:presLayoutVars>
      </dgm:prSet>
      <dgm:spPr/>
    </dgm:pt>
    <dgm:pt modelId="{BE2955BF-8D60-C648-9192-E01EE9596B4B}" type="pres">
      <dgm:prSet presAssocID="{2B4925F0-2DDE-47C8-9240-391B7AED00AD}" presName="bottomLine" presStyleLbl="alignNode1" presStyleIdx="9" presStyleCnt="10">
        <dgm:presLayoutVars/>
      </dgm:prSet>
      <dgm:spPr/>
    </dgm:pt>
    <dgm:pt modelId="{09119857-4DB5-C946-88CC-5073F2909080}" type="pres">
      <dgm:prSet presAssocID="{2B4925F0-2DDE-47C8-9240-391B7AED00AD}" presName="nodeText" presStyleLbl="bgAccFollowNode1" presStyleIdx="4" presStyleCnt="5">
        <dgm:presLayoutVars>
          <dgm:bulletEnabled val="1"/>
        </dgm:presLayoutVars>
      </dgm:prSet>
      <dgm:spPr/>
    </dgm:pt>
  </dgm:ptLst>
  <dgm:cxnLst>
    <dgm:cxn modelId="{1601F215-82B7-774B-97F7-B34F5DFF76F9}" type="presOf" srcId="{2B4925F0-2DDE-47C8-9240-391B7AED00AD}" destId="{30A06CCE-14B1-054F-A491-747441FE421A}" srcOrd="0" destOrd="0" presId="urn:microsoft.com/office/officeart/2016/7/layout/BasicLinearProcessNumbered"/>
    <dgm:cxn modelId="{9CF95D18-BCEF-3C4C-A07F-811B3DC41A6D}" type="presOf" srcId="{B3AC2799-B7E2-4D07-A7CA-722111D087C9}" destId="{68FDB2FF-8729-7747-B160-645AE643FC8C}" srcOrd="0" destOrd="0" presId="urn:microsoft.com/office/officeart/2016/7/layout/BasicLinearProcessNumbered"/>
    <dgm:cxn modelId="{0BD31620-A9DC-6146-B811-5FCE1094BD88}" type="presOf" srcId="{05EC9E42-48D1-43A1-9ACD-52B6F42F7AE3}" destId="{A810DA4C-985E-7F42-9EDC-8CE0327E8110}" srcOrd="0" destOrd="0" presId="urn:microsoft.com/office/officeart/2016/7/layout/BasicLinearProcessNumbered"/>
    <dgm:cxn modelId="{C820DB21-47A0-6A4A-8F32-BCD10CF29897}" type="presOf" srcId="{4E7D07F7-FFA8-4487-8602-739E8EC0FBDF}" destId="{711C5E63-838A-0041-BA3C-48294AE6152B}" srcOrd="0" destOrd="0" presId="urn:microsoft.com/office/officeart/2016/7/layout/BasicLinearProcessNumbered"/>
    <dgm:cxn modelId="{FEDC2327-8518-3C43-B72C-A46D8E9D304C}" type="presOf" srcId="{1C7C9E59-5835-4167-98E1-24A7938CA468}" destId="{40BCDA36-F165-4247-900B-4DA28914D76D}" srcOrd="1" destOrd="0" presId="urn:microsoft.com/office/officeart/2016/7/layout/BasicLinearProcessNumbered"/>
    <dgm:cxn modelId="{635F782B-E1E8-D54B-AC66-57389EAB7007}" type="presOf" srcId="{2B4925F0-2DDE-47C8-9240-391B7AED00AD}" destId="{09119857-4DB5-C946-88CC-5073F2909080}" srcOrd="1" destOrd="0" presId="urn:microsoft.com/office/officeart/2016/7/layout/BasicLinearProcessNumbered"/>
    <dgm:cxn modelId="{B750D936-3808-3543-BDAD-343FF38BD448}" type="presOf" srcId="{1C7C9E59-5835-4167-98E1-24A7938CA468}" destId="{40022B80-597F-7F4D-9FA5-1AF37D79317B}" srcOrd="0" destOrd="0" presId="urn:microsoft.com/office/officeart/2016/7/layout/BasicLinearProcessNumbered"/>
    <dgm:cxn modelId="{419A9739-EFF2-ED41-BEC6-FF4AA5845BE1}" type="presOf" srcId="{172CEDAF-EED6-40CE-9CF5-BDEE24659E24}" destId="{6AE60C25-B7CB-CE43-892F-6531ABB3B3EB}" srcOrd="0" destOrd="0" presId="urn:microsoft.com/office/officeart/2016/7/layout/BasicLinearProcessNumbered"/>
    <dgm:cxn modelId="{8152156E-AADA-F347-AB21-73399643E9DD}" type="presOf" srcId="{172CEDAF-EED6-40CE-9CF5-BDEE24659E24}" destId="{2A397287-FF65-ED4D-8B55-02DAAAA01629}" srcOrd="1" destOrd="0" presId="urn:microsoft.com/office/officeart/2016/7/layout/BasicLinearProcessNumbered"/>
    <dgm:cxn modelId="{76DEC951-3196-43F4-B3C1-7562DAD8B11A}" srcId="{CF94A757-EB8C-4ECC-85D2-96B5042EDB30}" destId="{FA615646-C4A3-4BF5-AA9B-6A886824051C}" srcOrd="0" destOrd="0" parTransId="{5A279AE9-BCEE-4B48-AB0B-85D3F9737A8B}" sibTransId="{B3AC2799-B7E2-4D07-A7CA-722111D087C9}"/>
    <dgm:cxn modelId="{2324E877-CB71-F142-964B-6A3190EE6607}" type="presOf" srcId="{CF94A757-EB8C-4ECC-85D2-96B5042EDB30}" destId="{A15CA55A-DF38-AB4E-A098-128EEA1A3FE7}" srcOrd="0" destOrd="0" presId="urn:microsoft.com/office/officeart/2016/7/layout/BasicLinearProcessNumbered"/>
    <dgm:cxn modelId="{538BB085-E608-4B1C-ABF5-79F154E474B5}" srcId="{CF94A757-EB8C-4ECC-85D2-96B5042EDB30}" destId="{1C7C9E59-5835-4167-98E1-24A7938CA468}" srcOrd="3" destOrd="0" parTransId="{252F197F-A61D-439F-9EDC-DA9177F128F9}" sibTransId="{05EC9E42-48D1-43A1-9ACD-52B6F42F7AE3}"/>
    <dgm:cxn modelId="{4B3253A1-B7FF-9B4D-A49E-84E11CB56891}" type="presOf" srcId="{507309D2-E099-4C54-BACB-8371E41210EC}" destId="{375095BF-6EE9-D149-9BFC-CB78ECBEB12C}" srcOrd="0" destOrd="0" presId="urn:microsoft.com/office/officeart/2016/7/layout/BasicLinearProcessNumbered"/>
    <dgm:cxn modelId="{105BD4BE-92AC-E546-AF00-898DA51067FE}" type="presOf" srcId="{FA615646-C4A3-4BF5-AA9B-6A886824051C}" destId="{0257175F-874F-CA4E-ADFB-73EBFBE9CFB6}" srcOrd="1" destOrd="0" presId="urn:microsoft.com/office/officeart/2016/7/layout/BasicLinearProcessNumbered"/>
    <dgm:cxn modelId="{7D97F0CA-9E7F-B04E-BAAB-9FD93B25617A}" type="presOf" srcId="{507309D2-E099-4C54-BACB-8371E41210EC}" destId="{2580168E-3681-4E4D-895A-27D2C05A349F}" srcOrd="1" destOrd="0" presId="urn:microsoft.com/office/officeart/2016/7/layout/BasicLinearProcessNumbered"/>
    <dgm:cxn modelId="{D7AD05CE-3F82-4B0D-ADEF-34653C0731C3}" srcId="{CF94A757-EB8C-4ECC-85D2-96B5042EDB30}" destId="{2B4925F0-2DDE-47C8-9240-391B7AED00AD}" srcOrd="4" destOrd="0" parTransId="{1C50C5CC-3549-4969-9DAE-D8F7469FF45F}" sibTransId="{4E7D07F7-FFA8-4487-8602-739E8EC0FBDF}"/>
    <dgm:cxn modelId="{C9CBC2CF-D5CC-4836-9D10-16589DB045BB}" srcId="{CF94A757-EB8C-4ECC-85D2-96B5042EDB30}" destId="{172CEDAF-EED6-40CE-9CF5-BDEE24659E24}" srcOrd="1" destOrd="0" parTransId="{DDCA6705-922E-4990-988B-E16925820B9B}" sibTransId="{2814CE81-CA0E-46EF-A036-D6686E46A329}"/>
    <dgm:cxn modelId="{22E334D7-E256-F647-9AB2-0C779678B06B}" type="presOf" srcId="{8FA0FC39-3E05-4BB0-AB2C-5C3B2B80C329}" destId="{70E3E841-4A02-4B48-8A48-A968E417E052}" srcOrd="0" destOrd="0" presId="urn:microsoft.com/office/officeart/2016/7/layout/BasicLinearProcessNumbered"/>
    <dgm:cxn modelId="{246569E5-DB8F-4AEB-B154-5FA24048A21F}" srcId="{CF94A757-EB8C-4ECC-85D2-96B5042EDB30}" destId="{507309D2-E099-4C54-BACB-8371E41210EC}" srcOrd="2" destOrd="0" parTransId="{C0D6A816-4201-4C64-83A6-AA70A1640672}" sibTransId="{8FA0FC39-3E05-4BB0-AB2C-5C3B2B80C329}"/>
    <dgm:cxn modelId="{2EE650F8-8F85-8E49-A1DF-84154B9842D7}" type="presOf" srcId="{FA615646-C4A3-4BF5-AA9B-6A886824051C}" destId="{5332C5A9-CD75-1241-B92D-400EFE7902B8}" srcOrd="0" destOrd="0" presId="urn:microsoft.com/office/officeart/2016/7/layout/BasicLinearProcessNumbered"/>
    <dgm:cxn modelId="{169863FE-988F-7442-822D-58AB25540586}" type="presOf" srcId="{2814CE81-CA0E-46EF-A036-D6686E46A329}" destId="{F7E410A5-2CD7-D64E-B5AE-A108609843F3}" srcOrd="0" destOrd="0" presId="urn:microsoft.com/office/officeart/2016/7/layout/BasicLinearProcessNumbered"/>
    <dgm:cxn modelId="{CE220159-1418-DB45-BD95-51D3D4A979B5}" type="presParOf" srcId="{A15CA55A-DF38-AB4E-A098-128EEA1A3FE7}" destId="{4607BBC2-D8FC-974A-9A9B-E72A2CC72E04}" srcOrd="0" destOrd="0" presId="urn:microsoft.com/office/officeart/2016/7/layout/BasicLinearProcessNumbered"/>
    <dgm:cxn modelId="{24E539EB-8D36-F74A-9ED1-78FADF31675C}" type="presParOf" srcId="{4607BBC2-D8FC-974A-9A9B-E72A2CC72E04}" destId="{5332C5A9-CD75-1241-B92D-400EFE7902B8}" srcOrd="0" destOrd="0" presId="urn:microsoft.com/office/officeart/2016/7/layout/BasicLinearProcessNumbered"/>
    <dgm:cxn modelId="{D7B4363F-7195-7F47-BCE6-DE234A641304}" type="presParOf" srcId="{4607BBC2-D8FC-974A-9A9B-E72A2CC72E04}" destId="{68FDB2FF-8729-7747-B160-645AE643FC8C}" srcOrd="1" destOrd="0" presId="urn:microsoft.com/office/officeart/2016/7/layout/BasicLinearProcessNumbered"/>
    <dgm:cxn modelId="{650E9AE3-877F-C940-BF7A-D46D61AB3BD5}" type="presParOf" srcId="{4607BBC2-D8FC-974A-9A9B-E72A2CC72E04}" destId="{2C2B620F-D329-8A49-9A0A-B0AA5C772305}" srcOrd="2" destOrd="0" presId="urn:microsoft.com/office/officeart/2016/7/layout/BasicLinearProcessNumbered"/>
    <dgm:cxn modelId="{F00740DD-4617-1141-A0F3-E16B468E70A7}" type="presParOf" srcId="{4607BBC2-D8FC-974A-9A9B-E72A2CC72E04}" destId="{0257175F-874F-CA4E-ADFB-73EBFBE9CFB6}" srcOrd="3" destOrd="0" presId="urn:microsoft.com/office/officeart/2016/7/layout/BasicLinearProcessNumbered"/>
    <dgm:cxn modelId="{DA21D118-BDF6-7A4F-BB35-D290C7E13601}" type="presParOf" srcId="{A15CA55A-DF38-AB4E-A098-128EEA1A3FE7}" destId="{69B08679-64F3-3841-A584-98AA3AB6762C}" srcOrd="1" destOrd="0" presId="urn:microsoft.com/office/officeart/2016/7/layout/BasicLinearProcessNumbered"/>
    <dgm:cxn modelId="{08849F56-B8F9-9F45-8E85-B1DFD154CEEE}" type="presParOf" srcId="{A15CA55A-DF38-AB4E-A098-128EEA1A3FE7}" destId="{6C861A83-B4DF-C24D-94A6-A21C765723CE}" srcOrd="2" destOrd="0" presId="urn:microsoft.com/office/officeart/2016/7/layout/BasicLinearProcessNumbered"/>
    <dgm:cxn modelId="{88E564CA-8E18-6A4E-B1DD-73913CF13E34}" type="presParOf" srcId="{6C861A83-B4DF-C24D-94A6-A21C765723CE}" destId="{6AE60C25-B7CB-CE43-892F-6531ABB3B3EB}" srcOrd="0" destOrd="0" presId="urn:microsoft.com/office/officeart/2016/7/layout/BasicLinearProcessNumbered"/>
    <dgm:cxn modelId="{1439BCAB-E4CE-E44B-B7F9-C0DCEACB24E4}" type="presParOf" srcId="{6C861A83-B4DF-C24D-94A6-A21C765723CE}" destId="{F7E410A5-2CD7-D64E-B5AE-A108609843F3}" srcOrd="1" destOrd="0" presId="urn:microsoft.com/office/officeart/2016/7/layout/BasicLinearProcessNumbered"/>
    <dgm:cxn modelId="{3B5BA55E-E6C2-4F4A-8BC5-0DFCD12B00F3}" type="presParOf" srcId="{6C861A83-B4DF-C24D-94A6-A21C765723CE}" destId="{CF4771D7-D471-6648-8D1A-86D0E141286D}" srcOrd="2" destOrd="0" presId="urn:microsoft.com/office/officeart/2016/7/layout/BasicLinearProcessNumbered"/>
    <dgm:cxn modelId="{D488B03E-EEDE-9A4F-93D7-27059C16A5A4}" type="presParOf" srcId="{6C861A83-B4DF-C24D-94A6-A21C765723CE}" destId="{2A397287-FF65-ED4D-8B55-02DAAAA01629}" srcOrd="3" destOrd="0" presId="urn:microsoft.com/office/officeart/2016/7/layout/BasicLinearProcessNumbered"/>
    <dgm:cxn modelId="{2060964A-56A8-BF46-B355-D331C531F901}" type="presParOf" srcId="{A15CA55A-DF38-AB4E-A098-128EEA1A3FE7}" destId="{6882BA92-931B-CF45-93F2-475B6EF38331}" srcOrd="3" destOrd="0" presId="urn:microsoft.com/office/officeart/2016/7/layout/BasicLinearProcessNumbered"/>
    <dgm:cxn modelId="{1F665257-5987-E24A-AD68-5E373568ED1D}" type="presParOf" srcId="{A15CA55A-DF38-AB4E-A098-128EEA1A3FE7}" destId="{CA3F8895-34BD-994E-8F55-CC8A8BE2A03D}" srcOrd="4" destOrd="0" presId="urn:microsoft.com/office/officeart/2016/7/layout/BasicLinearProcessNumbered"/>
    <dgm:cxn modelId="{B0D8D220-AA66-5943-AAAB-05F5D07A9F27}" type="presParOf" srcId="{CA3F8895-34BD-994E-8F55-CC8A8BE2A03D}" destId="{375095BF-6EE9-D149-9BFC-CB78ECBEB12C}" srcOrd="0" destOrd="0" presId="urn:microsoft.com/office/officeart/2016/7/layout/BasicLinearProcessNumbered"/>
    <dgm:cxn modelId="{858E44AD-03BE-C243-A288-D0898E8A1903}" type="presParOf" srcId="{CA3F8895-34BD-994E-8F55-CC8A8BE2A03D}" destId="{70E3E841-4A02-4B48-8A48-A968E417E052}" srcOrd="1" destOrd="0" presId="urn:microsoft.com/office/officeart/2016/7/layout/BasicLinearProcessNumbered"/>
    <dgm:cxn modelId="{C269AB06-3310-B84A-B521-A01D47294AAB}" type="presParOf" srcId="{CA3F8895-34BD-994E-8F55-CC8A8BE2A03D}" destId="{E5D0AAB2-08D3-C943-B755-1F0F1C350671}" srcOrd="2" destOrd="0" presId="urn:microsoft.com/office/officeart/2016/7/layout/BasicLinearProcessNumbered"/>
    <dgm:cxn modelId="{40DA6E60-5D0C-894C-8B90-691DC48FDFA5}" type="presParOf" srcId="{CA3F8895-34BD-994E-8F55-CC8A8BE2A03D}" destId="{2580168E-3681-4E4D-895A-27D2C05A349F}" srcOrd="3" destOrd="0" presId="urn:microsoft.com/office/officeart/2016/7/layout/BasicLinearProcessNumbered"/>
    <dgm:cxn modelId="{459F22BC-620C-1E45-BD28-6466DBCC6861}" type="presParOf" srcId="{A15CA55A-DF38-AB4E-A098-128EEA1A3FE7}" destId="{E2DF64ED-21DF-854A-9BCD-964F549092AC}" srcOrd="5" destOrd="0" presId="urn:microsoft.com/office/officeart/2016/7/layout/BasicLinearProcessNumbered"/>
    <dgm:cxn modelId="{BA4FB953-C51D-1142-8161-4DBF86DB27A6}" type="presParOf" srcId="{A15CA55A-DF38-AB4E-A098-128EEA1A3FE7}" destId="{A501D9AC-A07D-A04F-B82B-37C16F88BB8B}" srcOrd="6" destOrd="0" presId="urn:microsoft.com/office/officeart/2016/7/layout/BasicLinearProcessNumbered"/>
    <dgm:cxn modelId="{EE8C3178-AAD2-B14A-8363-AB01F75B49C1}" type="presParOf" srcId="{A501D9AC-A07D-A04F-B82B-37C16F88BB8B}" destId="{40022B80-597F-7F4D-9FA5-1AF37D79317B}" srcOrd="0" destOrd="0" presId="urn:microsoft.com/office/officeart/2016/7/layout/BasicLinearProcessNumbered"/>
    <dgm:cxn modelId="{E3266948-8F93-674C-A132-23F5284E5B39}" type="presParOf" srcId="{A501D9AC-A07D-A04F-B82B-37C16F88BB8B}" destId="{A810DA4C-985E-7F42-9EDC-8CE0327E8110}" srcOrd="1" destOrd="0" presId="urn:microsoft.com/office/officeart/2016/7/layout/BasicLinearProcessNumbered"/>
    <dgm:cxn modelId="{BC1084FC-11A4-EF49-801D-B86186906302}" type="presParOf" srcId="{A501D9AC-A07D-A04F-B82B-37C16F88BB8B}" destId="{A6935BFA-F9D8-534B-B78D-229406FEB8DF}" srcOrd="2" destOrd="0" presId="urn:microsoft.com/office/officeart/2016/7/layout/BasicLinearProcessNumbered"/>
    <dgm:cxn modelId="{DEA8FEC7-2575-F849-9327-C6DA9800D566}" type="presParOf" srcId="{A501D9AC-A07D-A04F-B82B-37C16F88BB8B}" destId="{40BCDA36-F165-4247-900B-4DA28914D76D}" srcOrd="3" destOrd="0" presId="urn:microsoft.com/office/officeart/2016/7/layout/BasicLinearProcessNumbered"/>
    <dgm:cxn modelId="{585FDB5F-D850-E345-B5BD-6796F4533C0D}" type="presParOf" srcId="{A15CA55A-DF38-AB4E-A098-128EEA1A3FE7}" destId="{493B25C8-93CE-A740-975D-BFB67B8D9CC9}" srcOrd="7" destOrd="0" presId="urn:microsoft.com/office/officeart/2016/7/layout/BasicLinearProcessNumbered"/>
    <dgm:cxn modelId="{27F57AD7-079B-AF43-B113-0859884A54CD}" type="presParOf" srcId="{A15CA55A-DF38-AB4E-A098-128EEA1A3FE7}" destId="{96E0893B-8CE4-554A-9CB6-0A0681EF9EF6}" srcOrd="8" destOrd="0" presId="urn:microsoft.com/office/officeart/2016/7/layout/BasicLinearProcessNumbered"/>
    <dgm:cxn modelId="{EE561C67-B7CF-F149-B060-BEE5F49875AA}" type="presParOf" srcId="{96E0893B-8CE4-554A-9CB6-0A0681EF9EF6}" destId="{30A06CCE-14B1-054F-A491-747441FE421A}" srcOrd="0" destOrd="0" presId="urn:microsoft.com/office/officeart/2016/7/layout/BasicLinearProcessNumbered"/>
    <dgm:cxn modelId="{73F0FC2B-7940-FF40-894D-D0664F08091D}" type="presParOf" srcId="{96E0893B-8CE4-554A-9CB6-0A0681EF9EF6}" destId="{711C5E63-838A-0041-BA3C-48294AE6152B}" srcOrd="1" destOrd="0" presId="urn:microsoft.com/office/officeart/2016/7/layout/BasicLinearProcessNumbered"/>
    <dgm:cxn modelId="{75F4104C-BA2F-954B-9D02-8818436F749E}" type="presParOf" srcId="{96E0893B-8CE4-554A-9CB6-0A0681EF9EF6}" destId="{BE2955BF-8D60-C648-9192-E01EE9596B4B}" srcOrd="2" destOrd="0" presId="urn:microsoft.com/office/officeart/2016/7/layout/BasicLinearProcessNumbered"/>
    <dgm:cxn modelId="{EE7E9BD3-9125-6E42-9141-68A640D43783}" type="presParOf" srcId="{96E0893B-8CE4-554A-9CB6-0A0681EF9EF6}" destId="{09119857-4DB5-C946-88CC-5073F2909080}"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2C5A9-CD75-1241-B92D-400EFE7902B8}">
      <dsp:nvSpPr>
        <dsp:cNvPr id="0" name=""/>
        <dsp:cNvSpPr/>
      </dsp:nvSpPr>
      <dsp:spPr>
        <a:xfrm>
          <a:off x="485" y="1072518"/>
          <a:ext cx="1759061" cy="204776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037" tIns="330200" rIns="114037" bIns="330200" numCol="1" spcCol="1270" anchor="t" anchorCtr="0">
          <a:noAutofit/>
        </a:bodyPr>
        <a:lstStyle/>
        <a:p>
          <a:pPr marL="0" lvl="0" indent="0" algn="l" defTabSz="488950">
            <a:lnSpc>
              <a:spcPct val="90000"/>
            </a:lnSpc>
            <a:spcBef>
              <a:spcPct val="0"/>
            </a:spcBef>
            <a:spcAft>
              <a:spcPct val="35000"/>
            </a:spcAft>
            <a:buNone/>
          </a:pPr>
          <a:r>
            <a:rPr lang="en-US" sz="1100" kern="1200" dirty="0"/>
            <a:t>Research Mind exercise nutrition do it on the online library. Find a  report that evaluates the scheme</a:t>
          </a:r>
        </a:p>
      </dsp:txBody>
      <dsp:txXfrm>
        <a:off x="485" y="1850670"/>
        <a:ext cx="1759061" cy="1228660"/>
      </dsp:txXfrm>
    </dsp:sp>
    <dsp:sp modelId="{68FDB2FF-8729-7747-B160-645AE643FC8C}">
      <dsp:nvSpPr>
        <dsp:cNvPr id="0" name=""/>
        <dsp:cNvSpPr/>
      </dsp:nvSpPr>
      <dsp:spPr>
        <a:xfrm>
          <a:off x="572850" y="1277295"/>
          <a:ext cx="614330" cy="61433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896" tIns="12700" rIns="47896" bIns="12700" numCol="1" spcCol="1270" anchor="ctr" anchorCtr="0">
          <a:noAutofit/>
        </a:bodyPr>
        <a:lstStyle/>
        <a:p>
          <a:pPr marL="0" lvl="0" indent="0" algn="ctr" defTabSz="1289050">
            <a:lnSpc>
              <a:spcPct val="90000"/>
            </a:lnSpc>
            <a:spcBef>
              <a:spcPct val="0"/>
            </a:spcBef>
            <a:spcAft>
              <a:spcPct val="35000"/>
            </a:spcAft>
            <a:buNone/>
          </a:pPr>
          <a:r>
            <a:rPr lang="en-US" sz="2900" kern="1200"/>
            <a:t>1</a:t>
          </a:r>
        </a:p>
      </dsp:txBody>
      <dsp:txXfrm>
        <a:off x="662817" y="1367262"/>
        <a:ext cx="434396" cy="434396"/>
      </dsp:txXfrm>
    </dsp:sp>
    <dsp:sp modelId="{2C2B620F-D329-8A49-9A0A-B0AA5C772305}">
      <dsp:nvSpPr>
        <dsp:cNvPr id="0" name=""/>
        <dsp:cNvSpPr/>
      </dsp:nvSpPr>
      <dsp:spPr>
        <a:xfrm>
          <a:off x="148670" y="3120214"/>
          <a:ext cx="1462690" cy="72"/>
        </a:xfrm>
        <a:prstGeom prst="rect">
          <a:avLst/>
        </a:prstGeom>
        <a:solidFill>
          <a:schemeClr val="accent2">
            <a:hueOff val="-1600000"/>
            <a:satOff val="-6667"/>
            <a:lumOff val="5556"/>
            <a:alphaOff val="0"/>
          </a:schemeClr>
        </a:solidFill>
        <a:ln w="12700" cap="flat" cmpd="sng" algn="ctr">
          <a:solidFill>
            <a:schemeClr val="accent2">
              <a:hueOff val="-1600000"/>
              <a:satOff val="-6667"/>
              <a:lumOff val="555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E60C25-B7CB-CE43-892F-6531ABB3B3EB}">
      <dsp:nvSpPr>
        <dsp:cNvPr id="0" name=""/>
        <dsp:cNvSpPr/>
      </dsp:nvSpPr>
      <dsp:spPr>
        <a:xfrm>
          <a:off x="1905815" y="1072518"/>
          <a:ext cx="1462690" cy="2047767"/>
        </a:xfrm>
        <a:prstGeom prst="rect">
          <a:avLst/>
        </a:prstGeom>
        <a:solidFill>
          <a:schemeClr val="accent2">
            <a:tint val="40000"/>
            <a:alpha val="90000"/>
            <a:hueOff val="-3600000"/>
            <a:satOff val="-11329"/>
            <a:lumOff val="3346"/>
            <a:alphaOff val="0"/>
          </a:schemeClr>
        </a:solidFill>
        <a:ln w="12700" cap="flat" cmpd="sng" algn="ctr">
          <a:solidFill>
            <a:schemeClr val="accent2">
              <a:tint val="40000"/>
              <a:alpha val="90000"/>
              <a:hueOff val="-3600000"/>
              <a:satOff val="-11329"/>
              <a:lumOff val="334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037" tIns="330200" rIns="114037" bIns="330200" numCol="1" spcCol="1270" anchor="t" anchorCtr="0">
          <a:noAutofit/>
        </a:bodyPr>
        <a:lstStyle/>
        <a:p>
          <a:pPr marL="0" lvl="0" indent="0" algn="l" defTabSz="488950">
            <a:lnSpc>
              <a:spcPct val="90000"/>
            </a:lnSpc>
            <a:spcBef>
              <a:spcPct val="0"/>
            </a:spcBef>
            <a:spcAft>
              <a:spcPct val="35000"/>
            </a:spcAft>
            <a:buNone/>
          </a:pPr>
          <a:r>
            <a:rPr lang="en-US" sz="1100" kern="1200" dirty="0"/>
            <a:t>Make notes as you </a:t>
          </a:r>
          <a:r>
            <a:rPr lang="en-US" sz="1100" kern="1200"/>
            <a:t>read through</a:t>
          </a:r>
        </a:p>
      </dsp:txBody>
      <dsp:txXfrm>
        <a:off x="1905815" y="1850670"/>
        <a:ext cx="1462690" cy="1228660"/>
      </dsp:txXfrm>
    </dsp:sp>
    <dsp:sp modelId="{F7E410A5-2CD7-D64E-B5AE-A108609843F3}">
      <dsp:nvSpPr>
        <dsp:cNvPr id="0" name=""/>
        <dsp:cNvSpPr/>
      </dsp:nvSpPr>
      <dsp:spPr>
        <a:xfrm>
          <a:off x="2329995" y="1277295"/>
          <a:ext cx="614330" cy="614330"/>
        </a:xfrm>
        <a:prstGeom prst="ellipse">
          <a:avLst/>
        </a:prstGeom>
        <a:solidFill>
          <a:schemeClr val="accent2">
            <a:hueOff val="-3200000"/>
            <a:satOff val="-13334"/>
            <a:lumOff val="11111"/>
            <a:alphaOff val="0"/>
          </a:schemeClr>
        </a:solidFill>
        <a:ln w="12700" cap="flat" cmpd="sng" algn="ctr">
          <a:solidFill>
            <a:schemeClr val="accent2">
              <a:hueOff val="-3200000"/>
              <a:satOff val="-13334"/>
              <a:lumOff val="1111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896" tIns="12700" rIns="47896" bIns="12700" numCol="1" spcCol="1270" anchor="ctr" anchorCtr="0">
          <a:noAutofit/>
        </a:bodyPr>
        <a:lstStyle/>
        <a:p>
          <a:pPr marL="0" lvl="0" indent="0" algn="ctr" defTabSz="1289050">
            <a:lnSpc>
              <a:spcPct val="90000"/>
            </a:lnSpc>
            <a:spcBef>
              <a:spcPct val="0"/>
            </a:spcBef>
            <a:spcAft>
              <a:spcPct val="35000"/>
            </a:spcAft>
            <a:buNone/>
          </a:pPr>
          <a:r>
            <a:rPr lang="en-US" sz="2900" kern="1200"/>
            <a:t>2</a:t>
          </a:r>
        </a:p>
      </dsp:txBody>
      <dsp:txXfrm>
        <a:off x="2419962" y="1367262"/>
        <a:ext cx="434396" cy="434396"/>
      </dsp:txXfrm>
    </dsp:sp>
    <dsp:sp modelId="{CF4771D7-D471-6648-8D1A-86D0E141286D}">
      <dsp:nvSpPr>
        <dsp:cNvPr id="0" name=""/>
        <dsp:cNvSpPr/>
      </dsp:nvSpPr>
      <dsp:spPr>
        <a:xfrm>
          <a:off x="1905815" y="3120214"/>
          <a:ext cx="1462690" cy="72"/>
        </a:xfrm>
        <a:prstGeom prst="rect">
          <a:avLst/>
        </a:prstGeom>
        <a:solidFill>
          <a:schemeClr val="accent2">
            <a:hueOff val="-4800000"/>
            <a:satOff val="-20001"/>
            <a:lumOff val="16667"/>
            <a:alphaOff val="0"/>
          </a:schemeClr>
        </a:solidFill>
        <a:ln w="12700" cap="flat" cmpd="sng" algn="ctr">
          <a:solidFill>
            <a:schemeClr val="accent2">
              <a:hueOff val="-4800000"/>
              <a:satOff val="-20001"/>
              <a:lumOff val="1666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5095BF-6EE9-D149-9BFC-CB78ECBEB12C}">
      <dsp:nvSpPr>
        <dsp:cNvPr id="0" name=""/>
        <dsp:cNvSpPr/>
      </dsp:nvSpPr>
      <dsp:spPr>
        <a:xfrm>
          <a:off x="3514775" y="1072518"/>
          <a:ext cx="1462690" cy="2047767"/>
        </a:xfrm>
        <a:prstGeom prst="rect">
          <a:avLst/>
        </a:prstGeom>
        <a:solidFill>
          <a:schemeClr val="accent2">
            <a:tint val="40000"/>
            <a:alpha val="90000"/>
            <a:hueOff val="-7200000"/>
            <a:satOff val="-22658"/>
            <a:lumOff val="6692"/>
            <a:alphaOff val="0"/>
          </a:schemeClr>
        </a:solidFill>
        <a:ln w="12700" cap="flat" cmpd="sng" algn="ctr">
          <a:solidFill>
            <a:schemeClr val="accent2">
              <a:tint val="40000"/>
              <a:alpha val="90000"/>
              <a:hueOff val="-7200000"/>
              <a:satOff val="-22658"/>
              <a:lumOff val="66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037" tIns="330200" rIns="114037" bIns="330200" numCol="1" spcCol="1270" anchor="t" anchorCtr="0">
          <a:noAutofit/>
        </a:bodyPr>
        <a:lstStyle/>
        <a:p>
          <a:pPr marL="0" lvl="0" indent="0" algn="l" defTabSz="488950">
            <a:lnSpc>
              <a:spcPct val="90000"/>
            </a:lnSpc>
            <a:spcBef>
              <a:spcPct val="0"/>
            </a:spcBef>
            <a:spcAft>
              <a:spcPct val="35000"/>
            </a:spcAft>
            <a:buNone/>
          </a:pPr>
          <a:r>
            <a:rPr lang="en-US" sz="1100" kern="1200"/>
            <a:t>Highlight the key findings </a:t>
          </a:r>
        </a:p>
      </dsp:txBody>
      <dsp:txXfrm>
        <a:off x="3514775" y="1850670"/>
        <a:ext cx="1462690" cy="1228660"/>
      </dsp:txXfrm>
    </dsp:sp>
    <dsp:sp modelId="{70E3E841-4A02-4B48-8A48-A968E417E052}">
      <dsp:nvSpPr>
        <dsp:cNvPr id="0" name=""/>
        <dsp:cNvSpPr/>
      </dsp:nvSpPr>
      <dsp:spPr>
        <a:xfrm>
          <a:off x="3938955" y="1277295"/>
          <a:ext cx="614330" cy="614330"/>
        </a:xfrm>
        <a:prstGeom prst="ellipse">
          <a:avLst/>
        </a:prstGeom>
        <a:solidFill>
          <a:schemeClr val="accent2">
            <a:hueOff val="-6400000"/>
            <a:satOff val="-26668"/>
            <a:lumOff val="22223"/>
            <a:alphaOff val="0"/>
          </a:schemeClr>
        </a:solidFill>
        <a:ln w="12700" cap="flat" cmpd="sng" algn="ctr">
          <a:solidFill>
            <a:schemeClr val="accent2">
              <a:hueOff val="-6400000"/>
              <a:satOff val="-26668"/>
              <a:lumOff val="2222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896" tIns="12700" rIns="47896" bIns="12700" numCol="1" spcCol="1270" anchor="ctr" anchorCtr="0">
          <a:noAutofit/>
        </a:bodyPr>
        <a:lstStyle/>
        <a:p>
          <a:pPr marL="0" lvl="0" indent="0" algn="ctr" defTabSz="1289050">
            <a:lnSpc>
              <a:spcPct val="90000"/>
            </a:lnSpc>
            <a:spcBef>
              <a:spcPct val="0"/>
            </a:spcBef>
            <a:spcAft>
              <a:spcPct val="35000"/>
            </a:spcAft>
            <a:buNone/>
          </a:pPr>
          <a:r>
            <a:rPr lang="en-US" sz="2900" kern="1200"/>
            <a:t>3</a:t>
          </a:r>
        </a:p>
      </dsp:txBody>
      <dsp:txXfrm>
        <a:off x="4028922" y="1367262"/>
        <a:ext cx="434396" cy="434396"/>
      </dsp:txXfrm>
    </dsp:sp>
    <dsp:sp modelId="{E5D0AAB2-08D3-C943-B755-1F0F1C350671}">
      <dsp:nvSpPr>
        <dsp:cNvPr id="0" name=""/>
        <dsp:cNvSpPr/>
      </dsp:nvSpPr>
      <dsp:spPr>
        <a:xfrm>
          <a:off x="3514775" y="3120214"/>
          <a:ext cx="1462690" cy="72"/>
        </a:xfrm>
        <a:prstGeom prst="rect">
          <a:avLst/>
        </a:prstGeom>
        <a:solidFill>
          <a:schemeClr val="accent2">
            <a:hueOff val="-8000001"/>
            <a:satOff val="-33335"/>
            <a:lumOff val="27778"/>
            <a:alphaOff val="0"/>
          </a:schemeClr>
        </a:solidFill>
        <a:ln w="12700" cap="flat" cmpd="sng" algn="ctr">
          <a:solidFill>
            <a:schemeClr val="accent2">
              <a:hueOff val="-8000001"/>
              <a:satOff val="-33335"/>
              <a:lumOff val="2777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022B80-597F-7F4D-9FA5-1AF37D79317B}">
      <dsp:nvSpPr>
        <dsp:cNvPr id="0" name=""/>
        <dsp:cNvSpPr/>
      </dsp:nvSpPr>
      <dsp:spPr>
        <a:xfrm>
          <a:off x="5123735" y="1072518"/>
          <a:ext cx="1462690" cy="2047767"/>
        </a:xfrm>
        <a:prstGeom prst="rect">
          <a:avLst/>
        </a:prstGeom>
        <a:solidFill>
          <a:schemeClr val="accent2">
            <a:tint val="40000"/>
            <a:alpha val="90000"/>
            <a:hueOff val="-10800000"/>
            <a:satOff val="-33987"/>
            <a:lumOff val="10037"/>
            <a:alphaOff val="0"/>
          </a:schemeClr>
        </a:solidFill>
        <a:ln w="12700" cap="flat" cmpd="sng" algn="ctr">
          <a:solidFill>
            <a:schemeClr val="accent2">
              <a:tint val="40000"/>
              <a:alpha val="90000"/>
              <a:hueOff val="-10800000"/>
              <a:satOff val="-33987"/>
              <a:lumOff val="1003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037" tIns="330200" rIns="114037" bIns="330200" numCol="1" spcCol="1270" anchor="t" anchorCtr="0">
          <a:noAutofit/>
        </a:bodyPr>
        <a:lstStyle/>
        <a:p>
          <a:pPr marL="0" lvl="0" indent="0" algn="l" defTabSz="488950">
            <a:lnSpc>
              <a:spcPct val="90000"/>
            </a:lnSpc>
            <a:spcBef>
              <a:spcPct val="0"/>
            </a:spcBef>
            <a:spcAft>
              <a:spcPct val="35000"/>
            </a:spcAft>
            <a:buNone/>
          </a:pPr>
          <a:r>
            <a:rPr lang="en-US" sz="1100" kern="1200" dirty="0"/>
            <a:t>Share your findings with the group</a:t>
          </a:r>
        </a:p>
      </dsp:txBody>
      <dsp:txXfrm>
        <a:off x="5123735" y="1850670"/>
        <a:ext cx="1462690" cy="1228660"/>
      </dsp:txXfrm>
    </dsp:sp>
    <dsp:sp modelId="{A810DA4C-985E-7F42-9EDC-8CE0327E8110}">
      <dsp:nvSpPr>
        <dsp:cNvPr id="0" name=""/>
        <dsp:cNvSpPr/>
      </dsp:nvSpPr>
      <dsp:spPr>
        <a:xfrm>
          <a:off x="5547915" y="1277295"/>
          <a:ext cx="614330" cy="614330"/>
        </a:xfrm>
        <a:prstGeom prst="ellipse">
          <a:avLst/>
        </a:prstGeom>
        <a:solidFill>
          <a:schemeClr val="accent2">
            <a:hueOff val="-9600000"/>
            <a:satOff val="-40002"/>
            <a:lumOff val="33334"/>
            <a:alphaOff val="0"/>
          </a:schemeClr>
        </a:solidFill>
        <a:ln w="12700" cap="flat" cmpd="sng" algn="ctr">
          <a:solidFill>
            <a:schemeClr val="accent2">
              <a:hueOff val="-9600000"/>
              <a:satOff val="-40002"/>
              <a:lumOff val="3333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896" tIns="12700" rIns="47896" bIns="12700" numCol="1" spcCol="1270" anchor="ctr" anchorCtr="0">
          <a:noAutofit/>
        </a:bodyPr>
        <a:lstStyle/>
        <a:p>
          <a:pPr marL="0" lvl="0" indent="0" algn="ctr" defTabSz="1289050">
            <a:lnSpc>
              <a:spcPct val="90000"/>
            </a:lnSpc>
            <a:spcBef>
              <a:spcPct val="0"/>
            </a:spcBef>
            <a:spcAft>
              <a:spcPct val="35000"/>
            </a:spcAft>
            <a:buNone/>
          </a:pPr>
          <a:r>
            <a:rPr lang="en-US" sz="2900" kern="1200"/>
            <a:t>4</a:t>
          </a:r>
        </a:p>
      </dsp:txBody>
      <dsp:txXfrm>
        <a:off x="5637882" y="1367262"/>
        <a:ext cx="434396" cy="434396"/>
      </dsp:txXfrm>
    </dsp:sp>
    <dsp:sp modelId="{A6935BFA-F9D8-534B-B78D-229406FEB8DF}">
      <dsp:nvSpPr>
        <dsp:cNvPr id="0" name=""/>
        <dsp:cNvSpPr/>
      </dsp:nvSpPr>
      <dsp:spPr>
        <a:xfrm>
          <a:off x="5123735" y="3120214"/>
          <a:ext cx="1462690" cy="72"/>
        </a:xfrm>
        <a:prstGeom prst="rect">
          <a:avLst/>
        </a:prstGeom>
        <a:solidFill>
          <a:schemeClr val="accent2">
            <a:hueOff val="-11200000"/>
            <a:satOff val="-46669"/>
            <a:lumOff val="38890"/>
            <a:alphaOff val="0"/>
          </a:schemeClr>
        </a:solidFill>
        <a:ln w="12700" cap="flat" cmpd="sng" algn="ctr">
          <a:solidFill>
            <a:schemeClr val="accent2">
              <a:hueOff val="-11200000"/>
              <a:satOff val="-46669"/>
              <a:lumOff val="388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A06CCE-14B1-054F-A491-747441FE421A}">
      <dsp:nvSpPr>
        <dsp:cNvPr id="0" name=""/>
        <dsp:cNvSpPr/>
      </dsp:nvSpPr>
      <dsp:spPr>
        <a:xfrm>
          <a:off x="6732695" y="1072518"/>
          <a:ext cx="1462690" cy="2047767"/>
        </a:xfrm>
        <a:prstGeom prst="rect">
          <a:avLst/>
        </a:prstGeom>
        <a:solidFill>
          <a:schemeClr val="accent2">
            <a:tint val="40000"/>
            <a:alpha val="90000"/>
            <a:hueOff val="-14400000"/>
            <a:satOff val="-45316"/>
            <a:lumOff val="13383"/>
            <a:alphaOff val="0"/>
          </a:schemeClr>
        </a:solidFill>
        <a:ln w="12700" cap="flat" cmpd="sng" algn="ctr">
          <a:solidFill>
            <a:schemeClr val="accent2">
              <a:tint val="40000"/>
              <a:alpha val="90000"/>
              <a:hueOff val="-14400000"/>
              <a:satOff val="-45316"/>
              <a:lumOff val="133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037" tIns="330200" rIns="114037" bIns="330200" numCol="1" spcCol="1270" anchor="t" anchorCtr="0">
          <a:noAutofit/>
        </a:bodyPr>
        <a:lstStyle/>
        <a:p>
          <a:pPr marL="0" lvl="0" indent="0" algn="l" defTabSz="488950">
            <a:lnSpc>
              <a:spcPct val="90000"/>
            </a:lnSpc>
            <a:spcBef>
              <a:spcPct val="0"/>
            </a:spcBef>
            <a:spcAft>
              <a:spcPct val="35000"/>
            </a:spcAft>
            <a:buNone/>
          </a:pPr>
          <a:r>
            <a:rPr lang="en-US" sz="1100" kern="1200"/>
            <a:t>If you do not understand please ask for help</a:t>
          </a:r>
        </a:p>
      </dsp:txBody>
      <dsp:txXfrm>
        <a:off x="6732695" y="1850670"/>
        <a:ext cx="1462690" cy="1228660"/>
      </dsp:txXfrm>
    </dsp:sp>
    <dsp:sp modelId="{711C5E63-838A-0041-BA3C-48294AE6152B}">
      <dsp:nvSpPr>
        <dsp:cNvPr id="0" name=""/>
        <dsp:cNvSpPr/>
      </dsp:nvSpPr>
      <dsp:spPr>
        <a:xfrm>
          <a:off x="7156875" y="1277295"/>
          <a:ext cx="614330" cy="614330"/>
        </a:xfrm>
        <a:prstGeom prst="ellipse">
          <a:avLst/>
        </a:prstGeom>
        <a:solidFill>
          <a:schemeClr val="accent2">
            <a:hueOff val="-12800000"/>
            <a:satOff val="-53336"/>
            <a:lumOff val="44445"/>
            <a:alphaOff val="0"/>
          </a:schemeClr>
        </a:solidFill>
        <a:ln w="12700" cap="flat" cmpd="sng" algn="ctr">
          <a:solidFill>
            <a:schemeClr val="accent2">
              <a:hueOff val="-12800000"/>
              <a:satOff val="-53336"/>
              <a:lumOff val="444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896" tIns="12700" rIns="47896" bIns="12700" numCol="1" spcCol="1270" anchor="ctr" anchorCtr="0">
          <a:noAutofit/>
        </a:bodyPr>
        <a:lstStyle/>
        <a:p>
          <a:pPr marL="0" lvl="0" indent="0" algn="ctr" defTabSz="1289050">
            <a:lnSpc>
              <a:spcPct val="90000"/>
            </a:lnSpc>
            <a:spcBef>
              <a:spcPct val="0"/>
            </a:spcBef>
            <a:spcAft>
              <a:spcPct val="35000"/>
            </a:spcAft>
            <a:buNone/>
          </a:pPr>
          <a:r>
            <a:rPr lang="en-US" sz="2900" kern="1200"/>
            <a:t>5</a:t>
          </a:r>
        </a:p>
      </dsp:txBody>
      <dsp:txXfrm>
        <a:off x="7246842" y="1367262"/>
        <a:ext cx="434396" cy="434396"/>
      </dsp:txXfrm>
    </dsp:sp>
    <dsp:sp modelId="{BE2955BF-8D60-C648-9192-E01EE9596B4B}">
      <dsp:nvSpPr>
        <dsp:cNvPr id="0" name=""/>
        <dsp:cNvSpPr/>
      </dsp:nvSpPr>
      <dsp:spPr>
        <a:xfrm>
          <a:off x="6732695" y="3120214"/>
          <a:ext cx="1462690" cy="72"/>
        </a:xfrm>
        <a:prstGeom prst="rect">
          <a:avLst/>
        </a:prstGeom>
        <a:solidFill>
          <a:schemeClr val="accent2">
            <a:hueOff val="-14400000"/>
            <a:satOff val="-60003"/>
            <a:lumOff val="50001"/>
            <a:alphaOff val="0"/>
          </a:schemeClr>
        </a:solidFill>
        <a:ln w="12700" cap="flat" cmpd="sng" algn="ctr">
          <a:solidFill>
            <a:schemeClr val="accent2">
              <a:hueOff val="-14400000"/>
              <a:satOff val="-60003"/>
              <a:lumOff val="5000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4FE4E8-85DC-DA69-7837-3CB697A76E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imes New Roman" charset="0"/>
                <a:ea typeface="ＭＳ Ｐゴシック" charset="-128"/>
              </a:defRPr>
            </a:lvl1pPr>
          </a:lstStyle>
          <a:p>
            <a:pPr>
              <a:defRPr/>
            </a:pPr>
            <a:endParaRPr lang="en-US"/>
          </a:p>
        </p:txBody>
      </p:sp>
      <p:sp>
        <p:nvSpPr>
          <p:cNvPr id="3" name="Date Placeholder 2">
            <a:extLst>
              <a:ext uri="{FF2B5EF4-FFF2-40B4-BE49-F238E27FC236}">
                <a16:creationId xmlns:a16="http://schemas.microsoft.com/office/drawing/2014/main" id="{26C7D5BA-0F19-CC67-2462-1AF5603AE5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smtClean="0">
                <a:latin typeface="Times New Roman" charset="0"/>
                <a:ea typeface="ＭＳ Ｐゴシック" charset="-128"/>
              </a:defRPr>
            </a:lvl1pPr>
          </a:lstStyle>
          <a:p>
            <a:pPr>
              <a:defRPr/>
            </a:pPr>
            <a:fld id="{3149CF8F-03E8-284F-BBE4-88167415A764}" type="datetimeFigureOut">
              <a:rPr lang="en-US"/>
              <a:pPr>
                <a:defRPr/>
              </a:pPr>
              <a:t>10/17/2025</a:t>
            </a:fld>
            <a:endParaRPr lang="en-US"/>
          </a:p>
        </p:txBody>
      </p:sp>
      <p:sp>
        <p:nvSpPr>
          <p:cNvPr id="4" name="Footer Placeholder 3">
            <a:extLst>
              <a:ext uri="{FF2B5EF4-FFF2-40B4-BE49-F238E27FC236}">
                <a16:creationId xmlns:a16="http://schemas.microsoft.com/office/drawing/2014/main" id="{05B1ECC3-2CE0-5D6A-9BEA-23925E46741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smtClean="0">
                <a:latin typeface="Times New Roman" charset="0"/>
                <a:ea typeface="ＭＳ Ｐゴシック" charset="-128"/>
              </a:defRPr>
            </a:lvl1pPr>
          </a:lstStyle>
          <a:p>
            <a:pPr>
              <a:defRPr/>
            </a:pPr>
            <a:endParaRPr lang="en-US"/>
          </a:p>
        </p:txBody>
      </p:sp>
      <p:sp>
        <p:nvSpPr>
          <p:cNvPr id="5" name="Slide Number Placeholder 4">
            <a:extLst>
              <a:ext uri="{FF2B5EF4-FFF2-40B4-BE49-F238E27FC236}">
                <a16:creationId xmlns:a16="http://schemas.microsoft.com/office/drawing/2014/main" id="{AA7BB39E-C850-4351-9B5E-E58A2DAB2AB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C8BE60D-C1A1-1E4A-AD92-1540AE98CD45}"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9E2AC798-A960-8EC4-F088-C5F682DC895B}"/>
              </a:ext>
            </a:extLst>
          </p:cNvPr>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 name="Rectangle 2">
            <a:extLst>
              <a:ext uri="{FF2B5EF4-FFF2-40B4-BE49-F238E27FC236}">
                <a16:creationId xmlns:a16="http://schemas.microsoft.com/office/drawing/2014/main" id="{4ABA8145-39C5-7D13-408B-E7E9B5054B9A}"/>
              </a:ext>
            </a:extLst>
          </p:cNvPr>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ext uri="{91240B29-F687-4f45-9708-019B960494DF}"/>
            <a:ext uri="{AF507438-7753-43e0-B8FC-AC1667EBCBE1}"/>
          </a:extLst>
        </p:spPr>
        <p:txBody>
          <a:bodyPr vert="horz" wrap="square" lIns="0" tIns="0" rIns="0" bIns="0" numCol="1" anchor="t" anchorCtr="0" compatLnSpc="1">
            <a:prstTxWarp prst="textNoShape">
              <a:avLst/>
            </a:prstTxWarp>
          </a:bodyPr>
          <a:lstStyle/>
          <a:p>
            <a:pPr lvl="0"/>
            <a:endParaRPr lang="en-US" altLang="en-US"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ＭＳ Ｐゴシック" charset="0"/>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F99B1778-AB3F-DB62-EF8C-5270F893F223}"/>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8675" name="Rectangle 2">
            <a:extLst>
              <a:ext uri="{FF2B5EF4-FFF2-40B4-BE49-F238E27FC236}">
                <a16:creationId xmlns:a16="http://schemas.microsoft.com/office/drawing/2014/main" id="{7238468E-A266-DF2C-F0D2-A254F68C534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68652BA8-6031-8714-652C-82D57BD435F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3" name="Rectangle 2">
            <a:extLst>
              <a:ext uri="{FF2B5EF4-FFF2-40B4-BE49-F238E27FC236}">
                <a16:creationId xmlns:a16="http://schemas.microsoft.com/office/drawing/2014/main" id="{31ABA6E2-DB60-73C8-E225-1421456A1D2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1">
            <a:extLst>
              <a:ext uri="{FF2B5EF4-FFF2-40B4-BE49-F238E27FC236}">
                <a16:creationId xmlns:a16="http://schemas.microsoft.com/office/drawing/2014/main" id="{B7942C8B-AA1A-2724-D81A-C61D4CF2396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1" name="Rectangle 2">
            <a:extLst>
              <a:ext uri="{FF2B5EF4-FFF2-40B4-BE49-F238E27FC236}">
                <a16:creationId xmlns:a16="http://schemas.microsoft.com/office/drawing/2014/main" id="{1F45D102-D713-6111-AA7E-DBDB7A2F8D8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1">
            <a:extLst>
              <a:ext uri="{FF2B5EF4-FFF2-40B4-BE49-F238E27FC236}">
                <a16:creationId xmlns:a16="http://schemas.microsoft.com/office/drawing/2014/main" id="{77D3709C-F620-1B34-2438-9BC04C57C3AC}"/>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19" name="Rectangle 2">
            <a:extLst>
              <a:ext uri="{FF2B5EF4-FFF2-40B4-BE49-F238E27FC236}">
                <a16:creationId xmlns:a16="http://schemas.microsoft.com/office/drawing/2014/main" id="{276B6C3A-6F5E-ED89-1B6B-837C0302CA4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id="{69D6BE3B-F756-17EA-14AE-205BFC645C7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5" name="Rectangle 2">
            <a:extLst>
              <a:ext uri="{FF2B5EF4-FFF2-40B4-BE49-F238E27FC236}">
                <a16:creationId xmlns:a16="http://schemas.microsoft.com/office/drawing/2014/main" id="{1E7F87A1-3684-E779-E47B-6B243FB45E3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
            <a:extLst>
              <a:ext uri="{FF2B5EF4-FFF2-40B4-BE49-F238E27FC236}">
                <a16:creationId xmlns:a16="http://schemas.microsoft.com/office/drawing/2014/main" id="{4E942C6B-09BD-EE21-4270-EBB32BC5578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63" name="Rectangle 2">
            <a:extLst>
              <a:ext uri="{FF2B5EF4-FFF2-40B4-BE49-F238E27FC236}">
                <a16:creationId xmlns:a16="http://schemas.microsoft.com/office/drawing/2014/main" id="{1E30E273-060B-289D-CD78-E46CD05124E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1">
            <a:extLst>
              <a:ext uri="{FF2B5EF4-FFF2-40B4-BE49-F238E27FC236}">
                <a16:creationId xmlns:a16="http://schemas.microsoft.com/office/drawing/2014/main" id="{C00553A7-F342-AB4F-79B3-C2F9CB273945}"/>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3011" name="Rectangle 2">
            <a:extLst>
              <a:ext uri="{FF2B5EF4-FFF2-40B4-BE49-F238E27FC236}">
                <a16:creationId xmlns:a16="http://schemas.microsoft.com/office/drawing/2014/main" id="{3AB4CBA2-8077-55D0-6034-82F52D9B77B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1">
            <a:extLst>
              <a:ext uri="{FF2B5EF4-FFF2-40B4-BE49-F238E27FC236}">
                <a16:creationId xmlns:a16="http://schemas.microsoft.com/office/drawing/2014/main" id="{2A56E17D-A5B5-BEAD-F720-31E478458DFA}"/>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7" name="Rectangle 2">
            <a:extLst>
              <a:ext uri="{FF2B5EF4-FFF2-40B4-BE49-F238E27FC236}">
                <a16:creationId xmlns:a16="http://schemas.microsoft.com/office/drawing/2014/main" id="{05C66616-42E1-234A-6EA6-057666CAAF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1">
            <a:extLst>
              <a:ext uri="{FF2B5EF4-FFF2-40B4-BE49-F238E27FC236}">
                <a16:creationId xmlns:a16="http://schemas.microsoft.com/office/drawing/2014/main" id="{891B3BFF-3D19-7E1D-EF7E-5B1263F4F0B6}"/>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59" name="Rectangle 2">
            <a:extLst>
              <a:ext uri="{FF2B5EF4-FFF2-40B4-BE49-F238E27FC236}">
                <a16:creationId xmlns:a16="http://schemas.microsoft.com/office/drawing/2014/main" id="{2D93BAA9-413B-7811-61BA-2796C3ED9AC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1">
            <a:extLst>
              <a:ext uri="{FF2B5EF4-FFF2-40B4-BE49-F238E27FC236}">
                <a16:creationId xmlns:a16="http://schemas.microsoft.com/office/drawing/2014/main" id="{0696D49C-3025-7219-092F-1AA6EC0053E9}"/>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7" name="Rectangle 2">
            <a:extLst>
              <a:ext uri="{FF2B5EF4-FFF2-40B4-BE49-F238E27FC236}">
                <a16:creationId xmlns:a16="http://schemas.microsoft.com/office/drawing/2014/main" id="{C3E2CC98-270F-5B19-AD89-EFDE15B9887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1">
            <a:extLst>
              <a:ext uri="{FF2B5EF4-FFF2-40B4-BE49-F238E27FC236}">
                <a16:creationId xmlns:a16="http://schemas.microsoft.com/office/drawing/2014/main" id="{39412F8B-1228-0E52-7115-DCFC71183F7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5" name="Rectangle 2">
            <a:extLst>
              <a:ext uri="{FF2B5EF4-FFF2-40B4-BE49-F238E27FC236}">
                <a16:creationId xmlns:a16="http://schemas.microsoft.com/office/drawing/2014/main" id="{CF211F3F-7DB8-E0A1-5B24-922F9F3AA85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BE27A469-38B1-D3B6-C7FC-90460AFCACB5}"/>
            </a:ext>
          </a:extLst>
        </p:cNvPr>
        <p:cNvGrpSpPr/>
        <p:nvPr/>
      </p:nvGrpSpPr>
      <p:grpSpPr>
        <a:xfrm>
          <a:off x="0" y="0"/>
          <a:ext cx="0" cy="0"/>
          <a:chOff x="0" y="0"/>
          <a:chExt cx="0" cy="0"/>
        </a:xfrm>
      </p:grpSpPr>
      <p:sp>
        <p:nvSpPr>
          <p:cNvPr id="49154" name="Rectangle 1">
            <a:extLst>
              <a:ext uri="{FF2B5EF4-FFF2-40B4-BE49-F238E27FC236}">
                <a16:creationId xmlns:a16="http://schemas.microsoft.com/office/drawing/2014/main" id="{35C87360-0BA1-99C1-D585-9864F91FF99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5" name="Rectangle 2">
            <a:extLst>
              <a:ext uri="{FF2B5EF4-FFF2-40B4-BE49-F238E27FC236}">
                <a16:creationId xmlns:a16="http://schemas.microsoft.com/office/drawing/2014/main" id="{FCBF5A24-7D34-45B0-EE4D-9961B885D78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extLst>
      <p:ext uri="{BB962C8B-B14F-4D97-AF65-F5344CB8AC3E}">
        <p14:creationId xmlns:p14="http://schemas.microsoft.com/office/powerpoint/2010/main" val="2380381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1">
            <a:extLst>
              <a:ext uri="{FF2B5EF4-FFF2-40B4-BE49-F238E27FC236}">
                <a16:creationId xmlns:a16="http://schemas.microsoft.com/office/drawing/2014/main" id="{0A99B495-B19D-6E56-3E26-4374D5024CB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3" name="Rectangle 2">
            <a:extLst>
              <a:ext uri="{FF2B5EF4-FFF2-40B4-BE49-F238E27FC236}">
                <a16:creationId xmlns:a16="http://schemas.microsoft.com/office/drawing/2014/main" id="{E71FC4C8-8D16-F735-46CD-BC33F7A7721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1">
            <a:extLst>
              <a:ext uri="{FF2B5EF4-FFF2-40B4-BE49-F238E27FC236}">
                <a16:creationId xmlns:a16="http://schemas.microsoft.com/office/drawing/2014/main" id="{15C0A864-3E58-C74B-E22B-A71F464ABFE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1" name="Rectangle 2">
            <a:extLst>
              <a:ext uri="{FF2B5EF4-FFF2-40B4-BE49-F238E27FC236}">
                <a16:creationId xmlns:a16="http://schemas.microsoft.com/office/drawing/2014/main" id="{81C8E836-8179-AD6C-BFD2-0E032D7F546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1">
            <a:extLst>
              <a:ext uri="{FF2B5EF4-FFF2-40B4-BE49-F238E27FC236}">
                <a16:creationId xmlns:a16="http://schemas.microsoft.com/office/drawing/2014/main" id="{5BB9651C-215D-ACC5-3EB0-C4FC8B76E5D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7" name="Rectangle 2">
            <a:extLst>
              <a:ext uri="{FF2B5EF4-FFF2-40B4-BE49-F238E27FC236}">
                <a16:creationId xmlns:a16="http://schemas.microsoft.com/office/drawing/2014/main" id="{7E3EAA03-7045-FE31-9FBE-AEACCBB75DE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1">
            <a:extLst>
              <a:ext uri="{FF2B5EF4-FFF2-40B4-BE49-F238E27FC236}">
                <a16:creationId xmlns:a16="http://schemas.microsoft.com/office/drawing/2014/main" id="{52BC55EA-4BFC-6F0F-4D86-3D575B585F80}"/>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5" name="Rectangle 2">
            <a:extLst>
              <a:ext uri="{FF2B5EF4-FFF2-40B4-BE49-F238E27FC236}">
                <a16:creationId xmlns:a16="http://schemas.microsoft.com/office/drawing/2014/main" id="{CFC102D8-A825-2941-C2DA-375F412E223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ea typeface="ＭＳ Ｐゴシック" panose="020B0600070205080204"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a:t>
            </a:r>
            <a:r>
              <a:rPr lang="en-US" dirty="0" err="1"/>
              <a:t>OjyiOhImGQg</a:t>
            </a:r>
            <a:endParaRPr lang="en-US" dirty="0"/>
          </a:p>
          <a:p>
            <a:endParaRPr lang="en-US" dirty="0"/>
          </a:p>
        </p:txBody>
      </p:sp>
    </p:spTree>
    <p:extLst>
      <p:ext uri="{BB962C8B-B14F-4D97-AF65-F5344CB8AC3E}">
        <p14:creationId xmlns:p14="http://schemas.microsoft.com/office/powerpoint/2010/main" val="67234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10">
            <a:extLst>
              <a:ext uri="{FF2B5EF4-FFF2-40B4-BE49-F238E27FC236}">
                <a16:creationId xmlns:a16="http://schemas.microsoft.com/office/drawing/2014/main" id="{AE2C0515-7E19-E7A1-FC98-B188188CEAF2}"/>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1">
            <a:extLst>
              <a:ext uri="{FF2B5EF4-FFF2-40B4-BE49-F238E27FC236}">
                <a16:creationId xmlns:a16="http://schemas.microsoft.com/office/drawing/2014/main" id="{2731016F-A28A-5067-FBAB-EAFC4019483A}"/>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2">
            <a:extLst>
              <a:ext uri="{FF2B5EF4-FFF2-40B4-BE49-F238E27FC236}">
                <a16:creationId xmlns:a16="http://schemas.microsoft.com/office/drawing/2014/main" id="{B6EF8FFE-7F21-15BC-2583-8588E5CDAD56}"/>
              </a:ext>
            </a:extLst>
          </p:cNvPr>
          <p:cNvSpPr>
            <a:spLocks noGrp="1" noChangeArrowheads="1"/>
          </p:cNvSpPr>
          <p:nvPr>
            <p:ph type="sldNum" idx="12"/>
          </p:nvPr>
        </p:nvSpPr>
        <p:spPr>
          <a:ln/>
        </p:spPr>
        <p:txBody>
          <a:bodyPr/>
          <a:lstStyle>
            <a:lvl1pPr>
              <a:defRPr/>
            </a:lvl1pPr>
          </a:lstStyle>
          <a:p>
            <a:fld id="{F9913F32-D7EF-B349-B02A-17E06758203E}" type="slidenum">
              <a:rPr lang="en-GB" altLang="en-US"/>
              <a:pPr/>
              <a:t>‹#›</a:t>
            </a:fld>
            <a:endParaRPr lang="en-GB" altLang="en-US"/>
          </a:p>
        </p:txBody>
      </p:sp>
    </p:spTree>
    <p:extLst>
      <p:ext uri="{BB962C8B-B14F-4D97-AF65-F5344CB8AC3E}">
        <p14:creationId xmlns:p14="http://schemas.microsoft.com/office/powerpoint/2010/main" val="1512619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a:extLst>
              <a:ext uri="{FF2B5EF4-FFF2-40B4-BE49-F238E27FC236}">
                <a16:creationId xmlns:a16="http://schemas.microsoft.com/office/drawing/2014/main" id="{AF62A5F1-9B8E-C462-3633-4AE1987557B8}"/>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1">
            <a:extLst>
              <a:ext uri="{FF2B5EF4-FFF2-40B4-BE49-F238E27FC236}">
                <a16:creationId xmlns:a16="http://schemas.microsoft.com/office/drawing/2014/main" id="{BD5312E2-FC07-9BA0-2060-9D87ECC55D01}"/>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2">
            <a:extLst>
              <a:ext uri="{FF2B5EF4-FFF2-40B4-BE49-F238E27FC236}">
                <a16:creationId xmlns:a16="http://schemas.microsoft.com/office/drawing/2014/main" id="{5B3CD564-25F1-995F-0E8A-5CA6F8F42B95}"/>
              </a:ext>
            </a:extLst>
          </p:cNvPr>
          <p:cNvSpPr>
            <a:spLocks noGrp="1" noChangeArrowheads="1"/>
          </p:cNvSpPr>
          <p:nvPr>
            <p:ph type="sldNum" idx="12"/>
          </p:nvPr>
        </p:nvSpPr>
        <p:spPr>
          <a:ln/>
        </p:spPr>
        <p:txBody>
          <a:bodyPr/>
          <a:lstStyle>
            <a:lvl1pPr>
              <a:defRPr/>
            </a:lvl1pPr>
          </a:lstStyle>
          <a:p>
            <a:fld id="{551C57FF-D14E-7F47-9388-AB2BF791CB40}" type="slidenum">
              <a:rPr lang="en-GB" altLang="en-US"/>
              <a:pPr/>
              <a:t>‹#›</a:t>
            </a:fld>
            <a:endParaRPr lang="en-GB" altLang="en-US"/>
          </a:p>
        </p:txBody>
      </p:sp>
    </p:spTree>
    <p:extLst>
      <p:ext uri="{BB962C8B-B14F-4D97-AF65-F5344CB8AC3E}">
        <p14:creationId xmlns:p14="http://schemas.microsoft.com/office/powerpoint/2010/main" val="117013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10">
            <a:extLst>
              <a:ext uri="{FF2B5EF4-FFF2-40B4-BE49-F238E27FC236}">
                <a16:creationId xmlns:a16="http://schemas.microsoft.com/office/drawing/2014/main" id="{AFDBAD25-5873-F30A-65DB-46286A6C2DE5}"/>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1">
            <a:extLst>
              <a:ext uri="{FF2B5EF4-FFF2-40B4-BE49-F238E27FC236}">
                <a16:creationId xmlns:a16="http://schemas.microsoft.com/office/drawing/2014/main" id="{E5B17DC3-D2C7-FCF2-C201-584216E2A508}"/>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2">
            <a:extLst>
              <a:ext uri="{FF2B5EF4-FFF2-40B4-BE49-F238E27FC236}">
                <a16:creationId xmlns:a16="http://schemas.microsoft.com/office/drawing/2014/main" id="{2B9B0EE5-3A08-7358-5FFB-57A9E2F348C5}"/>
              </a:ext>
            </a:extLst>
          </p:cNvPr>
          <p:cNvSpPr>
            <a:spLocks noGrp="1" noChangeArrowheads="1"/>
          </p:cNvSpPr>
          <p:nvPr>
            <p:ph type="sldNum" idx="12"/>
          </p:nvPr>
        </p:nvSpPr>
        <p:spPr>
          <a:ln/>
        </p:spPr>
        <p:txBody>
          <a:bodyPr/>
          <a:lstStyle>
            <a:lvl1pPr>
              <a:defRPr/>
            </a:lvl1pPr>
          </a:lstStyle>
          <a:p>
            <a:fld id="{E2F6698B-1C00-E84B-8C79-71F1F2371F23}" type="slidenum">
              <a:rPr lang="en-GB" altLang="en-US"/>
              <a:pPr/>
              <a:t>‹#›</a:t>
            </a:fld>
            <a:endParaRPr lang="en-GB" altLang="en-US"/>
          </a:p>
        </p:txBody>
      </p:sp>
    </p:spTree>
    <p:extLst>
      <p:ext uri="{BB962C8B-B14F-4D97-AF65-F5344CB8AC3E}">
        <p14:creationId xmlns:p14="http://schemas.microsoft.com/office/powerpoint/2010/main" val="2922988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82688" y="2017713"/>
            <a:ext cx="3808412" cy="4113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43500" y="2017713"/>
            <a:ext cx="3810000" cy="4113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0">
            <a:extLst>
              <a:ext uri="{FF2B5EF4-FFF2-40B4-BE49-F238E27FC236}">
                <a16:creationId xmlns:a16="http://schemas.microsoft.com/office/drawing/2014/main" id="{923FA93F-E85E-CBF7-6737-6A79F395C260}"/>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1">
            <a:extLst>
              <a:ext uri="{FF2B5EF4-FFF2-40B4-BE49-F238E27FC236}">
                <a16:creationId xmlns:a16="http://schemas.microsoft.com/office/drawing/2014/main" id="{EA131126-840F-8439-BC7E-1EC6D1777D1E}"/>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2">
            <a:extLst>
              <a:ext uri="{FF2B5EF4-FFF2-40B4-BE49-F238E27FC236}">
                <a16:creationId xmlns:a16="http://schemas.microsoft.com/office/drawing/2014/main" id="{4282AFDC-B8EB-04BA-97FB-CA13CDA88470}"/>
              </a:ext>
            </a:extLst>
          </p:cNvPr>
          <p:cNvSpPr>
            <a:spLocks noGrp="1" noChangeArrowheads="1"/>
          </p:cNvSpPr>
          <p:nvPr>
            <p:ph type="sldNum" idx="12"/>
          </p:nvPr>
        </p:nvSpPr>
        <p:spPr>
          <a:ln/>
        </p:spPr>
        <p:txBody>
          <a:bodyPr/>
          <a:lstStyle>
            <a:lvl1pPr>
              <a:defRPr/>
            </a:lvl1pPr>
          </a:lstStyle>
          <a:p>
            <a:fld id="{EC6D1A19-F20A-3346-8824-ED6E8830A2EC}" type="slidenum">
              <a:rPr lang="en-GB" altLang="en-US"/>
              <a:pPr/>
              <a:t>‹#›</a:t>
            </a:fld>
            <a:endParaRPr lang="en-GB" altLang="en-US"/>
          </a:p>
        </p:txBody>
      </p:sp>
    </p:spTree>
    <p:extLst>
      <p:ext uri="{BB962C8B-B14F-4D97-AF65-F5344CB8AC3E}">
        <p14:creationId xmlns:p14="http://schemas.microsoft.com/office/powerpoint/2010/main" val="199834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0">
            <a:extLst>
              <a:ext uri="{FF2B5EF4-FFF2-40B4-BE49-F238E27FC236}">
                <a16:creationId xmlns:a16="http://schemas.microsoft.com/office/drawing/2014/main" id="{18CB67C9-A25C-6C42-34C2-93715A031E83}"/>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8" name="Rectangle 11">
            <a:extLst>
              <a:ext uri="{FF2B5EF4-FFF2-40B4-BE49-F238E27FC236}">
                <a16:creationId xmlns:a16="http://schemas.microsoft.com/office/drawing/2014/main" id="{0A604D9A-5042-A6EB-FECF-55C212A2F612}"/>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9" name="Rectangle 12">
            <a:extLst>
              <a:ext uri="{FF2B5EF4-FFF2-40B4-BE49-F238E27FC236}">
                <a16:creationId xmlns:a16="http://schemas.microsoft.com/office/drawing/2014/main" id="{CD0513F3-C6AB-3765-B464-B834155AEB72}"/>
              </a:ext>
            </a:extLst>
          </p:cNvPr>
          <p:cNvSpPr>
            <a:spLocks noGrp="1" noChangeArrowheads="1"/>
          </p:cNvSpPr>
          <p:nvPr>
            <p:ph type="sldNum" idx="12"/>
          </p:nvPr>
        </p:nvSpPr>
        <p:spPr>
          <a:ln/>
        </p:spPr>
        <p:txBody>
          <a:bodyPr/>
          <a:lstStyle>
            <a:lvl1pPr>
              <a:defRPr/>
            </a:lvl1pPr>
          </a:lstStyle>
          <a:p>
            <a:fld id="{E4B0EBA1-A322-1048-9223-BB30DBE933AA}" type="slidenum">
              <a:rPr lang="en-GB" altLang="en-US"/>
              <a:pPr/>
              <a:t>‹#›</a:t>
            </a:fld>
            <a:endParaRPr lang="en-GB" altLang="en-US"/>
          </a:p>
        </p:txBody>
      </p:sp>
    </p:spTree>
    <p:extLst>
      <p:ext uri="{BB962C8B-B14F-4D97-AF65-F5344CB8AC3E}">
        <p14:creationId xmlns:p14="http://schemas.microsoft.com/office/powerpoint/2010/main" val="971762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0">
            <a:extLst>
              <a:ext uri="{FF2B5EF4-FFF2-40B4-BE49-F238E27FC236}">
                <a16:creationId xmlns:a16="http://schemas.microsoft.com/office/drawing/2014/main" id="{5865B5EB-F628-A85D-4836-0688E114426E}"/>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4" name="Rectangle 11">
            <a:extLst>
              <a:ext uri="{FF2B5EF4-FFF2-40B4-BE49-F238E27FC236}">
                <a16:creationId xmlns:a16="http://schemas.microsoft.com/office/drawing/2014/main" id="{12B0756D-3670-18D1-DF26-B54A50FB61BF}"/>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5" name="Rectangle 12">
            <a:extLst>
              <a:ext uri="{FF2B5EF4-FFF2-40B4-BE49-F238E27FC236}">
                <a16:creationId xmlns:a16="http://schemas.microsoft.com/office/drawing/2014/main" id="{C404F5AD-EA60-21C1-50C8-CC43BF553C0B}"/>
              </a:ext>
            </a:extLst>
          </p:cNvPr>
          <p:cNvSpPr>
            <a:spLocks noGrp="1" noChangeArrowheads="1"/>
          </p:cNvSpPr>
          <p:nvPr>
            <p:ph type="sldNum" idx="12"/>
          </p:nvPr>
        </p:nvSpPr>
        <p:spPr>
          <a:ln/>
        </p:spPr>
        <p:txBody>
          <a:bodyPr/>
          <a:lstStyle>
            <a:lvl1pPr>
              <a:defRPr/>
            </a:lvl1pPr>
          </a:lstStyle>
          <a:p>
            <a:fld id="{038D8719-5428-3B42-B0DC-A526E3150C5D}" type="slidenum">
              <a:rPr lang="en-GB" altLang="en-US"/>
              <a:pPr/>
              <a:t>‹#›</a:t>
            </a:fld>
            <a:endParaRPr lang="en-GB" altLang="en-US"/>
          </a:p>
        </p:txBody>
      </p:sp>
    </p:spTree>
    <p:extLst>
      <p:ext uri="{BB962C8B-B14F-4D97-AF65-F5344CB8AC3E}">
        <p14:creationId xmlns:p14="http://schemas.microsoft.com/office/powerpoint/2010/main" val="665515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12590D35-C8DF-3870-37BA-42C7E99D6A2C}"/>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3" name="Rectangle 11">
            <a:extLst>
              <a:ext uri="{FF2B5EF4-FFF2-40B4-BE49-F238E27FC236}">
                <a16:creationId xmlns:a16="http://schemas.microsoft.com/office/drawing/2014/main" id="{BBAB2B04-D9CA-BA35-994A-37CD8E08D9B4}"/>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4" name="Rectangle 12">
            <a:extLst>
              <a:ext uri="{FF2B5EF4-FFF2-40B4-BE49-F238E27FC236}">
                <a16:creationId xmlns:a16="http://schemas.microsoft.com/office/drawing/2014/main" id="{EA9C24FE-974C-FB99-3FFB-09655B746CFA}"/>
              </a:ext>
            </a:extLst>
          </p:cNvPr>
          <p:cNvSpPr>
            <a:spLocks noGrp="1" noChangeArrowheads="1"/>
          </p:cNvSpPr>
          <p:nvPr>
            <p:ph type="sldNum" idx="12"/>
          </p:nvPr>
        </p:nvSpPr>
        <p:spPr>
          <a:ln/>
        </p:spPr>
        <p:txBody>
          <a:bodyPr/>
          <a:lstStyle>
            <a:lvl1pPr>
              <a:defRPr/>
            </a:lvl1pPr>
          </a:lstStyle>
          <a:p>
            <a:fld id="{DB309495-9F56-0F49-BF2C-6B5613BF976C}" type="slidenum">
              <a:rPr lang="en-GB" altLang="en-US"/>
              <a:pPr/>
              <a:t>‹#›</a:t>
            </a:fld>
            <a:endParaRPr lang="en-GB" altLang="en-US"/>
          </a:p>
        </p:txBody>
      </p:sp>
    </p:spTree>
    <p:extLst>
      <p:ext uri="{BB962C8B-B14F-4D97-AF65-F5344CB8AC3E}">
        <p14:creationId xmlns:p14="http://schemas.microsoft.com/office/powerpoint/2010/main" val="16977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0">
            <a:extLst>
              <a:ext uri="{FF2B5EF4-FFF2-40B4-BE49-F238E27FC236}">
                <a16:creationId xmlns:a16="http://schemas.microsoft.com/office/drawing/2014/main" id="{05817751-1044-3ABC-1C3B-8050FC565843}"/>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1">
            <a:extLst>
              <a:ext uri="{FF2B5EF4-FFF2-40B4-BE49-F238E27FC236}">
                <a16:creationId xmlns:a16="http://schemas.microsoft.com/office/drawing/2014/main" id="{648E724C-1252-9138-5873-752895743C2A}"/>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2">
            <a:extLst>
              <a:ext uri="{FF2B5EF4-FFF2-40B4-BE49-F238E27FC236}">
                <a16:creationId xmlns:a16="http://schemas.microsoft.com/office/drawing/2014/main" id="{18B6D6A3-3E30-B042-5D8C-52B830461AAF}"/>
              </a:ext>
            </a:extLst>
          </p:cNvPr>
          <p:cNvSpPr>
            <a:spLocks noGrp="1" noChangeArrowheads="1"/>
          </p:cNvSpPr>
          <p:nvPr>
            <p:ph type="sldNum" idx="12"/>
          </p:nvPr>
        </p:nvSpPr>
        <p:spPr>
          <a:ln/>
        </p:spPr>
        <p:txBody>
          <a:bodyPr/>
          <a:lstStyle>
            <a:lvl1pPr>
              <a:defRPr/>
            </a:lvl1pPr>
          </a:lstStyle>
          <a:p>
            <a:fld id="{2D467B25-5656-BC48-81BC-643ECA8079CE}" type="slidenum">
              <a:rPr lang="en-GB" altLang="en-US"/>
              <a:pPr/>
              <a:t>‹#›</a:t>
            </a:fld>
            <a:endParaRPr lang="en-GB" altLang="en-US"/>
          </a:p>
        </p:txBody>
      </p:sp>
    </p:spTree>
    <p:extLst>
      <p:ext uri="{BB962C8B-B14F-4D97-AF65-F5344CB8AC3E}">
        <p14:creationId xmlns:p14="http://schemas.microsoft.com/office/powerpoint/2010/main" val="3077447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0">
            <a:extLst>
              <a:ext uri="{FF2B5EF4-FFF2-40B4-BE49-F238E27FC236}">
                <a16:creationId xmlns:a16="http://schemas.microsoft.com/office/drawing/2014/main" id="{7F2BFAEA-2FE1-1F12-CD68-F4E1A2851DAF}"/>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1">
            <a:extLst>
              <a:ext uri="{FF2B5EF4-FFF2-40B4-BE49-F238E27FC236}">
                <a16:creationId xmlns:a16="http://schemas.microsoft.com/office/drawing/2014/main" id="{34BEF858-B160-72D2-13F5-5CE2CE88B8BC}"/>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2">
            <a:extLst>
              <a:ext uri="{FF2B5EF4-FFF2-40B4-BE49-F238E27FC236}">
                <a16:creationId xmlns:a16="http://schemas.microsoft.com/office/drawing/2014/main" id="{4D64D785-7485-BF42-B655-A61F16195DB2}"/>
              </a:ext>
            </a:extLst>
          </p:cNvPr>
          <p:cNvSpPr>
            <a:spLocks noGrp="1" noChangeArrowheads="1"/>
          </p:cNvSpPr>
          <p:nvPr>
            <p:ph type="sldNum" idx="12"/>
          </p:nvPr>
        </p:nvSpPr>
        <p:spPr>
          <a:ln/>
        </p:spPr>
        <p:txBody>
          <a:bodyPr/>
          <a:lstStyle>
            <a:lvl1pPr>
              <a:defRPr/>
            </a:lvl1pPr>
          </a:lstStyle>
          <a:p>
            <a:fld id="{C656190B-C362-914A-BFE6-DB1241DAE026}" type="slidenum">
              <a:rPr lang="en-GB" altLang="en-US"/>
              <a:pPr/>
              <a:t>‹#›</a:t>
            </a:fld>
            <a:endParaRPr lang="en-GB" altLang="en-US"/>
          </a:p>
        </p:txBody>
      </p:sp>
    </p:spTree>
    <p:extLst>
      <p:ext uri="{BB962C8B-B14F-4D97-AF65-F5344CB8AC3E}">
        <p14:creationId xmlns:p14="http://schemas.microsoft.com/office/powerpoint/2010/main" val="2979018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a:extLst>
              <a:ext uri="{FF2B5EF4-FFF2-40B4-BE49-F238E27FC236}">
                <a16:creationId xmlns:a16="http://schemas.microsoft.com/office/drawing/2014/main" id="{3402A0DE-B611-D142-CF99-5ABBA3B65560}"/>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1">
            <a:extLst>
              <a:ext uri="{FF2B5EF4-FFF2-40B4-BE49-F238E27FC236}">
                <a16:creationId xmlns:a16="http://schemas.microsoft.com/office/drawing/2014/main" id="{C95C2FC6-8601-9F08-3A5C-3EE6C6ECBEED}"/>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2">
            <a:extLst>
              <a:ext uri="{FF2B5EF4-FFF2-40B4-BE49-F238E27FC236}">
                <a16:creationId xmlns:a16="http://schemas.microsoft.com/office/drawing/2014/main" id="{104EF7A4-C757-DEAE-8A9B-1E368C41D729}"/>
              </a:ext>
            </a:extLst>
          </p:cNvPr>
          <p:cNvSpPr>
            <a:spLocks noGrp="1" noChangeArrowheads="1"/>
          </p:cNvSpPr>
          <p:nvPr>
            <p:ph type="sldNum" idx="12"/>
          </p:nvPr>
        </p:nvSpPr>
        <p:spPr>
          <a:ln/>
        </p:spPr>
        <p:txBody>
          <a:bodyPr/>
          <a:lstStyle>
            <a:lvl1pPr>
              <a:defRPr/>
            </a:lvl1pPr>
          </a:lstStyle>
          <a:p>
            <a:fld id="{C2F49265-02AC-1847-81EB-0EB86FE69701}" type="slidenum">
              <a:rPr lang="en-GB" altLang="en-US"/>
              <a:pPr/>
              <a:t>‹#›</a:t>
            </a:fld>
            <a:endParaRPr lang="en-GB" altLang="en-US"/>
          </a:p>
        </p:txBody>
      </p:sp>
    </p:spTree>
    <p:extLst>
      <p:ext uri="{BB962C8B-B14F-4D97-AF65-F5344CB8AC3E}">
        <p14:creationId xmlns:p14="http://schemas.microsoft.com/office/powerpoint/2010/main" val="1838906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49450" cy="591661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50938" y="214313"/>
            <a:ext cx="5700712" cy="59166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a:extLst>
              <a:ext uri="{FF2B5EF4-FFF2-40B4-BE49-F238E27FC236}">
                <a16:creationId xmlns:a16="http://schemas.microsoft.com/office/drawing/2014/main" id="{4B5DCC0E-5171-293F-F8C2-3234BC034406}"/>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1">
            <a:extLst>
              <a:ext uri="{FF2B5EF4-FFF2-40B4-BE49-F238E27FC236}">
                <a16:creationId xmlns:a16="http://schemas.microsoft.com/office/drawing/2014/main" id="{DA78A6A7-1399-3F70-944D-8FA16726A50B}"/>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2">
            <a:extLst>
              <a:ext uri="{FF2B5EF4-FFF2-40B4-BE49-F238E27FC236}">
                <a16:creationId xmlns:a16="http://schemas.microsoft.com/office/drawing/2014/main" id="{54A16984-FFF8-F2CA-20E9-77C14C0D5107}"/>
              </a:ext>
            </a:extLst>
          </p:cNvPr>
          <p:cNvSpPr>
            <a:spLocks noGrp="1" noChangeArrowheads="1"/>
          </p:cNvSpPr>
          <p:nvPr>
            <p:ph type="sldNum" idx="12"/>
          </p:nvPr>
        </p:nvSpPr>
        <p:spPr>
          <a:ln/>
        </p:spPr>
        <p:txBody>
          <a:bodyPr/>
          <a:lstStyle>
            <a:lvl1pPr>
              <a:defRPr/>
            </a:lvl1pPr>
          </a:lstStyle>
          <a:p>
            <a:fld id="{4A049C47-D0CA-2C42-90BF-F955552DC09F}" type="slidenum">
              <a:rPr lang="en-GB" altLang="en-US"/>
              <a:pPr/>
              <a:t>‹#›</a:t>
            </a:fld>
            <a:endParaRPr lang="en-GB" altLang="en-US"/>
          </a:p>
        </p:txBody>
      </p:sp>
    </p:spTree>
    <p:extLst>
      <p:ext uri="{BB962C8B-B14F-4D97-AF65-F5344CB8AC3E}">
        <p14:creationId xmlns:p14="http://schemas.microsoft.com/office/powerpoint/2010/main" val="2787780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12">
            <a:extLst>
              <a:ext uri="{FF2B5EF4-FFF2-40B4-BE49-F238E27FC236}">
                <a16:creationId xmlns:a16="http://schemas.microsoft.com/office/drawing/2014/main" id="{C7B2BAB8-2AE3-0B72-EEA3-86908A77F0C9}"/>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3">
            <a:extLst>
              <a:ext uri="{FF2B5EF4-FFF2-40B4-BE49-F238E27FC236}">
                <a16:creationId xmlns:a16="http://schemas.microsoft.com/office/drawing/2014/main" id="{9B32C428-CE63-F289-7ED7-052E87DA2742}"/>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4">
            <a:extLst>
              <a:ext uri="{FF2B5EF4-FFF2-40B4-BE49-F238E27FC236}">
                <a16:creationId xmlns:a16="http://schemas.microsoft.com/office/drawing/2014/main" id="{33D8F771-3AB3-4CAA-2BF7-ABA85DE4E27F}"/>
              </a:ext>
            </a:extLst>
          </p:cNvPr>
          <p:cNvSpPr>
            <a:spLocks noGrp="1" noChangeArrowheads="1"/>
          </p:cNvSpPr>
          <p:nvPr>
            <p:ph type="sldNum" idx="12"/>
          </p:nvPr>
        </p:nvSpPr>
        <p:spPr>
          <a:ln/>
        </p:spPr>
        <p:txBody>
          <a:bodyPr/>
          <a:lstStyle>
            <a:lvl1pPr>
              <a:defRPr/>
            </a:lvl1pPr>
          </a:lstStyle>
          <a:p>
            <a:fld id="{9D2D2248-F56B-744B-BCFC-2DF96F5A7461}" type="slidenum">
              <a:rPr lang="en-GB" altLang="en-US"/>
              <a:pPr/>
              <a:t>‹#›</a:t>
            </a:fld>
            <a:endParaRPr lang="en-GB" altLang="en-US"/>
          </a:p>
        </p:txBody>
      </p:sp>
    </p:spTree>
    <p:extLst>
      <p:ext uri="{BB962C8B-B14F-4D97-AF65-F5344CB8AC3E}">
        <p14:creationId xmlns:p14="http://schemas.microsoft.com/office/powerpoint/2010/main" val="25890642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a:extLst>
              <a:ext uri="{FF2B5EF4-FFF2-40B4-BE49-F238E27FC236}">
                <a16:creationId xmlns:a16="http://schemas.microsoft.com/office/drawing/2014/main" id="{DC04D1B6-6117-D487-4A55-A5D3AF56F5ED}"/>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3">
            <a:extLst>
              <a:ext uri="{FF2B5EF4-FFF2-40B4-BE49-F238E27FC236}">
                <a16:creationId xmlns:a16="http://schemas.microsoft.com/office/drawing/2014/main" id="{AB252D8B-B4CC-3F3F-FCF8-B96193293656}"/>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4">
            <a:extLst>
              <a:ext uri="{FF2B5EF4-FFF2-40B4-BE49-F238E27FC236}">
                <a16:creationId xmlns:a16="http://schemas.microsoft.com/office/drawing/2014/main" id="{915034D6-B235-A88E-ECFF-2ABEB90A11FA}"/>
              </a:ext>
            </a:extLst>
          </p:cNvPr>
          <p:cNvSpPr>
            <a:spLocks noGrp="1" noChangeArrowheads="1"/>
          </p:cNvSpPr>
          <p:nvPr>
            <p:ph type="sldNum" idx="12"/>
          </p:nvPr>
        </p:nvSpPr>
        <p:spPr>
          <a:ln/>
        </p:spPr>
        <p:txBody>
          <a:bodyPr/>
          <a:lstStyle>
            <a:lvl1pPr>
              <a:defRPr/>
            </a:lvl1pPr>
          </a:lstStyle>
          <a:p>
            <a:fld id="{27FFED40-FCB3-AD4D-91EB-1FACA4F17E87}" type="slidenum">
              <a:rPr lang="en-GB" altLang="en-US"/>
              <a:pPr/>
              <a:t>‹#›</a:t>
            </a:fld>
            <a:endParaRPr lang="en-GB" altLang="en-US"/>
          </a:p>
        </p:txBody>
      </p:sp>
    </p:spTree>
    <p:extLst>
      <p:ext uri="{BB962C8B-B14F-4D97-AF65-F5344CB8AC3E}">
        <p14:creationId xmlns:p14="http://schemas.microsoft.com/office/powerpoint/2010/main" val="3804176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12">
            <a:extLst>
              <a:ext uri="{FF2B5EF4-FFF2-40B4-BE49-F238E27FC236}">
                <a16:creationId xmlns:a16="http://schemas.microsoft.com/office/drawing/2014/main" id="{E7788CB4-3D3C-442B-7B92-2C97BC08C3C4}"/>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3">
            <a:extLst>
              <a:ext uri="{FF2B5EF4-FFF2-40B4-BE49-F238E27FC236}">
                <a16:creationId xmlns:a16="http://schemas.microsoft.com/office/drawing/2014/main" id="{EA0C2D6E-5F78-D635-A98C-B0841F15F6E2}"/>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4">
            <a:extLst>
              <a:ext uri="{FF2B5EF4-FFF2-40B4-BE49-F238E27FC236}">
                <a16:creationId xmlns:a16="http://schemas.microsoft.com/office/drawing/2014/main" id="{1CC86FE2-9D28-BB0A-CFF7-23200C8205DC}"/>
              </a:ext>
            </a:extLst>
          </p:cNvPr>
          <p:cNvSpPr>
            <a:spLocks noGrp="1" noChangeArrowheads="1"/>
          </p:cNvSpPr>
          <p:nvPr>
            <p:ph type="sldNum" idx="12"/>
          </p:nvPr>
        </p:nvSpPr>
        <p:spPr>
          <a:ln/>
        </p:spPr>
        <p:txBody>
          <a:bodyPr/>
          <a:lstStyle>
            <a:lvl1pPr>
              <a:defRPr/>
            </a:lvl1pPr>
          </a:lstStyle>
          <a:p>
            <a:fld id="{326C2424-0D6E-F84A-AEB5-02A8FD6BA8E6}" type="slidenum">
              <a:rPr lang="en-GB" altLang="en-US"/>
              <a:pPr/>
              <a:t>‹#›</a:t>
            </a:fld>
            <a:endParaRPr lang="en-GB" altLang="en-US"/>
          </a:p>
        </p:txBody>
      </p:sp>
    </p:spTree>
    <p:extLst>
      <p:ext uri="{BB962C8B-B14F-4D97-AF65-F5344CB8AC3E}">
        <p14:creationId xmlns:p14="http://schemas.microsoft.com/office/powerpoint/2010/main" val="952867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4963"/>
            <a:ext cx="4037013"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6613" y="1604963"/>
            <a:ext cx="4038600"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2">
            <a:extLst>
              <a:ext uri="{FF2B5EF4-FFF2-40B4-BE49-F238E27FC236}">
                <a16:creationId xmlns:a16="http://schemas.microsoft.com/office/drawing/2014/main" id="{16A1E7C4-8A55-E2EE-290F-2556B3553821}"/>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3">
            <a:extLst>
              <a:ext uri="{FF2B5EF4-FFF2-40B4-BE49-F238E27FC236}">
                <a16:creationId xmlns:a16="http://schemas.microsoft.com/office/drawing/2014/main" id="{2CD17B79-FE41-2194-7403-B91CED71D8B2}"/>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4">
            <a:extLst>
              <a:ext uri="{FF2B5EF4-FFF2-40B4-BE49-F238E27FC236}">
                <a16:creationId xmlns:a16="http://schemas.microsoft.com/office/drawing/2014/main" id="{2B2FB899-9792-1D6E-CDFC-7EE12FC45016}"/>
              </a:ext>
            </a:extLst>
          </p:cNvPr>
          <p:cNvSpPr>
            <a:spLocks noGrp="1" noChangeArrowheads="1"/>
          </p:cNvSpPr>
          <p:nvPr>
            <p:ph type="sldNum" idx="12"/>
          </p:nvPr>
        </p:nvSpPr>
        <p:spPr>
          <a:ln/>
        </p:spPr>
        <p:txBody>
          <a:bodyPr/>
          <a:lstStyle>
            <a:lvl1pPr>
              <a:defRPr/>
            </a:lvl1pPr>
          </a:lstStyle>
          <a:p>
            <a:fld id="{03EBF3FE-82E8-B54B-8835-892E37EA6D22}" type="slidenum">
              <a:rPr lang="en-GB" altLang="en-US"/>
              <a:pPr/>
              <a:t>‹#›</a:t>
            </a:fld>
            <a:endParaRPr lang="en-GB" altLang="en-US"/>
          </a:p>
        </p:txBody>
      </p:sp>
    </p:spTree>
    <p:extLst>
      <p:ext uri="{BB962C8B-B14F-4D97-AF65-F5344CB8AC3E}">
        <p14:creationId xmlns:p14="http://schemas.microsoft.com/office/powerpoint/2010/main" val="4072166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2">
            <a:extLst>
              <a:ext uri="{FF2B5EF4-FFF2-40B4-BE49-F238E27FC236}">
                <a16:creationId xmlns:a16="http://schemas.microsoft.com/office/drawing/2014/main" id="{C3DD936E-D390-F9E4-17B7-F4D4049B8EAA}"/>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8" name="Rectangle 13">
            <a:extLst>
              <a:ext uri="{FF2B5EF4-FFF2-40B4-BE49-F238E27FC236}">
                <a16:creationId xmlns:a16="http://schemas.microsoft.com/office/drawing/2014/main" id="{7125E1CC-4347-BAA2-0848-A25915F6A3CF}"/>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9" name="Rectangle 14">
            <a:extLst>
              <a:ext uri="{FF2B5EF4-FFF2-40B4-BE49-F238E27FC236}">
                <a16:creationId xmlns:a16="http://schemas.microsoft.com/office/drawing/2014/main" id="{DBCC3391-3E1B-6403-637A-F73309F3C8B1}"/>
              </a:ext>
            </a:extLst>
          </p:cNvPr>
          <p:cNvSpPr>
            <a:spLocks noGrp="1" noChangeArrowheads="1"/>
          </p:cNvSpPr>
          <p:nvPr>
            <p:ph type="sldNum" idx="12"/>
          </p:nvPr>
        </p:nvSpPr>
        <p:spPr>
          <a:ln/>
        </p:spPr>
        <p:txBody>
          <a:bodyPr/>
          <a:lstStyle>
            <a:lvl1pPr>
              <a:defRPr/>
            </a:lvl1pPr>
          </a:lstStyle>
          <a:p>
            <a:fld id="{745215D5-BA81-1A4C-AE09-D6534A887EE1}" type="slidenum">
              <a:rPr lang="en-GB" altLang="en-US"/>
              <a:pPr/>
              <a:t>‹#›</a:t>
            </a:fld>
            <a:endParaRPr lang="en-GB" altLang="en-US"/>
          </a:p>
        </p:txBody>
      </p:sp>
    </p:spTree>
    <p:extLst>
      <p:ext uri="{BB962C8B-B14F-4D97-AF65-F5344CB8AC3E}">
        <p14:creationId xmlns:p14="http://schemas.microsoft.com/office/powerpoint/2010/main" val="23522294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2">
            <a:extLst>
              <a:ext uri="{FF2B5EF4-FFF2-40B4-BE49-F238E27FC236}">
                <a16:creationId xmlns:a16="http://schemas.microsoft.com/office/drawing/2014/main" id="{E9DACB25-4D23-40E4-2B96-E70D2E09A3FD}"/>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4" name="Rectangle 13">
            <a:extLst>
              <a:ext uri="{FF2B5EF4-FFF2-40B4-BE49-F238E27FC236}">
                <a16:creationId xmlns:a16="http://schemas.microsoft.com/office/drawing/2014/main" id="{5C13B66E-D74C-561E-88DB-53E46B794E58}"/>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5" name="Rectangle 14">
            <a:extLst>
              <a:ext uri="{FF2B5EF4-FFF2-40B4-BE49-F238E27FC236}">
                <a16:creationId xmlns:a16="http://schemas.microsoft.com/office/drawing/2014/main" id="{C853F8D2-C590-9B02-F605-8C87D55F1F8C}"/>
              </a:ext>
            </a:extLst>
          </p:cNvPr>
          <p:cNvSpPr>
            <a:spLocks noGrp="1" noChangeArrowheads="1"/>
          </p:cNvSpPr>
          <p:nvPr>
            <p:ph type="sldNum" idx="12"/>
          </p:nvPr>
        </p:nvSpPr>
        <p:spPr>
          <a:ln/>
        </p:spPr>
        <p:txBody>
          <a:bodyPr/>
          <a:lstStyle>
            <a:lvl1pPr>
              <a:defRPr/>
            </a:lvl1pPr>
          </a:lstStyle>
          <a:p>
            <a:fld id="{64B11F9A-DA5B-C448-ACFE-7EE8446C9013}" type="slidenum">
              <a:rPr lang="en-GB" altLang="en-US"/>
              <a:pPr/>
              <a:t>‹#›</a:t>
            </a:fld>
            <a:endParaRPr lang="en-GB" altLang="en-US"/>
          </a:p>
        </p:txBody>
      </p:sp>
    </p:spTree>
    <p:extLst>
      <p:ext uri="{BB962C8B-B14F-4D97-AF65-F5344CB8AC3E}">
        <p14:creationId xmlns:p14="http://schemas.microsoft.com/office/powerpoint/2010/main" val="18447158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2">
            <a:extLst>
              <a:ext uri="{FF2B5EF4-FFF2-40B4-BE49-F238E27FC236}">
                <a16:creationId xmlns:a16="http://schemas.microsoft.com/office/drawing/2014/main" id="{694F6534-C2F0-A600-2166-61B64195CD59}"/>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3" name="Rectangle 13">
            <a:extLst>
              <a:ext uri="{FF2B5EF4-FFF2-40B4-BE49-F238E27FC236}">
                <a16:creationId xmlns:a16="http://schemas.microsoft.com/office/drawing/2014/main" id="{5FD86936-4448-5ED3-FA8B-F02496EA4C00}"/>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4" name="Rectangle 14">
            <a:extLst>
              <a:ext uri="{FF2B5EF4-FFF2-40B4-BE49-F238E27FC236}">
                <a16:creationId xmlns:a16="http://schemas.microsoft.com/office/drawing/2014/main" id="{D8AF9416-7A6F-04AB-248B-8B88E71461CE}"/>
              </a:ext>
            </a:extLst>
          </p:cNvPr>
          <p:cNvSpPr>
            <a:spLocks noGrp="1" noChangeArrowheads="1"/>
          </p:cNvSpPr>
          <p:nvPr>
            <p:ph type="sldNum" idx="12"/>
          </p:nvPr>
        </p:nvSpPr>
        <p:spPr>
          <a:ln/>
        </p:spPr>
        <p:txBody>
          <a:bodyPr/>
          <a:lstStyle>
            <a:lvl1pPr>
              <a:defRPr/>
            </a:lvl1pPr>
          </a:lstStyle>
          <a:p>
            <a:fld id="{8C7C03E8-54F8-6B4D-9F5B-34B351E92B70}" type="slidenum">
              <a:rPr lang="en-GB" altLang="en-US"/>
              <a:pPr/>
              <a:t>‹#›</a:t>
            </a:fld>
            <a:endParaRPr lang="en-GB" altLang="en-US"/>
          </a:p>
        </p:txBody>
      </p:sp>
    </p:spTree>
    <p:extLst>
      <p:ext uri="{BB962C8B-B14F-4D97-AF65-F5344CB8AC3E}">
        <p14:creationId xmlns:p14="http://schemas.microsoft.com/office/powerpoint/2010/main" val="4239502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2">
            <a:extLst>
              <a:ext uri="{FF2B5EF4-FFF2-40B4-BE49-F238E27FC236}">
                <a16:creationId xmlns:a16="http://schemas.microsoft.com/office/drawing/2014/main" id="{6769CE9E-9444-E36A-8275-A15E64292B87}"/>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3">
            <a:extLst>
              <a:ext uri="{FF2B5EF4-FFF2-40B4-BE49-F238E27FC236}">
                <a16:creationId xmlns:a16="http://schemas.microsoft.com/office/drawing/2014/main" id="{AAAEE49A-5B4A-C581-F0F0-01375D21DCEE}"/>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4">
            <a:extLst>
              <a:ext uri="{FF2B5EF4-FFF2-40B4-BE49-F238E27FC236}">
                <a16:creationId xmlns:a16="http://schemas.microsoft.com/office/drawing/2014/main" id="{FD181EA1-C1FE-4F19-2CA5-5939305638A9}"/>
              </a:ext>
            </a:extLst>
          </p:cNvPr>
          <p:cNvSpPr>
            <a:spLocks noGrp="1" noChangeArrowheads="1"/>
          </p:cNvSpPr>
          <p:nvPr>
            <p:ph type="sldNum" idx="12"/>
          </p:nvPr>
        </p:nvSpPr>
        <p:spPr>
          <a:ln/>
        </p:spPr>
        <p:txBody>
          <a:bodyPr/>
          <a:lstStyle>
            <a:lvl1pPr>
              <a:defRPr/>
            </a:lvl1pPr>
          </a:lstStyle>
          <a:p>
            <a:fld id="{56AC999D-AE0A-2B48-8834-FA96E4183F83}" type="slidenum">
              <a:rPr lang="en-GB" altLang="en-US"/>
              <a:pPr/>
              <a:t>‹#›</a:t>
            </a:fld>
            <a:endParaRPr lang="en-GB" altLang="en-US"/>
          </a:p>
        </p:txBody>
      </p:sp>
    </p:spTree>
    <p:extLst>
      <p:ext uri="{BB962C8B-B14F-4D97-AF65-F5344CB8AC3E}">
        <p14:creationId xmlns:p14="http://schemas.microsoft.com/office/powerpoint/2010/main" val="28384059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2">
            <a:extLst>
              <a:ext uri="{FF2B5EF4-FFF2-40B4-BE49-F238E27FC236}">
                <a16:creationId xmlns:a16="http://schemas.microsoft.com/office/drawing/2014/main" id="{7B4840A5-4BF5-4D74-5AA3-890A6B8B4761}"/>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6" name="Rectangle 13">
            <a:extLst>
              <a:ext uri="{FF2B5EF4-FFF2-40B4-BE49-F238E27FC236}">
                <a16:creationId xmlns:a16="http://schemas.microsoft.com/office/drawing/2014/main" id="{CFC31EE2-B8E3-DD3E-1C97-84B387ACCA18}"/>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7" name="Rectangle 14">
            <a:extLst>
              <a:ext uri="{FF2B5EF4-FFF2-40B4-BE49-F238E27FC236}">
                <a16:creationId xmlns:a16="http://schemas.microsoft.com/office/drawing/2014/main" id="{3698D32E-9BAA-E51D-2C3C-CE451A085910}"/>
              </a:ext>
            </a:extLst>
          </p:cNvPr>
          <p:cNvSpPr>
            <a:spLocks noGrp="1" noChangeArrowheads="1"/>
          </p:cNvSpPr>
          <p:nvPr>
            <p:ph type="sldNum" idx="12"/>
          </p:nvPr>
        </p:nvSpPr>
        <p:spPr>
          <a:ln/>
        </p:spPr>
        <p:txBody>
          <a:bodyPr/>
          <a:lstStyle>
            <a:lvl1pPr>
              <a:defRPr/>
            </a:lvl1pPr>
          </a:lstStyle>
          <a:p>
            <a:fld id="{100ADDAD-B1F3-994A-92E5-1C8527DB4B33}" type="slidenum">
              <a:rPr lang="en-GB" altLang="en-US"/>
              <a:pPr/>
              <a:t>‹#›</a:t>
            </a:fld>
            <a:endParaRPr lang="en-GB" altLang="en-US"/>
          </a:p>
        </p:txBody>
      </p:sp>
    </p:spTree>
    <p:extLst>
      <p:ext uri="{BB962C8B-B14F-4D97-AF65-F5344CB8AC3E}">
        <p14:creationId xmlns:p14="http://schemas.microsoft.com/office/powerpoint/2010/main" val="15417694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a:extLst>
              <a:ext uri="{FF2B5EF4-FFF2-40B4-BE49-F238E27FC236}">
                <a16:creationId xmlns:a16="http://schemas.microsoft.com/office/drawing/2014/main" id="{951F769F-A989-F63F-14C4-4DDAFF281D77}"/>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3">
            <a:extLst>
              <a:ext uri="{FF2B5EF4-FFF2-40B4-BE49-F238E27FC236}">
                <a16:creationId xmlns:a16="http://schemas.microsoft.com/office/drawing/2014/main" id="{D64201FB-16DC-DB37-44A1-B4D04531BDAF}"/>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4">
            <a:extLst>
              <a:ext uri="{FF2B5EF4-FFF2-40B4-BE49-F238E27FC236}">
                <a16:creationId xmlns:a16="http://schemas.microsoft.com/office/drawing/2014/main" id="{A1EA717A-343A-BC4C-63B3-5BFC8161CF65}"/>
              </a:ext>
            </a:extLst>
          </p:cNvPr>
          <p:cNvSpPr>
            <a:spLocks noGrp="1" noChangeArrowheads="1"/>
          </p:cNvSpPr>
          <p:nvPr>
            <p:ph type="sldNum" idx="12"/>
          </p:nvPr>
        </p:nvSpPr>
        <p:spPr>
          <a:ln/>
        </p:spPr>
        <p:txBody>
          <a:bodyPr/>
          <a:lstStyle>
            <a:lvl1pPr>
              <a:defRPr/>
            </a:lvl1pPr>
          </a:lstStyle>
          <a:p>
            <a:fld id="{4CB39D5A-5EB9-B64C-8F4C-C260191DBFEE}" type="slidenum">
              <a:rPr lang="en-GB" altLang="en-US"/>
              <a:pPr/>
              <a:t>‹#›</a:t>
            </a:fld>
            <a:endParaRPr lang="en-GB" altLang="en-US"/>
          </a:p>
        </p:txBody>
      </p:sp>
    </p:spTree>
    <p:extLst>
      <p:ext uri="{BB962C8B-B14F-4D97-AF65-F5344CB8AC3E}">
        <p14:creationId xmlns:p14="http://schemas.microsoft.com/office/powerpoint/2010/main" val="35897752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1604963"/>
            <a:ext cx="2074863" cy="45243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604963"/>
            <a:ext cx="6076950" cy="45243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a:extLst>
              <a:ext uri="{FF2B5EF4-FFF2-40B4-BE49-F238E27FC236}">
                <a16:creationId xmlns:a16="http://schemas.microsoft.com/office/drawing/2014/main" id="{7D9372C2-79F1-D906-A71A-3EE1356FAC25}"/>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5" name="Rectangle 13">
            <a:extLst>
              <a:ext uri="{FF2B5EF4-FFF2-40B4-BE49-F238E27FC236}">
                <a16:creationId xmlns:a16="http://schemas.microsoft.com/office/drawing/2014/main" id="{0A7A1510-2E2F-9ABB-45A8-A9B67F86EB48}"/>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6" name="Rectangle 14">
            <a:extLst>
              <a:ext uri="{FF2B5EF4-FFF2-40B4-BE49-F238E27FC236}">
                <a16:creationId xmlns:a16="http://schemas.microsoft.com/office/drawing/2014/main" id="{FA40D83C-D128-EFE7-7349-273FA7CAE505}"/>
              </a:ext>
            </a:extLst>
          </p:cNvPr>
          <p:cNvSpPr>
            <a:spLocks noGrp="1" noChangeArrowheads="1"/>
          </p:cNvSpPr>
          <p:nvPr>
            <p:ph type="sldNum" idx="12"/>
          </p:nvPr>
        </p:nvSpPr>
        <p:spPr>
          <a:ln/>
        </p:spPr>
        <p:txBody>
          <a:bodyPr/>
          <a:lstStyle>
            <a:lvl1pPr>
              <a:defRPr/>
            </a:lvl1pPr>
          </a:lstStyle>
          <a:p>
            <a:fld id="{4A10803A-8BB4-D644-B4B3-B037C97CAD1D}" type="slidenum">
              <a:rPr lang="en-GB" altLang="en-US"/>
              <a:pPr/>
              <a:t>‹#›</a:t>
            </a:fld>
            <a:endParaRPr lang="en-GB" altLang="en-US"/>
          </a:p>
        </p:txBody>
      </p:sp>
    </p:spTree>
    <p:extLst>
      <p:ext uri="{BB962C8B-B14F-4D97-AF65-F5344CB8AC3E}">
        <p14:creationId xmlns:p14="http://schemas.microsoft.com/office/powerpoint/2010/main" val="27163776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990600" y="1676400"/>
            <a:ext cx="7770813" cy="1460500"/>
          </a:xfrm>
        </p:spPr>
        <p:txBody>
          <a:bodyPr/>
          <a:lstStyle/>
          <a:p>
            <a:r>
              <a:rPr lang="en-US"/>
              <a:t>Click to edit Master title style</a:t>
            </a:r>
          </a:p>
        </p:txBody>
      </p:sp>
      <p:sp>
        <p:nvSpPr>
          <p:cNvPr id="3" name="Rectangle 12">
            <a:extLst>
              <a:ext uri="{FF2B5EF4-FFF2-40B4-BE49-F238E27FC236}">
                <a16:creationId xmlns:a16="http://schemas.microsoft.com/office/drawing/2014/main" id="{21451176-E9FD-7478-9FD3-68CA6C1FAB00}"/>
              </a:ext>
            </a:extLst>
          </p:cNvPr>
          <p:cNvSpPr>
            <a:spLocks noGrp="1" noChangeArrowheads="1"/>
          </p:cNvSpPr>
          <p:nvPr>
            <p:ph type="dt" idx="10"/>
          </p:nvPr>
        </p:nvSpPr>
        <p:spPr>
          <a:ln/>
        </p:spPr>
        <p:txBody>
          <a:bodyPr/>
          <a:lstStyle>
            <a:lvl1pPr>
              <a:defRPr/>
            </a:lvl1pPr>
          </a:lstStyle>
          <a:p>
            <a:pPr>
              <a:defRPr/>
            </a:pPr>
            <a:endParaRPr lang="en-GB" altLang="en-US"/>
          </a:p>
        </p:txBody>
      </p:sp>
      <p:sp>
        <p:nvSpPr>
          <p:cNvPr id="4" name="Rectangle 13">
            <a:extLst>
              <a:ext uri="{FF2B5EF4-FFF2-40B4-BE49-F238E27FC236}">
                <a16:creationId xmlns:a16="http://schemas.microsoft.com/office/drawing/2014/main" id="{5A09416D-E980-05F3-AC1B-46EA5F47839D}"/>
              </a:ext>
            </a:extLst>
          </p:cNvPr>
          <p:cNvSpPr>
            <a:spLocks noGrp="1" noChangeArrowheads="1"/>
          </p:cNvSpPr>
          <p:nvPr>
            <p:ph type="ftr" idx="11"/>
          </p:nvPr>
        </p:nvSpPr>
        <p:spPr>
          <a:ln/>
        </p:spPr>
        <p:txBody>
          <a:bodyPr/>
          <a:lstStyle>
            <a:lvl1pPr>
              <a:defRPr/>
            </a:lvl1pPr>
          </a:lstStyle>
          <a:p>
            <a:pPr>
              <a:defRPr/>
            </a:pPr>
            <a:endParaRPr lang="en-GB" altLang="en-US"/>
          </a:p>
        </p:txBody>
      </p:sp>
      <p:sp>
        <p:nvSpPr>
          <p:cNvPr id="5" name="Rectangle 14">
            <a:extLst>
              <a:ext uri="{FF2B5EF4-FFF2-40B4-BE49-F238E27FC236}">
                <a16:creationId xmlns:a16="http://schemas.microsoft.com/office/drawing/2014/main" id="{8360B21A-70CA-C223-5A88-9B94951F58AB}"/>
              </a:ext>
            </a:extLst>
          </p:cNvPr>
          <p:cNvSpPr>
            <a:spLocks noGrp="1" noChangeArrowheads="1"/>
          </p:cNvSpPr>
          <p:nvPr>
            <p:ph type="sldNum" idx="12"/>
          </p:nvPr>
        </p:nvSpPr>
        <p:spPr>
          <a:ln/>
        </p:spPr>
        <p:txBody>
          <a:bodyPr/>
          <a:lstStyle>
            <a:lvl1pPr>
              <a:defRPr/>
            </a:lvl1pPr>
          </a:lstStyle>
          <a:p>
            <a:fld id="{7E751B65-0B9C-8C47-B4E8-84B8291DACDC}" type="slidenum">
              <a:rPr lang="en-GB" altLang="en-US"/>
              <a:pPr/>
              <a:t>‹#›</a:t>
            </a:fld>
            <a:endParaRPr lang="en-GB" altLang="en-US"/>
          </a:p>
        </p:txBody>
      </p:sp>
    </p:spTree>
    <p:extLst>
      <p:ext uri="{BB962C8B-B14F-4D97-AF65-F5344CB8AC3E}">
        <p14:creationId xmlns:p14="http://schemas.microsoft.com/office/powerpoint/2010/main" val="2746147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44A25512-27EF-15F0-C9E4-BD3442668E4A}"/>
              </a:ext>
            </a:extLst>
          </p:cNvPr>
          <p:cNvSpPr>
            <a:spLocks noChangeArrowheads="1"/>
          </p:cNvSpPr>
          <p:nvPr/>
        </p:nvSpPr>
        <p:spPr bwMode="auto">
          <a:xfrm>
            <a:off x="417513" y="1098550"/>
            <a:ext cx="438150" cy="474663"/>
          </a:xfrm>
          <a:prstGeom prst="rect">
            <a:avLst/>
          </a:prstGeom>
          <a:solidFill>
            <a:srgbClr val="FFCF0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27" name="Rectangle 2">
            <a:extLst>
              <a:ext uri="{FF2B5EF4-FFF2-40B4-BE49-F238E27FC236}">
                <a16:creationId xmlns:a16="http://schemas.microsoft.com/office/drawing/2014/main" id="{70A8EEFF-2870-87C0-F69F-1D76C26E660F}"/>
              </a:ext>
            </a:extLst>
          </p:cNvPr>
          <p:cNvSpPr>
            <a:spLocks noChangeArrowheads="1"/>
          </p:cNvSpPr>
          <p:nvPr/>
        </p:nvSpPr>
        <p:spPr bwMode="auto">
          <a:xfrm>
            <a:off x="800100" y="1098550"/>
            <a:ext cx="328613" cy="474663"/>
          </a:xfrm>
          <a:prstGeom prst="rect">
            <a:avLst/>
          </a:prstGeom>
          <a:gradFill rotWithShape="0">
            <a:gsLst>
              <a:gs pos="0">
                <a:srgbClr val="FFCF01"/>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28" name="Rectangle 3">
            <a:extLst>
              <a:ext uri="{FF2B5EF4-FFF2-40B4-BE49-F238E27FC236}">
                <a16:creationId xmlns:a16="http://schemas.microsoft.com/office/drawing/2014/main" id="{1C63DB0F-F912-E3C8-D6FF-4EC696C81A93}"/>
              </a:ext>
            </a:extLst>
          </p:cNvPr>
          <p:cNvSpPr>
            <a:spLocks noChangeArrowheads="1"/>
          </p:cNvSpPr>
          <p:nvPr/>
        </p:nvSpPr>
        <p:spPr bwMode="auto">
          <a:xfrm>
            <a:off x="541338" y="1520825"/>
            <a:ext cx="422275" cy="474663"/>
          </a:xfrm>
          <a:prstGeom prst="rect">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29" name="Rectangle 4">
            <a:extLst>
              <a:ext uri="{FF2B5EF4-FFF2-40B4-BE49-F238E27FC236}">
                <a16:creationId xmlns:a16="http://schemas.microsoft.com/office/drawing/2014/main" id="{D9DA12BA-C21E-5E79-9EE2-692CA1620FC9}"/>
              </a:ext>
            </a:extLst>
          </p:cNvPr>
          <p:cNvSpPr>
            <a:spLocks noChangeArrowheads="1"/>
          </p:cNvSpPr>
          <p:nvPr/>
        </p:nvSpPr>
        <p:spPr bwMode="auto">
          <a:xfrm>
            <a:off x="911225" y="1520825"/>
            <a:ext cx="368300" cy="474663"/>
          </a:xfrm>
          <a:prstGeom prst="rect">
            <a:avLst/>
          </a:prstGeom>
          <a:gradFill rotWithShape="0">
            <a:gsLst>
              <a:gs pos="0">
                <a:srgbClr val="3333CC"/>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30" name="Rectangle 5">
            <a:extLst>
              <a:ext uri="{FF2B5EF4-FFF2-40B4-BE49-F238E27FC236}">
                <a16:creationId xmlns:a16="http://schemas.microsoft.com/office/drawing/2014/main" id="{2AE98E5C-6A27-69CE-CA4C-E86F28D7CCF4}"/>
              </a:ext>
            </a:extLst>
          </p:cNvPr>
          <p:cNvSpPr>
            <a:spLocks noChangeArrowheads="1"/>
          </p:cNvSpPr>
          <p:nvPr/>
        </p:nvSpPr>
        <p:spPr bwMode="auto">
          <a:xfrm>
            <a:off x="127000" y="1447800"/>
            <a:ext cx="560388" cy="422275"/>
          </a:xfrm>
          <a:prstGeom prst="rect">
            <a:avLst/>
          </a:prstGeom>
          <a:gradFill rotWithShape="0">
            <a:gsLst>
              <a:gs pos="0">
                <a:srgbClr val="FFFFFF"/>
              </a:gs>
              <a:gs pos="100000">
                <a:srgbClr val="FF0000"/>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31" name="Rectangle 6">
            <a:extLst>
              <a:ext uri="{FF2B5EF4-FFF2-40B4-BE49-F238E27FC236}">
                <a16:creationId xmlns:a16="http://schemas.microsoft.com/office/drawing/2014/main" id="{7A8E86C4-B969-01CD-7085-9CFD07EB0FBC}"/>
              </a:ext>
            </a:extLst>
          </p:cNvPr>
          <p:cNvSpPr>
            <a:spLocks noChangeArrowheads="1"/>
          </p:cNvSpPr>
          <p:nvPr/>
        </p:nvSpPr>
        <p:spPr bwMode="auto">
          <a:xfrm>
            <a:off x="762000" y="990600"/>
            <a:ext cx="31750" cy="1052513"/>
          </a:xfrm>
          <a:prstGeom prst="rect">
            <a:avLst/>
          </a:prstGeom>
          <a:solidFill>
            <a:srgbClr val="1C1C1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32" name="Rectangle 7">
            <a:extLst>
              <a:ext uri="{FF2B5EF4-FFF2-40B4-BE49-F238E27FC236}">
                <a16:creationId xmlns:a16="http://schemas.microsoft.com/office/drawing/2014/main" id="{D6149AC1-EDC3-AB17-BF12-DB4643FF1BD5}"/>
              </a:ext>
            </a:extLst>
          </p:cNvPr>
          <p:cNvSpPr>
            <a:spLocks noChangeArrowheads="1"/>
          </p:cNvSpPr>
          <p:nvPr/>
        </p:nvSpPr>
        <p:spPr bwMode="auto">
          <a:xfrm>
            <a:off x="442913" y="1781175"/>
            <a:ext cx="8226425" cy="31750"/>
          </a:xfrm>
          <a:prstGeom prst="rect">
            <a:avLst/>
          </a:prstGeom>
          <a:gradFill rotWithShape="0">
            <a:gsLst>
              <a:gs pos="0">
                <a:srgbClr val="1C1C1C"/>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033" name="Rectangle 8">
            <a:extLst>
              <a:ext uri="{FF2B5EF4-FFF2-40B4-BE49-F238E27FC236}">
                <a16:creationId xmlns:a16="http://schemas.microsoft.com/office/drawing/2014/main" id="{8971BD7A-4034-CCF5-28EA-15DB58ABE6A1}"/>
              </a:ext>
            </a:extLst>
          </p:cNvPr>
          <p:cNvSpPr>
            <a:spLocks noGrp="1" noChangeArrowheads="1"/>
          </p:cNvSpPr>
          <p:nvPr>
            <p:ph type="title"/>
          </p:nvPr>
        </p:nvSpPr>
        <p:spPr bwMode="auto">
          <a:xfrm>
            <a:off x="1150938" y="214313"/>
            <a:ext cx="7791450"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b" anchorCtr="0" compatLnSpc="1">
            <a:prstTxWarp prst="textNoShape">
              <a:avLst/>
            </a:prstTxWarp>
          </a:bodyPr>
          <a:lstStyle/>
          <a:p>
            <a:pPr lvl="0"/>
            <a:r>
              <a:rPr lang="en-GB" altLang="en-US"/>
              <a:t>Click to edit the title text format</a:t>
            </a:r>
          </a:p>
        </p:txBody>
      </p:sp>
      <p:sp>
        <p:nvSpPr>
          <p:cNvPr id="1034" name="Rectangle 9">
            <a:extLst>
              <a:ext uri="{FF2B5EF4-FFF2-40B4-BE49-F238E27FC236}">
                <a16:creationId xmlns:a16="http://schemas.microsoft.com/office/drawing/2014/main" id="{2E8055D4-DBDE-2C28-750C-005249B544E2}"/>
              </a:ext>
            </a:extLst>
          </p:cNvPr>
          <p:cNvSpPr>
            <a:spLocks noGrp="1" noChangeArrowheads="1"/>
          </p:cNvSpPr>
          <p:nvPr>
            <p:ph type="body" idx="1"/>
          </p:nvPr>
        </p:nvSpPr>
        <p:spPr bwMode="auto">
          <a:xfrm>
            <a:off x="1182688" y="2017713"/>
            <a:ext cx="7770812" cy="411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
        <p:nvSpPr>
          <p:cNvPr id="2" name="Rectangle 10">
            <a:extLst>
              <a:ext uri="{FF2B5EF4-FFF2-40B4-BE49-F238E27FC236}">
                <a16:creationId xmlns:a16="http://schemas.microsoft.com/office/drawing/2014/main" id="{52AFFE63-F5C9-AAA2-049C-A5FEBF0107AC}"/>
              </a:ext>
            </a:extLst>
          </p:cNvPr>
          <p:cNvSpPr>
            <a:spLocks noGrp="1" noChangeArrowheads="1"/>
          </p:cNvSpPr>
          <p:nvPr>
            <p:ph type="dt"/>
          </p:nvPr>
        </p:nvSpPr>
        <p:spPr bwMode="auto">
          <a:xfrm>
            <a:off x="1162050" y="6243638"/>
            <a:ext cx="1903413" cy="455612"/>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eaLnBrk="1" hangingPunct="1">
              <a:lnSpc>
                <a:spcPct val="100000"/>
              </a:lnSpc>
              <a:buClr>
                <a:srgbClr val="000000"/>
              </a:buClr>
              <a:buSzPct val="100000"/>
              <a:buFont typeface="Tahoma" panose="020B0604030504040204"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000000"/>
                </a:solidFill>
                <a:latin typeface="+mn-lt"/>
                <a:ea typeface="+mn-ea"/>
                <a:cs typeface="Arial" panose="020B0604020202020204" pitchFamily="34" charset="0"/>
              </a:defRPr>
            </a:lvl1pPr>
          </a:lstStyle>
          <a:p>
            <a:pPr>
              <a:defRPr/>
            </a:pPr>
            <a:endParaRPr lang="en-GB" altLang="en-US"/>
          </a:p>
        </p:txBody>
      </p:sp>
      <p:sp>
        <p:nvSpPr>
          <p:cNvPr id="1035" name="Rectangle 11">
            <a:extLst>
              <a:ext uri="{FF2B5EF4-FFF2-40B4-BE49-F238E27FC236}">
                <a16:creationId xmlns:a16="http://schemas.microsoft.com/office/drawing/2014/main" id="{5857A018-8333-3206-9604-A5B374D66D87}"/>
              </a:ext>
            </a:extLst>
          </p:cNvPr>
          <p:cNvSpPr>
            <a:spLocks noGrp="1" noChangeArrowheads="1"/>
          </p:cNvSpPr>
          <p:nvPr>
            <p:ph type="ftr"/>
          </p:nvPr>
        </p:nvSpPr>
        <p:spPr bwMode="auto">
          <a:xfrm>
            <a:off x="3657600" y="6243638"/>
            <a:ext cx="2894013" cy="455612"/>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algn="ctr" eaLnBrk="1" hangingPunct="1">
              <a:lnSpc>
                <a:spcPct val="100000"/>
              </a:lnSpc>
              <a:buClr>
                <a:srgbClr val="000000"/>
              </a:buClr>
              <a:buSzPct val="100000"/>
              <a:buFont typeface="Tahoma" panose="020B0604030504040204"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000000"/>
                </a:solidFill>
                <a:latin typeface="+mn-lt"/>
                <a:ea typeface="+mn-ea"/>
                <a:cs typeface="Arial" panose="020B0604020202020204" pitchFamily="34" charset="0"/>
              </a:defRPr>
            </a:lvl1pPr>
          </a:lstStyle>
          <a:p>
            <a:pPr>
              <a:defRPr/>
            </a:pPr>
            <a:endParaRPr lang="en-GB" altLang="en-US"/>
          </a:p>
        </p:txBody>
      </p:sp>
      <p:sp>
        <p:nvSpPr>
          <p:cNvPr id="1036" name="Rectangle 12">
            <a:extLst>
              <a:ext uri="{FF2B5EF4-FFF2-40B4-BE49-F238E27FC236}">
                <a16:creationId xmlns:a16="http://schemas.microsoft.com/office/drawing/2014/main" id="{B2DA943F-7F9D-EAAF-AF7B-48308363B5F9}"/>
              </a:ext>
            </a:extLst>
          </p:cNvPr>
          <p:cNvSpPr>
            <a:spLocks noGrp="1" noChangeArrowheads="1"/>
          </p:cNvSpPr>
          <p:nvPr>
            <p:ph type="sldNum"/>
          </p:nvPr>
        </p:nvSpPr>
        <p:spPr bwMode="auto">
          <a:xfrm>
            <a:off x="7042150" y="6243638"/>
            <a:ext cx="1903413" cy="455612"/>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algn="r" eaLnBrk="1" hangingPunct="1">
              <a:buClr>
                <a:srgbClr val="000000"/>
              </a:buClr>
              <a:buSzPct val="100000"/>
              <a:buFont typeface="Tahoma" panose="020B0604030504040204"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000000"/>
                </a:solidFill>
                <a:latin typeface="Tahoma" panose="020B0604030504040204" pitchFamily="34" charset="0"/>
              </a:defRPr>
            </a:lvl1pPr>
          </a:lstStyle>
          <a:p>
            <a:fld id="{334AD98C-C3B9-6742-8427-B54DD2EFE28D}"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kern="1200">
          <a:solidFill>
            <a:srgbClr val="333399"/>
          </a:solidFill>
          <a:latin typeface="+mj-lt"/>
          <a:ea typeface="ＭＳ Ｐゴシック" charset="0"/>
          <a:cs typeface="+mj-cs"/>
        </a:defRPr>
      </a:lvl1pPr>
      <a:lvl2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2pPr>
      <a:lvl3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3pPr>
      <a:lvl4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4pPr>
      <a:lvl5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5pPr>
      <a:lvl6pPr marL="4572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6pPr>
      <a:lvl7pPr marL="9144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7pPr>
      <a:lvl8pPr marL="13716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8pPr>
      <a:lvl9pPr marL="18288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9pPr>
    </p:titleStyle>
    <p:bodyStyle>
      <a:lvl1pPr marL="341313" indent="-341313" algn="l" defTabSz="449263" rtl="0" eaLnBrk="0" fontAlgn="base" hangingPunct="0">
        <a:lnSpc>
          <a:spcPct val="101000"/>
        </a:lnSpc>
        <a:spcBef>
          <a:spcPts val="800"/>
        </a:spcBef>
        <a:spcAft>
          <a:spcPct val="0"/>
        </a:spcAft>
        <a:buClr>
          <a:srgbClr val="3333CC"/>
        </a:buClr>
        <a:buSzPct val="60000"/>
        <a:buFont typeface="Wingdings" pitchFamily="2" charset="2"/>
        <a:buChar char=""/>
        <a:defRPr sz="3200" kern="1200">
          <a:solidFill>
            <a:srgbClr val="000000"/>
          </a:solidFill>
          <a:latin typeface="+mn-lt"/>
          <a:ea typeface="ＭＳ Ｐゴシック" charset="0"/>
          <a:cs typeface="+mn-cs"/>
        </a:defRPr>
      </a:lvl1pPr>
      <a:lvl2pPr marL="741363" indent="-284163" algn="l" defTabSz="449263" rtl="0" eaLnBrk="0" fontAlgn="base" hangingPunct="0">
        <a:lnSpc>
          <a:spcPct val="101000"/>
        </a:lnSpc>
        <a:spcBef>
          <a:spcPts val="700"/>
        </a:spcBef>
        <a:spcAft>
          <a:spcPct val="0"/>
        </a:spcAft>
        <a:buClr>
          <a:srgbClr val="FF0000"/>
        </a:buClr>
        <a:buSzPct val="55000"/>
        <a:buFont typeface="Wingdings" pitchFamily="2" charset="2"/>
        <a:buChar char=""/>
        <a:defRPr sz="2800" kern="1200">
          <a:solidFill>
            <a:srgbClr val="000000"/>
          </a:solidFill>
          <a:latin typeface="+mn-lt"/>
          <a:ea typeface="Arial" charset="0"/>
          <a:cs typeface="+mn-cs"/>
        </a:defRPr>
      </a:lvl2pPr>
      <a:lvl3pPr marL="1143000" indent="-228600" algn="l" defTabSz="449263" rtl="0" eaLnBrk="0" fontAlgn="base" hangingPunct="0">
        <a:lnSpc>
          <a:spcPct val="101000"/>
        </a:lnSpc>
        <a:spcBef>
          <a:spcPts val="600"/>
        </a:spcBef>
        <a:spcAft>
          <a:spcPct val="0"/>
        </a:spcAft>
        <a:buClr>
          <a:srgbClr val="3333CC"/>
        </a:buClr>
        <a:buSzPct val="50000"/>
        <a:buFont typeface="Wingdings" pitchFamily="2" charset="2"/>
        <a:buChar char=""/>
        <a:defRPr sz="2400" kern="1200">
          <a:solidFill>
            <a:srgbClr val="000000"/>
          </a:solidFill>
          <a:latin typeface="+mn-lt"/>
          <a:ea typeface="Arial" charset="0"/>
          <a:cs typeface="+mn-cs"/>
        </a:defRPr>
      </a:lvl3pPr>
      <a:lvl4pPr marL="1600200" indent="-228600" algn="l" defTabSz="449263" rtl="0" eaLnBrk="0" fontAlgn="base" hangingPunct="0">
        <a:lnSpc>
          <a:spcPct val="101000"/>
        </a:lnSpc>
        <a:spcBef>
          <a:spcPts val="500"/>
        </a:spcBef>
        <a:spcAft>
          <a:spcPct val="0"/>
        </a:spcAft>
        <a:buClr>
          <a:srgbClr val="FFCF01"/>
        </a:buClr>
        <a:buSzPct val="55000"/>
        <a:buFont typeface="Wingdings" pitchFamily="2" charset="2"/>
        <a:buChar char=""/>
        <a:defRPr sz="2000" kern="1200">
          <a:solidFill>
            <a:srgbClr val="000000"/>
          </a:solidFill>
          <a:latin typeface="+mn-lt"/>
          <a:ea typeface="Arial" charset="0"/>
          <a:cs typeface="+mn-cs"/>
        </a:defRPr>
      </a:lvl4pPr>
      <a:lvl5pPr marL="2057400" indent="-228600" algn="l" defTabSz="449263" rtl="0" eaLnBrk="0" fontAlgn="base" hangingPunct="0">
        <a:lnSpc>
          <a:spcPct val="101000"/>
        </a:lnSpc>
        <a:spcBef>
          <a:spcPts val="500"/>
        </a:spcBef>
        <a:spcAft>
          <a:spcPct val="0"/>
        </a:spcAft>
        <a:buClr>
          <a:srgbClr val="FFCF01"/>
        </a:buClr>
        <a:buSzPct val="50000"/>
        <a:buFont typeface="Wingdings" pitchFamily="2" charset="2"/>
        <a:buChar char=""/>
        <a:defRPr sz="2000" kern="1200">
          <a:solidFill>
            <a:srgbClr val="000000"/>
          </a:solidFill>
          <a:latin typeface="+mn-lt"/>
          <a:ea typeface="Arial"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3314" name="Group 1">
            <a:extLst>
              <a:ext uri="{FF2B5EF4-FFF2-40B4-BE49-F238E27FC236}">
                <a16:creationId xmlns:a16="http://schemas.microsoft.com/office/drawing/2014/main" id="{49BC7CF8-FA63-9D45-AF7C-815653C92B57}"/>
              </a:ext>
            </a:extLst>
          </p:cNvPr>
          <p:cNvGrpSpPr>
            <a:grpSpLocks/>
          </p:cNvGrpSpPr>
          <p:nvPr/>
        </p:nvGrpSpPr>
        <p:grpSpPr bwMode="auto">
          <a:xfrm>
            <a:off x="0" y="2438400"/>
            <a:ext cx="9007475" cy="1050925"/>
            <a:chOff x="0" y="1536"/>
            <a:chExt cx="5674" cy="662"/>
          </a:xfrm>
        </p:grpSpPr>
        <p:grpSp>
          <p:nvGrpSpPr>
            <p:cNvPr id="13320" name="Group 2">
              <a:extLst>
                <a:ext uri="{FF2B5EF4-FFF2-40B4-BE49-F238E27FC236}">
                  <a16:creationId xmlns:a16="http://schemas.microsoft.com/office/drawing/2014/main" id="{8F9F1859-86D7-A78D-54BD-1E7D9ACC3303}"/>
                </a:ext>
              </a:extLst>
            </p:cNvPr>
            <p:cNvGrpSpPr>
              <a:grpSpLocks/>
            </p:cNvGrpSpPr>
            <p:nvPr/>
          </p:nvGrpSpPr>
          <p:grpSpPr bwMode="auto">
            <a:xfrm>
              <a:off x="183" y="1604"/>
              <a:ext cx="447" cy="298"/>
              <a:chOff x="183" y="1604"/>
              <a:chExt cx="447" cy="298"/>
            </a:xfrm>
          </p:grpSpPr>
          <p:sp>
            <p:nvSpPr>
              <p:cNvPr id="13327" name="Rectangle 3">
                <a:extLst>
                  <a:ext uri="{FF2B5EF4-FFF2-40B4-BE49-F238E27FC236}">
                    <a16:creationId xmlns:a16="http://schemas.microsoft.com/office/drawing/2014/main" id="{BA0D1BC2-ED2B-9507-3280-EE451C7275C6}"/>
                  </a:ext>
                </a:extLst>
              </p:cNvPr>
              <p:cNvSpPr>
                <a:spLocks noChangeArrowheads="1"/>
              </p:cNvSpPr>
              <p:nvPr/>
            </p:nvSpPr>
            <p:spPr bwMode="auto">
              <a:xfrm>
                <a:off x="183" y="1604"/>
                <a:ext cx="276" cy="299"/>
              </a:xfrm>
              <a:prstGeom prst="rect">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3328" name="Rectangle 4">
                <a:extLst>
                  <a:ext uri="{FF2B5EF4-FFF2-40B4-BE49-F238E27FC236}">
                    <a16:creationId xmlns:a16="http://schemas.microsoft.com/office/drawing/2014/main" id="{243BC271-38E3-1E4E-6AA7-D118EECEA291}"/>
                  </a:ext>
                </a:extLst>
              </p:cNvPr>
              <p:cNvSpPr>
                <a:spLocks noChangeArrowheads="1"/>
              </p:cNvSpPr>
              <p:nvPr/>
            </p:nvSpPr>
            <p:spPr bwMode="auto">
              <a:xfrm>
                <a:off x="424" y="1604"/>
                <a:ext cx="207" cy="299"/>
              </a:xfrm>
              <a:prstGeom prst="rect">
                <a:avLst/>
              </a:prstGeom>
              <a:gradFill rotWithShape="0">
                <a:gsLst>
                  <a:gs pos="0">
                    <a:srgbClr val="3333CC"/>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grpSp>
        <p:grpSp>
          <p:nvGrpSpPr>
            <p:cNvPr id="13321" name="Group 5">
              <a:extLst>
                <a:ext uri="{FF2B5EF4-FFF2-40B4-BE49-F238E27FC236}">
                  <a16:creationId xmlns:a16="http://schemas.microsoft.com/office/drawing/2014/main" id="{D33CBA79-FC4E-8130-C790-C7E944BF9C76}"/>
                </a:ext>
              </a:extLst>
            </p:cNvPr>
            <p:cNvGrpSpPr>
              <a:grpSpLocks/>
            </p:cNvGrpSpPr>
            <p:nvPr/>
          </p:nvGrpSpPr>
          <p:grpSpPr bwMode="auto">
            <a:xfrm>
              <a:off x="261" y="1870"/>
              <a:ext cx="464" cy="298"/>
              <a:chOff x="261" y="1870"/>
              <a:chExt cx="464" cy="298"/>
            </a:xfrm>
          </p:grpSpPr>
          <p:sp>
            <p:nvSpPr>
              <p:cNvPr id="13325" name="Rectangle 6">
                <a:extLst>
                  <a:ext uri="{FF2B5EF4-FFF2-40B4-BE49-F238E27FC236}">
                    <a16:creationId xmlns:a16="http://schemas.microsoft.com/office/drawing/2014/main" id="{98379FFE-1D26-CBAE-AF03-BD0F3EE3B067}"/>
                  </a:ext>
                </a:extLst>
              </p:cNvPr>
              <p:cNvSpPr>
                <a:spLocks noChangeArrowheads="1"/>
              </p:cNvSpPr>
              <p:nvPr/>
            </p:nvSpPr>
            <p:spPr bwMode="auto">
              <a:xfrm>
                <a:off x="261" y="1870"/>
                <a:ext cx="266" cy="299"/>
              </a:xfrm>
              <a:prstGeom prst="rect">
                <a:avLst/>
              </a:prstGeom>
              <a:solidFill>
                <a:srgbClr val="FFCF0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3326" name="Rectangle 7">
                <a:extLst>
                  <a:ext uri="{FF2B5EF4-FFF2-40B4-BE49-F238E27FC236}">
                    <a16:creationId xmlns:a16="http://schemas.microsoft.com/office/drawing/2014/main" id="{DB0842C8-3DF3-72EA-CEEA-89EA2F679F42}"/>
                  </a:ext>
                </a:extLst>
              </p:cNvPr>
              <p:cNvSpPr>
                <a:spLocks noChangeArrowheads="1"/>
              </p:cNvSpPr>
              <p:nvPr/>
            </p:nvSpPr>
            <p:spPr bwMode="auto">
              <a:xfrm>
                <a:off x="493" y="1870"/>
                <a:ext cx="233" cy="299"/>
              </a:xfrm>
              <a:prstGeom prst="rect">
                <a:avLst/>
              </a:prstGeom>
              <a:gradFill rotWithShape="0">
                <a:gsLst>
                  <a:gs pos="0">
                    <a:srgbClr val="FFCF01"/>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grpSp>
        <p:sp>
          <p:nvSpPr>
            <p:cNvPr id="13322" name="Rectangle 8">
              <a:extLst>
                <a:ext uri="{FF2B5EF4-FFF2-40B4-BE49-F238E27FC236}">
                  <a16:creationId xmlns:a16="http://schemas.microsoft.com/office/drawing/2014/main" id="{A865800B-8DCB-C93A-A4D5-C3DA9880E4F6}"/>
                </a:ext>
              </a:extLst>
            </p:cNvPr>
            <p:cNvSpPr>
              <a:spLocks noChangeArrowheads="1"/>
            </p:cNvSpPr>
            <p:nvPr/>
          </p:nvSpPr>
          <p:spPr bwMode="auto">
            <a:xfrm>
              <a:off x="0" y="1824"/>
              <a:ext cx="353" cy="266"/>
            </a:xfrm>
            <a:prstGeom prst="rect">
              <a:avLst/>
            </a:prstGeom>
            <a:gradFill rotWithShape="0">
              <a:gsLst>
                <a:gs pos="0">
                  <a:srgbClr val="FFFFFF"/>
                </a:gs>
                <a:gs pos="100000">
                  <a:srgbClr val="FF0000"/>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3323" name="Rectangle 9">
              <a:extLst>
                <a:ext uri="{FF2B5EF4-FFF2-40B4-BE49-F238E27FC236}">
                  <a16:creationId xmlns:a16="http://schemas.microsoft.com/office/drawing/2014/main" id="{1229CC1F-F5BC-BB4A-D0D7-76EEB8A97A84}"/>
                </a:ext>
              </a:extLst>
            </p:cNvPr>
            <p:cNvSpPr>
              <a:spLocks noChangeArrowheads="1"/>
            </p:cNvSpPr>
            <p:nvPr/>
          </p:nvSpPr>
          <p:spPr bwMode="auto">
            <a:xfrm>
              <a:off x="400" y="1536"/>
              <a:ext cx="20" cy="663"/>
            </a:xfrm>
            <a:prstGeom prst="rect">
              <a:avLst/>
            </a:prstGeom>
            <a:solidFill>
              <a:srgbClr val="1C1C1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sp>
          <p:nvSpPr>
            <p:cNvPr id="13324" name="Rectangle 10">
              <a:extLst>
                <a:ext uri="{FF2B5EF4-FFF2-40B4-BE49-F238E27FC236}">
                  <a16:creationId xmlns:a16="http://schemas.microsoft.com/office/drawing/2014/main" id="{571235B4-1722-17B4-0838-B362BF3F7504}"/>
                </a:ext>
              </a:extLst>
            </p:cNvPr>
            <p:cNvSpPr>
              <a:spLocks noChangeArrowheads="1"/>
            </p:cNvSpPr>
            <p:nvPr/>
          </p:nvSpPr>
          <p:spPr bwMode="auto">
            <a:xfrm flipV="1">
              <a:off x="199" y="2054"/>
              <a:ext cx="5476" cy="35"/>
            </a:xfrm>
            <a:prstGeom prst="rect">
              <a:avLst/>
            </a:prstGeom>
            <a:gradFill rotWithShape="0">
              <a:gsLst>
                <a:gs pos="0">
                  <a:srgbClr val="1C1C1C"/>
                </a:gs>
                <a:gs pos="100000">
                  <a:srgbClr val="FFFFFF"/>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bg1"/>
                  </a:solidFill>
                  <a:latin typeface="Times New Roman" panose="02020603050405020304" pitchFamily="18" charset="0"/>
                  <a:ea typeface="ＭＳ Ｐゴシック" panose="020B0600070205080204" pitchFamily="34" charset="-128"/>
                </a:defRPr>
              </a:lvl1pPr>
              <a:lvl2pPr marL="742950" indent="-285750">
                <a:defRPr sz="2400">
                  <a:solidFill>
                    <a:schemeClr val="bg1"/>
                  </a:solidFill>
                  <a:latin typeface="Times New Roman" panose="02020603050405020304" pitchFamily="18" charset="0"/>
                  <a:ea typeface="ＭＳ Ｐゴシック" panose="020B0600070205080204" pitchFamily="34" charset="-128"/>
                </a:defRPr>
              </a:lvl2pPr>
              <a:lvl3pPr marL="1143000" indent="-228600">
                <a:defRPr sz="2400">
                  <a:solidFill>
                    <a:schemeClr val="bg1"/>
                  </a:solidFill>
                  <a:latin typeface="Times New Roman" panose="02020603050405020304" pitchFamily="18" charset="0"/>
                  <a:ea typeface="ＭＳ Ｐゴシック" panose="020B0600070205080204" pitchFamily="34" charset="-128"/>
                </a:defRPr>
              </a:lvl3pPr>
              <a:lvl4pPr marL="1600200" indent="-228600">
                <a:defRPr sz="2400">
                  <a:solidFill>
                    <a:schemeClr val="bg1"/>
                  </a:solidFill>
                  <a:latin typeface="Times New Roman" panose="02020603050405020304" pitchFamily="18" charset="0"/>
                  <a:ea typeface="ＭＳ Ｐゴシック" panose="020B0600070205080204" pitchFamily="34" charset="-128"/>
                </a:defRPr>
              </a:lvl4pPr>
              <a:lvl5pPr marL="2057400" indent="-228600">
                <a:defRPr sz="2400">
                  <a:solidFill>
                    <a:schemeClr val="bg1"/>
                  </a:solidFill>
                  <a:latin typeface="Times New Roman" panose="02020603050405020304" pitchFamily="18" charset="0"/>
                  <a:ea typeface="ＭＳ Ｐゴシック" panose="020B0600070205080204" pitchFamily="34" charset="-128"/>
                </a:defRPr>
              </a:lvl5pPr>
              <a:lvl6pPr marL="25146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6pPr>
              <a:lvl7pPr marL="29718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7pPr>
              <a:lvl8pPr marL="34290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8pPr>
              <a:lvl9pPr marL="3886200" indent="-228600" defTabSz="449263" eaLnBrk="0" fontAlgn="base" hangingPunct="0">
                <a:spcBef>
                  <a:spcPct val="0"/>
                </a:spcBef>
                <a:spcAft>
                  <a:spcPct val="0"/>
                </a:spcAft>
                <a:defRPr sz="2400">
                  <a:solidFill>
                    <a:schemeClr val="bg1"/>
                  </a:solidFill>
                  <a:latin typeface="Times New Roman" panose="02020603050405020304" pitchFamily="18" charset="0"/>
                  <a:ea typeface="ＭＳ Ｐゴシック" panose="020B0600070205080204" pitchFamily="34" charset="-128"/>
                </a:defRPr>
              </a:lvl9pPr>
            </a:lstStyle>
            <a:p>
              <a:pPr eaLnBrk="1" hangingPunct="1">
                <a:lnSpc>
                  <a:spcPct val="95000"/>
                </a:lnSpc>
                <a:buClr>
                  <a:srgbClr val="000000"/>
                </a:buClr>
                <a:buSzPct val="100000"/>
                <a:buFont typeface="Times New Roman" panose="02020603050405020304" pitchFamily="18" charset="0"/>
                <a:buNone/>
              </a:pPr>
              <a:endParaRPr lang="en-US" altLang="en-US"/>
            </a:p>
          </p:txBody>
        </p:sp>
      </p:grpSp>
      <p:sp>
        <p:nvSpPr>
          <p:cNvPr id="13315" name="Rectangle 11">
            <a:extLst>
              <a:ext uri="{FF2B5EF4-FFF2-40B4-BE49-F238E27FC236}">
                <a16:creationId xmlns:a16="http://schemas.microsoft.com/office/drawing/2014/main" id="{245E88ED-38D9-BBFD-5D13-11787ED620C3}"/>
              </a:ext>
            </a:extLst>
          </p:cNvPr>
          <p:cNvSpPr>
            <a:spLocks noGrp="1" noChangeArrowheads="1"/>
          </p:cNvSpPr>
          <p:nvPr>
            <p:ph type="title"/>
          </p:nvPr>
        </p:nvSpPr>
        <p:spPr bwMode="auto">
          <a:xfrm>
            <a:off x="990600" y="1676400"/>
            <a:ext cx="7770813"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000" tIns="46800" rIns="90000" bIns="46800" numCol="1" anchor="b" anchorCtr="0" compatLnSpc="1">
            <a:prstTxWarp prst="textNoShape">
              <a:avLst/>
            </a:prstTxWarp>
          </a:bodyPr>
          <a:lstStyle/>
          <a:p>
            <a:pPr lvl="0"/>
            <a:r>
              <a:rPr lang="en-GB" altLang="en-US"/>
              <a:t>Click to edit the title text format</a:t>
            </a:r>
          </a:p>
        </p:txBody>
      </p:sp>
      <p:sp>
        <p:nvSpPr>
          <p:cNvPr id="2060" name="Rectangle 12">
            <a:extLst>
              <a:ext uri="{FF2B5EF4-FFF2-40B4-BE49-F238E27FC236}">
                <a16:creationId xmlns:a16="http://schemas.microsoft.com/office/drawing/2014/main" id="{7881BF3B-569E-99B3-44E6-45D9F9936A63}"/>
              </a:ext>
            </a:extLst>
          </p:cNvPr>
          <p:cNvSpPr>
            <a:spLocks noGrp="1" noChangeArrowheads="1"/>
          </p:cNvSpPr>
          <p:nvPr>
            <p:ph type="dt"/>
          </p:nvPr>
        </p:nvSpPr>
        <p:spPr bwMode="auto">
          <a:xfrm>
            <a:off x="990600" y="6248400"/>
            <a:ext cx="1903413" cy="455613"/>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eaLnBrk="1" hangingPunct="1">
              <a:lnSpc>
                <a:spcPct val="100000"/>
              </a:lnSpc>
              <a:buClr>
                <a:srgbClr val="1C1C1C"/>
              </a:buClr>
              <a:buSzPct val="100000"/>
              <a:buFont typeface="Tahoma" panose="020B0604030504040204" pitchFamily="34" charset="0"/>
              <a:buNone/>
              <a:tabLst>
                <a:tab pos="723900" algn="l"/>
                <a:tab pos="1447800" algn="l"/>
              </a:tabLst>
              <a:defRPr sz="1400">
                <a:solidFill>
                  <a:srgbClr val="1C1C1C"/>
                </a:solidFill>
                <a:latin typeface="+mn-lt"/>
                <a:ea typeface="+mn-ea"/>
                <a:cs typeface="Arial" panose="020B0604020202020204" pitchFamily="34" charset="0"/>
              </a:defRPr>
            </a:lvl1pPr>
          </a:lstStyle>
          <a:p>
            <a:pPr>
              <a:defRPr/>
            </a:pPr>
            <a:endParaRPr lang="en-GB" altLang="en-US"/>
          </a:p>
        </p:txBody>
      </p:sp>
      <p:sp>
        <p:nvSpPr>
          <p:cNvPr id="2061" name="Rectangle 13">
            <a:extLst>
              <a:ext uri="{FF2B5EF4-FFF2-40B4-BE49-F238E27FC236}">
                <a16:creationId xmlns:a16="http://schemas.microsoft.com/office/drawing/2014/main" id="{E96C83E1-43DD-D1DF-1CC9-FF39413000DE}"/>
              </a:ext>
            </a:extLst>
          </p:cNvPr>
          <p:cNvSpPr>
            <a:spLocks noGrp="1" noChangeArrowheads="1"/>
          </p:cNvSpPr>
          <p:nvPr>
            <p:ph type="ftr"/>
          </p:nvPr>
        </p:nvSpPr>
        <p:spPr bwMode="auto">
          <a:xfrm>
            <a:off x="3429000" y="6248400"/>
            <a:ext cx="2894013" cy="455613"/>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algn="ctr" eaLnBrk="1" hangingPunct="1">
              <a:lnSpc>
                <a:spcPct val="100000"/>
              </a:lnSpc>
              <a:buClr>
                <a:srgbClr val="1C1C1C"/>
              </a:buClr>
              <a:buSzPct val="100000"/>
              <a:buFont typeface="Tahoma" panose="020B0604030504040204" pitchFamily="34" charset="0"/>
              <a:buNone/>
              <a:tabLst>
                <a:tab pos="723900" algn="l"/>
                <a:tab pos="1447800" algn="l"/>
                <a:tab pos="2171700" algn="l"/>
                <a:tab pos="2895600" algn="l"/>
              </a:tabLst>
              <a:defRPr sz="1400">
                <a:solidFill>
                  <a:srgbClr val="1C1C1C"/>
                </a:solidFill>
                <a:latin typeface="+mn-lt"/>
                <a:ea typeface="+mn-ea"/>
                <a:cs typeface="Arial" panose="020B0604020202020204" pitchFamily="34" charset="0"/>
              </a:defRPr>
            </a:lvl1pPr>
          </a:lstStyle>
          <a:p>
            <a:pPr>
              <a:defRPr/>
            </a:pPr>
            <a:endParaRPr lang="en-GB" altLang="en-US"/>
          </a:p>
        </p:txBody>
      </p:sp>
      <p:sp>
        <p:nvSpPr>
          <p:cNvPr id="2062" name="Rectangle 14">
            <a:extLst>
              <a:ext uri="{FF2B5EF4-FFF2-40B4-BE49-F238E27FC236}">
                <a16:creationId xmlns:a16="http://schemas.microsoft.com/office/drawing/2014/main" id="{64E96B88-EA70-4782-D3E2-7C830FFC0DC0}"/>
              </a:ext>
            </a:extLst>
          </p:cNvPr>
          <p:cNvSpPr>
            <a:spLocks noGrp="1" noChangeArrowheads="1"/>
          </p:cNvSpPr>
          <p:nvPr>
            <p:ph type="sldNum"/>
          </p:nvPr>
        </p:nvSpPr>
        <p:spPr bwMode="auto">
          <a:xfrm>
            <a:off x="6858000" y="6248400"/>
            <a:ext cx="1903413" cy="455613"/>
          </a:xfrm>
          <a:prstGeom prst="rect">
            <a:avLst/>
          </a:prstGeom>
          <a:noFill/>
          <a:ln>
            <a:noFill/>
          </a:ln>
          <a:effectLst/>
          <a:extLst>
            <a:ext uri="{909E8E84-426E-40dd-AFC4-6F175D3DCCD1}"/>
            <a:ext uri="{91240B29-F687-4f45-9708-019B960494DF}"/>
            <a:ext uri="{AF507438-7753-43e0-B8FC-AC1667EBCBE1}"/>
          </a:extLst>
        </p:spPr>
        <p:txBody>
          <a:bodyPr vert="horz" wrap="square" lIns="90000" tIns="46800" rIns="90000" bIns="46800" numCol="1" anchor="b" anchorCtr="0" compatLnSpc="1">
            <a:prstTxWarp prst="textNoShape">
              <a:avLst/>
            </a:prstTxWarp>
          </a:bodyPr>
          <a:lstStyle>
            <a:lvl1pPr algn="r" eaLnBrk="1" hangingPunct="1">
              <a:buClr>
                <a:srgbClr val="1C1C1C"/>
              </a:buClr>
              <a:buSzPct val="100000"/>
              <a:buFont typeface="Tahoma" panose="020B0604030504040204" pitchFamily="34" charset="0"/>
              <a:buNone/>
              <a:tabLst>
                <a:tab pos="723900" algn="l"/>
                <a:tab pos="1447800" algn="l"/>
              </a:tabLst>
              <a:defRPr sz="1400">
                <a:solidFill>
                  <a:srgbClr val="1C1C1C"/>
                </a:solidFill>
                <a:latin typeface="Tahoma" panose="020B0604030504040204" pitchFamily="34" charset="0"/>
              </a:defRPr>
            </a:lvl1pPr>
          </a:lstStyle>
          <a:p>
            <a:fld id="{E7802262-AC4E-2849-98AD-ABD45F92E923}" type="slidenum">
              <a:rPr lang="en-GB" altLang="en-US"/>
              <a:pPr/>
              <a:t>‹#›</a:t>
            </a:fld>
            <a:endParaRPr lang="en-GB" altLang="en-US"/>
          </a:p>
        </p:txBody>
      </p:sp>
      <p:sp>
        <p:nvSpPr>
          <p:cNvPr id="13319" name="Rectangle 15">
            <a:extLst>
              <a:ext uri="{FF2B5EF4-FFF2-40B4-BE49-F238E27FC236}">
                <a16:creationId xmlns:a16="http://schemas.microsoft.com/office/drawing/2014/main" id="{9EC08E56-717C-BFA8-5F52-E0E8F14711BC}"/>
              </a:ext>
            </a:extLst>
          </p:cNvPr>
          <p:cNvSpPr>
            <a:spLocks noGrp="1" noChangeArrowheads="1"/>
          </p:cNvSpPr>
          <p:nvPr>
            <p:ph type="body" idx="1"/>
          </p:nvPr>
        </p:nvSpPr>
        <p:spPr bwMode="auto">
          <a:xfrm>
            <a:off x="457200" y="1604963"/>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kern="1200">
          <a:solidFill>
            <a:srgbClr val="333399"/>
          </a:solidFill>
          <a:latin typeface="+mj-lt"/>
          <a:ea typeface="ＭＳ Ｐゴシック" charset="0"/>
          <a:cs typeface="+mj-cs"/>
        </a:defRPr>
      </a:lvl1pPr>
      <a:lvl2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2pPr>
      <a:lvl3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3pPr>
      <a:lvl4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4pPr>
      <a:lvl5pPr algn="l" defTabSz="449263" rtl="0" eaLnBrk="0" fontAlgn="base" hangingPunct="0">
        <a:lnSpc>
          <a:spcPct val="101000"/>
        </a:lnSpc>
        <a:spcBef>
          <a:spcPct val="0"/>
        </a:spcBef>
        <a:spcAft>
          <a:spcPct val="0"/>
        </a:spcAft>
        <a:buClr>
          <a:srgbClr val="333399"/>
        </a:buClr>
        <a:buSzPct val="100000"/>
        <a:buFont typeface="Tahoma" panose="020B0604030504040204" pitchFamily="34" charset="0"/>
        <a:defRPr sz="4400">
          <a:solidFill>
            <a:srgbClr val="333399"/>
          </a:solidFill>
          <a:latin typeface="Tahoma" charset="0"/>
          <a:ea typeface="ＭＳ Ｐゴシック" charset="0"/>
          <a:cs typeface="Arial" panose="020B0604020202020204" pitchFamily="34" charset="0"/>
        </a:defRPr>
      </a:lvl5pPr>
      <a:lvl6pPr marL="4572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6pPr>
      <a:lvl7pPr marL="9144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7pPr>
      <a:lvl8pPr marL="13716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8pPr>
      <a:lvl9pPr marL="1828800" algn="l" defTabSz="449263" rtl="0" fontAlgn="base">
        <a:spcBef>
          <a:spcPct val="0"/>
        </a:spcBef>
        <a:spcAft>
          <a:spcPct val="0"/>
        </a:spcAft>
        <a:buClr>
          <a:srgbClr val="333399"/>
        </a:buClr>
        <a:buSzPct val="100000"/>
        <a:buFont typeface="Tahoma" panose="020B0604030504040204" pitchFamily="34" charset="0"/>
        <a:defRPr sz="4400">
          <a:solidFill>
            <a:srgbClr val="000000"/>
          </a:solidFill>
          <a:latin typeface="Times New Roman" panose="02020603050405020304" pitchFamily="18" charset="0"/>
          <a:cs typeface="Arial" panose="020B0604020202020204" pitchFamily="34" charset="0"/>
        </a:defRPr>
      </a:lvl9pPr>
    </p:titleStyle>
    <p:bodyStyle>
      <a:lvl1pPr marL="341313" indent="-341313" algn="l" defTabSz="449263" rtl="0" eaLnBrk="0" fontAlgn="base" hangingPunct="0">
        <a:lnSpc>
          <a:spcPct val="101000"/>
        </a:lnSpc>
        <a:spcBef>
          <a:spcPts val="800"/>
        </a:spcBef>
        <a:spcAft>
          <a:spcPct val="0"/>
        </a:spcAft>
        <a:buClr>
          <a:srgbClr val="3333CC"/>
        </a:buClr>
        <a:buSzPct val="60000"/>
        <a:buFont typeface="Wingdings" pitchFamily="2" charset="2"/>
        <a:buChar char=""/>
        <a:defRPr sz="3200" kern="1200">
          <a:solidFill>
            <a:srgbClr val="000000"/>
          </a:solidFill>
          <a:latin typeface="+mn-lt"/>
          <a:ea typeface="ＭＳ Ｐゴシック" charset="0"/>
          <a:cs typeface="+mn-cs"/>
        </a:defRPr>
      </a:lvl1pPr>
      <a:lvl2pPr marL="741363" indent="-284163" algn="l" defTabSz="449263" rtl="0" eaLnBrk="0" fontAlgn="base" hangingPunct="0">
        <a:lnSpc>
          <a:spcPct val="101000"/>
        </a:lnSpc>
        <a:spcBef>
          <a:spcPts val="700"/>
        </a:spcBef>
        <a:spcAft>
          <a:spcPct val="0"/>
        </a:spcAft>
        <a:buClr>
          <a:srgbClr val="FF0000"/>
        </a:buClr>
        <a:buSzPct val="55000"/>
        <a:buFont typeface="Wingdings" pitchFamily="2" charset="2"/>
        <a:buChar char=""/>
        <a:defRPr sz="2800" kern="1200">
          <a:solidFill>
            <a:srgbClr val="000000"/>
          </a:solidFill>
          <a:latin typeface="+mn-lt"/>
          <a:ea typeface="Arial" charset="0"/>
          <a:cs typeface="+mn-cs"/>
        </a:defRPr>
      </a:lvl2pPr>
      <a:lvl3pPr marL="1143000" indent="-228600" algn="l" defTabSz="449263" rtl="0" eaLnBrk="0" fontAlgn="base" hangingPunct="0">
        <a:lnSpc>
          <a:spcPct val="101000"/>
        </a:lnSpc>
        <a:spcBef>
          <a:spcPts val="600"/>
        </a:spcBef>
        <a:spcAft>
          <a:spcPct val="0"/>
        </a:spcAft>
        <a:buClr>
          <a:srgbClr val="3333CC"/>
        </a:buClr>
        <a:buSzPct val="50000"/>
        <a:buFont typeface="Wingdings" pitchFamily="2" charset="2"/>
        <a:buChar char=""/>
        <a:defRPr sz="2400" kern="1200">
          <a:solidFill>
            <a:srgbClr val="000000"/>
          </a:solidFill>
          <a:latin typeface="+mn-lt"/>
          <a:ea typeface="Arial" charset="0"/>
          <a:cs typeface="+mn-cs"/>
        </a:defRPr>
      </a:lvl3pPr>
      <a:lvl4pPr marL="1600200" indent="-228600" algn="l" defTabSz="449263" rtl="0" eaLnBrk="0" fontAlgn="base" hangingPunct="0">
        <a:lnSpc>
          <a:spcPct val="101000"/>
        </a:lnSpc>
        <a:spcBef>
          <a:spcPts val="500"/>
        </a:spcBef>
        <a:spcAft>
          <a:spcPct val="0"/>
        </a:spcAft>
        <a:buClr>
          <a:srgbClr val="FFCF01"/>
        </a:buClr>
        <a:buSzPct val="55000"/>
        <a:buFont typeface="Wingdings" pitchFamily="2" charset="2"/>
        <a:buChar char=""/>
        <a:defRPr sz="2000" kern="1200">
          <a:solidFill>
            <a:srgbClr val="000000"/>
          </a:solidFill>
          <a:latin typeface="+mn-lt"/>
          <a:ea typeface="Arial" charset="0"/>
          <a:cs typeface="+mn-cs"/>
        </a:defRPr>
      </a:lvl4pPr>
      <a:lvl5pPr marL="2057400" indent="-228600" algn="l" defTabSz="449263" rtl="0" eaLnBrk="0" fontAlgn="base" hangingPunct="0">
        <a:lnSpc>
          <a:spcPct val="101000"/>
        </a:lnSpc>
        <a:spcBef>
          <a:spcPts val="500"/>
        </a:spcBef>
        <a:spcAft>
          <a:spcPct val="0"/>
        </a:spcAft>
        <a:buClr>
          <a:srgbClr val="FFCF01"/>
        </a:buClr>
        <a:buSzPct val="50000"/>
        <a:buFont typeface="Wingdings" pitchFamily="2" charset="2"/>
        <a:buChar char=""/>
        <a:defRPr sz="2000" kern="1200">
          <a:solidFill>
            <a:srgbClr val="000000"/>
          </a:solidFill>
          <a:latin typeface="+mn-lt"/>
          <a:ea typeface="Arial"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OjyiOhImGQg?feature=oembed" TargetMode="External"/><Relationship Id="rId4" Type="http://schemas.openxmlformats.org/officeDocument/2006/relationships/image" Target="../media/image19.jpeg"/></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966687-80FE-590F-C568-75BFC23514C5}"/>
              </a:ext>
            </a:extLst>
          </p:cNvPr>
          <p:cNvSpPr>
            <a:spLocks noGrp="1"/>
          </p:cNvSpPr>
          <p:nvPr>
            <p:ph idx="1"/>
          </p:nvPr>
        </p:nvSpPr>
        <p:spPr>
          <a:xfrm>
            <a:off x="1521462" y="845123"/>
            <a:ext cx="7429499" cy="4318397"/>
          </a:xfrm>
        </p:spPr>
        <p:txBody>
          <a:bodyPr>
            <a:normAutofit fontScale="77500" lnSpcReduction="20000"/>
          </a:bodyPr>
          <a:lstStyle/>
          <a:p>
            <a:pPr marL="0" indent="0">
              <a:lnSpc>
                <a:spcPct val="90000"/>
              </a:lnSpc>
              <a:buNone/>
            </a:pPr>
            <a:r>
              <a:rPr lang="en-GB" sz="3300" b="1" i="0" u="none" strike="noStrike" dirty="0">
                <a:solidFill>
                  <a:schemeClr val="bg1"/>
                </a:solidFill>
                <a:effectLst/>
                <a:latin typeface="Calibri"/>
                <a:ea typeface="ＭＳ Ｐゴシック"/>
              </a:rPr>
              <a:t>This Girl Can Campaign</a:t>
            </a:r>
          </a:p>
          <a:p>
            <a:pPr marL="0" indent="0">
              <a:lnSpc>
                <a:spcPct val="90000"/>
              </a:lnSpc>
              <a:buNone/>
            </a:pPr>
            <a:endParaRPr lang="en-GB" sz="3300" b="1" dirty="0">
              <a:solidFill>
                <a:schemeClr val="bg1"/>
              </a:solidFill>
              <a:effectLst/>
              <a:latin typeface="Calibri" panose="020F0502020204030204" pitchFamily="34" charset="0"/>
            </a:endParaRPr>
          </a:p>
          <a:p>
            <a:pPr marL="0" indent="0">
              <a:lnSpc>
                <a:spcPct val="90000"/>
              </a:lnSpc>
              <a:buNone/>
            </a:pPr>
            <a:r>
              <a:rPr lang="en-GB" sz="3300" b="1" i="0" u="none" strike="noStrike" dirty="0">
                <a:solidFill>
                  <a:schemeClr val="bg1"/>
                </a:solidFill>
                <a:effectLst/>
                <a:latin typeface="Calibri"/>
                <a:ea typeface="ＭＳ Ｐゴシック"/>
                <a:cs typeface="Calibri"/>
              </a:rPr>
              <a:t>Task – 3 groups :</a:t>
            </a:r>
          </a:p>
          <a:p>
            <a:pPr marL="0" indent="0">
              <a:lnSpc>
                <a:spcPct val="90000"/>
              </a:lnSpc>
              <a:buNone/>
            </a:pPr>
            <a:endParaRPr lang="en-GB" sz="3300" b="1" i="0" u="none" strike="noStrike" dirty="0">
              <a:solidFill>
                <a:schemeClr val="bg1"/>
              </a:solidFill>
              <a:effectLst/>
              <a:latin typeface="Calibri" panose="020F0502020204030204" pitchFamily="34" charset="0"/>
            </a:endParaRPr>
          </a:p>
          <a:p>
            <a:pPr marL="0" indent="0">
              <a:lnSpc>
                <a:spcPct val="90000"/>
              </a:lnSpc>
              <a:buNone/>
            </a:pPr>
            <a:r>
              <a:rPr lang="en-GB" sz="3300" b="1" dirty="0">
                <a:solidFill>
                  <a:schemeClr val="bg1"/>
                </a:solidFill>
                <a:effectLst/>
                <a:latin typeface="Calibri"/>
                <a:ea typeface="ＭＳ Ｐゴシック"/>
              </a:rPr>
              <a:t>Group1- This Girl Can- Introduce the campaign and its objectives / how it aims to impact female participation</a:t>
            </a:r>
          </a:p>
          <a:p>
            <a:pPr marL="0" indent="0">
              <a:lnSpc>
                <a:spcPct val="90000"/>
              </a:lnSpc>
              <a:buNone/>
            </a:pPr>
            <a:endParaRPr lang="en-GB" sz="3300" b="1" dirty="0">
              <a:solidFill>
                <a:schemeClr val="bg1"/>
              </a:solidFill>
              <a:effectLst/>
              <a:latin typeface="Calibri" panose="020F0502020204030204" pitchFamily="34" charset="0"/>
            </a:endParaRPr>
          </a:p>
          <a:p>
            <a:pPr marL="0" indent="0">
              <a:lnSpc>
                <a:spcPct val="90000"/>
              </a:lnSpc>
              <a:buNone/>
            </a:pPr>
            <a:r>
              <a:rPr lang="en-GB" sz="3300" b="1" i="0" u="none" strike="noStrike" dirty="0">
                <a:solidFill>
                  <a:schemeClr val="bg1"/>
                </a:solidFill>
                <a:effectLst/>
                <a:latin typeface="Calibri"/>
                <a:ea typeface="ＭＳ Ｐゴシック"/>
              </a:rPr>
              <a:t>Group2- Set the scene- Does the campaign highlight a need? Why ?</a:t>
            </a:r>
          </a:p>
          <a:p>
            <a:pPr marL="0" indent="0">
              <a:lnSpc>
                <a:spcPct val="90000"/>
              </a:lnSpc>
              <a:buNone/>
            </a:pPr>
            <a:endParaRPr lang="en-GB" sz="3300" b="1" i="0" u="none" strike="noStrike" dirty="0">
              <a:solidFill>
                <a:schemeClr val="bg1"/>
              </a:solidFill>
              <a:effectLst/>
              <a:latin typeface="Calibri" panose="020F0502020204030204" pitchFamily="34" charset="0"/>
            </a:endParaRPr>
          </a:p>
          <a:p>
            <a:pPr marL="0" indent="0">
              <a:lnSpc>
                <a:spcPct val="90000"/>
              </a:lnSpc>
              <a:buNone/>
            </a:pPr>
            <a:r>
              <a:rPr lang="en-GB" sz="3300" b="1" dirty="0">
                <a:solidFill>
                  <a:schemeClr val="bg1"/>
                </a:solidFill>
                <a:effectLst/>
                <a:latin typeface="Calibri"/>
                <a:ea typeface="ＭＳ Ｐゴシック"/>
              </a:rPr>
              <a:t>Group3- What has been achieved?</a:t>
            </a:r>
            <a:endParaRPr lang="en-GB" sz="3300" b="1" i="0" u="none" strike="noStrike" dirty="0">
              <a:solidFill>
                <a:schemeClr val="bg1"/>
              </a:solidFill>
              <a:effectLst/>
              <a:latin typeface="Calibri"/>
              <a:ea typeface="ＭＳ Ｐゴシック"/>
            </a:endParaRPr>
          </a:p>
          <a:p>
            <a:pPr marL="0" indent="0">
              <a:lnSpc>
                <a:spcPct val="90000"/>
              </a:lnSpc>
              <a:buNone/>
            </a:pPr>
            <a:endParaRPr lang="en-GB" sz="1275" b="0" i="0" u="none" strike="noStrike" dirty="0">
              <a:effectLst/>
              <a:latin typeface="Calibri" panose="020F0502020204030204" pitchFamily="34" charset="0"/>
            </a:endParaRPr>
          </a:p>
          <a:p>
            <a:pPr marL="340995" indent="-340995">
              <a:lnSpc>
                <a:spcPct val="90000"/>
              </a:lnSpc>
            </a:pPr>
            <a:endParaRPr lang="en-US" sz="1275" dirty="0"/>
          </a:p>
        </p:txBody>
      </p:sp>
      <p:pic>
        <p:nvPicPr>
          <p:cNvPr id="2" name="Picture 1" descr="This Girl Can – One Welwyn Hatfield">
            <a:extLst>
              <a:ext uri="{FF2B5EF4-FFF2-40B4-BE49-F238E27FC236}">
                <a16:creationId xmlns:a16="http://schemas.microsoft.com/office/drawing/2014/main" id="{2AF10726-6CCC-A438-0E97-B8574306391E}"/>
              </a:ext>
            </a:extLst>
          </p:cNvPr>
          <p:cNvPicPr>
            <a:picLocks noChangeAspect="1"/>
          </p:cNvPicPr>
          <p:nvPr/>
        </p:nvPicPr>
        <p:blipFill>
          <a:blip r:embed="rId3"/>
          <a:stretch>
            <a:fillRect/>
          </a:stretch>
        </p:blipFill>
        <p:spPr>
          <a:xfrm>
            <a:off x="-983" y="2332248"/>
            <a:ext cx="1337043" cy="1337043"/>
          </a:xfrm>
          <a:prstGeom prst="rect">
            <a:avLst/>
          </a:prstGeom>
        </p:spPr>
      </p:pic>
    </p:spTree>
    <p:extLst>
      <p:ext uri="{BB962C8B-B14F-4D97-AF65-F5344CB8AC3E}">
        <p14:creationId xmlns:p14="http://schemas.microsoft.com/office/powerpoint/2010/main" val="2529800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a:extLst>
              <a:ext uri="{FF2B5EF4-FFF2-40B4-BE49-F238E27FC236}">
                <a16:creationId xmlns:a16="http://schemas.microsoft.com/office/drawing/2014/main" id="{82DA9122-18AC-FB8D-1718-0191DA97800A}"/>
              </a:ext>
            </a:extLst>
          </p:cNvPr>
          <p:cNvSpPr>
            <a:spLocks noGrp="1" noChangeArrowheads="1"/>
          </p:cNvSpPr>
          <p:nvPr>
            <p:ph type="title"/>
          </p:nvPr>
        </p:nvSpPr>
        <p:spPr>
          <a:xfrm>
            <a:off x="990600" y="1731242"/>
            <a:ext cx="7772400" cy="1407246"/>
          </a:xfrm>
        </p:spPr>
        <p:txBody>
          <a:bodyPr>
            <a:spAutoFit/>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a:ea typeface="ＭＳ Ｐゴシック" panose="020B0600070205080204" pitchFamily="34" charset="-128"/>
              </a:rPr>
              <a:t>Social class, health and physical activity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a:extLst>
              <a:ext uri="{FF2B5EF4-FFF2-40B4-BE49-F238E27FC236}">
                <a16:creationId xmlns:a16="http://schemas.microsoft.com/office/drawing/2014/main" id="{C892B30B-AA00-9189-0FFE-23BEE4CF8B6B}"/>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Outline</a:t>
            </a:r>
          </a:p>
        </p:txBody>
      </p:sp>
      <p:sp>
        <p:nvSpPr>
          <p:cNvPr id="29698" name="Rectangle 2">
            <a:extLst>
              <a:ext uri="{FF2B5EF4-FFF2-40B4-BE49-F238E27FC236}">
                <a16:creationId xmlns:a16="http://schemas.microsoft.com/office/drawing/2014/main" id="{7ED1AC4F-4B8D-20E9-178A-9974E59812F8}"/>
              </a:ext>
            </a:extLst>
          </p:cNvPr>
          <p:cNvSpPr>
            <a:spLocks noGrp="1" noChangeArrowheads="1"/>
          </p:cNvSpPr>
          <p:nvPr>
            <p:ph type="body" idx="4294967295"/>
          </p:nvPr>
        </p:nvSpPr>
        <p:spPr>
          <a:xfrm>
            <a:off x="1182688" y="2017713"/>
            <a:ext cx="7772400" cy="4752199"/>
          </a:xfrm>
        </p:spPr>
        <p:txBody>
          <a:bodyPr>
            <a:spAutoFit/>
          </a:bodyPr>
          <a:lstStyle/>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Class – meaning and definitions</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Poverty – absolute and relative</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Social class and health inequalities</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Explanations</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Childhood Obesity</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ea typeface="ＭＳ Ｐゴシック" panose="020B0600070205080204" pitchFamily="34" charset="-128"/>
              </a:rPr>
              <a:t>Young Ambassador scheme</a:t>
            </a:r>
          </a:p>
          <a:p>
            <a:pPr eaLnBrk="1" hangingPunct="1">
              <a:lnSpc>
                <a:spcPct val="100000"/>
              </a:lnSpc>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dirty="0">
              <a:ea typeface="ＭＳ Ｐゴシック" panose="020B0600070205080204" pitchFamily="34" charset="-128"/>
            </a:endParaRPr>
          </a:p>
          <a:p>
            <a:pPr eaLnBrk="1" hangingPunct="1">
              <a:lnSpc>
                <a:spcPct val="100000"/>
              </a:lnSpc>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a:extLst>
              <a:ext uri="{FF2B5EF4-FFF2-40B4-BE49-F238E27FC236}">
                <a16:creationId xmlns:a16="http://schemas.microsoft.com/office/drawing/2014/main" id="{74AF2D86-5AC9-14BD-D718-E3345CF0C8F9}"/>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Images of class</a:t>
            </a:r>
          </a:p>
        </p:txBody>
      </p:sp>
      <p:pic>
        <p:nvPicPr>
          <p:cNvPr id="31746" name="Picture 2">
            <a:extLst>
              <a:ext uri="{FF2B5EF4-FFF2-40B4-BE49-F238E27FC236}">
                <a16:creationId xmlns:a16="http://schemas.microsoft.com/office/drawing/2014/main" id="{332452F6-D8BF-2175-6953-AEA2891B8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2420938"/>
            <a:ext cx="2559050"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a:extLst>
              <a:ext uri="{FF2B5EF4-FFF2-40B4-BE49-F238E27FC236}">
                <a16:creationId xmlns:a16="http://schemas.microsoft.com/office/drawing/2014/main" id="{9E76792E-F9D4-0105-5A0B-126FF297715F}"/>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What do we mean by class?</a:t>
            </a:r>
          </a:p>
        </p:txBody>
      </p:sp>
      <p:sp>
        <p:nvSpPr>
          <p:cNvPr id="33794" name="Rectangle 2">
            <a:extLst>
              <a:ext uri="{FF2B5EF4-FFF2-40B4-BE49-F238E27FC236}">
                <a16:creationId xmlns:a16="http://schemas.microsoft.com/office/drawing/2014/main" id="{00699123-9D8F-D45F-7199-0102554DD4BC}"/>
              </a:ext>
            </a:extLst>
          </p:cNvPr>
          <p:cNvSpPr>
            <a:spLocks noGrp="1" noChangeArrowheads="1"/>
          </p:cNvSpPr>
          <p:nvPr>
            <p:ph type="body" idx="4294967295"/>
          </p:nvPr>
        </p:nvSpPr>
        <p:spPr>
          <a:xfrm>
            <a:off x="1182688" y="2017713"/>
            <a:ext cx="7772400" cy="4826000"/>
          </a:xfrm>
        </p:spPr>
        <p:txBody>
          <a:bodyPr>
            <a:spAutoFit/>
          </a:bodyPr>
          <a:lstStyle/>
          <a:p>
            <a:pPr eaLnBrk="1" hangingPunct="1">
              <a:lnSpc>
                <a:spcPct val="100000"/>
              </a:lnSpc>
              <a:spcBef>
                <a:spcPts val="9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3600">
                <a:ea typeface="ＭＳ Ｐゴシック" panose="020B0600070205080204" pitchFamily="34" charset="-128"/>
              </a:rPr>
              <a:t>Can be used to describe economic relationships – e.g. employer/worker</a:t>
            </a:r>
          </a:p>
          <a:p>
            <a:pPr eaLnBrk="1" hangingPunct="1">
              <a:lnSpc>
                <a:spcPct val="100000"/>
              </a:lnSpc>
              <a:spcBef>
                <a:spcPts val="9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3600">
                <a:ea typeface="ＭＳ Ｐゴシック" panose="020B0600070205080204" pitchFamily="34" charset="-128"/>
              </a:rPr>
              <a:t>Can be used to describe social status – e.g. professional/manual</a:t>
            </a:r>
          </a:p>
          <a:p>
            <a:pPr eaLnBrk="1" hangingPunct="1">
              <a:lnSpc>
                <a:spcPct val="100000"/>
              </a:lnSpc>
              <a:spcBef>
                <a:spcPts val="9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3600">
                <a:ea typeface="ＭＳ Ｐゴシック" panose="020B0600070205080204" pitchFamily="34" charset="-128"/>
              </a:rPr>
              <a:t>Class is also about a sense of identity</a:t>
            </a:r>
          </a:p>
          <a:p>
            <a:pPr eaLnBrk="1" hangingPunct="1">
              <a:lnSpc>
                <a:spcPct val="100000"/>
              </a:lnSpc>
              <a:spcBef>
                <a:spcPts val="900"/>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360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a:extLst>
              <a:ext uri="{FF2B5EF4-FFF2-40B4-BE49-F238E27FC236}">
                <a16:creationId xmlns:a16="http://schemas.microsoft.com/office/drawing/2014/main" id="{6F2E12C2-7940-E10F-7C6B-29D61C21EB30}"/>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Ways of defining class: early writers</a:t>
            </a:r>
          </a:p>
        </p:txBody>
      </p:sp>
      <p:sp>
        <p:nvSpPr>
          <p:cNvPr id="37890" name="Rectangle 2">
            <a:extLst>
              <a:ext uri="{FF2B5EF4-FFF2-40B4-BE49-F238E27FC236}">
                <a16:creationId xmlns:a16="http://schemas.microsoft.com/office/drawing/2014/main" id="{B45D4F10-392C-9D79-6CC9-91C239F526AE}"/>
              </a:ext>
            </a:extLst>
          </p:cNvPr>
          <p:cNvSpPr>
            <a:spLocks noGrp="1" noChangeArrowheads="1"/>
          </p:cNvSpPr>
          <p:nvPr>
            <p:ph type="body" idx="4294967295"/>
          </p:nvPr>
        </p:nvSpPr>
        <p:spPr>
          <a:xfrm>
            <a:off x="1182688" y="2017713"/>
            <a:ext cx="7772400" cy="4114800"/>
          </a:xfrm>
        </p:spPr>
        <p:txBody>
          <a:bodyPr>
            <a:spAutoFit/>
          </a:bodyPr>
          <a:lstStyle/>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ＭＳ Ｐゴシック" panose="020B0600070205080204" pitchFamily="34" charset="-128"/>
              </a:rPr>
              <a:t>Karl Marx (1818-1883) – class as primarily an economic relationship (i.e. employer and worker)</a:t>
            </a:r>
          </a:p>
          <a:p>
            <a:pPr eaLnBrk="1" hangingPunct="1">
              <a:lnSpc>
                <a:spcPct val="10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ＭＳ Ｐゴシック" panose="020B0600070205080204" pitchFamily="34" charset="-128"/>
              </a:rPr>
              <a:t>Max Weber (1864-1920) – saw class as reflecting economic inequalities, but also emphasised the importance alongside this of </a:t>
            </a:r>
            <a:r>
              <a:rPr lang="en-GB" altLang="en-US" i="1">
                <a:ea typeface="ＭＳ Ｐゴシック" panose="020B0600070205080204" pitchFamily="34" charset="-128"/>
              </a:rPr>
              <a:t>status </a:t>
            </a:r>
            <a:r>
              <a:rPr lang="en-GB" altLang="en-US">
                <a:ea typeface="ＭＳ Ｐゴシック" panose="020B0600070205080204" pitchFamily="34" charset="-128"/>
              </a:rPr>
              <a:t>(i.e. social prestige), and other sources of power.</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a:extLst>
              <a:ext uri="{FF2B5EF4-FFF2-40B4-BE49-F238E27FC236}">
                <a16:creationId xmlns:a16="http://schemas.microsoft.com/office/drawing/2014/main" id="{92D10F81-ECC5-783C-8869-CE5C79A41033}"/>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4000">
                <a:ea typeface="ＭＳ Ｐゴシック" panose="020B0600070205080204" pitchFamily="34" charset="-128"/>
              </a:rPr>
              <a:t>Measurements of social class:</a:t>
            </a:r>
            <a:br>
              <a:rPr lang="en-GB" altLang="en-US" sz="4000">
                <a:ea typeface="ＭＳ Ｐゴシック" panose="020B0600070205080204" pitchFamily="34" charset="-128"/>
              </a:rPr>
            </a:br>
            <a:r>
              <a:rPr lang="en-GB" altLang="en-US" sz="4000">
                <a:ea typeface="ＭＳ Ｐゴシック" panose="020B0600070205080204" pitchFamily="34" charset="-128"/>
              </a:rPr>
              <a:t>1. The Registrar General’s scale</a:t>
            </a:r>
          </a:p>
        </p:txBody>
      </p:sp>
      <p:sp>
        <p:nvSpPr>
          <p:cNvPr id="39938" name="Rectangle 2">
            <a:extLst>
              <a:ext uri="{FF2B5EF4-FFF2-40B4-BE49-F238E27FC236}">
                <a16:creationId xmlns:a16="http://schemas.microsoft.com/office/drawing/2014/main" id="{2E9E6C7D-0901-A3D5-0991-DA7F53ED113B}"/>
              </a:ext>
            </a:extLst>
          </p:cNvPr>
          <p:cNvSpPr>
            <a:spLocks noGrp="1" noChangeArrowheads="1"/>
          </p:cNvSpPr>
          <p:nvPr>
            <p:ph type="body" idx="4294967295"/>
          </p:nvPr>
        </p:nvSpPr>
        <p:spPr>
          <a:xfrm>
            <a:off x="1182688" y="2017713"/>
            <a:ext cx="7772400" cy="4437062"/>
          </a:xfrm>
        </p:spPr>
        <p:txBody>
          <a:bodyPr>
            <a:spAutoFit/>
          </a:bodyPr>
          <a:lstStyle/>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ＭＳ Ｐゴシック" panose="020B0600070205080204" pitchFamily="34" charset="-128"/>
              </a:rPr>
              <a:t>One of the most frequent used classification system during 20</a:t>
            </a:r>
            <a:r>
              <a:rPr lang="en-GB" altLang="en-US" baseline="30000">
                <a:ea typeface="ＭＳ Ｐゴシック" panose="020B0600070205080204" pitchFamily="34" charset="-128"/>
              </a:rPr>
              <a:t>th</a:t>
            </a:r>
            <a:r>
              <a:rPr lang="en-GB" altLang="en-US">
                <a:ea typeface="ＭＳ Ｐゴシック" panose="020B0600070205080204" pitchFamily="34" charset="-128"/>
              </a:rPr>
              <a:t> century</a:t>
            </a:r>
          </a:p>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ＭＳ Ｐゴシック" panose="020B0600070205080204" pitchFamily="34" charset="-128"/>
              </a:rPr>
              <a:t>Categories:</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I		Professional</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II	Intermediate professional</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IIIN	Skilled non-manual</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IIIM	Skilled manual</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IV	Semi-skilled manual</a:t>
            </a:r>
          </a:p>
          <a:p>
            <a:pPr lvl="1"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a:ea typeface="Arial" panose="020B0604020202020204" pitchFamily="34" charset="0"/>
              </a:rPr>
              <a:t>V	Unskilled manual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a:extLst>
              <a:ext uri="{FF2B5EF4-FFF2-40B4-BE49-F238E27FC236}">
                <a16:creationId xmlns:a16="http://schemas.microsoft.com/office/drawing/2014/main" id="{9C18F50A-7C8C-8156-ED06-9C270505E09C}"/>
              </a:ext>
            </a:extLst>
          </p:cNvPr>
          <p:cNvSpPr>
            <a:spLocks noGrp="1" noChangeArrowheads="1"/>
          </p:cNvSpPr>
          <p:nvPr>
            <p:ph type="title" idx="4294967295"/>
          </p:nvPr>
        </p:nvSpPr>
        <p:spPr>
          <a:xfrm>
            <a:off x="1150938" y="120650"/>
            <a:ext cx="7793037" cy="1557338"/>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3200">
                <a:ea typeface="ＭＳ Ｐゴシック" panose="020B0600070205080204" pitchFamily="34" charset="-128"/>
              </a:rPr>
              <a:t>Measurements of social class:</a:t>
            </a:r>
            <a:br>
              <a:rPr lang="en-GB" altLang="en-US" sz="3200">
                <a:ea typeface="ＭＳ Ｐゴシック" panose="020B0600070205080204" pitchFamily="34" charset="-128"/>
              </a:rPr>
            </a:br>
            <a:r>
              <a:rPr lang="en-GB" altLang="en-US" sz="3200">
                <a:ea typeface="ＭＳ Ｐゴシック" panose="020B0600070205080204" pitchFamily="34" charset="-128"/>
              </a:rPr>
              <a:t>2. National Statistics Socio- economic Classification (NS-SEC)</a:t>
            </a:r>
          </a:p>
        </p:txBody>
      </p:sp>
      <p:sp>
        <p:nvSpPr>
          <p:cNvPr id="41986" name="Rectangle 2">
            <a:extLst>
              <a:ext uri="{FF2B5EF4-FFF2-40B4-BE49-F238E27FC236}">
                <a16:creationId xmlns:a16="http://schemas.microsoft.com/office/drawing/2014/main" id="{6DC9E1D4-9C9F-129D-F8A7-FD53EA48A015}"/>
              </a:ext>
            </a:extLst>
          </p:cNvPr>
          <p:cNvSpPr>
            <a:spLocks noGrp="1" noChangeArrowheads="1"/>
          </p:cNvSpPr>
          <p:nvPr>
            <p:ph type="body" idx="4294967295"/>
          </p:nvPr>
        </p:nvSpPr>
        <p:spPr>
          <a:xfrm>
            <a:off x="1182688" y="2017713"/>
            <a:ext cx="7772400" cy="4506912"/>
          </a:xfrm>
        </p:spPr>
        <p:txBody>
          <a:bodyPr>
            <a:spAutoFit/>
          </a:bodyPr>
          <a:lstStyle/>
          <a:p>
            <a:pPr eaLnBrk="1" hangingPunct="1">
              <a:lnSpc>
                <a:spcPct val="8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a:ea typeface="ＭＳ Ｐゴシック" panose="020B0600070205080204" pitchFamily="34" charset="-128"/>
              </a:rPr>
              <a:t>Replaced Registrar Generals’ scale in official statistics</a:t>
            </a:r>
          </a:p>
          <a:p>
            <a:pPr eaLnBrk="1" hangingPunct="1">
              <a:lnSpc>
                <a:spcPct val="8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a:ea typeface="ＭＳ Ｐゴシック" panose="020B0600070205080204" pitchFamily="34" charset="-128"/>
              </a:rPr>
              <a:t>Categories: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Higher managerial &amp; professional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Lower managerial &amp; professional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Intermediate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Small employers &amp; own account workers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Lower supervisory and technical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Semi-routine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Routine occupations</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Never worked &amp; long-term unemployed</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a:extLst>
              <a:ext uri="{FF2B5EF4-FFF2-40B4-BE49-F238E27FC236}">
                <a16:creationId xmlns:a16="http://schemas.microsoft.com/office/drawing/2014/main" id="{2848011C-B9E8-2F9E-3CCE-9D821DEE2733}"/>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Class identity – British Social Attitudes Survey</a:t>
            </a:r>
          </a:p>
        </p:txBody>
      </p:sp>
      <p:sp>
        <p:nvSpPr>
          <p:cNvPr id="35842" name="Rectangle 2">
            <a:extLst>
              <a:ext uri="{FF2B5EF4-FFF2-40B4-BE49-F238E27FC236}">
                <a16:creationId xmlns:a16="http://schemas.microsoft.com/office/drawing/2014/main" id="{ED7956DF-0A52-6052-A45E-6B4ECB3531F7}"/>
              </a:ext>
            </a:extLst>
          </p:cNvPr>
          <p:cNvSpPr>
            <a:spLocks noGrp="1" noChangeArrowheads="1"/>
          </p:cNvSpPr>
          <p:nvPr>
            <p:ph type="body" idx="4294967295"/>
          </p:nvPr>
        </p:nvSpPr>
        <p:spPr>
          <a:xfrm>
            <a:off x="683568" y="2420888"/>
            <a:ext cx="8054975" cy="3304624"/>
          </a:xfrm>
        </p:spPr>
        <p:txBody>
          <a:bodyPr>
            <a:spAutoFit/>
          </a:bodyPr>
          <a:lstStyle/>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000" dirty="0">
                <a:ea typeface="ＭＳ Ｐゴシック" panose="020B0600070205080204" pitchFamily="34" charset="-128"/>
              </a:rPr>
              <a:t>No decline in the overall proportion of people identifying themselves as belonging to a social class;</a:t>
            </a:r>
          </a:p>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000" dirty="0">
                <a:ea typeface="ＭＳ Ｐゴシック" panose="020B0600070205080204" pitchFamily="34" charset="-128"/>
              </a:rPr>
              <a:t>Increasing numbers of people identify themselves as middle class, with fewer describing themselves as working class;</a:t>
            </a:r>
          </a:p>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000" dirty="0">
                <a:ea typeface="ＭＳ Ｐゴシック" panose="020B0600070205080204" pitchFamily="34" charset="-128"/>
              </a:rPr>
              <a:t>57% still identify themselves as working class, and 37% as middle class. (</a:t>
            </a:r>
            <a:r>
              <a:rPr lang="en-GB" altLang="en-US" sz="2000" dirty="0">
                <a:ea typeface="Arial" panose="020B0604020202020204" pitchFamily="34" charset="0"/>
              </a:rPr>
              <a:t>British Social Attitudes Survey, 2007)</a:t>
            </a:r>
          </a:p>
          <a:p>
            <a:pPr eaLnBrk="1" hangingPunct="1">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t>According to a YouGov poll (2024), 56% identified as working class, while 36% identified as middle class- Job and income are seen as the most important factors in determining social class.</a:t>
            </a:r>
            <a:endParaRPr lang="en-GB" altLang="en-US" sz="2000" dirty="0">
              <a:ea typeface="Arial" panose="020B0604020202020204" pitchFamily="34" charset="0"/>
            </a:endParaRPr>
          </a:p>
          <a:p>
            <a:pPr eaLnBrk="1" hangingPunct="1">
              <a:lnSpc>
                <a:spcPct val="90000"/>
              </a:lnSpc>
              <a:spcBef>
                <a:spcPts val="600"/>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2400" dirty="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a:extLst>
              <a:ext uri="{FF2B5EF4-FFF2-40B4-BE49-F238E27FC236}">
                <a16:creationId xmlns:a16="http://schemas.microsoft.com/office/drawing/2014/main" id="{A394FBFC-0229-F03A-F226-D1DC452A3345}"/>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Poverty – ‘absolute’ and ‘relative’</a:t>
            </a:r>
          </a:p>
        </p:txBody>
      </p:sp>
      <p:sp>
        <p:nvSpPr>
          <p:cNvPr id="44034" name="Rectangle 2">
            <a:extLst>
              <a:ext uri="{FF2B5EF4-FFF2-40B4-BE49-F238E27FC236}">
                <a16:creationId xmlns:a16="http://schemas.microsoft.com/office/drawing/2014/main" id="{38E8F21A-A37B-A644-AB7C-551648FCAE63}"/>
              </a:ext>
            </a:extLst>
          </p:cNvPr>
          <p:cNvSpPr>
            <a:spLocks noGrp="1" noChangeArrowheads="1"/>
          </p:cNvSpPr>
          <p:nvPr>
            <p:ph type="body" idx="4294967295"/>
          </p:nvPr>
        </p:nvSpPr>
        <p:spPr>
          <a:xfrm>
            <a:off x="1182688" y="2017713"/>
            <a:ext cx="7772400" cy="4246562"/>
          </a:xfrm>
        </p:spPr>
        <p:txBody>
          <a:bodyPr>
            <a:spAutoFit/>
          </a:bodyPr>
          <a:lstStyle/>
          <a:p>
            <a:pPr eaLnBrk="1" hangingPunct="1">
              <a:lnSpc>
                <a:spcPct val="80000"/>
              </a:lnSpc>
              <a:spcBef>
                <a:spcPts val="625"/>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500">
                <a:ea typeface="ＭＳ Ｐゴシック" panose="020B0600070205080204" pitchFamily="34" charset="-128"/>
              </a:rPr>
              <a:t> </a:t>
            </a:r>
          </a:p>
          <a:p>
            <a:pPr eaLnBrk="1" hangingPunct="1">
              <a:lnSpc>
                <a:spcPct val="8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a:ea typeface="ＭＳ Ｐゴシック" panose="020B0600070205080204" pitchFamily="34" charset="-128"/>
              </a:rPr>
              <a:t>“Individuals, families and groups in the population can be said to be in poverty when they lack the resources to obtain the types of diets, participate in the activities and have the living conditions and amenities which are customary, or are at least widely encouraged or approved, in the societies to which they belong” </a:t>
            </a:r>
          </a:p>
          <a:p>
            <a:pPr lvl="1" eaLnBrk="1" hangingPunct="1">
              <a:lnSpc>
                <a:spcPct val="80000"/>
              </a:lnSpc>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400">
                <a:ea typeface="Arial" panose="020B0604020202020204" pitchFamily="34" charset="0"/>
              </a:rPr>
              <a:t>Townsend, P.,</a:t>
            </a:r>
            <a:r>
              <a:rPr lang="en-GB" altLang="en-US" sz="2400" i="1">
                <a:ea typeface="Arial" panose="020B0604020202020204" pitchFamily="34" charset="0"/>
              </a:rPr>
              <a:t> in</a:t>
            </a:r>
            <a:r>
              <a:rPr lang="en-GB" altLang="en-US" sz="2400">
                <a:ea typeface="Arial" panose="020B0604020202020204" pitchFamily="34" charset="0"/>
              </a:rPr>
              <a:t> Wedderburn, D. (1974) Poverty, Inequality and Class Structure (p15)</a:t>
            </a:r>
          </a:p>
          <a:p>
            <a:pPr eaLnBrk="1" hangingPunct="1">
              <a:lnSpc>
                <a:spcPct val="80000"/>
              </a:lnSpc>
              <a:spcBef>
                <a:spcPts val="600"/>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2400">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a:extLst>
              <a:ext uri="{FF2B5EF4-FFF2-40B4-BE49-F238E27FC236}">
                <a16:creationId xmlns:a16="http://schemas.microsoft.com/office/drawing/2014/main" id="{12651BBB-58F6-EAAD-8153-45AB356F72AF}"/>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3300">
                <a:ea typeface="ＭＳ Ｐゴシック" panose="020B0600070205080204" pitchFamily="34" charset="-128"/>
              </a:rPr>
              <a:t>Child poverty in Britain</a:t>
            </a:r>
            <a:br>
              <a:rPr lang="en-GB" altLang="en-US" sz="3300">
                <a:ea typeface="ＭＳ Ｐゴシック" panose="020B0600070205080204" pitchFamily="34" charset="-128"/>
              </a:rPr>
            </a:br>
            <a:r>
              <a:rPr lang="en-GB" altLang="en-US" sz="1600">
                <a:ea typeface="ＭＳ Ｐゴシック" panose="020B0600070205080204" pitchFamily="34" charset="-128"/>
              </a:rPr>
              <a:t>Bradshaw J. Child poverty in comparative perspective. In: Gordon D, Townsend P. Breadline Europe: the measurement of poverty. Bristol, The Policy Press, 2000.</a:t>
            </a:r>
          </a:p>
        </p:txBody>
      </p:sp>
      <p:pic>
        <p:nvPicPr>
          <p:cNvPr id="46082" name="Picture 2">
            <a:extLst>
              <a:ext uri="{FF2B5EF4-FFF2-40B4-BE49-F238E27FC236}">
                <a16:creationId xmlns:a16="http://schemas.microsoft.com/office/drawing/2014/main" id="{3AFF8BB6-532F-9652-0070-F72431E49C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a:extLst>
              <a:ext uri="{FF2B5EF4-FFF2-40B4-BE49-F238E27FC236}">
                <a16:creationId xmlns:a16="http://schemas.microsoft.com/office/drawing/2014/main" id="{479178B8-CE0F-8F44-0C8D-3EF58FDCD2D7}"/>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Widening inequalities in income in the UK</a:t>
            </a:r>
          </a:p>
        </p:txBody>
      </p:sp>
      <p:pic>
        <p:nvPicPr>
          <p:cNvPr id="48130" name="Picture 2">
            <a:extLst>
              <a:ext uri="{FF2B5EF4-FFF2-40B4-BE49-F238E27FC236}">
                <a16:creationId xmlns:a16="http://schemas.microsoft.com/office/drawing/2014/main" id="{120DF1A8-525A-27A9-B877-C6013A8626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9A286-0AFC-090B-8BE9-92B6705E2C94}"/>
            </a:ext>
          </a:extLst>
        </p:cNvPr>
        <p:cNvGrpSpPr/>
        <p:nvPr/>
      </p:nvGrpSpPr>
      <p:grpSpPr>
        <a:xfrm>
          <a:off x="0" y="0"/>
          <a:ext cx="0" cy="0"/>
          <a:chOff x="0" y="0"/>
          <a:chExt cx="0" cy="0"/>
        </a:xfrm>
      </p:grpSpPr>
      <p:sp>
        <p:nvSpPr>
          <p:cNvPr id="48129" name="Rectangle 1">
            <a:extLst>
              <a:ext uri="{FF2B5EF4-FFF2-40B4-BE49-F238E27FC236}">
                <a16:creationId xmlns:a16="http://schemas.microsoft.com/office/drawing/2014/main" id="{BE68E980-43BF-5335-F343-542FF2B24A34}"/>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Widening inequalities in income in the UK</a:t>
            </a:r>
          </a:p>
        </p:txBody>
      </p:sp>
      <p:sp>
        <p:nvSpPr>
          <p:cNvPr id="2" name="TextBox 1">
            <a:extLst>
              <a:ext uri="{FF2B5EF4-FFF2-40B4-BE49-F238E27FC236}">
                <a16:creationId xmlns:a16="http://schemas.microsoft.com/office/drawing/2014/main" id="{4743CD51-E14A-EF34-F3C2-993D3472F56F}"/>
              </a:ext>
            </a:extLst>
          </p:cNvPr>
          <p:cNvSpPr txBox="1"/>
          <p:nvPr/>
        </p:nvSpPr>
        <p:spPr>
          <a:xfrm>
            <a:off x="323528" y="2276872"/>
            <a:ext cx="8280920" cy="3693319"/>
          </a:xfrm>
          <a:prstGeom prst="rect">
            <a:avLst/>
          </a:prstGeom>
          <a:noFill/>
        </p:spPr>
        <p:txBody>
          <a:bodyPr wrap="square" rtlCol="0">
            <a:spAutoFit/>
          </a:bodyPr>
          <a:lstStyle/>
          <a:p>
            <a:pPr marL="342900" indent="-342900">
              <a:buFont typeface="Arial" panose="020B0604020202020204" pitchFamily="34" charset="0"/>
              <a:buChar char="•"/>
            </a:pPr>
            <a:r>
              <a:rPr lang="en-GB" sz="1800" dirty="0">
                <a:solidFill>
                  <a:schemeClr val="tx1"/>
                </a:solidFill>
              </a:rPr>
              <a:t>Median household </a:t>
            </a:r>
            <a:r>
              <a:rPr lang="en-GB" sz="1800" b="1" dirty="0">
                <a:solidFill>
                  <a:schemeClr val="tx1"/>
                </a:solidFill>
              </a:rPr>
              <a:t>disposable income in the UK was £34,500, a decrease of 2.5% </a:t>
            </a:r>
            <a:r>
              <a:rPr lang="en-GB" sz="1800" dirty="0">
                <a:solidFill>
                  <a:schemeClr val="tx1"/>
                </a:solidFill>
              </a:rPr>
              <a:t>from FYE 2022, based on estimates from the Office for National Statistics (ONS) Household Finances Survey (HFS)</a:t>
            </a:r>
          </a:p>
          <a:p>
            <a:pPr marL="342900" indent="-342900">
              <a:buFont typeface="Arial" panose="020B0604020202020204" pitchFamily="34" charset="0"/>
              <a:buChar char="•"/>
            </a:pPr>
            <a:endParaRPr lang="en-GB" sz="1800" dirty="0">
              <a:solidFill>
                <a:schemeClr val="tx1"/>
              </a:solidFill>
            </a:endParaRPr>
          </a:p>
          <a:p>
            <a:pPr marL="342900" indent="-342900">
              <a:buFont typeface="Arial" panose="020B0604020202020204" pitchFamily="34" charset="0"/>
              <a:buChar char="•"/>
            </a:pPr>
            <a:r>
              <a:rPr lang="en-GB" sz="1800" dirty="0">
                <a:solidFill>
                  <a:schemeClr val="tx1"/>
                </a:solidFill>
              </a:rPr>
              <a:t>Median household disposable income for the </a:t>
            </a:r>
            <a:r>
              <a:rPr lang="en-GB" sz="1800" b="1" dirty="0">
                <a:solidFill>
                  <a:schemeClr val="tx1"/>
                </a:solidFill>
              </a:rPr>
              <a:t>poorest fifth </a:t>
            </a:r>
            <a:r>
              <a:rPr lang="en-GB" sz="1800" dirty="0">
                <a:solidFill>
                  <a:schemeClr val="tx1"/>
                </a:solidFill>
              </a:rPr>
              <a:t>of the population </a:t>
            </a:r>
            <a:r>
              <a:rPr lang="en-GB" sz="1800" b="1" dirty="0">
                <a:solidFill>
                  <a:schemeClr val="tx1"/>
                </a:solidFill>
              </a:rPr>
              <a:t>increased by 2.3% to £16,400, </a:t>
            </a:r>
            <a:r>
              <a:rPr lang="en-GB" sz="1800" dirty="0">
                <a:solidFill>
                  <a:schemeClr val="tx1"/>
                </a:solidFill>
              </a:rPr>
              <a:t>partly because of </a:t>
            </a:r>
            <a:r>
              <a:rPr lang="en-GB" sz="1800" b="1" dirty="0">
                <a:solidFill>
                  <a:schemeClr val="tx1"/>
                </a:solidFill>
              </a:rPr>
              <a:t>government cost of living support </a:t>
            </a:r>
            <a:r>
              <a:rPr lang="en-GB" sz="1800" dirty="0">
                <a:solidFill>
                  <a:schemeClr val="tx1"/>
                </a:solidFill>
              </a:rPr>
              <a:t>measures; however, this figure </a:t>
            </a:r>
            <a:r>
              <a:rPr lang="en-GB" sz="1800" b="1" dirty="0">
                <a:solidFill>
                  <a:schemeClr val="tx1"/>
                </a:solidFill>
              </a:rPr>
              <a:t>remains 2.4% below FYE 2020 pre-coronavirus (COVID-19) pandemic levels</a:t>
            </a:r>
          </a:p>
          <a:p>
            <a:endParaRPr lang="en-GB" sz="1800" dirty="0">
              <a:solidFill>
                <a:schemeClr val="tx1"/>
              </a:solidFill>
            </a:endParaRPr>
          </a:p>
          <a:p>
            <a:pPr marL="342900" indent="-342900">
              <a:buFont typeface="Arial" panose="020B0604020202020204" pitchFamily="34" charset="0"/>
              <a:buChar char="•"/>
            </a:pPr>
            <a:r>
              <a:rPr lang="en-GB" sz="1800" dirty="0">
                <a:solidFill>
                  <a:schemeClr val="tx1"/>
                </a:solidFill>
              </a:rPr>
              <a:t>Median household disposable income for the </a:t>
            </a:r>
            <a:r>
              <a:rPr lang="en-GB" sz="1800" b="1" dirty="0">
                <a:solidFill>
                  <a:schemeClr val="tx1"/>
                </a:solidFill>
              </a:rPr>
              <a:t>richest fifth</a:t>
            </a:r>
            <a:r>
              <a:rPr lang="en-GB" sz="1800" dirty="0">
                <a:solidFill>
                  <a:schemeClr val="tx1"/>
                </a:solidFill>
              </a:rPr>
              <a:t> of the population </a:t>
            </a:r>
            <a:r>
              <a:rPr lang="en-GB" sz="1800" b="1" dirty="0">
                <a:solidFill>
                  <a:schemeClr val="tx1"/>
                </a:solidFill>
              </a:rPr>
              <a:t>decreased by 4.9% </a:t>
            </a:r>
            <a:r>
              <a:rPr lang="en-GB" sz="1800" dirty="0">
                <a:solidFill>
                  <a:schemeClr val="tx1"/>
                </a:solidFill>
              </a:rPr>
              <a:t>to £68,400; this is 4.3% below pre-pandemic FYE 2020 levels</a:t>
            </a:r>
          </a:p>
          <a:p>
            <a:pPr marL="342900" indent="-342900">
              <a:buFont typeface="Arial" panose="020B0604020202020204" pitchFamily="34" charset="0"/>
              <a:buChar char="•"/>
            </a:pPr>
            <a:endParaRPr lang="en-GB" sz="1800" dirty="0">
              <a:solidFill>
                <a:schemeClr val="tx1"/>
              </a:solidFill>
            </a:endParaRPr>
          </a:p>
          <a:p>
            <a:r>
              <a:rPr lang="en-GB" sz="1800" b="1" dirty="0">
                <a:solidFill>
                  <a:schemeClr val="tx1"/>
                </a:solidFill>
              </a:rPr>
              <a:t>(ONS, 2024)</a:t>
            </a:r>
          </a:p>
        </p:txBody>
      </p:sp>
    </p:spTree>
    <p:extLst>
      <p:ext uri="{BB962C8B-B14F-4D97-AF65-F5344CB8AC3E}">
        <p14:creationId xmlns:p14="http://schemas.microsoft.com/office/powerpoint/2010/main" val="17393165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19678-DD5F-974F-688E-51B551761E1B}"/>
              </a:ext>
            </a:extLst>
          </p:cNvPr>
          <p:cNvSpPr>
            <a:spLocks noGrp="1"/>
          </p:cNvSpPr>
          <p:nvPr>
            <p:ph type="title"/>
          </p:nvPr>
        </p:nvSpPr>
        <p:spPr>
          <a:xfrm>
            <a:off x="676275" y="-171400"/>
            <a:ext cx="7791450" cy="1462087"/>
          </a:xfrm>
        </p:spPr>
        <p:txBody>
          <a:bodyPr/>
          <a:lstStyle/>
          <a:p>
            <a:pPr algn="ctr"/>
            <a:r>
              <a:rPr lang="en-GB" sz="2400" b="1" i="0" u="none" strike="noStrike" dirty="0">
                <a:solidFill>
                  <a:srgbClr val="0F2741"/>
                </a:solidFill>
                <a:effectLst/>
                <a:latin typeface="Open Sans" panose="020B0606030504020204" pitchFamily="34" charset="0"/>
              </a:rPr>
              <a:t>Number of individuals in relative low income after housing costs in United Kingdom from 1994/95 to 2020/21, by demographic</a:t>
            </a:r>
            <a:endParaRPr lang="en-US" sz="2400" dirty="0"/>
          </a:p>
        </p:txBody>
      </p:sp>
      <p:pic>
        <p:nvPicPr>
          <p:cNvPr id="5" name="Picture 4" descr="Chart, line chart&#10;&#10;Description automatically generated">
            <a:extLst>
              <a:ext uri="{FF2B5EF4-FFF2-40B4-BE49-F238E27FC236}">
                <a16:creationId xmlns:a16="http://schemas.microsoft.com/office/drawing/2014/main" id="{752B57AE-2948-BA7C-F8D4-32AB705961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624" y="1322323"/>
            <a:ext cx="7488832" cy="5535677"/>
          </a:xfrm>
          <a:prstGeom prst="rect">
            <a:avLst/>
          </a:prstGeom>
        </p:spPr>
      </p:pic>
    </p:spTree>
    <p:extLst>
      <p:ext uri="{BB962C8B-B14F-4D97-AF65-F5344CB8AC3E}">
        <p14:creationId xmlns:p14="http://schemas.microsoft.com/office/powerpoint/2010/main" val="1195548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F219678-DD5F-974F-688E-51B551761E1B}"/>
              </a:ext>
            </a:extLst>
          </p:cNvPr>
          <p:cNvSpPr>
            <a:spLocks noGrp="1"/>
          </p:cNvSpPr>
          <p:nvPr>
            <p:ph type="title"/>
          </p:nvPr>
        </p:nvSpPr>
        <p:spPr>
          <a:xfrm>
            <a:off x="495030" y="2767106"/>
            <a:ext cx="2420786" cy="3071906"/>
          </a:xfrm>
        </p:spPr>
        <p:txBody>
          <a:bodyPr vert="horz" lIns="91440" tIns="45720" rIns="91440" bIns="45720" rtlCol="0" anchor="t">
            <a:normAutofit fontScale="90000"/>
          </a:bodyPr>
          <a:lstStyle/>
          <a:p>
            <a:pPr defTabSz="914400" eaLnBrk="1" hangingPunct="1">
              <a:lnSpc>
                <a:spcPct val="90000"/>
              </a:lnSpc>
            </a:pPr>
            <a:r>
              <a:rPr lang="en-US" sz="2700" b="1" i="0" u="none" strike="noStrike" kern="1200" dirty="0">
                <a:solidFill>
                  <a:srgbClr val="FFFFFF"/>
                </a:solidFill>
                <a:effectLst/>
                <a:latin typeface="+mj-lt"/>
                <a:ea typeface="+mj-ea"/>
                <a:cs typeface="+mj-cs"/>
              </a:rPr>
              <a:t>Proportion of children living in poverty in the </a:t>
            </a:r>
            <a:r>
              <a:rPr lang="en-US" sz="2700" b="1" i="0" u="none" strike="noStrike" kern="1200" dirty="0" err="1">
                <a:solidFill>
                  <a:srgbClr val="FFFFFF"/>
                </a:solidFill>
                <a:effectLst/>
                <a:latin typeface="+mj-lt"/>
                <a:ea typeface="+mj-ea"/>
                <a:cs typeface="+mj-cs"/>
              </a:rPr>
              <a:t>Organisation</a:t>
            </a:r>
            <a:r>
              <a:rPr lang="en-US" sz="2700" b="1" i="0" u="none" strike="noStrike" kern="1200" dirty="0">
                <a:solidFill>
                  <a:srgbClr val="FFFFFF"/>
                </a:solidFill>
                <a:effectLst/>
                <a:latin typeface="+mj-lt"/>
                <a:ea typeface="+mj-ea"/>
                <a:cs typeface="+mj-cs"/>
              </a:rPr>
              <a:t> of Economic Co-operation</a:t>
            </a:r>
            <a:br>
              <a:rPr lang="en-US" sz="2700" b="1" i="0" u="none" strike="noStrike" kern="1200" dirty="0">
                <a:solidFill>
                  <a:srgbClr val="FFFFFF"/>
                </a:solidFill>
                <a:effectLst/>
                <a:latin typeface="+mj-lt"/>
                <a:ea typeface="+mj-ea"/>
                <a:cs typeface="+mj-cs"/>
              </a:rPr>
            </a:br>
            <a:r>
              <a:rPr lang="en-US" sz="2700" b="1" i="0" u="none" strike="noStrike" kern="1200" dirty="0">
                <a:solidFill>
                  <a:srgbClr val="FFFFFF"/>
                </a:solidFill>
                <a:effectLst/>
                <a:latin typeface="+mj-lt"/>
                <a:ea typeface="+mj-ea"/>
                <a:cs typeface="+mj-cs"/>
              </a:rPr>
              <a:t>Development (OECD) countries in 2019</a:t>
            </a:r>
            <a:endParaRPr lang="en-US" sz="2700" kern="1200" dirty="0">
              <a:solidFill>
                <a:srgbClr val="FFFFFF"/>
              </a:solidFill>
              <a:latin typeface="+mj-lt"/>
              <a:ea typeface="+mj-ea"/>
              <a:cs typeface="+mj-cs"/>
            </a:endParaRPr>
          </a:p>
        </p:txBody>
      </p:sp>
      <p:pic>
        <p:nvPicPr>
          <p:cNvPr id="4" name="Picture 3" descr="Chart, bar chart&#10;&#10;Description automatically generated">
            <a:extLst>
              <a:ext uri="{FF2B5EF4-FFF2-40B4-BE49-F238E27FC236}">
                <a16:creationId xmlns:a16="http://schemas.microsoft.com/office/drawing/2014/main" id="{126A0171-5D86-B388-BC84-03BA62B3B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6821" y="787087"/>
            <a:ext cx="5419311" cy="5283826"/>
          </a:xfrm>
          <a:prstGeom prst="rect">
            <a:avLst/>
          </a:prstGeom>
        </p:spPr>
      </p:pic>
    </p:spTree>
    <p:extLst>
      <p:ext uri="{BB962C8B-B14F-4D97-AF65-F5344CB8AC3E}">
        <p14:creationId xmlns:p14="http://schemas.microsoft.com/office/powerpoint/2010/main" val="1741343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0177" name="Picture 2" descr="frame4.jpg">
            <a:extLst>
              <a:ext uri="{FF2B5EF4-FFF2-40B4-BE49-F238E27FC236}">
                <a16:creationId xmlns:a16="http://schemas.microsoft.com/office/drawing/2014/main" id="{0F63C0B5-49DE-B5DE-2059-B0F9CDE48F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20" r="3801" b="2"/>
          <a:stretch/>
        </p:blipFill>
        <p:spPr bwMode="auto">
          <a:xfrm>
            <a:off x="241299" y="321733"/>
            <a:ext cx="8661401" cy="621453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06" name="Rectangle 5120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8" name="Rectangle 5120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10" name="Rectangle 5120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12" name="Rectangle 5121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01" name="Picture 2" descr="frame11.jpg">
            <a:extLst>
              <a:ext uri="{FF2B5EF4-FFF2-40B4-BE49-F238E27FC236}">
                <a16:creationId xmlns:a16="http://schemas.microsoft.com/office/drawing/2014/main" id="{2F65BE84-F5B2-0C85-F2DC-94816D3483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377"/>
          <a:stretch/>
        </p:blipFill>
        <p:spPr bwMode="auto">
          <a:xfrm>
            <a:off x="342900" y="457200"/>
            <a:ext cx="8458200"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230" name="Rectangle 5222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32" name="Rectangle 5223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34" name="Rectangle 5223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36" name="Rectangle 5223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225" name="Picture 2" descr="fram22.jpg">
            <a:extLst>
              <a:ext uri="{FF2B5EF4-FFF2-40B4-BE49-F238E27FC236}">
                <a16:creationId xmlns:a16="http://schemas.microsoft.com/office/drawing/2014/main" id="{78FBA13A-BB76-B142-17C0-8A9FEA387A7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985" r="1" b="10449"/>
          <a:stretch/>
        </p:blipFill>
        <p:spPr bwMode="auto">
          <a:xfrm>
            <a:off x="342900" y="457200"/>
            <a:ext cx="8458200"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254" name="Rectangle 5325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256" name="Rectangle 5325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258" name="Rectangle 5325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260" name="Rectangle 5325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249" name="Picture 2" descr="goldframe4.jpg">
            <a:extLst>
              <a:ext uri="{FF2B5EF4-FFF2-40B4-BE49-F238E27FC236}">
                <a16:creationId xmlns:a16="http://schemas.microsoft.com/office/drawing/2014/main" id="{E6246FA9-882F-B6B1-AEC3-33BB044E46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23582" y="457200"/>
            <a:ext cx="7096835"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278" name="Rectangle 5427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80" name="Rectangle 5427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82" name="Rectangle 5428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84" name="Rectangle 5428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273" name="Picture 2" descr="GOLDFRAME6.jpg">
            <a:extLst>
              <a:ext uri="{FF2B5EF4-FFF2-40B4-BE49-F238E27FC236}">
                <a16:creationId xmlns:a16="http://schemas.microsoft.com/office/drawing/2014/main" id="{B087459A-0010-C804-BED5-A3D180A0154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34143" y="457200"/>
            <a:ext cx="7075714"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a:extLst>
              <a:ext uri="{FF2B5EF4-FFF2-40B4-BE49-F238E27FC236}">
                <a16:creationId xmlns:a16="http://schemas.microsoft.com/office/drawing/2014/main" id="{3D6DB1E8-2966-9A61-BFB0-DE4C3DDFA62E}"/>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Life expectancy at birth: England 1541 - 1994</a:t>
            </a:r>
          </a:p>
        </p:txBody>
      </p:sp>
      <p:pic>
        <p:nvPicPr>
          <p:cNvPr id="55298" name="Picture 2">
            <a:extLst>
              <a:ext uri="{FF2B5EF4-FFF2-40B4-BE49-F238E27FC236}">
                <a16:creationId xmlns:a16="http://schemas.microsoft.com/office/drawing/2014/main" id="{036A3233-905F-CEEC-77E2-A766D2B96F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a:extLst>
              <a:ext uri="{FF2B5EF4-FFF2-40B4-BE49-F238E27FC236}">
                <a16:creationId xmlns:a16="http://schemas.microsoft.com/office/drawing/2014/main" id="{6D717E4B-8A7A-2466-D8B6-548019971141}"/>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Despite rising life expectancy, inequalities remain </a:t>
            </a:r>
          </a:p>
        </p:txBody>
      </p:sp>
      <p:sp>
        <p:nvSpPr>
          <p:cNvPr id="57346" name="Rectangle 2">
            <a:extLst>
              <a:ext uri="{FF2B5EF4-FFF2-40B4-BE49-F238E27FC236}">
                <a16:creationId xmlns:a16="http://schemas.microsoft.com/office/drawing/2014/main" id="{B53744E5-D7A4-7194-81E8-F3561DBCA6A8}"/>
              </a:ext>
            </a:extLst>
          </p:cNvPr>
          <p:cNvSpPr>
            <a:spLocks noGrp="1" noChangeArrowheads="1"/>
          </p:cNvSpPr>
          <p:nvPr>
            <p:ph type="body" idx="4294967295"/>
          </p:nvPr>
        </p:nvSpPr>
        <p:spPr>
          <a:xfrm>
            <a:off x="755650" y="2017713"/>
            <a:ext cx="8199438" cy="4579937"/>
          </a:xfrm>
        </p:spPr>
        <p:txBody>
          <a:bodyPr>
            <a:spAutoFit/>
          </a:bodyPr>
          <a:lstStyle/>
          <a:p>
            <a:pPr eaLnBrk="1" hangingPunct="1">
              <a:lnSpc>
                <a:spcPct val="8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a:ea typeface="ＭＳ Ｐゴシック" panose="020B0600070205080204" pitchFamily="34" charset="-128"/>
              </a:rPr>
              <a:t>“In Manchester, boys can expect to live almost eight years fewer, and girls almost seven years fewer than their contemporaries in Kensington, Chelsea and Westminster”</a:t>
            </a:r>
          </a:p>
          <a:p>
            <a:pPr lvl="1" eaLnBrk="1" hangingPunct="1">
              <a:lnSpc>
                <a:spcPct val="80000"/>
              </a:lnSpc>
              <a:spcBef>
                <a:spcPts val="45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1800">
                <a:ea typeface="Arial" panose="020B0604020202020204" pitchFamily="34" charset="0"/>
              </a:rPr>
              <a:t>UK Government report, ‘Tackling Health Inequalities: 2002 Cross-Cutting Review’</a:t>
            </a:r>
          </a:p>
          <a:p>
            <a:pPr eaLnBrk="1" hangingPunct="1">
              <a:lnSpc>
                <a:spcPct val="8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a:ea typeface="ＭＳ Ｐゴシック" panose="020B0600070205080204" pitchFamily="34" charset="-128"/>
              </a:rPr>
              <a:t>The gap in life expectancy between men in Kensington &amp; Chelsea and in Glasgow increased from 9.8 years in 1992-4 to 11.00 years in 2001-03</a:t>
            </a:r>
          </a:p>
          <a:p>
            <a:pPr lvl="1" eaLnBrk="1" hangingPunct="1">
              <a:lnSpc>
                <a:spcPct val="80000"/>
              </a:lnSpc>
              <a:spcBef>
                <a:spcPts val="45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1800">
                <a:ea typeface="Arial" panose="020B0604020202020204" pitchFamily="34" charset="0"/>
              </a:rPr>
              <a:t>Shaw, M., Smith G.D. &amp; Dorling, D. (2005) Health inequalities and New Labour: how the promises compare with real progress. </a:t>
            </a:r>
            <a:r>
              <a:rPr lang="en-GB" altLang="en-US" sz="1800" i="1">
                <a:ea typeface="Arial" panose="020B0604020202020204" pitchFamily="34" charset="0"/>
              </a:rPr>
              <a:t>British Medical Journal</a:t>
            </a:r>
            <a:r>
              <a:rPr lang="en-GB" altLang="en-US" sz="1800">
                <a:ea typeface="Arial" panose="020B0604020202020204" pitchFamily="34" charset="0"/>
              </a:rPr>
              <a:t>, 330: 1016-1021 </a:t>
            </a:r>
          </a:p>
          <a:p>
            <a:pPr lvl="1" eaLnBrk="1" hangingPunct="1">
              <a:lnSpc>
                <a:spcPct val="80000"/>
              </a:lnSpc>
              <a:spcBef>
                <a:spcPts val="450"/>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1800">
              <a:ea typeface="Arial" panose="020B0604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1">
            <a:extLst>
              <a:ext uri="{FF2B5EF4-FFF2-40B4-BE49-F238E27FC236}">
                <a16:creationId xmlns:a16="http://schemas.microsoft.com/office/drawing/2014/main" id="{9A3D8CE8-0717-CDB3-9F90-3AE142FF0E9D}"/>
              </a:ext>
            </a:extLst>
          </p:cNvPr>
          <p:cNvSpPr>
            <a:spLocks noChangeArrowheads="1"/>
          </p:cNvSpPr>
          <p:nvPr/>
        </p:nvSpPr>
        <p:spPr bwMode="auto">
          <a:xfrm>
            <a:off x="107950" y="1543050"/>
            <a:ext cx="8928100" cy="515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01000"/>
              </a:lnSpc>
              <a:spcBef>
                <a:spcPts val="800"/>
              </a:spcBef>
              <a:buClr>
                <a:srgbClr val="3333CC"/>
              </a:buClr>
              <a:buSzPct val="60000"/>
              <a:buFont typeface="Wingdings" pitchFamily="2" charset="2"/>
              <a:buChar char=""/>
              <a:defRPr sz="3200">
                <a:solidFill>
                  <a:srgbClr val="000000"/>
                </a:solidFill>
                <a:latin typeface="Tahoma" panose="020B0604030504040204" pitchFamily="34" charset="0"/>
                <a:ea typeface="ＭＳ Ｐゴシック" panose="020B0600070205080204" pitchFamily="34" charset="-128"/>
                <a:cs typeface="Arial" panose="020B0604020202020204" pitchFamily="34" charset="0"/>
              </a:defRPr>
            </a:lvl1pPr>
            <a:lvl2pPr marL="742950" indent="-285750">
              <a:lnSpc>
                <a:spcPct val="101000"/>
              </a:lnSpc>
              <a:spcBef>
                <a:spcPts val="700"/>
              </a:spcBef>
              <a:buClr>
                <a:srgbClr val="FF0000"/>
              </a:buClr>
              <a:buSzPct val="55000"/>
              <a:buFont typeface="Wingdings" pitchFamily="2" charset="2"/>
              <a:buChar char=""/>
              <a:defRPr sz="2800">
                <a:solidFill>
                  <a:srgbClr val="000000"/>
                </a:solidFill>
                <a:latin typeface="Tahoma" panose="020B0604030504040204" pitchFamily="34" charset="0"/>
                <a:ea typeface="Arial" panose="020B0604020202020204" pitchFamily="34" charset="0"/>
                <a:cs typeface="Arial" panose="020B0604020202020204" pitchFamily="34" charset="0"/>
              </a:defRPr>
            </a:lvl2pPr>
            <a:lvl3pPr marL="1143000" indent="-228600">
              <a:lnSpc>
                <a:spcPct val="101000"/>
              </a:lnSpc>
              <a:spcBef>
                <a:spcPts val="600"/>
              </a:spcBef>
              <a:buClr>
                <a:srgbClr val="3333CC"/>
              </a:buClr>
              <a:buSzPct val="50000"/>
              <a:buFont typeface="Wingdings" pitchFamily="2" charset="2"/>
              <a:buChar char=""/>
              <a:defRPr sz="2400">
                <a:solidFill>
                  <a:srgbClr val="000000"/>
                </a:solidFill>
                <a:latin typeface="Tahoma" panose="020B0604030504040204" pitchFamily="34" charset="0"/>
                <a:ea typeface="Arial" panose="020B0604020202020204" pitchFamily="34" charset="0"/>
                <a:cs typeface="Arial" panose="020B0604020202020204" pitchFamily="34" charset="0"/>
              </a:defRPr>
            </a:lvl3pPr>
            <a:lvl4pPr marL="1600200" indent="-228600">
              <a:lnSpc>
                <a:spcPct val="101000"/>
              </a:lnSpc>
              <a:spcBef>
                <a:spcPts val="500"/>
              </a:spcBef>
              <a:buClr>
                <a:srgbClr val="FFCF01"/>
              </a:buClr>
              <a:buSzPct val="55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4pPr>
            <a:lvl5pPr marL="2057400" indent="-228600">
              <a:lnSpc>
                <a:spcPct val="101000"/>
              </a:lnSpc>
              <a:spcBef>
                <a:spcPts val="500"/>
              </a:spcBef>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5pPr>
            <a:lvl6pPr marL="25146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6pPr>
            <a:lvl7pPr marL="29718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7pPr>
            <a:lvl8pPr marL="34290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8pPr>
            <a:lvl9pPr marL="38862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9pPr>
          </a:lstStyle>
          <a:p>
            <a:pPr>
              <a:lnSpc>
                <a:spcPct val="100000"/>
              </a:lnSpc>
              <a:spcBef>
                <a:spcPct val="50000"/>
              </a:spcBef>
              <a:buClrTx/>
              <a:buSzTx/>
              <a:buFontTx/>
              <a:buNone/>
            </a:pPr>
            <a:endParaRPr lang="en-GB" altLang="en-GB" sz="2600" b="1" dirty="0">
              <a:solidFill>
                <a:schemeClr val="tx1"/>
              </a:solidFill>
              <a:latin typeface="Calibri" panose="020F0502020204030204" pitchFamily="34" charset="0"/>
            </a:endParaRPr>
          </a:p>
          <a:p>
            <a:pPr>
              <a:lnSpc>
                <a:spcPct val="100000"/>
              </a:lnSpc>
              <a:spcBef>
                <a:spcPct val="50000"/>
              </a:spcBef>
              <a:buClrTx/>
              <a:buSzTx/>
              <a:buFontTx/>
              <a:buNone/>
            </a:pPr>
            <a:r>
              <a:rPr lang="en-GB" altLang="en-GB" sz="2600" b="1" dirty="0">
                <a:solidFill>
                  <a:schemeClr val="tx1"/>
                </a:solidFill>
                <a:latin typeface="Calibri" panose="020F0502020204030204" pitchFamily="34" charset="0"/>
              </a:rPr>
              <a:t>Social Class / Geography</a:t>
            </a:r>
            <a:r>
              <a:rPr lang="en-GB" altLang="en-GB" sz="2600" dirty="0">
                <a:solidFill>
                  <a:schemeClr val="tx1"/>
                </a:solidFill>
                <a:latin typeface="Calibri" panose="020F0502020204030204" pitchFamily="34" charset="0"/>
              </a:rPr>
              <a:t> </a:t>
            </a:r>
          </a:p>
          <a:p>
            <a:pPr>
              <a:lnSpc>
                <a:spcPct val="100000"/>
              </a:lnSpc>
              <a:spcBef>
                <a:spcPct val="50000"/>
              </a:spcBef>
              <a:buClrTx/>
              <a:buSzTx/>
              <a:buFontTx/>
              <a:buNone/>
            </a:pPr>
            <a:r>
              <a:rPr lang="en-GB" altLang="en-GB" sz="2600" dirty="0">
                <a:solidFill>
                  <a:schemeClr val="tx1"/>
                </a:solidFill>
                <a:latin typeface="Calibri" panose="020F0502020204030204" pitchFamily="34" charset="0"/>
              </a:rPr>
              <a:t>The </a:t>
            </a:r>
            <a:r>
              <a:rPr lang="en-GB" altLang="en-GB" sz="2600" b="1" dirty="0">
                <a:solidFill>
                  <a:schemeClr val="tx1"/>
                </a:solidFill>
                <a:latin typeface="Calibri" panose="020F0502020204030204" pitchFamily="34" charset="0"/>
              </a:rPr>
              <a:t>health gap</a:t>
            </a:r>
            <a:r>
              <a:rPr lang="en-GB" altLang="en-GB" sz="2600" dirty="0">
                <a:solidFill>
                  <a:schemeClr val="tx1"/>
                </a:solidFill>
                <a:latin typeface="Calibri" panose="020F0502020204030204" pitchFamily="34" charset="0"/>
              </a:rPr>
              <a:t> between most affluent/most deprived areas in society is, if anything, </a:t>
            </a:r>
            <a:r>
              <a:rPr lang="en-GB" altLang="en-GB" sz="2600" b="1" dirty="0">
                <a:solidFill>
                  <a:schemeClr val="tx1"/>
                </a:solidFill>
                <a:latin typeface="Calibri" panose="020F0502020204030204" pitchFamily="34" charset="0"/>
              </a:rPr>
              <a:t>widening</a:t>
            </a:r>
            <a:r>
              <a:rPr lang="en-GB" altLang="en-GB" sz="2600" dirty="0">
                <a:solidFill>
                  <a:schemeClr val="tx1"/>
                </a:solidFill>
                <a:latin typeface="Calibri" panose="020F0502020204030204" pitchFamily="34" charset="0"/>
              </a:rPr>
              <a:t>. </a:t>
            </a:r>
            <a:r>
              <a:rPr lang="en-GB" altLang="en-US" sz="2600" dirty="0">
                <a:solidFill>
                  <a:schemeClr val="tx1"/>
                </a:solidFill>
                <a:latin typeface="Calibri" panose="020F0502020204030204" pitchFamily="34" charset="0"/>
              </a:rPr>
              <a:t>Since 1999, the average life expectancy among males in the poorest areas of Scotland has increased 1.4 years compared to 2.1 years for the rest of the country. For women the figures are 1.2 years and 1.6 years respectively. </a:t>
            </a:r>
          </a:p>
          <a:p>
            <a:pPr>
              <a:lnSpc>
                <a:spcPct val="100000"/>
              </a:lnSpc>
              <a:spcBef>
                <a:spcPct val="50000"/>
              </a:spcBef>
              <a:buClrTx/>
              <a:buSzTx/>
              <a:buFontTx/>
              <a:buNone/>
            </a:pPr>
            <a:endParaRPr lang="en-GB" altLang="en-US" sz="2000" dirty="0">
              <a:solidFill>
                <a:schemeClr val="tx1"/>
              </a:solidFill>
              <a:latin typeface="Calibri" panose="020F0502020204030204" pitchFamily="34" charset="0"/>
            </a:endParaRPr>
          </a:p>
          <a:p>
            <a:pPr>
              <a:lnSpc>
                <a:spcPct val="100000"/>
              </a:lnSpc>
              <a:spcBef>
                <a:spcPct val="50000"/>
              </a:spcBef>
              <a:buClrTx/>
              <a:buSzTx/>
              <a:buFontTx/>
              <a:buNone/>
            </a:pPr>
            <a:r>
              <a:rPr lang="en-US" altLang="en-US" sz="2600" b="1" dirty="0">
                <a:solidFill>
                  <a:schemeClr val="tx1"/>
                </a:solidFill>
                <a:latin typeface="Calibri" panose="020F0502020204030204" pitchFamily="34" charset="0"/>
              </a:rPr>
              <a:t>Note</a:t>
            </a:r>
            <a:r>
              <a:rPr lang="en-US" altLang="en-US" sz="2600" dirty="0">
                <a:solidFill>
                  <a:schemeClr val="tx1"/>
                </a:solidFill>
                <a:latin typeface="Calibri" panose="020F0502020204030204" pitchFamily="34" charset="0"/>
              </a:rPr>
              <a:t>: Scotland remains behind many of our European </a:t>
            </a:r>
            <a:r>
              <a:rPr lang="en-US" altLang="en-US" sz="2600" dirty="0" err="1">
                <a:solidFill>
                  <a:schemeClr val="tx1"/>
                </a:solidFill>
                <a:latin typeface="Calibri" panose="020F0502020204030204" pitchFamily="34" charset="0"/>
              </a:rPr>
              <a:t>neighbours</a:t>
            </a:r>
            <a:r>
              <a:rPr lang="en-US" altLang="en-US" sz="2600" dirty="0">
                <a:solidFill>
                  <a:schemeClr val="tx1"/>
                </a:solidFill>
                <a:latin typeface="Calibri" panose="020F0502020204030204" pitchFamily="34" charset="0"/>
              </a:rPr>
              <a:t> in terms of life expectancy.</a:t>
            </a:r>
            <a:endParaRPr lang="en-GB" altLang="en-US" sz="2600" dirty="0">
              <a:solidFill>
                <a:schemeClr val="tx1"/>
              </a:solidFill>
              <a:latin typeface="Calibri" panose="020F0502020204030204" pitchFamily="34" charset="0"/>
            </a:endParaRPr>
          </a:p>
        </p:txBody>
      </p:sp>
      <p:sp>
        <p:nvSpPr>
          <p:cNvPr id="100354" name="Rectangle 2">
            <a:extLst>
              <a:ext uri="{FF2B5EF4-FFF2-40B4-BE49-F238E27FC236}">
                <a16:creationId xmlns:a16="http://schemas.microsoft.com/office/drawing/2014/main" id="{F7AF4054-97B7-6753-1858-4AF3DF50D788}"/>
              </a:ext>
            </a:extLst>
          </p:cNvPr>
          <p:cNvSpPr>
            <a:spLocks noChangeArrowheads="1"/>
          </p:cNvSpPr>
          <p:nvPr/>
        </p:nvSpPr>
        <p:spPr bwMode="auto">
          <a:xfrm>
            <a:off x="34569" y="0"/>
            <a:ext cx="89281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01000"/>
              </a:lnSpc>
              <a:spcBef>
                <a:spcPts val="800"/>
              </a:spcBef>
              <a:buClr>
                <a:srgbClr val="3333CC"/>
              </a:buClr>
              <a:buSzPct val="60000"/>
              <a:buFont typeface="Wingdings" pitchFamily="2" charset="2"/>
              <a:buChar char=""/>
              <a:defRPr sz="3200">
                <a:solidFill>
                  <a:srgbClr val="000000"/>
                </a:solidFill>
                <a:latin typeface="Tahoma" panose="020B0604030504040204" pitchFamily="34" charset="0"/>
                <a:ea typeface="ＭＳ Ｐゴシック" panose="020B0600070205080204" pitchFamily="34" charset="-128"/>
                <a:cs typeface="Arial" panose="020B0604020202020204" pitchFamily="34" charset="0"/>
              </a:defRPr>
            </a:lvl1pPr>
            <a:lvl2pPr marL="742950" indent="-285750">
              <a:lnSpc>
                <a:spcPct val="101000"/>
              </a:lnSpc>
              <a:spcBef>
                <a:spcPts val="700"/>
              </a:spcBef>
              <a:buClr>
                <a:srgbClr val="FF0000"/>
              </a:buClr>
              <a:buSzPct val="55000"/>
              <a:buFont typeface="Wingdings" pitchFamily="2" charset="2"/>
              <a:buChar char=""/>
              <a:defRPr sz="2800">
                <a:solidFill>
                  <a:srgbClr val="000000"/>
                </a:solidFill>
                <a:latin typeface="Tahoma" panose="020B0604030504040204" pitchFamily="34" charset="0"/>
                <a:ea typeface="Arial" panose="020B0604020202020204" pitchFamily="34" charset="0"/>
                <a:cs typeface="Arial" panose="020B0604020202020204" pitchFamily="34" charset="0"/>
              </a:defRPr>
            </a:lvl2pPr>
            <a:lvl3pPr marL="1143000" indent="-228600">
              <a:lnSpc>
                <a:spcPct val="101000"/>
              </a:lnSpc>
              <a:spcBef>
                <a:spcPts val="600"/>
              </a:spcBef>
              <a:buClr>
                <a:srgbClr val="3333CC"/>
              </a:buClr>
              <a:buSzPct val="50000"/>
              <a:buFont typeface="Wingdings" pitchFamily="2" charset="2"/>
              <a:buChar char=""/>
              <a:defRPr sz="2400">
                <a:solidFill>
                  <a:srgbClr val="000000"/>
                </a:solidFill>
                <a:latin typeface="Tahoma" panose="020B0604030504040204" pitchFamily="34" charset="0"/>
                <a:ea typeface="Arial" panose="020B0604020202020204" pitchFamily="34" charset="0"/>
                <a:cs typeface="Arial" panose="020B0604020202020204" pitchFamily="34" charset="0"/>
              </a:defRPr>
            </a:lvl3pPr>
            <a:lvl4pPr marL="1600200" indent="-228600">
              <a:lnSpc>
                <a:spcPct val="101000"/>
              </a:lnSpc>
              <a:spcBef>
                <a:spcPts val="500"/>
              </a:spcBef>
              <a:buClr>
                <a:srgbClr val="FFCF01"/>
              </a:buClr>
              <a:buSzPct val="55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4pPr>
            <a:lvl5pPr marL="2057400" indent="-228600">
              <a:lnSpc>
                <a:spcPct val="101000"/>
              </a:lnSpc>
              <a:spcBef>
                <a:spcPts val="500"/>
              </a:spcBef>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5pPr>
            <a:lvl6pPr marL="25146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6pPr>
            <a:lvl7pPr marL="29718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7pPr>
            <a:lvl8pPr marL="34290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8pPr>
            <a:lvl9pPr marL="3886200" indent="-228600" defTabSz="449263" eaLnBrk="0" fontAlgn="base" hangingPunct="0">
              <a:lnSpc>
                <a:spcPct val="101000"/>
              </a:lnSpc>
              <a:spcBef>
                <a:spcPts val="500"/>
              </a:spcBef>
              <a:spcAft>
                <a:spcPct val="0"/>
              </a:spcAft>
              <a:buClr>
                <a:srgbClr val="FFCF01"/>
              </a:buClr>
              <a:buSzPct val="50000"/>
              <a:buFont typeface="Wingdings" pitchFamily="2" charset="2"/>
              <a:buChar char=""/>
              <a:defRPr sz="2000">
                <a:solidFill>
                  <a:srgbClr val="000000"/>
                </a:solidFill>
                <a:latin typeface="Tahoma" panose="020B0604030504040204" pitchFamily="34" charset="0"/>
                <a:ea typeface="Arial" panose="020B0604020202020204" pitchFamily="34" charset="0"/>
                <a:cs typeface="Arial" panose="020B0604020202020204" pitchFamily="34" charset="0"/>
              </a:defRPr>
            </a:lvl9pPr>
          </a:lstStyle>
          <a:p>
            <a:pPr>
              <a:lnSpc>
                <a:spcPct val="100000"/>
              </a:lnSpc>
              <a:spcBef>
                <a:spcPct val="50000"/>
              </a:spcBef>
              <a:buClrTx/>
              <a:buSzTx/>
              <a:buFontTx/>
              <a:buNone/>
            </a:pPr>
            <a:r>
              <a:rPr lang="en-GB" altLang="en-GB" sz="2800" b="1" dirty="0">
                <a:solidFill>
                  <a:schemeClr val="tx1"/>
                </a:solidFill>
                <a:latin typeface="Calibri" panose="020F0502020204030204" pitchFamily="34" charset="0"/>
              </a:rPr>
              <a:t>How successful has Government been in reducing health inequalities?</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a:extLst>
              <a:ext uri="{FF2B5EF4-FFF2-40B4-BE49-F238E27FC236}">
                <a16:creationId xmlns:a16="http://schemas.microsoft.com/office/drawing/2014/main" id="{A3037286-081F-C0BB-8E02-82997404517F}"/>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a:ea typeface="ＭＳ Ｐゴシック" panose="020B0600070205080204" pitchFamily="34" charset="-128"/>
              </a:rPr>
              <a:t>Recent focus</a:t>
            </a:r>
          </a:p>
        </p:txBody>
      </p:sp>
      <p:sp>
        <p:nvSpPr>
          <p:cNvPr id="61442" name="Rectangle 2">
            <a:extLst>
              <a:ext uri="{FF2B5EF4-FFF2-40B4-BE49-F238E27FC236}">
                <a16:creationId xmlns:a16="http://schemas.microsoft.com/office/drawing/2014/main" id="{552DAA33-7A66-D4E6-8341-6C831D0268A9}"/>
              </a:ext>
            </a:extLst>
          </p:cNvPr>
          <p:cNvSpPr>
            <a:spLocks noGrp="1" noChangeArrowheads="1"/>
          </p:cNvSpPr>
          <p:nvPr>
            <p:ph type="body" idx="4294967295"/>
          </p:nvPr>
        </p:nvSpPr>
        <p:spPr>
          <a:xfrm>
            <a:off x="1182688" y="2017713"/>
            <a:ext cx="7772400" cy="4146550"/>
          </a:xfrm>
        </p:spPr>
        <p:txBody>
          <a:bodyPr>
            <a:spAutoFit/>
          </a:bodyPr>
          <a:lstStyle/>
          <a:p>
            <a:pPr eaLnBrk="1" hangingPunct="1">
              <a:lnSpc>
                <a:spcPct val="80000"/>
              </a:lnSpc>
              <a:spcBef>
                <a:spcPts val="7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900">
                <a:ea typeface="ＭＳ Ｐゴシック" panose="020B0600070205080204" pitchFamily="34" charset="-128"/>
              </a:rPr>
              <a:t>Material factors – home environment, neighbourhood and workplace; income and living standards</a:t>
            </a:r>
          </a:p>
          <a:p>
            <a:pPr eaLnBrk="1" hangingPunct="1">
              <a:lnSpc>
                <a:spcPct val="80000"/>
              </a:lnSpc>
              <a:spcBef>
                <a:spcPts val="7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900">
                <a:ea typeface="ＭＳ Ｐゴシック" panose="020B0600070205080204" pitchFamily="34" charset="-128"/>
              </a:rPr>
              <a:t>Behavioural factors – routines and habits, including diet, exercise and smoking</a:t>
            </a:r>
          </a:p>
          <a:p>
            <a:pPr eaLnBrk="1" hangingPunct="1">
              <a:lnSpc>
                <a:spcPct val="80000"/>
              </a:lnSpc>
              <a:spcBef>
                <a:spcPts val="7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900">
                <a:ea typeface="ＭＳ Ｐゴシック" panose="020B0600070205080204" pitchFamily="34" charset="-128"/>
              </a:rPr>
              <a:t>Psychosocial factors – e.g. “perceiving oneself to be worse off relative to others may carry a health penalty, in terms of increased stress and risk-taking behaviour”</a:t>
            </a:r>
          </a:p>
          <a:p>
            <a:pPr eaLnBrk="1" hangingPunct="1">
              <a:lnSpc>
                <a:spcPct val="80000"/>
              </a:lnSpc>
              <a:spcBef>
                <a:spcPts val="550"/>
              </a:spcBef>
              <a:buFont typeface="Wingdings" pitchFamily="2" charset="2"/>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900">
                <a:ea typeface="ＭＳ Ｐゴシック" panose="020B0600070205080204" pitchFamily="34" charset="-128"/>
              </a:rPr>
              <a:t>	</a:t>
            </a:r>
            <a:r>
              <a:rPr lang="en-GB" altLang="en-US" sz="2200">
                <a:ea typeface="ＭＳ Ｐゴシック" panose="020B0600070205080204" pitchFamily="34" charset="-128"/>
              </a:rPr>
              <a:t>From Graham, H. Understanding Health Inequalities (2000: 14-15)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a:extLst>
              <a:ext uri="{FF2B5EF4-FFF2-40B4-BE49-F238E27FC236}">
                <a16:creationId xmlns:a16="http://schemas.microsoft.com/office/drawing/2014/main" id="{17B1B84B-61ED-034E-111B-C3E85F71F4B5}"/>
              </a:ext>
            </a:extLst>
          </p:cNvPr>
          <p:cNvSpPr>
            <a:spLocks noGrp="1" noChangeArrowheads="1"/>
          </p:cNvSpPr>
          <p:nvPr>
            <p:ph type="title" idx="4294967295"/>
          </p:nvPr>
        </p:nvSpPr>
        <p:spPr>
          <a:xfrm>
            <a:off x="1150938" y="214313"/>
            <a:ext cx="7793037" cy="1463675"/>
          </a:xfrm>
        </p:spPr>
        <p:txBody>
          <a:bodyPr>
            <a:spAutoFit/>
          </a:bodyPr>
          <a:lstStyle/>
          <a:p>
            <a:pPr eaLnBrk="1" hangingPunct="1">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4000">
                <a:ea typeface="ＭＳ Ｐゴシック" panose="020B0600070205080204" pitchFamily="34" charset="-128"/>
              </a:rPr>
              <a:t>Individual lifestyle and behaviour</a:t>
            </a:r>
          </a:p>
        </p:txBody>
      </p:sp>
      <p:sp>
        <p:nvSpPr>
          <p:cNvPr id="63490" name="Rectangle 2">
            <a:extLst>
              <a:ext uri="{FF2B5EF4-FFF2-40B4-BE49-F238E27FC236}">
                <a16:creationId xmlns:a16="http://schemas.microsoft.com/office/drawing/2014/main" id="{A8DFE2A7-9A7F-5212-7584-79DC0457F4BE}"/>
              </a:ext>
            </a:extLst>
          </p:cNvPr>
          <p:cNvSpPr>
            <a:spLocks noGrp="1" noChangeArrowheads="1"/>
          </p:cNvSpPr>
          <p:nvPr>
            <p:ph type="body" idx="4294967295"/>
          </p:nvPr>
        </p:nvSpPr>
        <p:spPr>
          <a:xfrm>
            <a:off x="684213" y="2017713"/>
            <a:ext cx="8270875" cy="4506912"/>
          </a:xfrm>
        </p:spPr>
        <p:txBody>
          <a:bodyPr>
            <a:spAutoFit/>
          </a:bodyPr>
          <a:lstStyle/>
          <a:p>
            <a:pPr eaLnBrk="1" hangingPunct="1">
              <a:lnSpc>
                <a:spcPct val="80000"/>
              </a:lnSpc>
              <a:spcBef>
                <a:spcPts val="625"/>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500">
                <a:ea typeface="ＭＳ Ｐゴシック" panose="020B0600070205080204" pitchFamily="34" charset="-128"/>
              </a:rPr>
              <a:t> 	Policy has often focused on individual behaviour:</a:t>
            </a:r>
          </a:p>
          <a:p>
            <a:pPr eaLnBrk="1" hangingPunct="1">
              <a:lnSpc>
                <a:spcPct val="80000"/>
              </a:lnSpc>
              <a:spcBef>
                <a:spcPts val="625"/>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2500">
              <a:ea typeface="ＭＳ Ｐゴシック" panose="020B0600070205080204" pitchFamily="34" charset="-128"/>
            </a:endParaRPr>
          </a:p>
          <a:p>
            <a:pPr eaLnBrk="1" hangingPunct="1">
              <a:lnSpc>
                <a:spcPct val="80000"/>
              </a:lnSpc>
              <a:spcBef>
                <a:spcPts val="625"/>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500">
                <a:ea typeface="ＭＳ Ｐゴシック" panose="020B0600070205080204" pitchFamily="34" charset="-128"/>
              </a:rPr>
              <a:t>	“The prime responsibility for improving the health of the public does not rest with the NHS nor with the Government, but with the public themselves. . . </a:t>
            </a:r>
          </a:p>
          <a:p>
            <a:pPr eaLnBrk="1" hangingPunct="1">
              <a:lnSpc>
                <a:spcPct val="80000"/>
              </a:lnSpc>
              <a:spcBef>
                <a:spcPts val="625"/>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500">
                <a:ea typeface="ＭＳ Ｐゴシック" panose="020B0600070205080204" pitchFamily="34" charset="-128"/>
              </a:rPr>
              <a:t>	“no government or doctor can make a person healthy on their own. Ultimately, that responsibility has to lie with the individual. Only they can make the choice to healthy lives, to change their lives for the benefit of themselves and their families. </a:t>
            </a:r>
          </a:p>
          <a:p>
            <a:pPr eaLnBrk="1" hangingPunct="1">
              <a:lnSpc>
                <a:spcPct val="80000"/>
              </a:lnSpc>
              <a:spcBef>
                <a:spcPts val="275"/>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1100">
              <a:ea typeface="ＭＳ Ｐゴシック" panose="020B0600070205080204" pitchFamily="34" charset="-128"/>
            </a:endParaRPr>
          </a:p>
          <a:p>
            <a:pPr eaLnBrk="1" hangingPunct="1">
              <a:lnSpc>
                <a:spcPct val="80000"/>
              </a:lnSpc>
              <a:spcBef>
                <a:spcPts val="450"/>
              </a:spcBef>
              <a:buFont typeface="Wingdings" pitchFamily="2" charset="2"/>
              <a:buNone/>
              <a:tabLst>
                <a:tab pos="341313" algn="l"/>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900">
                <a:ea typeface="ＭＳ Ｐゴシック" panose="020B0600070205080204" pitchFamily="34" charset="-128"/>
              </a:rPr>
              <a:t>	</a:t>
            </a:r>
            <a:r>
              <a:rPr lang="en-GB" altLang="en-US" sz="1800" b="1">
                <a:ea typeface="ＭＳ Ｐゴシック" panose="020B0600070205080204" pitchFamily="34" charset="-128"/>
              </a:rPr>
              <a:t>John Reid,</a:t>
            </a:r>
            <a:r>
              <a:rPr lang="en-GB" altLang="en-US" sz="1800">
                <a:ea typeface="ＭＳ Ｐゴシック" panose="020B0600070205080204" pitchFamily="34" charset="-128"/>
              </a:rPr>
              <a:t> </a:t>
            </a:r>
            <a:r>
              <a:rPr lang="en-GB" altLang="en-US" sz="1800" b="1">
                <a:ea typeface="ＭＳ Ｐゴシック" panose="020B0600070205080204" pitchFamily="34" charset="-128"/>
              </a:rPr>
              <a:t>Secretary of State for Health, 3rd February 2004</a:t>
            </a:r>
            <a:br>
              <a:rPr lang="en-GB" altLang="en-US" sz="1800" b="1">
                <a:ea typeface="ＭＳ Ｐゴシック" panose="020B0600070205080204" pitchFamily="34" charset="-128"/>
              </a:rPr>
            </a:br>
            <a:endParaRPr lang="en-GB" altLang="en-US" sz="1800" b="1">
              <a:ea typeface="ＭＳ Ｐゴシック" panose="020B0600070205080204" pitchFamily="34" charset="-128"/>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Title 1">
            <a:extLst>
              <a:ext uri="{FF2B5EF4-FFF2-40B4-BE49-F238E27FC236}">
                <a16:creationId xmlns:a16="http://schemas.microsoft.com/office/drawing/2014/main" id="{BE43EE6B-A5E5-3841-8705-EF52856E88FF}"/>
              </a:ext>
            </a:extLst>
          </p:cNvPr>
          <p:cNvSpPr>
            <a:spLocks noGrp="1"/>
          </p:cNvSpPr>
          <p:nvPr>
            <p:ph type="title"/>
          </p:nvPr>
        </p:nvSpPr>
        <p:spPr/>
        <p:txBody>
          <a:bodyPr/>
          <a:lstStyle/>
          <a:p>
            <a:r>
              <a:rPr lang="en-US" altLang="en-US" dirty="0">
                <a:ea typeface="ＭＳ Ｐゴシック" panose="020B0600070205080204" pitchFamily="34" charset="-128"/>
              </a:rPr>
              <a:t>Diabetes</a:t>
            </a:r>
          </a:p>
        </p:txBody>
      </p:sp>
      <p:pic>
        <p:nvPicPr>
          <p:cNvPr id="98306" name="Content Placeholder 3">
            <a:extLst>
              <a:ext uri="{FF2B5EF4-FFF2-40B4-BE49-F238E27FC236}">
                <a16:creationId xmlns:a16="http://schemas.microsoft.com/office/drawing/2014/main" id="{1B35FF8D-546E-0DB3-0324-DAC12232B35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3970" r="3970"/>
          <a:stretch>
            <a:fillRect/>
          </a:stretch>
        </p:blip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EBAAF94-CFC4-5EDA-A957-0B31780712E4}"/>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defTabSz="914400" eaLnBrk="1" hangingPunct="1">
              <a:lnSpc>
                <a:spcPct val="90000"/>
              </a:lnSpc>
            </a:pPr>
            <a:r>
              <a:rPr lang="en-US" sz="2200" b="1" i="0" u="none" strike="noStrike" kern="1200">
                <a:solidFill>
                  <a:srgbClr val="FFFFFF"/>
                </a:solidFill>
                <a:effectLst/>
                <a:latin typeface="+mj-lt"/>
                <a:ea typeface="+mj-ea"/>
                <a:cs typeface="+mj-cs"/>
              </a:rPr>
              <a:t>Share of children aged 10-11 years overweight and obese in England from 2006/07 to 2020/21</a:t>
            </a:r>
            <a:endParaRPr lang="en-US" sz="2200" kern="1200">
              <a:solidFill>
                <a:srgbClr val="FFFFFF"/>
              </a:solidFill>
              <a:latin typeface="+mj-lt"/>
              <a:ea typeface="+mj-ea"/>
              <a:cs typeface="+mj-cs"/>
            </a:endParaRPr>
          </a:p>
        </p:txBody>
      </p:sp>
      <p:pic>
        <p:nvPicPr>
          <p:cNvPr id="5" name="Picture 4" descr="Chart, bar chart&#10;&#10;Description automatically generated">
            <a:extLst>
              <a:ext uri="{FF2B5EF4-FFF2-40B4-BE49-F238E27FC236}">
                <a16:creationId xmlns:a16="http://schemas.microsoft.com/office/drawing/2014/main" id="{88DF92CB-6BA5-06EB-8056-4F6031380C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8952" y="1032527"/>
            <a:ext cx="6084174" cy="4426236"/>
          </a:xfrm>
          <a:prstGeom prst="rect">
            <a:avLst/>
          </a:prstGeom>
        </p:spPr>
      </p:pic>
      <p:sp>
        <p:nvSpPr>
          <p:cNvPr id="6" name="TextBox 5">
            <a:extLst>
              <a:ext uri="{FF2B5EF4-FFF2-40B4-BE49-F238E27FC236}">
                <a16:creationId xmlns:a16="http://schemas.microsoft.com/office/drawing/2014/main" id="{9B410B77-B4BA-D1B9-431B-C26A5B8C1F5B}"/>
              </a:ext>
            </a:extLst>
          </p:cNvPr>
          <p:cNvSpPr txBox="1"/>
          <p:nvPr/>
        </p:nvSpPr>
        <p:spPr>
          <a:xfrm>
            <a:off x="3347864" y="5839012"/>
            <a:ext cx="5184576" cy="338554"/>
          </a:xfrm>
          <a:prstGeom prst="rect">
            <a:avLst/>
          </a:prstGeom>
          <a:noFill/>
        </p:spPr>
        <p:txBody>
          <a:bodyPr wrap="square" rtlCol="0">
            <a:spAutoFit/>
          </a:bodyPr>
          <a:lstStyle/>
          <a:p>
            <a:r>
              <a:rPr lang="en-US" sz="1600" dirty="0">
                <a:solidFill>
                  <a:schemeClr val="tx1"/>
                </a:solidFill>
              </a:rPr>
              <a:t>Source- NHS Digital, November 2021</a:t>
            </a:r>
          </a:p>
        </p:txBody>
      </p:sp>
    </p:spTree>
    <p:extLst>
      <p:ext uri="{BB962C8B-B14F-4D97-AF65-F5344CB8AC3E}">
        <p14:creationId xmlns:p14="http://schemas.microsoft.com/office/powerpoint/2010/main" val="2031417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2A6B1-B8A2-038A-D74A-4524A1B9E2B3}"/>
              </a:ext>
            </a:extLst>
          </p:cNvPr>
          <p:cNvSpPr>
            <a:spLocks noGrp="1"/>
          </p:cNvSpPr>
          <p:nvPr>
            <p:ph type="title"/>
          </p:nvPr>
        </p:nvSpPr>
        <p:spPr/>
        <p:txBody>
          <a:bodyPr/>
          <a:lstStyle/>
          <a:p>
            <a:r>
              <a:rPr lang="en-US" dirty="0"/>
              <a:t>Student Task</a:t>
            </a:r>
          </a:p>
        </p:txBody>
      </p:sp>
      <p:sp>
        <p:nvSpPr>
          <p:cNvPr id="3" name="Content Placeholder 2">
            <a:extLst>
              <a:ext uri="{FF2B5EF4-FFF2-40B4-BE49-F238E27FC236}">
                <a16:creationId xmlns:a16="http://schemas.microsoft.com/office/drawing/2014/main" id="{7DA8B75D-7EC9-C1F6-3CD6-EDA6C0DAC3B1}"/>
              </a:ext>
            </a:extLst>
          </p:cNvPr>
          <p:cNvSpPr>
            <a:spLocks noGrp="1"/>
          </p:cNvSpPr>
          <p:nvPr>
            <p:ph idx="1"/>
          </p:nvPr>
        </p:nvSpPr>
        <p:spPr/>
        <p:txBody>
          <a:bodyPr/>
          <a:lstStyle/>
          <a:p>
            <a:r>
              <a:rPr lang="en-US" dirty="0"/>
              <a:t>In 2 groups</a:t>
            </a:r>
          </a:p>
          <a:p>
            <a:r>
              <a:rPr lang="en-US" dirty="0"/>
              <a:t>Use whiteboard to create a mind map highlighting the factors that are contributing to childhood obesity</a:t>
            </a:r>
          </a:p>
          <a:p>
            <a:r>
              <a:rPr lang="en-US" dirty="0"/>
              <a:t>Present your findings back to the group</a:t>
            </a:r>
          </a:p>
        </p:txBody>
      </p:sp>
    </p:spTree>
    <p:extLst>
      <p:ext uri="{BB962C8B-B14F-4D97-AF65-F5344CB8AC3E}">
        <p14:creationId xmlns:p14="http://schemas.microsoft.com/office/powerpoint/2010/main" val="72522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2A6B1-B8A2-038A-D74A-4524A1B9E2B3}"/>
              </a:ext>
            </a:extLst>
          </p:cNvPr>
          <p:cNvSpPr>
            <a:spLocks noGrp="1"/>
          </p:cNvSpPr>
          <p:nvPr>
            <p:ph type="title"/>
          </p:nvPr>
        </p:nvSpPr>
        <p:spPr/>
        <p:txBody>
          <a:bodyPr/>
          <a:lstStyle/>
          <a:p>
            <a:r>
              <a:rPr lang="en-US" dirty="0"/>
              <a:t>Task in pairs</a:t>
            </a:r>
          </a:p>
        </p:txBody>
      </p:sp>
      <p:sp>
        <p:nvSpPr>
          <p:cNvPr id="3" name="Content Placeholder 2">
            <a:extLst>
              <a:ext uri="{FF2B5EF4-FFF2-40B4-BE49-F238E27FC236}">
                <a16:creationId xmlns:a16="http://schemas.microsoft.com/office/drawing/2014/main" id="{7DA8B75D-7EC9-C1F6-3CD6-EDA6C0DAC3B1}"/>
              </a:ext>
            </a:extLst>
          </p:cNvPr>
          <p:cNvSpPr>
            <a:spLocks noGrp="1"/>
          </p:cNvSpPr>
          <p:nvPr>
            <p:ph idx="1"/>
          </p:nvPr>
        </p:nvSpPr>
        <p:spPr/>
        <p:txBody>
          <a:bodyPr/>
          <a:lstStyle/>
          <a:p>
            <a:r>
              <a:rPr lang="en-US" dirty="0"/>
              <a:t>How are we going to tackle the obesity crisis?</a:t>
            </a:r>
          </a:p>
          <a:p>
            <a:r>
              <a:rPr lang="en-US" dirty="0"/>
              <a:t>What type of project is needed?</a:t>
            </a:r>
          </a:p>
          <a:p>
            <a:r>
              <a:rPr lang="en-US" dirty="0"/>
              <a:t>Think- type of activity, target audience, content, parental engagement, facility, costing, how you will get the children there</a:t>
            </a:r>
          </a:p>
        </p:txBody>
      </p:sp>
    </p:spTree>
    <p:extLst>
      <p:ext uri="{BB962C8B-B14F-4D97-AF65-F5344CB8AC3E}">
        <p14:creationId xmlns:p14="http://schemas.microsoft.com/office/powerpoint/2010/main" val="37747091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80E0A-DBB2-C1CB-38E3-C81A58AA3734}"/>
              </a:ext>
            </a:extLst>
          </p:cNvPr>
          <p:cNvSpPr>
            <a:spLocks noGrp="1"/>
          </p:cNvSpPr>
          <p:nvPr>
            <p:ph type="title"/>
          </p:nvPr>
        </p:nvSpPr>
        <p:spPr>
          <a:xfrm>
            <a:off x="524784" y="248038"/>
            <a:ext cx="5297791" cy="1159200"/>
          </a:xfrm>
        </p:spPr>
        <p:txBody>
          <a:bodyPr vert="horz" lIns="91440" tIns="45720" rIns="91440" bIns="45720" rtlCol="0" anchor="ctr">
            <a:normAutofit/>
          </a:bodyPr>
          <a:lstStyle/>
          <a:p>
            <a:pPr defTabSz="914400" eaLnBrk="1" hangingPunct="1">
              <a:lnSpc>
                <a:spcPct val="90000"/>
              </a:lnSpc>
            </a:pPr>
            <a:r>
              <a:rPr lang="en-US" sz="3500" kern="1200">
                <a:solidFill>
                  <a:srgbClr val="FFFFFF"/>
                </a:solidFill>
                <a:latin typeface="+mj-lt"/>
                <a:ea typeface="+mj-ea"/>
                <a:cs typeface="+mj-cs"/>
              </a:rPr>
              <a:t>Obesity System Map</a:t>
            </a:r>
          </a:p>
        </p:txBody>
      </p:sp>
      <p:pic>
        <p:nvPicPr>
          <p:cNvPr id="5" name="Picture 4" descr="Diagram&#10;&#10;Description automatically generated">
            <a:extLst>
              <a:ext uri="{FF2B5EF4-FFF2-40B4-BE49-F238E27FC236}">
                <a16:creationId xmlns:a16="http://schemas.microsoft.com/office/drawing/2014/main" id="{42E0C380-F9F3-7025-9710-37DAA674D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677854"/>
            <a:ext cx="6960156" cy="5063513"/>
          </a:xfrm>
          <a:prstGeom prst="rect">
            <a:avLst/>
          </a:prstGeom>
        </p:spPr>
      </p:pic>
      <p:sp>
        <p:nvSpPr>
          <p:cNvPr id="6" name="TextBox 5">
            <a:extLst>
              <a:ext uri="{FF2B5EF4-FFF2-40B4-BE49-F238E27FC236}">
                <a16:creationId xmlns:a16="http://schemas.microsoft.com/office/drawing/2014/main" id="{15CD6FF1-1636-4D24-D282-A41C23C38AE0}"/>
              </a:ext>
            </a:extLst>
          </p:cNvPr>
          <p:cNvSpPr txBox="1"/>
          <p:nvPr/>
        </p:nvSpPr>
        <p:spPr>
          <a:xfrm>
            <a:off x="179512" y="6525344"/>
            <a:ext cx="3312368" cy="707886"/>
          </a:xfrm>
          <a:prstGeom prst="rect">
            <a:avLst/>
          </a:prstGeom>
          <a:noFill/>
        </p:spPr>
        <p:txBody>
          <a:bodyPr wrap="square" rtlCol="0">
            <a:spAutoFit/>
          </a:bodyPr>
          <a:lstStyle/>
          <a:p>
            <a:r>
              <a:rPr lang="en-GB" sz="1600" b="0" i="0" u="none" strike="noStrike" dirty="0">
                <a:solidFill>
                  <a:srgbClr val="111111"/>
                </a:solidFill>
                <a:effectLst/>
                <a:latin typeface="Roboto" panose="02000000000000000000" pitchFamily="2" charset="0"/>
              </a:rPr>
              <a:t>From </a:t>
            </a:r>
            <a:r>
              <a:rPr lang="en-GB" sz="1600" b="0" i="0" u="none" strike="noStrike" dirty="0" err="1">
                <a:solidFill>
                  <a:srgbClr val="111111"/>
                </a:solidFill>
                <a:effectLst/>
                <a:latin typeface="Roboto" panose="02000000000000000000" pitchFamily="2" charset="0"/>
              </a:rPr>
              <a:t>Vandenbroeck</a:t>
            </a:r>
            <a:r>
              <a:rPr lang="en-GB" sz="1600" b="0" i="0" u="none" strike="noStrike" dirty="0">
                <a:solidFill>
                  <a:srgbClr val="111111"/>
                </a:solidFill>
                <a:effectLst/>
                <a:latin typeface="Roboto" panose="02000000000000000000" pitchFamily="2" charset="0"/>
              </a:rPr>
              <a:t> et al. 2016</a:t>
            </a:r>
          </a:p>
          <a:p>
            <a:endParaRPr lang="en-US" dirty="0"/>
          </a:p>
        </p:txBody>
      </p:sp>
    </p:spTree>
    <p:extLst>
      <p:ext uri="{BB962C8B-B14F-4D97-AF65-F5344CB8AC3E}">
        <p14:creationId xmlns:p14="http://schemas.microsoft.com/office/powerpoint/2010/main" val="1634462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80E0A-DBB2-C1CB-38E3-C81A58AA3734}"/>
              </a:ext>
            </a:extLst>
          </p:cNvPr>
          <p:cNvSpPr>
            <a:spLocks noGrp="1"/>
          </p:cNvSpPr>
          <p:nvPr>
            <p:ph type="title"/>
          </p:nvPr>
        </p:nvSpPr>
        <p:spPr>
          <a:xfrm>
            <a:off x="524784" y="248038"/>
            <a:ext cx="5297791" cy="1159200"/>
          </a:xfrm>
        </p:spPr>
        <p:txBody>
          <a:bodyPr vert="horz" lIns="91440" tIns="45720" rIns="91440" bIns="45720" rtlCol="0" anchor="ctr">
            <a:normAutofit/>
          </a:bodyPr>
          <a:lstStyle/>
          <a:p>
            <a:pPr defTabSz="914400" eaLnBrk="1" hangingPunct="1">
              <a:lnSpc>
                <a:spcPct val="90000"/>
              </a:lnSpc>
            </a:pPr>
            <a:r>
              <a:rPr lang="en-US" sz="3500" kern="1200">
                <a:solidFill>
                  <a:srgbClr val="FFFFFF"/>
                </a:solidFill>
                <a:latin typeface="+mj-lt"/>
                <a:ea typeface="+mj-ea"/>
                <a:cs typeface="+mj-cs"/>
              </a:rPr>
              <a:t>Obesity System Map</a:t>
            </a:r>
          </a:p>
        </p:txBody>
      </p:sp>
      <p:pic>
        <p:nvPicPr>
          <p:cNvPr id="4" name="Picture 3" descr="Diagram&#10;&#10;Description automatically generated">
            <a:extLst>
              <a:ext uri="{FF2B5EF4-FFF2-40B4-BE49-F238E27FC236}">
                <a16:creationId xmlns:a16="http://schemas.microsoft.com/office/drawing/2014/main" id="{C3E5B08E-A72D-3003-0E69-BE05A5C154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1609556"/>
            <a:ext cx="7128792" cy="5257484"/>
          </a:xfrm>
          <a:prstGeom prst="rect">
            <a:avLst/>
          </a:prstGeom>
        </p:spPr>
      </p:pic>
    </p:spTree>
    <p:extLst>
      <p:ext uri="{BB962C8B-B14F-4D97-AF65-F5344CB8AC3E}">
        <p14:creationId xmlns:p14="http://schemas.microsoft.com/office/powerpoint/2010/main" val="250442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12D7CE-3149-58AE-A7C8-AD5BA16B8EB3}"/>
              </a:ext>
            </a:extLst>
          </p:cNvPr>
          <p:cNvSpPr>
            <a:spLocks noGrp="1"/>
          </p:cNvSpPr>
          <p:nvPr>
            <p:ph type="title"/>
          </p:nvPr>
        </p:nvSpPr>
        <p:spPr>
          <a:xfrm>
            <a:off x="524784" y="248038"/>
            <a:ext cx="5297791" cy="1159200"/>
          </a:xfrm>
        </p:spPr>
        <p:txBody>
          <a:bodyPr vert="horz" lIns="91440" tIns="45720" rIns="91440" bIns="45720" rtlCol="0" anchor="ctr">
            <a:normAutofit/>
          </a:bodyPr>
          <a:lstStyle/>
          <a:p>
            <a:pPr defTabSz="914400" eaLnBrk="1" hangingPunct="1">
              <a:lnSpc>
                <a:spcPct val="90000"/>
              </a:lnSpc>
            </a:pPr>
            <a:r>
              <a:rPr lang="en-US" sz="3500" kern="1200">
                <a:solidFill>
                  <a:srgbClr val="FFFFFF"/>
                </a:solidFill>
                <a:latin typeface="+mj-lt"/>
                <a:ea typeface="+mj-ea"/>
                <a:cs typeface="+mj-cs"/>
              </a:rPr>
              <a:t>MEND</a:t>
            </a:r>
          </a:p>
        </p:txBody>
      </p:sp>
      <p:pic>
        <p:nvPicPr>
          <p:cNvPr id="1026" name="Picture 2" descr="News Item - Chinook School Division">
            <a:extLst>
              <a:ext uri="{FF2B5EF4-FFF2-40B4-BE49-F238E27FC236}">
                <a16:creationId xmlns:a16="http://schemas.microsoft.com/office/drawing/2014/main" id="{C077A31A-92A4-13B1-A4D0-C30836AEF9A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4168" y="2164033"/>
            <a:ext cx="8495662" cy="4056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0028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12D7CE-3149-58AE-A7C8-AD5BA16B8EB3}"/>
              </a:ext>
            </a:extLst>
          </p:cNvPr>
          <p:cNvSpPr>
            <a:spLocks noGrp="1"/>
          </p:cNvSpPr>
          <p:nvPr>
            <p:ph type="title"/>
          </p:nvPr>
        </p:nvSpPr>
        <p:spPr>
          <a:xfrm>
            <a:off x="524784" y="248038"/>
            <a:ext cx="5297791" cy="1159200"/>
          </a:xfrm>
        </p:spPr>
        <p:txBody>
          <a:bodyPr vert="horz" lIns="91440" tIns="45720" rIns="91440" bIns="45720" rtlCol="0" anchor="ctr">
            <a:normAutofit/>
          </a:bodyPr>
          <a:lstStyle/>
          <a:p>
            <a:pPr defTabSz="914400" eaLnBrk="1" hangingPunct="1">
              <a:lnSpc>
                <a:spcPct val="90000"/>
              </a:lnSpc>
            </a:pPr>
            <a:r>
              <a:rPr lang="en-US" sz="3500" kern="1200">
                <a:solidFill>
                  <a:srgbClr val="FFFFFF"/>
                </a:solidFill>
                <a:latin typeface="+mj-lt"/>
                <a:ea typeface="+mj-ea"/>
                <a:cs typeface="+mj-cs"/>
              </a:rPr>
              <a:t>MEND</a:t>
            </a:r>
          </a:p>
        </p:txBody>
      </p:sp>
      <p:pic>
        <p:nvPicPr>
          <p:cNvPr id="3" name="Online Media 2">
            <a:hlinkClick r:id="" action="ppaction://media"/>
            <a:extLst>
              <a:ext uri="{FF2B5EF4-FFF2-40B4-BE49-F238E27FC236}">
                <a16:creationId xmlns:a16="http://schemas.microsoft.com/office/drawing/2014/main" id="{E0AF52FA-D8A3-122D-4A88-DFD61A01937E}"/>
              </a:ext>
            </a:extLst>
          </p:cNvPr>
          <p:cNvPicPr>
            <a:picLocks noRot="1" noChangeAspect="1"/>
          </p:cNvPicPr>
          <p:nvPr>
            <a:videoFile r:link="rId1"/>
          </p:nvPr>
        </p:nvPicPr>
        <p:blipFill>
          <a:blip r:embed="rId4"/>
          <a:stretch>
            <a:fillRect/>
          </a:stretch>
        </p:blipFill>
        <p:spPr>
          <a:xfrm>
            <a:off x="187320" y="1655276"/>
            <a:ext cx="8769356" cy="4954686"/>
          </a:xfrm>
          <a:prstGeom prst="rect">
            <a:avLst/>
          </a:prstGeom>
        </p:spPr>
      </p:pic>
    </p:spTree>
    <p:extLst>
      <p:ext uri="{BB962C8B-B14F-4D97-AF65-F5344CB8AC3E}">
        <p14:creationId xmlns:p14="http://schemas.microsoft.com/office/powerpoint/2010/main" val="230795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5B990-3272-9BDE-8D03-7F3BEDF5B65A}"/>
              </a:ext>
            </a:extLst>
          </p:cNvPr>
          <p:cNvSpPr>
            <a:spLocks noGrp="1"/>
          </p:cNvSpPr>
          <p:nvPr>
            <p:ph type="title"/>
          </p:nvPr>
        </p:nvSpPr>
        <p:spPr>
          <a:xfrm>
            <a:off x="1150938" y="980728"/>
            <a:ext cx="7791450" cy="695672"/>
          </a:xfrm>
        </p:spPr>
        <p:txBody>
          <a:bodyPr/>
          <a:lstStyle/>
          <a:p>
            <a:pPr algn="ctr"/>
            <a:r>
              <a:rPr lang="en-GB" b="1" dirty="0"/>
              <a:t>Port Talbot MEND</a:t>
            </a:r>
          </a:p>
        </p:txBody>
      </p:sp>
      <p:pic>
        <p:nvPicPr>
          <p:cNvPr id="1026" name="Picture 2" descr="Gabrielle Creevy – Creative Artists Management">
            <a:extLst>
              <a:ext uri="{FF2B5EF4-FFF2-40B4-BE49-F238E27FC236}">
                <a16:creationId xmlns:a16="http://schemas.microsoft.com/office/drawing/2014/main" id="{477D5CCB-2F0A-A97C-5C64-F40358ABCF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1" y="2160239"/>
            <a:ext cx="3131840" cy="46977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BC Thriller The Guest | Eve Myles &amp; Gabrielle Creevy on Toxic Friendships">
            <a:extLst>
              <a:ext uri="{FF2B5EF4-FFF2-40B4-BE49-F238E27FC236}">
                <a16:creationId xmlns:a16="http://schemas.microsoft.com/office/drawing/2014/main" id="{190A7D58-82EE-7E9D-D20E-3D7BF5A4118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1560" y="2708920"/>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7823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A27BD94-20C8-8D35-71E1-C65F54FEC319}"/>
              </a:ext>
            </a:extLst>
          </p:cNvPr>
          <p:cNvSpPr>
            <a:spLocks noGrp="1"/>
          </p:cNvSpPr>
          <p:nvPr>
            <p:ph type="title"/>
          </p:nvPr>
        </p:nvSpPr>
        <p:spPr>
          <a:xfrm>
            <a:off x="1028697" y="348865"/>
            <a:ext cx="7533018" cy="877729"/>
          </a:xfrm>
        </p:spPr>
        <p:txBody>
          <a:bodyPr anchor="ctr">
            <a:normAutofit/>
          </a:bodyPr>
          <a:lstStyle/>
          <a:p>
            <a:pPr>
              <a:lnSpc>
                <a:spcPct val="91000"/>
              </a:lnSpc>
            </a:pPr>
            <a:r>
              <a:rPr lang="en-US" sz="2700" dirty="0">
                <a:solidFill>
                  <a:srgbClr val="FFFFFF"/>
                </a:solidFill>
              </a:rPr>
              <a:t>Use the Moodle resource to read the report on the Mend project</a:t>
            </a:r>
          </a:p>
        </p:txBody>
      </p:sp>
      <p:graphicFrame>
        <p:nvGraphicFramePr>
          <p:cNvPr id="5" name="Content Placeholder 2">
            <a:extLst>
              <a:ext uri="{FF2B5EF4-FFF2-40B4-BE49-F238E27FC236}">
                <a16:creationId xmlns:a16="http://schemas.microsoft.com/office/drawing/2014/main" id="{C648DA3C-FD71-E207-F544-4DD26EBA07CA}"/>
              </a:ext>
            </a:extLst>
          </p:cNvPr>
          <p:cNvGraphicFramePr>
            <a:graphicFrameLocks noGrp="1"/>
          </p:cNvGraphicFramePr>
          <p:nvPr>
            <p:ph idx="1"/>
            <p:extLst>
              <p:ext uri="{D42A27DB-BD31-4B8C-83A1-F6EECF244321}">
                <p14:modId xmlns:p14="http://schemas.microsoft.com/office/powerpoint/2010/main" val="1557938485"/>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0399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19834-EC3E-265E-A334-29593DCA1881}"/>
              </a:ext>
            </a:extLst>
          </p:cNvPr>
          <p:cNvSpPr>
            <a:spLocks noGrp="1"/>
          </p:cNvSpPr>
          <p:nvPr>
            <p:ph type="title"/>
          </p:nvPr>
        </p:nvSpPr>
        <p:spPr/>
        <p:txBody>
          <a:bodyPr/>
          <a:lstStyle/>
          <a:p>
            <a:r>
              <a:rPr lang="en-GB" dirty="0"/>
              <a:t>Obesity programmes- Task for next week- 3 groups</a:t>
            </a:r>
          </a:p>
        </p:txBody>
      </p:sp>
      <p:sp>
        <p:nvSpPr>
          <p:cNvPr id="3" name="Content Placeholder 2">
            <a:extLst>
              <a:ext uri="{FF2B5EF4-FFF2-40B4-BE49-F238E27FC236}">
                <a16:creationId xmlns:a16="http://schemas.microsoft.com/office/drawing/2014/main" id="{BA92961B-785B-ACB0-C0DB-A9F3408A732E}"/>
              </a:ext>
            </a:extLst>
          </p:cNvPr>
          <p:cNvSpPr>
            <a:spLocks noGrp="1"/>
          </p:cNvSpPr>
          <p:nvPr>
            <p:ph idx="1"/>
          </p:nvPr>
        </p:nvSpPr>
        <p:spPr/>
        <p:txBody>
          <a:bodyPr/>
          <a:lstStyle/>
          <a:p>
            <a:r>
              <a:rPr lang="en-GB" dirty="0"/>
              <a:t>What other programmes that target obesity can you find?</a:t>
            </a:r>
          </a:p>
          <a:p>
            <a:endParaRPr lang="en-GB" dirty="0"/>
          </a:p>
          <a:p>
            <a:r>
              <a:rPr lang="en-GB" dirty="0"/>
              <a:t>Present your programme to the group</a:t>
            </a:r>
          </a:p>
          <a:p>
            <a:r>
              <a:rPr lang="en-GB" dirty="0"/>
              <a:t>Has it worked? What is the challenge?</a:t>
            </a:r>
          </a:p>
          <a:p>
            <a:endParaRPr lang="en-GB" dirty="0"/>
          </a:p>
        </p:txBody>
      </p:sp>
    </p:spTree>
    <p:extLst>
      <p:ext uri="{BB962C8B-B14F-4D97-AF65-F5344CB8AC3E}">
        <p14:creationId xmlns:p14="http://schemas.microsoft.com/office/powerpoint/2010/main" val="3372530495"/>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95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95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cs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95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95000"/>
          </a:lnSpc>
          <a:spcBef>
            <a:spcPct val="0"/>
          </a:spcBef>
          <a:spcAft>
            <a:spcPct val="0"/>
          </a:spcAft>
          <a:buClr>
            <a:srgbClr val="000000"/>
          </a:buClr>
          <a:buSzPct val="100000"/>
          <a:buFont typeface="Times New Roman" panose="02020603050405020304" pitchFamily="18" charset="0"/>
          <a:buNone/>
          <a:tabLst/>
          <a:defRPr kumimoji="0" lang="en-GB" altLang="en-US" sz="2400" b="0" i="0" u="none" strike="noStrike" cap="none" normalizeH="0" baseline="0" smtClean="0">
            <a:ln>
              <a:noFill/>
            </a:ln>
            <a:solidFill>
              <a:schemeClr val="bg1"/>
            </a:solidFill>
            <a:effectLst/>
            <a:latin typeface="Times New Roman" panose="02020603050405020304" pitchFamily="18" charset="0"/>
            <a:cs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1309</Words>
  <Application>Microsoft Office PowerPoint</Application>
  <PresentationFormat>On-screen Show (4:3)</PresentationFormat>
  <Paragraphs>124</Paragraphs>
  <Slides>36</Slides>
  <Notes>17</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36</vt:i4>
      </vt:variant>
    </vt:vector>
  </HeadingPairs>
  <TitlesOfParts>
    <vt:vector size="46" baseType="lpstr">
      <vt:lpstr>ＭＳ Ｐゴシック</vt:lpstr>
      <vt:lpstr>Arial</vt:lpstr>
      <vt:lpstr>Calibri</vt:lpstr>
      <vt:lpstr>Open Sans</vt:lpstr>
      <vt:lpstr>Roboto</vt:lpstr>
      <vt:lpstr>Tahoma</vt:lpstr>
      <vt:lpstr>Times New Roman</vt:lpstr>
      <vt:lpstr>Wingdings</vt:lpstr>
      <vt:lpstr>Default Design</vt:lpstr>
      <vt:lpstr>1_Default Design</vt:lpstr>
      <vt:lpstr>PowerPoint Presentation</vt:lpstr>
      <vt:lpstr>Social class, health and physical activity</vt:lpstr>
      <vt:lpstr>Outline</vt:lpstr>
      <vt:lpstr>Images of class</vt:lpstr>
      <vt:lpstr>What do we mean by class?</vt:lpstr>
      <vt:lpstr>Ways of defining class: early writers</vt:lpstr>
      <vt:lpstr>Measurements of social class: 1. The Registrar General’s scale</vt:lpstr>
      <vt:lpstr>Measurements of social class: 2. National Statistics Socio- economic Classification (NS-SEC)</vt:lpstr>
      <vt:lpstr>Class identity – British Social Attitudes Survey</vt:lpstr>
      <vt:lpstr>Poverty – ‘absolute’ and ‘relative’</vt:lpstr>
      <vt:lpstr>Child poverty in Britain Bradshaw J. Child poverty in comparative perspective. In: Gordon D, Townsend P. Breadline Europe: the measurement of poverty. Bristol, The Policy Press, 2000.</vt:lpstr>
      <vt:lpstr>Widening inequalities in income in the UK</vt:lpstr>
      <vt:lpstr>Widening inequalities in income in the UK</vt:lpstr>
      <vt:lpstr>Number of individuals in relative low income after housing costs in United Kingdom from 1994/95 to 2020/21, by demographic</vt:lpstr>
      <vt:lpstr>Proportion of children living in poverty in the Organisation of Economic Co-operation Development (OECD) countries in 2019</vt:lpstr>
      <vt:lpstr>PowerPoint Presentation</vt:lpstr>
      <vt:lpstr>PowerPoint Presentation</vt:lpstr>
      <vt:lpstr>PowerPoint Presentation</vt:lpstr>
      <vt:lpstr>PowerPoint Presentation</vt:lpstr>
      <vt:lpstr>PowerPoint Presentation</vt:lpstr>
      <vt:lpstr>Life expectancy at birth: England 1541 - 1994</vt:lpstr>
      <vt:lpstr>Despite rising life expectancy, inequalities remain </vt:lpstr>
      <vt:lpstr>PowerPoint Presentation</vt:lpstr>
      <vt:lpstr>Recent focus</vt:lpstr>
      <vt:lpstr>Individual lifestyle and behaviour</vt:lpstr>
      <vt:lpstr>Diabetes</vt:lpstr>
      <vt:lpstr>Share of children aged 10-11 years overweight and obese in England from 2006/07 to 2020/21</vt:lpstr>
      <vt:lpstr>Student Task</vt:lpstr>
      <vt:lpstr>Task in pairs</vt:lpstr>
      <vt:lpstr>Obesity System Map</vt:lpstr>
      <vt:lpstr>Obesity System Map</vt:lpstr>
      <vt:lpstr>MEND</vt:lpstr>
      <vt:lpstr>MEND</vt:lpstr>
      <vt:lpstr>Port Talbot MEND</vt:lpstr>
      <vt:lpstr>Use the Moodle resource to read the report on the Mend project</vt:lpstr>
      <vt:lpstr>Obesity programmes- Task for next week- 3 groups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class, health and health care</dc:title>
  <dc:creator>Conway Davies</dc:creator>
  <cp:lastModifiedBy>Mark Napieralla</cp:lastModifiedBy>
  <cp:revision>25</cp:revision>
  <dcterms:modified xsi:type="dcterms:W3CDTF">2025-10-17T07:51:56Z</dcterms:modified>
</cp:coreProperties>
</file>