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35" d="100"/>
          <a:sy n="35" d="100"/>
        </p:scale>
        <p:origin x="61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FC6CE-0B5B-475D-B0CC-0FB09879F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8A552A-8001-4D23-85D3-7FF7B17BEE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789337-2F15-4389-A9C2-13C76C3C7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60A08-D6DF-466D-9511-86939B666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974FC-532C-4C5C-B528-8C05D118E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494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108F6-E385-4174-949C-FFBCD3D69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2546F3-8B43-4A6D-975A-AB58949C7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FAE776-ADA7-4494-8C57-1B3592789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E12FF-922E-4169-931B-01FF1C88D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A0F6A6-F24F-416D-8397-5392A6B14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735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FF1AF-D715-4634-AEDD-3F50D6A86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2C0514-32CE-423B-AF80-6AAD8A0DC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ACBCC-D176-4948-957F-02920299D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0492CF-4C76-4E08-8ECE-182354A7B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906D4A-110E-45C9-9310-7FF7A292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941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1A6E-33B8-4184-B943-E03CBFC3A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73237-AFAA-4A35-8509-517D30A69A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7787C6-089F-43BE-858D-5ECFAA9C3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F559FF-AEC8-4B38-AB66-CE82539FF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D2BCBF-C261-4BE4-8855-242093B64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E233F-1C78-49F0-A8D1-682810BCB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634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3EEF3-9B48-4267-B245-0F98732EB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9DC084-556D-4AC0-B8BA-E01D12246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7F4F7-0DEF-4E7B-8881-14FFDE8821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DBBC03-3445-4849-A92A-575AF52A1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CB6A21-B8AB-47C2-B526-315C301997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1ACDFC9-2A4D-4028-BBC3-FA673773F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B13263-278B-4AA4-8E3E-D0B0B0010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4A5D43-2A27-4D02-A630-B7BBC6AE5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25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2D902-7AC7-4CCB-8785-C178E52717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52378-6AD8-4FDD-9E41-A46C7640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695EF5-C0A4-4C32-8CAD-EE41796B7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53138-C015-4349-A0E7-FF4214FA0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009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88F3B7-5E07-4101-BA69-EE39BA805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2C9163-1B6D-4DC4-9136-BCDC979C2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1DAB4F-F463-4D19-8A1A-CB7448BC8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123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29911-0B5C-46F5-951E-CE8E062D0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75EC4-8463-478A-86D5-0ECDD06D2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02342B-3847-4B54-8EE9-B779AADFF9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8249DE-0393-49F4-AAE7-57F0517B2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3DE37B-C48A-4D81-A871-55D8E815B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4B0D00-6512-47DA-8DA9-08C99000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54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9DE40-7399-46D5-A3F7-9265FB0FA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A4B121-D671-455D-84C2-73FA9C00F6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C88EC7-6396-424C-BA75-F23DB7CFF6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F587F9-09C2-4098-8F20-40B8987CD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70F5A2-7066-463A-B48F-D1F6DEBE5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62AB98-9136-440D-8F00-6E9E9D8A5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424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83E1B-9699-40B8-B14A-5D8A37E1D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D831BF-2331-4CE6-9C6A-73D2B8B7E3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80C44-3CBF-4AF0-AD3B-25CF8D415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2BB2B3-E225-4606-A08A-FB5218A43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AEE48-BA56-4579-9B1D-5CBE49B59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779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B47E5B-3001-4784-8414-1F6942004B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490173-81BD-4E50-9837-DD1B43A6AA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36B69E-BE2A-4D9F-8605-E9C17D079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DAC63-6068-44AD-B490-0CFAA33B4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A3E6AF-0812-4087-BD19-1CCE22799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062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BB54C3-A68F-413B-BC3C-B289F54A2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1A72B3-80C9-4645-82B4-1A55C1930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127EB-DFE9-4E89-90A8-45E192199E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F6FE7-40AE-4FA4-B4BE-C2D8381D5B47}" type="datetimeFigureOut">
              <a:rPr lang="en-GB" smtClean="0"/>
              <a:t>23/06/2019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BC9AC-DE37-4B87-8201-7EEE2CE8B7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815C9-2F8D-4244-A82B-9D507B5E46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FD4DD-A0C6-4005-B22D-4A27102BDD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366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family\Pictures\2014-full-year-results-annual-report.pdf" TargetMode="External"/><Relationship Id="rId2" Type="http://schemas.openxmlformats.org/officeDocument/2006/relationships/hyperlink" Target="https://admiralgroup.co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773BD0-F329-4BD4-9241-FB6FC27DB4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GB" b="1" dirty="0"/>
              <a:t>Admirals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874727-72A2-4CCD-8CB9-FA4A2F6F3D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 fontScale="92500" lnSpcReduction="20000"/>
          </a:bodyPr>
          <a:lstStyle/>
          <a:p>
            <a:pPr algn="l"/>
            <a:endParaRPr lang="en-GB" sz="2000" b="1" dirty="0"/>
          </a:p>
          <a:p>
            <a:r>
              <a:rPr lang="en-GB" sz="3600" b="1" dirty="0"/>
              <a:t>Analysis of The Cultural Web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974FB6-C5E4-461E-ADD9-1CCA0D076D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39" r="36401" b="-1"/>
          <a:stretch/>
        </p:blipFill>
        <p:spPr>
          <a:xfrm>
            <a:off x="20" y="10"/>
            <a:ext cx="6024134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6714714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710B9F-9729-46A9-A6E3-984C64753F42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9600" b="1" dirty="0">
                <a:solidFill>
                  <a:srgbClr val="0070C0"/>
                </a:solidFill>
              </a:rPr>
              <a:t>Stories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BDEBF1-3216-4ABA-9D4A-1062B30F231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 The history of Admiral Group is of one innovation and growth profitability. 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1F3D83D4-A086-4C53-AC44-7FDE0D51354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55799"/>
            <a:ext cx="5181600" cy="4351337"/>
          </a:xfrm>
          <a:ln>
            <a:solidFill>
              <a:srgbClr val="FF0000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20DCEB-400C-4E59-972F-99C74B392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769" y="3136900"/>
            <a:ext cx="4716462" cy="30400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15689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C9EDE-39E0-4E7B-BA9A-A58D5808A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9600" dirty="0">
                <a:solidFill>
                  <a:srgbClr val="FF0000"/>
                </a:solidFill>
              </a:rPr>
              <a:t>Stories</a:t>
            </a:r>
          </a:p>
        </p:txBody>
      </p:sp>
      <p:pic>
        <p:nvPicPr>
          <p:cNvPr id="10" name="Content Placeholder 9" descr="A close up of a map&#10;&#10;Description automatically generated">
            <a:extLst>
              <a:ext uri="{FF2B5EF4-FFF2-40B4-BE49-F238E27FC236}">
                <a16:creationId xmlns:a16="http://schemas.microsoft.com/office/drawing/2014/main" id="{3C931A41-816F-4ED9-BBAE-E6CBE49A4C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22" y="1690688"/>
            <a:ext cx="10515600" cy="4639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04036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3F1E7-B4CE-45CA-9A90-66F6AC0BFA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5369"/>
            <a:ext cx="10515600" cy="1325563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8800" dirty="0">
                <a:solidFill>
                  <a:srgbClr val="FF0000"/>
                </a:solidFill>
              </a:rPr>
              <a:t>Rituals &amp; Routines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336E712D-B0C1-4A5C-9045-E6EECE8596E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74574"/>
            <a:ext cx="4489174" cy="3922643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FA2AE4-1828-4CE4-B39C-3B304C302E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74574"/>
            <a:ext cx="5181600" cy="412215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GB" dirty="0"/>
              <a:t>Culture and core value</a:t>
            </a:r>
          </a:p>
          <a:p>
            <a:r>
              <a:rPr lang="en-GB" dirty="0"/>
              <a:t>Prioritising satisfied customers and happy staff</a:t>
            </a:r>
          </a:p>
          <a:p>
            <a:r>
              <a:rPr lang="en-GB" dirty="0"/>
              <a:t>Great place to work</a:t>
            </a:r>
          </a:p>
          <a:p>
            <a:r>
              <a:rPr lang="en-GB" dirty="0"/>
              <a:t>Focus on profitability </a:t>
            </a:r>
          </a:p>
          <a:p>
            <a:r>
              <a:rPr lang="en-GB" dirty="0"/>
              <a:t>Training and development</a:t>
            </a:r>
          </a:p>
          <a:p>
            <a:r>
              <a:rPr lang="en-GB" dirty="0"/>
              <a:t>Recruitment and promotion policy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1834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group of people in a room&#10;&#10;Description automatically generated">
            <a:extLst>
              <a:ext uri="{FF2B5EF4-FFF2-40B4-BE49-F238E27FC236}">
                <a16:creationId xmlns:a16="http://schemas.microsoft.com/office/drawing/2014/main" id="{39086CF2-10E9-4579-A2B2-D91C738A540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6B4449-0386-46FB-8F6E-C7F2931F4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242" y="632990"/>
            <a:ext cx="4062643" cy="10434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dirty="0"/>
              <a:t>Control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5C57A-1D1B-44CD-B583-2C38C7042F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0242" y="1774372"/>
            <a:ext cx="4062642" cy="27540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/>
            <a:r>
              <a:rPr lang="en-US" sz="1800" dirty="0"/>
              <a:t>The board members</a:t>
            </a:r>
          </a:p>
          <a:p>
            <a:r>
              <a:rPr lang="en-US" sz="1800" dirty="0"/>
              <a:t>Our share scheme</a:t>
            </a:r>
          </a:p>
          <a:p>
            <a:r>
              <a:rPr lang="en-US" sz="1800" dirty="0"/>
              <a:t>The stakeholders</a:t>
            </a:r>
          </a:p>
          <a:p>
            <a:r>
              <a:rPr lang="en-US" sz="1800" dirty="0"/>
              <a:t>Admiral framework of governance</a:t>
            </a:r>
          </a:p>
          <a:p>
            <a:r>
              <a:rPr lang="en-US" sz="1800" dirty="0"/>
              <a:t>Quality system</a:t>
            </a:r>
          </a:p>
          <a:p>
            <a:r>
              <a:rPr lang="en-US" sz="1800" dirty="0"/>
              <a:t>Reward system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8304228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D8B3D94-F16E-41B0-B3D8-83EEFEAF9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925668-34B3-4F71-BA1C-A7550EE40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https://admiralgroup.co.uk/</a:t>
            </a:r>
            <a:endParaRPr lang="en-GB" dirty="0"/>
          </a:p>
          <a:p>
            <a:r>
              <a:rPr lang="en-GB" dirty="0">
                <a:hlinkClick r:id="rId3" action="ppaction://hlinkfile"/>
              </a:rPr>
              <a:t>file:///C:/Users/family/Pictures/2014-full-year-results-annual-report.pdf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181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90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Admirals</vt:lpstr>
      <vt:lpstr>Stories</vt:lpstr>
      <vt:lpstr>Stories</vt:lpstr>
      <vt:lpstr>Rituals &amp; Routines</vt:lpstr>
      <vt:lpstr>Control System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Admirals</dc:title>
  <dc:creator>fahim mehdi</dc:creator>
  <cp:lastModifiedBy>fahim mehdi</cp:lastModifiedBy>
  <cp:revision>15</cp:revision>
  <dcterms:created xsi:type="dcterms:W3CDTF">2019-06-22T06:52:36Z</dcterms:created>
  <dcterms:modified xsi:type="dcterms:W3CDTF">2019-06-23T20:40:44Z</dcterms:modified>
</cp:coreProperties>
</file>