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5796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59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237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08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34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59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681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098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08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13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507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65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p!!Rectangle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nk flowers and leaves on white background">
            <a:extLst>
              <a:ext uri="{FF2B5EF4-FFF2-40B4-BE49-F238E27FC236}">
                <a16:creationId xmlns:a16="http://schemas.microsoft.com/office/drawing/2014/main" id="{5DAD6E2E-A8F1-9F6B-89EE-63F84B6D83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0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m!!text rectangle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52DBE-892A-C747-905B-AED736B507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4161" y="426721"/>
            <a:ext cx="8384770" cy="1332634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Student name: Cristina Veronica  </a:t>
            </a:r>
            <a:r>
              <a:rPr lang="en-GB" sz="1800" b="1" dirty="0" err="1"/>
              <a:t>Vlasceanu</a:t>
            </a:r>
            <a:br>
              <a:rPr lang="en-GB" sz="1800" b="1" dirty="0"/>
            </a:br>
            <a:r>
              <a:rPr lang="en-GB" sz="1800" b="1" dirty="0"/>
              <a:t>Student ID: 2125765</a:t>
            </a:r>
            <a:br>
              <a:rPr lang="en-GB" sz="1800" b="1" dirty="0"/>
            </a:br>
            <a:r>
              <a:rPr lang="en-GB" sz="1800" b="1" dirty="0"/>
              <a:t>Lecturers name: Rodrigo Fernandes Aguilera</a:t>
            </a:r>
          </a:p>
        </p:txBody>
      </p:sp>
      <p:sp>
        <p:nvSpPr>
          <p:cNvPr id="13" name="m!!accent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59EC33-F2B4-56CE-9E09-8C46A5A217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Introduction Video</a:t>
            </a:r>
          </a:p>
        </p:txBody>
      </p:sp>
    </p:spTree>
    <p:extLst>
      <p:ext uri="{BB962C8B-B14F-4D97-AF65-F5344CB8AC3E}">
        <p14:creationId xmlns:p14="http://schemas.microsoft.com/office/powerpoint/2010/main" val="1885678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E0030D54-019B-57AC-E01A-F1015253A9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34187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821"/>
    </mc:Choice>
    <mc:Fallback>
      <p:transition spd="slow" advTm="55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273B21"/>
      </a:dk2>
      <a:lt2>
        <a:srgbClr val="E2E5E8"/>
      </a:lt2>
      <a:accent1>
        <a:srgbClr val="C49A77"/>
      </a:accent1>
      <a:accent2>
        <a:srgbClr val="ACA267"/>
      </a:accent2>
      <a:accent3>
        <a:srgbClr val="98A773"/>
      </a:accent3>
      <a:accent4>
        <a:srgbClr val="7FB06A"/>
      </a:accent4>
      <a:accent5>
        <a:srgbClr val="75B17C"/>
      </a:accent5>
      <a:accent6>
        <a:srgbClr val="69AF8E"/>
      </a:accent6>
      <a:hlink>
        <a:srgbClr val="5C85A7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 LT Pro</vt:lpstr>
      <vt:lpstr>Calibri</vt:lpstr>
      <vt:lpstr>AccentBoxVTI</vt:lpstr>
      <vt:lpstr>Student name: Cristina Veronica  Vlasceanu Student ID: 2125765 Lecturers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Cristina Veronica  Vlasceanu Student ID: 2125765 Lecturers name: Rodrigo Fernandes Aguilera</dc:title>
  <dc:creator>Cristina Piscoci</dc:creator>
  <cp:lastModifiedBy>Cristina Piscoci</cp:lastModifiedBy>
  <cp:revision>1</cp:revision>
  <dcterms:created xsi:type="dcterms:W3CDTF">2023-05-18T10:02:14Z</dcterms:created>
  <dcterms:modified xsi:type="dcterms:W3CDTF">2023-05-18T12:20:30Z</dcterms:modified>
</cp:coreProperties>
</file>