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32575-6F31-6849-87A7-FCFF87CF78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07877-BAE8-8A4F-AA0F-0A0241538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F1976-FFFE-814D-8DFE-3EEC7DE95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0050A-208D-304C-8BBE-2ECEB0D0F416}" type="datetimeFigureOut">
              <a:rPr lang="en-US" smtClean="0"/>
              <a:t>7/1/22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8AA71-D623-5741-84BC-F9F6AED84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251FE-B770-0643-AC80-528731DC2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BE28C-6558-0342-876B-568D98CC68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053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51A07D-51A2-4342-AB59-414A9FD0A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2B0E37-BC51-2F4A-BE5D-E6FE830D0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9D26D-2AD5-2847-AD0E-44A013F47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0050A-208D-304C-8BBE-2ECEB0D0F416}" type="datetimeFigureOut">
              <a:rPr lang="en-US" smtClean="0"/>
              <a:t>7/1/22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5858-018F-5D41-8F29-769C31E2DC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AB101-40DB-FC46-ACD0-958418FCF5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FBE28C-6558-0342-876B-568D98CC68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633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6E00157-CECB-0940-BCED-36C9B6E08F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460" y="356101"/>
            <a:ext cx="4345079" cy="614579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826846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farhana malek</dc:creator>
  <cp:lastModifiedBy>Salma Mohammed</cp:lastModifiedBy>
  <cp:revision>3</cp:revision>
  <dcterms:created xsi:type="dcterms:W3CDTF">2022-07-01T20:14:41Z</dcterms:created>
  <dcterms:modified xsi:type="dcterms:W3CDTF">2022-07-01T20:26:52Z</dcterms:modified>
</cp:coreProperties>
</file>