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05" r:id="rId1"/>
  </p:sldMasterIdLst>
  <p:notesMasterIdLst>
    <p:notesMasterId r:id="rId10"/>
  </p:notesMasterIdLst>
  <p:handoutMasterIdLst>
    <p:handoutMasterId r:id="rId11"/>
  </p:handoutMasterIdLst>
  <p:sldIdLst>
    <p:sldId id="307" r:id="rId2"/>
    <p:sldId id="286" r:id="rId3"/>
    <p:sldId id="272" r:id="rId4"/>
    <p:sldId id="306" r:id="rId5"/>
    <p:sldId id="289" r:id="rId6"/>
    <p:sldId id="302" r:id="rId7"/>
    <p:sldId id="303" r:id="rId8"/>
    <p:sldId id="308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6E6E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80" autoAdjust="0"/>
    <p:restoredTop sz="93792" autoAdjust="0"/>
  </p:normalViewPr>
  <p:slideViewPr>
    <p:cSldViewPr snapToGrid="0" showGuides="1">
      <p:cViewPr varScale="1">
        <p:scale>
          <a:sx n="62" d="100"/>
          <a:sy n="62" d="100"/>
        </p:scale>
        <p:origin x="752" y="5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12492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86" d="100"/>
          <a:sy n="86" d="100"/>
        </p:scale>
        <p:origin x="3876" y="7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CCAAC74A-664E-43D3-859E-B35855730DB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710C658-31F9-4A67-8267-E3463B262A3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8EB9656B-74C7-455B-B2B8-19A3A45F59A9}" type="datetime1">
              <a:rPr lang="en-GB" smtClean="0"/>
              <a:t>01/03/2024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7BBBF1-3A7A-4F4B-8592-578ABE65B71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2F046-B531-4374-9A89-AC21BCA06E1B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7D2DFAA7-D3C3-4D01-9299-453E25D16D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0527363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977C96CD-B971-4362-943D-DA39C9C7A795}" type="datetime1">
              <a:rPr lang="en-GB" noProof="0" smtClean="0"/>
              <a:t>01/03/2024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6DC51814-3B91-4036-94D2-3977634EE214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00625787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>
                <a:solidFill>
                  <a:srgbClr val="374151"/>
                </a:solidFill>
                <a:effectLst/>
                <a:latin typeface="Segoe UI" panose="020B0502040204020203" pitchFamily="34" charset="0"/>
                <a:ea typeface="Calibri" panose="020F0502020204030204" pitchFamily="34" charset="0"/>
              </a:rPr>
              <a:t>In this  presentation  I will focus in a  few aspects of  human resources management </a:t>
            </a:r>
            <a:r>
              <a:rPr lang="en-US" sz="1200" b="0" i="0" dirty="0">
                <a:solidFill>
                  <a:srgbClr val="3E4449"/>
                </a:solidFill>
                <a:effectLst/>
                <a:latin typeface="Open Sans" panose="020B0606030504020204" pitchFamily="34" charset="0"/>
                <a:ea typeface="Calibri" panose="020F0502020204030204" pitchFamily="34" charset="0"/>
              </a:rPr>
              <a:t>:</a:t>
            </a:r>
            <a:r>
              <a:rPr lang="en-US" b="0" i="0" dirty="0">
                <a:solidFill>
                  <a:srgbClr val="3E4449"/>
                </a:solidFill>
                <a:effectLst/>
                <a:latin typeface="Open Sans" panose="020B0606030504020204" pitchFamily="34" charset="0"/>
              </a:rPr>
              <a:t> their vital role ,responsibilities and values   in any organization. The factors to influence a positive employment  relationship  and will share personal example for my workplace.</a:t>
            </a:r>
            <a:endParaRPr lang="en-GB" sz="1200" dirty="0">
              <a:solidFill>
                <a:srgbClr val="374151"/>
              </a:solidFill>
              <a:effectLst/>
              <a:latin typeface="Segoe UI" panose="020B0502040204020203" pitchFamily="34" charset="0"/>
              <a:ea typeface="Calibri" panose="020F050202020403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6DC51814-3B91-4036-94D2-3977634EE214}" type="slidenum">
              <a:rPr lang="en-GB" noProof="0" smtClean="0"/>
              <a:t>1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79763992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dirty="0">
                <a:solidFill>
                  <a:srgbClr val="374151"/>
                </a:solidFill>
                <a:effectLst/>
                <a:latin typeface="Segoe UI" panose="020B0502040204020203" pitchFamily="34" charset="0"/>
                <a:ea typeface="Calibri" panose="020F0502020204030204" pitchFamily="34" charset="0"/>
              </a:rPr>
              <a:t>HR is the department  responsible for hiring the right people, retaining  the most talented ,training and developing  the current employees  and giving  them  opportunities to grow 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0" i="0" dirty="0">
                <a:solidFill>
                  <a:srgbClr val="0D0D0D"/>
                </a:solidFill>
                <a:effectLst/>
                <a:latin typeface="Söhne"/>
              </a:rPr>
              <a:t>HR do many important things (activities) to create a good working environment . They  train the current employees by host meetings, listen to suggestions, answer questions, and check </a:t>
            </a:r>
            <a:r>
              <a:rPr lang="en-US" b="0" i="0" dirty="0" err="1">
                <a:solidFill>
                  <a:srgbClr val="0D0D0D"/>
                </a:solidFill>
                <a:effectLst/>
                <a:latin typeface="Söhne"/>
              </a:rPr>
              <a:t>employess</a:t>
            </a:r>
            <a:r>
              <a:rPr lang="en-US" b="0" i="0" dirty="0">
                <a:solidFill>
                  <a:srgbClr val="0D0D0D"/>
                </a:solidFill>
                <a:effectLst/>
                <a:latin typeface="Söhne"/>
              </a:rPr>
              <a:t> performance.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0" i="0" dirty="0">
                <a:solidFill>
                  <a:srgbClr val="0D0D0D"/>
                </a:solidFill>
                <a:effectLst/>
                <a:latin typeface="Söhne"/>
              </a:rPr>
              <a:t>They also help solve problems between employees HR </a:t>
            </a:r>
            <a:r>
              <a:rPr lang="en-GB" b="0" i="0" dirty="0">
                <a:solidFill>
                  <a:srgbClr val="0D0D0D"/>
                </a:solidFill>
                <a:effectLst/>
                <a:latin typeface="Söhne"/>
              </a:rPr>
              <a:t>manage salaries, pensions and </a:t>
            </a:r>
            <a:r>
              <a:rPr lang="en-US" b="0" i="0" dirty="0">
                <a:solidFill>
                  <a:srgbClr val="0D0D0D"/>
                </a:solidFill>
                <a:effectLst/>
                <a:latin typeface="Söhne"/>
              </a:rPr>
              <a:t> make sure everyone gets paid the right amount and on time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6DC51814-3B91-4036-94D2-3977634EE21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7325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US" b="0" i="0" dirty="0">
                <a:solidFill>
                  <a:srgbClr val="000000"/>
                </a:solidFill>
                <a:effectLst/>
                <a:latin typeface="Söhne"/>
              </a:rPr>
              <a:t>HR core values are very important for any company. They show what the company believes in and shape the culture. They also help clients understand what the company stands for </a:t>
            </a:r>
            <a:r>
              <a:rPr lang="en-GB" sz="1200" b="0" i="0" dirty="0">
                <a:solidFill>
                  <a:srgbClr val="374151"/>
                </a:solidFill>
                <a:effectLst/>
                <a:latin typeface="Segoe UI" panose="020B0502040204020203" pitchFamily="34" charset="0"/>
              </a:rPr>
              <a:t>ad what makes it special.</a:t>
            </a:r>
            <a:r>
              <a:rPr lang="en-US" b="0" i="0" dirty="0">
                <a:solidFill>
                  <a:srgbClr val="000000"/>
                </a:solidFill>
                <a:effectLst/>
                <a:latin typeface="Söhne"/>
              </a:rPr>
              <a:t>Here are some of the core values:</a:t>
            </a:r>
          </a:p>
          <a:p>
            <a:pPr algn="l">
              <a:buFont typeface="+mj-lt"/>
              <a:buAutoNum type="arabicPeriod"/>
            </a:pPr>
            <a:r>
              <a:rPr lang="en-US" b="1" i="0" dirty="0">
                <a:solidFill>
                  <a:srgbClr val="000000"/>
                </a:solidFill>
                <a:effectLst/>
                <a:latin typeface="Söhne"/>
              </a:rPr>
              <a:t>Promote Honesty, Integrity, and Trust:</a:t>
            </a:r>
            <a:r>
              <a:rPr lang="en-US" b="0" i="0" dirty="0">
                <a:solidFill>
                  <a:srgbClr val="000000"/>
                </a:solidFill>
                <a:effectLst/>
                <a:latin typeface="Söhne"/>
              </a:rPr>
              <a:t> Be responsible, honest and reliable.</a:t>
            </a:r>
          </a:p>
          <a:p>
            <a:pPr algn="l">
              <a:buFont typeface="+mj-lt"/>
              <a:buAutoNum type="arabicPeriod"/>
            </a:pPr>
            <a:r>
              <a:rPr lang="en-US" b="1" i="0" dirty="0">
                <a:solidFill>
                  <a:srgbClr val="000000"/>
                </a:solidFill>
                <a:effectLst/>
                <a:latin typeface="Söhne"/>
              </a:rPr>
              <a:t>Celebrate Teamwork </a:t>
            </a:r>
            <a:r>
              <a:rPr lang="en-US" b="0" i="0" dirty="0">
                <a:solidFill>
                  <a:srgbClr val="000000"/>
                </a:solidFill>
                <a:effectLst/>
                <a:latin typeface="Söhne"/>
              </a:rPr>
              <a:t>Working different backgrounds ,Working  together in harmony to find the best solutions.</a:t>
            </a:r>
          </a:p>
          <a:p>
            <a:pPr algn="l">
              <a:buFont typeface="+mj-lt"/>
              <a:buAutoNum type="arabicPeriod"/>
            </a:pPr>
            <a:r>
              <a:rPr lang="en-US" b="1" i="0" dirty="0">
                <a:solidFill>
                  <a:srgbClr val="000000"/>
                </a:solidFill>
                <a:effectLst/>
                <a:latin typeface="Söhne"/>
              </a:rPr>
              <a:t>Encourage Communication:</a:t>
            </a:r>
            <a:r>
              <a:rPr lang="en-US" b="0" i="0" dirty="0">
                <a:solidFill>
                  <a:srgbClr val="000000"/>
                </a:solidFill>
                <a:effectLst/>
                <a:latin typeface="Söhne"/>
              </a:rPr>
              <a:t> Be transparent about changes.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US" b="0" i="0" dirty="0">
                <a:solidFill>
                  <a:srgbClr val="000000"/>
                </a:solidFill>
                <a:effectLst/>
                <a:latin typeface="Söhne"/>
              </a:rPr>
              <a:t>Have a suggestion box.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US" b="0" i="0" dirty="0">
                <a:solidFill>
                  <a:srgbClr val="000000"/>
                </a:solidFill>
                <a:effectLst/>
                <a:latin typeface="Söhne"/>
              </a:rPr>
              <a:t>Motivate the team to share opinions and new ideas freely.</a:t>
            </a:r>
          </a:p>
          <a:p>
            <a:pPr algn="l">
              <a:buFont typeface="+mj-lt"/>
              <a:buAutoNum type="arabicPeriod"/>
            </a:pPr>
            <a:r>
              <a:rPr lang="en-US" b="1" i="0" dirty="0">
                <a:solidFill>
                  <a:srgbClr val="000000"/>
                </a:solidFill>
                <a:effectLst/>
                <a:latin typeface="Söhne"/>
              </a:rPr>
              <a:t>Focus on Customers:</a:t>
            </a:r>
            <a:r>
              <a:rPr lang="en-US" b="0" i="0" dirty="0">
                <a:solidFill>
                  <a:srgbClr val="000000"/>
                </a:solidFill>
                <a:effectLst/>
                <a:latin typeface="Söhne"/>
              </a:rPr>
              <a:t> Do a great job to keep clients happy and loyal</a:t>
            </a:r>
          </a:p>
          <a:p>
            <a:pPr algn="l">
              <a:buFont typeface="+mj-lt"/>
              <a:buAutoNum type="arabicPeriod"/>
            </a:pPr>
            <a:r>
              <a:rPr lang="en-US" b="1" i="0" dirty="0">
                <a:solidFill>
                  <a:srgbClr val="000000"/>
                </a:solidFill>
                <a:effectLst/>
                <a:latin typeface="Söhne"/>
              </a:rPr>
              <a:t>Embrace Change and </a:t>
            </a:r>
            <a:r>
              <a:rPr lang="en-US" b="1" i="0" dirty="0" err="1">
                <a:solidFill>
                  <a:srgbClr val="000000"/>
                </a:solidFill>
                <a:effectLst/>
                <a:latin typeface="Söhne"/>
              </a:rPr>
              <a:t>Innovation:</a:t>
            </a:r>
            <a:r>
              <a:rPr lang="en-US" b="0" i="0" dirty="0" err="1">
                <a:solidFill>
                  <a:srgbClr val="000000"/>
                </a:solidFill>
                <a:effectLst/>
                <a:latin typeface="Söhne"/>
              </a:rPr>
              <a:t>Be</a:t>
            </a:r>
            <a:r>
              <a:rPr lang="en-US" b="0" i="0" dirty="0">
                <a:solidFill>
                  <a:srgbClr val="000000"/>
                </a:solidFill>
                <a:effectLst/>
                <a:latin typeface="Söhne"/>
              </a:rPr>
              <a:t> flexible and open to changing things to get better.</a:t>
            </a:r>
          </a:p>
          <a:p>
            <a:pPr algn="l">
              <a:buFont typeface="+mj-lt"/>
              <a:buAutoNum type="arabicPeriod"/>
            </a:pPr>
            <a:r>
              <a:rPr lang="en-US" b="1" i="0" dirty="0">
                <a:solidFill>
                  <a:srgbClr val="000000"/>
                </a:solidFill>
                <a:effectLst/>
                <a:latin typeface="Söhne"/>
              </a:rPr>
              <a:t>Champion Employee Development:</a:t>
            </a:r>
            <a:r>
              <a:rPr lang="en-US" b="0" i="0" dirty="0">
                <a:solidFill>
                  <a:srgbClr val="000000"/>
                </a:solidFill>
                <a:effectLst/>
                <a:latin typeface="Söhne"/>
              </a:rPr>
              <a:t> Encourage and motivate employees to grow professionally.</a:t>
            </a:r>
          </a:p>
          <a:p>
            <a:pPr algn="l">
              <a:buFont typeface="+mj-lt"/>
              <a:buAutoNum type="arabicPeriod"/>
            </a:pPr>
            <a:r>
              <a:rPr lang="en-US" b="1" i="0" dirty="0">
                <a:solidFill>
                  <a:srgbClr val="000000"/>
                </a:solidFill>
                <a:effectLst/>
                <a:latin typeface="Söhne"/>
              </a:rPr>
              <a:t>Model Leadership:</a:t>
            </a:r>
            <a:r>
              <a:rPr lang="en-US" b="0" i="0" dirty="0">
                <a:solidFill>
                  <a:srgbClr val="000000"/>
                </a:solidFill>
                <a:effectLst/>
                <a:latin typeface="Söhne"/>
              </a:rPr>
              <a:t> Employees should learn by following the  model leadership example.</a:t>
            </a:r>
          </a:p>
          <a:p>
            <a:pPr algn="l">
              <a:buFont typeface="+mj-lt"/>
              <a:buAutoNum type="arabicPeriod"/>
            </a:pPr>
            <a:r>
              <a:rPr lang="en-US" b="1" i="0" dirty="0">
                <a:solidFill>
                  <a:srgbClr val="000000"/>
                </a:solidFill>
                <a:effectLst/>
                <a:latin typeface="Söhne"/>
              </a:rPr>
              <a:t>Produce Quality Results:</a:t>
            </a:r>
            <a:r>
              <a:rPr lang="en-US" b="0" i="0" dirty="0">
                <a:solidFill>
                  <a:srgbClr val="000000"/>
                </a:solidFill>
                <a:effectLst/>
                <a:latin typeface="Söhne"/>
              </a:rPr>
              <a:t> Create high-quality results in a productive and healthy work environment.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6DC51814-3B91-4036-94D2-3977634EE21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987428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800" kern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r>
              <a:rPr lang="en-US" sz="1800" kern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The map is based on four key principles: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US" sz="1800" kern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Starting with purpose and values the map focuses on the knowledge and </a:t>
            </a:r>
            <a:r>
              <a:rPr lang="en-US" sz="1800" kern="12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behaviours</a:t>
            </a:r>
            <a:r>
              <a:rPr lang="en-US" sz="1800" kern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necessary to progress in a HR position.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US" sz="1800" b="1" kern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Core knowledge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US" sz="1800" kern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map  has identified six essential knowledge areas that are necessary to influence change, add value, and make  a good impact on the workplace: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US" sz="1800" b="1" kern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Core </a:t>
            </a:r>
            <a:r>
              <a:rPr lang="en-US" sz="1800" b="1" kern="12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behaviours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US" sz="1800" kern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CIPD has defined eight core </a:t>
            </a:r>
            <a:r>
              <a:rPr lang="en-US" sz="1800" kern="12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behaviours</a:t>
            </a:r>
            <a:r>
              <a:rPr lang="en-US" sz="1800" kern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necessary to create value for people, </a:t>
            </a:r>
            <a:r>
              <a:rPr lang="en-US" sz="1800" kern="12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organisations</a:t>
            </a:r>
            <a:r>
              <a:rPr lang="en-US" sz="1800" kern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and society.</a:t>
            </a:r>
          </a:p>
          <a:p>
            <a:r>
              <a:rPr lang="en-US" sz="1800" b="1" kern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SPECIALIST KNOWLEDGE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US" sz="1800" kern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There are several opportunities in the human resources field   to  specializes in different career paths.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6DC51814-3B91-4036-94D2-3977634EE214}" type="slidenum">
              <a:rPr lang="en-GB" noProof="0" smtClean="0"/>
              <a:t>4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3088063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When an employee is hired, they are not just a new face for the business, they are a new relationship that matters because employers and employees work closely together, so making this relationship a positive one helps the employee </a:t>
            </a:r>
            <a:r>
              <a:rPr lang="en-US" dirty="0" err="1"/>
              <a:t>grow,the</a:t>
            </a:r>
            <a:r>
              <a:rPr lang="en-US" dirty="0"/>
              <a:t> job satisfaction </a:t>
            </a:r>
            <a:r>
              <a:rPr lang="en-US" dirty="0" err="1"/>
              <a:t>increase,and</a:t>
            </a:r>
            <a:r>
              <a:rPr lang="en-US" dirty="0"/>
              <a:t> there is   more chances to achieve success.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pPr algn="l">
              <a:buFont typeface="+mj-lt"/>
              <a:buAutoNum type="arabicPeriod"/>
            </a:pPr>
            <a:r>
              <a:rPr lang="en-US" b="1" i="0" dirty="0">
                <a:solidFill>
                  <a:srgbClr val="0D0D0D"/>
                </a:solidFill>
                <a:effectLst/>
                <a:latin typeface="Söhne"/>
              </a:rPr>
              <a:t>First, Clear Expectations and open communication</a:t>
            </a:r>
          </a:p>
          <a:p>
            <a:pPr algn="l">
              <a:buFont typeface="+mj-lt"/>
              <a:buAutoNum type="arabicPeriod"/>
            </a:pPr>
            <a:r>
              <a:rPr lang="en-US" b="1" i="0" dirty="0">
                <a:solidFill>
                  <a:srgbClr val="0D0D0D"/>
                </a:solidFill>
                <a:effectLst/>
                <a:latin typeface="Söhne"/>
              </a:rPr>
              <a:t> Feedback and Recognition: when the employee feels valued ,they became more productive .</a:t>
            </a:r>
            <a:endParaRPr lang="en-US" b="0" i="0" dirty="0">
              <a:solidFill>
                <a:srgbClr val="0D0D0D"/>
              </a:solidFill>
              <a:effectLst/>
              <a:latin typeface="Söhne"/>
            </a:endParaRPr>
          </a:p>
          <a:p>
            <a:pPr algn="l">
              <a:buFont typeface="+mj-lt"/>
              <a:buAutoNum type="arabicPeriod"/>
            </a:pPr>
            <a:r>
              <a:rPr lang="en-US" b="1" i="0" dirty="0">
                <a:solidFill>
                  <a:srgbClr val="0D0D0D"/>
                </a:solidFill>
                <a:effectLst/>
                <a:latin typeface="Söhne"/>
              </a:rPr>
              <a:t>Professional Development: the employees have to be motivated to develop and grow</a:t>
            </a:r>
            <a:endParaRPr lang="en-US" b="0" i="0" dirty="0">
              <a:solidFill>
                <a:srgbClr val="0D0D0D"/>
              </a:solidFill>
              <a:effectLst/>
              <a:latin typeface="Söhne"/>
            </a:endParaRPr>
          </a:p>
          <a:p>
            <a:pPr algn="l">
              <a:buFont typeface="+mj-lt"/>
              <a:buNone/>
            </a:pPr>
            <a:r>
              <a:rPr lang="en-US" b="1" i="0" dirty="0">
                <a:solidFill>
                  <a:srgbClr val="0D0D0D"/>
                </a:solidFill>
                <a:effectLst/>
                <a:latin typeface="Söhne"/>
              </a:rPr>
              <a:t>Work-Life Balance and Benefits</a:t>
            </a:r>
            <a:r>
              <a:rPr lang="en-US" b="0" i="0" dirty="0">
                <a:solidFill>
                  <a:srgbClr val="0D0D0D"/>
                </a:solidFill>
                <a:effectLst/>
                <a:latin typeface="Söhne"/>
              </a:rPr>
              <a:t> is about Offering good benefits like healthcare and retirement plans.</a:t>
            </a:r>
          </a:p>
          <a:p>
            <a:pPr algn="l">
              <a:buFont typeface="+mj-lt"/>
              <a:buNone/>
            </a:pPr>
            <a:r>
              <a:rPr lang="en-US" b="1" i="0" dirty="0">
                <a:solidFill>
                  <a:srgbClr val="0D0D0D"/>
                </a:solidFill>
                <a:effectLst/>
                <a:latin typeface="Söhne"/>
              </a:rPr>
              <a:t>Fair Compensation:</a:t>
            </a:r>
            <a:r>
              <a:rPr lang="en-US" b="0" i="0" dirty="0">
                <a:solidFill>
                  <a:srgbClr val="0D0D0D"/>
                </a:solidFill>
                <a:effectLst/>
                <a:latin typeface="Söhne"/>
              </a:rPr>
              <a:t> Making sure employees are paid well and fairly.</a:t>
            </a:r>
          </a:p>
          <a:p>
            <a:pPr algn="l">
              <a:buFont typeface="+mj-lt"/>
              <a:buAutoNum type="arabicPeriod"/>
            </a:pPr>
            <a:r>
              <a:rPr lang="en-US" b="0" i="0" dirty="0">
                <a:solidFill>
                  <a:srgbClr val="0D0D0D"/>
                </a:solidFill>
                <a:effectLst/>
                <a:latin typeface="Söhne"/>
              </a:rPr>
              <a:t>. </a:t>
            </a:r>
            <a:r>
              <a:rPr lang="en-US" b="1" i="0" dirty="0">
                <a:solidFill>
                  <a:srgbClr val="0D0D0D"/>
                </a:solidFill>
                <a:effectLst/>
                <a:latin typeface="Söhne"/>
              </a:rPr>
              <a:t>Inclusion and </a:t>
            </a:r>
            <a:r>
              <a:rPr lang="en-US" b="1" i="0" dirty="0" err="1">
                <a:solidFill>
                  <a:srgbClr val="0D0D0D"/>
                </a:solidFill>
                <a:effectLst/>
                <a:latin typeface="Söhne"/>
              </a:rPr>
              <a:t>Diversity:being</a:t>
            </a:r>
            <a:r>
              <a:rPr lang="en-US" b="1" i="0" dirty="0">
                <a:solidFill>
                  <a:srgbClr val="0D0D0D"/>
                </a:solidFill>
                <a:effectLst/>
                <a:latin typeface="Söhne"/>
              </a:rPr>
              <a:t> fair and equal to everyone</a:t>
            </a:r>
          </a:p>
          <a:p>
            <a:pPr algn="l">
              <a:buFont typeface="+mj-lt"/>
              <a:buAutoNum type="arabicPeriod"/>
            </a:pPr>
            <a:r>
              <a:rPr lang="en-US" b="1" i="0" dirty="0">
                <a:solidFill>
                  <a:srgbClr val="0D0D0D"/>
                </a:solidFill>
                <a:effectLst/>
                <a:latin typeface="Söhne"/>
              </a:rPr>
              <a:t>Empathy and Compassion :</a:t>
            </a:r>
            <a:r>
              <a:rPr lang="en-US" b="0" i="0" dirty="0">
                <a:solidFill>
                  <a:srgbClr val="0D0D0D"/>
                </a:solidFill>
                <a:effectLst/>
                <a:latin typeface="Söhne"/>
              </a:rPr>
              <a:t>Understanding and caring about employees' personal situations and challenges.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6DC51814-3B91-4036-94D2-3977634EE21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315873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None/>
              <a:tabLst/>
              <a:defRPr/>
            </a:pPr>
            <a:r>
              <a:rPr lang="en-US" b="1" i="0" dirty="0">
                <a:solidFill>
                  <a:srgbClr val="0D0D0D"/>
                </a:solidFill>
                <a:effectLst/>
                <a:latin typeface="Söhne"/>
              </a:rPr>
              <a:t>Working as a marketing officer at ESL which is educational provider my job is based on target.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None/>
              <a:tabLst/>
              <a:defRPr/>
            </a:pPr>
            <a:r>
              <a:rPr lang="en-US" b="1" i="0" dirty="0">
                <a:solidFill>
                  <a:srgbClr val="0D0D0D"/>
                </a:solidFill>
                <a:effectLst/>
                <a:latin typeface="Söhne"/>
              </a:rPr>
              <a:t>For each term we have to reach a personal and a group target  . One of the factors to influence a positive </a:t>
            </a:r>
            <a:r>
              <a:rPr lang="en-US" b="1" i="0" dirty="0" err="1">
                <a:solidFill>
                  <a:srgbClr val="0D0D0D"/>
                </a:solidFill>
                <a:effectLst/>
                <a:latin typeface="Söhne"/>
              </a:rPr>
              <a:t>ralationship</a:t>
            </a:r>
            <a:r>
              <a:rPr lang="en-US" b="1" i="0" dirty="0">
                <a:solidFill>
                  <a:srgbClr val="0D0D0D"/>
                </a:solidFill>
                <a:effectLst/>
                <a:latin typeface="Söhne"/>
              </a:rPr>
              <a:t>  is the reward that we receives for our hard work. 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None/>
              <a:tabLst/>
              <a:defRPr/>
            </a:pPr>
            <a:r>
              <a:rPr lang="en-US" b="1" i="0" dirty="0">
                <a:solidFill>
                  <a:srgbClr val="0D0D0D"/>
                </a:solidFill>
                <a:effectLst/>
                <a:latin typeface="Söhne"/>
              </a:rPr>
              <a:t>Last year for being a Top recruiter I was nominated by head office and I was offered a paid 3 day stay </a:t>
            </a:r>
            <a:r>
              <a:rPr lang="en-US" b="1" i="0" dirty="0" err="1">
                <a:solidFill>
                  <a:srgbClr val="0D0D0D"/>
                </a:solidFill>
                <a:effectLst/>
                <a:latin typeface="Söhne"/>
              </a:rPr>
              <a:t>Iondon</a:t>
            </a:r>
            <a:r>
              <a:rPr lang="en-US" b="1" i="0" dirty="0">
                <a:solidFill>
                  <a:srgbClr val="0D0D0D"/>
                </a:solidFill>
                <a:effectLst/>
                <a:latin typeface="Söhne"/>
              </a:rPr>
              <a:t> with my family as a </a:t>
            </a:r>
            <a:r>
              <a:rPr lang="en-US" b="1" i="0" dirty="0" err="1">
                <a:solidFill>
                  <a:srgbClr val="0D0D0D"/>
                </a:solidFill>
                <a:effectLst/>
                <a:latin typeface="Söhne"/>
              </a:rPr>
              <a:t>congratulatons</a:t>
            </a:r>
            <a:r>
              <a:rPr lang="en-US" b="1" i="0" dirty="0">
                <a:solidFill>
                  <a:srgbClr val="0D0D0D"/>
                </a:solidFill>
                <a:effectLst/>
                <a:latin typeface="Söhne"/>
              </a:rPr>
              <a:t> for reaching my targets. Tis was a </a:t>
            </a:r>
            <a:r>
              <a:rPr lang="en-US" b="1" i="0" dirty="0" err="1">
                <a:solidFill>
                  <a:srgbClr val="0D0D0D"/>
                </a:solidFill>
                <a:effectLst/>
                <a:latin typeface="Söhne"/>
              </a:rPr>
              <a:t>moivatin</a:t>
            </a:r>
            <a:r>
              <a:rPr lang="en-US" b="1" i="0" dirty="0">
                <a:solidFill>
                  <a:srgbClr val="0D0D0D"/>
                </a:solidFill>
                <a:effectLst/>
                <a:latin typeface="Söhne"/>
              </a:rPr>
              <a:t> for other team members to improve and perform better.</a:t>
            </a:r>
            <a:br>
              <a:rPr lang="en-US" b="0" i="0" dirty="0">
                <a:solidFill>
                  <a:srgbClr val="0D0D0D"/>
                </a:solidFill>
                <a:effectLst/>
                <a:latin typeface="Söhne"/>
              </a:rPr>
            </a:b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6DC51814-3B91-4036-94D2-3977634EE214}" type="slidenum">
              <a:rPr lang="en-GB" noProof="0" smtClean="0"/>
              <a:t>6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6030127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 this  presentation shows that Human Resources (HR) are really important in companies.HR is </a:t>
            </a:r>
            <a:r>
              <a:rPr lang="en-GB" sz="1200" dirty="0">
                <a:solidFill>
                  <a:srgbClr val="374151"/>
                </a:solidFill>
                <a:effectLst/>
                <a:latin typeface="Segoe UI" panose="020B0502040204020203" pitchFamily="34" charset="0"/>
                <a:ea typeface="Calibri" panose="020F0502020204030204" pitchFamily="34" charset="0"/>
              </a:rPr>
              <a:t> focusing on employee needs and preparing them to be successful at work. </a:t>
            </a:r>
            <a:r>
              <a:rPr lang="en-US" dirty="0"/>
              <a:t>  The values and practices of HR create  a happy workplace which leads to success for both :employe and organization.</a:t>
            </a:r>
          </a:p>
          <a:p>
            <a:endParaRPr 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6DC51814-3B91-4036-94D2-3977634EE214}" type="slidenum">
              <a:rPr lang="en-GB" noProof="0" smtClean="0"/>
              <a:t>7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0570106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79085-A172-41B2-A68A-4A94FAC34E1F}" type="datetimeFigureOut">
              <a:rPr lang="en-GB" smtClean="0"/>
              <a:t>01/03/2024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03DC2DEF-D2FE-4B45-ABA4-9F153FD1C98A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0372163"/>
      </p:ext>
    </p:extLst>
  </p:cSld>
  <p:clrMapOvr>
    <a:masterClrMapping/>
  </p:clrMapOvr>
  <p:hf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79085-A172-41B2-A68A-4A94FAC34E1F}" type="datetimeFigureOut">
              <a:rPr lang="en-GB" smtClean="0"/>
              <a:t>01/03/2024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690414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79085-A172-41B2-A68A-4A94FAC34E1F}" type="datetimeFigureOut">
              <a:rPr lang="en-GB" smtClean="0"/>
              <a:t>01/03/2024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12D3C7D-FFEC-FD83-B195-23C066404361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55BE4EB-96A0-E4DD-86CE-576387278BC9}"/>
              </a:ext>
            </a:extLst>
          </p:cNvPr>
          <p:cNvSpPr/>
          <p:nvPr userDrawn="1"/>
        </p:nvSpPr>
        <p:spPr>
          <a:xfrm>
            <a:off x="0" y="1389743"/>
            <a:ext cx="12192000" cy="407851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C10565F-5822-4582-F529-724CFA843063}"/>
              </a:ext>
            </a:extLst>
          </p:cNvPr>
          <p:cNvSpPr/>
          <p:nvPr userDrawn="1"/>
        </p:nvSpPr>
        <p:spPr>
          <a:xfrm>
            <a:off x="371475" y="580571"/>
            <a:ext cx="1573439" cy="1500187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458A367-B233-FCEF-0ED8-CFF74A6E7319}"/>
              </a:ext>
            </a:extLst>
          </p:cNvPr>
          <p:cNvSpPr/>
          <p:nvPr userDrawn="1"/>
        </p:nvSpPr>
        <p:spPr>
          <a:xfrm>
            <a:off x="7097486" y="5105274"/>
            <a:ext cx="4794477" cy="72596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6661855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79085-A172-41B2-A68A-4A94FAC34E1F}" type="datetimeFigureOut">
              <a:rPr lang="en-GB" smtClean="0"/>
              <a:t>01/03/2024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03DC2DEF-D2FE-4B45-ABA4-9F153FD1C98A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03999017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79085-A172-41B2-A68A-4A94FAC34E1F}" type="datetimeFigureOut">
              <a:rPr lang="en-GB" smtClean="0"/>
              <a:t>01/03/2024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03DC2DEF-D2FE-4B45-ABA4-9F153FD1C98A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672776786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79085-A172-41B2-A68A-4A94FAC34E1F}" type="datetimeFigureOut">
              <a:rPr lang="en-GB" smtClean="0"/>
              <a:t>01/03/2024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03DC2DEF-D2FE-4B45-ABA4-9F153FD1C98A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136350757"/>
      </p:ext>
    </p:extLst>
  </p:cSld>
  <p:clrMapOvr>
    <a:masterClrMapping/>
  </p:clrMapOvr>
  <p:hf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79085-A172-41B2-A68A-4A94FAC34E1F}" type="datetimeFigureOut">
              <a:rPr lang="en-GB" smtClean="0"/>
              <a:t>01/03/2024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03DC2DEF-D2FE-4B45-ABA4-9F153FD1C98A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030997482"/>
      </p:ext>
    </p:extLst>
  </p:cSld>
  <p:clrMapOvr>
    <a:masterClrMapping/>
  </p:clrMapOvr>
  <p:hf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79085-A172-41B2-A68A-4A94FAC34E1F}" type="datetimeFigureOut">
              <a:rPr lang="en-GB" smtClean="0"/>
              <a:t>01/03/2024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3030471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79085-A172-41B2-A68A-4A94FAC34E1F}" type="datetimeFigureOut">
              <a:rPr lang="en-GB" smtClean="0"/>
              <a:t>01/03/2024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7576233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79085-A172-41B2-A68A-4A94FAC34E1F}" type="datetimeFigureOut">
              <a:rPr lang="en-GB" smtClean="0"/>
              <a:t>01/03/2024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03DC2DEF-D2FE-4B45-ABA4-9F153FD1C98A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23269842"/>
      </p:ext>
    </p:extLst>
  </p:cSld>
  <p:clrMapOvr>
    <a:masterClrMapping/>
  </p:clrMapOvr>
  <p:hf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79085-A172-41B2-A68A-4A94FAC34E1F}" type="datetimeFigureOut">
              <a:rPr lang="en-GB" smtClean="0"/>
              <a:t>01/03/2024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03DC2DEF-D2FE-4B45-ABA4-9F153FD1C98A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960671421"/>
      </p:ext>
    </p:extLst>
  </p:cSld>
  <p:clrMapOvr>
    <a:masterClrMapping/>
  </p:clrMapOvr>
  <p:hf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DB43705-0B3F-4F77-A8BB-08EC09D36A56}"/>
              </a:ext>
            </a:extLst>
          </p:cNvPr>
          <p:cNvSpPr/>
          <p:nvPr userDrawn="1"/>
        </p:nvSpPr>
        <p:spPr>
          <a:xfrm>
            <a:off x="0" y="0"/>
            <a:ext cx="12192000" cy="21463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2BA5B3-8B1C-4C1C-B4EB-C9A8AC24A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7" cy="755649"/>
          </a:xfrm>
        </p:spPr>
        <p:txBody>
          <a:bodyPr rtlCol="0"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54C622-8EF1-4AE4-AB25-19D71A5C5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A2A6524-3EAC-4E27-BF8E-8F87E480F9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61797" y="3634443"/>
            <a:ext cx="5630165" cy="518457"/>
          </a:xfrm>
        </p:spPr>
        <p:txBody>
          <a:bodyPr rtlCol="0" anchor="ctr">
            <a:normAutofit/>
          </a:bodyPr>
          <a:lstStyle>
            <a:lvl1pPr marL="0" indent="0">
              <a:buNone/>
              <a:defRPr sz="20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FB94EC-1786-4ACB-B9A8-28216C7AB69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61797" y="4247320"/>
            <a:ext cx="5630165" cy="1953455"/>
          </a:xfrm>
        </p:spPr>
        <p:txBody>
          <a:bodyPr rtlCol="0">
            <a:normAutofit/>
          </a:bodyPr>
          <a:lstStyle>
            <a:lvl1pPr>
              <a:defRPr sz="18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A658D4-2F70-44A3-A7C3-BF6A1D7BE2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1476" y="3634443"/>
            <a:ext cx="5582064" cy="518457"/>
          </a:xfrm>
        </p:spPr>
        <p:txBody>
          <a:bodyPr rtlCol="0" anchor="ctr"/>
          <a:lstStyle>
            <a:lvl1pPr marL="0" indent="0">
              <a:buNone/>
              <a:defRPr sz="20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F57B0C-62A3-4053-936D-9841C7D76D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71476" y="4247320"/>
            <a:ext cx="5582064" cy="1953455"/>
          </a:xfrm>
        </p:spPr>
        <p:txBody>
          <a:bodyPr rtlCol="0">
            <a:normAutofit/>
          </a:bodyPr>
          <a:lstStyle>
            <a:lvl1pPr>
              <a:defRPr sz="18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1" name="Picture Placeholder 6">
            <a:extLst>
              <a:ext uri="{FF2B5EF4-FFF2-40B4-BE49-F238E27FC236}">
                <a16:creationId xmlns:a16="http://schemas.microsoft.com/office/drawing/2014/main" id="{16CD8AAD-701B-4F23-AB47-6FC68078713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6" y="1593851"/>
            <a:ext cx="5582064" cy="1929569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6" name="Picture Placeholder 6">
            <a:extLst>
              <a:ext uri="{FF2B5EF4-FFF2-40B4-BE49-F238E27FC236}">
                <a16:creationId xmlns:a16="http://schemas.microsoft.com/office/drawing/2014/main" id="{2B9551A7-E41A-4D0E-925B-71270CA0F33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81738" y="1593850"/>
            <a:ext cx="5582064" cy="1929569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68077966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ED497887-B1EF-4184-95F4-276A92D54B8F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2FFEDF-1F62-45E5-8000-9689D9DFC4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300" y="4406207"/>
            <a:ext cx="10439400" cy="1175444"/>
          </a:xfrm>
        </p:spPr>
        <p:txBody>
          <a:bodyPr rtlCol="0" anchor="ctr"/>
          <a:lstStyle>
            <a:lvl1pPr algn="ctr">
              <a:defRPr sz="60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D10129-98D8-456D-9925-F02A38DE14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73E3CFC-9652-4E07-82D7-0EC3304CAA1F}"/>
              </a:ext>
            </a:extLst>
          </p:cNvPr>
          <p:cNvSpPr/>
          <p:nvPr userDrawn="1"/>
        </p:nvSpPr>
        <p:spPr>
          <a:xfrm>
            <a:off x="0" y="0"/>
            <a:ext cx="12191999" cy="284797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230D70C6-13FD-45D4-8FB6-26C56B8FF2D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6" y="260350"/>
            <a:ext cx="11520488" cy="3657599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10ED78A-2A17-41C4-9030-D406C56DDF4A}"/>
              </a:ext>
            </a:extLst>
          </p:cNvPr>
          <p:cNvSpPr/>
          <p:nvPr userDrawn="1"/>
        </p:nvSpPr>
        <p:spPr>
          <a:xfrm>
            <a:off x="5795961" y="3914082"/>
            <a:ext cx="600075" cy="29189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46655705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565E0AE-C9AC-4E26-B4A4-DDEE620D8979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B15B70BB-4776-4914-92C9-092579FD6EB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47699" y="4517395"/>
            <a:ext cx="5372096" cy="711200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58899736-796A-4B23-9534-D8784DD9A238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254749" y="1642105"/>
            <a:ext cx="5372096" cy="711200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F023CF6-0A85-4867-A5CF-F75DDBC4C20A}"/>
              </a:ext>
            </a:extLst>
          </p:cNvPr>
          <p:cNvSpPr/>
          <p:nvPr userDrawn="1"/>
        </p:nvSpPr>
        <p:spPr>
          <a:xfrm>
            <a:off x="0" y="0"/>
            <a:ext cx="1854199" cy="1752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9F3577-4130-4F32-9302-DA8838D30560}"/>
              </a:ext>
            </a:extLst>
          </p:cNvPr>
          <p:cNvSpPr/>
          <p:nvPr userDrawn="1"/>
        </p:nvSpPr>
        <p:spPr>
          <a:xfrm>
            <a:off x="10337800" y="5122548"/>
            <a:ext cx="1854199" cy="1752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" name="Picture Placeholder 6">
            <a:extLst>
              <a:ext uri="{FF2B5EF4-FFF2-40B4-BE49-F238E27FC236}">
                <a16:creationId xmlns:a16="http://schemas.microsoft.com/office/drawing/2014/main" id="{7E138685-E3C5-48A4-8460-3BEDDDEDA6A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47699" y="571500"/>
            <a:ext cx="5372097" cy="3839847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6" name="Picture Placeholder 6">
            <a:extLst>
              <a:ext uri="{FF2B5EF4-FFF2-40B4-BE49-F238E27FC236}">
                <a16:creationId xmlns:a16="http://schemas.microsoft.com/office/drawing/2014/main" id="{B6811C8C-D1DA-4EE5-888B-A30D6285BA5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54748" y="2429505"/>
            <a:ext cx="5372097" cy="3856995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70094841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6607FB0-0FB2-41FD-B334-74C7B05B8CEE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2D02598E-521E-41CD-B068-134834CFF4F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4448175"/>
          </a:xfrm>
          <a:solidFill>
            <a:schemeClr val="bg1">
              <a:lumMod val="95000"/>
            </a:schemeClr>
          </a:solidFill>
        </p:spPr>
        <p:txBody>
          <a:bodyPr rtlCol="0">
            <a:normAutofit/>
          </a:bodyPr>
          <a:lstStyle>
            <a:lvl1pPr marL="0" indent="0" algn="ctr">
              <a:buNone/>
              <a:defRPr sz="18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04A5F51-C7E6-44CC-ADF3-1C83AA35D0DC}"/>
              </a:ext>
            </a:extLst>
          </p:cNvPr>
          <p:cNvSpPr/>
          <p:nvPr userDrawn="1"/>
        </p:nvSpPr>
        <p:spPr>
          <a:xfrm>
            <a:off x="0" y="4448175"/>
            <a:ext cx="12192000" cy="24098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8B51C6-9166-4F67-995A-396809E653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1475" y="4551363"/>
            <a:ext cx="11520488" cy="1176337"/>
          </a:xfrm>
        </p:spPr>
        <p:txBody>
          <a:bodyPr rtlCol="0" anchor="ctr"/>
          <a:lstStyle>
            <a:lvl1pPr algn="ctr">
              <a:defRPr sz="60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51C9A4-8764-4CB3-AC26-C957C0E84B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71475" y="5830888"/>
            <a:ext cx="11520488" cy="550862"/>
          </a:xfrm>
        </p:spPr>
        <p:txBody>
          <a:bodyPr rtlCol="0"/>
          <a:lstStyle>
            <a:lvl1pPr marL="0" indent="0" algn="ctr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69481067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6607FB0-0FB2-41FD-B334-74C7B05B8CEE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2D02598E-521E-41CD-B068-134834CFF4F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7999"/>
          </a:xfrm>
          <a:solidFill>
            <a:schemeClr val="bg1">
              <a:lumMod val="95000"/>
            </a:schemeClr>
          </a:solidFill>
        </p:spPr>
        <p:txBody>
          <a:bodyPr rtlCol="0">
            <a:normAutofit/>
          </a:bodyPr>
          <a:lstStyle>
            <a:lvl1pPr marL="0" indent="0" algn="ctr">
              <a:buNone/>
              <a:defRPr sz="18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8B51C6-9166-4F67-995A-396809E653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436610" y="1779589"/>
            <a:ext cx="5318781" cy="2182811"/>
          </a:xfrm>
        </p:spPr>
        <p:txBody>
          <a:bodyPr rtlCol="0" anchor="b">
            <a:normAutofit/>
          </a:bodyPr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51C9A4-8764-4CB3-AC26-C957C0E84B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436610" y="4079083"/>
            <a:ext cx="5318781" cy="976311"/>
          </a:xfrm>
        </p:spPr>
        <p:txBody>
          <a:bodyPr rtlCol="0"/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85504433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6607FB0-0FB2-41FD-B334-74C7B05B8CEE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1A59197-7C21-44E6-8A97-DE0ABD1E6909}"/>
              </a:ext>
            </a:extLst>
          </p:cNvPr>
          <p:cNvSpPr/>
          <p:nvPr userDrawn="1"/>
        </p:nvSpPr>
        <p:spPr>
          <a:xfrm>
            <a:off x="0" y="0"/>
            <a:ext cx="6413500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2D02598E-521E-41CD-B068-134834CFF4F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5016500" y="472281"/>
            <a:ext cx="7175500" cy="5913439"/>
          </a:xfrm>
          <a:solidFill>
            <a:schemeClr val="bg1">
              <a:lumMod val="95000"/>
            </a:schemeClr>
          </a:solidFill>
        </p:spPr>
        <p:txBody>
          <a:bodyPr rtlCol="0">
            <a:normAutofit/>
          </a:bodyPr>
          <a:lstStyle>
            <a:lvl1pPr marL="0" indent="0" algn="ctr">
              <a:buNone/>
              <a:defRPr sz="18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8B51C6-9166-4F67-995A-396809E653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1476" y="1779589"/>
            <a:ext cx="4416424" cy="2182811"/>
          </a:xfrm>
        </p:spPr>
        <p:txBody>
          <a:bodyPr rtlCol="0" anchor="b">
            <a:normAutofit/>
          </a:bodyPr>
          <a:lstStyle>
            <a:lvl1pPr algn="l">
              <a:defRPr sz="54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51C9A4-8764-4CB3-AC26-C957C0E84B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71476" y="4079083"/>
            <a:ext cx="4416424" cy="976311"/>
          </a:xfrm>
        </p:spPr>
        <p:txBody>
          <a:bodyPr rtlCol="0"/>
          <a:lstStyle>
            <a:lvl1pPr marL="0" indent="0" algn="l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1626B81-8882-4179-8C3A-BEA9BBEF2A62}"/>
              </a:ext>
            </a:extLst>
          </p:cNvPr>
          <p:cNvSpPr/>
          <p:nvPr userDrawn="1"/>
        </p:nvSpPr>
        <p:spPr>
          <a:xfrm>
            <a:off x="5021263" y="368300"/>
            <a:ext cx="3159760" cy="11668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2483641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6607FB0-0FB2-41FD-B334-74C7B05B8CEE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517DDCC-4521-4225-8F36-D4B39128409A}"/>
              </a:ext>
            </a:extLst>
          </p:cNvPr>
          <p:cNvSpPr/>
          <p:nvPr userDrawn="1"/>
        </p:nvSpPr>
        <p:spPr>
          <a:xfrm>
            <a:off x="8991600" y="3965574"/>
            <a:ext cx="3200400" cy="2892426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16570C8-2343-4B74-AF97-DC7CE5D92865}"/>
              </a:ext>
            </a:extLst>
          </p:cNvPr>
          <p:cNvSpPr/>
          <p:nvPr userDrawn="1"/>
        </p:nvSpPr>
        <p:spPr>
          <a:xfrm>
            <a:off x="0" y="0"/>
            <a:ext cx="3200400" cy="2892426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2D02598E-521E-41CD-B068-134834CFF4FF}"/>
              </a:ext>
            </a:extLst>
          </p:cNvPr>
          <p:cNvSpPr>
            <a:spLocks noGrp="1"/>
          </p:cNvSpPr>
          <p:nvPr userDrawn="1">
            <p:ph type="pic" sz="quarter" idx="10"/>
          </p:nvPr>
        </p:nvSpPr>
        <p:spPr>
          <a:xfrm>
            <a:off x="371476" y="278606"/>
            <a:ext cx="11520487" cy="3150394"/>
          </a:xfrm>
          <a:solidFill>
            <a:schemeClr val="bg1">
              <a:lumMod val="95000"/>
            </a:schemeClr>
          </a:solidFill>
        </p:spPr>
        <p:txBody>
          <a:bodyPr rtlCol="0">
            <a:normAutofit/>
          </a:bodyPr>
          <a:lstStyle>
            <a:lvl1pPr marL="0" indent="0" algn="ctr">
              <a:buNone/>
              <a:defRPr sz="18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0B27536-7968-45BB-9FA8-DF1A47A47827}"/>
              </a:ext>
            </a:extLst>
          </p:cNvPr>
          <p:cNvSpPr/>
          <p:nvPr userDrawn="1"/>
        </p:nvSpPr>
        <p:spPr>
          <a:xfrm>
            <a:off x="371476" y="3429000"/>
            <a:ext cx="11520487" cy="27717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8B51C6-9166-4F67-995A-396809E6533C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10507" y="3886201"/>
            <a:ext cx="9242424" cy="1104900"/>
          </a:xfrm>
        </p:spPr>
        <p:txBody>
          <a:bodyPr rtlCol="0" anchor="ctr">
            <a:normAutofit/>
          </a:bodyPr>
          <a:lstStyle>
            <a:lvl1pPr algn="ctr">
              <a:defRPr sz="54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51C9A4-8764-4CB3-AC26-C957C0E84BCD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10507" y="5130801"/>
            <a:ext cx="9242424" cy="533400"/>
          </a:xfrm>
        </p:spPr>
        <p:txBody>
          <a:bodyPr rtlCol="0"/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2837917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29C071DB-1B6B-4FC3-A099-12F35734D22D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5768407-2D97-4F4F-8CB8-4D3668680B64}"/>
              </a:ext>
            </a:extLst>
          </p:cNvPr>
          <p:cNvSpPr/>
          <p:nvPr userDrawn="1"/>
        </p:nvSpPr>
        <p:spPr>
          <a:xfrm>
            <a:off x="371475" y="1460501"/>
            <a:ext cx="5724525" cy="474027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>
              <a:ln>
                <a:noFill/>
              </a:ln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4FD2F3-3119-48E2-B464-A93E23C5A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4600" y="260351"/>
            <a:ext cx="9702800" cy="973137"/>
          </a:xfrm>
        </p:spPr>
        <p:txBody>
          <a:bodyPr rtlCol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E87C6E-3441-429B-A81D-87F8344C06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6100" y="1638299"/>
            <a:ext cx="5346700" cy="4381501"/>
          </a:xfrm>
        </p:spPr>
        <p:txBody>
          <a:bodyPr rtlCol="0">
            <a:normAutofit/>
          </a:bodyPr>
          <a:lstStyle>
            <a:lvl1pPr>
              <a:defRPr sz="2400">
                <a:solidFill>
                  <a:schemeClr val="bg1"/>
                </a:solidFill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1800">
                <a:solidFill>
                  <a:schemeClr val="bg1"/>
                </a:solidFill>
              </a:defRPr>
            </a:lvl3pPr>
            <a:lvl4pPr>
              <a:defRPr sz="1600">
                <a:solidFill>
                  <a:schemeClr val="bg1"/>
                </a:solidFill>
              </a:defRPr>
            </a:lvl4pPr>
            <a:lvl5pPr>
              <a:defRPr sz="16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8ECDD1-1369-42FD-BD19-6797742A1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6D4AFEBD-46AA-4A09-AD19-CDD123811A4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096000" y="1460501"/>
            <a:ext cx="5795963" cy="4740274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37717101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4C5F727-FA73-47F4-8647-79441AA996E3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4FD2F3-3119-48E2-B464-A93E23C5A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6" y="260351"/>
            <a:ext cx="5495926" cy="2138362"/>
          </a:xfrm>
        </p:spPr>
        <p:txBody>
          <a:bodyPr rtlCol="0" anchor="b">
            <a:noAutofit/>
          </a:bodyPr>
          <a:lstStyle>
            <a:lvl1pPr>
              <a:defRPr sz="5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E87C6E-3441-429B-A81D-87F8344C06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475" y="2603500"/>
            <a:ext cx="5495926" cy="3573463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8ECDD1-1369-42FD-BD19-6797742A1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5" name="Picture Placeholder 1">
            <a:extLst>
              <a:ext uri="{FF2B5EF4-FFF2-40B4-BE49-F238E27FC236}">
                <a16:creationId xmlns:a16="http://schemas.microsoft.com/office/drawing/2014/main" id="{08C777B1-9A90-4B1E-A6AE-9339286077EB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9191224" y="637283"/>
            <a:ext cx="2692800" cy="2782540"/>
          </a:xfrm>
          <a:custGeom>
            <a:avLst/>
            <a:gdLst>
              <a:gd name="connsiteX0" fmla="*/ 0 w 2692800"/>
              <a:gd name="connsiteY0" fmla="*/ 0 h 2693640"/>
              <a:gd name="connsiteX1" fmla="*/ 2692800 w 2692800"/>
              <a:gd name="connsiteY1" fmla="*/ 0 h 2693640"/>
              <a:gd name="connsiteX2" fmla="*/ 2692800 w 2692800"/>
              <a:gd name="connsiteY2" fmla="*/ 2693640 h 2693640"/>
              <a:gd name="connsiteX3" fmla="*/ 0 w 2692800"/>
              <a:gd name="connsiteY3" fmla="*/ 2693640 h 26936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692800" h="2693640">
                <a:moveTo>
                  <a:pt x="0" y="0"/>
                </a:moveTo>
                <a:lnTo>
                  <a:pt x="2692800" y="0"/>
                </a:lnTo>
                <a:lnTo>
                  <a:pt x="2692800" y="2693640"/>
                </a:lnTo>
                <a:lnTo>
                  <a:pt x="0" y="269364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ID" sz="1800" dirty="0"/>
            </a:lvl1pPr>
          </a:lstStyle>
          <a:p>
            <a:pPr marL="0" lvl="0" indent="0" algn="ctr" rtl="0">
              <a:buNone/>
            </a:pPr>
            <a:r>
              <a:rPr lang="en-GB" noProof="0"/>
              <a:t>Add Image Here</a:t>
            </a:r>
          </a:p>
        </p:txBody>
      </p:sp>
      <p:sp>
        <p:nvSpPr>
          <p:cNvPr id="7" name="Picture Placeholder 2">
            <a:extLst>
              <a:ext uri="{FF2B5EF4-FFF2-40B4-BE49-F238E27FC236}">
                <a16:creationId xmlns:a16="http://schemas.microsoft.com/office/drawing/2014/main" id="{0FEA994A-8056-4F3D-9365-B6A362A93EE3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6498424" y="3430043"/>
            <a:ext cx="2692800" cy="2772320"/>
          </a:xfrm>
          <a:custGeom>
            <a:avLst/>
            <a:gdLst>
              <a:gd name="connsiteX0" fmla="*/ 0 w 2692800"/>
              <a:gd name="connsiteY0" fmla="*/ 0 h 2693640"/>
              <a:gd name="connsiteX1" fmla="*/ 2692800 w 2692800"/>
              <a:gd name="connsiteY1" fmla="*/ 0 h 2693640"/>
              <a:gd name="connsiteX2" fmla="*/ 2692800 w 2692800"/>
              <a:gd name="connsiteY2" fmla="*/ 2693640 h 2693640"/>
              <a:gd name="connsiteX3" fmla="*/ 0 w 2692800"/>
              <a:gd name="connsiteY3" fmla="*/ 2693640 h 26936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692800" h="2693640">
                <a:moveTo>
                  <a:pt x="0" y="0"/>
                </a:moveTo>
                <a:lnTo>
                  <a:pt x="2692800" y="0"/>
                </a:lnTo>
                <a:lnTo>
                  <a:pt x="2692800" y="2693640"/>
                </a:lnTo>
                <a:lnTo>
                  <a:pt x="0" y="269364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ID" sz="1800" dirty="0"/>
            </a:lvl1pPr>
          </a:lstStyle>
          <a:p>
            <a:pPr marL="0" lvl="0" indent="0" algn="ctr" rtl="0">
              <a:buNone/>
            </a:pPr>
            <a:r>
              <a:rPr lang="en-GB" noProof="0"/>
              <a:t>Add Image Here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429E334-587D-4420-9285-C2A5F494582B}"/>
              </a:ext>
            </a:extLst>
          </p:cNvPr>
          <p:cNvSpPr/>
          <p:nvPr userDrawn="1"/>
        </p:nvSpPr>
        <p:spPr>
          <a:xfrm>
            <a:off x="9289522" y="3527226"/>
            <a:ext cx="1248102" cy="12481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7BD4601-EF26-4D7C-8CB6-95488F17575B}"/>
              </a:ext>
            </a:extLst>
          </p:cNvPr>
          <p:cNvSpPr/>
          <p:nvPr userDrawn="1"/>
        </p:nvSpPr>
        <p:spPr>
          <a:xfrm>
            <a:off x="8621786" y="2848323"/>
            <a:ext cx="496540" cy="49654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1949C41-2679-4E9D-A28C-F0C979F5702B}"/>
              </a:ext>
            </a:extLst>
          </p:cNvPr>
          <p:cNvSpPr/>
          <p:nvPr userDrawn="1"/>
        </p:nvSpPr>
        <p:spPr>
          <a:xfrm>
            <a:off x="8870898" y="2508125"/>
            <a:ext cx="247428" cy="247428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454B05D-55FD-4118-B899-4095FF50870D}"/>
              </a:ext>
            </a:extLst>
          </p:cNvPr>
          <p:cNvSpPr/>
          <p:nvPr userDrawn="1"/>
        </p:nvSpPr>
        <p:spPr>
          <a:xfrm>
            <a:off x="0" y="933450"/>
            <a:ext cx="300037" cy="146526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4053300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4C5F727-FA73-47F4-8647-79441AA996E3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4FD2F3-3119-48E2-B464-A93E23C5A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6" y="1016000"/>
            <a:ext cx="3997324" cy="2501899"/>
          </a:xfrm>
        </p:spPr>
        <p:txBody>
          <a:bodyPr rtlCol="0" anchor="b">
            <a:noAutofit/>
          </a:bodyPr>
          <a:lstStyle>
            <a:lvl1pPr>
              <a:defRPr sz="5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E87C6E-3441-429B-A81D-87F8344C06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475" y="3619500"/>
            <a:ext cx="3997325" cy="2557463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8ECDD1-1369-42FD-BD19-6797742A1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3" name="Picture Placeholder 6">
            <a:extLst>
              <a:ext uri="{FF2B5EF4-FFF2-40B4-BE49-F238E27FC236}">
                <a16:creationId xmlns:a16="http://schemas.microsoft.com/office/drawing/2014/main" id="{9303FD92-1AC4-4708-B13E-C97E00210D2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902201" y="619125"/>
            <a:ext cx="3454400" cy="5581650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4" name="Picture Placeholder 6">
            <a:extLst>
              <a:ext uri="{FF2B5EF4-FFF2-40B4-BE49-F238E27FC236}">
                <a16:creationId xmlns:a16="http://schemas.microsoft.com/office/drawing/2014/main" id="{F6824EBC-CC6E-4D5A-B85A-DAC55ACE8533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432801" y="260351"/>
            <a:ext cx="3454400" cy="5581649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3661888-890D-4E0C-8076-65EDFDB7DE27}"/>
              </a:ext>
            </a:extLst>
          </p:cNvPr>
          <p:cNvSpPr/>
          <p:nvPr userDrawn="1"/>
        </p:nvSpPr>
        <p:spPr>
          <a:xfrm>
            <a:off x="8432801" y="5842000"/>
            <a:ext cx="3459162" cy="35877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AE48EF9-5BAF-4BD7-A6BE-866C0307B69F}"/>
              </a:ext>
            </a:extLst>
          </p:cNvPr>
          <p:cNvSpPr/>
          <p:nvPr userDrawn="1"/>
        </p:nvSpPr>
        <p:spPr>
          <a:xfrm>
            <a:off x="4902201" y="239509"/>
            <a:ext cx="3459162" cy="35877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8D4A5F4-99AC-4FB3-8A59-AB8D7B4FC7D7}"/>
              </a:ext>
            </a:extLst>
          </p:cNvPr>
          <p:cNvSpPr/>
          <p:nvPr userDrawn="1"/>
        </p:nvSpPr>
        <p:spPr>
          <a:xfrm>
            <a:off x="0" y="1384300"/>
            <a:ext cx="177800" cy="44577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7401361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4C5F727-FA73-47F4-8647-79441AA996E3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4FD2F3-3119-48E2-B464-A93E23C5A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6" y="476250"/>
            <a:ext cx="5165724" cy="2557463"/>
          </a:xfrm>
        </p:spPr>
        <p:txBody>
          <a:bodyPr rtlCol="0" anchor="ctr">
            <a:noAutofit/>
          </a:bodyPr>
          <a:lstStyle>
            <a:lvl1pPr>
              <a:defRPr sz="5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E87C6E-3441-429B-A81D-87F8344C06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476250"/>
            <a:ext cx="5795963" cy="2557463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8ECDD1-1369-42FD-BD19-6797742A1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3" name="Picture Placeholder 6">
            <a:extLst>
              <a:ext uri="{FF2B5EF4-FFF2-40B4-BE49-F238E27FC236}">
                <a16:creationId xmlns:a16="http://schemas.microsoft.com/office/drawing/2014/main" id="{9303FD92-1AC4-4708-B13E-C97E00210D2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6" y="3233941"/>
            <a:ext cx="11520486" cy="2966833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E4979D5-6F1E-40A2-9A8E-8C5AE1AA3B62}"/>
              </a:ext>
            </a:extLst>
          </p:cNvPr>
          <p:cNvSpPr/>
          <p:nvPr userDrawn="1"/>
        </p:nvSpPr>
        <p:spPr>
          <a:xfrm>
            <a:off x="0" y="476250"/>
            <a:ext cx="165100" cy="255746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387963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4C5F727-FA73-47F4-8647-79441AA996E3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4FD2F3-3119-48E2-B464-A93E23C5A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1783831"/>
            <a:ext cx="3111954" cy="3290338"/>
          </a:xfrm>
        </p:spPr>
        <p:txBody>
          <a:bodyPr rtlCol="0" anchor="ctr">
            <a:noAutofit/>
          </a:bodyPr>
          <a:lstStyle>
            <a:lvl1pPr>
              <a:defRPr sz="4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E87C6E-3441-429B-A81D-87F8344C06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89370" y="1783832"/>
            <a:ext cx="4402592" cy="3290338"/>
          </a:xfrm>
        </p:spPr>
        <p:txBody>
          <a:bodyPr rtlCol="0"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8ECDD1-1369-42FD-BD19-6797742A1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3" name="Picture Placeholder 6">
            <a:extLst>
              <a:ext uri="{FF2B5EF4-FFF2-40B4-BE49-F238E27FC236}">
                <a16:creationId xmlns:a16="http://schemas.microsoft.com/office/drawing/2014/main" id="{9303FD92-1AC4-4708-B13E-C97E00210D2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672114" y="0"/>
            <a:ext cx="3628571" cy="6858000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E16C293-C1E0-4EA5-BDE5-D226D72FC08B}"/>
              </a:ext>
            </a:extLst>
          </p:cNvPr>
          <p:cNvSpPr/>
          <p:nvPr userDrawn="1"/>
        </p:nvSpPr>
        <p:spPr>
          <a:xfrm>
            <a:off x="371475" y="5297714"/>
            <a:ext cx="3111954" cy="156028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C770C08-8FFF-4293-8E7D-DBFEE4E3E443}"/>
              </a:ext>
            </a:extLst>
          </p:cNvPr>
          <p:cNvSpPr/>
          <p:nvPr userDrawn="1"/>
        </p:nvSpPr>
        <p:spPr>
          <a:xfrm>
            <a:off x="7489370" y="0"/>
            <a:ext cx="4402593" cy="1560286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1462061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ED497887-B1EF-4184-95F4-276A92D54B8F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F93C6CC-9D8D-4981-8106-72C617756BD8}"/>
              </a:ext>
            </a:extLst>
          </p:cNvPr>
          <p:cNvSpPr/>
          <p:nvPr userDrawn="1"/>
        </p:nvSpPr>
        <p:spPr>
          <a:xfrm>
            <a:off x="0" y="0"/>
            <a:ext cx="6096000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1" name="Picture Placeholder 6">
            <a:extLst>
              <a:ext uri="{FF2B5EF4-FFF2-40B4-BE49-F238E27FC236}">
                <a16:creationId xmlns:a16="http://schemas.microsoft.com/office/drawing/2014/main" id="{391EAACA-1322-4E60-917E-C7408F539D5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6" y="260350"/>
            <a:ext cx="11520488" cy="6009821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2FFEDF-1F62-45E5-8000-9689D9DFC4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4750" y="3957831"/>
            <a:ext cx="9620250" cy="1500187"/>
          </a:xfrm>
        </p:spPr>
        <p:txBody>
          <a:bodyPr rtlCol="0" anchor="ctr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D10129-98D8-456D-9925-F02A38DE14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3296215-27AE-462B-9127-E1C932633896}"/>
              </a:ext>
            </a:extLst>
          </p:cNvPr>
          <p:cNvSpPr/>
          <p:nvPr userDrawn="1"/>
        </p:nvSpPr>
        <p:spPr>
          <a:xfrm>
            <a:off x="1093471" y="3843394"/>
            <a:ext cx="1722120" cy="1729060"/>
          </a:xfrm>
          <a:custGeom>
            <a:avLst/>
            <a:gdLst>
              <a:gd name="connsiteX0" fmla="*/ 0 w 2730500"/>
              <a:gd name="connsiteY0" fmla="*/ 0 h 2730500"/>
              <a:gd name="connsiteX1" fmla="*/ 2730500 w 2730500"/>
              <a:gd name="connsiteY1" fmla="*/ 0 h 2730500"/>
              <a:gd name="connsiteX2" fmla="*/ 2730500 w 2730500"/>
              <a:gd name="connsiteY2" fmla="*/ 672834 h 2730500"/>
              <a:gd name="connsiteX3" fmla="*/ 2606675 w 2730500"/>
              <a:gd name="connsiteY3" fmla="*/ 672834 h 2730500"/>
              <a:gd name="connsiteX4" fmla="*/ 2606675 w 2730500"/>
              <a:gd name="connsiteY4" fmla="*/ 116870 h 2730500"/>
              <a:gd name="connsiteX5" fmla="*/ 123826 w 2730500"/>
              <a:gd name="connsiteY5" fmla="*/ 116870 h 2730500"/>
              <a:gd name="connsiteX6" fmla="*/ 123826 w 2730500"/>
              <a:gd name="connsiteY6" fmla="*/ 2613630 h 2730500"/>
              <a:gd name="connsiteX7" fmla="*/ 2606675 w 2730500"/>
              <a:gd name="connsiteY7" fmla="*/ 2613630 h 2730500"/>
              <a:gd name="connsiteX8" fmla="*/ 2606675 w 2730500"/>
              <a:gd name="connsiteY8" fmla="*/ 2066205 h 2730500"/>
              <a:gd name="connsiteX9" fmla="*/ 2730500 w 2730500"/>
              <a:gd name="connsiteY9" fmla="*/ 2066205 h 2730500"/>
              <a:gd name="connsiteX10" fmla="*/ 2730500 w 2730500"/>
              <a:gd name="connsiteY10" fmla="*/ 2730500 h 2730500"/>
              <a:gd name="connsiteX11" fmla="*/ 0 w 2730500"/>
              <a:gd name="connsiteY11" fmla="*/ 2730500 h 27305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730500" h="2730500">
                <a:moveTo>
                  <a:pt x="0" y="0"/>
                </a:moveTo>
                <a:lnTo>
                  <a:pt x="2730500" y="0"/>
                </a:lnTo>
                <a:lnTo>
                  <a:pt x="2730500" y="672834"/>
                </a:lnTo>
                <a:lnTo>
                  <a:pt x="2606675" y="672834"/>
                </a:lnTo>
                <a:lnTo>
                  <a:pt x="2606675" y="116870"/>
                </a:lnTo>
                <a:lnTo>
                  <a:pt x="123826" y="116870"/>
                </a:lnTo>
                <a:lnTo>
                  <a:pt x="123826" y="2613630"/>
                </a:lnTo>
                <a:lnTo>
                  <a:pt x="2606675" y="2613630"/>
                </a:lnTo>
                <a:lnTo>
                  <a:pt x="2606675" y="2066205"/>
                </a:lnTo>
                <a:lnTo>
                  <a:pt x="2730500" y="2066205"/>
                </a:lnTo>
                <a:lnTo>
                  <a:pt x="2730500" y="2730500"/>
                </a:lnTo>
                <a:lnTo>
                  <a:pt x="0" y="27305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274798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ED497887-B1EF-4184-95F4-276A92D54B8F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2DB7CFEB-6952-4BC3-B9E0-0C382490F9E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400675" y="260350"/>
            <a:ext cx="6499502" cy="5940425"/>
          </a:xfrm>
          <a:custGeom>
            <a:avLst/>
            <a:gdLst>
              <a:gd name="connsiteX0" fmla="*/ 4432576 w 6499502"/>
              <a:gd name="connsiteY0" fmla="*/ 4057650 h 5940425"/>
              <a:gd name="connsiteX1" fmla="*/ 6499502 w 6499502"/>
              <a:gd name="connsiteY1" fmla="*/ 4057650 h 5940425"/>
              <a:gd name="connsiteX2" fmla="*/ 6499502 w 6499502"/>
              <a:gd name="connsiteY2" fmla="*/ 5940425 h 5940425"/>
              <a:gd name="connsiteX3" fmla="*/ 4432576 w 6499502"/>
              <a:gd name="connsiteY3" fmla="*/ 5940425 h 5940425"/>
              <a:gd name="connsiteX4" fmla="*/ 2216288 w 6499502"/>
              <a:gd name="connsiteY4" fmla="*/ 4057650 h 5940425"/>
              <a:gd name="connsiteX5" fmla="*/ 4283214 w 6499502"/>
              <a:gd name="connsiteY5" fmla="*/ 4057650 h 5940425"/>
              <a:gd name="connsiteX6" fmla="*/ 4283214 w 6499502"/>
              <a:gd name="connsiteY6" fmla="*/ 5940425 h 5940425"/>
              <a:gd name="connsiteX7" fmla="*/ 2216288 w 6499502"/>
              <a:gd name="connsiteY7" fmla="*/ 5940425 h 5940425"/>
              <a:gd name="connsiteX8" fmla="*/ 0 w 6499502"/>
              <a:gd name="connsiteY8" fmla="*/ 4057650 h 5940425"/>
              <a:gd name="connsiteX9" fmla="*/ 2066926 w 6499502"/>
              <a:gd name="connsiteY9" fmla="*/ 4057650 h 5940425"/>
              <a:gd name="connsiteX10" fmla="*/ 2066926 w 6499502"/>
              <a:gd name="connsiteY10" fmla="*/ 5940425 h 5940425"/>
              <a:gd name="connsiteX11" fmla="*/ 0 w 6499502"/>
              <a:gd name="connsiteY11" fmla="*/ 5940425 h 5940425"/>
              <a:gd name="connsiteX12" fmla="*/ 4432576 w 6499502"/>
              <a:gd name="connsiteY12" fmla="*/ 2028825 h 5940425"/>
              <a:gd name="connsiteX13" fmla="*/ 6499502 w 6499502"/>
              <a:gd name="connsiteY13" fmla="*/ 2028825 h 5940425"/>
              <a:gd name="connsiteX14" fmla="*/ 6499502 w 6499502"/>
              <a:gd name="connsiteY14" fmla="*/ 3911600 h 5940425"/>
              <a:gd name="connsiteX15" fmla="*/ 4432576 w 6499502"/>
              <a:gd name="connsiteY15" fmla="*/ 3911600 h 5940425"/>
              <a:gd name="connsiteX16" fmla="*/ 2216288 w 6499502"/>
              <a:gd name="connsiteY16" fmla="*/ 2028825 h 5940425"/>
              <a:gd name="connsiteX17" fmla="*/ 4283214 w 6499502"/>
              <a:gd name="connsiteY17" fmla="*/ 2028825 h 5940425"/>
              <a:gd name="connsiteX18" fmla="*/ 4283214 w 6499502"/>
              <a:gd name="connsiteY18" fmla="*/ 3911600 h 5940425"/>
              <a:gd name="connsiteX19" fmla="*/ 2216288 w 6499502"/>
              <a:gd name="connsiteY19" fmla="*/ 3911600 h 5940425"/>
              <a:gd name="connsiteX20" fmla="*/ 0 w 6499502"/>
              <a:gd name="connsiteY20" fmla="*/ 2028825 h 5940425"/>
              <a:gd name="connsiteX21" fmla="*/ 2066926 w 6499502"/>
              <a:gd name="connsiteY21" fmla="*/ 2028825 h 5940425"/>
              <a:gd name="connsiteX22" fmla="*/ 2066926 w 6499502"/>
              <a:gd name="connsiteY22" fmla="*/ 3911600 h 5940425"/>
              <a:gd name="connsiteX23" fmla="*/ 0 w 6499502"/>
              <a:gd name="connsiteY23" fmla="*/ 3911600 h 5940425"/>
              <a:gd name="connsiteX24" fmla="*/ 4432576 w 6499502"/>
              <a:gd name="connsiteY24" fmla="*/ 0 h 5940425"/>
              <a:gd name="connsiteX25" fmla="*/ 6499502 w 6499502"/>
              <a:gd name="connsiteY25" fmla="*/ 0 h 5940425"/>
              <a:gd name="connsiteX26" fmla="*/ 6499502 w 6499502"/>
              <a:gd name="connsiteY26" fmla="*/ 1882775 h 5940425"/>
              <a:gd name="connsiteX27" fmla="*/ 4432576 w 6499502"/>
              <a:gd name="connsiteY27" fmla="*/ 1882775 h 5940425"/>
              <a:gd name="connsiteX28" fmla="*/ 2216288 w 6499502"/>
              <a:gd name="connsiteY28" fmla="*/ 0 h 5940425"/>
              <a:gd name="connsiteX29" fmla="*/ 4283214 w 6499502"/>
              <a:gd name="connsiteY29" fmla="*/ 0 h 5940425"/>
              <a:gd name="connsiteX30" fmla="*/ 4283214 w 6499502"/>
              <a:gd name="connsiteY30" fmla="*/ 1882775 h 5940425"/>
              <a:gd name="connsiteX31" fmla="*/ 2216288 w 6499502"/>
              <a:gd name="connsiteY31" fmla="*/ 1882775 h 5940425"/>
              <a:gd name="connsiteX32" fmla="*/ 0 w 6499502"/>
              <a:gd name="connsiteY32" fmla="*/ 0 h 5940425"/>
              <a:gd name="connsiteX33" fmla="*/ 2066926 w 6499502"/>
              <a:gd name="connsiteY33" fmla="*/ 0 h 5940425"/>
              <a:gd name="connsiteX34" fmla="*/ 2066926 w 6499502"/>
              <a:gd name="connsiteY34" fmla="*/ 1882775 h 5940425"/>
              <a:gd name="connsiteX35" fmla="*/ 0 w 6499502"/>
              <a:gd name="connsiteY35" fmla="*/ 1882775 h 59404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6499502" h="5940425">
                <a:moveTo>
                  <a:pt x="4432576" y="4057650"/>
                </a:moveTo>
                <a:lnTo>
                  <a:pt x="6499502" y="4057650"/>
                </a:lnTo>
                <a:lnTo>
                  <a:pt x="6499502" y="5940425"/>
                </a:lnTo>
                <a:lnTo>
                  <a:pt x="4432576" y="5940425"/>
                </a:lnTo>
                <a:close/>
                <a:moveTo>
                  <a:pt x="2216288" y="4057650"/>
                </a:moveTo>
                <a:lnTo>
                  <a:pt x="4283214" y="4057650"/>
                </a:lnTo>
                <a:lnTo>
                  <a:pt x="4283214" y="5940425"/>
                </a:lnTo>
                <a:lnTo>
                  <a:pt x="2216288" y="5940425"/>
                </a:lnTo>
                <a:close/>
                <a:moveTo>
                  <a:pt x="0" y="4057650"/>
                </a:moveTo>
                <a:lnTo>
                  <a:pt x="2066926" y="4057650"/>
                </a:lnTo>
                <a:lnTo>
                  <a:pt x="2066926" y="5940425"/>
                </a:lnTo>
                <a:lnTo>
                  <a:pt x="0" y="5940425"/>
                </a:lnTo>
                <a:close/>
                <a:moveTo>
                  <a:pt x="4432576" y="2028825"/>
                </a:moveTo>
                <a:lnTo>
                  <a:pt x="6499502" y="2028825"/>
                </a:lnTo>
                <a:lnTo>
                  <a:pt x="6499502" y="3911600"/>
                </a:lnTo>
                <a:lnTo>
                  <a:pt x="4432576" y="3911600"/>
                </a:lnTo>
                <a:close/>
                <a:moveTo>
                  <a:pt x="2216288" y="2028825"/>
                </a:moveTo>
                <a:lnTo>
                  <a:pt x="4283214" y="2028825"/>
                </a:lnTo>
                <a:lnTo>
                  <a:pt x="4283214" y="3911600"/>
                </a:lnTo>
                <a:lnTo>
                  <a:pt x="2216288" y="3911600"/>
                </a:lnTo>
                <a:close/>
                <a:moveTo>
                  <a:pt x="0" y="2028825"/>
                </a:moveTo>
                <a:lnTo>
                  <a:pt x="2066926" y="2028825"/>
                </a:lnTo>
                <a:lnTo>
                  <a:pt x="2066926" y="3911600"/>
                </a:lnTo>
                <a:lnTo>
                  <a:pt x="0" y="3911600"/>
                </a:lnTo>
                <a:close/>
                <a:moveTo>
                  <a:pt x="4432576" y="0"/>
                </a:moveTo>
                <a:lnTo>
                  <a:pt x="6499502" y="0"/>
                </a:lnTo>
                <a:lnTo>
                  <a:pt x="6499502" y="1882775"/>
                </a:lnTo>
                <a:lnTo>
                  <a:pt x="4432576" y="1882775"/>
                </a:lnTo>
                <a:close/>
                <a:moveTo>
                  <a:pt x="2216288" y="0"/>
                </a:moveTo>
                <a:lnTo>
                  <a:pt x="4283214" y="0"/>
                </a:lnTo>
                <a:lnTo>
                  <a:pt x="4283214" y="1882775"/>
                </a:lnTo>
                <a:lnTo>
                  <a:pt x="2216288" y="1882775"/>
                </a:lnTo>
                <a:close/>
                <a:moveTo>
                  <a:pt x="0" y="0"/>
                </a:moveTo>
                <a:lnTo>
                  <a:pt x="2066926" y="0"/>
                </a:lnTo>
                <a:lnTo>
                  <a:pt x="2066926" y="1882775"/>
                </a:lnTo>
                <a:lnTo>
                  <a:pt x="0" y="188277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vert="horz" wrap="square" lIns="91440" tIns="45720" rIns="91440" bIns="45720" rtlCol="0" anchor="ctr">
            <a:no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2FFEDF-1F62-45E5-8000-9689D9DFC4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1596928"/>
            <a:ext cx="4810125" cy="3267268"/>
          </a:xfrm>
        </p:spPr>
        <p:txBody>
          <a:bodyPr rtlCol="0" anchor="ctr"/>
          <a:lstStyle>
            <a:lvl1pPr>
              <a:defRPr sz="6000">
                <a:solidFill>
                  <a:schemeClr val="accent5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D10129-98D8-456D-9925-F02A38DE14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73E3CFC-9652-4E07-82D7-0EC3304CAA1F}"/>
              </a:ext>
            </a:extLst>
          </p:cNvPr>
          <p:cNvSpPr/>
          <p:nvPr userDrawn="1"/>
        </p:nvSpPr>
        <p:spPr>
          <a:xfrm>
            <a:off x="3933498" y="4952673"/>
            <a:ext cx="1248102" cy="12481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6B43515-5C7A-4125-B76D-8A24D2BBE5EC}"/>
              </a:ext>
            </a:extLst>
          </p:cNvPr>
          <p:cNvSpPr/>
          <p:nvPr userDrawn="1"/>
        </p:nvSpPr>
        <p:spPr>
          <a:xfrm>
            <a:off x="371475" y="1011911"/>
            <a:ext cx="496540" cy="49654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C9A713B-4176-4C86-9E87-4ADBD6F444FB}"/>
              </a:ext>
            </a:extLst>
          </p:cNvPr>
          <p:cNvSpPr/>
          <p:nvPr userDrawn="1"/>
        </p:nvSpPr>
        <p:spPr>
          <a:xfrm>
            <a:off x="620587" y="671713"/>
            <a:ext cx="247428" cy="247428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16223337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ED497887-B1EF-4184-95F4-276A92D54B8F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2FFEDF-1F62-45E5-8000-9689D9DFC4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3917949"/>
            <a:ext cx="6915150" cy="2268337"/>
          </a:xfrm>
        </p:spPr>
        <p:txBody>
          <a:bodyPr rtlCol="0" anchor="ctr"/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D10129-98D8-456D-9925-F02A38DE14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73E3CFC-9652-4E07-82D7-0EC3304CAA1F}"/>
              </a:ext>
            </a:extLst>
          </p:cNvPr>
          <p:cNvSpPr/>
          <p:nvPr userDrawn="1"/>
        </p:nvSpPr>
        <p:spPr>
          <a:xfrm>
            <a:off x="5222179" y="2327274"/>
            <a:ext cx="2176462" cy="15112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DFA0623C-0B34-4074-8AA0-6428A5AF07A3}"/>
              </a:ext>
            </a:extLst>
          </p:cNvPr>
          <p:cNvSpPr/>
          <p:nvPr userDrawn="1"/>
        </p:nvSpPr>
        <p:spPr>
          <a:xfrm>
            <a:off x="7468839" y="3917949"/>
            <a:ext cx="2176462" cy="228282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B5D335A5-A601-4D8A-AEF5-F34792FF565A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371474" y="260351"/>
            <a:ext cx="11520489" cy="5940424"/>
          </a:xfrm>
          <a:custGeom>
            <a:avLst/>
            <a:gdLst>
              <a:gd name="connsiteX0" fmla="*/ 9344026 w 11520489"/>
              <a:gd name="connsiteY0" fmla="*/ 3657598 h 5940424"/>
              <a:gd name="connsiteX1" fmla="*/ 11520489 w 11520489"/>
              <a:gd name="connsiteY1" fmla="*/ 3657598 h 5940424"/>
              <a:gd name="connsiteX2" fmla="*/ 11520489 w 11520489"/>
              <a:gd name="connsiteY2" fmla="*/ 5940424 h 5940424"/>
              <a:gd name="connsiteX3" fmla="*/ 9344026 w 11520489"/>
              <a:gd name="connsiteY3" fmla="*/ 5940424 h 5940424"/>
              <a:gd name="connsiteX4" fmla="*/ 9344026 w 11520489"/>
              <a:gd name="connsiteY4" fmla="*/ 2066924 h 5940424"/>
              <a:gd name="connsiteX5" fmla="*/ 11520489 w 11520489"/>
              <a:gd name="connsiteY5" fmla="*/ 2066924 h 5940424"/>
              <a:gd name="connsiteX6" fmla="*/ 11520489 w 11520489"/>
              <a:gd name="connsiteY6" fmla="*/ 3578224 h 5940424"/>
              <a:gd name="connsiteX7" fmla="*/ 9344026 w 11520489"/>
              <a:gd name="connsiteY7" fmla="*/ 3578224 h 5940424"/>
              <a:gd name="connsiteX8" fmla="*/ 7097365 w 11520489"/>
              <a:gd name="connsiteY8" fmla="*/ 2066924 h 5940424"/>
              <a:gd name="connsiteX9" fmla="*/ 9273828 w 11520489"/>
              <a:gd name="connsiteY9" fmla="*/ 2066924 h 5940424"/>
              <a:gd name="connsiteX10" fmla="*/ 9273828 w 11520489"/>
              <a:gd name="connsiteY10" fmla="*/ 3578224 h 5940424"/>
              <a:gd name="connsiteX11" fmla="*/ 7097365 w 11520489"/>
              <a:gd name="connsiteY11" fmla="*/ 3578224 h 5940424"/>
              <a:gd name="connsiteX12" fmla="*/ 2604044 w 11520489"/>
              <a:gd name="connsiteY12" fmla="*/ 2066923 h 5940424"/>
              <a:gd name="connsiteX13" fmla="*/ 4780506 w 11520489"/>
              <a:gd name="connsiteY13" fmla="*/ 2066923 h 5940424"/>
              <a:gd name="connsiteX14" fmla="*/ 4780506 w 11520489"/>
              <a:gd name="connsiteY14" fmla="*/ 3578222 h 5940424"/>
              <a:gd name="connsiteX15" fmla="*/ 2604044 w 11520489"/>
              <a:gd name="connsiteY15" fmla="*/ 3578222 h 5940424"/>
              <a:gd name="connsiteX16" fmla="*/ 0 w 11520489"/>
              <a:gd name="connsiteY16" fmla="*/ 2066923 h 5940424"/>
              <a:gd name="connsiteX17" fmla="*/ 2533843 w 11520489"/>
              <a:gd name="connsiteY17" fmla="*/ 2066923 h 5940424"/>
              <a:gd name="connsiteX18" fmla="*/ 2533843 w 11520489"/>
              <a:gd name="connsiteY18" fmla="*/ 3578222 h 5940424"/>
              <a:gd name="connsiteX19" fmla="*/ 0 w 11520489"/>
              <a:gd name="connsiteY19" fmla="*/ 3578222 h 5940424"/>
              <a:gd name="connsiteX20" fmla="*/ 2604046 w 11520489"/>
              <a:gd name="connsiteY20" fmla="*/ 0 h 5940424"/>
              <a:gd name="connsiteX21" fmla="*/ 4780509 w 11520489"/>
              <a:gd name="connsiteY21" fmla="*/ 0 h 5940424"/>
              <a:gd name="connsiteX22" fmla="*/ 4780509 w 11520489"/>
              <a:gd name="connsiteY22" fmla="*/ 1987550 h 5940424"/>
              <a:gd name="connsiteX23" fmla="*/ 2604046 w 11520489"/>
              <a:gd name="connsiteY23" fmla="*/ 1987550 h 5940424"/>
              <a:gd name="connsiteX24" fmla="*/ 2 w 11520489"/>
              <a:gd name="connsiteY24" fmla="*/ 0 h 5940424"/>
              <a:gd name="connsiteX25" fmla="*/ 2533845 w 11520489"/>
              <a:gd name="connsiteY25" fmla="*/ 0 h 5940424"/>
              <a:gd name="connsiteX26" fmla="*/ 2533845 w 11520489"/>
              <a:gd name="connsiteY26" fmla="*/ 1987550 h 5940424"/>
              <a:gd name="connsiteX27" fmla="*/ 2 w 11520489"/>
              <a:gd name="connsiteY27" fmla="*/ 1987550 h 5940424"/>
              <a:gd name="connsiteX28" fmla="*/ 7097365 w 11520489"/>
              <a:gd name="connsiteY28" fmla="*/ 0 h 5940424"/>
              <a:gd name="connsiteX29" fmla="*/ 9273828 w 11520489"/>
              <a:gd name="connsiteY29" fmla="*/ 0 h 5940424"/>
              <a:gd name="connsiteX30" fmla="*/ 9273828 w 11520489"/>
              <a:gd name="connsiteY30" fmla="*/ 1987550 h 5940424"/>
              <a:gd name="connsiteX31" fmla="*/ 7097365 w 11520489"/>
              <a:gd name="connsiteY31" fmla="*/ 1987550 h 5940424"/>
              <a:gd name="connsiteX32" fmla="*/ 4850705 w 11520489"/>
              <a:gd name="connsiteY32" fmla="*/ 0 h 5940424"/>
              <a:gd name="connsiteX33" fmla="*/ 7027168 w 11520489"/>
              <a:gd name="connsiteY33" fmla="*/ 0 h 5940424"/>
              <a:gd name="connsiteX34" fmla="*/ 7027168 w 11520489"/>
              <a:gd name="connsiteY34" fmla="*/ 1987550 h 5940424"/>
              <a:gd name="connsiteX35" fmla="*/ 4850705 w 11520489"/>
              <a:gd name="connsiteY35" fmla="*/ 1987550 h 5940424"/>
              <a:gd name="connsiteX36" fmla="*/ 9344025 w 11520489"/>
              <a:gd name="connsiteY36" fmla="*/ 0 h 5940424"/>
              <a:gd name="connsiteX37" fmla="*/ 11520488 w 11520489"/>
              <a:gd name="connsiteY37" fmla="*/ 0 h 5940424"/>
              <a:gd name="connsiteX38" fmla="*/ 11520488 w 11520489"/>
              <a:gd name="connsiteY38" fmla="*/ 1987550 h 5940424"/>
              <a:gd name="connsiteX39" fmla="*/ 9344025 w 11520489"/>
              <a:gd name="connsiteY39" fmla="*/ 1987550 h 59404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1520489" h="5940424">
                <a:moveTo>
                  <a:pt x="9344026" y="3657598"/>
                </a:moveTo>
                <a:lnTo>
                  <a:pt x="11520489" y="3657598"/>
                </a:lnTo>
                <a:lnTo>
                  <a:pt x="11520489" y="5940424"/>
                </a:lnTo>
                <a:lnTo>
                  <a:pt x="9344026" y="5940424"/>
                </a:lnTo>
                <a:close/>
                <a:moveTo>
                  <a:pt x="9344026" y="2066924"/>
                </a:moveTo>
                <a:lnTo>
                  <a:pt x="11520489" y="2066924"/>
                </a:lnTo>
                <a:lnTo>
                  <a:pt x="11520489" y="3578224"/>
                </a:lnTo>
                <a:lnTo>
                  <a:pt x="9344026" y="3578224"/>
                </a:lnTo>
                <a:close/>
                <a:moveTo>
                  <a:pt x="7097365" y="2066924"/>
                </a:moveTo>
                <a:lnTo>
                  <a:pt x="9273828" y="2066924"/>
                </a:lnTo>
                <a:lnTo>
                  <a:pt x="9273828" y="3578224"/>
                </a:lnTo>
                <a:lnTo>
                  <a:pt x="7097365" y="3578224"/>
                </a:lnTo>
                <a:close/>
                <a:moveTo>
                  <a:pt x="2604044" y="2066923"/>
                </a:moveTo>
                <a:lnTo>
                  <a:pt x="4780506" y="2066923"/>
                </a:lnTo>
                <a:lnTo>
                  <a:pt x="4780506" y="3578222"/>
                </a:lnTo>
                <a:lnTo>
                  <a:pt x="2604044" y="3578222"/>
                </a:lnTo>
                <a:close/>
                <a:moveTo>
                  <a:pt x="0" y="2066923"/>
                </a:moveTo>
                <a:lnTo>
                  <a:pt x="2533843" y="2066923"/>
                </a:lnTo>
                <a:lnTo>
                  <a:pt x="2533843" y="3578222"/>
                </a:lnTo>
                <a:lnTo>
                  <a:pt x="0" y="3578222"/>
                </a:lnTo>
                <a:close/>
                <a:moveTo>
                  <a:pt x="2604046" y="0"/>
                </a:moveTo>
                <a:lnTo>
                  <a:pt x="4780509" y="0"/>
                </a:lnTo>
                <a:lnTo>
                  <a:pt x="4780509" y="1987550"/>
                </a:lnTo>
                <a:lnTo>
                  <a:pt x="2604046" y="1987550"/>
                </a:lnTo>
                <a:close/>
                <a:moveTo>
                  <a:pt x="2" y="0"/>
                </a:moveTo>
                <a:lnTo>
                  <a:pt x="2533845" y="0"/>
                </a:lnTo>
                <a:lnTo>
                  <a:pt x="2533845" y="1987550"/>
                </a:lnTo>
                <a:lnTo>
                  <a:pt x="2" y="1987550"/>
                </a:lnTo>
                <a:close/>
                <a:moveTo>
                  <a:pt x="7097365" y="0"/>
                </a:moveTo>
                <a:lnTo>
                  <a:pt x="9273828" y="0"/>
                </a:lnTo>
                <a:lnTo>
                  <a:pt x="9273828" y="1987550"/>
                </a:lnTo>
                <a:lnTo>
                  <a:pt x="7097365" y="1987550"/>
                </a:lnTo>
                <a:close/>
                <a:moveTo>
                  <a:pt x="4850705" y="0"/>
                </a:moveTo>
                <a:lnTo>
                  <a:pt x="7027168" y="0"/>
                </a:lnTo>
                <a:lnTo>
                  <a:pt x="7027168" y="1987550"/>
                </a:lnTo>
                <a:lnTo>
                  <a:pt x="4850705" y="1987550"/>
                </a:lnTo>
                <a:close/>
                <a:moveTo>
                  <a:pt x="9344025" y="0"/>
                </a:moveTo>
                <a:lnTo>
                  <a:pt x="11520488" y="0"/>
                </a:lnTo>
                <a:lnTo>
                  <a:pt x="11520488" y="1987550"/>
                </a:lnTo>
                <a:lnTo>
                  <a:pt x="9344025" y="198755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vert="horz" wrap="square" lIns="91440" tIns="45720" rIns="91440" bIns="45720" rtlCol="0" anchor="t">
            <a:no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8334026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A73287-EED0-4EEC-8007-E2C13366027B}"/>
              </a:ext>
            </a:extLst>
          </p:cNvPr>
          <p:cNvSpPr/>
          <p:nvPr userDrawn="1"/>
        </p:nvSpPr>
        <p:spPr>
          <a:xfrm>
            <a:off x="6200775" y="1233487"/>
            <a:ext cx="5619751" cy="2733675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3A6AA5-A315-455E-B5C7-E53E3746ED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F1116B-C8B0-450D-83F6-49C4ABB22C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83054" y="1357414"/>
            <a:ext cx="5255193" cy="2404860"/>
          </a:xfrm>
        </p:spPr>
        <p:txBody>
          <a:bodyPr rtlCol="0"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182A82-4FBE-4689-B739-692549B403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4DC80855-A1B8-4B65-B6F6-2AA6239EC2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5" y="1233488"/>
            <a:ext cx="5757863" cy="2415600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Picture Placeholder 6">
            <a:extLst>
              <a:ext uri="{FF2B5EF4-FFF2-40B4-BE49-F238E27FC236}">
                <a16:creationId xmlns:a16="http://schemas.microsoft.com/office/drawing/2014/main" id="{B9795E85-7B91-41BB-9DF4-A4893AA48FFA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00775" y="3967163"/>
            <a:ext cx="5619750" cy="2414587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B372D75-4BAD-4C47-AE7D-0F2711031EEC}"/>
              </a:ext>
            </a:extLst>
          </p:cNvPr>
          <p:cNvSpPr/>
          <p:nvPr userDrawn="1"/>
        </p:nvSpPr>
        <p:spPr>
          <a:xfrm>
            <a:off x="371475" y="3643799"/>
            <a:ext cx="5757863" cy="273367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60534E-DE82-45F4-8E2E-DA97F16917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2406" y="3848474"/>
            <a:ext cx="5256000" cy="2404800"/>
          </a:xfrm>
        </p:spPr>
        <p:txBody>
          <a:bodyPr rtlCol="0"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28101826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3A6AA5-A315-455E-B5C7-E53E3746ED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182A82-4FBE-4689-B739-692549B403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4DC80855-A1B8-4B65-B6F6-2AA6239EC2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5" y="1233488"/>
            <a:ext cx="11520488" cy="2381361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B372D75-4BAD-4C47-AE7D-0F2711031EEC}"/>
              </a:ext>
            </a:extLst>
          </p:cNvPr>
          <p:cNvSpPr/>
          <p:nvPr userDrawn="1"/>
        </p:nvSpPr>
        <p:spPr>
          <a:xfrm>
            <a:off x="371475" y="3643799"/>
            <a:ext cx="11520488" cy="273367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F1116B-C8B0-450D-83F6-49C4ABB22C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83054" y="3808206"/>
            <a:ext cx="5255193" cy="2404860"/>
          </a:xfrm>
        </p:spPr>
        <p:txBody>
          <a:bodyPr rtlCol="0"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60534E-DE82-45F4-8E2E-DA97F16917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2406" y="3808236"/>
            <a:ext cx="5256000" cy="2404800"/>
          </a:xfrm>
        </p:spPr>
        <p:txBody>
          <a:bodyPr rtlCol="0"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15E3050-1157-4448-A84E-5AC72FC84A7F}"/>
              </a:ext>
            </a:extLst>
          </p:cNvPr>
          <p:cNvCxnSpPr/>
          <p:nvPr userDrawn="1"/>
        </p:nvCxnSpPr>
        <p:spPr>
          <a:xfrm>
            <a:off x="6131719" y="3774712"/>
            <a:ext cx="0" cy="2471849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0538630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30BCBF1-64A6-4051-BC31-B793E99731A6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115DEB4D-1697-4E72-B2BF-F5EA1EF3B009}"/>
              </a:ext>
            </a:extLst>
          </p:cNvPr>
          <p:cNvSpPr/>
          <p:nvPr userDrawn="1"/>
        </p:nvSpPr>
        <p:spPr>
          <a:xfrm>
            <a:off x="7162799" y="3052634"/>
            <a:ext cx="1368533" cy="1130142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3A6AA5-A315-455E-B5C7-E53E3746ED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1334424"/>
            <a:ext cx="4448175" cy="1520824"/>
          </a:xfrm>
        </p:spPr>
        <p:txBody>
          <a:bodyPr rtlCol="0" anchor="b">
            <a:noAutofit/>
          </a:bodyPr>
          <a:lstStyle>
            <a:lvl1pPr>
              <a:defRPr sz="36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182A82-4FBE-4689-B739-692549B403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F1116B-C8B0-450D-83F6-49C4ABB22C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609563" y="3118775"/>
            <a:ext cx="2927311" cy="3081999"/>
          </a:xfrm>
        </p:spPr>
        <p:txBody>
          <a:bodyPr rtlCol="0">
            <a:normAutofit/>
          </a:bodyPr>
          <a:lstStyle>
            <a:lvl1pPr>
              <a:defRPr sz="18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60534E-DE82-45F4-8E2E-DA97F16917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71475" y="3118776"/>
            <a:ext cx="2926800" cy="3081922"/>
          </a:xfrm>
        </p:spPr>
        <p:txBody>
          <a:bodyPr rtlCol="0">
            <a:normAutofit/>
          </a:bodyPr>
          <a:lstStyle>
            <a:lvl1pPr>
              <a:defRPr sz="18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84421AF3-217F-49BD-BF47-1140F3F445D8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908415" y="-4277"/>
            <a:ext cx="7283585" cy="6204974"/>
          </a:xfrm>
          <a:custGeom>
            <a:avLst/>
            <a:gdLst>
              <a:gd name="connsiteX0" fmla="*/ 4914900 w 7283585"/>
              <a:gd name="connsiteY0" fmla="*/ 4064000 h 6204974"/>
              <a:gd name="connsiteX1" fmla="*/ 7283585 w 7283585"/>
              <a:gd name="connsiteY1" fmla="*/ 4064000 h 6204974"/>
              <a:gd name="connsiteX2" fmla="*/ 7283585 w 7283585"/>
              <a:gd name="connsiteY2" fmla="*/ 6204974 h 6204974"/>
              <a:gd name="connsiteX3" fmla="*/ 4914900 w 7283585"/>
              <a:gd name="connsiteY3" fmla="*/ 6204974 h 6204974"/>
              <a:gd name="connsiteX4" fmla="*/ 4914900 w 7283585"/>
              <a:gd name="connsiteY4" fmla="*/ 2032000 h 6204974"/>
              <a:gd name="connsiteX5" fmla="*/ 7283585 w 7283585"/>
              <a:gd name="connsiteY5" fmla="*/ 2032000 h 6204974"/>
              <a:gd name="connsiteX6" fmla="*/ 7283585 w 7283585"/>
              <a:gd name="connsiteY6" fmla="*/ 3946525 h 6204974"/>
              <a:gd name="connsiteX7" fmla="*/ 4914900 w 7283585"/>
              <a:gd name="connsiteY7" fmla="*/ 3946525 h 6204974"/>
              <a:gd name="connsiteX8" fmla="*/ 2457450 w 7283585"/>
              <a:gd name="connsiteY8" fmla="*/ 2032000 h 6204974"/>
              <a:gd name="connsiteX9" fmla="*/ 4826135 w 7283585"/>
              <a:gd name="connsiteY9" fmla="*/ 2032000 h 6204974"/>
              <a:gd name="connsiteX10" fmla="*/ 4826135 w 7283585"/>
              <a:gd name="connsiteY10" fmla="*/ 3946525 h 6204974"/>
              <a:gd name="connsiteX11" fmla="*/ 2457450 w 7283585"/>
              <a:gd name="connsiteY11" fmla="*/ 3946525 h 6204974"/>
              <a:gd name="connsiteX12" fmla="*/ 0 w 7283585"/>
              <a:gd name="connsiteY12" fmla="*/ 8552 h 6204974"/>
              <a:gd name="connsiteX13" fmla="*/ 2368685 w 7283585"/>
              <a:gd name="connsiteY13" fmla="*/ 8552 h 6204974"/>
              <a:gd name="connsiteX14" fmla="*/ 2368685 w 7283585"/>
              <a:gd name="connsiteY14" fmla="*/ 1923077 h 6204974"/>
              <a:gd name="connsiteX15" fmla="*/ 0 w 7283585"/>
              <a:gd name="connsiteY15" fmla="*/ 1923077 h 6204974"/>
              <a:gd name="connsiteX16" fmla="*/ 2457450 w 7283585"/>
              <a:gd name="connsiteY16" fmla="*/ 4276 h 6204974"/>
              <a:gd name="connsiteX17" fmla="*/ 4826135 w 7283585"/>
              <a:gd name="connsiteY17" fmla="*/ 4276 h 6204974"/>
              <a:gd name="connsiteX18" fmla="*/ 4826135 w 7283585"/>
              <a:gd name="connsiteY18" fmla="*/ 1918801 h 6204974"/>
              <a:gd name="connsiteX19" fmla="*/ 2457450 w 7283585"/>
              <a:gd name="connsiteY19" fmla="*/ 1918801 h 6204974"/>
              <a:gd name="connsiteX20" fmla="*/ 4914900 w 7283585"/>
              <a:gd name="connsiteY20" fmla="*/ 0 h 6204974"/>
              <a:gd name="connsiteX21" fmla="*/ 7283585 w 7283585"/>
              <a:gd name="connsiteY21" fmla="*/ 0 h 6204974"/>
              <a:gd name="connsiteX22" fmla="*/ 7283585 w 7283585"/>
              <a:gd name="connsiteY22" fmla="*/ 1914525 h 6204974"/>
              <a:gd name="connsiteX23" fmla="*/ 4914900 w 7283585"/>
              <a:gd name="connsiteY23" fmla="*/ 1914525 h 62049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7283585" h="6204974">
                <a:moveTo>
                  <a:pt x="4914900" y="4064000"/>
                </a:moveTo>
                <a:lnTo>
                  <a:pt x="7283585" y="4064000"/>
                </a:lnTo>
                <a:lnTo>
                  <a:pt x="7283585" y="6204974"/>
                </a:lnTo>
                <a:lnTo>
                  <a:pt x="4914900" y="6204974"/>
                </a:lnTo>
                <a:close/>
                <a:moveTo>
                  <a:pt x="4914900" y="2032000"/>
                </a:moveTo>
                <a:lnTo>
                  <a:pt x="7283585" y="2032000"/>
                </a:lnTo>
                <a:lnTo>
                  <a:pt x="7283585" y="3946525"/>
                </a:lnTo>
                <a:lnTo>
                  <a:pt x="4914900" y="3946525"/>
                </a:lnTo>
                <a:close/>
                <a:moveTo>
                  <a:pt x="2457450" y="2032000"/>
                </a:moveTo>
                <a:lnTo>
                  <a:pt x="4826135" y="2032000"/>
                </a:lnTo>
                <a:lnTo>
                  <a:pt x="4826135" y="3946525"/>
                </a:lnTo>
                <a:lnTo>
                  <a:pt x="2457450" y="3946525"/>
                </a:lnTo>
                <a:close/>
                <a:moveTo>
                  <a:pt x="0" y="8552"/>
                </a:moveTo>
                <a:lnTo>
                  <a:pt x="2368685" y="8552"/>
                </a:lnTo>
                <a:lnTo>
                  <a:pt x="2368685" y="1923077"/>
                </a:lnTo>
                <a:lnTo>
                  <a:pt x="0" y="1923077"/>
                </a:lnTo>
                <a:close/>
                <a:moveTo>
                  <a:pt x="2457450" y="4276"/>
                </a:moveTo>
                <a:lnTo>
                  <a:pt x="4826135" y="4276"/>
                </a:lnTo>
                <a:lnTo>
                  <a:pt x="4826135" y="1918801"/>
                </a:lnTo>
                <a:lnTo>
                  <a:pt x="2457450" y="1918801"/>
                </a:lnTo>
                <a:close/>
                <a:moveTo>
                  <a:pt x="4914900" y="0"/>
                </a:moveTo>
                <a:lnTo>
                  <a:pt x="7283585" y="0"/>
                </a:lnTo>
                <a:lnTo>
                  <a:pt x="7283585" y="1914525"/>
                </a:lnTo>
                <a:lnTo>
                  <a:pt x="4914900" y="191452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vert="horz" wrap="square" lIns="91440" tIns="45720" rIns="91440" bIns="45720" rtlCol="0">
            <a:no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75378D9-445B-4812-AE73-9B2CF92DCDF1}"/>
              </a:ext>
            </a:extLst>
          </p:cNvPr>
          <p:cNvSpPr/>
          <p:nvPr userDrawn="1"/>
        </p:nvSpPr>
        <p:spPr>
          <a:xfrm>
            <a:off x="6210299" y="2027725"/>
            <a:ext cx="1073287" cy="9186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569B8CC-B741-4501-A871-F6CC58941F5C}"/>
              </a:ext>
            </a:extLst>
          </p:cNvPr>
          <p:cNvSpPr/>
          <p:nvPr userDrawn="1"/>
        </p:nvSpPr>
        <p:spPr>
          <a:xfrm>
            <a:off x="8661263" y="4055448"/>
            <a:ext cx="1073287" cy="9186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8ED9C5BC-5F16-4DC8-BAA3-30A378B7F5FB}"/>
              </a:ext>
            </a:extLst>
          </p:cNvPr>
          <p:cNvCxnSpPr>
            <a:cxnSpLocks/>
          </p:cNvCxnSpPr>
          <p:nvPr userDrawn="1"/>
        </p:nvCxnSpPr>
        <p:spPr>
          <a:xfrm>
            <a:off x="3452019" y="3106075"/>
            <a:ext cx="0" cy="309470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Rectangle 23">
            <a:extLst>
              <a:ext uri="{FF2B5EF4-FFF2-40B4-BE49-F238E27FC236}">
                <a16:creationId xmlns:a16="http://schemas.microsoft.com/office/drawing/2014/main" id="{2F0E9B02-FBE7-4B3F-833A-FCDE146B2DAD}"/>
              </a:ext>
            </a:extLst>
          </p:cNvPr>
          <p:cNvSpPr/>
          <p:nvPr userDrawn="1"/>
        </p:nvSpPr>
        <p:spPr>
          <a:xfrm>
            <a:off x="0" y="1405862"/>
            <a:ext cx="300037" cy="146526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5896089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30BCBF1-64A6-4051-BC31-B793E99731A6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3" name="Picture Placeholder 6">
            <a:extLst>
              <a:ext uri="{FF2B5EF4-FFF2-40B4-BE49-F238E27FC236}">
                <a16:creationId xmlns:a16="http://schemas.microsoft.com/office/drawing/2014/main" id="{73E3AB81-FB3C-492F-8AB9-CFC37EECCEE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5" y="260350"/>
            <a:ext cx="11520488" cy="6121400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F2C4CC9-6F35-4EBF-857F-EBD298D77347}"/>
              </a:ext>
            </a:extLst>
          </p:cNvPr>
          <p:cNvSpPr/>
          <p:nvPr userDrawn="1"/>
        </p:nvSpPr>
        <p:spPr>
          <a:xfrm>
            <a:off x="1578741" y="2299953"/>
            <a:ext cx="4420009" cy="308192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1D54A23-014A-49B4-9E28-7641C8A4F0C1}"/>
              </a:ext>
            </a:extLst>
          </p:cNvPr>
          <p:cNvSpPr/>
          <p:nvPr userDrawn="1"/>
        </p:nvSpPr>
        <p:spPr>
          <a:xfrm>
            <a:off x="6184487" y="2299953"/>
            <a:ext cx="4420009" cy="308192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3A6AA5-A315-455E-B5C7-E53E3746ED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504" y="1233488"/>
            <a:ext cx="9016993" cy="761076"/>
          </a:xfrm>
        </p:spPr>
        <p:txBody>
          <a:bodyPr rtlCol="0" anchor="ctr">
            <a:noAutofit/>
          </a:bodyPr>
          <a:lstStyle>
            <a:lvl1pPr algn="ctr">
              <a:defRPr sz="36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182A82-4FBE-4689-B739-692549B403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F1116B-C8B0-450D-83F6-49C4ABB22C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28091" y="2424864"/>
            <a:ext cx="4132800" cy="2833200"/>
          </a:xfrm>
        </p:spPr>
        <p:txBody>
          <a:bodyPr rtlCol="0"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60534E-DE82-45F4-8E2E-DA97F16917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22820" y="2424864"/>
            <a:ext cx="4131850" cy="2832101"/>
          </a:xfrm>
        </p:spPr>
        <p:txBody>
          <a:bodyPr rtlCol="0"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10695873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AB4EF4F-0A84-4C50-B171-F044231527B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13E1565-5B33-4914-9800-50B8400266FF}"/>
              </a:ext>
            </a:extLst>
          </p:cNvPr>
          <p:cNvSpPr/>
          <p:nvPr userDrawn="1"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6" name="Picture Placeholder 6">
            <a:extLst>
              <a:ext uri="{FF2B5EF4-FFF2-40B4-BE49-F238E27FC236}">
                <a16:creationId xmlns:a16="http://schemas.microsoft.com/office/drawing/2014/main" id="{DE438B2E-01A6-453B-928D-97D98438168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35756" y="260350"/>
            <a:ext cx="11520488" cy="6300788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1105708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AB4EF4F-0A84-4C50-B171-F044231527B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7" name="Picture Placeholder 26">
            <a:extLst>
              <a:ext uri="{FF2B5EF4-FFF2-40B4-BE49-F238E27FC236}">
                <a16:creationId xmlns:a16="http://schemas.microsoft.com/office/drawing/2014/main" id="{404FC023-3732-4036-B4DA-F34DC453036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" y="1"/>
            <a:ext cx="12191999" cy="6857999"/>
          </a:xfrm>
          <a:custGeom>
            <a:avLst/>
            <a:gdLst>
              <a:gd name="connsiteX0" fmla="*/ 9194799 w 12191999"/>
              <a:gd name="connsiteY0" fmla="*/ 4114799 h 6108699"/>
              <a:gd name="connsiteX1" fmla="*/ 12191999 w 12191999"/>
              <a:gd name="connsiteY1" fmla="*/ 4114799 h 6108699"/>
              <a:gd name="connsiteX2" fmla="*/ 12191999 w 12191999"/>
              <a:gd name="connsiteY2" fmla="*/ 6108699 h 6108699"/>
              <a:gd name="connsiteX3" fmla="*/ 9194799 w 12191999"/>
              <a:gd name="connsiteY3" fmla="*/ 6108699 h 6108699"/>
              <a:gd name="connsiteX4" fmla="*/ 6129865 w 12191999"/>
              <a:gd name="connsiteY4" fmla="*/ 4114799 h 6108699"/>
              <a:gd name="connsiteX5" fmla="*/ 9127065 w 12191999"/>
              <a:gd name="connsiteY5" fmla="*/ 4114799 h 6108699"/>
              <a:gd name="connsiteX6" fmla="*/ 9127065 w 12191999"/>
              <a:gd name="connsiteY6" fmla="*/ 6108699 h 6108699"/>
              <a:gd name="connsiteX7" fmla="*/ 6129865 w 12191999"/>
              <a:gd name="connsiteY7" fmla="*/ 6108699 h 6108699"/>
              <a:gd name="connsiteX8" fmla="*/ 3064933 w 12191999"/>
              <a:gd name="connsiteY8" fmla="*/ 4114799 h 6108699"/>
              <a:gd name="connsiteX9" fmla="*/ 6062132 w 12191999"/>
              <a:gd name="connsiteY9" fmla="*/ 4114799 h 6108699"/>
              <a:gd name="connsiteX10" fmla="*/ 6062132 w 12191999"/>
              <a:gd name="connsiteY10" fmla="*/ 6108699 h 6108699"/>
              <a:gd name="connsiteX11" fmla="*/ 3064933 w 12191999"/>
              <a:gd name="connsiteY11" fmla="*/ 6108699 h 6108699"/>
              <a:gd name="connsiteX12" fmla="*/ 0 w 12191999"/>
              <a:gd name="connsiteY12" fmla="*/ 4114799 h 6108699"/>
              <a:gd name="connsiteX13" fmla="*/ 2997200 w 12191999"/>
              <a:gd name="connsiteY13" fmla="*/ 4114799 h 6108699"/>
              <a:gd name="connsiteX14" fmla="*/ 2997200 w 12191999"/>
              <a:gd name="connsiteY14" fmla="*/ 6108699 h 6108699"/>
              <a:gd name="connsiteX15" fmla="*/ 0 w 12191999"/>
              <a:gd name="connsiteY15" fmla="*/ 6108699 h 6108699"/>
              <a:gd name="connsiteX16" fmla="*/ 9194799 w 12191999"/>
              <a:gd name="connsiteY16" fmla="*/ 2057400 h 6108699"/>
              <a:gd name="connsiteX17" fmla="*/ 12191999 w 12191999"/>
              <a:gd name="connsiteY17" fmla="*/ 2057400 h 6108699"/>
              <a:gd name="connsiteX18" fmla="*/ 12191999 w 12191999"/>
              <a:gd name="connsiteY18" fmla="*/ 4051299 h 6108699"/>
              <a:gd name="connsiteX19" fmla="*/ 9194799 w 12191999"/>
              <a:gd name="connsiteY19" fmla="*/ 4051299 h 6108699"/>
              <a:gd name="connsiteX20" fmla="*/ 6129865 w 12191999"/>
              <a:gd name="connsiteY20" fmla="*/ 2057400 h 6108699"/>
              <a:gd name="connsiteX21" fmla="*/ 9127065 w 12191999"/>
              <a:gd name="connsiteY21" fmla="*/ 2057400 h 6108699"/>
              <a:gd name="connsiteX22" fmla="*/ 9127065 w 12191999"/>
              <a:gd name="connsiteY22" fmla="*/ 4051299 h 6108699"/>
              <a:gd name="connsiteX23" fmla="*/ 6129865 w 12191999"/>
              <a:gd name="connsiteY23" fmla="*/ 4051299 h 6108699"/>
              <a:gd name="connsiteX24" fmla="*/ 3064934 w 12191999"/>
              <a:gd name="connsiteY24" fmla="*/ 2057400 h 6108699"/>
              <a:gd name="connsiteX25" fmla="*/ 6062132 w 12191999"/>
              <a:gd name="connsiteY25" fmla="*/ 2057400 h 6108699"/>
              <a:gd name="connsiteX26" fmla="*/ 6062132 w 12191999"/>
              <a:gd name="connsiteY26" fmla="*/ 4051299 h 6108699"/>
              <a:gd name="connsiteX27" fmla="*/ 3064934 w 12191999"/>
              <a:gd name="connsiteY27" fmla="*/ 4051299 h 6108699"/>
              <a:gd name="connsiteX28" fmla="*/ 0 w 12191999"/>
              <a:gd name="connsiteY28" fmla="*/ 2057400 h 6108699"/>
              <a:gd name="connsiteX29" fmla="*/ 2997200 w 12191999"/>
              <a:gd name="connsiteY29" fmla="*/ 2057400 h 6108699"/>
              <a:gd name="connsiteX30" fmla="*/ 2997200 w 12191999"/>
              <a:gd name="connsiteY30" fmla="*/ 4051299 h 6108699"/>
              <a:gd name="connsiteX31" fmla="*/ 0 w 12191999"/>
              <a:gd name="connsiteY31" fmla="*/ 4051299 h 6108699"/>
              <a:gd name="connsiteX32" fmla="*/ 9194799 w 12191999"/>
              <a:gd name="connsiteY32" fmla="*/ 0 h 6108699"/>
              <a:gd name="connsiteX33" fmla="*/ 12191999 w 12191999"/>
              <a:gd name="connsiteY33" fmla="*/ 0 h 6108699"/>
              <a:gd name="connsiteX34" fmla="*/ 12191999 w 12191999"/>
              <a:gd name="connsiteY34" fmla="*/ 1993900 h 6108699"/>
              <a:gd name="connsiteX35" fmla="*/ 9194799 w 12191999"/>
              <a:gd name="connsiteY35" fmla="*/ 1993900 h 6108699"/>
              <a:gd name="connsiteX36" fmla="*/ 6129865 w 12191999"/>
              <a:gd name="connsiteY36" fmla="*/ 0 h 6108699"/>
              <a:gd name="connsiteX37" fmla="*/ 9127065 w 12191999"/>
              <a:gd name="connsiteY37" fmla="*/ 0 h 6108699"/>
              <a:gd name="connsiteX38" fmla="*/ 9127065 w 12191999"/>
              <a:gd name="connsiteY38" fmla="*/ 1993900 h 6108699"/>
              <a:gd name="connsiteX39" fmla="*/ 6129865 w 12191999"/>
              <a:gd name="connsiteY39" fmla="*/ 1993900 h 6108699"/>
              <a:gd name="connsiteX40" fmla="*/ 3064934 w 12191999"/>
              <a:gd name="connsiteY40" fmla="*/ 0 h 6108699"/>
              <a:gd name="connsiteX41" fmla="*/ 6062132 w 12191999"/>
              <a:gd name="connsiteY41" fmla="*/ 0 h 6108699"/>
              <a:gd name="connsiteX42" fmla="*/ 6062132 w 12191999"/>
              <a:gd name="connsiteY42" fmla="*/ 1993900 h 6108699"/>
              <a:gd name="connsiteX43" fmla="*/ 3064934 w 12191999"/>
              <a:gd name="connsiteY43" fmla="*/ 1993900 h 6108699"/>
              <a:gd name="connsiteX44" fmla="*/ 1 w 12191999"/>
              <a:gd name="connsiteY44" fmla="*/ 0 h 6108699"/>
              <a:gd name="connsiteX45" fmla="*/ 2997201 w 12191999"/>
              <a:gd name="connsiteY45" fmla="*/ 0 h 6108699"/>
              <a:gd name="connsiteX46" fmla="*/ 2997201 w 12191999"/>
              <a:gd name="connsiteY46" fmla="*/ 1993900 h 6108699"/>
              <a:gd name="connsiteX47" fmla="*/ 1 w 12191999"/>
              <a:gd name="connsiteY47" fmla="*/ 1993900 h 61086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2191999" h="6108699">
                <a:moveTo>
                  <a:pt x="9194799" y="4114799"/>
                </a:moveTo>
                <a:lnTo>
                  <a:pt x="12191999" y="4114799"/>
                </a:lnTo>
                <a:lnTo>
                  <a:pt x="12191999" y="6108699"/>
                </a:lnTo>
                <a:lnTo>
                  <a:pt x="9194799" y="6108699"/>
                </a:lnTo>
                <a:close/>
                <a:moveTo>
                  <a:pt x="6129865" y="4114799"/>
                </a:moveTo>
                <a:lnTo>
                  <a:pt x="9127065" y="4114799"/>
                </a:lnTo>
                <a:lnTo>
                  <a:pt x="9127065" y="6108699"/>
                </a:lnTo>
                <a:lnTo>
                  <a:pt x="6129865" y="6108699"/>
                </a:lnTo>
                <a:close/>
                <a:moveTo>
                  <a:pt x="3064933" y="4114799"/>
                </a:moveTo>
                <a:lnTo>
                  <a:pt x="6062132" y="4114799"/>
                </a:lnTo>
                <a:lnTo>
                  <a:pt x="6062132" y="6108699"/>
                </a:lnTo>
                <a:lnTo>
                  <a:pt x="3064933" y="6108699"/>
                </a:lnTo>
                <a:close/>
                <a:moveTo>
                  <a:pt x="0" y="4114799"/>
                </a:moveTo>
                <a:lnTo>
                  <a:pt x="2997200" y="4114799"/>
                </a:lnTo>
                <a:lnTo>
                  <a:pt x="2997200" y="6108699"/>
                </a:lnTo>
                <a:lnTo>
                  <a:pt x="0" y="6108699"/>
                </a:lnTo>
                <a:close/>
                <a:moveTo>
                  <a:pt x="9194799" y="2057400"/>
                </a:moveTo>
                <a:lnTo>
                  <a:pt x="12191999" y="2057400"/>
                </a:lnTo>
                <a:lnTo>
                  <a:pt x="12191999" y="4051299"/>
                </a:lnTo>
                <a:lnTo>
                  <a:pt x="9194799" y="4051299"/>
                </a:lnTo>
                <a:close/>
                <a:moveTo>
                  <a:pt x="6129865" y="2057400"/>
                </a:moveTo>
                <a:lnTo>
                  <a:pt x="9127065" y="2057400"/>
                </a:lnTo>
                <a:lnTo>
                  <a:pt x="9127065" y="4051299"/>
                </a:lnTo>
                <a:lnTo>
                  <a:pt x="6129865" y="4051299"/>
                </a:lnTo>
                <a:close/>
                <a:moveTo>
                  <a:pt x="3064934" y="2057400"/>
                </a:moveTo>
                <a:lnTo>
                  <a:pt x="6062132" y="2057400"/>
                </a:lnTo>
                <a:lnTo>
                  <a:pt x="6062132" y="4051299"/>
                </a:lnTo>
                <a:lnTo>
                  <a:pt x="3064934" y="4051299"/>
                </a:lnTo>
                <a:close/>
                <a:moveTo>
                  <a:pt x="0" y="2057400"/>
                </a:moveTo>
                <a:lnTo>
                  <a:pt x="2997200" y="2057400"/>
                </a:lnTo>
                <a:lnTo>
                  <a:pt x="2997200" y="4051299"/>
                </a:lnTo>
                <a:lnTo>
                  <a:pt x="0" y="4051299"/>
                </a:lnTo>
                <a:close/>
                <a:moveTo>
                  <a:pt x="9194799" y="0"/>
                </a:moveTo>
                <a:lnTo>
                  <a:pt x="12191999" y="0"/>
                </a:lnTo>
                <a:lnTo>
                  <a:pt x="12191999" y="1993900"/>
                </a:lnTo>
                <a:lnTo>
                  <a:pt x="9194799" y="1993900"/>
                </a:lnTo>
                <a:close/>
                <a:moveTo>
                  <a:pt x="6129865" y="0"/>
                </a:moveTo>
                <a:lnTo>
                  <a:pt x="9127065" y="0"/>
                </a:lnTo>
                <a:lnTo>
                  <a:pt x="9127065" y="1993900"/>
                </a:lnTo>
                <a:lnTo>
                  <a:pt x="6129865" y="1993900"/>
                </a:lnTo>
                <a:close/>
                <a:moveTo>
                  <a:pt x="3064934" y="0"/>
                </a:moveTo>
                <a:lnTo>
                  <a:pt x="6062132" y="0"/>
                </a:lnTo>
                <a:lnTo>
                  <a:pt x="6062132" y="1993900"/>
                </a:lnTo>
                <a:lnTo>
                  <a:pt x="3064934" y="1993900"/>
                </a:lnTo>
                <a:close/>
                <a:moveTo>
                  <a:pt x="1" y="0"/>
                </a:moveTo>
                <a:lnTo>
                  <a:pt x="2997201" y="0"/>
                </a:lnTo>
                <a:lnTo>
                  <a:pt x="2997201" y="1993900"/>
                </a:lnTo>
                <a:lnTo>
                  <a:pt x="1" y="199390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vert="horz" wrap="square" lIns="91440" tIns="45720" rIns="91440" bIns="45720" rtlCol="0">
            <a:no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22160925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AB4EF4F-0A84-4C50-B171-F044231527B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" name="Picture Placeholder 6">
            <a:extLst>
              <a:ext uri="{FF2B5EF4-FFF2-40B4-BE49-F238E27FC236}">
                <a16:creationId xmlns:a16="http://schemas.microsoft.com/office/drawing/2014/main" id="{18957288-25D1-4D25-BECD-5A2E6A88818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5" y="260350"/>
            <a:ext cx="4492625" cy="6300788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5" name="Picture Placeholder 6">
            <a:extLst>
              <a:ext uri="{FF2B5EF4-FFF2-40B4-BE49-F238E27FC236}">
                <a16:creationId xmlns:a16="http://schemas.microsoft.com/office/drawing/2014/main" id="{D9C7DFC2-3A77-4761-A9AF-98963C5CCA0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981575" y="260350"/>
            <a:ext cx="2740025" cy="6300788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6" name="Picture Placeholder 6">
            <a:extLst>
              <a:ext uri="{FF2B5EF4-FFF2-40B4-BE49-F238E27FC236}">
                <a16:creationId xmlns:a16="http://schemas.microsoft.com/office/drawing/2014/main" id="{3F6FD22A-5FDA-45EC-BE49-3C0E30A397B0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839076" y="260350"/>
            <a:ext cx="4052888" cy="3803650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B64BDA74-9644-41EB-984D-939D27B60F3F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7839076" y="4165600"/>
            <a:ext cx="4052888" cy="2395538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11447386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AB4EF4F-0A84-4C50-B171-F044231527B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" name="Picture Placeholder 6">
            <a:extLst>
              <a:ext uri="{FF2B5EF4-FFF2-40B4-BE49-F238E27FC236}">
                <a16:creationId xmlns:a16="http://schemas.microsoft.com/office/drawing/2014/main" id="{18957288-25D1-4D25-BECD-5A2E6A88818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1233488"/>
            <a:ext cx="12192001" cy="4391024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18F30468-CC2E-4430-88DD-81D548B988FA}"/>
              </a:ext>
            </a:extLst>
          </p:cNvPr>
          <p:cNvGrpSpPr/>
          <p:nvPr userDrawn="1"/>
        </p:nvGrpSpPr>
        <p:grpSpPr>
          <a:xfrm>
            <a:off x="371474" y="260350"/>
            <a:ext cx="644525" cy="973138"/>
            <a:chOff x="371475" y="671713"/>
            <a:chExt cx="496540" cy="836738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BF6F92E0-2218-46A5-A183-84468D9B72A2}"/>
                </a:ext>
              </a:extLst>
            </p:cNvPr>
            <p:cNvSpPr/>
            <p:nvPr userDrawn="1"/>
          </p:nvSpPr>
          <p:spPr>
            <a:xfrm>
              <a:off x="371475" y="1011911"/>
              <a:ext cx="496540" cy="496540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9B476586-864B-4C72-91AF-8CF8796C6DE8}"/>
                </a:ext>
              </a:extLst>
            </p:cNvPr>
            <p:cNvSpPr/>
            <p:nvPr userDrawn="1"/>
          </p:nvSpPr>
          <p:spPr>
            <a:xfrm>
              <a:off x="620587" y="671713"/>
              <a:ext cx="247428" cy="247428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10" name="Rectangle 9">
            <a:extLst>
              <a:ext uri="{FF2B5EF4-FFF2-40B4-BE49-F238E27FC236}">
                <a16:creationId xmlns:a16="http://schemas.microsoft.com/office/drawing/2014/main" id="{38B3D026-83A3-4D78-8B11-A20A6F47170C}"/>
              </a:ext>
            </a:extLst>
          </p:cNvPr>
          <p:cNvSpPr/>
          <p:nvPr userDrawn="1"/>
        </p:nvSpPr>
        <p:spPr>
          <a:xfrm>
            <a:off x="10795001" y="5642462"/>
            <a:ext cx="1397000" cy="12155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35995602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2BA5B3-8B1C-4C1C-B4EB-C9A8AC24A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7" cy="755649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54C622-8EF1-4AE4-AB25-19D71A5C5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39EF0319-0CF7-4AB8-BE69-FEE9B6C298F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5" y="1233488"/>
            <a:ext cx="2466000" cy="4967287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2FAA6CD-8686-4F0E-9F34-3D74AC34027E}"/>
              </a:ext>
            </a:extLst>
          </p:cNvPr>
          <p:cNvSpPr/>
          <p:nvPr userDrawn="1"/>
        </p:nvSpPr>
        <p:spPr>
          <a:xfrm>
            <a:off x="2892285" y="1233488"/>
            <a:ext cx="3210339" cy="127158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A658D4-2F70-44A3-A7C3-BF6A1D7BE2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04445" y="1330963"/>
            <a:ext cx="2986019" cy="1076636"/>
          </a:xfrm>
        </p:spPr>
        <p:txBody>
          <a:bodyPr rtlCol="0" anchor="ctr"/>
          <a:lstStyle>
            <a:lvl1pPr marL="0" indent="0">
              <a:buNone/>
              <a:defRPr sz="24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35AFBAA-25FF-494A-937E-3DFC5F737803}"/>
              </a:ext>
            </a:extLst>
          </p:cNvPr>
          <p:cNvSpPr/>
          <p:nvPr userDrawn="1"/>
        </p:nvSpPr>
        <p:spPr>
          <a:xfrm>
            <a:off x="2892284" y="2542916"/>
            <a:ext cx="3210339" cy="3657859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F57B0C-62A3-4053-936D-9841C7D76D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004445" y="2623930"/>
            <a:ext cx="2986019" cy="3448880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1" name="Picture Placeholder 6">
            <a:extLst>
              <a:ext uri="{FF2B5EF4-FFF2-40B4-BE49-F238E27FC236}">
                <a16:creationId xmlns:a16="http://schemas.microsoft.com/office/drawing/2014/main" id="{F36B08A9-4F2C-4D72-A755-CBF0DAD5A4F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151738" y="1233487"/>
            <a:ext cx="2464907" cy="4967287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CD8F79B-BFE6-4B3E-8853-5C61FDFF46D9}"/>
              </a:ext>
            </a:extLst>
          </p:cNvPr>
          <p:cNvSpPr/>
          <p:nvPr userDrawn="1"/>
        </p:nvSpPr>
        <p:spPr>
          <a:xfrm>
            <a:off x="8673131" y="1233488"/>
            <a:ext cx="3210339" cy="127158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>
              <a:solidFill>
                <a:schemeClr val="bg1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3B3569E-E4EC-433C-AFDA-E50961675D8F}"/>
              </a:ext>
            </a:extLst>
          </p:cNvPr>
          <p:cNvSpPr/>
          <p:nvPr userDrawn="1"/>
        </p:nvSpPr>
        <p:spPr>
          <a:xfrm>
            <a:off x="8673130" y="2542916"/>
            <a:ext cx="3210339" cy="3657859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A2A6524-3EAC-4E27-BF8E-8F87E480F9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8786099" y="1333189"/>
            <a:ext cx="2984400" cy="1074410"/>
          </a:xfrm>
        </p:spPr>
        <p:txBody>
          <a:bodyPr rtlCol="0" anchor="ctr"/>
          <a:lstStyle>
            <a:lvl1pPr marL="0" indent="0">
              <a:buNone/>
              <a:defRPr sz="24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FB94EC-1786-4ACB-B9A8-28216C7AB69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8786099" y="2623930"/>
            <a:ext cx="2984400" cy="3448881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961887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2BA5B3-8B1C-4C1C-B4EB-C9A8AC24A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7" cy="755649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54C622-8EF1-4AE4-AB25-19D71A5C5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39EF0319-0CF7-4AB8-BE69-FEE9B6C298F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063827" y="1233488"/>
            <a:ext cx="4828135" cy="4967287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2FAA6CD-8686-4F0E-9F34-3D74AC34027E}"/>
              </a:ext>
            </a:extLst>
          </p:cNvPr>
          <p:cNvSpPr/>
          <p:nvPr userDrawn="1"/>
        </p:nvSpPr>
        <p:spPr>
          <a:xfrm>
            <a:off x="371476" y="1233488"/>
            <a:ext cx="3210339" cy="127158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A658D4-2F70-44A3-A7C3-BF6A1D7BE2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3636" y="1330963"/>
            <a:ext cx="2986019" cy="1076636"/>
          </a:xfrm>
        </p:spPr>
        <p:txBody>
          <a:bodyPr rtlCol="0" anchor="ctr"/>
          <a:lstStyle>
            <a:lvl1pPr marL="0" indent="0">
              <a:buNone/>
              <a:defRPr sz="24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35AFBAA-25FF-494A-937E-3DFC5F737803}"/>
              </a:ext>
            </a:extLst>
          </p:cNvPr>
          <p:cNvSpPr/>
          <p:nvPr userDrawn="1"/>
        </p:nvSpPr>
        <p:spPr>
          <a:xfrm>
            <a:off x="371475" y="2542916"/>
            <a:ext cx="3210339" cy="3657859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F57B0C-62A3-4053-936D-9841C7D76D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3636" y="2623930"/>
            <a:ext cx="2986019" cy="3448880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CD8F79B-BFE6-4B3E-8853-5C61FDFF46D9}"/>
              </a:ext>
            </a:extLst>
          </p:cNvPr>
          <p:cNvSpPr/>
          <p:nvPr userDrawn="1"/>
        </p:nvSpPr>
        <p:spPr>
          <a:xfrm>
            <a:off x="3717652" y="1233488"/>
            <a:ext cx="3210339" cy="127158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>
              <a:solidFill>
                <a:schemeClr val="bg1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3B3569E-E4EC-433C-AFDA-E50961675D8F}"/>
              </a:ext>
            </a:extLst>
          </p:cNvPr>
          <p:cNvSpPr/>
          <p:nvPr userDrawn="1"/>
        </p:nvSpPr>
        <p:spPr>
          <a:xfrm>
            <a:off x="3717651" y="2542916"/>
            <a:ext cx="3210339" cy="3657859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A2A6524-3EAC-4E27-BF8E-8F87E480F9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3830620" y="1333189"/>
            <a:ext cx="2984400" cy="1074410"/>
          </a:xfrm>
        </p:spPr>
        <p:txBody>
          <a:bodyPr rtlCol="0" anchor="ctr"/>
          <a:lstStyle>
            <a:lvl1pPr marL="0" indent="0">
              <a:buNone/>
              <a:defRPr sz="24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FB94EC-1786-4ACB-B9A8-28216C7AB69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3830620" y="2623930"/>
            <a:ext cx="2984400" cy="3448881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258851992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2BA5B3-8B1C-4C1C-B4EB-C9A8AC24A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7" cy="755649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54C622-8EF1-4AE4-AB25-19D71A5C5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39EF0319-0CF7-4AB8-BE69-FEE9B6C298F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5" y="1233488"/>
            <a:ext cx="11520487" cy="4967287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A2A6524-3EAC-4E27-BF8E-8F87E480F9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61798" y="2910543"/>
            <a:ext cx="5058000" cy="518457"/>
          </a:xfrm>
        </p:spPr>
        <p:txBody>
          <a:bodyPr rtlCol="0" anchor="ctr">
            <a:normAutofit/>
          </a:bodyPr>
          <a:lstStyle>
            <a:lvl1pPr marL="0" indent="0">
              <a:buNone/>
              <a:defRPr sz="2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FB94EC-1786-4ACB-B9A8-28216C7AB69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61798" y="3523420"/>
            <a:ext cx="5058000" cy="2181641"/>
          </a:xfrm>
        </p:spPr>
        <p:txBody>
          <a:bodyPr rtlCol="0">
            <a:normAutofit/>
          </a:bodyPr>
          <a:lstStyle>
            <a:lvl1pPr>
              <a:defRPr sz="1600">
                <a:solidFill>
                  <a:schemeClr val="bg1"/>
                </a:solidFill>
              </a:defRPr>
            </a:lvl1pPr>
            <a:lvl2pPr>
              <a:defRPr sz="1400">
                <a:solidFill>
                  <a:schemeClr val="bg1"/>
                </a:solidFill>
              </a:defRPr>
            </a:lvl2pPr>
            <a:lvl3pPr>
              <a:defRPr sz="1200">
                <a:solidFill>
                  <a:schemeClr val="bg1"/>
                </a:solidFill>
              </a:defRPr>
            </a:lvl3pPr>
            <a:lvl4pPr>
              <a:defRPr sz="1100">
                <a:solidFill>
                  <a:schemeClr val="bg1"/>
                </a:solidFill>
              </a:defRPr>
            </a:lvl4pPr>
            <a:lvl5pPr>
              <a:defRPr sz="11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A658D4-2F70-44A3-A7C3-BF6A1D7BE2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95142" y="2910543"/>
            <a:ext cx="5058397" cy="518457"/>
          </a:xfrm>
        </p:spPr>
        <p:txBody>
          <a:bodyPr rtlCol="0" anchor="ctr"/>
          <a:lstStyle>
            <a:lvl1pPr marL="0" indent="0">
              <a:buNone/>
              <a:defRPr sz="2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F57B0C-62A3-4053-936D-9841C7D76D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95142" y="3523420"/>
            <a:ext cx="5058397" cy="2181641"/>
          </a:xfrm>
        </p:spPr>
        <p:txBody>
          <a:bodyPr rtlCol="0">
            <a:normAutofit/>
          </a:bodyPr>
          <a:lstStyle>
            <a:lvl1pPr>
              <a:defRPr sz="1600">
                <a:solidFill>
                  <a:schemeClr val="bg1"/>
                </a:solidFill>
              </a:defRPr>
            </a:lvl1pPr>
            <a:lvl2pPr>
              <a:defRPr sz="1400">
                <a:solidFill>
                  <a:schemeClr val="bg1"/>
                </a:solidFill>
              </a:defRPr>
            </a:lvl2pPr>
            <a:lvl3pPr>
              <a:defRPr sz="1200">
                <a:solidFill>
                  <a:schemeClr val="bg1"/>
                </a:solidFill>
              </a:defRPr>
            </a:lvl3pPr>
            <a:lvl4pPr>
              <a:defRPr sz="1100">
                <a:solidFill>
                  <a:schemeClr val="bg1"/>
                </a:solidFill>
              </a:defRPr>
            </a:lvl4pPr>
            <a:lvl5pPr>
              <a:defRPr sz="11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8641947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990C1024-E4C7-44C6-ADC4-870B3D482C3F}"/>
              </a:ext>
            </a:extLst>
          </p:cNvPr>
          <p:cNvSpPr/>
          <p:nvPr userDrawn="1"/>
        </p:nvSpPr>
        <p:spPr>
          <a:xfrm>
            <a:off x="6441279" y="3761720"/>
            <a:ext cx="5446800" cy="2400955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DB43705-0B3F-4F77-A8BB-08EC09D36A56}"/>
              </a:ext>
            </a:extLst>
          </p:cNvPr>
          <p:cNvSpPr/>
          <p:nvPr userDrawn="1"/>
        </p:nvSpPr>
        <p:spPr>
          <a:xfrm>
            <a:off x="371474" y="1271588"/>
            <a:ext cx="5445125" cy="240095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2BA5B3-8B1C-4C1C-B4EB-C9A8AC24A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7" cy="755649"/>
          </a:xfrm>
        </p:spPr>
        <p:txBody>
          <a:bodyPr rtlCol="0"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54C622-8EF1-4AE4-AB25-19D71A5C5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A2A6524-3EAC-4E27-BF8E-8F87E480F9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610169" y="3956706"/>
            <a:ext cx="5109021" cy="518457"/>
          </a:xfrm>
        </p:spPr>
        <p:txBody>
          <a:bodyPr rtlCol="0" anchor="ctr">
            <a:normAutofit/>
          </a:bodyPr>
          <a:lstStyle>
            <a:lvl1pPr marL="0" indent="0">
              <a:buNone/>
              <a:defRPr sz="2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FB94EC-1786-4ACB-B9A8-28216C7AB69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610169" y="4569583"/>
            <a:ext cx="5109021" cy="1412117"/>
          </a:xfrm>
        </p:spPr>
        <p:txBody>
          <a:bodyPr rtlCol="0">
            <a:normAutofit/>
          </a:bodyPr>
          <a:lstStyle>
            <a:lvl1pPr>
              <a:defRPr sz="1600">
                <a:solidFill>
                  <a:schemeClr val="bg1"/>
                </a:solidFill>
              </a:defRPr>
            </a:lvl1pPr>
            <a:lvl2pPr>
              <a:defRPr sz="1400">
                <a:solidFill>
                  <a:schemeClr val="bg1"/>
                </a:solidFill>
              </a:defRPr>
            </a:lvl2pPr>
            <a:lvl3pPr>
              <a:defRPr sz="1200">
                <a:solidFill>
                  <a:schemeClr val="bg1"/>
                </a:solidFill>
              </a:defRPr>
            </a:lvl3pPr>
            <a:lvl4pPr>
              <a:defRPr sz="1100">
                <a:solidFill>
                  <a:schemeClr val="bg1"/>
                </a:solidFill>
              </a:defRPr>
            </a:lvl4pPr>
            <a:lvl5pPr>
              <a:defRPr sz="11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A658D4-2F70-44A3-A7C3-BF6A1D7BE2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9836" y="1462743"/>
            <a:ext cx="5108400" cy="518457"/>
          </a:xfrm>
        </p:spPr>
        <p:txBody>
          <a:bodyPr rtlCol="0" anchor="ctr"/>
          <a:lstStyle>
            <a:lvl1pPr marL="0" indent="0">
              <a:buNone/>
              <a:defRPr sz="2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F57B0C-62A3-4053-936D-9841C7D76D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39836" y="2075621"/>
            <a:ext cx="5108400" cy="1391480"/>
          </a:xfrm>
        </p:spPr>
        <p:txBody>
          <a:bodyPr rtlCol="0">
            <a:normAutofit/>
          </a:bodyPr>
          <a:lstStyle>
            <a:lvl1pPr>
              <a:defRPr sz="1600">
                <a:solidFill>
                  <a:schemeClr val="bg1"/>
                </a:solidFill>
              </a:defRPr>
            </a:lvl1pPr>
            <a:lvl2pPr>
              <a:defRPr sz="1400">
                <a:solidFill>
                  <a:schemeClr val="bg1"/>
                </a:solidFill>
              </a:defRPr>
            </a:lvl2pPr>
            <a:lvl3pPr>
              <a:defRPr sz="1200">
                <a:solidFill>
                  <a:schemeClr val="bg1"/>
                </a:solidFill>
              </a:defRPr>
            </a:lvl3pPr>
            <a:lvl4pPr>
              <a:defRPr sz="1100">
                <a:solidFill>
                  <a:schemeClr val="bg1"/>
                </a:solidFill>
              </a:defRPr>
            </a:lvl4pPr>
            <a:lvl5pPr>
              <a:defRPr sz="11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7" name="Picture Placeholder 6">
            <a:extLst>
              <a:ext uri="{FF2B5EF4-FFF2-40B4-BE49-F238E27FC236}">
                <a16:creationId xmlns:a16="http://schemas.microsoft.com/office/drawing/2014/main" id="{9DFBCB44-5019-402B-BEC3-12F7F5526F0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880101" y="1271588"/>
            <a:ext cx="6012000" cy="2400955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8" name="Picture Placeholder 6">
            <a:extLst>
              <a:ext uri="{FF2B5EF4-FFF2-40B4-BE49-F238E27FC236}">
                <a16:creationId xmlns:a16="http://schemas.microsoft.com/office/drawing/2014/main" id="{8CD826C9-080C-4638-B261-376BD8B31622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71475" y="3758268"/>
            <a:ext cx="6011800" cy="2400955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565490311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E5460C4-49C1-4270-BC58-5EEBC77615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4" name="Picture Placeholder 6">
            <a:extLst>
              <a:ext uri="{FF2B5EF4-FFF2-40B4-BE49-F238E27FC236}">
                <a16:creationId xmlns:a16="http://schemas.microsoft.com/office/drawing/2014/main" id="{7E138685-E3C5-48A4-8460-3BEDDDEDA6A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5" y="1233488"/>
            <a:ext cx="5572125" cy="3973512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6" name="Picture Placeholder 6">
            <a:extLst>
              <a:ext uri="{FF2B5EF4-FFF2-40B4-BE49-F238E27FC236}">
                <a16:creationId xmlns:a16="http://schemas.microsoft.com/office/drawing/2014/main" id="{B6811C8C-D1DA-4EE5-888B-A30D6285BA5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319837" y="2227263"/>
            <a:ext cx="5572125" cy="3973512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5661614-E5E5-43DF-A12A-7BE84E58EE3B}"/>
              </a:ext>
            </a:extLst>
          </p:cNvPr>
          <p:cNvSpPr/>
          <p:nvPr userDrawn="1"/>
        </p:nvSpPr>
        <p:spPr>
          <a:xfrm>
            <a:off x="371475" y="5271760"/>
            <a:ext cx="5572125" cy="92901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161B260-71A2-402A-A38D-FE2C484B7F99}"/>
              </a:ext>
            </a:extLst>
          </p:cNvPr>
          <p:cNvSpPr/>
          <p:nvPr userDrawn="1"/>
        </p:nvSpPr>
        <p:spPr>
          <a:xfrm>
            <a:off x="6319836" y="1233488"/>
            <a:ext cx="5572125" cy="929015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B15B70BB-4776-4914-92C9-092579FD6EB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34987" y="5380667"/>
            <a:ext cx="5245100" cy="711200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sz="24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58899736-796A-4B23-9534-D8784DD9A238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483348" y="1342395"/>
            <a:ext cx="5245100" cy="711200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sz="24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</p:spTree>
    <p:extLst>
      <p:ext uri="{BB962C8B-B14F-4D97-AF65-F5344CB8AC3E}">
        <p14:creationId xmlns:p14="http://schemas.microsoft.com/office/powerpoint/2010/main" val="2878641747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565E0AE-C9AC-4E26-B4A4-DDEE620D8979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F023CF6-0A85-4867-A5CF-F75DDBC4C20A}"/>
              </a:ext>
            </a:extLst>
          </p:cNvPr>
          <p:cNvSpPr/>
          <p:nvPr userDrawn="1"/>
        </p:nvSpPr>
        <p:spPr>
          <a:xfrm>
            <a:off x="0" y="1932303"/>
            <a:ext cx="12192000" cy="2917195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" name="Picture Placeholder 6">
            <a:extLst>
              <a:ext uri="{FF2B5EF4-FFF2-40B4-BE49-F238E27FC236}">
                <a16:creationId xmlns:a16="http://schemas.microsoft.com/office/drawing/2014/main" id="{7E138685-E3C5-48A4-8460-3BEDDDEDA6A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47699" y="1470977"/>
            <a:ext cx="5372097" cy="3839847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6" name="Picture Placeholder 6">
            <a:extLst>
              <a:ext uri="{FF2B5EF4-FFF2-40B4-BE49-F238E27FC236}">
                <a16:creationId xmlns:a16="http://schemas.microsoft.com/office/drawing/2014/main" id="{B6811C8C-D1DA-4EE5-888B-A30D6285BA5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54748" y="1462403"/>
            <a:ext cx="5372097" cy="3856995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B15B70BB-4776-4914-92C9-092579FD6EB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47699" y="5451475"/>
            <a:ext cx="5372096" cy="711200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58899736-796A-4B23-9534-D8784DD9A238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254748" y="591502"/>
            <a:ext cx="5372096" cy="711200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AF4B4D45-80E3-42F8-B437-4182608210C3}"/>
              </a:ext>
            </a:extLst>
          </p:cNvPr>
          <p:cNvGrpSpPr/>
          <p:nvPr userDrawn="1"/>
        </p:nvGrpSpPr>
        <p:grpSpPr>
          <a:xfrm>
            <a:off x="5387974" y="422433"/>
            <a:ext cx="644525" cy="973138"/>
            <a:chOff x="371475" y="671713"/>
            <a:chExt cx="496540" cy="836738"/>
          </a:xfrm>
          <a:solidFill>
            <a:schemeClr val="accent6"/>
          </a:solidFill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D670E361-AF23-4722-9250-CCF26B3C5884}"/>
                </a:ext>
              </a:extLst>
            </p:cNvPr>
            <p:cNvSpPr/>
            <p:nvPr userDrawn="1"/>
          </p:nvSpPr>
          <p:spPr>
            <a:xfrm>
              <a:off x="371475" y="1011911"/>
              <a:ext cx="496540" cy="49654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BDE16CED-9FCD-4407-99EF-FFBE689DA9F1}"/>
                </a:ext>
              </a:extLst>
            </p:cNvPr>
            <p:cNvSpPr/>
            <p:nvPr userDrawn="1"/>
          </p:nvSpPr>
          <p:spPr>
            <a:xfrm>
              <a:off x="620587" y="671713"/>
              <a:ext cx="247428" cy="247428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FA147081-5AFB-463F-B27C-7A0C4CA0573B}"/>
              </a:ext>
            </a:extLst>
          </p:cNvPr>
          <p:cNvGrpSpPr/>
          <p:nvPr userDrawn="1"/>
        </p:nvGrpSpPr>
        <p:grpSpPr>
          <a:xfrm flipH="1">
            <a:off x="6248401" y="5451475"/>
            <a:ext cx="644525" cy="973138"/>
            <a:chOff x="371475" y="671713"/>
            <a:chExt cx="496540" cy="836738"/>
          </a:xfrm>
          <a:solidFill>
            <a:schemeClr val="accent6"/>
          </a:solidFill>
        </p:grpSpPr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AE24567E-B0AE-4E55-A5FB-3019A9598162}"/>
                </a:ext>
              </a:extLst>
            </p:cNvPr>
            <p:cNvSpPr/>
            <p:nvPr userDrawn="1"/>
          </p:nvSpPr>
          <p:spPr>
            <a:xfrm>
              <a:off x="371475" y="1011911"/>
              <a:ext cx="496540" cy="49654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4918E6C0-B582-4943-9462-FE9740846585}"/>
                </a:ext>
              </a:extLst>
            </p:cNvPr>
            <p:cNvSpPr/>
            <p:nvPr userDrawn="1"/>
          </p:nvSpPr>
          <p:spPr>
            <a:xfrm>
              <a:off x="620587" y="671713"/>
              <a:ext cx="247428" cy="247428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</p:spTree>
    <p:extLst>
      <p:ext uri="{BB962C8B-B14F-4D97-AF65-F5344CB8AC3E}">
        <p14:creationId xmlns:p14="http://schemas.microsoft.com/office/powerpoint/2010/main" val="493388266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565E0AE-C9AC-4E26-B4A4-DDEE620D8979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" name="Picture Placeholder 6">
            <a:extLst>
              <a:ext uri="{FF2B5EF4-FFF2-40B4-BE49-F238E27FC236}">
                <a16:creationId xmlns:a16="http://schemas.microsoft.com/office/drawing/2014/main" id="{7E138685-E3C5-48A4-8460-3BEDDDEDA6A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019200" cy="6858000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6" name="Picture Placeholder 6">
            <a:extLst>
              <a:ext uri="{FF2B5EF4-FFF2-40B4-BE49-F238E27FC236}">
                <a16:creationId xmlns:a16="http://schemas.microsoft.com/office/drawing/2014/main" id="{B6811C8C-D1DA-4EE5-888B-A30D6285BA5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172201" y="0"/>
            <a:ext cx="6019799" cy="6858000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B15B70BB-4776-4914-92C9-092579FD6EB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25351" y="5008563"/>
            <a:ext cx="4910400" cy="711200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58899736-796A-4B23-9534-D8784DD9A238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635593" y="5008563"/>
            <a:ext cx="4908708" cy="711200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</p:spTree>
    <p:extLst>
      <p:ext uri="{BB962C8B-B14F-4D97-AF65-F5344CB8AC3E}">
        <p14:creationId xmlns:p14="http://schemas.microsoft.com/office/powerpoint/2010/main" val="3303732246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565E0AE-C9AC-4E26-B4A4-DDEE620D8979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F023CF6-0A85-4867-A5CF-F75DDBC4C20A}"/>
              </a:ext>
            </a:extLst>
          </p:cNvPr>
          <p:cNvSpPr/>
          <p:nvPr userDrawn="1"/>
        </p:nvSpPr>
        <p:spPr>
          <a:xfrm>
            <a:off x="0" y="0"/>
            <a:ext cx="5372096" cy="6857999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" name="Picture Placeholder 6">
            <a:extLst>
              <a:ext uri="{FF2B5EF4-FFF2-40B4-BE49-F238E27FC236}">
                <a16:creationId xmlns:a16="http://schemas.microsoft.com/office/drawing/2014/main" id="{7E138685-E3C5-48A4-8460-3BEDDDEDA6A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5" y="260350"/>
            <a:ext cx="5618153" cy="6300787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7E2F46B-C34E-40D3-9D43-BBA43EDFC924}"/>
              </a:ext>
            </a:extLst>
          </p:cNvPr>
          <p:cNvSpPr/>
          <p:nvPr userDrawn="1"/>
        </p:nvSpPr>
        <p:spPr>
          <a:xfrm>
            <a:off x="6819906" y="-18257"/>
            <a:ext cx="5372096" cy="6857999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6" name="Picture Placeholder 6">
            <a:extLst>
              <a:ext uri="{FF2B5EF4-FFF2-40B4-BE49-F238E27FC236}">
                <a16:creationId xmlns:a16="http://schemas.microsoft.com/office/drawing/2014/main" id="{B6811C8C-D1DA-4EE5-888B-A30D6285BA5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80147" y="260350"/>
            <a:ext cx="5619600" cy="6300787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B15B70BB-4776-4914-92C9-092579FD6EB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25351" y="5008563"/>
            <a:ext cx="4910400" cy="711200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58899736-796A-4B23-9534-D8784DD9A238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635593" y="5008563"/>
            <a:ext cx="4908708" cy="711200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</p:spTree>
    <p:extLst>
      <p:ext uri="{BB962C8B-B14F-4D97-AF65-F5344CB8AC3E}">
        <p14:creationId xmlns:p14="http://schemas.microsoft.com/office/powerpoint/2010/main" val="3633710137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6B607F24-5B01-4964-9736-E876BC347E55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6168473" cy="758824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E2950CCA-59F9-4C47-A5BA-294E9EDCBABE}"/>
              </a:ext>
            </a:extLst>
          </p:cNvPr>
          <p:cNvSpPr/>
          <p:nvPr userDrawn="1"/>
        </p:nvSpPr>
        <p:spPr>
          <a:xfrm>
            <a:off x="6769101" y="0"/>
            <a:ext cx="2711082" cy="2286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44232AA-36A1-4A85-8868-9D12848EB106}"/>
              </a:ext>
            </a:extLst>
          </p:cNvPr>
          <p:cNvSpPr/>
          <p:nvPr userDrawn="1"/>
        </p:nvSpPr>
        <p:spPr>
          <a:xfrm>
            <a:off x="9480918" y="2286000"/>
            <a:ext cx="2711082" cy="2286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B045D93-056D-486E-A634-890ECB9AF9C2}"/>
              </a:ext>
            </a:extLst>
          </p:cNvPr>
          <p:cNvSpPr/>
          <p:nvPr userDrawn="1"/>
        </p:nvSpPr>
        <p:spPr>
          <a:xfrm>
            <a:off x="6769100" y="4572000"/>
            <a:ext cx="2711082" cy="2286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567CD5E4-19A9-4EFD-BBF1-2B1FBC9BB9BD}"/>
              </a:ext>
            </a:extLst>
          </p:cNvPr>
          <p:cNvSpPr/>
          <p:nvPr userDrawn="1"/>
        </p:nvSpPr>
        <p:spPr>
          <a:xfrm>
            <a:off x="9480918" y="0"/>
            <a:ext cx="2711082" cy="2286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AA533582-AC3E-4F3B-9602-085EB97AD294}"/>
              </a:ext>
            </a:extLst>
          </p:cNvPr>
          <p:cNvSpPr/>
          <p:nvPr userDrawn="1"/>
        </p:nvSpPr>
        <p:spPr>
          <a:xfrm>
            <a:off x="6768364" y="2286000"/>
            <a:ext cx="2711082" cy="2286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CF0B1BD9-4AC2-4549-9001-383664C7F224}"/>
              </a:ext>
            </a:extLst>
          </p:cNvPr>
          <p:cNvSpPr/>
          <p:nvPr userDrawn="1"/>
        </p:nvSpPr>
        <p:spPr>
          <a:xfrm>
            <a:off x="9480918" y="4572000"/>
            <a:ext cx="2711082" cy="2286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" name="Isosceles Triangle 3">
            <a:extLst>
              <a:ext uri="{FF2B5EF4-FFF2-40B4-BE49-F238E27FC236}">
                <a16:creationId xmlns:a16="http://schemas.microsoft.com/office/drawing/2014/main" id="{32B2DC05-AAD7-458D-B737-BE8CCA1FFA99}"/>
              </a:ext>
            </a:extLst>
          </p:cNvPr>
          <p:cNvSpPr/>
          <p:nvPr userDrawn="1"/>
        </p:nvSpPr>
        <p:spPr>
          <a:xfrm rot="5400000">
            <a:off x="9422986" y="1050373"/>
            <a:ext cx="298174" cy="185254"/>
          </a:xfrm>
          <a:prstGeom prst="triangl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9" name="Isosceles Triangle 38">
            <a:extLst>
              <a:ext uri="{FF2B5EF4-FFF2-40B4-BE49-F238E27FC236}">
                <a16:creationId xmlns:a16="http://schemas.microsoft.com/office/drawing/2014/main" id="{E423C01B-EB10-48EF-8F1C-C2A7E1923E3E}"/>
              </a:ext>
            </a:extLst>
          </p:cNvPr>
          <p:cNvSpPr/>
          <p:nvPr userDrawn="1"/>
        </p:nvSpPr>
        <p:spPr>
          <a:xfrm rot="16200000">
            <a:off x="9238100" y="3336373"/>
            <a:ext cx="298174" cy="185254"/>
          </a:xfrm>
          <a:prstGeom prst="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4" name="Isosceles Triangle 43">
            <a:extLst>
              <a:ext uri="{FF2B5EF4-FFF2-40B4-BE49-F238E27FC236}">
                <a16:creationId xmlns:a16="http://schemas.microsoft.com/office/drawing/2014/main" id="{BB0D5D5D-BB46-489A-A006-03E52FDA0AB6}"/>
              </a:ext>
            </a:extLst>
          </p:cNvPr>
          <p:cNvSpPr/>
          <p:nvPr userDrawn="1"/>
        </p:nvSpPr>
        <p:spPr>
          <a:xfrm rot="5400000">
            <a:off x="9422986" y="5622373"/>
            <a:ext cx="298174" cy="185254"/>
          </a:xfrm>
          <a:prstGeom prst="triangl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5" name="Picture Placeholder 33">
            <a:extLst>
              <a:ext uri="{FF2B5EF4-FFF2-40B4-BE49-F238E27FC236}">
                <a16:creationId xmlns:a16="http://schemas.microsoft.com/office/drawing/2014/main" id="{2D0DCA06-9544-45C9-BE22-EBB853AE757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0133588" y="561678"/>
            <a:ext cx="1405742" cy="1162644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6" name="Picture Placeholder 33">
            <a:extLst>
              <a:ext uri="{FF2B5EF4-FFF2-40B4-BE49-F238E27FC236}">
                <a16:creationId xmlns:a16="http://schemas.microsoft.com/office/drawing/2014/main" id="{21403A13-F195-405D-B352-4B77969E358B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421034" y="2847678"/>
            <a:ext cx="1405742" cy="1162644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7" name="Picture Placeholder 33">
            <a:extLst>
              <a:ext uri="{FF2B5EF4-FFF2-40B4-BE49-F238E27FC236}">
                <a16:creationId xmlns:a16="http://schemas.microsoft.com/office/drawing/2014/main" id="{390C9BE2-4328-41D9-82FB-F6FEE7026C55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0133588" y="5133678"/>
            <a:ext cx="1405742" cy="1162644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8" name="Picture Placeholder 6">
            <a:extLst>
              <a:ext uri="{FF2B5EF4-FFF2-40B4-BE49-F238E27FC236}">
                <a16:creationId xmlns:a16="http://schemas.microsoft.com/office/drawing/2014/main" id="{7E57D58E-479C-4409-8D5F-7CAC3178A771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371475" y="1233488"/>
            <a:ext cx="6168473" cy="5624512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7" name="Text Placeholder 39">
            <a:extLst>
              <a:ext uri="{FF2B5EF4-FFF2-40B4-BE49-F238E27FC236}">
                <a16:creationId xmlns:a16="http://schemas.microsoft.com/office/drawing/2014/main" id="{1EE624A7-7FE4-44DC-B710-D995C25C9CE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956242" y="215900"/>
            <a:ext cx="2336800" cy="1854200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18" name="Text Placeholder 39">
            <a:extLst>
              <a:ext uri="{FF2B5EF4-FFF2-40B4-BE49-F238E27FC236}">
                <a16:creationId xmlns:a16="http://schemas.microsoft.com/office/drawing/2014/main" id="{34CC27D1-7AB7-4922-81C5-41E9C01BAAE1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9668059" y="2501900"/>
            <a:ext cx="2336800" cy="1854200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19" name="Text Placeholder 39">
            <a:extLst>
              <a:ext uri="{FF2B5EF4-FFF2-40B4-BE49-F238E27FC236}">
                <a16:creationId xmlns:a16="http://schemas.microsoft.com/office/drawing/2014/main" id="{03F0CFEB-33B8-47FE-BC44-44AF273543D5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956241" y="4787900"/>
            <a:ext cx="2336800" cy="1854200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</p:spTree>
    <p:extLst>
      <p:ext uri="{BB962C8B-B14F-4D97-AF65-F5344CB8AC3E}">
        <p14:creationId xmlns:p14="http://schemas.microsoft.com/office/powerpoint/2010/main" val="2014259182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48" name="Picture Placeholder 6">
            <a:extLst>
              <a:ext uri="{FF2B5EF4-FFF2-40B4-BE49-F238E27FC236}">
                <a16:creationId xmlns:a16="http://schemas.microsoft.com/office/drawing/2014/main" id="{7E57D58E-479C-4409-8D5F-7CAC3178A771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371475" y="1233488"/>
            <a:ext cx="11520487" cy="3049754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20" name="Picture Placeholder 33">
            <a:extLst>
              <a:ext uri="{FF2B5EF4-FFF2-40B4-BE49-F238E27FC236}">
                <a16:creationId xmlns:a16="http://schemas.microsoft.com/office/drawing/2014/main" id="{917F3183-F8DC-409E-BDAF-E3190E5CC10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466711" y="2999731"/>
            <a:ext cx="1405742" cy="1162644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5" name="Picture Placeholder 33">
            <a:extLst>
              <a:ext uri="{FF2B5EF4-FFF2-40B4-BE49-F238E27FC236}">
                <a16:creationId xmlns:a16="http://schemas.microsoft.com/office/drawing/2014/main" id="{8DCF90EE-8A0F-46BB-A8EC-27CB7826EB0D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4108135" y="2999731"/>
            <a:ext cx="1405742" cy="1162644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6" name="Picture Placeholder 33">
            <a:extLst>
              <a:ext uri="{FF2B5EF4-FFF2-40B4-BE49-F238E27FC236}">
                <a16:creationId xmlns:a16="http://schemas.microsoft.com/office/drawing/2014/main" id="{4B6BCE84-A7A7-4701-966F-9F969C523C51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749558" y="2999731"/>
            <a:ext cx="1405742" cy="1162644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7" name="Picture Placeholder 33">
            <a:extLst>
              <a:ext uri="{FF2B5EF4-FFF2-40B4-BE49-F238E27FC236}">
                <a16:creationId xmlns:a16="http://schemas.microsoft.com/office/drawing/2014/main" id="{2F810615-16AA-4D3F-93BB-1074BABE1234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9435088" y="2999731"/>
            <a:ext cx="1405742" cy="1162644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E9E999B4-BC91-4EF5-915C-59E58E141134}"/>
              </a:ext>
            </a:extLst>
          </p:cNvPr>
          <p:cNvSpPr/>
          <p:nvPr userDrawn="1"/>
        </p:nvSpPr>
        <p:spPr>
          <a:xfrm>
            <a:off x="979920" y="4514247"/>
            <a:ext cx="2379325" cy="168652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8E3D72D1-545E-4FA9-B18F-DBE257DA9472}"/>
              </a:ext>
            </a:extLst>
          </p:cNvPr>
          <p:cNvSpPr/>
          <p:nvPr userDrawn="1"/>
        </p:nvSpPr>
        <p:spPr>
          <a:xfrm>
            <a:off x="3621344" y="4514247"/>
            <a:ext cx="2379325" cy="168652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A1FF2C74-7F94-4D15-9530-4844CA0ABABA}"/>
              </a:ext>
            </a:extLst>
          </p:cNvPr>
          <p:cNvSpPr/>
          <p:nvPr userDrawn="1"/>
        </p:nvSpPr>
        <p:spPr>
          <a:xfrm>
            <a:off x="6262766" y="4514247"/>
            <a:ext cx="2379325" cy="168652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D65048BF-5755-467D-94DA-799CD1A9ED70}"/>
              </a:ext>
            </a:extLst>
          </p:cNvPr>
          <p:cNvSpPr/>
          <p:nvPr userDrawn="1"/>
        </p:nvSpPr>
        <p:spPr>
          <a:xfrm>
            <a:off x="8904188" y="4514247"/>
            <a:ext cx="2379325" cy="1686527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8" name="Text Placeholder 39">
            <a:extLst>
              <a:ext uri="{FF2B5EF4-FFF2-40B4-BE49-F238E27FC236}">
                <a16:creationId xmlns:a16="http://schemas.microsoft.com/office/drawing/2014/main" id="{3C8488B4-AC1B-43A6-A416-3F5BC72456F9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091465" y="4598182"/>
            <a:ext cx="2156235" cy="1330436"/>
          </a:xfrm>
        </p:spPr>
        <p:txBody>
          <a:bodyPr rtlCol="0"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40" name="Text Placeholder 39">
            <a:extLst>
              <a:ext uri="{FF2B5EF4-FFF2-40B4-BE49-F238E27FC236}">
                <a16:creationId xmlns:a16="http://schemas.microsoft.com/office/drawing/2014/main" id="{950DB978-3832-472D-9958-42D6A712EA6B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3732888" y="4598182"/>
            <a:ext cx="2156235" cy="1330436"/>
          </a:xfrm>
        </p:spPr>
        <p:txBody>
          <a:bodyPr rtlCol="0"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41" name="Text Placeholder 39">
            <a:extLst>
              <a:ext uri="{FF2B5EF4-FFF2-40B4-BE49-F238E27FC236}">
                <a16:creationId xmlns:a16="http://schemas.microsoft.com/office/drawing/2014/main" id="{7A9C8821-D3DD-40C3-83BD-38D190405711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374310" y="4598182"/>
            <a:ext cx="2156235" cy="1330436"/>
          </a:xfrm>
        </p:spPr>
        <p:txBody>
          <a:bodyPr rtlCol="0"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42" name="Text Placeholder 39">
            <a:extLst>
              <a:ext uri="{FF2B5EF4-FFF2-40B4-BE49-F238E27FC236}">
                <a16:creationId xmlns:a16="http://schemas.microsoft.com/office/drawing/2014/main" id="{C3FC554A-BF67-40BD-BD4F-B2EA17BBDBC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015732" y="4598182"/>
            <a:ext cx="2156235" cy="1330436"/>
          </a:xfrm>
        </p:spPr>
        <p:txBody>
          <a:bodyPr rtlCol="0"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62ECF54D-C7AE-4FFE-A9FA-ECD663CD2A09}"/>
              </a:ext>
            </a:extLst>
          </p:cNvPr>
          <p:cNvCxnSpPr>
            <a:cxnSpLocks/>
          </p:cNvCxnSpPr>
          <p:nvPr userDrawn="1"/>
        </p:nvCxnSpPr>
        <p:spPr>
          <a:xfrm>
            <a:off x="979920" y="4357837"/>
            <a:ext cx="237932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7FB84BED-8481-4D23-AE06-31529215FE6C}"/>
              </a:ext>
            </a:extLst>
          </p:cNvPr>
          <p:cNvCxnSpPr>
            <a:cxnSpLocks/>
          </p:cNvCxnSpPr>
          <p:nvPr userDrawn="1"/>
        </p:nvCxnSpPr>
        <p:spPr>
          <a:xfrm>
            <a:off x="3621344" y="4357837"/>
            <a:ext cx="2379325" cy="0"/>
          </a:xfrm>
          <a:prstGeom prst="line">
            <a:avLst/>
          </a:prstGeom>
          <a:ln w="28575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4A09D405-9228-4697-A91F-4E5A2B5B6512}"/>
              </a:ext>
            </a:extLst>
          </p:cNvPr>
          <p:cNvCxnSpPr>
            <a:cxnSpLocks/>
          </p:cNvCxnSpPr>
          <p:nvPr userDrawn="1"/>
        </p:nvCxnSpPr>
        <p:spPr>
          <a:xfrm>
            <a:off x="6262767" y="4357837"/>
            <a:ext cx="2379325" cy="0"/>
          </a:xfrm>
          <a:prstGeom prst="line">
            <a:avLst/>
          </a:prstGeom>
          <a:ln w="28575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9645748A-37E1-4661-B50F-D1FCAF7F3088}"/>
              </a:ext>
            </a:extLst>
          </p:cNvPr>
          <p:cNvCxnSpPr>
            <a:cxnSpLocks/>
          </p:cNvCxnSpPr>
          <p:nvPr userDrawn="1"/>
        </p:nvCxnSpPr>
        <p:spPr>
          <a:xfrm>
            <a:off x="8904191" y="4357837"/>
            <a:ext cx="2379325" cy="0"/>
          </a:xfrm>
          <a:prstGeom prst="line">
            <a:avLst/>
          </a:prstGeom>
          <a:ln w="28575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30872149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48" name="Picture Placeholder 6">
            <a:extLst>
              <a:ext uri="{FF2B5EF4-FFF2-40B4-BE49-F238E27FC236}">
                <a16:creationId xmlns:a16="http://schemas.microsoft.com/office/drawing/2014/main" id="{7E57D58E-479C-4409-8D5F-7CAC3178A771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371476" y="1233488"/>
            <a:ext cx="4140890" cy="5148262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DD2DC66-11E4-4714-A8DE-E8AC34D49655}"/>
              </a:ext>
            </a:extLst>
          </p:cNvPr>
          <p:cNvSpPr/>
          <p:nvPr userDrawn="1"/>
        </p:nvSpPr>
        <p:spPr>
          <a:xfrm>
            <a:off x="4615257" y="1233489"/>
            <a:ext cx="2371952" cy="514826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B6748F93-9B1D-4874-A164-A654BF7D6C8C}"/>
              </a:ext>
            </a:extLst>
          </p:cNvPr>
          <p:cNvGrpSpPr/>
          <p:nvPr userDrawn="1"/>
        </p:nvGrpSpPr>
        <p:grpSpPr>
          <a:xfrm>
            <a:off x="4842107" y="2462886"/>
            <a:ext cx="1918252" cy="2689468"/>
            <a:chOff x="4790661" y="2266122"/>
            <a:chExt cx="1918252" cy="2852530"/>
          </a:xfrm>
        </p:grpSpPr>
        <p:cxnSp>
          <p:nvCxnSpPr>
            <p:cNvPr id="4" name="Straight Connector 3">
              <a:extLst>
                <a:ext uri="{FF2B5EF4-FFF2-40B4-BE49-F238E27FC236}">
                  <a16:creationId xmlns:a16="http://schemas.microsoft.com/office/drawing/2014/main" id="{4AEF10CE-C943-4C6B-9DBF-5A0E63CDC89B}"/>
                </a:ext>
              </a:extLst>
            </p:cNvPr>
            <p:cNvCxnSpPr/>
            <p:nvPr userDrawn="1"/>
          </p:nvCxnSpPr>
          <p:spPr>
            <a:xfrm>
              <a:off x="4790661" y="2266122"/>
              <a:ext cx="1918252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3428B198-0637-4F15-900F-6709BFE4BDEA}"/>
                </a:ext>
              </a:extLst>
            </p:cNvPr>
            <p:cNvCxnSpPr/>
            <p:nvPr userDrawn="1"/>
          </p:nvCxnSpPr>
          <p:spPr>
            <a:xfrm>
              <a:off x="4790661" y="3692387"/>
              <a:ext cx="1918252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7F29A1B0-F4AB-4243-979A-50FADE3330EA}"/>
                </a:ext>
              </a:extLst>
            </p:cNvPr>
            <p:cNvCxnSpPr/>
            <p:nvPr userDrawn="1"/>
          </p:nvCxnSpPr>
          <p:spPr>
            <a:xfrm>
              <a:off x="4790661" y="5118652"/>
              <a:ext cx="1918252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61EA57-B8EA-4589-A9DD-E25F300D5AFD}"/>
              </a:ext>
            </a:extLst>
          </p:cNvPr>
          <p:cNvCxnSpPr/>
          <p:nvPr userDrawn="1"/>
        </p:nvCxnSpPr>
        <p:spPr>
          <a:xfrm>
            <a:off x="4790661" y="6917634"/>
            <a:ext cx="19182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8" name="Group 27">
            <a:extLst>
              <a:ext uri="{FF2B5EF4-FFF2-40B4-BE49-F238E27FC236}">
                <a16:creationId xmlns:a16="http://schemas.microsoft.com/office/drawing/2014/main" id="{F894F998-0FDF-4CA2-802E-4FCFA7674171}"/>
              </a:ext>
            </a:extLst>
          </p:cNvPr>
          <p:cNvGrpSpPr/>
          <p:nvPr userDrawn="1"/>
        </p:nvGrpSpPr>
        <p:grpSpPr>
          <a:xfrm>
            <a:off x="7090100" y="2462886"/>
            <a:ext cx="4801862" cy="2689468"/>
            <a:chOff x="4790661" y="2266122"/>
            <a:chExt cx="1918252" cy="2852530"/>
          </a:xfrm>
        </p:grpSpPr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C1F0C0C8-87C4-49FB-B35B-E937E9D0BEC5}"/>
                </a:ext>
              </a:extLst>
            </p:cNvPr>
            <p:cNvCxnSpPr/>
            <p:nvPr userDrawn="1"/>
          </p:nvCxnSpPr>
          <p:spPr>
            <a:xfrm>
              <a:off x="4790661" y="2266122"/>
              <a:ext cx="1918252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4857C5D3-7E33-4894-8AC3-0FD1BEB12F40}"/>
                </a:ext>
              </a:extLst>
            </p:cNvPr>
            <p:cNvCxnSpPr/>
            <p:nvPr userDrawn="1"/>
          </p:nvCxnSpPr>
          <p:spPr>
            <a:xfrm>
              <a:off x="4790661" y="3692387"/>
              <a:ext cx="1918252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100BA9F8-92BF-42F0-BD46-D9B7E7422F75}"/>
                </a:ext>
              </a:extLst>
            </p:cNvPr>
            <p:cNvCxnSpPr/>
            <p:nvPr userDrawn="1"/>
          </p:nvCxnSpPr>
          <p:spPr>
            <a:xfrm>
              <a:off x="4790661" y="5118652"/>
              <a:ext cx="1918252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9" name="Text Placeholder 39">
            <a:extLst>
              <a:ext uri="{FF2B5EF4-FFF2-40B4-BE49-F238E27FC236}">
                <a16:creationId xmlns:a16="http://schemas.microsoft.com/office/drawing/2014/main" id="{9760B601-DCBC-47C8-95BE-A5DFCCBAD096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7166507" y="1463643"/>
            <a:ext cx="4725455" cy="758822"/>
          </a:xfrm>
        </p:spPr>
        <p:txBody>
          <a:bodyPr rtlCol="0" anchor="ctr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40" name="Text Placeholder 39">
            <a:extLst>
              <a:ext uri="{FF2B5EF4-FFF2-40B4-BE49-F238E27FC236}">
                <a16:creationId xmlns:a16="http://schemas.microsoft.com/office/drawing/2014/main" id="{179CBA0C-6465-4209-AF3F-548A57F20CE8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7166507" y="2741755"/>
            <a:ext cx="4725455" cy="758822"/>
          </a:xfrm>
        </p:spPr>
        <p:txBody>
          <a:bodyPr rtlCol="0" anchor="ctr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41" name="Text Placeholder 39">
            <a:extLst>
              <a:ext uri="{FF2B5EF4-FFF2-40B4-BE49-F238E27FC236}">
                <a16:creationId xmlns:a16="http://schemas.microsoft.com/office/drawing/2014/main" id="{99852211-6BD9-4B69-BBC9-F2181F272D23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7166507" y="4069997"/>
            <a:ext cx="4725455" cy="758822"/>
          </a:xfrm>
        </p:spPr>
        <p:txBody>
          <a:bodyPr rtlCol="0" anchor="ctr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42" name="Text Placeholder 39">
            <a:extLst>
              <a:ext uri="{FF2B5EF4-FFF2-40B4-BE49-F238E27FC236}">
                <a16:creationId xmlns:a16="http://schemas.microsoft.com/office/drawing/2014/main" id="{EEF11D65-7095-41D2-9630-E2EB44552E58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7166507" y="5394355"/>
            <a:ext cx="4725455" cy="758822"/>
          </a:xfrm>
        </p:spPr>
        <p:txBody>
          <a:bodyPr rtlCol="0" anchor="ctr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43" name="Picture Placeholder 33">
            <a:extLst>
              <a:ext uri="{FF2B5EF4-FFF2-40B4-BE49-F238E27FC236}">
                <a16:creationId xmlns:a16="http://schemas.microsoft.com/office/drawing/2014/main" id="{1644FD94-AD03-4C4F-A1A5-085DD8F566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227571" y="1437538"/>
            <a:ext cx="1147325" cy="811033"/>
          </a:xfrm>
        </p:spPr>
        <p:txBody>
          <a:bodyPr rtlCol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4" name="Picture Placeholder 33">
            <a:extLst>
              <a:ext uri="{FF2B5EF4-FFF2-40B4-BE49-F238E27FC236}">
                <a16:creationId xmlns:a16="http://schemas.microsoft.com/office/drawing/2014/main" id="{9A1BE0BE-1FFD-445C-B6BA-E4A602D22112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5227571" y="2715650"/>
            <a:ext cx="1147325" cy="811033"/>
          </a:xfrm>
        </p:spPr>
        <p:txBody>
          <a:bodyPr rtlCol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5" name="Picture Placeholder 33">
            <a:extLst>
              <a:ext uri="{FF2B5EF4-FFF2-40B4-BE49-F238E27FC236}">
                <a16:creationId xmlns:a16="http://schemas.microsoft.com/office/drawing/2014/main" id="{B577AF17-6C7E-48B9-B267-0874B232A710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5227571" y="4043892"/>
            <a:ext cx="1147325" cy="811033"/>
          </a:xfrm>
        </p:spPr>
        <p:txBody>
          <a:bodyPr rtlCol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6" name="Picture Placeholder 33">
            <a:extLst>
              <a:ext uri="{FF2B5EF4-FFF2-40B4-BE49-F238E27FC236}">
                <a16:creationId xmlns:a16="http://schemas.microsoft.com/office/drawing/2014/main" id="{98A01AB1-3434-46C7-B1B3-90AFD4B1799F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5227571" y="5368250"/>
            <a:ext cx="1147325" cy="811033"/>
          </a:xfrm>
        </p:spPr>
        <p:txBody>
          <a:bodyPr rtlCol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28092510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61EA57-B8EA-4589-A9DD-E25F300D5AFD}"/>
              </a:ext>
            </a:extLst>
          </p:cNvPr>
          <p:cNvCxnSpPr/>
          <p:nvPr userDrawn="1"/>
        </p:nvCxnSpPr>
        <p:spPr>
          <a:xfrm>
            <a:off x="4790661" y="6917634"/>
            <a:ext cx="19182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Rectangle 17">
            <a:extLst>
              <a:ext uri="{FF2B5EF4-FFF2-40B4-BE49-F238E27FC236}">
                <a16:creationId xmlns:a16="http://schemas.microsoft.com/office/drawing/2014/main" id="{1DD2DC66-11E4-4714-A8DE-E8AC34D49655}"/>
              </a:ext>
            </a:extLst>
          </p:cNvPr>
          <p:cNvSpPr/>
          <p:nvPr userDrawn="1"/>
        </p:nvSpPr>
        <p:spPr>
          <a:xfrm>
            <a:off x="371475" y="1233488"/>
            <a:ext cx="2293200" cy="24276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EAF541B1-4F4B-40BC-BF0B-B80864399D0C}"/>
              </a:ext>
            </a:extLst>
          </p:cNvPr>
          <p:cNvSpPr/>
          <p:nvPr userDrawn="1"/>
        </p:nvSpPr>
        <p:spPr>
          <a:xfrm>
            <a:off x="371475" y="3773172"/>
            <a:ext cx="2293200" cy="242760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DB837A4A-8DA3-4F45-9468-2C7DE5B35803}"/>
              </a:ext>
            </a:extLst>
          </p:cNvPr>
          <p:cNvSpPr/>
          <p:nvPr userDrawn="1"/>
        </p:nvSpPr>
        <p:spPr>
          <a:xfrm>
            <a:off x="6170635" y="1233487"/>
            <a:ext cx="2294237" cy="242760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39CA034F-F360-4CF5-B944-C16768254C5A}"/>
              </a:ext>
            </a:extLst>
          </p:cNvPr>
          <p:cNvSpPr/>
          <p:nvPr userDrawn="1"/>
        </p:nvSpPr>
        <p:spPr>
          <a:xfrm>
            <a:off x="6170635" y="3773171"/>
            <a:ext cx="2294237" cy="2427601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3" name="Picture Placeholder 33">
            <a:extLst>
              <a:ext uri="{FF2B5EF4-FFF2-40B4-BE49-F238E27FC236}">
                <a16:creationId xmlns:a16="http://schemas.microsoft.com/office/drawing/2014/main" id="{1644FD94-AD03-4C4F-A1A5-085DD8F566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15473" y="1713955"/>
            <a:ext cx="1805204" cy="1466666"/>
          </a:xfrm>
        </p:spPr>
        <p:txBody>
          <a:bodyPr rtlCol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ECA01639-D8FA-4F18-8FE5-E923F5A1BB48}"/>
              </a:ext>
            </a:extLst>
          </p:cNvPr>
          <p:cNvSpPr/>
          <p:nvPr userDrawn="1"/>
        </p:nvSpPr>
        <p:spPr>
          <a:xfrm>
            <a:off x="2730561" y="1233488"/>
            <a:ext cx="3342248" cy="24276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AF02D09E-3C25-405E-BF24-A884A07C224A}"/>
              </a:ext>
            </a:extLst>
          </p:cNvPr>
          <p:cNvSpPr/>
          <p:nvPr userDrawn="1"/>
        </p:nvSpPr>
        <p:spPr>
          <a:xfrm>
            <a:off x="2730561" y="3773171"/>
            <a:ext cx="3342248" cy="24276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9" name="Text Placeholder 39">
            <a:extLst>
              <a:ext uri="{FF2B5EF4-FFF2-40B4-BE49-F238E27FC236}">
                <a16:creationId xmlns:a16="http://schemas.microsoft.com/office/drawing/2014/main" id="{9760B601-DCBC-47C8-95BE-A5DFCCBAD096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2900245" y="1460126"/>
            <a:ext cx="3002880" cy="1974324"/>
          </a:xfrm>
        </p:spPr>
        <p:txBody>
          <a:bodyPr rtlCol="0" anchor="ctr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35" name="Text Placeholder 39">
            <a:extLst>
              <a:ext uri="{FF2B5EF4-FFF2-40B4-BE49-F238E27FC236}">
                <a16:creationId xmlns:a16="http://schemas.microsoft.com/office/drawing/2014/main" id="{33BDF68D-A417-4526-95BD-83DC0A4FA5B1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2900245" y="3999809"/>
            <a:ext cx="3002880" cy="1974324"/>
          </a:xfrm>
        </p:spPr>
        <p:txBody>
          <a:bodyPr rtlCol="0" anchor="ctr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1C6F0F84-9668-4EA8-A3F5-3AD5AED3EFDD}"/>
              </a:ext>
            </a:extLst>
          </p:cNvPr>
          <p:cNvSpPr/>
          <p:nvPr userDrawn="1"/>
        </p:nvSpPr>
        <p:spPr>
          <a:xfrm>
            <a:off x="8549714" y="1233488"/>
            <a:ext cx="3342248" cy="24276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19CCCFCB-4EAD-47A3-8F4A-307EE022DD53}"/>
              </a:ext>
            </a:extLst>
          </p:cNvPr>
          <p:cNvSpPr/>
          <p:nvPr userDrawn="1"/>
        </p:nvSpPr>
        <p:spPr>
          <a:xfrm>
            <a:off x="8549714" y="3773171"/>
            <a:ext cx="3342248" cy="24276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9" name="Text Placeholder 39">
            <a:extLst>
              <a:ext uri="{FF2B5EF4-FFF2-40B4-BE49-F238E27FC236}">
                <a16:creationId xmlns:a16="http://schemas.microsoft.com/office/drawing/2014/main" id="{058CD71F-A7E3-4F68-ADE3-4E6B1BAE3129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8719398" y="1460126"/>
            <a:ext cx="3002880" cy="1974324"/>
          </a:xfrm>
        </p:spPr>
        <p:txBody>
          <a:bodyPr rtlCol="0" anchor="ctr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50" name="Text Placeholder 39">
            <a:extLst>
              <a:ext uri="{FF2B5EF4-FFF2-40B4-BE49-F238E27FC236}">
                <a16:creationId xmlns:a16="http://schemas.microsoft.com/office/drawing/2014/main" id="{6EC40EC2-3775-4AF2-965D-0235107D8342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8719398" y="3999809"/>
            <a:ext cx="3002880" cy="1974324"/>
          </a:xfrm>
        </p:spPr>
        <p:txBody>
          <a:bodyPr rtlCol="0" anchor="ctr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51" name="Picture Placeholder 33">
            <a:extLst>
              <a:ext uri="{FF2B5EF4-FFF2-40B4-BE49-F238E27FC236}">
                <a16:creationId xmlns:a16="http://schemas.microsoft.com/office/drawing/2014/main" id="{F196EA03-E36C-4E2A-A82F-8FA76EC2DBFC}"/>
              </a:ext>
            </a:extLst>
          </p:cNvPr>
          <p:cNvSpPr>
            <a:spLocks noGrp="1"/>
          </p:cNvSpPr>
          <p:nvPr>
            <p:ph type="pic" sz="quarter" idx="30"/>
          </p:nvPr>
        </p:nvSpPr>
        <p:spPr>
          <a:xfrm>
            <a:off x="615473" y="4253638"/>
            <a:ext cx="1805204" cy="1466666"/>
          </a:xfrm>
        </p:spPr>
        <p:txBody>
          <a:bodyPr rtlCol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52" name="Picture Placeholder 33">
            <a:extLst>
              <a:ext uri="{FF2B5EF4-FFF2-40B4-BE49-F238E27FC236}">
                <a16:creationId xmlns:a16="http://schemas.microsoft.com/office/drawing/2014/main" id="{9A754FAD-4B3A-4A76-9F0D-84DA72FD822B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6415151" y="4253638"/>
            <a:ext cx="1805204" cy="1466666"/>
          </a:xfrm>
        </p:spPr>
        <p:txBody>
          <a:bodyPr rtlCol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53" name="Picture Placeholder 33">
            <a:extLst>
              <a:ext uri="{FF2B5EF4-FFF2-40B4-BE49-F238E27FC236}">
                <a16:creationId xmlns:a16="http://schemas.microsoft.com/office/drawing/2014/main" id="{7A45718F-1012-47C4-BF29-7462E5C6CB90}"/>
              </a:ext>
            </a:extLst>
          </p:cNvPr>
          <p:cNvSpPr>
            <a:spLocks noGrp="1"/>
          </p:cNvSpPr>
          <p:nvPr>
            <p:ph type="pic" sz="quarter" idx="32"/>
          </p:nvPr>
        </p:nvSpPr>
        <p:spPr>
          <a:xfrm>
            <a:off x="6415151" y="1713954"/>
            <a:ext cx="1805204" cy="1466666"/>
          </a:xfrm>
        </p:spPr>
        <p:txBody>
          <a:bodyPr rtlCol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627732245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FBB81E01-55F6-44A7-8ACB-B172EA0F9FB3}"/>
              </a:ext>
            </a:extLst>
          </p:cNvPr>
          <p:cNvSpPr/>
          <p:nvPr userDrawn="1"/>
        </p:nvSpPr>
        <p:spPr>
          <a:xfrm>
            <a:off x="467420" y="3895002"/>
            <a:ext cx="2494721" cy="2067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FAD85DF7-0BE8-4B88-98A1-F5062CDAA964}"/>
              </a:ext>
            </a:extLst>
          </p:cNvPr>
          <p:cNvSpPr/>
          <p:nvPr userDrawn="1"/>
        </p:nvSpPr>
        <p:spPr>
          <a:xfrm>
            <a:off x="3412044" y="3895002"/>
            <a:ext cx="2494721" cy="20672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DF69394C-95D0-4D10-A34D-A35EF27D2806}"/>
              </a:ext>
            </a:extLst>
          </p:cNvPr>
          <p:cNvSpPr/>
          <p:nvPr userDrawn="1"/>
        </p:nvSpPr>
        <p:spPr>
          <a:xfrm>
            <a:off x="6356668" y="3895002"/>
            <a:ext cx="2494721" cy="206723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86DBF753-694A-4503-A33B-73C09E8EE3A5}"/>
              </a:ext>
            </a:extLst>
          </p:cNvPr>
          <p:cNvSpPr/>
          <p:nvPr userDrawn="1"/>
        </p:nvSpPr>
        <p:spPr>
          <a:xfrm>
            <a:off x="9301294" y="3895002"/>
            <a:ext cx="2494721" cy="2067238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61EA57-B8EA-4589-A9DD-E25F300D5AFD}"/>
              </a:ext>
            </a:extLst>
          </p:cNvPr>
          <p:cNvCxnSpPr/>
          <p:nvPr userDrawn="1"/>
        </p:nvCxnSpPr>
        <p:spPr>
          <a:xfrm>
            <a:off x="4790661" y="6917634"/>
            <a:ext cx="19182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Picture Placeholder 33">
            <a:extLst>
              <a:ext uri="{FF2B5EF4-FFF2-40B4-BE49-F238E27FC236}">
                <a16:creationId xmlns:a16="http://schemas.microsoft.com/office/drawing/2014/main" id="{1644FD94-AD03-4C4F-A1A5-085DD8F566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67420" y="1522949"/>
            <a:ext cx="2494721" cy="2226366"/>
          </a:xfrm>
        </p:spPr>
        <p:txBody>
          <a:bodyPr rtlCol="0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8" name="Picture Placeholder 33">
            <a:extLst>
              <a:ext uri="{FF2B5EF4-FFF2-40B4-BE49-F238E27FC236}">
                <a16:creationId xmlns:a16="http://schemas.microsoft.com/office/drawing/2014/main" id="{85BB27A3-DB87-46F4-8CA4-3C04A088E787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3412045" y="1522949"/>
            <a:ext cx="2494721" cy="2226366"/>
          </a:xfrm>
        </p:spPr>
        <p:txBody>
          <a:bodyPr rtlCol="0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9" name="Picture Placeholder 33">
            <a:extLst>
              <a:ext uri="{FF2B5EF4-FFF2-40B4-BE49-F238E27FC236}">
                <a16:creationId xmlns:a16="http://schemas.microsoft.com/office/drawing/2014/main" id="{F356E399-83ED-4937-A1CC-F591866C0E8C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6356669" y="1522949"/>
            <a:ext cx="2494721" cy="2226366"/>
          </a:xfrm>
        </p:spPr>
        <p:txBody>
          <a:bodyPr rtlCol="0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0" name="Picture Placeholder 33">
            <a:extLst>
              <a:ext uri="{FF2B5EF4-FFF2-40B4-BE49-F238E27FC236}">
                <a16:creationId xmlns:a16="http://schemas.microsoft.com/office/drawing/2014/main" id="{0967254B-CF1D-4F0D-A7F6-EC4E117B7509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9301294" y="1522949"/>
            <a:ext cx="2494721" cy="2226366"/>
          </a:xfrm>
        </p:spPr>
        <p:txBody>
          <a:bodyPr rtlCol="0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1" name="Text Placeholder 39">
            <a:extLst>
              <a:ext uri="{FF2B5EF4-FFF2-40B4-BE49-F238E27FC236}">
                <a16:creationId xmlns:a16="http://schemas.microsoft.com/office/drawing/2014/main" id="{0CEF6C35-6F7B-43AD-9E4D-44C2F8A7DFAC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04610" y="4123880"/>
            <a:ext cx="2220341" cy="66678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sz="2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33" name="Text Placeholder 39">
            <a:extLst>
              <a:ext uri="{FF2B5EF4-FFF2-40B4-BE49-F238E27FC236}">
                <a16:creationId xmlns:a16="http://schemas.microsoft.com/office/drawing/2014/main" id="{44EF032C-161A-4C58-B624-66488C255E1F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04610" y="4879254"/>
            <a:ext cx="2220341" cy="66678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sz="1600" b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37" name="Text Placeholder 39">
            <a:extLst>
              <a:ext uri="{FF2B5EF4-FFF2-40B4-BE49-F238E27FC236}">
                <a16:creationId xmlns:a16="http://schemas.microsoft.com/office/drawing/2014/main" id="{ACF86334-F4A8-4CCD-944F-524700CD8386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3549235" y="4123880"/>
            <a:ext cx="2220341" cy="66678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sz="2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38" name="Text Placeholder 39">
            <a:extLst>
              <a:ext uri="{FF2B5EF4-FFF2-40B4-BE49-F238E27FC236}">
                <a16:creationId xmlns:a16="http://schemas.microsoft.com/office/drawing/2014/main" id="{135B4AC9-821C-4D70-8A4A-1992394DE432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3549235" y="4879254"/>
            <a:ext cx="2220341" cy="66678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sz="1600" b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40" name="Text Placeholder 39">
            <a:extLst>
              <a:ext uri="{FF2B5EF4-FFF2-40B4-BE49-F238E27FC236}">
                <a16:creationId xmlns:a16="http://schemas.microsoft.com/office/drawing/2014/main" id="{D2CF516C-7598-43D3-95E9-5633F8F4469B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6493859" y="4123880"/>
            <a:ext cx="2220341" cy="66678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sz="2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41" name="Text Placeholder 39">
            <a:extLst>
              <a:ext uri="{FF2B5EF4-FFF2-40B4-BE49-F238E27FC236}">
                <a16:creationId xmlns:a16="http://schemas.microsoft.com/office/drawing/2014/main" id="{12A6084C-5383-4EFC-8D49-33C5B61E6492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6493859" y="4879254"/>
            <a:ext cx="2220341" cy="66678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sz="1600" b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42" name="Text Placeholder 39">
            <a:extLst>
              <a:ext uri="{FF2B5EF4-FFF2-40B4-BE49-F238E27FC236}">
                <a16:creationId xmlns:a16="http://schemas.microsoft.com/office/drawing/2014/main" id="{EFC5493B-D3CF-41B9-A996-7FBE932504B8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9438486" y="4123880"/>
            <a:ext cx="2220341" cy="66678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sz="2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44" name="Text Placeholder 39">
            <a:extLst>
              <a:ext uri="{FF2B5EF4-FFF2-40B4-BE49-F238E27FC236}">
                <a16:creationId xmlns:a16="http://schemas.microsoft.com/office/drawing/2014/main" id="{33A98F60-C169-44C1-9654-2239C9C1F29A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9438486" y="4879254"/>
            <a:ext cx="2220341" cy="66678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sz="1600" b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</p:spTree>
    <p:extLst>
      <p:ext uri="{BB962C8B-B14F-4D97-AF65-F5344CB8AC3E}">
        <p14:creationId xmlns:p14="http://schemas.microsoft.com/office/powerpoint/2010/main" val="565382800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61EA57-B8EA-4589-A9DD-E25F300D5AFD}"/>
              </a:ext>
            </a:extLst>
          </p:cNvPr>
          <p:cNvCxnSpPr/>
          <p:nvPr userDrawn="1"/>
        </p:nvCxnSpPr>
        <p:spPr>
          <a:xfrm>
            <a:off x="4790661" y="6917634"/>
            <a:ext cx="19182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hart Placeholder 3">
            <a:extLst>
              <a:ext uri="{FF2B5EF4-FFF2-40B4-BE49-F238E27FC236}">
                <a16:creationId xmlns:a16="http://schemas.microsoft.com/office/drawing/2014/main" id="{56084AEC-DB39-4367-A213-BB2FE4AD38BE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371475" y="1233488"/>
            <a:ext cx="11520488" cy="4967287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/>
            </a:lvl1pPr>
          </a:lstStyle>
          <a:p>
            <a:pPr rtl="0"/>
            <a:r>
              <a:rPr lang="en-US" noProof="0"/>
              <a:t>Click icon to add chart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89529795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61EA57-B8EA-4589-A9DD-E25F300D5AFD}"/>
              </a:ext>
            </a:extLst>
          </p:cNvPr>
          <p:cNvCxnSpPr/>
          <p:nvPr userDrawn="1"/>
        </p:nvCxnSpPr>
        <p:spPr>
          <a:xfrm>
            <a:off x="4790661" y="6917634"/>
            <a:ext cx="19182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hart Placeholder 3">
            <a:extLst>
              <a:ext uri="{FF2B5EF4-FFF2-40B4-BE49-F238E27FC236}">
                <a16:creationId xmlns:a16="http://schemas.microsoft.com/office/drawing/2014/main" id="{56084AEC-DB39-4367-A213-BB2FE4AD38BE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371475" y="1233488"/>
            <a:ext cx="7450621" cy="4967287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/>
            </a:lvl1pPr>
          </a:lstStyle>
          <a:p>
            <a:pPr rtl="0"/>
            <a:r>
              <a:rPr lang="en-US" noProof="0"/>
              <a:t>Click icon to add chart</a:t>
            </a:r>
            <a:endParaRPr lang="en-GB" noProof="0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F1D1D3DC-359F-47D3-A498-6E5DEF615BD3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940675" y="1233488"/>
            <a:ext cx="3951288" cy="4967287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40593002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61EA57-B8EA-4589-A9DD-E25F300D5AFD}"/>
              </a:ext>
            </a:extLst>
          </p:cNvPr>
          <p:cNvCxnSpPr/>
          <p:nvPr userDrawn="1"/>
        </p:nvCxnSpPr>
        <p:spPr>
          <a:xfrm>
            <a:off x="4790661" y="6917634"/>
            <a:ext cx="19182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hart Placeholder 3">
            <a:extLst>
              <a:ext uri="{FF2B5EF4-FFF2-40B4-BE49-F238E27FC236}">
                <a16:creationId xmlns:a16="http://schemas.microsoft.com/office/drawing/2014/main" id="{56084AEC-DB39-4367-A213-BB2FE4AD38BE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381415" y="1233488"/>
            <a:ext cx="5512490" cy="4967287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/>
            </a:lvl1pPr>
          </a:lstStyle>
          <a:p>
            <a:pPr rtl="0"/>
            <a:r>
              <a:rPr lang="en-US" noProof="0"/>
              <a:t>Click icon to add chart</a:t>
            </a:r>
            <a:endParaRPr lang="en-GB" noProof="0"/>
          </a:p>
        </p:txBody>
      </p:sp>
      <p:sp>
        <p:nvSpPr>
          <p:cNvPr id="7" name="Chart Placeholder 3">
            <a:extLst>
              <a:ext uri="{FF2B5EF4-FFF2-40B4-BE49-F238E27FC236}">
                <a16:creationId xmlns:a16="http://schemas.microsoft.com/office/drawing/2014/main" id="{6750280A-6976-42F9-B984-8601DD1972DC}"/>
              </a:ext>
            </a:extLst>
          </p:cNvPr>
          <p:cNvSpPr>
            <a:spLocks noGrp="1"/>
          </p:cNvSpPr>
          <p:nvPr>
            <p:ph type="chart" sz="quarter" idx="14"/>
          </p:nvPr>
        </p:nvSpPr>
        <p:spPr>
          <a:xfrm>
            <a:off x="6379473" y="1233488"/>
            <a:ext cx="5512490" cy="4967287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/>
            </a:lvl1pPr>
          </a:lstStyle>
          <a:p>
            <a:pPr rtl="0"/>
            <a:r>
              <a:rPr lang="en-US" noProof="0"/>
              <a:t>Click icon to add chart</a:t>
            </a:r>
            <a:endParaRPr lang="en-GB" noProof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E63221D-DF23-4F80-AB42-A74C1B1CB425}"/>
              </a:ext>
            </a:extLst>
          </p:cNvPr>
          <p:cNvCxnSpPr/>
          <p:nvPr userDrawn="1"/>
        </p:nvCxnSpPr>
        <p:spPr>
          <a:xfrm>
            <a:off x="6125817" y="1233488"/>
            <a:ext cx="0" cy="496728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7739575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61EA57-B8EA-4589-A9DD-E25F300D5AFD}"/>
              </a:ext>
            </a:extLst>
          </p:cNvPr>
          <p:cNvCxnSpPr/>
          <p:nvPr userDrawn="1"/>
        </p:nvCxnSpPr>
        <p:spPr>
          <a:xfrm>
            <a:off x="4790661" y="6917634"/>
            <a:ext cx="19182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hart Placeholder 3">
            <a:extLst>
              <a:ext uri="{FF2B5EF4-FFF2-40B4-BE49-F238E27FC236}">
                <a16:creationId xmlns:a16="http://schemas.microsoft.com/office/drawing/2014/main" id="{56084AEC-DB39-4367-A213-BB2FE4AD38BE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510622" y="1362696"/>
            <a:ext cx="5552246" cy="2294899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/>
            </a:lvl1pPr>
          </a:lstStyle>
          <a:p>
            <a:pPr rtl="0"/>
            <a:r>
              <a:rPr lang="en-US" noProof="0"/>
              <a:t>Click icon to add chart</a:t>
            </a:r>
            <a:endParaRPr lang="en-GB" noProof="0"/>
          </a:p>
        </p:txBody>
      </p:sp>
      <p:sp>
        <p:nvSpPr>
          <p:cNvPr id="9" name="Chart Placeholder 3">
            <a:extLst>
              <a:ext uri="{FF2B5EF4-FFF2-40B4-BE49-F238E27FC236}">
                <a16:creationId xmlns:a16="http://schemas.microsoft.com/office/drawing/2014/main" id="{3CC4F2FB-E360-40E2-BDA5-455EB243C216}"/>
              </a:ext>
            </a:extLst>
          </p:cNvPr>
          <p:cNvSpPr>
            <a:spLocks noGrp="1"/>
          </p:cNvSpPr>
          <p:nvPr>
            <p:ph type="chart" sz="quarter" idx="14"/>
          </p:nvPr>
        </p:nvSpPr>
        <p:spPr>
          <a:xfrm>
            <a:off x="500682" y="3781218"/>
            <a:ext cx="5552246" cy="2294899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/>
            </a:lvl1pPr>
          </a:lstStyle>
          <a:p>
            <a:pPr rtl="0"/>
            <a:r>
              <a:rPr lang="en-US" noProof="0"/>
              <a:t>Click icon to add chart</a:t>
            </a:r>
            <a:endParaRPr lang="en-GB" noProof="0"/>
          </a:p>
        </p:txBody>
      </p:sp>
      <p:sp>
        <p:nvSpPr>
          <p:cNvPr id="10" name="Chart Placeholder 3">
            <a:extLst>
              <a:ext uri="{FF2B5EF4-FFF2-40B4-BE49-F238E27FC236}">
                <a16:creationId xmlns:a16="http://schemas.microsoft.com/office/drawing/2014/main" id="{6373EAFD-6648-4861-97FB-A3961B86C814}"/>
              </a:ext>
            </a:extLst>
          </p:cNvPr>
          <p:cNvSpPr>
            <a:spLocks noGrp="1"/>
          </p:cNvSpPr>
          <p:nvPr>
            <p:ph type="chart" sz="quarter" idx="15"/>
          </p:nvPr>
        </p:nvSpPr>
        <p:spPr>
          <a:xfrm>
            <a:off x="6208643" y="1367561"/>
            <a:ext cx="5552246" cy="2294899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/>
            </a:lvl1pPr>
          </a:lstStyle>
          <a:p>
            <a:pPr rtl="0"/>
            <a:r>
              <a:rPr lang="en-US" noProof="0"/>
              <a:t>Click icon to add chart</a:t>
            </a:r>
            <a:endParaRPr lang="en-GB" noProof="0"/>
          </a:p>
        </p:txBody>
      </p:sp>
      <p:sp>
        <p:nvSpPr>
          <p:cNvPr id="11" name="Chart Placeholder 3">
            <a:extLst>
              <a:ext uri="{FF2B5EF4-FFF2-40B4-BE49-F238E27FC236}">
                <a16:creationId xmlns:a16="http://schemas.microsoft.com/office/drawing/2014/main" id="{CF0E102C-57E1-46ED-BE41-21C356F42BAD}"/>
              </a:ext>
            </a:extLst>
          </p:cNvPr>
          <p:cNvSpPr>
            <a:spLocks noGrp="1"/>
          </p:cNvSpPr>
          <p:nvPr>
            <p:ph type="chart" sz="quarter" idx="16"/>
          </p:nvPr>
        </p:nvSpPr>
        <p:spPr>
          <a:xfrm>
            <a:off x="6198703" y="3786083"/>
            <a:ext cx="5552246" cy="2294899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/>
            </a:lvl1pPr>
          </a:lstStyle>
          <a:p>
            <a:pPr rtl="0"/>
            <a:r>
              <a:rPr lang="en-US" noProof="0"/>
              <a:t>Click icon to add chart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02084420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6607FB0-0FB2-41FD-B334-74C7B05B8CEE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2D02598E-521E-41CD-B068-134834CFF4F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7999"/>
          </a:xfrm>
          <a:solidFill>
            <a:schemeClr val="bg1">
              <a:lumMod val="95000"/>
            </a:schemeClr>
          </a:solidFill>
        </p:spPr>
        <p:txBody>
          <a:bodyPr rtlCol="0">
            <a:normAutofit/>
          </a:bodyPr>
          <a:lstStyle>
            <a:lvl1pPr marL="0" indent="0" algn="ctr">
              <a:buNone/>
              <a:defRPr sz="18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8B51C6-9166-4F67-995A-396809E6533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727201" y="2337595"/>
            <a:ext cx="8737600" cy="2182811"/>
          </a:xfrm>
        </p:spPr>
        <p:txBody>
          <a:bodyPr rtlCol="0" anchor="ctr">
            <a:normAutofit/>
          </a:bodyPr>
          <a:lstStyle>
            <a:lvl1pPr algn="ctr">
              <a:defRPr sz="115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7575380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779085-A172-41B2-A68A-4A94FAC34E1F}" type="datetimeFigureOut">
              <a:rPr lang="en-GB" smtClean="0"/>
              <a:t>01/03/2024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03DC2DEF-D2FE-4B45-ABA4-9F153FD1C98A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17DA822-8C9B-A936-462A-42EA2E08D265}"/>
              </a:ext>
            </a:extLst>
          </p:cNvPr>
          <p:cNvSpPr/>
          <p:nvPr userDrawn="1"/>
        </p:nvSpPr>
        <p:spPr>
          <a:xfrm>
            <a:off x="11229975" y="6512060"/>
            <a:ext cx="962025" cy="3459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1A87C92-43FC-7DBE-E610-14BE63CF0273}"/>
              </a:ext>
            </a:extLst>
          </p:cNvPr>
          <p:cNvSpPr/>
          <p:nvPr userDrawn="1"/>
        </p:nvSpPr>
        <p:spPr>
          <a:xfrm>
            <a:off x="0" y="260350"/>
            <a:ext cx="300037" cy="7556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529935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6" r:id="rId1"/>
    <p:sldLayoutId id="2147483807" r:id="rId2"/>
    <p:sldLayoutId id="2147483808" r:id="rId3"/>
    <p:sldLayoutId id="2147483809" r:id="rId4"/>
    <p:sldLayoutId id="2147483810" r:id="rId5"/>
    <p:sldLayoutId id="2147483811" r:id="rId6"/>
    <p:sldLayoutId id="2147483812" r:id="rId7"/>
    <p:sldLayoutId id="2147483813" r:id="rId8"/>
    <p:sldLayoutId id="2147483814" r:id="rId9"/>
    <p:sldLayoutId id="2147483815" r:id="rId10"/>
    <p:sldLayoutId id="2147483816" r:id="rId11"/>
    <p:sldLayoutId id="2147483817" r:id="rId12"/>
    <p:sldLayoutId id="2147483818" r:id="rId13"/>
    <p:sldLayoutId id="2147483819" r:id="rId14"/>
    <p:sldLayoutId id="2147483649" r:id="rId15"/>
    <p:sldLayoutId id="2147483661" r:id="rId16"/>
    <p:sldLayoutId id="2147483662" r:id="rId17"/>
    <p:sldLayoutId id="2147483663" r:id="rId18"/>
    <p:sldLayoutId id="2147483664" r:id="rId19"/>
    <p:sldLayoutId id="2147483665" r:id="rId20"/>
    <p:sldLayoutId id="2147483666" r:id="rId21"/>
    <p:sldLayoutId id="2147483667" r:id="rId22"/>
    <p:sldLayoutId id="2147483669" r:id="rId23"/>
    <p:sldLayoutId id="2147483670" r:id="rId24"/>
    <p:sldLayoutId id="2147483671" r:id="rId25"/>
    <p:sldLayoutId id="2147483672" r:id="rId26"/>
    <p:sldLayoutId id="2147483674" r:id="rId27"/>
    <p:sldLayoutId id="2147483675" r:id="rId28"/>
    <p:sldLayoutId id="2147483676" r:id="rId29"/>
    <p:sldLayoutId id="2147483677" r:id="rId30"/>
    <p:sldLayoutId id="2147483655" r:id="rId31"/>
    <p:sldLayoutId id="2147483678" r:id="rId32"/>
    <p:sldLayoutId id="2147483679" r:id="rId33"/>
    <p:sldLayoutId id="2147483680" r:id="rId34"/>
    <p:sldLayoutId id="2147483653" r:id="rId35"/>
    <p:sldLayoutId id="2147483682" r:id="rId36"/>
    <p:sldLayoutId id="2147483683" r:id="rId37"/>
    <p:sldLayoutId id="2147483685" r:id="rId38"/>
    <p:sldLayoutId id="2147483654" r:id="rId39"/>
    <p:sldLayoutId id="2147483687" r:id="rId40"/>
    <p:sldLayoutId id="2147483689" r:id="rId41"/>
    <p:sldLayoutId id="2147483688" r:id="rId42"/>
    <p:sldLayoutId id="2147483691" r:id="rId43"/>
    <p:sldLayoutId id="2147483692" r:id="rId44"/>
    <p:sldLayoutId id="2147483693" r:id="rId45"/>
    <p:sldLayoutId id="2147483694" r:id="rId46"/>
    <p:sldLayoutId id="2147483696" r:id="rId47"/>
    <p:sldLayoutId id="2147483698" r:id="rId48"/>
    <p:sldLayoutId id="2147483699" r:id="rId49"/>
    <p:sldLayoutId id="2147483700" r:id="rId50"/>
    <p:sldLayoutId id="2147483701" r:id="rId51"/>
    <p:sldLayoutId id="2147483702" r:id="rId5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Human Resource Department">
            <a:extLst>
              <a:ext uri="{FF2B5EF4-FFF2-40B4-BE49-F238E27FC236}">
                <a16:creationId xmlns:a16="http://schemas.microsoft.com/office/drawing/2014/main" id="{565A973B-4181-7758-DC23-C189DDAA1CC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8" r="5224" b="-1"/>
          <a:stretch/>
        </p:blipFill>
        <p:spPr bwMode="auto">
          <a:xfrm>
            <a:off x="5155894" y="1591083"/>
            <a:ext cx="7036106" cy="5266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CE6ACE2-21AB-BBE3-6F47-A251F4E972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pPr rtl="0">
              <a:spcAft>
                <a:spcPts val="600"/>
              </a:spcAft>
            </a:pPr>
            <a:fld id="{03DC2DEF-D2FE-4B45-ABA4-9F153FD1C98A}" type="slidenum">
              <a:rPr lang="en-GB" noProof="0" smtClean="0"/>
              <a:pPr rtl="0">
                <a:spcAft>
                  <a:spcPts val="600"/>
                </a:spcAft>
              </a:pPr>
              <a:t>1</a:t>
            </a:fld>
            <a:endParaRPr lang="en-GB" noProof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38380F7F-9CA7-61AE-00E9-6BCD0A08B484}"/>
              </a:ext>
            </a:extLst>
          </p:cNvPr>
          <p:cNvSpPr/>
          <p:nvPr/>
        </p:nvSpPr>
        <p:spPr>
          <a:xfrm>
            <a:off x="1364776" y="1591083"/>
            <a:ext cx="4421875" cy="3444941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Eleonora Terzieva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number -2017029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Managing People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Moule code: LCBB5004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Name of lecturer: Dr.Imo Enang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Individual assignment 1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endPara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endParaRPr lang="en-US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689256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E60433D-E380-4571-991C-16B6CE7A4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smtClean="0"/>
              <a:t>2</a:t>
            </a:fld>
            <a:endParaRPr lang="en-GB"/>
          </a:p>
        </p:txBody>
      </p:sp>
      <p:pic>
        <p:nvPicPr>
          <p:cNvPr id="17" name="Picture Placeholder 16">
            <a:extLst>
              <a:ext uri="{FF2B5EF4-FFF2-40B4-BE49-F238E27FC236}">
                <a16:creationId xmlns:a16="http://schemas.microsoft.com/office/drawing/2014/main" id="{38B0024B-0AD8-4DDB-8486-A9BD3A8E9F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0" r="30"/>
          <a:stretch/>
        </p:blipFill>
        <p:spPr>
          <a:xfrm>
            <a:off x="251666" y="1326010"/>
            <a:ext cx="5433237" cy="2176241"/>
          </a:xfrm>
        </p:spPr>
      </p:pic>
      <p:pic>
        <p:nvPicPr>
          <p:cNvPr id="19" name="Picture Placeholder 18">
            <a:extLst>
              <a:ext uri="{FF2B5EF4-FFF2-40B4-BE49-F238E27FC236}">
                <a16:creationId xmlns:a16="http://schemas.microsoft.com/office/drawing/2014/main" id="{18D1195C-D9D4-4994-BAD9-68AA2C2BD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85" r="85"/>
          <a:stretch>
            <a:fillRect/>
          </a:stretch>
        </p:blipFill>
        <p:spPr>
          <a:xfrm>
            <a:off x="6358270" y="1326010"/>
            <a:ext cx="5582064" cy="2069848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24C6F72-671E-E8C1-7E4E-8897048B76F7}"/>
              </a:ext>
            </a:extLst>
          </p:cNvPr>
          <p:cNvSpPr txBox="1"/>
          <p:nvPr/>
        </p:nvSpPr>
        <p:spPr>
          <a:xfrm>
            <a:off x="3359888" y="546758"/>
            <a:ext cx="6879264" cy="7792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102235" lvl="0" algn="l">
              <a:lnSpc>
                <a:spcPct val="104000"/>
              </a:lnSpc>
              <a:spcAft>
                <a:spcPts val="25"/>
              </a:spcAft>
            </a:pPr>
            <a:r>
              <a:rPr lang="en-GB" sz="2800" b="1" dirty="0">
                <a:solidFill>
                  <a:srgbClr val="000000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   Role </a:t>
            </a:r>
            <a:r>
              <a:rPr lang="en-GB" sz="2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of a Human Resources</a:t>
            </a:r>
            <a:endParaRPr lang="en-GB" sz="2800" dirty="0">
              <a:solidFill>
                <a:srgbClr val="000000"/>
              </a:solidFill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marR="102235" lvl="0" indent="-342900" algn="l">
              <a:lnSpc>
                <a:spcPct val="104000"/>
              </a:lnSpc>
              <a:spcAft>
                <a:spcPts val="25"/>
              </a:spcAft>
              <a:buFont typeface="Symbol" panose="05050102010706020507" pitchFamily="18" charset="2"/>
              <a:buChar char=""/>
            </a:pPr>
            <a:endParaRPr lang="en-GB" sz="1600" dirty="0">
              <a:solidFill>
                <a:srgbClr val="000000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  <p:sp>
        <p:nvSpPr>
          <p:cNvPr id="8" name="Rectangle: Diagonal Corners Rounded 7">
            <a:extLst>
              <a:ext uri="{FF2B5EF4-FFF2-40B4-BE49-F238E27FC236}">
                <a16:creationId xmlns:a16="http://schemas.microsoft.com/office/drawing/2014/main" id="{5BEFA95C-6587-52F4-B746-5BA9F7A2AC7D}"/>
              </a:ext>
            </a:extLst>
          </p:cNvPr>
          <p:cNvSpPr/>
          <p:nvPr/>
        </p:nvSpPr>
        <p:spPr>
          <a:xfrm>
            <a:off x="1070344" y="3834147"/>
            <a:ext cx="4646427" cy="1804235"/>
          </a:xfrm>
          <a:prstGeom prst="round2Diag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*Hiring/recruiting </a:t>
            </a:r>
          </a:p>
          <a:p>
            <a:pPr algn="just"/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*Retaining </a:t>
            </a:r>
          </a:p>
          <a:p>
            <a:pPr algn="just"/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*Training and developing </a:t>
            </a:r>
            <a:endParaRPr lang="en-GB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Rectangle: Diagonal Corners Rounded 21">
            <a:extLst>
              <a:ext uri="{FF2B5EF4-FFF2-40B4-BE49-F238E27FC236}">
                <a16:creationId xmlns:a16="http://schemas.microsoft.com/office/drawing/2014/main" id="{EB8A9802-A732-E723-24F2-DCE1B25F650B}"/>
              </a:ext>
            </a:extLst>
          </p:cNvPr>
          <p:cNvSpPr/>
          <p:nvPr/>
        </p:nvSpPr>
        <p:spPr>
          <a:xfrm>
            <a:off x="6400800" y="3834147"/>
            <a:ext cx="4720856" cy="1804235"/>
          </a:xfrm>
          <a:prstGeom prst="round2Diag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*Employee engagement</a:t>
            </a:r>
          </a:p>
          <a:p>
            <a:pPr algn="just"/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*Monitoring performance </a:t>
            </a:r>
          </a:p>
          <a:p>
            <a:pPr algn="just"/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*Compensation and benefits </a:t>
            </a:r>
            <a:endParaRPr lang="en-GB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549693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F3494C0-ABDD-4C4D-8C46-49B8F20CC7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4061" y="522534"/>
            <a:ext cx="10223878" cy="310392"/>
          </a:xfrm>
        </p:spPr>
        <p:txBody>
          <a:bodyPr rtlCol="0">
            <a:noAutofit/>
          </a:bodyPr>
          <a:lstStyle/>
          <a:p>
            <a:pPr rtl="0"/>
            <a:r>
              <a:rPr lang="en-US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Human resources values</a:t>
            </a:r>
            <a:endParaRPr lang="en-GB" sz="2800" b="1" dirty="0">
              <a:solidFill>
                <a:schemeClr val="tx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9D622C3-EE4F-4FB9-94FB-5505635282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smtClean="0"/>
              <a:t>3</a:t>
            </a:fld>
            <a:endParaRPr lang="en-GB"/>
          </a:p>
        </p:txBody>
      </p:sp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2DE860BC-070C-49AE-AF30-7F05D5940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1" r="21"/>
          <a:stretch>
            <a:fillRect/>
          </a:stretch>
        </p:blipFill>
        <p:spPr>
          <a:xfrm>
            <a:off x="234999" y="1195741"/>
            <a:ext cx="11520488" cy="3385687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E3E8079-CE3E-69C1-60DC-F0A499528D50}"/>
              </a:ext>
            </a:extLst>
          </p:cNvPr>
          <p:cNvSpPr txBox="1"/>
          <p:nvPr/>
        </p:nvSpPr>
        <p:spPr>
          <a:xfrm rot="10800000" flipV="1">
            <a:off x="838200" y="4979940"/>
            <a:ext cx="5371531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Promote Honesty, Integrity and Trust</a:t>
            </a:r>
            <a:endParaRPr lang="en-US" b="0" i="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b="1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Celebrate Teamwork</a:t>
            </a:r>
          </a:p>
          <a:p>
            <a:r>
              <a:rPr lang="en-US" b="1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Encourage Communication</a:t>
            </a:r>
          </a:p>
          <a:p>
            <a:r>
              <a:rPr lang="en-US" b="1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Focus on Customers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1F217FF-58A8-EE47-34E5-55270FFD74BD}"/>
              </a:ext>
            </a:extLst>
          </p:cNvPr>
          <p:cNvSpPr txBox="1"/>
          <p:nvPr/>
        </p:nvSpPr>
        <p:spPr>
          <a:xfrm>
            <a:off x="6290631" y="4979940"/>
            <a:ext cx="471522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Embrace Change and Innovation</a:t>
            </a:r>
          </a:p>
          <a:p>
            <a:r>
              <a:rPr lang="en-US" b="1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Champion Employee Development</a:t>
            </a:r>
          </a:p>
          <a:p>
            <a:r>
              <a:rPr lang="en-US" b="1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Model Leadership</a:t>
            </a:r>
          </a:p>
          <a:p>
            <a:r>
              <a:rPr lang="en-US" b="1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Produce Quality Results</a:t>
            </a:r>
            <a:endParaRPr lang="en-US" b="0" i="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628842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74FBEE5-CA27-751C-D8C3-BA5B2E4DE8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03DC2DEF-D2FE-4B45-ABA4-9F153FD1C98A}" type="slidenum">
              <a:rPr lang="en-GB" noProof="0" smtClean="0"/>
              <a:pPr rtl="0"/>
              <a:t>4</a:t>
            </a:fld>
            <a:endParaRPr lang="en-GB" noProof="0"/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B69585DA-2BD4-F277-A1E8-2E66E39BBF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64496"/>
            <a:ext cx="3516491" cy="3273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Block Arc 6">
            <a:extLst>
              <a:ext uri="{FF2B5EF4-FFF2-40B4-BE49-F238E27FC236}">
                <a16:creationId xmlns:a16="http://schemas.microsoft.com/office/drawing/2014/main" id="{FDF58467-6BF3-3D07-7216-998BC0E73856}"/>
              </a:ext>
            </a:extLst>
          </p:cNvPr>
          <p:cNvSpPr/>
          <p:nvPr/>
        </p:nvSpPr>
        <p:spPr>
          <a:xfrm rot="10800000">
            <a:off x="853743" y="5926892"/>
            <a:ext cx="2169188" cy="858915"/>
          </a:xfrm>
          <a:prstGeom prst="blockArc">
            <a:avLst>
              <a:gd name="adj1" fmla="val 10704617"/>
              <a:gd name="adj2" fmla="val 0"/>
              <a:gd name="adj3" fmla="val 25000"/>
            </a:avLst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BEE118A0-EAB1-A682-6C63-442002CB759C}"/>
              </a:ext>
            </a:extLst>
          </p:cNvPr>
          <p:cNvSpPr txBox="1"/>
          <p:nvPr/>
        </p:nvSpPr>
        <p:spPr>
          <a:xfrm>
            <a:off x="541361" y="249619"/>
            <a:ext cx="11109277" cy="892552"/>
          </a:xfrm>
          <a:prstGeom prst="rect">
            <a:avLst/>
          </a:prstGeom>
          <a:solidFill>
            <a:schemeClr val="bg2"/>
          </a:solidFill>
        </p:spPr>
        <p:txBody>
          <a:bodyPr wrap="square">
            <a:spAutoFit/>
          </a:bodyPr>
          <a:lstStyle/>
          <a:p>
            <a:pPr algn="ctr"/>
            <a:r>
              <a:rPr lang="en-GB" sz="2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CIPD profession map, a standard for the HR industry </a:t>
            </a:r>
          </a:p>
          <a:p>
            <a:r>
              <a:rPr lang="en-GB" sz="2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                                 </a:t>
            </a:r>
            <a:endParaRPr lang="en-GB" sz="2400" dirty="0"/>
          </a:p>
        </p:txBody>
      </p:sp>
      <p:sp>
        <p:nvSpPr>
          <p:cNvPr id="30" name="Rectangle: Rounded Corners 29">
            <a:extLst>
              <a:ext uri="{FF2B5EF4-FFF2-40B4-BE49-F238E27FC236}">
                <a16:creationId xmlns:a16="http://schemas.microsoft.com/office/drawing/2014/main" id="{347A1D06-6D3E-7FE9-8249-14F2993E4E50}"/>
              </a:ext>
            </a:extLst>
          </p:cNvPr>
          <p:cNvSpPr/>
          <p:nvPr/>
        </p:nvSpPr>
        <p:spPr>
          <a:xfrm>
            <a:off x="6018336" y="2854243"/>
            <a:ext cx="3111855" cy="3502106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marL="342900" indent="-342900">
              <a:buFont typeface="+mj-lt"/>
              <a:buAutoNum type="arabicPeriod"/>
            </a:pPr>
            <a:r>
              <a:rPr lang="en-US" b="0" i="0" dirty="0">
                <a:solidFill>
                  <a:srgbClr val="00132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Ethical practice</a:t>
            </a:r>
          </a:p>
          <a:p>
            <a:pPr marL="342900" indent="-342900">
              <a:buFont typeface="+mj-lt"/>
              <a:buAutoNum type="arabicPeriod"/>
            </a:pPr>
            <a:r>
              <a:rPr lang="en-US" b="0" i="0" dirty="0">
                <a:solidFill>
                  <a:srgbClr val="00132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Professional courage and influence</a:t>
            </a:r>
          </a:p>
          <a:p>
            <a:pPr marL="342900" indent="-342900">
              <a:buFont typeface="+mj-lt"/>
              <a:buAutoNum type="arabicPeriod"/>
            </a:pPr>
            <a:r>
              <a:rPr lang="en-US" b="0" i="0" dirty="0">
                <a:solidFill>
                  <a:srgbClr val="00132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Valuing people</a:t>
            </a:r>
          </a:p>
          <a:p>
            <a:pPr marL="342900" indent="-342900">
              <a:buFont typeface="+mj-lt"/>
              <a:buAutoNum type="arabicPeriod"/>
            </a:pPr>
            <a:r>
              <a:rPr lang="en-US" b="0" i="0" dirty="0">
                <a:solidFill>
                  <a:srgbClr val="00132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Working inclusively</a:t>
            </a:r>
          </a:p>
          <a:p>
            <a:pPr marL="342900" indent="-342900">
              <a:buFont typeface="+mj-lt"/>
              <a:buAutoNum type="arabicPeriod"/>
            </a:pPr>
            <a:r>
              <a:rPr lang="en-US" b="0" i="0" dirty="0">
                <a:solidFill>
                  <a:srgbClr val="00132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Commercial drive</a:t>
            </a:r>
          </a:p>
          <a:p>
            <a:pPr marL="342900" indent="-342900">
              <a:buFont typeface="+mj-lt"/>
              <a:buAutoNum type="arabicPeriod"/>
            </a:pPr>
            <a:r>
              <a:rPr lang="en-US" b="0" i="0" dirty="0">
                <a:solidFill>
                  <a:srgbClr val="00132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Passion for learning</a:t>
            </a:r>
          </a:p>
          <a:p>
            <a:pPr marL="342900" indent="-342900">
              <a:buFont typeface="+mj-lt"/>
              <a:buAutoNum type="arabicPeriod"/>
            </a:pPr>
            <a:r>
              <a:rPr lang="en-US" b="0" i="0" dirty="0">
                <a:solidFill>
                  <a:srgbClr val="00132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Insights focused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>
                <a:solidFill>
                  <a:srgbClr val="00132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</a:t>
            </a:r>
            <a:r>
              <a:rPr lang="en-US" b="0" i="0" dirty="0">
                <a:solidFill>
                  <a:srgbClr val="00132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ecision-making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7AEA905B-7D2B-378B-D43C-91DE01EC9138}"/>
              </a:ext>
            </a:extLst>
          </p:cNvPr>
          <p:cNvSpPr txBox="1"/>
          <p:nvPr/>
        </p:nvSpPr>
        <p:spPr>
          <a:xfrm>
            <a:off x="6257747" y="2431965"/>
            <a:ext cx="2633033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algn="l"/>
            <a:r>
              <a:rPr lang="en-US" sz="1800" b="1" i="0" dirty="0">
                <a:solidFill>
                  <a:srgbClr val="00132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r>
              <a:rPr lang="en-US" sz="1600" b="1" i="0" dirty="0">
                <a:solidFill>
                  <a:srgbClr val="00132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CORE BEHAVIOURS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334796E2-8502-6F42-E751-F5BF584E9622}"/>
              </a:ext>
            </a:extLst>
          </p:cNvPr>
          <p:cNvSpPr txBox="1"/>
          <p:nvPr/>
        </p:nvSpPr>
        <p:spPr>
          <a:xfrm rot="10800000" flipV="1">
            <a:off x="3179170" y="3259723"/>
            <a:ext cx="2537157" cy="338554"/>
          </a:xfrm>
          <a:prstGeom prst="rect">
            <a:avLst/>
          </a:prstGeom>
          <a:solidFill>
            <a:schemeClr val="accent4"/>
          </a:solidFill>
        </p:spPr>
        <p:txBody>
          <a:bodyPr wrap="square">
            <a:spAutoFit/>
          </a:bodyPr>
          <a:lstStyle/>
          <a:p>
            <a:pPr algn="l"/>
            <a:r>
              <a:rPr lang="en-US" sz="1600" b="1" dirty="0">
                <a:solidFill>
                  <a:srgbClr val="00132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CORE KNOWLEDGE </a:t>
            </a:r>
          </a:p>
        </p:txBody>
      </p:sp>
      <p:sp>
        <p:nvSpPr>
          <p:cNvPr id="44" name="Rectangle: Rounded Corners 43">
            <a:extLst>
              <a:ext uri="{FF2B5EF4-FFF2-40B4-BE49-F238E27FC236}">
                <a16:creationId xmlns:a16="http://schemas.microsoft.com/office/drawing/2014/main" id="{7F3AC7C6-CC7D-3C3A-B826-6F0155A66300}"/>
              </a:ext>
            </a:extLst>
          </p:cNvPr>
          <p:cNvSpPr/>
          <p:nvPr/>
        </p:nvSpPr>
        <p:spPr>
          <a:xfrm>
            <a:off x="2877162" y="3671248"/>
            <a:ext cx="3141174" cy="2685101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marL="342900" indent="-342900" algn="l">
              <a:buFont typeface="+mj-lt"/>
              <a:buAutoNum type="arabicPeriod"/>
            </a:pPr>
            <a:r>
              <a:rPr lang="en-US" b="0" dirty="0">
                <a:solidFill>
                  <a:srgbClr val="00132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People practice</a:t>
            </a:r>
          </a:p>
          <a:p>
            <a:pPr marL="342900" indent="-342900" algn="l">
              <a:buFont typeface="+mj-lt"/>
              <a:buAutoNum type="arabicPeriod"/>
            </a:pPr>
            <a:r>
              <a:rPr lang="en-US" b="0" dirty="0">
                <a:solidFill>
                  <a:srgbClr val="00132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Culture and behavior</a:t>
            </a:r>
          </a:p>
          <a:p>
            <a:pPr marL="342900" indent="-342900" algn="l">
              <a:buFont typeface="+mj-lt"/>
              <a:buAutoNum type="arabicPeriod"/>
            </a:pPr>
            <a:r>
              <a:rPr lang="en-US" b="0" dirty="0">
                <a:solidFill>
                  <a:srgbClr val="00132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Business acumen</a:t>
            </a:r>
          </a:p>
          <a:p>
            <a:pPr marL="342900" indent="-342900" algn="l">
              <a:buFont typeface="+mj-lt"/>
              <a:buAutoNum type="arabicPeriod"/>
            </a:pPr>
            <a:r>
              <a:rPr lang="en-US" b="0" dirty="0">
                <a:solidFill>
                  <a:srgbClr val="00132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Evidence-based practice</a:t>
            </a:r>
          </a:p>
          <a:p>
            <a:pPr marL="342900" indent="-342900" algn="l">
              <a:buFont typeface="+mj-lt"/>
              <a:buAutoNum type="arabicPeriod"/>
            </a:pPr>
            <a:r>
              <a:rPr lang="en-US" b="0" dirty="0">
                <a:solidFill>
                  <a:srgbClr val="00132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Technology </a:t>
            </a:r>
            <a:r>
              <a:rPr lang="en-US" dirty="0">
                <a:solidFill>
                  <a:srgbClr val="00132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US" b="0" dirty="0">
                <a:solidFill>
                  <a:srgbClr val="00132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people</a:t>
            </a:r>
          </a:p>
          <a:p>
            <a:pPr marL="342900" indent="-342900" algn="l">
              <a:buFont typeface="+mj-lt"/>
              <a:buAutoNum type="arabicPeriod"/>
            </a:pPr>
            <a:r>
              <a:rPr lang="en-US" b="0" dirty="0">
                <a:solidFill>
                  <a:srgbClr val="00132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Change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9D86366D-2DC6-1F1D-DB30-EDD02421FD4C}"/>
              </a:ext>
            </a:extLst>
          </p:cNvPr>
          <p:cNvSpPr txBox="1"/>
          <p:nvPr/>
        </p:nvSpPr>
        <p:spPr>
          <a:xfrm>
            <a:off x="9194858" y="1540611"/>
            <a:ext cx="2838679" cy="338554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algn="l"/>
            <a:r>
              <a:rPr lang="en-US" sz="1600" b="1" i="0" dirty="0">
                <a:solidFill>
                  <a:srgbClr val="00132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SPECIALIST KNOWLEDGE</a:t>
            </a:r>
          </a:p>
        </p:txBody>
      </p:sp>
      <p:sp>
        <p:nvSpPr>
          <p:cNvPr id="49" name="Rectangle: Rounded Corners 48">
            <a:extLst>
              <a:ext uri="{FF2B5EF4-FFF2-40B4-BE49-F238E27FC236}">
                <a16:creationId xmlns:a16="http://schemas.microsoft.com/office/drawing/2014/main" id="{6DD177AC-06CB-D0F7-EF06-80DC612E63A9}"/>
              </a:ext>
            </a:extLst>
          </p:cNvPr>
          <p:cNvSpPr/>
          <p:nvPr/>
        </p:nvSpPr>
        <p:spPr>
          <a:xfrm>
            <a:off x="9130191" y="1910686"/>
            <a:ext cx="2968014" cy="4445663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marL="342900" indent="-342900" algn="l">
              <a:buFont typeface="+mj-lt"/>
              <a:buAutoNum type="arabicPeriod"/>
            </a:pPr>
            <a:r>
              <a:rPr lang="en-US" sz="1800" b="0" i="0" dirty="0">
                <a:solidFill>
                  <a:srgbClr val="00132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Employee experience</a:t>
            </a:r>
          </a:p>
          <a:p>
            <a:pPr marL="342900" indent="-342900" algn="l">
              <a:buFont typeface="+mj-lt"/>
              <a:buAutoNum type="arabicPeriod"/>
            </a:pPr>
            <a:r>
              <a:rPr lang="en-US" sz="1800" b="0" i="0" dirty="0">
                <a:solidFill>
                  <a:srgbClr val="00132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Employee relations</a:t>
            </a:r>
          </a:p>
          <a:p>
            <a:pPr marL="342900" indent="-342900" algn="l">
              <a:buFont typeface="+mj-lt"/>
              <a:buAutoNum type="arabicPeriod"/>
            </a:pPr>
            <a:r>
              <a:rPr lang="en-US" sz="1800" b="0" i="0" dirty="0">
                <a:solidFill>
                  <a:srgbClr val="00132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Equality, diversity and inclusion</a:t>
            </a:r>
          </a:p>
          <a:p>
            <a:pPr marL="342900" indent="-342900" algn="l">
              <a:buFont typeface="+mj-lt"/>
              <a:buAutoNum type="arabicPeriod"/>
            </a:pPr>
            <a:r>
              <a:rPr lang="en-US" sz="1800" b="0" i="0" dirty="0">
                <a:solidFill>
                  <a:srgbClr val="00132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Learning and development</a:t>
            </a:r>
          </a:p>
          <a:p>
            <a:pPr marL="342900" indent="-342900" algn="l">
              <a:buFont typeface="+mj-lt"/>
              <a:buAutoNum type="arabicPeriod"/>
            </a:pPr>
            <a:r>
              <a:rPr lang="en-US" sz="1800" b="0" i="0" dirty="0">
                <a:solidFill>
                  <a:srgbClr val="00132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Organisation development and design</a:t>
            </a:r>
          </a:p>
          <a:p>
            <a:pPr marL="342900" indent="-342900" algn="l">
              <a:buFont typeface="+mj-lt"/>
              <a:buAutoNum type="arabicPeriod"/>
            </a:pPr>
            <a:r>
              <a:rPr lang="en-US" sz="1800" b="0" i="0" dirty="0">
                <a:solidFill>
                  <a:srgbClr val="00132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People analytics</a:t>
            </a:r>
          </a:p>
          <a:p>
            <a:pPr marL="342900" indent="-342900" algn="l">
              <a:buFont typeface="+mj-lt"/>
              <a:buAutoNum type="arabicPeriod"/>
            </a:pPr>
            <a:r>
              <a:rPr lang="en-US" sz="1800" b="0" i="0" dirty="0">
                <a:solidFill>
                  <a:srgbClr val="00132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Resourcing</a:t>
            </a:r>
          </a:p>
          <a:p>
            <a:pPr marL="342900" indent="-342900" algn="l">
              <a:buFont typeface="+mj-lt"/>
              <a:buAutoNum type="arabicPeriod"/>
            </a:pPr>
            <a:r>
              <a:rPr lang="en-US" sz="1800" b="0" i="0" dirty="0">
                <a:solidFill>
                  <a:srgbClr val="00132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Reward</a:t>
            </a:r>
          </a:p>
          <a:p>
            <a:pPr marL="342900" indent="-342900" algn="l">
              <a:buFont typeface="+mj-lt"/>
              <a:buAutoNum type="arabicPeriod"/>
            </a:pPr>
            <a:r>
              <a:rPr lang="en-US" sz="1800" b="0" i="0" dirty="0">
                <a:solidFill>
                  <a:srgbClr val="00132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Talent management</a:t>
            </a:r>
          </a:p>
          <a:p>
            <a:pPr marL="342900" indent="-342900" algn="l">
              <a:buFont typeface="+mj-lt"/>
              <a:buAutoNum type="arabicPeriod"/>
            </a:pPr>
            <a:r>
              <a:rPr lang="en-US" sz="1800" b="0" i="0" dirty="0">
                <a:solidFill>
                  <a:srgbClr val="00132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Wellbeing</a:t>
            </a:r>
          </a:p>
        </p:txBody>
      </p:sp>
    </p:spTree>
    <p:extLst>
      <p:ext uri="{BB962C8B-B14F-4D97-AF65-F5344CB8AC3E}">
        <p14:creationId xmlns:p14="http://schemas.microsoft.com/office/powerpoint/2010/main" val="4177607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C6BEE08E-D5C0-42E2-AB73-7CCC07B72E39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1667850" y="420099"/>
            <a:ext cx="9180970" cy="1647466"/>
          </a:xfrm>
        </p:spPr>
        <p:txBody>
          <a:bodyPr rtlCol="0"/>
          <a:lstStyle/>
          <a:p>
            <a:r>
              <a:rPr lang="en-GB" sz="2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Positive employment relationship factors</a:t>
            </a:r>
            <a:endParaRPr lang="en-GB" sz="2800" b="1" dirty="0">
              <a:solidFill>
                <a:srgbClr val="000000"/>
              </a:solidFill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rtl="0"/>
            <a:endParaRPr lang="en-GB" dirty="0"/>
          </a:p>
        </p:txBody>
      </p:sp>
      <p:pic>
        <p:nvPicPr>
          <p:cNvPr id="13" name="Picture Placeholder 12">
            <a:extLst>
              <a:ext uri="{FF2B5EF4-FFF2-40B4-BE49-F238E27FC236}">
                <a16:creationId xmlns:a16="http://schemas.microsoft.com/office/drawing/2014/main" id="{C56F6876-F532-4396-8FC3-BEB43E6265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8" r="38"/>
          <a:stretch>
            <a:fillRect/>
          </a:stretch>
        </p:blipFill>
        <p:spPr>
          <a:xfrm>
            <a:off x="7716" y="1363879"/>
            <a:ext cx="3049928" cy="1889136"/>
          </a:xfrm>
        </p:spPr>
      </p:pic>
      <p:pic>
        <p:nvPicPr>
          <p:cNvPr id="15" name="Picture Placeholder 14">
            <a:extLst>
              <a:ext uri="{FF2B5EF4-FFF2-40B4-BE49-F238E27FC236}">
                <a16:creationId xmlns:a16="http://schemas.microsoft.com/office/drawing/2014/main" id="{95339E7E-14EB-4886-A417-E9C84CA1E3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8" r="28"/>
          <a:stretch>
            <a:fillRect/>
          </a:stretch>
        </p:blipFill>
        <p:spPr>
          <a:xfrm>
            <a:off x="9142072" y="3275106"/>
            <a:ext cx="3049928" cy="1889137"/>
          </a:xfr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D0BEB88-12D3-41F1-B6BA-706EF7480FD3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818938" y="6581775"/>
            <a:ext cx="373062" cy="206375"/>
          </a:xfrm>
        </p:spPr>
        <p:txBody>
          <a:bodyPr rtlCol="0"/>
          <a:lstStyle/>
          <a:p>
            <a:pPr rtl="0"/>
            <a:fld id="{03DC2DEF-D2FE-4B45-ABA4-9F153FD1C98A}" type="slidenum">
              <a:rPr lang="en-GB" smtClean="0"/>
              <a:t>5</a:t>
            </a:fld>
            <a:endParaRPr lang="en-GB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FB744577-36FD-7281-AC0E-D8E54F2BDDD5}"/>
              </a:ext>
            </a:extLst>
          </p:cNvPr>
          <p:cNvSpPr txBox="1"/>
          <p:nvPr/>
        </p:nvSpPr>
        <p:spPr>
          <a:xfrm>
            <a:off x="3049929" y="3253015"/>
            <a:ext cx="609985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Empowerment and Individualism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74C71621-F472-A9C3-168C-52B5AAAFED4F}"/>
              </a:ext>
            </a:extLst>
          </p:cNvPr>
          <p:cNvSpPr txBox="1"/>
          <p:nvPr/>
        </p:nvSpPr>
        <p:spPr>
          <a:xfrm>
            <a:off x="3049929" y="3253015"/>
            <a:ext cx="372656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Empowerment and Individualism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5C317D-7D56-37E3-7015-23A83D26FBE6}"/>
              </a:ext>
            </a:extLst>
          </p:cNvPr>
          <p:cNvSpPr txBox="1"/>
          <p:nvPr/>
        </p:nvSpPr>
        <p:spPr>
          <a:xfrm>
            <a:off x="3439236" y="1850283"/>
            <a:ext cx="5363570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b="1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Clear Expectations and open communication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956A5E7-0FCB-41F1-E102-2D2B2B47D914}"/>
              </a:ext>
            </a:extLst>
          </p:cNvPr>
          <p:cNvSpPr txBox="1"/>
          <p:nvPr/>
        </p:nvSpPr>
        <p:spPr>
          <a:xfrm>
            <a:off x="3439236" y="2502676"/>
            <a:ext cx="5363570" cy="36933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b="1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Feedback and Recognition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3277454-D99D-CFED-9A21-AEF8F8A23157}"/>
              </a:ext>
            </a:extLst>
          </p:cNvPr>
          <p:cNvSpPr txBox="1"/>
          <p:nvPr/>
        </p:nvSpPr>
        <p:spPr>
          <a:xfrm>
            <a:off x="3439237" y="3155069"/>
            <a:ext cx="5363569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q"/>
            </a:pPr>
            <a:r>
              <a:rPr lang="en-US" b="1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Professional Development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407835B-FB64-5A03-83AB-7021B28759FC}"/>
              </a:ext>
            </a:extLst>
          </p:cNvPr>
          <p:cNvSpPr txBox="1"/>
          <p:nvPr/>
        </p:nvSpPr>
        <p:spPr>
          <a:xfrm>
            <a:off x="3439236" y="3795786"/>
            <a:ext cx="5363570" cy="3693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 algn="l">
              <a:buFont typeface="Wingdings" panose="05000000000000000000" pitchFamily="2" charset="2"/>
              <a:buChar char="q"/>
            </a:pPr>
            <a:r>
              <a:rPr lang="en-US" b="1" i="0" dirty="0">
                <a:solidFill>
                  <a:srgbClr val="0D0D0D"/>
                </a:solidFill>
                <a:effectLst/>
                <a:latin typeface="Söhne"/>
              </a:rPr>
              <a:t> </a:t>
            </a:r>
            <a:r>
              <a:rPr lang="en-US" b="1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Work-Life Balance and Benefits</a:t>
            </a:r>
            <a:endParaRPr lang="en-US" b="0" i="0" dirty="0">
              <a:solidFill>
                <a:srgbClr val="0D0D0D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031EB4D-2090-8A2F-490B-0BF94FE94C1C}"/>
              </a:ext>
            </a:extLst>
          </p:cNvPr>
          <p:cNvSpPr txBox="1"/>
          <p:nvPr/>
        </p:nvSpPr>
        <p:spPr>
          <a:xfrm rot="10800000" flipV="1">
            <a:off x="3439236" y="4448179"/>
            <a:ext cx="5363570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b="1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Fair Compensation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2EA702FD-9CF4-35C8-AB10-0C233B8C83B0}"/>
              </a:ext>
            </a:extLst>
          </p:cNvPr>
          <p:cNvSpPr txBox="1"/>
          <p:nvPr/>
        </p:nvSpPr>
        <p:spPr>
          <a:xfrm>
            <a:off x="3439236" y="5100573"/>
            <a:ext cx="5363570" cy="3693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b="1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Inclusion and Diversity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02F0EB24-F7D4-E838-208B-5F13CFAE020A}"/>
              </a:ext>
            </a:extLst>
          </p:cNvPr>
          <p:cNvSpPr txBox="1"/>
          <p:nvPr/>
        </p:nvSpPr>
        <p:spPr>
          <a:xfrm>
            <a:off x="3439237" y="5752966"/>
            <a:ext cx="5363570" cy="369332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b="1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Empathy and Compassion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496707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Elizabeth School of London - Better Education, Better Future">
            <a:extLst>
              <a:ext uri="{FF2B5EF4-FFF2-40B4-BE49-F238E27FC236}">
                <a16:creationId xmlns:a16="http://schemas.microsoft.com/office/drawing/2014/main" id="{F97FD652-4757-E1DB-9961-70EFBAE1A10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612" r="3" b="27959"/>
          <a:stretch/>
        </p:blipFill>
        <p:spPr bwMode="auto">
          <a:xfrm>
            <a:off x="0" y="1702621"/>
            <a:ext cx="4517409" cy="233246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Elizabeth School of London">
            <a:extLst>
              <a:ext uri="{FF2B5EF4-FFF2-40B4-BE49-F238E27FC236}">
                <a16:creationId xmlns:a16="http://schemas.microsoft.com/office/drawing/2014/main" id="{4D19CF0E-D1E4-82ED-E02C-AC4644427D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900986"/>
            <a:ext cx="12192000" cy="2933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9998004-1790-D0AC-C815-1A2A5F3E2B36}"/>
              </a:ext>
            </a:extLst>
          </p:cNvPr>
          <p:cNvSpPr txBox="1"/>
          <p:nvPr/>
        </p:nvSpPr>
        <p:spPr>
          <a:xfrm>
            <a:off x="5945415" y="2868853"/>
            <a:ext cx="4818579" cy="523220"/>
          </a:xfrm>
          <a:prstGeom prst="rect">
            <a:avLst/>
          </a:prstGeom>
          <a:solidFill>
            <a:schemeClr val="accent4"/>
          </a:solidFill>
        </p:spPr>
        <p:txBody>
          <a:bodyPr wrap="square">
            <a:spAutoFit/>
          </a:bodyPr>
          <a:lstStyle/>
          <a:p>
            <a:pPr algn="ctr"/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D0D0D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Top recruiter rewards 2023</a:t>
            </a:r>
            <a:r>
              <a:rPr lang="en-US" sz="2800" b="1" dirty="0">
                <a:solidFill>
                  <a:srgbClr val="0D0D0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D0D0D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CEE017E-CB22-3202-1AB7-E4C7B5569196}"/>
              </a:ext>
            </a:extLst>
          </p:cNvPr>
          <p:cNvSpPr txBox="1"/>
          <p:nvPr/>
        </p:nvSpPr>
        <p:spPr>
          <a:xfrm>
            <a:off x="6660591" y="1441011"/>
            <a:ext cx="4818579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Positive work  experience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935896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386F635-23B3-8B24-EE5F-1AECB2285743}"/>
              </a:ext>
            </a:extLst>
          </p:cNvPr>
          <p:cNvSpPr txBox="1"/>
          <p:nvPr/>
        </p:nvSpPr>
        <p:spPr>
          <a:xfrm>
            <a:off x="0" y="2452914"/>
            <a:ext cx="11829143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66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00" i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Thank you for listening</a:t>
            </a:r>
            <a:endParaRPr lang="en-GB" sz="6600" i="1" dirty="0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386556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184B5903-F5E4-53B7-C992-A0824BA9BD2D}"/>
              </a:ext>
            </a:extLst>
          </p:cNvPr>
          <p:cNvSpPr>
            <a:spLocks noGrp="1"/>
          </p:cNvSpPr>
          <p:nvPr>
            <p:ph type="body" sz="quarter" idx="4294967295"/>
          </p:nvPr>
        </p:nvSpPr>
        <p:spPr>
          <a:xfrm>
            <a:off x="346075" y="99896"/>
            <a:ext cx="11499850" cy="208915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CA7CFE9-462B-65DC-68D1-E8F06A9B1DE4}"/>
              </a:ext>
            </a:extLst>
          </p:cNvPr>
          <p:cNvSpPr txBox="1"/>
          <p:nvPr/>
        </p:nvSpPr>
        <p:spPr>
          <a:xfrm>
            <a:off x="346074" y="582103"/>
            <a:ext cx="11693525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Ansah, R. H., Osei, J., </a:t>
            </a:r>
            <a:r>
              <a:rPr lang="en-US" sz="14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Sorooshian</a:t>
            </a:r>
            <a:r>
              <a:rPr lang="en-US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S., &amp; </a:t>
            </a:r>
            <a:r>
              <a:rPr lang="en-US" sz="14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Aikhuele</a:t>
            </a:r>
            <a:r>
              <a:rPr lang="en-US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D. O. (2018). Importance of employer-employee relationship towards the growth of a business. </a:t>
            </a:r>
            <a:r>
              <a:rPr lang="en-US" sz="14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Calitatea</a:t>
            </a:r>
            <a:r>
              <a:rPr lang="en-US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19(166), 42-49. Available at: https://repository.hkust.edu.hk/ir/Record/1783.1-94313 (Accessed: 16 February 2023).</a:t>
            </a:r>
          </a:p>
          <a:p>
            <a:endParaRPr lang="en-US" sz="1400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r>
              <a:rPr lang="en-US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Bowen, D. E., </a:t>
            </a:r>
            <a:r>
              <a:rPr lang="en-US" sz="14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Galang</a:t>
            </a:r>
            <a:r>
              <a:rPr lang="en-US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C., &amp; Pillai, R. (2002). The role of human resource management: an exploratory study of cross‐country variance. Human Resource Management: Published in Cooperation with the School of Business Administration, The University of Michigan and in alliance with the Society of Human Resources Management, 41(1), 103-122. Available at: https://onlinelibrary.wiley.com/doi/abs/10.1002/hrm.10022 (Accessed: 16 February 2023).</a:t>
            </a:r>
          </a:p>
          <a:p>
            <a:endParaRPr lang="en-US" sz="1400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r>
              <a:rPr lang="en-US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Garza, A. S., &amp; </a:t>
            </a:r>
            <a:r>
              <a:rPr lang="en-US" sz="14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Morgeson</a:t>
            </a:r>
            <a:r>
              <a:rPr lang="en-US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F. P. (2012). Exploring the link between organizational values and human resource certification. Human Resource Management Review, 22(4), 271-278. Available at: https://www.sciencedirect.com/science/article/abs/pii/S105348221200054X (Accessed: 16 February 2023).</a:t>
            </a:r>
          </a:p>
          <a:p>
            <a:endParaRPr lang="en-US" sz="1400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r>
              <a:rPr lang="en-US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Harrison, L. (2015). Professionalism in human resource management: Evolution of a standard. People and Strategy, 38(4), 9. Available at: https://www.proquest.com/openview/e182bbb3dbe0c1a9b4f1ccc961f6ee06/1.pdf?pq-origsite=gscholar&amp;cbl=52465 (Accessed: 16 February 2023).</a:t>
            </a:r>
          </a:p>
          <a:p>
            <a:endParaRPr lang="en-US" sz="1400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r>
              <a:rPr lang="en-US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Hassan, A. (2007). Human resource development and organizational values. Journal of European Industrial Training, 31(6), 435-448. Available at: https://www.emerald.com/insight/content/doi/10.1108/03090590710772631/full/html (Accessed: 16 February 2023).</a:t>
            </a:r>
          </a:p>
          <a:p>
            <a:endParaRPr lang="en-US" sz="1400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r>
              <a:rPr lang="en-US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Sharma, S., Sharma, J., &amp; Devi, A. (2011). Corporate social responsibility: the key role of human resources management. Human Resource Management: Issues, Challenges and Opportunities, 9. Available at: https://www.taylorfrancis.com/chapters/edit/10.1201/b12878-3/corporate-social-responsibility-key-role (Accessed: 16 February 2023).</a:t>
            </a:r>
          </a:p>
          <a:p>
            <a:endParaRPr lang="en-US" sz="1400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r>
              <a:rPr lang="en-US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Soliman, F., &amp; Spooner, K. (2000). Strategies for implementing knowledge management: role of human resources management. Journal of knowledge management, 4(4), 337-345. Available at: https://www.emerald.com/insight/content/doi/10.1108/13673270010379894/full/html?fullSc=1 (Accessed: 16 February 2023).</a:t>
            </a:r>
          </a:p>
          <a:p>
            <a:endParaRPr lang="en-US" sz="1400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r>
              <a:rPr lang="en-US" sz="14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Tanwar</a:t>
            </a:r>
            <a:r>
              <a:rPr lang="en-US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K., &amp; Prasad, A. (2016). Exploring the relationship between employer branding and employee retention. Global business review, 17(3). Available at: https://journals.sagepub.com/doi/abs/10.1177/0972150916631214 (Accessed: 16 February 2023).</a:t>
            </a:r>
          </a:p>
        </p:txBody>
      </p:sp>
    </p:spTree>
    <p:extLst>
      <p:ext uri="{BB962C8B-B14F-4D97-AF65-F5344CB8AC3E}">
        <p14:creationId xmlns:p14="http://schemas.microsoft.com/office/powerpoint/2010/main" val="390815513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2013 - 2022 Theme">
  <a:themeElements>
    <a:clrScheme name="Office 2013 - 2022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13 - 2022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813</TotalTime>
  <Words>1430</Words>
  <Application>Microsoft Office PowerPoint</Application>
  <PresentationFormat>Widescreen</PresentationFormat>
  <Paragraphs>129</Paragraphs>
  <Slides>8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8" baseType="lpstr">
      <vt:lpstr>Arial</vt:lpstr>
      <vt:lpstr>Calibri</vt:lpstr>
      <vt:lpstr>Calibri Light</vt:lpstr>
      <vt:lpstr>Open Sans</vt:lpstr>
      <vt:lpstr>Segoe UI</vt:lpstr>
      <vt:lpstr>Söhne</vt:lpstr>
      <vt:lpstr>Symbol</vt:lpstr>
      <vt:lpstr>Times New Roman</vt:lpstr>
      <vt:lpstr>Wingdings</vt:lpstr>
      <vt:lpstr>Office 2013 - 2022 Theme</vt:lpstr>
      <vt:lpstr>PowerPoint Presentation</vt:lpstr>
      <vt:lpstr>PowerPoint Presentation</vt:lpstr>
      <vt:lpstr>Human resources values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Nikolay Terziev (2028389)</dc:creator>
  <cp:lastModifiedBy>Nikolay Terziev (2028389)</cp:lastModifiedBy>
  <cp:revision>25</cp:revision>
  <dcterms:created xsi:type="dcterms:W3CDTF">2024-02-25T21:53:26Z</dcterms:created>
  <dcterms:modified xsi:type="dcterms:W3CDTF">2024-03-01T22:08:02Z</dcterms:modified>
</cp:coreProperties>
</file>