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60" r:id="rId5"/>
    <p:sldId id="451" r:id="rId6"/>
    <p:sldId id="452" r:id="rId7"/>
    <p:sldId id="464" r:id="rId8"/>
    <p:sldId id="462" r:id="rId9"/>
    <p:sldId id="453" r:id="rId10"/>
    <p:sldId id="456" r:id="rId11"/>
    <p:sldId id="457" r:id="rId12"/>
    <p:sldId id="465" r:id="rId13"/>
    <p:sldId id="460" r:id="rId14"/>
    <p:sldId id="458" r:id="rId15"/>
    <p:sldId id="461" r:id="rId16"/>
    <p:sldId id="455" r:id="rId17"/>
    <p:sldId id="459" r:id="rId18"/>
    <p:sldId id="45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1">
  <dgm:title val=""/>
  <dgm:desc val=""/>
  <dgm:catLst>
    <dgm:cat type="accent4" pri="11100"/>
  </dgm:catLst>
  <dgm:styleLbl name="node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4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4">
        <a:alpha val="4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4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4">
        <a:alpha val="90000"/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8222B7-48BD-4E50-8A2C-11817F797680}" type="doc">
      <dgm:prSet loTypeId="urn:microsoft.com/office/officeart/2005/8/layout/StepDownProcess" loCatId="process" qsTypeId="urn:microsoft.com/office/officeart/2005/8/quickstyle/simple1" qsCatId="simple" csTypeId="urn:microsoft.com/office/officeart/2005/8/colors/accent4_1" csCatId="accent4" phldr="1"/>
      <dgm:spPr/>
    </dgm:pt>
    <dgm:pt modelId="{1DD75700-6139-47AE-A7B7-A6011E9D3221}">
      <dgm:prSet phldrT="[Text]"/>
      <dgm:spPr/>
      <dgm:t>
        <a:bodyPr/>
        <a:lstStyle/>
        <a:p>
          <a:r>
            <a:rPr lang="en-GB" b="1" dirty="0" err="1"/>
            <a:t>Yotta</a:t>
          </a:r>
          <a:r>
            <a:rPr lang="en-GB" b="1" dirty="0"/>
            <a:t> byte (YB)</a:t>
          </a:r>
        </a:p>
      </dgm:t>
    </dgm:pt>
    <dgm:pt modelId="{BBA608DE-D777-4032-ABE1-940B3B39792A}" type="parTrans" cxnId="{66B480B2-4EC2-4FD7-868F-6F7A023301FA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94CD456A-BEDA-4C5D-847F-8C9AD8CA267A}" type="sibTrans" cxnId="{66B480B2-4EC2-4FD7-868F-6F7A023301FA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68375D7B-BE75-4300-94E4-46C16C8E5942}">
      <dgm:prSet phldrT="[Text]"/>
      <dgm:spPr/>
      <dgm:t>
        <a:bodyPr/>
        <a:lstStyle/>
        <a:p>
          <a:r>
            <a:rPr lang="en-GB" b="1"/>
            <a:t>Zetta byte (YB)</a:t>
          </a:r>
          <a:endParaRPr lang="en-GB" b="1" dirty="0"/>
        </a:p>
      </dgm:t>
    </dgm:pt>
    <dgm:pt modelId="{14933F1A-C02B-4C27-B34B-2F865033E643}" type="parTrans" cxnId="{BEC44F3B-AB3E-478B-AD9A-0E27BB5A1BF2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C380333C-C3AD-44C9-87C5-1783F8CF2EAF}" type="sibTrans" cxnId="{BEC44F3B-AB3E-478B-AD9A-0E27BB5A1BF2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5A06FC71-D034-4DE1-894B-2C9E4A0CC94E}">
      <dgm:prSet phldrT="[Text]"/>
      <dgm:spPr/>
      <dgm:t>
        <a:bodyPr/>
        <a:lstStyle/>
        <a:p>
          <a:r>
            <a:rPr lang="en-GB" b="1"/>
            <a:t>Exa byte (EB)</a:t>
          </a:r>
          <a:endParaRPr lang="en-GB" b="1" dirty="0"/>
        </a:p>
      </dgm:t>
    </dgm:pt>
    <dgm:pt modelId="{70882027-4BE4-425F-8A4F-B92017ADCA96}" type="parTrans" cxnId="{7D3162EC-7030-4A45-90C4-FE7119A853C9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FD34C379-59B3-45B6-ABF4-84E288052FB0}" type="sibTrans" cxnId="{7D3162EC-7030-4A45-90C4-FE7119A853C9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FD3B2767-972A-40A9-9D10-E5739E2D0149}">
      <dgm:prSet/>
      <dgm:spPr/>
      <dgm:t>
        <a:bodyPr/>
        <a:lstStyle/>
        <a:p>
          <a:r>
            <a:rPr lang="en-GB" b="1"/>
            <a:t>Ronna byte (RB)</a:t>
          </a:r>
          <a:endParaRPr lang="en-GB" b="1" dirty="0"/>
        </a:p>
      </dgm:t>
    </dgm:pt>
    <dgm:pt modelId="{E2DFCBD2-B9C6-432B-8F18-C4078E8546FF}" type="parTrans" cxnId="{EA4C317E-69F2-4CFD-A1C3-4537F1C6AE8B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9EFC3E56-62B4-4EEE-A451-F9609FD4645E}" type="sibTrans" cxnId="{EA4C317E-69F2-4CFD-A1C3-4537F1C6AE8B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0F1882F7-FD58-4A47-A367-5A1163C40891}">
      <dgm:prSet/>
      <dgm:spPr/>
      <dgm:t>
        <a:bodyPr/>
        <a:lstStyle/>
        <a:p>
          <a:r>
            <a:rPr lang="en-GB" b="1"/>
            <a:t>Quetta byte (QB)</a:t>
          </a:r>
          <a:endParaRPr lang="en-GB" b="1" dirty="0"/>
        </a:p>
      </dgm:t>
    </dgm:pt>
    <dgm:pt modelId="{23C0E688-120B-4C16-B8A4-56292083176B}" type="parTrans" cxnId="{CCC9A0D7-B58E-46B9-925A-A2FB746CB8E3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DBB179A1-E19B-42BC-AFAE-59D2644B55AE}" type="sibTrans" cxnId="{CCC9A0D7-B58E-46B9-925A-A2FB746CB8E3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E47632A3-ABF3-41B7-937B-E69273EA4FE8}">
      <dgm:prSet/>
      <dgm:spPr/>
      <dgm:t>
        <a:bodyPr/>
        <a:lstStyle/>
        <a:p>
          <a:r>
            <a:rPr lang="en-GB" b="1"/>
            <a:t>Tera byte ((TB)</a:t>
          </a:r>
          <a:endParaRPr lang="en-GB" b="1" dirty="0"/>
        </a:p>
      </dgm:t>
    </dgm:pt>
    <dgm:pt modelId="{EA887D0D-8AFF-4C1E-8FED-2454C524D370}" type="parTrans" cxnId="{F25599D6-9DDD-4584-B12B-5B916B071CC2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49751E09-E28C-4085-B6B2-E63295B5DBF7}" type="sibTrans" cxnId="{F25599D6-9DDD-4584-B12B-5B916B071CC2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BDEEFAA0-BD84-4EF2-8417-8F454FD34107}">
      <dgm:prSet/>
      <dgm:spPr/>
      <dgm:t>
        <a:bodyPr/>
        <a:lstStyle/>
        <a:p>
          <a:r>
            <a:rPr lang="en-GB" b="1"/>
            <a:t>Peta byte (PB)</a:t>
          </a:r>
          <a:endParaRPr lang="en-GB" b="1" dirty="0"/>
        </a:p>
      </dgm:t>
    </dgm:pt>
    <dgm:pt modelId="{83AC723D-396F-40B6-83DE-0D541F910F4E}" type="parTrans" cxnId="{298D7395-4FD6-4722-B65F-EDAAD5D85128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50429E7F-60AF-44BC-BCFE-8F066ACB303E}" type="sibTrans" cxnId="{298D7395-4FD6-4722-B65F-EDAAD5D85128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8006A249-E735-434F-9AFC-5F1BC539FAD1}">
      <dgm:prSet/>
      <dgm:spPr/>
      <dgm:t>
        <a:bodyPr/>
        <a:lstStyle/>
        <a:p>
          <a:r>
            <a:rPr lang="en-GB" b="1"/>
            <a:t>Mega byte (MB)</a:t>
          </a:r>
          <a:endParaRPr lang="en-GB" b="1" dirty="0"/>
        </a:p>
      </dgm:t>
    </dgm:pt>
    <dgm:pt modelId="{F5C0491A-D0B0-4190-B6C2-F912E3280034}" type="parTrans" cxnId="{C3A42DF3-0D19-4A06-8454-7AAD8FFD061D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8301D92A-F6C6-4F54-B12D-4823EDD764A6}" type="sibTrans" cxnId="{C3A42DF3-0D19-4A06-8454-7AAD8FFD061D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0235A767-06E4-4F96-A3D0-F9E7D643B48A}">
      <dgm:prSet/>
      <dgm:spPr/>
      <dgm:t>
        <a:bodyPr/>
        <a:lstStyle/>
        <a:p>
          <a:r>
            <a:rPr lang="en-GB" b="1"/>
            <a:t>Giga byte (GB)</a:t>
          </a:r>
          <a:endParaRPr lang="en-GB" b="1" dirty="0"/>
        </a:p>
      </dgm:t>
    </dgm:pt>
    <dgm:pt modelId="{E4F76A45-FF2D-4072-8658-ABEF13A7ADE4}" type="parTrans" cxnId="{6100427E-88A3-4C6D-A13B-EA7FA430BD62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37B894A9-B7D4-486E-9BA3-AA9C25F9214F}" type="sibTrans" cxnId="{6100427E-88A3-4C6D-A13B-EA7FA430BD62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6DFEEA9E-9EB2-4BD3-8438-692A3192C655}">
      <dgm:prSet/>
      <dgm:spPr/>
      <dgm:t>
        <a:bodyPr/>
        <a:lstStyle/>
        <a:p>
          <a:r>
            <a:rPr lang="en-GB" b="1"/>
            <a:t>Kilo byte (KB)</a:t>
          </a:r>
          <a:endParaRPr lang="en-GB" b="1" dirty="0"/>
        </a:p>
      </dgm:t>
    </dgm:pt>
    <dgm:pt modelId="{B1E51652-C434-49F7-9AFC-2301F7182DBB}" type="parTrans" cxnId="{57D9A50E-C588-48E5-9599-E982BA701DE8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67F9AE06-ACB4-487C-8A07-BAEDAA541208}" type="sibTrans" cxnId="{57D9A50E-C588-48E5-9599-E982BA701DE8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F0445B6D-55E9-4943-A3E2-CBAE7843798D}" type="pres">
      <dgm:prSet presAssocID="{1C8222B7-48BD-4E50-8A2C-11817F797680}" presName="rootnode" presStyleCnt="0">
        <dgm:presLayoutVars>
          <dgm:chMax/>
          <dgm:chPref/>
          <dgm:dir/>
          <dgm:animLvl val="lvl"/>
        </dgm:presLayoutVars>
      </dgm:prSet>
      <dgm:spPr/>
    </dgm:pt>
    <dgm:pt modelId="{A3938648-00C4-4CF7-8EE7-B451FD5BDC19}" type="pres">
      <dgm:prSet presAssocID="{0F1882F7-FD58-4A47-A367-5A1163C40891}" presName="composite" presStyleCnt="0"/>
      <dgm:spPr/>
    </dgm:pt>
    <dgm:pt modelId="{599FBBF3-3AA1-40F4-BE31-19D9BB9B3D72}" type="pres">
      <dgm:prSet presAssocID="{0F1882F7-FD58-4A47-A367-5A1163C40891}" presName="bentUpArrow1" presStyleLbl="alignImgPlace1" presStyleIdx="0" presStyleCnt="9"/>
      <dgm:spPr/>
    </dgm:pt>
    <dgm:pt modelId="{59200C9D-70FB-4C3E-941E-46F583CCEB19}" type="pres">
      <dgm:prSet presAssocID="{0F1882F7-FD58-4A47-A367-5A1163C40891}" presName="ParentText" presStyleLbl="node1" presStyleIdx="0" presStyleCnt="10">
        <dgm:presLayoutVars>
          <dgm:chMax val="1"/>
          <dgm:chPref val="1"/>
          <dgm:bulletEnabled val="1"/>
        </dgm:presLayoutVars>
      </dgm:prSet>
      <dgm:spPr/>
    </dgm:pt>
    <dgm:pt modelId="{A33B03F5-39AB-4C09-ADC4-A3306C5F435D}" type="pres">
      <dgm:prSet presAssocID="{0F1882F7-FD58-4A47-A367-5A1163C40891}" presName="ChildText" presStyleLbl="revTx" presStyleIdx="0" presStyleCnt="9">
        <dgm:presLayoutVars>
          <dgm:chMax val="0"/>
          <dgm:chPref val="0"/>
          <dgm:bulletEnabled val="1"/>
        </dgm:presLayoutVars>
      </dgm:prSet>
      <dgm:spPr/>
    </dgm:pt>
    <dgm:pt modelId="{E335411D-9A42-4BC8-A2C7-5BDF8C4303DE}" type="pres">
      <dgm:prSet presAssocID="{DBB179A1-E19B-42BC-AFAE-59D2644B55AE}" presName="sibTrans" presStyleCnt="0"/>
      <dgm:spPr/>
    </dgm:pt>
    <dgm:pt modelId="{BC78C7E4-701D-457C-881A-F7EEBE115229}" type="pres">
      <dgm:prSet presAssocID="{FD3B2767-972A-40A9-9D10-E5739E2D0149}" presName="composite" presStyleCnt="0"/>
      <dgm:spPr/>
    </dgm:pt>
    <dgm:pt modelId="{67119D0E-651C-43A3-A412-EF80B7F267C8}" type="pres">
      <dgm:prSet presAssocID="{FD3B2767-972A-40A9-9D10-E5739E2D0149}" presName="bentUpArrow1" presStyleLbl="alignImgPlace1" presStyleIdx="1" presStyleCnt="9"/>
      <dgm:spPr/>
    </dgm:pt>
    <dgm:pt modelId="{00DFF96C-8225-4AC4-AE5D-4F6CE197C7E4}" type="pres">
      <dgm:prSet presAssocID="{FD3B2767-972A-40A9-9D10-E5739E2D0149}" presName="ParentText" presStyleLbl="node1" presStyleIdx="1" presStyleCnt="10" custLinFactNeighborX="-3099" custLinFactNeighborY="11010">
        <dgm:presLayoutVars>
          <dgm:chMax val="1"/>
          <dgm:chPref val="1"/>
          <dgm:bulletEnabled val="1"/>
        </dgm:presLayoutVars>
      </dgm:prSet>
      <dgm:spPr/>
    </dgm:pt>
    <dgm:pt modelId="{67291DC1-C696-4AD9-8ECF-CB62E70027DF}" type="pres">
      <dgm:prSet presAssocID="{FD3B2767-972A-40A9-9D10-E5739E2D0149}" presName="ChildText" presStyleLbl="revTx" presStyleIdx="1" presStyleCnt="9">
        <dgm:presLayoutVars>
          <dgm:chMax val="0"/>
          <dgm:chPref val="0"/>
          <dgm:bulletEnabled val="1"/>
        </dgm:presLayoutVars>
      </dgm:prSet>
      <dgm:spPr/>
    </dgm:pt>
    <dgm:pt modelId="{74EBA5BC-96F2-464A-B0D0-C084718C8F9C}" type="pres">
      <dgm:prSet presAssocID="{9EFC3E56-62B4-4EEE-A451-F9609FD4645E}" presName="sibTrans" presStyleCnt="0"/>
      <dgm:spPr/>
    </dgm:pt>
    <dgm:pt modelId="{4C56C124-836F-4DAC-83CA-5E42DC973CAA}" type="pres">
      <dgm:prSet presAssocID="{1DD75700-6139-47AE-A7B7-A6011E9D3221}" presName="composite" presStyleCnt="0"/>
      <dgm:spPr/>
    </dgm:pt>
    <dgm:pt modelId="{0A97E8C3-E140-4E45-9986-6695979F3D46}" type="pres">
      <dgm:prSet presAssocID="{1DD75700-6139-47AE-A7B7-A6011E9D3221}" presName="bentUpArrow1" presStyleLbl="alignImgPlace1" presStyleIdx="2" presStyleCnt="9"/>
      <dgm:spPr/>
    </dgm:pt>
    <dgm:pt modelId="{71063924-9F6D-49EC-BC92-4765E2BDEFAE}" type="pres">
      <dgm:prSet presAssocID="{1DD75700-6139-47AE-A7B7-A6011E9D3221}" presName="ParentText" presStyleLbl="node1" presStyleIdx="2" presStyleCnt="10">
        <dgm:presLayoutVars>
          <dgm:chMax val="1"/>
          <dgm:chPref val="1"/>
          <dgm:bulletEnabled val="1"/>
        </dgm:presLayoutVars>
      </dgm:prSet>
      <dgm:spPr/>
    </dgm:pt>
    <dgm:pt modelId="{4AAC6C69-C733-4FC4-9FA3-AB8542426169}" type="pres">
      <dgm:prSet presAssocID="{1DD75700-6139-47AE-A7B7-A6011E9D3221}" presName="ChildText" presStyleLbl="revTx" presStyleIdx="2" presStyleCnt="9">
        <dgm:presLayoutVars>
          <dgm:chMax val="0"/>
          <dgm:chPref val="0"/>
          <dgm:bulletEnabled val="1"/>
        </dgm:presLayoutVars>
      </dgm:prSet>
      <dgm:spPr/>
    </dgm:pt>
    <dgm:pt modelId="{8A65E830-84D0-405E-AE97-903DA823CB7D}" type="pres">
      <dgm:prSet presAssocID="{94CD456A-BEDA-4C5D-847F-8C9AD8CA267A}" presName="sibTrans" presStyleCnt="0"/>
      <dgm:spPr/>
    </dgm:pt>
    <dgm:pt modelId="{949D42C3-731D-4EF3-B592-4FD69745E64F}" type="pres">
      <dgm:prSet presAssocID="{68375D7B-BE75-4300-94E4-46C16C8E5942}" presName="composite" presStyleCnt="0"/>
      <dgm:spPr/>
    </dgm:pt>
    <dgm:pt modelId="{390A132F-924A-4451-B99F-4AA218A73FC6}" type="pres">
      <dgm:prSet presAssocID="{68375D7B-BE75-4300-94E4-46C16C8E5942}" presName="bentUpArrow1" presStyleLbl="alignImgPlace1" presStyleIdx="3" presStyleCnt="9"/>
      <dgm:spPr/>
    </dgm:pt>
    <dgm:pt modelId="{71D6D08F-7B16-4696-AF98-0FB2B3537E61}" type="pres">
      <dgm:prSet presAssocID="{68375D7B-BE75-4300-94E4-46C16C8E5942}" presName="ParentText" presStyleLbl="node1" presStyleIdx="3" presStyleCnt="10">
        <dgm:presLayoutVars>
          <dgm:chMax val="1"/>
          <dgm:chPref val="1"/>
          <dgm:bulletEnabled val="1"/>
        </dgm:presLayoutVars>
      </dgm:prSet>
      <dgm:spPr/>
    </dgm:pt>
    <dgm:pt modelId="{B1EE2D17-BD46-4B3E-8BB8-19DB611B9AA3}" type="pres">
      <dgm:prSet presAssocID="{68375D7B-BE75-4300-94E4-46C16C8E5942}" presName="ChildText" presStyleLbl="revTx" presStyleIdx="3" presStyleCnt="9">
        <dgm:presLayoutVars>
          <dgm:chMax val="0"/>
          <dgm:chPref val="0"/>
          <dgm:bulletEnabled val="1"/>
        </dgm:presLayoutVars>
      </dgm:prSet>
      <dgm:spPr/>
    </dgm:pt>
    <dgm:pt modelId="{2F2F62B9-14F4-4FB6-9DA7-F06D4F174226}" type="pres">
      <dgm:prSet presAssocID="{C380333C-C3AD-44C9-87C5-1783F8CF2EAF}" presName="sibTrans" presStyleCnt="0"/>
      <dgm:spPr/>
    </dgm:pt>
    <dgm:pt modelId="{5631AD60-430A-49AB-8A5E-1416BC5E9D16}" type="pres">
      <dgm:prSet presAssocID="{5A06FC71-D034-4DE1-894B-2C9E4A0CC94E}" presName="composite" presStyleCnt="0"/>
      <dgm:spPr/>
    </dgm:pt>
    <dgm:pt modelId="{B8B9DF1B-CFD6-4D7D-9605-0AABAC3025BF}" type="pres">
      <dgm:prSet presAssocID="{5A06FC71-D034-4DE1-894B-2C9E4A0CC94E}" presName="bentUpArrow1" presStyleLbl="alignImgPlace1" presStyleIdx="4" presStyleCnt="9"/>
      <dgm:spPr/>
    </dgm:pt>
    <dgm:pt modelId="{84486982-46D4-4678-9AD1-0826E43B0349}" type="pres">
      <dgm:prSet presAssocID="{5A06FC71-D034-4DE1-894B-2C9E4A0CC94E}" presName="ParentText" presStyleLbl="node1" presStyleIdx="4" presStyleCnt="10">
        <dgm:presLayoutVars>
          <dgm:chMax val="1"/>
          <dgm:chPref val="1"/>
          <dgm:bulletEnabled val="1"/>
        </dgm:presLayoutVars>
      </dgm:prSet>
      <dgm:spPr/>
    </dgm:pt>
    <dgm:pt modelId="{C5E6F140-4C1F-4F8C-92BC-ACD3B33334DE}" type="pres">
      <dgm:prSet presAssocID="{5A06FC71-D034-4DE1-894B-2C9E4A0CC94E}" presName="ChildText" presStyleLbl="revTx" presStyleIdx="4" presStyleCnt="9">
        <dgm:presLayoutVars>
          <dgm:chMax val="0"/>
          <dgm:chPref val="0"/>
          <dgm:bulletEnabled val="1"/>
        </dgm:presLayoutVars>
      </dgm:prSet>
      <dgm:spPr/>
    </dgm:pt>
    <dgm:pt modelId="{EFFD884B-123F-4BC4-BE25-84756FEA4DBD}" type="pres">
      <dgm:prSet presAssocID="{FD34C379-59B3-45B6-ABF4-84E288052FB0}" presName="sibTrans" presStyleCnt="0"/>
      <dgm:spPr/>
    </dgm:pt>
    <dgm:pt modelId="{4F706669-7CAC-4C82-B0E8-51A597774067}" type="pres">
      <dgm:prSet presAssocID="{BDEEFAA0-BD84-4EF2-8417-8F454FD34107}" presName="composite" presStyleCnt="0"/>
      <dgm:spPr/>
    </dgm:pt>
    <dgm:pt modelId="{1F3FE20D-8016-4A9B-91CA-A668C57E0BF1}" type="pres">
      <dgm:prSet presAssocID="{BDEEFAA0-BD84-4EF2-8417-8F454FD34107}" presName="bentUpArrow1" presStyleLbl="alignImgPlace1" presStyleIdx="5" presStyleCnt="9"/>
      <dgm:spPr/>
    </dgm:pt>
    <dgm:pt modelId="{C37755C7-BC2D-4C1B-AD45-64CCF61DA011}" type="pres">
      <dgm:prSet presAssocID="{BDEEFAA0-BD84-4EF2-8417-8F454FD34107}" presName="ParentText" presStyleLbl="node1" presStyleIdx="5" presStyleCnt="10">
        <dgm:presLayoutVars>
          <dgm:chMax val="1"/>
          <dgm:chPref val="1"/>
          <dgm:bulletEnabled val="1"/>
        </dgm:presLayoutVars>
      </dgm:prSet>
      <dgm:spPr/>
    </dgm:pt>
    <dgm:pt modelId="{5CA192B8-80D5-4022-A5CF-1E5BD0B6D58B}" type="pres">
      <dgm:prSet presAssocID="{BDEEFAA0-BD84-4EF2-8417-8F454FD34107}" presName="ChildText" presStyleLbl="revTx" presStyleIdx="5" presStyleCnt="9">
        <dgm:presLayoutVars>
          <dgm:chMax val="0"/>
          <dgm:chPref val="0"/>
          <dgm:bulletEnabled val="1"/>
        </dgm:presLayoutVars>
      </dgm:prSet>
      <dgm:spPr/>
    </dgm:pt>
    <dgm:pt modelId="{A275ACAE-3C17-4DCC-A0B7-45423AB94E63}" type="pres">
      <dgm:prSet presAssocID="{50429E7F-60AF-44BC-BCFE-8F066ACB303E}" presName="sibTrans" presStyleCnt="0"/>
      <dgm:spPr/>
    </dgm:pt>
    <dgm:pt modelId="{13B6367F-E035-4C40-90F9-F6E05970C091}" type="pres">
      <dgm:prSet presAssocID="{E47632A3-ABF3-41B7-937B-E69273EA4FE8}" presName="composite" presStyleCnt="0"/>
      <dgm:spPr/>
    </dgm:pt>
    <dgm:pt modelId="{02DFC897-31FC-49BD-99A7-B656A2BB774C}" type="pres">
      <dgm:prSet presAssocID="{E47632A3-ABF3-41B7-937B-E69273EA4FE8}" presName="bentUpArrow1" presStyleLbl="alignImgPlace1" presStyleIdx="6" presStyleCnt="9"/>
      <dgm:spPr/>
    </dgm:pt>
    <dgm:pt modelId="{AEBCBF99-3F19-4D5B-8708-759E3448EABA}" type="pres">
      <dgm:prSet presAssocID="{E47632A3-ABF3-41B7-937B-E69273EA4FE8}" presName="ParentText" presStyleLbl="node1" presStyleIdx="6" presStyleCnt="10">
        <dgm:presLayoutVars>
          <dgm:chMax val="1"/>
          <dgm:chPref val="1"/>
          <dgm:bulletEnabled val="1"/>
        </dgm:presLayoutVars>
      </dgm:prSet>
      <dgm:spPr/>
    </dgm:pt>
    <dgm:pt modelId="{F5234215-4598-4003-9446-38A117607519}" type="pres">
      <dgm:prSet presAssocID="{E47632A3-ABF3-41B7-937B-E69273EA4FE8}" presName="ChildText" presStyleLbl="revTx" presStyleIdx="6" presStyleCnt="9">
        <dgm:presLayoutVars>
          <dgm:chMax val="0"/>
          <dgm:chPref val="0"/>
          <dgm:bulletEnabled val="1"/>
        </dgm:presLayoutVars>
      </dgm:prSet>
      <dgm:spPr/>
    </dgm:pt>
    <dgm:pt modelId="{E0686963-3E4C-44CB-9CFB-3C3377FE04BF}" type="pres">
      <dgm:prSet presAssocID="{49751E09-E28C-4085-B6B2-E63295B5DBF7}" presName="sibTrans" presStyleCnt="0"/>
      <dgm:spPr/>
    </dgm:pt>
    <dgm:pt modelId="{B61E6E7C-7B45-463D-8B0E-29CD0C77F390}" type="pres">
      <dgm:prSet presAssocID="{0235A767-06E4-4F96-A3D0-F9E7D643B48A}" presName="composite" presStyleCnt="0"/>
      <dgm:spPr/>
    </dgm:pt>
    <dgm:pt modelId="{CFF01096-3796-40DF-8014-F1F020511FF9}" type="pres">
      <dgm:prSet presAssocID="{0235A767-06E4-4F96-A3D0-F9E7D643B48A}" presName="bentUpArrow1" presStyleLbl="alignImgPlace1" presStyleIdx="7" presStyleCnt="9"/>
      <dgm:spPr/>
    </dgm:pt>
    <dgm:pt modelId="{AE7FA30B-DC30-45CB-896B-EF0ABBE8EC91}" type="pres">
      <dgm:prSet presAssocID="{0235A767-06E4-4F96-A3D0-F9E7D643B48A}" presName="ParentText" presStyleLbl="node1" presStyleIdx="7" presStyleCnt="10">
        <dgm:presLayoutVars>
          <dgm:chMax val="1"/>
          <dgm:chPref val="1"/>
          <dgm:bulletEnabled val="1"/>
        </dgm:presLayoutVars>
      </dgm:prSet>
      <dgm:spPr/>
    </dgm:pt>
    <dgm:pt modelId="{4675654E-E66B-428D-80C3-23A04BB70BAC}" type="pres">
      <dgm:prSet presAssocID="{0235A767-06E4-4F96-A3D0-F9E7D643B48A}" presName="ChildText" presStyleLbl="revTx" presStyleIdx="7" presStyleCnt="9">
        <dgm:presLayoutVars>
          <dgm:chMax val="0"/>
          <dgm:chPref val="0"/>
          <dgm:bulletEnabled val="1"/>
        </dgm:presLayoutVars>
      </dgm:prSet>
      <dgm:spPr/>
    </dgm:pt>
    <dgm:pt modelId="{CA2D3798-2DEC-44FE-991D-CC2A031BB950}" type="pres">
      <dgm:prSet presAssocID="{37B894A9-B7D4-486E-9BA3-AA9C25F9214F}" presName="sibTrans" presStyleCnt="0"/>
      <dgm:spPr/>
    </dgm:pt>
    <dgm:pt modelId="{F861DF99-908F-4EBC-8D73-66EDCB2A9CA5}" type="pres">
      <dgm:prSet presAssocID="{8006A249-E735-434F-9AFC-5F1BC539FAD1}" presName="composite" presStyleCnt="0"/>
      <dgm:spPr/>
    </dgm:pt>
    <dgm:pt modelId="{A229DC04-4E9B-4F9D-A38C-3723CF115D00}" type="pres">
      <dgm:prSet presAssocID="{8006A249-E735-434F-9AFC-5F1BC539FAD1}" presName="bentUpArrow1" presStyleLbl="alignImgPlace1" presStyleIdx="8" presStyleCnt="9"/>
      <dgm:spPr/>
    </dgm:pt>
    <dgm:pt modelId="{17A9E22A-FAF3-43A9-BE0E-B6D5C31681A6}" type="pres">
      <dgm:prSet presAssocID="{8006A249-E735-434F-9AFC-5F1BC539FAD1}" presName="ParentText" presStyleLbl="node1" presStyleIdx="8" presStyleCnt="10">
        <dgm:presLayoutVars>
          <dgm:chMax val="1"/>
          <dgm:chPref val="1"/>
          <dgm:bulletEnabled val="1"/>
        </dgm:presLayoutVars>
      </dgm:prSet>
      <dgm:spPr/>
    </dgm:pt>
    <dgm:pt modelId="{969F8FE6-5965-4FBE-AEC9-E5E8669308D5}" type="pres">
      <dgm:prSet presAssocID="{8006A249-E735-434F-9AFC-5F1BC539FAD1}" presName="ChildText" presStyleLbl="revTx" presStyleIdx="8" presStyleCnt="9">
        <dgm:presLayoutVars>
          <dgm:chMax val="0"/>
          <dgm:chPref val="0"/>
          <dgm:bulletEnabled val="1"/>
        </dgm:presLayoutVars>
      </dgm:prSet>
      <dgm:spPr/>
    </dgm:pt>
    <dgm:pt modelId="{03200529-530A-4FD6-AFA7-2747C95D335E}" type="pres">
      <dgm:prSet presAssocID="{8301D92A-F6C6-4F54-B12D-4823EDD764A6}" presName="sibTrans" presStyleCnt="0"/>
      <dgm:spPr/>
    </dgm:pt>
    <dgm:pt modelId="{F2D1BE21-E7CF-47B1-95FC-A7C0AF8BAD98}" type="pres">
      <dgm:prSet presAssocID="{6DFEEA9E-9EB2-4BD3-8438-692A3192C655}" presName="composite" presStyleCnt="0"/>
      <dgm:spPr/>
    </dgm:pt>
    <dgm:pt modelId="{DB8B40FA-0E72-4EC6-97F7-9E529CC19B75}" type="pres">
      <dgm:prSet presAssocID="{6DFEEA9E-9EB2-4BD3-8438-692A3192C655}" presName="ParentText" presStyleLbl="node1" presStyleIdx="9" presStyleCnt="10">
        <dgm:presLayoutVars>
          <dgm:chMax val="1"/>
          <dgm:chPref val="1"/>
          <dgm:bulletEnabled val="1"/>
        </dgm:presLayoutVars>
      </dgm:prSet>
      <dgm:spPr/>
    </dgm:pt>
  </dgm:ptLst>
  <dgm:cxnLst>
    <dgm:cxn modelId="{1FAE9B01-897C-472C-B035-726820F6D84D}" type="presOf" srcId="{0F1882F7-FD58-4A47-A367-5A1163C40891}" destId="{59200C9D-70FB-4C3E-941E-46F583CCEB19}" srcOrd="0" destOrd="0" presId="urn:microsoft.com/office/officeart/2005/8/layout/StepDownProcess"/>
    <dgm:cxn modelId="{55F2CD0C-5650-4D74-89B3-446E9358AA45}" type="presOf" srcId="{E47632A3-ABF3-41B7-937B-E69273EA4FE8}" destId="{AEBCBF99-3F19-4D5B-8708-759E3448EABA}" srcOrd="0" destOrd="0" presId="urn:microsoft.com/office/officeart/2005/8/layout/StepDownProcess"/>
    <dgm:cxn modelId="{57D9A50E-C588-48E5-9599-E982BA701DE8}" srcId="{1C8222B7-48BD-4E50-8A2C-11817F797680}" destId="{6DFEEA9E-9EB2-4BD3-8438-692A3192C655}" srcOrd="9" destOrd="0" parTransId="{B1E51652-C434-49F7-9AFC-2301F7182DBB}" sibTransId="{67F9AE06-ACB4-487C-8A07-BAEDAA541208}"/>
    <dgm:cxn modelId="{8195B02A-B6C3-442E-A099-3D94CC866B5D}" type="presOf" srcId="{1C8222B7-48BD-4E50-8A2C-11817F797680}" destId="{F0445B6D-55E9-4943-A3E2-CBAE7843798D}" srcOrd="0" destOrd="0" presId="urn:microsoft.com/office/officeart/2005/8/layout/StepDownProcess"/>
    <dgm:cxn modelId="{BEC44F3B-AB3E-478B-AD9A-0E27BB5A1BF2}" srcId="{1C8222B7-48BD-4E50-8A2C-11817F797680}" destId="{68375D7B-BE75-4300-94E4-46C16C8E5942}" srcOrd="3" destOrd="0" parTransId="{14933F1A-C02B-4C27-B34B-2F865033E643}" sibTransId="{C380333C-C3AD-44C9-87C5-1783F8CF2EAF}"/>
    <dgm:cxn modelId="{32FFAA4E-C5A9-4830-AB44-31AE8CE33249}" type="presOf" srcId="{0235A767-06E4-4F96-A3D0-F9E7D643B48A}" destId="{AE7FA30B-DC30-45CB-896B-EF0ABBE8EC91}" srcOrd="0" destOrd="0" presId="urn:microsoft.com/office/officeart/2005/8/layout/StepDownProcess"/>
    <dgm:cxn modelId="{EA4C317E-69F2-4CFD-A1C3-4537F1C6AE8B}" srcId="{1C8222B7-48BD-4E50-8A2C-11817F797680}" destId="{FD3B2767-972A-40A9-9D10-E5739E2D0149}" srcOrd="1" destOrd="0" parTransId="{E2DFCBD2-B9C6-432B-8F18-C4078E8546FF}" sibTransId="{9EFC3E56-62B4-4EEE-A451-F9609FD4645E}"/>
    <dgm:cxn modelId="{6100427E-88A3-4C6D-A13B-EA7FA430BD62}" srcId="{1C8222B7-48BD-4E50-8A2C-11817F797680}" destId="{0235A767-06E4-4F96-A3D0-F9E7D643B48A}" srcOrd="7" destOrd="0" parTransId="{E4F76A45-FF2D-4072-8658-ABEF13A7ADE4}" sibTransId="{37B894A9-B7D4-486E-9BA3-AA9C25F9214F}"/>
    <dgm:cxn modelId="{FEE78892-79BA-4C4E-B944-3200A09DC43A}" type="presOf" srcId="{5A06FC71-D034-4DE1-894B-2C9E4A0CC94E}" destId="{84486982-46D4-4678-9AD1-0826E43B0349}" srcOrd="0" destOrd="0" presId="urn:microsoft.com/office/officeart/2005/8/layout/StepDownProcess"/>
    <dgm:cxn modelId="{298D7395-4FD6-4722-B65F-EDAAD5D85128}" srcId="{1C8222B7-48BD-4E50-8A2C-11817F797680}" destId="{BDEEFAA0-BD84-4EF2-8417-8F454FD34107}" srcOrd="5" destOrd="0" parTransId="{83AC723D-396F-40B6-83DE-0D541F910F4E}" sibTransId="{50429E7F-60AF-44BC-BCFE-8F066ACB303E}"/>
    <dgm:cxn modelId="{D99AC8A2-C234-4291-AFB4-18858FE910E4}" type="presOf" srcId="{6DFEEA9E-9EB2-4BD3-8438-692A3192C655}" destId="{DB8B40FA-0E72-4EC6-97F7-9E529CC19B75}" srcOrd="0" destOrd="0" presId="urn:microsoft.com/office/officeart/2005/8/layout/StepDownProcess"/>
    <dgm:cxn modelId="{66B480B2-4EC2-4FD7-868F-6F7A023301FA}" srcId="{1C8222B7-48BD-4E50-8A2C-11817F797680}" destId="{1DD75700-6139-47AE-A7B7-A6011E9D3221}" srcOrd="2" destOrd="0" parTransId="{BBA608DE-D777-4032-ABE1-940B3B39792A}" sibTransId="{94CD456A-BEDA-4C5D-847F-8C9AD8CA267A}"/>
    <dgm:cxn modelId="{15CA8DB2-55B5-4E8D-B417-48D991A2B6BC}" type="presOf" srcId="{68375D7B-BE75-4300-94E4-46C16C8E5942}" destId="{71D6D08F-7B16-4696-AF98-0FB2B3537E61}" srcOrd="0" destOrd="0" presId="urn:microsoft.com/office/officeart/2005/8/layout/StepDownProcess"/>
    <dgm:cxn modelId="{D6ADC6D3-3667-4D0E-BA62-462FD44B6429}" type="presOf" srcId="{FD3B2767-972A-40A9-9D10-E5739E2D0149}" destId="{00DFF96C-8225-4AC4-AE5D-4F6CE197C7E4}" srcOrd="0" destOrd="0" presId="urn:microsoft.com/office/officeart/2005/8/layout/StepDownProcess"/>
    <dgm:cxn modelId="{198E35D4-EAF8-426F-9751-6A39C77D963D}" type="presOf" srcId="{1DD75700-6139-47AE-A7B7-A6011E9D3221}" destId="{71063924-9F6D-49EC-BC92-4765E2BDEFAE}" srcOrd="0" destOrd="0" presId="urn:microsoft.com/office/officeart/2005/8/layout/StepDownProcess"/>
    <dgm:cxn modelId="{F25599D6-9DDD-4584-B12B-5B916B071CC2}" srcId="{1C8222B7-48BD-4E50-8A2C-11817F797680}" destId="{E47632A3-ABF3-41B7-937B-E69273EA4FE8}" srcOrd="6" destOrd="0" parTransId="{EA887D0D-8AFF-4C1E-8FED-2454C524D370}" sibTransId="{49751E09-E28C-4085-B6B2-E63295B5DBF7}"/>
    <dgm:cxn modelId="{CCC9A0D7-B58E-46B9-925A-A2FB746CB8E3}" srcId="{1C8222B7-48BD-4E50-8A2C-11817F797680}" destId="{0F1882F7-FD58-4A47-A367-5A1163C40891}" srcOrd="0" destOrd="0" parTransId="{23C0E688-120B-4C16-B8A4-56292083176B}" sibTransId="{DBB179A1-E19B-42BC-AFAE-59D2644B55AE}"/>
    <dgm:cxn modelId="{B9B0E9DF-59D6-43FF-AC74-E678B67D5CE6}" type="presOf" srcId="{BDEEFAA0-BD84-4EF2-8417-8F454FD34107}" destId="{C37755C7-BC2D-4C1B-AD45-64CCF61DA011}" srcOrd="0" destOrd="0" presId="urn:microsoft.com/office/officeart/2005/8/layout/StepDownProcess"/>
    <dgm:cxn modelId="{7D3162EC-7030-4A45-90C4-FE7119A853C9}" srcId="{1C8222B7-48BD-4E50-8A2C-11817F797680}" destId="{5A06FC71-D034-4DE1-894B-2C9E4A0CC94E}" srcOrd="4" destOrd="0" parTransId="{70882027-4BE4-425F-8A4F-B92017ADCA96}" sibTransId="{FD34C379-59B3-45B6-ABF4-84E288052FB0}"/>
    <dgm:cxn modelId="{C52E94EC-BD1D-4A07-9791-21D48710B288}" type="presOf" srcId="{8006A249-E735-434F-9AFC-5F1BC539FAD1}" destId="{17A9E22A-FAF3-43A9-BE0E-B6D5C31681A6}" srcOrd="0" destOrd="0" presId="urn:microsoft.com/office/officeart/2005/8/layout/StepDownProcess"/>
    <dgm:cxn modelId="{C3A42DF3-0D19-4A06-8454-7AAD8FFD061D}" srcId="{1C8222B7-48BD-4E50-8A2C-11817F797680}" destId="{8006A249-E735-434F-9AFC-5F1BC539FAD1}" srcOrd="8" destOrd="0" parTransId="{F5C0491A-D0B0-4190-B6C2-F912E3280034}" sibTransId="{8301D92A-F6C6-4F54-B12D-4823EDD764A6}"/>
    <dgm:cxn modelId="{391FD599-4D0C-41F7-A6E1-05276AADDDF5}" type="presParOf" srcId="{F0445B6D-55E9-4943-A3E2-CBAE7843798D}" destId="{A3938648-00C4-4CF7-8EE7-B451FD5BDC19}" srcOrd="0" destOrd="0" presId="urn:microsoft.com/office/officeart/2005/8/layout/StepDownProcess"/>
    <dgm:cxn modelId="{5547F538-35DF-4308-B1D7-27BC8B29F1CA}" type="presParOf" srcId="{A3938648-00C4-4CF7-8EE7-B451FD5BDC19}" destId="{599FBBF3-3AA1-40F4-BE31-19D9BB9B3D72}" srcOrd="0" destOrd="0" presId="urn:microsoft.com/office/officeart/2005/8/layout/StepDownProcess"/>
    <dgm:cxn modelId="{03BDC10C-D750-4AB1-BAC6-4C66904D6B71}" type="presParOf" srcId="{A3938648-00C4-4CF7-8EE7-B451FD5BDC19}" destId="{59200C9D-70FB-4C3E-941E-46F583CCEB19}" srcOrd="1" destOrd="0" presId="urn:microsoft.com/office/officeart/2005/8/layout/StepDownProcess"/>
    <dgm:cxn modelId="{08AAEF94-68B8-4428-AC8E-178200A2A117}" type="presParOf" srcId="{A3938648-00C4-4CF7-8EE7-B451FD5BDC19}" destId="{A33B03F5-39AB-4C09-ADC4-A3306C5F435D}" srcOrd="2" destOrd="0" presId="urn:microsoft.com/office/officeart/2005/8/layout/StepDownProcess"/>
    <dgm:cxn modelId="{D2CA3155-056F-48AF-B300-BE946B9F22A8}" type="presParOf" srcId="{F0445B6D-55E9-4943-A3E2-CBAE7843798D}" destId="{E335411D-9A42-4BC8-A2C7-5BDF8C4303DE}" srcOrd="1" destOrd="0" presId="urn:microsoft.com/office/officeart/2005/8/layout/StepDownProcess"/>
    <dgm:cxn modelId="{4276D572-B88C-4943-B120-A70F99767605}" type="presParOf" srcId="{F0445B6D-55E9-4943-A3E2-CBAE7843798D}" destId="{BC78C7E4-701D-457C-881A-F7EEBE115229}" srcOrd="2" destOrd="0" presId="urn:microsoft.com/office/officeart/2005/8/layout/StepDownProcess"/>
    <dgm:cxn modelId="{4D37A4DD-A1F6-49E2-B5BF-F6EB01E32254}" type="presParOf" srcId="{BC78C7E4-701D-457C-881A-F7EEBE115229}" destId="{67119D0E-651C-43A3-A412-EF80B7F267C8}" srcOrd="0" destOrd="0" presId="urn:microsoft.com/office/officeart/2005/8/layout/StepDownProcess"/>
    <dgm:cxn modelId="{C084C6AA-54BE-4944-BC58-08C698594F89}" type="presParOf" srcId="{BC78C7E4-701D-457C-881A-F7EEBE115229}" destId="{00DFF96C-8225-4AC4-AE5D-4F6CE197C7E4}" srcOrd="1" destOrd="0" presId="urn:microsoft.com/office/officeart/2005/8/layout/StepDownProcess"/>
    <dgm:cxn modelId="{320327ED-9AF1-4BEE-9752-8A3A1C15D83A}" type="presParOf" srcId="{BC78C7E4-701D-457C-881A-F7EEBE115229}" destId="{67291DC1-C696-4AD9-8ECF-CB62E70027DF}" srcOrd="2" destOrd="0" presId="urn:microsoft.com/office/officeart/2005/8/layout/StepDownProcess"/>
    <dgm:cxn modelId="{5151EC72-FF13-481F-8064-2BF3164DA39F}" type="presParOf" srcId="{F0445B6D-55E9-4943-A3E2-CBAE7843798D}" destId="{74EBA5BC-96F2-464A-B0D0-C084718C8F9C}" srcOrd="3" destOrd="0" presId="urn:microsoft.com/office/officeart/2005/8/layout/StepDownProcess"/>
    <dgm:cxn modelId="{AAA4B8F2-9B4F-4026-8747-A1195C34AFE0}" type="presParOf" srcId="{F0445B6D-55E9-4943-A3E2-CBAE7843798D}" destId="{4C56C124-836F-4DAC-83CA-5E42DC973CAA}" srcOrd="4" destOrd="0" presId="urn:microsoft.com/office/officeart/2005/8/layout/StepDownProcess"/>
    <dgm:cxn modelId="{4A9D7398-E318-4731-A4D2-BA2C3DCB53F0}" type="presParOf" srcId="{4C56C124-836F-4DAC-83CA-5E42DC973CAA}" destId="{0A97E8C3-E140-4E45-9986-6695979F3D46}" srcOrd="0" destOrd="0" presId="urn:microsoft.com/office/officeart/2005/8/layout/StepDownProcess"/>
    <dgm:cxn modelId="{75638B92-364E-4C05-89D0-FE0AE82B661D}" type="presParOf" srcId="{4C56C124-836F-4DAC-83CA-5E42DC973CAA}" destId="{71063924-9F6D-49EC-BC92-4765E2BDEFAE}" srcOrd="1" destOrd="0" presId="urn:microsoft.com/office/officeart/2005/8/layout/StepDownProcess"/>
    <dgm:cxn modelId="{C76EF07C-6BE4-4F28-A1EF-70BE2C080764}" type="presParOf" srcId="{4C56C124-836F-4DAC-83CA-5E42DC973CAA}" destId="{4AAC6C69-C733-4FC4-9FA3-AB8542426169}" srcOrd="2" destOrd="0" presId="urn:microsoft.com/office/officeart/2005/8/layout/StepDownProcess"/>
    <dgm:cxn modelId="{E5FDF629-1E92-483A-9028-4FEF2DB952AA}" type="presParOf" srcId="{F0445B6D-55E9-4943-A3E2-CBAE7843798D}" destId="{8A65E830-84D0-405E-AE97-903DA823CB7D}" srcOrd="5" destOrd="0" presId="urn:microsoft.com/office/officeart/2005/8/layout/StepDownProcess"/>
    <dgm:cxn modelId="{9AC4CBDC-413E-4E41-8EA0-8F89ED7D18C7}" type="presParOf" srcId="{F0445B6D-55E9-4943-A3E2-CBAE7843798D}" destId="{949D42C3-731D-4EF3-B592-4FD69745E64F}" srcOrd="6" destOrd="0" presId="urn:microsoft.com/office/officeart/2005/8/layout/StepDownProcess"/>
    <dgm:cxn modelId="{5E827974-0570-4A1F-AB33-BDC2B864F3E7}" type="presParOf" srcId="{949D42C3-731D-4EF3-B592-4FD69745E64F}" destId="{390A132F-924A-4451-B99F-4AA218A73FC6}" srcOrd="0" destOrd="0" presId="urn:microsoft.com/office/officeart/2005/8/layout/StepDownProcess"/>
    <dgm:cxn modelId="{93EFDF46-B504-4048-B59E-78B548AE4D0F}" type="presParOf" srcId="{949D42C3-731D-4EF3-B592-4FD69745E64F}" destId="{71D6D08F-7B16-4696-AF98-0FB2B3537E61}" srcOrd="1" destOrd="0" presId="urn:microsoft.com/office/officeart/2005/8/layout/StepDownProcess"/>
    <dgm:cxn modelId="{DD31541D-D5FF-4380-AA1C-57EBF9311216}" type="presParOf" srcId="{949D42C3-731D-4EF3-B592-4FD69745E64F}" destId="{B1EE2D17-BD46-4B3E-8BB8-19DB611B9AA3}" srcOrd="2" destOrd="0" presId="urn:microsoft.com/office/officeart/2005/8/layout/StepDownProcess"/>
    <dgm:cxn modelId="{94171740-41F0-4444-887A-34EE062ACDAD}" type="presParOf" srcId="{F0445B6D-55E9-4943-A3E2-CBAE7843798D}" destId="{2F2F62B9-14F4-4FB6-9DA7-F06D4F174226}" srcOrd="7" destOrd="0" presId="urn:microsoft.com/office/officeart/2005/8/layout/StepDownProcess"/>
    <dgm:cxn modelId="{3BD08F12-3D3F-4240-8D56-443981A39753}" type="presParOf" srcId="{F0445B6D-55E9-4943-A3E2-CBAE7843798D}" destId="{5631AD60-430A-49AB-8A5E-1416BC5E9D16}" srcOrd="8" destOrd="0" presId="urn:microsoft.com/office/officeart/2005/8/layout/StepDownProcess"/>
    <dgm:cxn modelId="{C211CCE6-DD0D-4C6E-B892-330F56FC60E1}" type="presParOf" srcId="{5631AD60-430A-49AB-8A5E-1416BC5E9D16}" destId="{B8B9DF1B-CFD6-4D7D-9605-0AABAC3025BF}" srcOrd="0" destOrd="0" presId="urn:microsoft.com/office/officeart/2005/8/layout/StepDownProcess"/>
    <dgm:cxn modelId="{81C73B5A-8D10-45AC-9979-8CCA24CBC767}" type="presParOf" srcId="{5631AD60-430A-49AB-8A5E-1416BC5E9D16}" destId="{84486982-46D4-4678-9AD1-0826E43B0349}" srcOrd="1" destOrd="0" presId="urn:microsoft.com/office/officeart/2005/8/layout/StepDownProcess"/>
    <dgm:cxn modelId="{03982DB8-40DA-4E5A-832D-19AEB43667B8}" type="presParOf" srcId="{5631AD60-430A-49AB-8A5E-1416BC5E9D16}" destId="{C5E6F140-4C1F-4F8C-92BC-ACD3B33334DE}" srcOrd="2" destOrd="0" presId="urn:microsoft.com/office/officeart/2005/8/layout/StepDownProcess"/>
    <dgm:cxn modelId="{6EE75AB4-215B-4550-A39F-D44F496A59B2}" type="presParOf" srcId="{F0445B6D-55E9-4943-A3E2-CBAE7843798D}" destId="{EFFD884B-123F-4BC4-BE25-84756FEA4DBD}" srcOrd="9" destOrd="0" presId="urn:microsoft.com/office/officeart/2005/8/layout/StepDownProcess"/>
    <dgm:cxn modelId="{5786765A-A81F-44EE-BB1F-B537063057DC}" type="presParOf" srcId="{F0445B6D-55E9-4943-A3E2-CBAE7843798D}" destId="{4F706669-7CAC-4C82-B0E8-51A597774067}" srcOrd="10" destOrd="0" presId="urn:microsoft.com/office/officeart/2005/8/layout/StepDownProcess"/>
    <dgm:cxn modelId="{7D18C9E3-52C2-4169-8F02-994A9A5D4009}" type="presParOf" srcId="{4F706669-7CAC-4C82-B0E8-51A597774067}" destId="{1F3FE20D-8016-4A9B-91CA-A668C57E0BF1}" srcOrd="0" destOrd="0" presId="urn:microsoft.com/office/officeart/2005/8/layout/StepDownProcess"/>
    <dgm:cxn modelId="{A14A7EA5-1632-4173-9A2B-613F315FD6C2}" type="presParOf" srcId="{4F706669-7CAC-4C82-B0E8-51A597774067}" destId="{C37755C7-BC2D-4C1B-AD45-64CCF61DA011}" srcOrd="1" destOrd="0" presId="urn:microsoft.com/office/officeart/2005/8/layout/StepDownProcess"/>
    <dgm:cxn modelId="{C6EB5A38-41EF-442B-9E22-085235B668FC}" type="presParOf" srcId="{4F706669-7CAC-4C82-B0E8-51A597774067}" destId="{5CA192B8-80D5-4022-A5CF-1E5BD0B6D58B}" srcOrd="2" destOrd="0" presId="urn:microsoft.com/office/officeart/2005/8/layout/StepDownProcess"/>
    <dgm:cxn modelId="{6DAAAD1B-5830-4F82-9FA5-E7A7F5B7C0FC}" type="presParOf" srcId="{F0445B6D-55E9-4943-A3E2-CBAE7843798D}" destId="{A275ACAE-3C17-4DCC-A0B7-45423AB94E63}" srcOrd="11" destOrd="0" presId="urn:microsoft.com/office/officeart/2005/8/layout/StepDownProcess"/>
    <dgm:cxn modelId="{144B2FFC-F265-4E98-8E61-55052719F9E8}" type="presParOf" srcId="{F0445B6D-55E9-4943-A3E2-CBAE7843798D}" destId="{13B6367F-E035-4C40-90F9-F6E05970C091}" srcOrd="12" destOrd="0" presId="urn:microsoft.com/office/officeart/2005/8/layout/StepDownProcess"/>
    <dgm:cxn modelId="{1860D889-B8FD-4BBB-A3B2-070B41EED186}" type="presParOf" srcId="{13B6367F-E035-4C40-90F9-F6E05970C091}" destId="{02DFC897-31FC-49BD-99A7-B656A2BB774C}" srcOrd="0" destOrd="0" presId="urn:microsoft.com/office/officeart/2005/8/layout/StepDownProcess"/>
    <dgm:cxn modelId="{DF0F627D-6773-4697-8D1B-EF1BDA6A3F0F}" type="presParOf" srcId="{13B6367F-E035-4C40-90F9-F6E05970C091}" destId="{AEBCBF99-3F19-4D5B-8708-759E3448EABA}" srcOrd="1" destOrd="0" presId="urn:microsoft.com/office/officeart/2005/8/layout/StepDownProcess"/>
    <dgm:cxn modelId="{698BEA2C-13C7-46C1-8DE2-C472D625375A}" type="presParOf" srcId="{13B6367F-E035-4C40-90F9-F6E05970C091}" destId="{F5234215-4598-4003-9446-38A117607519}" srcOrd="2" destOrd="0" presId="urn:microsoft.com/office/officeart/2005/8/layout/StepDownProcess"/>
    <dgm:cxn modelId="{1079DDBF-695A-47C0-BD27-1056949C7B9C}" type="presParOf" srcId="{F0445B6D-55E9-4943-A3E2-CBAE7843798D}" destId="{E0686963-3E4C-44CB-9CFB-3C3377FE04BF}" srcOrd="13" destOrd="0" presId="urn:microsoft.com/office/officeart/2005/8/layout/StepDownProcess"/>
    <dgm:cxn modelId="{AA01481D-127E-40C5-A257-79336C87947D}" type="presParOf" srcId="{F0445B6D-55E9-4943-A3E2-CBAE7843798D}" destId="{B61E6E7C-7B45-463D-8B0E-29CD0C77F390}" srcOrd="14" destOrd="0" presId="urn:microsoft.com/office/officeart/2005/8/layout/StepDownProcess"/>
    <dgm:cxn modelId="{4323EA68-AD74-4199-B744-C205EA1874CE}" type="presParOf" srcId="{B61E6E7C-7B45-463D-8B0E-29CD0C77F390}" destId="{CFF01096-3796-40DF-8014-F1F020511FF9}" srcOrd="0" destOrd="0" presId="urn:microsoft.com/office/officeart/2005/8/layout/StepDownProcess"/>
    <dgm:cxn modelId="{FA9CE431-9172-423F-85A2-EC6099971AD5}" type="presParOf" srcId="{B61E6E7C-7B45-463D-8B0E-29CD0C77F390}" destId="{AE7FA30B-DC30-45CB-896B-EF0ABBE8EC91}" srcOrd="1" destOrd="0" presId="urn:microsoft.com/office/officeart/2005/8/layout/StepDownProcess"/>
    <dgm:cxn modelId="{3646F36E-29C7-4585-9B6F-0539B5061D05}" type="presParOf" srcId="{B61E6E7C-7B45-463D-8B0E-29CD0C77F390}" destId="{4675654E-E66B-428D-80C3-23A04BB70BAC}" srcOrd="2" destOrd="0" presId="urn:microsoft.com/office/officeart/2005/8/layout/StepDownProcess"/>
    <dgm:cxn modelId="{1B826CD4-674E-4D28-9A2C-DA22F997E06F}" type="presParOf" srcId="{F0445B6D-55E9-4943-A3E2-CBAE7843798D}" destId="{CA2D3798-2DEC-44FE-991D-CC2A031BB950}" srcOrd="15" destOrd="0" presId="urn:microsoft.com/office/officeart/2005/8/layout/StepDownProcess"/>
    <dgm:cxn modelId="{69D737A6-850B-4C33-8CEC-5E3129DC874E}" type="presParOf" srcId="{F0445B6D-55E9-4943-A3E2-CBAE7843798D}" destId="{F861DF99-908F-4EBC-8D73-66EDCB2A9CA5}" srcOrd="16" destOrd="0" presId="urn:microsoft.com/office/officeart/2005/8/layout/StepDownProcess"/>
    <dgm:cxn modelId="{1895E7E9-2651-42C6-AF53-346739BB7439}" type="presParOf" srcId="{F861DF99-908F-4EBC-8D73-66EDCB2A9CA5}" destId="{A229DC04-4E9B-4F9D-A38C-3723CF115D00}" srcOrd="0" destOrd="0" presId="urn:microsoft.com/office/officeart/2005/8/layout/StepDownProcess"/>
    <dgm:cxn modelId="{81620261-BD9A-4EED-86E1-88D7937133F9}" type="presParOf" srcId="{F861DF99-908F-4EBC-8D73-66EDCB2A9CA5}" destId="{17A9E22A-FAF3-43A9-BE0E-B6D5C31681A6}" srcOrd="1" destOrd="0" presId="urn:microsoft.com/office/officeart/2005/8/layout/StepDownProcess"/>
    <dgm:cxn modelId="{E0F83038-3800-4F1C-A369-80474346BC72}" type="presParOf" srcId="{F861DF99-908F-4EBC-8D73-66EDCB2A9CA5}" destId="{969F8FE6-5965-4FBE-AEC9-E5E8669308D5}" srcOrd="2" destOrd="0" presId="urn:microsoft.com/office/officeart/2005/8/layout/StepDownProcess"/>
    <dgm:cxn modelId="{9C3BD8BC-CD76-45CF-87DC-B22A2DD2EE48}" type="presParOf" srcId="{F0445B6D-55E9-4943-A3E2-CBAE7843798D}" destId="{03200529-530A-4FD6-AFA7-2747C95D335E}" srcOrd="17" destOrd="0" presId="urn:microsoft.com/office/officeart/2005/8/layout/StepDownProcess"/>
    <dgm:cxn modelId="{12EB84F4-F3BF-4EC6-B2E3-64F334FF6A39}" type="presParOf" srcId="{F0445B6D-55E9-4943-A3E2-CBAE7843798D}" destId="{F2D1BE21-E7CF-47B1-95FC-A7C0AF8BAD98}" srcOrd="18" destOrd="0" presId="urn:microsoft.com/office/officeart/2005/8/layout/StepDownProcess"/>
    <dgm:cxn modelId="{5CECCAD4-577D-4B3D-B367-5A282F21A72B}" type="presParOf" srcId="{F2D1BE21-E7CF-47B1-95FC-A7C0AF8BAD98}" destId="{DB8B40FA-0E72-4EC6-97F7-9E529CC19B75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9FBBF3-3AA1-40F4-BE31-19D9BB9B3D72}">
      <dsp:nvSpPr>
        <dsp:cNvPr id="0" name=""/>
        <dsp:cNvSpPr/>
      </dsp:nvSpPr>
      <dsp:spPr>
        <a:xfrm rot="5400000">
          <a:off x="1600102" y="493772"/>
          <a:ext cx="412449" cy="46955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200C9D-70FB-4C3E-941E-46F583CCEB19}">
      <dsp:nvSpPr>
        <dsp:cNvPr id="0" name=""/>
        <dsp:cNvSpPr/>
      </dsp:nvSpPr>
      <dsp:spPr>
        <a:xfrm>
          <a:off x="1490828" y="36563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Quetta byte (QB)</a:t>
          </a:r>
          <a:endParaRPr lang="en-GB" sz="900" b="1" kern="1200" dirty="0"/>
        </a:p>
      </dsp:txBody>
      <dsp:txXfrm>
        <a:off x="1514557" y="60292"/>
        <a:ext cx="646864" cy="438545"/>
      </dsp:txXfrm>
    </dsp:sp>
    <dsp:sp modelId="{A33B03F5-39AB-4C09-ADC4-A3306C5F435D}">
      <dsp:nvSpPr>
        <dsp:cNvPr id="0" name=""/>
        <dsp:cNvSpPr/>
      </dsp:nvSpPr>
      <dsp:spPr>
        <a:xfrm>
          <a:off x="2185150" y="82914"/>
          <a:ext cx="504984" cy="392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7119D0E-651C-43A3-A412-EF80B7F267C8}">
      <dsp:nvSpPr>
        <dsp:cNvPr id="0" name=""/>
        <dsp:cNvSpPr/>
      </dsp:nvSpPr>
      <dsp:spPr>
        <a:xfrm rot="5400000">
          <a:off x="2175769" y="1039714"/>
          <a:ext cx="412449" cy="46955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DFF96C-8225-4AC4-AE5D-4F6CE197C7E4}">
      <dsp:nvSpPr>
        <dsp:cNvPr id="0" name=""/>
        <dsp:cNvSpPr/>
      </dsp:nvSpPr>
      <dsp:spPr>
        <a:xfrm>
          <a:off x="2044978" y="636014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Ronna byte (RB)</a:t>
          </a:r>
          <a:endParaRPr lang="en-GB" sz="900" b="1" kern="1200" dirty="0"/>
        </a:p>
      </dsp:txBody>
      <dsp:txXfrm>
        <a:off x="2068707" y="659743"/>
        <a:ext cx="646864" cy="438545"/>
      </dsp:txXfrm>
    </dsp:sp>
    <dsp:sp modelId="{67291DC1-C696-4AD9-8ECF-CB62E70027DF}">
      <dsp:nvSpPr>
        <dsp:cNvPr id="0" name=""/>
        <dsp:cNvSpPr/>
      </dsp:nvSpPr>
      <dsp:spPr>
        <a:xfrm>
          <a:off x="2760818" y="628856"/>
          <a:ext cx="504984" cy="392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A97E8C3-E140-4E45-9986-6695979F3D46}">
      <dsp:nvSpPr>
        <dsp:cNvPr id="0" name=""/>
        <dsp:cNvSpPr/>
      </dsp:nvSpPr>
      <dsp:spPr>
        <a:xfrm rot="5400000">
          <a:off x="2751436" y="1585656"/>
          <a:ext cx="412449" cy="46955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063924-9F6D-49EC-BC92-4765E2BDEFAE}">
      <dsp:nvSpPr>
        <dsp:cNvPr id="0" name=""/>
        <dsp:cNvSpPr/>
      </dsp:nvSpPr>
      <dsp:spPr>
        <a:xfrm>
          <a:off x="2642162" y="1128447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 dirty="0" err="1"/>
            <a:t>Yotta</a:t>
          </a:r>
          <a:r>
            <a:rPr lang="en-GB" sz="900" b="1" kern="1200" dirty="0"/>
            <a:t> byte (YB)</a:t>
          </a:r>
        </a:p>
      </dsp:txBody>
      <dsp:txXfrm>
        <a:off x="2665891" y="1152176"/>
        <a:ext cx="646864" cy="438545"/>
      </dsp:txXfrm>
    </dsp:sp>
    <dsp:sp modelId="{4AAC6C69-C733-4FC4-9FA3-AB8542426169}">
      <dsp:nvSpPr>
        <dsp:cNvPr id="0" name=""/>
        <dsp:cNvSpPr/>
      </dsp:nvSpPr>
      <dsp:spPr>
        <a:xfrm>
          <a:off x="3336485" y="1174798"/>
          <a:ext cx="504984" cy="392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90A132F-924A-4451-B99F-4AA218A73FC6}">
      <dsp:nvSpPr>
        <dsp:cNvPr id="0" name=""/>
        <dsp:cNvSpPr/>
      </dsp:nvSpPr>
      <dsp:spPr>
        <a:xfrm rot="5400000">
          <a:off x="3327104" y="2131598"/>
          <a:ext cx="412449" cy="46955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D6D08F-7B16-4696-AF98-0FB2B3537E61}">
      <dsp:nvSpPr>
        <dsp:cNvPr id="0" name=""/>
        <dsp:cNvSpPr/>
      </dsp:nvSpPr>
      <dsp:spPr>
        <a:xfrm>
          <a:off x="3217829" y="1674389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Zetta byte (YB)</a:t>
          </a:r>
          <a:endParaRPr lang="en-GB" sz="900" b="1" kern="1200" dirty="0"/>
        </a:p>
      </dsp:txBody>
      <dsp:txXfrm>
        <a:off x="3241558" y="1698118"/>
        <a:ext cx="646864" cy="438545"/>
      </dsp:txXfrm>
    </dsp:sp>
    <dsp:sp modelId="{B1EE2D17-BD46-4B3E-8BB8-19DB611B9AA3}">
      <dsp:nvSpPr>
        <dsp:cNvPr id="0" name=""/>
        <dsp:cNvSpPr/>
      </dsp:nvSpPr>
      <dsp:spPr>
        <a:xfrm>
          <a:off x="3912152" y="1720740"/>
          <a:ext cx="504984" cy="392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8B9DF1B-CFD6-4D7D-9605-0AABAC3025BF}">
      <dsp:nvSpPr>
        <dsp:cNvPr id="0" name=""/>
        <dsp:cNvSpPr/>
      </dsp:nvSpPr>
      <dsp:spPr>
        <a:xfrm rot="5400000">
          <a:off x="3902771" y="2677540"/>
          <a:ext cx="412449" cy="46955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486982-46D4-4678-9AD1-0826E43B0349}">
      <dsp:nvSpPr>
        <dsp:cNvPr id="0" name=""/>
        <dsp:cNvSpPr/>
      </dsp:nvSpPr>
      <dsp:spPr>
        <a:xfrm>
          <a:off x="3793497" y="2220331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Exa byte (EB)</a:t>
          </a:r>
          <a:endParaRPr lang="en-GB" sz="900" b="1" kern="1200" dirty="0"/>
        </a:p>
      </dsp:txBody>
      <dsp:txXfrm>
        <a:off x="3817226" y="2244060"/>
        <a:ext cx="646864" cy="438545"/>
      </dsp:txXfrm>
    </dsp:sp>
    <dsp:sp modelId="{C5E6F140-4C1F-4F8C-92BC-ACD3B33334DE}">
      <dsp:nvSpPr>
        <dsp:cNvPr id="0" name=""/>
        <dsp:cNvSpPr/>
      </dsp:nvSpPr>
      <dsp:spPr>
        <a:xfrm>
          <a:off x="4487819" y="2266682"/>
          <a:ext cx="504984" cy="392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F3FE20D-8016-4A9B-91CA-A668C57E0BF1}">
      <dsp:nvSpPr>
        <dsp:cNvPr id="0" name=""/>
        <dsp:cNvSpPr/>
      </dsp:nvSpPr>
      <dsp:spPr>
        <a:xfrm rot="5400000">
          <a:off x="4478438" y="3223482"/>
          <a:ext cx="412449" cy="46955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7755C7-BC2D-4C1B-AD45-64CCF61DA011}">
      <dsp:nvSpPr>
        <dsp:cNvPr id="0" name=""/>
        <dsp:cNvSpPr/>
      </dsp:nvSpPr>
      <dsp:spPr>
        <a:xfrm>
          <a:off x="4369164" y="2766273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Peta byte (PB)</a:t>
          </a:r>
          <a:endParaRPr lang="en-GB" sz="900" b="1" kern="1200" dirty="0"/>
        </a:p>
      </dsp:txBody>
      <dsp:txXfrm>
        <a:off x="4392893" y="2790002"/>
        <a:ext cx="646864" cy="438545"/>
      </dsp:txXfrm>
    </dsp:sp>
    <dsp:sp modelId="{5CA192B8-80D5-4022-A5CF-1E5BD0B6D58B}">
      <dsp:nvSpPr>
        <dsp:cNvPr id="0" name=""/>
        <dsp:cNvSpPr/>
      </dsp:nvSpPr>
      <dsp:spPr>
        <a:xfrm>
          <a:off x="5063486" y="2812624"/>
          <a:ext cx="504984" cy="392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2DFC897-31FC-49BD-99A7-B656A2BB774C}">
      <dsp:nvSpPr>
        <dsp:cNvPr id="0" name=""/>
        <dsp:cNvSpPr/>
      </dsp:nvSpPr>
      <dsp:spPr>
        <a:xfrm rot="5400000">
          <a:off x="5054105" y="3769424"/>
          <a:ext cx="412449" cy="46955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BCBF99-3F19-4D5B-8708-759E3448EABA}">
      <dsp:nvSpPr>
        <dsp:cNvPr id="0" name=""/>
        <dsp:cNvSpPr/>
      </dsp:nvSpPr>
      <dsp:spPr>
        <a:xfrm>
          <a:off x="4944831" y="3312215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Tera byte ((TB)</a:t>
          </a:r>
          <a:endParaRPr lang="en-GB" sz="900" b="1" kern="1200" dirty="0"/>
        </a:p>
      </dsp:txBody>
      <dsp:txXfrm>
        <a:off x="4968560" y="3335944"/>
        <a:ext cx="646864" cy="438545"/>
      </dsp:txXfrm>
    </dsp:sp>
    <dsp:sp modelId="{F5234215-4598-4003-9446-38A117607519}">
      <dsp:nvSpPr>
        <dsp:cNvPr id="0" name=""/>
        <dsp:cNvSpPr/>
      </dsp:nvSpPr>
      <dsp:spPr>
        <a:xfrm>
          <a:off x="5639154" y="3358566"/>
          <a:ext cx="504984" cy="392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F01096-3796-40DF-8014-F1F020511FF9}">
      <dsp:nvSpPr>
        <dsp:cNvPr id="0" name=""/>
        <dsp:cNvSpPr/>
      </dsp:nvSpPr>
      <dsp:spPr>
        <a:xfrm rot="5400000">
          <a:off x="5629772" y="4315366"/>
          <a:ext cx="412449" cy="46955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FA30B-DC30-45CB-896B-EF0ABBE8EC91}">
      <dsp:nvSpPr>
        <dsp:cNvPr id="0" name=""/>
        <dsp:cNvSpPr/>
      </dsp:nvSpPr>
      <dsp:spPr>
        <a:xfrm>
          <a:off x="5520498" y="3858157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Giga byte (GB)</a:t>
          </a:r>
          <a:endParaRPr lang="en-GB" sz="900" b="1" kern="1200" dirty="0"/>
        </a:p>
      </dsp:txBody>
      <dsp:txXfrm>
        <a:off x="5544227" y="3881886"/>
        <a:ext cx="646864" cy="438545"/>
      </dsp:txXfrm>
    </dsp:sp>
    <dsp:sp modelId="{4675654E-E66B-428D-80C3-23A04BB70BAC}">
      <dsp:nvSpPr>
        <dsp:cNvPr id="0" name=""/>
        <dsp:cNvSpPr/>
      </dsp:nvSpPr>
      <dsp:spPr>
        <a:xfrm>
          <a:off x="6214821" y="3904508"/>
          <a:ext cx="504984" cy="392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29DC04-4E9B-4F9D-A38C-3723CF115D00}">
      <dsp:nvSpPr>
        <dsp:cNvPr id="0" name=""/>
        <dsp:cNvSpPr/>
      </dsp:nvSpPr>
      <dsp:spPr>
        <a:xfrm rot="5400000">
          <a:off x="6205439" y="4861308"/>
          <a:ext cx="412449" cy="469559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A9E22A-FAF3-43A9-BE0E-B6D5C31681A6}">
      <dsp:nvSpPr>
        <dsp:cNvPr id="0" name=""/>
        <dsp:cNvSpPr/>
      </dsp:nvSpPr>
      <dsp:spPr>
        <a:xfrm>
          <a:off x="6096165" y="4404099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Mega byte (MB)</a:t>
          </a:r>
          <a:endParaRPr lang="en-GB" sz="900" b="1" kern="1200" dirty="0"/>
        </a:p>
      </dsp:txBody>
      <dsp:txXfrm>
        <a:off x="6119894" y="4427828"/>
        <a:ext cx="646864" cy="438545"/>
      </dsp:txXfrm>
    </dsp:sp>
    <dsp:sp modelId="{969F8FE6-5965-4FBE-AEC9-E5E8669308D5}">
      <dsp:nvSpPr>
        <dsp:cNvPr id="0" name=""/>
        <dsp:cNvSpPr/>
      </dsp:nvSpPr>
      <dsp:spPr>
        <a:xfrm>
          <a:off x="6790488" y="4450450"/>
          <a:ext cx="504984" cy="3928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8B40FA-0E72-4EC6-97F7-9E529CC19B75}">
      <dsp:nvSpPr>
        <dsp:cNvPr id="0" name=""/>
        <dsp:cNvSpPr/>
      </dsp:nvSpPr>
      <dsp:spPr>
        <a:xfrm>
          <a:off x="6671833" y="4950041"/>
          <a:ext cx="694322" cy="486003"/>
        </a:xfrm>
        <a:prstGeom prst="roundRect">
          <a:avLst>
            <a:gd name="adj" fmla="val 1667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b="1" kern="1200"/>
            <a:t>Kilo byte (KB)</a:t>
          </a:r>
          <a:endParaRPr lang="en-GB" sz="900" b="1" kern="1200" dirty="0"/>
        </a:p>
      </dsp:txBody>
      <dsp:txXfrm>
        <a:off x="6695562" y="4973770"/>
        <a:ext cx="646864" cy="4385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07/02/2023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s.com/en_gb/insights/articles/big-data/big-data-in-healthcare.html#:~:text=Organizations%20that%20use%20big%20data,for%20patients%2C%20payers%20and%20providers" TargetMode="External"/><Relationship Id="rId2" Type="http://schemas.openxmlformats.org/officeDocument/2006/relationships/hyperlink" Target="https://eithealth.eu/news-article/five-opportunities-for-big-data-to-transform-healthca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opportunities in the use of big data</a:t>
            </a:r>
            <a:endParaRPr lang="en-GB" sz="3200" b="1" i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Big data</a:t>
            </a:r>
          </a:p>
          <a:p>
            <a:pPr marL="0" lvl="0" indent="0" algn="just" rtl="0">
              <a:lnSpc>
                <a:spcPct val="115000"/>
              </a:lnSpc>
              <a:buNone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Big data 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behaviour change</a:t>
            </a:r>
          </a:p>
          <a:p>
            <a:pPr marL="0" lvl="0" indent="0" algn="just" rtl="0">
              <a:lnSpc>
                <a:spcPct val="115000"/>
              </a:lnSpc>
              <a:buNone/>
            </a:pP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Big data in delivery health promotion intervention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AC6EA-6BFE-DFF9-73B5-15A91FA7E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766EE1-CEC6-FC17-CB55-52313BE544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/>
          </a:bodyPr>
          <a:lstStyle/>
          <a:p>
            <a:r>
              <a:rPr lang="en-GB" dirty="0"/>
              <a:t>The concept of “big data” can be traced to early 2000</a:t>
            </a:r>
          </a:p>
          <a:p>
            <a:r>
              <a:rPr lang="en-GB" dirty="0"/>
              <a:t>The need for big data have become inevitable due to the large amount of data now collected and generated daily.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869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1B33C-A92A-F405-6CB2-1E52FCB85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generated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5E8EA-01F0-D500-B8C5-1609D2B877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1948 NHS held only a few kilobytes of data of patients information. It is now projected to be roughly about 1.5 petabytes of data by 2024</a:t>
            </a:r>
          </a:p>
          <a:p>
            <a:r>
              <a:rPr lang="en-GB" dirty="0"/>
              <a:t>Globally, about 130 Exabyte was generated yearly. This rose to 16 Zettabyte by 2017 and it is expected to continue.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02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53670-66F7-7B18-9190-91A55407F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64088" y="332656"/>
            <a:ext cx="3322712" cy="2664296"/>
          </a:xfrm>
        </p:spPr>
        <p:txBody>
          <a:bodyPr>
            <a:normAutofit/>
          </a:bodyPr>
          <a:lstStyle/>
          <a:p>
            <a:r>
              <a:rPr lang="en-GB" b="1" dirty="0"/>
              <a:t>Order of magnitude of data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C58A9B-451D-770F-9B06-0057A6EB92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7556475"/>
              </p:ext>
            </p:extLst>
          </p:nvPr>
        </p:nvGraphicFramePr>
        <p:xfrm>
          <a:off x="107504" y="188640"/>
          <a:ext cx="8856984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12249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B036D-DA10-DA6F-E3BD-01B774C39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Definition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889D81-5636-9B2F-214C-1F478B646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9"/>
            <a:ext cx="8507288" cy="417646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It refers to “large amounts of data that is unmanageable using traditional software or internet-based platforms” (Dash et al 2019, p2).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Refers to “</a:t>
            </a:r>
            <a:r>
              <a:rPr lang="en-GB" b="1" dirty="0">
                <a:solidFill>
                  <a:srgbClr val="FF0000"/>
                </a:solidFill>
              </a:rPr>
              <a:t>high-volume,</a:t>
            </a:r>
            <a:r>
              <a:rPr lang="en-GB" dirty="0"/>
              <a:t> </a:t>
            </a:r>
            <a:r>
              <a:rPr lang="en-GB" b="1" dirty="0">
                <a:solidFill>
                  <a:srgbClr val="FF0000"/>
                </a:solidFill>
              </a:rPr>
              <a:t>high-velocity</a:t>
            </a:r>
            <a:r>
              <a:rPr lang="en-GB" dirty="0"/>
              <a:t>, and </a:t>
            </a:r>
            <a:r>
              <a:rPr lang="en-GB" b="1" dirty="0">
                <a:solidFill>
                  <a:srgbClr val="FF0000"/>
                </a:solidFill>
              </a:rPr>
              <a:t>high-variety</a:t>
            </a:r>
            <a:r>
              <a:rPr lang="en-GB" dirty="0"/>
              <a:t> information assets that demand cost-effective, innovative forms of information processing for enhanced insight and decision making.”(Laney 2001)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121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9B184-831B-DD56-738A-CE0BF73F6F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three Vs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D40D3-2BEB-2E5A-599F-EBB170259A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This incorporates the three “V” of Doug Laney</a:t>
            </a:r>
          </a:p>
          <a:p>
            <a:r>
              <a:rPr lang="en-GB" b="1" dirty="0">
                <a:solidFill>
                  <a:srgbClr val="7030A0"/>
                </a:solidFill>
              </a:rPr>
              <a:t>Volume-</a:t>
            </a:r>
            <a:r>
              <a:rPr lang="en-GB" dirty="0"/>
              <a:t> data from different sources</a:t>
            </a:r>
          </a:p>
          <a:p>
            <a:r>
              <a:rPr lang="en-GB" b="1" dirty="0">
                <a:solidFill>
                  <a:srgbClr val="7030A0"/>
                </a:solidFill>
              </a:rPr>
              <a:t>Velocity-</a:t>
            </a:r>
            <a:r>
              <a:rPr lang="en-GB" dirty="0"/>
              <a:t> Speed or rate of data collection need for further analysis </a:t>
            </a:r>
          </a:p>
          <a:p>
            <a:r>
              <a:rPr lang="en-GB" b="1" dirty="0">
                <a:solidFill>
                  <a:srgbClr val="7030A0"/>
                </a:solidFill>
              </a:rPr>
              <a:t>Variety-</a:t>
            </a:r>
            <a:r>
              <a:rPr lang="en-GB" dirty="0"/>
              <a:t> different format e.g. </a:t>
            </a:r>
            <a:r>
              <a:rPr lang="en-GB" b="0" i="0" dirty="0">
                <a:solidFill>
                  <a:srgbClr val="000000"/>
                </a:solidFill>
                <a:effectLst/>
                <a:latin typeface="avenir-light"/>
              </a:rPr>
              <a:t>from structured (numeric data in traditional databases) to unstructured (text documents, emails, videos, audios, stock data and financial transaction)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4922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1998E-4A01-FC0F-F2B3-F2037608C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characteristics of Big data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00C2B3-5FC8-3FB9-07E0-7B354C252C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Variability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ata flows are unpredictable 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inconsistent </a:t>
            </a:r>
          </a:p>
          <a:p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Veracity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Trustworthiness and accuracy of the data</a:t>
            </a:r>
          </a:p>
          <a:p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Visualization-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Ability to interpret data </a:t>
            </a:r>
          </a:p>
          <a:p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Value-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Benefit from huge amounts of data</a:t>
            </a:r>
          </a:p>
        </p:txBody>
      </p:sp>
    </p:spTree>
    <p:extLst>
      <p:ext uri="{BB962C8B-B14F-4D97-AF65-F5344CB8AC3E}">
        <p14:creationId xmlns:p14="http://schemas.microsoft.com/office/powerpoint/2010/main" val="11464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88E40-3F80-C5ED-59AD-6DE61F961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 of Big data in healthcare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40FFDF4-035C-D2CA-EF26-C153D61032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1113" b="7390"/>
          <a:stretch/>
        </p:blipFill>
        <p:spPr>
          <a:xfrm>
            <a:off x="971600" y="1583944"/>
            <a:ext cx="6160292" cy="4039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267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7D220-77CB-8A01-73B8-191AE0386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Healthcare?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49B04-3986-5687-81DD-9CD3C63124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Big data in healthcare:</a:t>
            </a:r>
          </a:p>
          <a:p>
            <a:pPr algn="l"/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Vast amount of data generated </a:t>
            </a:r>
          </a:p>
          <a:p>
            <a:pPr algn="l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e importance of data aggregation, processing, analysis, and application</a:t>
            </a:r>
          </a:p>
          <a:p>
            <a:pPr algn="l"/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Potential for disease prevention, patient care and service improvement </a:t>
            </a:r>
          </a:p>
          <a:p>
            <a:pPr algn="l"/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Medical education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787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CBF-5589-7335-D467-8C7CD8900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BD6DD-9106-303A-96A9-73D5B088CB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More focus on prevention </a:t>
            </a:r>
          </a:p>
          <a:p>
            <a:r>
              <a:rPr lang="en-GB" dirty="0"/>
              <a:t>Cost reduction </a:t>
            </a:r>
          </a:p>
          <a:p>
            <a:r>
              <a:rPr lang="en-GB" dirty="0"/>
              <a:t>Informed decision </a:t>
            </a:r>
          </a:p>
          <a:p>
            <a:r>
              <a:rPr lang="en-GB" dirty="0"/>
              <a:t>Personalised care </a:t>
            </a:r>
          </a:p>
          <a:p>
            <a:r>
              <a:rPr lang="en-GB" dirty="0"/>
              <a:t>Monitoring fraud and waste</a:t>
            </a:r>
          </a:p>
          <a:p>
            <a:r>
              <a:rPr lang="en-GB" dirty="0"/>
              <a:t>Easy reporting and dissemination 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EIT Health (2022); SAS (2022)</a:t>
            </a:r>
          </a:p>
        </p:txBody>
      </p:sp>
    </p:spTree>
    <p:extLst>
      <p:ext uri="{BB962C8B-B14F-4D97-AF65-F5344CB8AC3E}">
        <p14:creationId xmlns:p14="http://schemas.microsoft.com/office/powerpoint/2010/main" val="3661463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788D6-1E5F-921D-18F6-98D9E26D2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FCBA6-671C-F497-0634-BAB2D11E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Data ethics </a:t>
            </a:r>
          </a:p>
          <a:p>
            <a:r>
              <a:rPr lang="en-GB" dirty="0"/>
              <a:t>Capture </a:t>
            </a:r>
          </a:p>
          <a:p>
            <a:r>
              <a:rPr lang="en-GB" dirty="0"/>
              <a:t>Storage </a:t>
            </a:r>
          </a:p>
          <a:p>
            <a:r>
              <a:rPr lang="en-GB" dirty="0"/>
              <a:t>Analysis </a:t>
            </a:r>
          </a:p>
          <a:p>
            <a:r>
              <a:rPr lang="en-GB" dirty="0"/>
              <a:t>Sharing </a:t>
            </a:r>
          </a:p>
          <a:p>
            <a:r>
              <a:rPr lang="en-GB" dirty="0"/>
              <a:t>Visualisation </a:t>
            </a:r>
          </a:p>
          <a:p>
            <a:r>
              <a:rPr lang="en-GB" dirty="0"/>
              <a:t>Information privacy </a:t>
            </a:r>
          </a:p>
        </p:txBody>
      </p:sp>
    </p:spTree>
    <p:extLst>
      <p:ext uri="{BB962C8B-B14F-4D97-AF65-F5344CB8AC3E}">
        <p14:creationId xmlns:p14="http://schemas.microsoft.com/office/powerpoint/2010/main" val="237650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F116C-BB94-3172-6BCC-8A84216968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Big data in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660A1-08AF-3BFF-93EF-D90B001B14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Nudge</a:t>
            </a:r>
          </a:p>
          <a:p>
            <a:r>
              <a:rPr lang="en-GB" dirty="0"/>
              <a:t>Data sharing </a:t>
            </a:r>
          </a:p>
          <a:p>
            <a:r>
              <a:rPr lang="en-GB" dirty="0"/>
              <a:t>Improves access to health information</a:t>
            </a:r>
          </a:p>
          <a:p>
            <a:r>
              <a:rPr lang="en-GB" dirty="0"/>
              <a:t>Help design targeted services </a:t>
            </a:r>
          </a:p>
          <a:p>
            <a:r>
              <a:rPr lang="en-GB" dirty="0"/>
              <a:t>Facilitate evidence-based practice </a:t>
            </a:r>
          </a:p>
          <a:p>
            <a:r>
              <a:rPr lang="en-GB" dirty="0"/>
              <a:t>Monitoring and surveillance </a:t>
            </a:r>
          </a:p>
        </p:txBody>
      </p:sp>
    </p:spTree>
    <p:extLst>
      <p:ext uri="{BB962C8B-B14F-4D97-AF65-F5344CB8AC3E}">
        <p14:creationId xmlns:p14="http://schemas.microsoft.com/office/powerpoint/2010/main" val="1112573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0E6D1-0554-4BFF-6D78-E5E9BE8D8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Drawback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23128-8353-6EE4-9E2F-E81B06CCEB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Privacy </a:t>
            </a:r>
          </a:p>
          <a:p>
            <a:r>
              <a:rPr lang="en-GB" dirty="0"/>
              <a:t>Data security </a:t>
            </a:r>
          </a:p>
          <a:p>
            <a:r>
              <a:rPr lang="en-GB" dirty="0"/>
              <a:t>Relies on secondary analysis </a:t>
            </a:r>
          </a:p>
        </p:txBody>
      </p:sp>
    </p:spTree>
    <p:extLst>
      <p:ext uri="{BB962C8B-B14F-4D97-AF65-F5344CB8AC3E}">
        <p14:creationId xmlns:p14="http://schemas.microsoft.com/office/powerpoint/2010/main" val="79808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EC00A-9E42-8CBD-E98F-2B51EAA0C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656729-8907-2849-1AA9-69C2780C2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Dash, S.,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Shakyawar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 K., Sharma, M., &amp; Kaushik, S. (2019). Big data in healthcare: management, analysis and future prospects.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Big Data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1-25.</a:t>
            </a:r>
            <a:endParaRPr lang="en-GB" dirty="0"/>
          </a:p>
          <a:p>
            <a:r>
              <a:rPr lang="en-GB" dirty="0"/>
              <a:t>EIT Health (2022) Five Opportunities for Big Data to Transform Healthcare. Available at: </a:t>
            </a:r>
            <a:r>
              <a:rPr lang="en-GB" dirty="0">
                <a:hlinkClick r:id="rId2"/>
              </a:rPr>
              <a:t>https://eithealth.eu/news-article/five-opportunities-for-big-data-to-transform-healthcare/</a:t>
            </a:r>
            <a:r>
              <a:rPr lang="en-GB" dirty="0"/>
              <a:t> </a:t>
            </a:r>
          </a:p>
          <a:p>
            <a:r>
              <a:rPr lang="en-GB" dirty="0"/>
              <a:t>Laney D. (2001) 3D data management: controlling data volume, velocity, and variety, Application delivery strategies. Stamford: META Group Inc. </a:t>
            </a:r>
          </a:p>
          <a:p>
            <a:r>
              <a:rPr lang="en-GB" dirty="0"/>
              <a:t>SAS (2022) Big data in health care. </a:t>
            </a:r>
            <a:r>
              <a:rPr lang="en-GB"/>
              <a:t>Available at: </a:t>
            </a:r>
            <a:r>
              <a:rPr lang="en-GB">
                <a:hlinkClick r:id="rId3"/>
              </a:rPr>
              <a:t>https://www.sas.com/en_gb/insights/articles/big-data/big-data-in-healthcare.html#:~:text=Organizations%20that%20use%20big%20data,for%20patients%2C%20payers%20and%20providers</a:t>
            </a:r>
            <a:r>
              <a:rPr lang="en-GB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542210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569</TotalTime>
  <Words>605</Words>
  <Application>Microsoft Office PowerPoint</Application>
  <PresentationFormat>On-screen Show (4:3)</PresentationFormat>
  <Paragraphs>80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avenir-light</vt:lpstr>
      <vt:lpstr>Calibri</vt:lpstr>
      <vt:lpstr>Myriad Pro</vt:lpstr>
      <vt:lpstr>Wingdings</vt:lpstr>
      <vt:lpstr>20140311PresentationUWTSDTemplate</vt:lpstr>
      <vt:lpstr> opportunities in the use of big data</vt:lpstr>
      <vt:lpstr>Aims of the Session</vt:lpstr>
      <vt:lpstr>Introduction </vt:lpstr>
      <vt:lpstr>Data generated</vt:lpstr>
      <vt:lpstr>Order of magnitude of data </vt:lpstr>
      <vt:lpstr>Definition </vt:lpstr>
      <vt:lpstr>The three Vs </vt:lpstr>
      <vt:lpstr>Other characteristics of Big data </vt:lpstr>
      <vt:lpstr>Sources of Big data in healthcare </vt:lpstr>
      <vt:lpstr>Why Healthcare?  </vt:lpstr>
      <vt:lpstr>Opportunities </vt:lpstr>
      <vt:lpstr>Challenges </vt:lpstr>
      <vt:lpstr>Big data in health promotion </vt:lpstr>
      <vt:lpstr>Drawback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Opeyemi Odejimi</cp:lastModifiedBy>
  <cp:revision>46</cp:revision>
  <dcterms:created xsi:type="dcterms:W3CDTF">2015-04-14T15:21:28Z</dcterms:created>
  <dcterms:modified xsi:type="dcterms:W3CDTF">2023-02-07T14:47:13Z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