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8"/>
  </p:notesMasterIdLst>
  <p:sldIdLst>
    <p:sldId id="342" r:id="rId2"/>
    <p:sldId id="473" r:id="rId3"/>
    <p:sldId id="421" r:id="rId4"/>
    <p:sldId id="369" r:id="rId5"/>
    <p:sldId id="467" r:id="rId6"/>
    <p:sldId id="470" r:id="rId7"/>
    <p:sldId id="416" r:id="rId8"/>
    <p:sldId id="457" r:id="rId9"/>
    <p:sldId id="471" r:id="rId10"/>
    <p:sldId id="464" r:id="rId11"/>
    <p:sldId id="463" r:id="rId12"/>
    <p:sldId id="458" r:id="rId13"/>
    <p:sldId id="472" r:id="rId14"/>
    <p:sldId id="433" r:id="rId15"/>
    <p:sldId id="373" r:id="rId16"/>
    <p:sldId id="363"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1E77AD-9793-4552-A446-229095D10569}" v="32" dt="2024-01-10T21:08:15.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9659" autoAdjust="0"/>
  </p:normalViewPr>
  <p:slideViewPr>
    <p:cSldViewPr snapToGrid="0">
      <p:cViewPr varScale="1">
        <p:scale>
          <a:sx n="95" d="100"/>
          <a:sy n="95" d="100"/>
        </p:scale>
        <p:origin x="6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4176C480-C5DF-44DD-80A8-3C6CA5F971F1}"/>
    <pc:docChg chg="undo custSel addSld delSld modSld">
      <pc:chgData name="Hoang Dang Nguyen" userId="1de6b3a7-5191-4a0c-8968-b8f905305e1d" providerId="ADAL" clId="{4176C480-C5DF-44DD-80A8-3C6CA5F971F1}" dt="2023-09-21T10:39:16.764" v="1308" actId="20577"/>
      <pc:docMkLst>
        <pc:docMk/>
      </pc:docMkLst>
      <pc:sldChg chg="del">
        <pc:chgData name="Hoang Dang Nguyen" userId="1de6b3a7-5191-4a0c-8968-b8f905305e1d" providerId="ADAL" clId="{4176C480-C5DF-44DD-80A8-3C6CA5F971F1}" dt="2023-09-20T13:48:19.445" v="1" actId="47"/>
        <pc:sldMkLst>
          <pc:docMk/>
          <pc:sldMk cId="3661340027" sldId="256"/>
        </pc:sldMkLst>
      </pc:sldChg>
      <pc:sldChg chg="del">
        <pc:chgData name="Hoang Dang Nguyen" userId="1de6b3a7-5191-4a0c-8968-b8f905305e1d" providerId="ADAL" clId="{4176C480-C5DF-44DD-80A8-3C6CA5F971F1}" dt="2023-09-20T13:48:20.181" v="2" actId="47"/>
        <pc:sldMkLst>
          <pc:docMk/>
          <pc:sldMk cId="2543127053" sldId="257"/>
        </pc:sldMkLst>
      </pc:sldChg>
      <pc:sldChg chg="add">
        <pc:chgData name="Hoang Dang Nguyen" userId="1de6b3a7-5191-4a0c-8968-b8f905305e1d" providerId="ADAL" clId="{4176C480-C5DF-44DD-80A8-3C6CA5F971F1}" dt="2023-09-20T13:48:17.753" v="0"/>
        <pc:sldMkLst>
          <pc:docMk/>
          <pc:sldMk cId="0" sldId="342"/>
        </pc:sldMkLst>
      </pc:sldChg>
      <pc:sldChg chg="add">
        <pc:chgData name="Hoang Dang Nguyen" userId="1de6b3a7-5191-4a0c-8968-b8f905305e1d" providerId="ADAL" clId="{4176C480-C5DF-44DD-80A8-3C6CA5F971F1}" dt="2023-09-20T13:48:17.753" v="0"/>
        <pc:sldMkLst>
          <pc:docMk/>
          <pc:sldMk cId="0" sldId="363"/>
        </pc:sldMkLst>
      </pc:sldChg>
      <pc:sldChg chg="add">
        <pc:chgData name="Hoang Dang Nguyen" userId="1de6b3a7-5191-4a0c-8968-b8f905305e1d" providerId="ADAL" clId="{4176C480-C5DF-44DD-80A8-3C6CA5F971F1}" dt="2023-09-20T13:48:17.753" v="0"/>
        <pc:sldMkLst>
          <pc:docMk/>
          <pc:sldMk cId="0" sldId="366"/>
        </pc:sldMkLst>
      </pc:sldChg>
      <pc:sldChg chg="add">
        <pc:chgData name="Hoang Dang Nguyen" userId="1de6b3a7-5191-4a0c-8968-b8f905305e1d" providerId="ADAL" clId="{4176C480-C5DF-44DD-80A8-3C6CA5F971F1}" dt="2023-09-20T13:48:17.753" v="0"/>
        <pc:sldMkLst>
          <pc:docMk/>
          <pc:sldMk cId="0" sldId="367"/>
        </pc:sldMkLst>
      </pc:sldChg>
      <pc:sldChg chg="modSp add mod">
        <pc:chgData name="Hoang Dang Nguyen" userId="1de6b3a7-5191-4a0c-8968-b8f905305e1d" providerId="ADAL" clId="{4176C480-C5DF-44DD-80A8-3C6CA5F971F1}" dt="2023-09-20T14:01:56.965" v="570" actId="113"/>
        <pc:sldMkLst>
          <pc:docMk/>
          <pc:sldMk cId="0" sldId="368"/>
        </pc:sldMkLst>
        <pc:spChg chg="mod">
          <ac:chgData name="Hoang Dang Nguyen" userId="1de6b3a7-5191-4a0c-8968-b8f905305e1d" providerId="ADAL" clId="{4176C480-C5DF-44DD-80A8-3C6CA5F971F1}" dt="2023-09-20T14:01:56.965" v="570" actId="113"/>
          <ac:spMkLst>
            <pc:docMk/>
            <pc:sldMk cId="0" sldId="368"/>
            <ac:spMk id="44035" creationId="{32CB01ED-1053-659D-FFA2-0F165697C76F}"/>
          </ac:spMkLst>
        </pc:spChg>
      </pc:sldChg>
      <pc:sldChg chg="add">
        <pc:chgData name="Hoang Dang Nguyen" userId="1de6b3a7-5191-4a0c-8968-b8f905305e1d" providerId="ADAL" clId="{4176C480-C5DF-44DD-80A8-3C6CA5F971F1}" dt="2023-09-20T13:48:17.753" v="0"/>
        <pc:sldMkLst>
          <pc:docMk/>
          <pc:sldMk cId="0" sldId="369"/>
        </pc:sldMkLst>
      </pc:sldChg>
      <pc:sldChg chg="modSp add mod">
        <pc:chgData name="Hoang Dang Nguyen" userId="1de6b3a7-5191-4a0c-8968-b8f905305e1d" providerId="ADAL" clId="{4176C480-C5DF-44DD-80A8-3C6CA5F971F1}" dt="2023-09-21T10:39:16.764" v="1308" actId="20577"/>
        <pc:sldMkLst>
          <pc:docMk/>
          <pc:sldMk cId="0" sldId="373"/>
        </pc:sldMkLst>
        <pc:spChg chg="mod">
          <ac:chgData name="Hoang Dang Nguyen" userId="1de6b3a7-5191-4a0c-8968-b8f905305e1d" providerId="ADAL" clId="{4176C480-C5DF-44DD-80A8-3C6CA5F971F1}" dt="2023-09-21T10:39:16.764" v="1308" actId="20577"/>
          <ac:spMkLst>
            <pc:docMk/>
            <pc:sldMk cId="0" sldId="373"/>
            <ac:spMk id="3" creationId="{C1384EE9-6F40-1556-CB6F-BEDBE6E6A81C}"/>
          </ac:spMkLst>
        </pc:spChg>
      </pc:sldChg>
      <pc:sldChg chg="addSp modSp add">
        <pc:chgData name="Hoang Dang Nguyen" userId="1de6b3a7-5191-4a0c-8968-b8f905305e1d" providerId="ADAL" clId="{4176C480-C5DF-44DD-80A8-3C6CA5F971F1}" dt="2023-09-20T15:15:30.890" v="1000" actId="1035"/>
        <pc:sldMkLst>
          <pc:docMk/>
          <pc:sldMk cId="0" sldId="380"/>
        </pc:sldMkLst>
        <pc:picChg chg="add mod">
          <ac:chgData name="Hoang Dang Nguyen" userId="1de6b3a7-5191-4a0c-8968-b8f905305e1d" providerId="ADAL" clId="{4176C480-C5DF-44DD-80A8-3C6CA5F971F1}" dt="2023-09-20T15:15:30.890" v="1000" actId="1035"/>
          <ac:picMkLst>
            <pc:docMk/>
            <pc:sldMk cId="0" sldId="380"/>
            <ac:picMk id="2" creationId="{AB0C55B5-FC4C-2F8E-271A-62FD986A913E}"/>
          </ac:picMkLst>
        </pc:picChg>
      </pc:sldChg>
      <pc:sldChg chg="add">
        <pc:chgData name="Hoang Dang Nguyen" userId="1de6b3a7-5191-4a0c-8968-b8f905305e1d" providerId="ADAL" clId="{4176C480-C5DF-44DD-80A8-3C6CA5F971F1}" dt="2023-09-20T13:48:17.753" v="0"/>
        <pc:sldMkLst>
          <pc:docMk/>
          <pc:sldMk cId="0" sldId="399"/>
        </pc:sldMkLst>
      </pc:sldChg>
      <pc:sldChg chg="add">
        <pc:chgData name="Hoang Dang Nguyen" userId="1de6b3a7-5191-4a0c-8968-b8f905305e1d" providerId="ADAL" clId="{4176C480-C5DF-44DD-80A8-3C6CA5F971F1}" dt="2023-09-20T13:48:17.753" v="0"/>
        <pc:sldMkLst>
          <pc:docMk/>
          <pc:sldMk cId="0" sldId="400"/>
        </pc:sldMkLst>
      </pc:sldChg>
      <pc:sldChg chg="add">
        <pc:chgData name="Hoang Dang Nguyen" userId="1de6b3a7-5191-4a0c-8968-b8f905305e1d" providerId="ADAL" clId="{4176C480-C5DF-44DD-80A8-3C6CA5F971F1}" dt="2023-09-20T13:48:17.753" v="0"/>
        <pc:sldMkLst>
          <pc:docMk/>
          <pc:sldMk cId="0" sldId="401"/>
        </pc:sldMkLst>
      </pc:sldChg>
      <pc:sldChg chg="add">
        <pc:chgData name="Hoang Dang Nguyen" userId="1de6b3a7-5191-4a0c-8968-b8f905305e1d" providerId="ADAL" clId="{4176C480-C5DF-44DD-80A8-3C6CA5F971F1}" dt="2023-09-20T13:48:17.753" v="0"/>
        <pc:sldMkLst>
          <pc:docMk/>
          <pc:sldMk cId="0" sldId="402"/>
        </pc:sldMkLst>
      </pc:sldChg>
      <pc:sldChg chg="add">
        <pc:chgData name="Hoang Dang Nguyen" userId="1de6b3a7-5191-4a0c-8968-b8f905305e1d" providerId="ADAL" clId="{4176C480-C5DF-44DD-80A8-3C6CA5F971F1}" dt="2023-09-20T13:48:17.753" v="0"/>
        <pc:sldMkLst>
          <pc:docMk/>
          <pc:sldMk cId="0" sldId="403"/>
        </pc:sldMkLst>
      </pc:sldChg>
      <pc:sldChg chg="add">
        <pc:chgData name="Hoang Dang Nguyen" userId="1de6b3a7-5191-4a0c-8968-b8f905305e1d" providerId="ADAL" clId="{4176C480-C5DF-44DD-80A8-3C6CA5F971F1}" dt="2023-09-20T13:48:17.753" v="0"/>
        <pc:sldMkLst>
          <pc:docMk/>
          <pc:sldMk cId="3613172321" sldId="404"/>
        </pc:sldMkLst>
      </pc:sldChg>
      <pc:sldChg chg="add">
        <pc:chgData name="Hoang Dang Nguyen" userId="1de6b3a7-5191-4a0c-8968-b8f905305e1d" providerId="ADAL" clId="{4176C480-C5DF-44DD-80A8-3C6CA5F971F1}" dt="2023-09-20T13:48:17.753" v="0"/>
        <pc:sldMkLst>
          <pc:docMk/>
          <pc:sldMk cId="2772748589" sldId="405"/>
        </pc:sldMkLst>
      </pc:sldChg>
      <pc:sldChg chg="add">
        <pc:chgData name="Hoang Dang Nguyen" userId="1de6b3a7-5191-4a0c-8968-b8f905305e1d" providerId="ADAL" clId="{4176C480-C5DF-44DD-80A8-3C6CA5F971F1}" dt="2023-09-20T13:48:17.753" v="0"/>
        <pc:sldMkLst>
          <pc:docMk/>
          <pc:sldMk cId="0" sldId="406"/>
        </pc:sldMkLst>
      </pc:sldChg>
      <pc:sldChg chg="add">
        <pc:chgData name="Hoang Dang Nguyen" userId="1de6b3a7-5191-4a0c-8968-b8f905305e1d" providerId="ADAL" clId="{4176C480-C5DF-44DD-80A8-3C6CA5F971F1}" dt="2023-09-20T13:48:17.753" v="0"/>
        <pc:sldMkLst>
          <pc:docMk/>
          <pc:sldMk cId="0" sldId="407"/>
        </pc:sldMkLst>
      </pc:sldChg>
      <pc:sldChg chg="add">
        <pc:chgData name="Hoang Dang Nguyen" userId="1de6b3a7-5191-4a0c-8968-b8f905305e1d" providerId="ADAL" clId="{4176C480-C5DF-44DD-80A8-3C6CA5F971F1}" dt="2023-09-20T13:48:17.753" v="0"/>
        <pc:sldMkLst>
          <pc:docMk/>
          <pc:sldMk cId="0" sldId="408"/>
        </pc:sldMkLst>
      </pc:sldChg>
      <pc:sldChg chg="add">
        <pc:chgData name="Hoang Dang Nguyen" userId="1de6b3a7-5191-4a0c-8968-b8f905305e1d" providerId="ADAL" clId="{4176C480-C5DF-44DD-80A8-3C6CA5F971F1}" dt="2023-09-20T13:48:17.753" v="0"/>
        <pc:sldMkLst>
          <pc:docMk/>
          <pc:sldMk cId="0" sldId="409"/>
        </pc:sldMkLst>
      </pc:sldChg>
      <pc:sldChg chg="modSp add mod">
        <pc:chgData name="Hoang Dang Nguyen" userId="1de6b3a7-5191-4a0c-8968-b8f905305e1d" providerId="ADAL" clId="{4176C480-C5DF-44DD-80A8-3C6CA5F971F1}" dt="2023-09-20T14:02:51.104" v="572" actId="113"/>
        <pc:sldMkLst>
          <pc:docMk/>
          <pc:sldMk cId="0" sldId="410"/>
        </pc:sldMkLst>
        <pc:spChg chg="mod">
          <ac:chgData name="Hoang Dang Nguyen" userId="1de6b3a7-5191-4a0c-8968-b8f905305e1d" providerId="ADAL" clId="{4176C480-C5DF-44DD-80A8-3C6CA5F971F1}" dt="2023-09-20T14:02:51.104" v="572" actId="113"/>
          <ac:spMkLst>
            <pc:docMk/>
            <pc:sldMk cId="0" sldId="410"/>
            <ac:spMk id="46083" creationId="{0A211206-E33B-BE34-FF3A-87ADCD770B47}"/>
          </ac:spMkLst>
        </pc:spChg>
      </pc:sldChg>
      <pc:sldChg chg="add">
        <pc:chgData name="Hoang Dang Nguyen" userId="1de6b3a7-5191-4a0c-8968-b8f905305e1d" providerId="ADAL" clId="{4176C480-C5DF-44DD-80A8-3C6CA5F971F1}" dt="2023-09-20T13:48:17.753" v="0"/>
        <pc:sldMkLst>
          <pc:docMk/>
          <pc:sldMk cId="0" sldId="411"/>
        </pc:sldMkLst>
      </pc:sldChg>
      <pc:sldChg chg="add">
        <pc:chgData name="Hoang Dang Nguyen" userId="1de6b3a7-5191-4a0c-8968-b8f905305e1d" providerId="ADAL" clId="{4176C480-C5DF-44DD-80A8-3C6CA5F971F1}" dt="2023-09-20T13:48:17.753" v="0"/>
        <pc:sldMkLst>
          <pc:docMk/>
          <pc:sldMk cId="0" sldId="412"/>
        </pc:sldMkLst>
      </pc:sldChg>
      <pc:sldChg chg="add">
        <pc:chgData name="Hoang Dang Nguyen" userId="1de6b3a7-5191-4a0c-8968-b8f905305e1d" providerId="ADAL" clId="{4176C480-C5DF-44DD-80A8-3C6CA5F971F1}" dt="2023-09-20T13:48:17.753" v="0"/>
        <pc:sldMkLst>
          <pc:docMk/>
          <pc:sldMk cId="0" sldId="413"/>
        </pc:sldMkLst>
      </pc:sldChg>
      <pc:sldChg chg="add">
        <pc:chgData name="Hoang Dang Nguyen" userId="1de6b3a7-5191-4a0c-8968-b8f905305e1d" providerId="ADAL" clId="{4176C480-C5DF-44DD-80A8-3C6CA5F971F1}" dt="2023-09-20T13:48:17.753" v="0"/>
        <pc:sldMkLst>
          <pc:docMk/>
          <pc:sldMk cId="0" sldId="414"/>
        </pc:sldMkLst>
      </pc:sldChg>
      <pc:sldChg chg="add">
        <pc:chgData name="Hoang Dang Nguyen" userId="1de6b3a7-5191-4a0c-8968-b8f905305e1d" providerId="ADAL" clId="{4176C480-C5DF-44DD-80A8-3C6CA5F971F1}" dt="2023-09-20T13:48:17.753" v="0"/>
        <pc:sldMkLst>
          <pc:docMk/>
          <pc:sldMk cId="0" sldId="416"/>
        </pc:sldMkLst>
      </pc:sldChg>
      <pc:sldChg chg="add">
        <pc:chgData name="Hoang Dang Nguyen" userId="1de6b3a7-5191-4a0c-8968-b8f905305e1d" providerId="ADAL" clId="{4176C480-C5DF-44DD-80A8-3C6CA5F971F1}" dt="2023-09-20T13:48:17.753" v="0"/>
        <pc:sldMkLst>
          <pc:docMk/>
          <pc:sldMk cId="0" sldId="417"/>
        </pc:sldMkLst>
      </pc:sldChg>
      <pc:sldChg chg="add">
        <pc:chgData name="Hoang Dang Nguyen" userId="1de6b3a7-5191-4a0c-8968-b8f905305e1d" providerId="ADAL" clId="{4176C480-C5DF-44DD-80A8-3C6CA5F971F1}" dt="2023-09-20T13:48:17.753" v="0"/>
        <pc:sldMkLst>
          <pc:docMk/>
          <pc:sldMk cId="0" sldId="418"/>
        </pc:sldMkLst>
      </pc:sldChg>
      <pc:sldChg chg="add">
        <pc:chgData name="Hoang Dang Nguyen" userId="1de6b3a7-5191-4a0c-8968-b8f905305e1d" providerId="ADAL" clId="{4176C480-C5DF-44DD-80A8-3C6CA5F971F1}" dt="2023-09-20T13:48:17.753" v="0"/>
        <pc:sldMkLst>
          <pc:docMk/>
          <pc:sldMk cId="0" sldId="419"/>
        </pc:sldMkLst>
      </pc:sldChg>
      <pc:sldChg chg="add">
        <pc:chgData name="Hoang Dang Nguyen" userId="1de6b3a7-5191-4a0c-8968-b8f905305e1d" providerId="ADAL" clId="{4176C480-C5DF-44DD-80A8-3C6CA5F971F1}" dt="2023-09-20T13:48:17.753" v="0"/>
        <pc:sldMkLst>
          <pc:docMk/>
          <pc:sldMk cId="0" sldId="420"/>
        </pc:sldMkLst>
      </pc:sldChg>
      <pc:sldChg chg="add">
        <pc:chgData name="Hoang Dang Nguyen" userId="1de6b3a7-5191-4a0c-8968-b8f905305e1d" providerId="ADAL" clId="{4176C480-C5DF-44DD-80A8-3C6CA5F971F1}" dt="2023-09-20T13:48:17.753" v="0"/>
        <pc:sldMkLst>
          <pc:docMk/>
          <pc:sldMk cId="0" sldId="421"/>
        </pc:sldMkLst>
      </pc:sldChg>
      <pc:sldChg chg="modSp add mod modNotesTx">
        <pc:chgData name="Hoang Dang Nguyen" userId="1de6b3a7-5191-4a0c-8968-b8f905305e1d" providerId="ADAL" clId="{4176C480-C5DF-44DD-80A8-3C6CA5F971F1}" dt="2023-09-21T09:15:52.422" v="1305" actId="5793"/>
        <pc:sldMkLst>
          <pc:docMk/>
          <pc:sldMk cId="290787176" sldId="422"/>
        </pc:sldMkLst>
        <pc:spChg chg="mod">
          <ac:chgData name="Hoang Dang Nguyen" userId="1de6b3a7-5191-4a0c-8968-b8f905305e1d" providerId="ADAL" clId="{4176C480-C5DF-44DD-80A8-3C6CA5F971F1}" dt="2023-09-20T14:22:31.356" v="994" actId="20577"/>
          <ac:spMkLst>
            <pc:docMk/>
            <pc:sldMk cId="290787176" sldId="422"/>
            <ac:spMk id="9218" creationId="{4E088C09-A337-52A5-8063-1E9134F65A62}"/>
          </ac:spMkLst>
        </pc:spChg>
      </pc:sldChg>
      <pc:sldChg chg="modSp add mod">
        <pc:chgData name="Hoang Dang Nguyen" userId="1de6b3a7-5191-4a0c-8968-b8f905305e1d" providerId="ADAL" clId="{4176C480-C5DF-44DD-80A8-3C6CA5F971F1}" dt="2023-09-20T13:56:16.440" v="258" actId="20577"/>
        <pc:sldMkLst>
          <pc:docMk/>
          <pc:sldMk cId="714084256" sldId="423"/>
        </pc:sldMkLst>
        <pc:spChg chg="mod">
          <ac:chgData name="Hoang Dang Nguyen" userId="1de6b3a7-5191-4a0c-8968-b8f905305e1d" providerId="ADAL" clId="{4176C480-C5DF-44DD-80A8-3C6CA5F971F1}" dt="2023-09-20T13:56:16.440" v="258" actId="20577"/>
          <ac:spMkLst>
            <pc:docMk/>
            <pc:sldMk cId="714084256" sldId="423"/>
            <ac:spMk id="12" creationId="{3C976E9C-3007-A345-D8C5-097FC6FF0039}"/>
          </ac:spMkLst>
        </pc:spChg>
      </pc:sldChg>
      <pc:sldChg chg="add">
        <pc:chgData name="Hoang Dang Nguyen" userId="1de6b3a7-5191-4a0c-8968-b8f905305e1d" providerId="ADAL" clId="{4176C480-C5DF-44DD-80A8-3C6CA5F971F1}" dt="2023-09-20T13:52:18.158" v="5"/>
        <pc:sldMkLst>
          <pc:docMk/>
          <pc:sldMk cId="2388187305" sldId="424"/>
        </pc:sldMkLst>
      </pc:sldChg>
      <pc:sldChg chg="modSp add mod">
        <pc:chgData name="Hoang Dang Nguyen" userId="1de6b3a7-5191-4a0c-8968-b8f905305e1d" providerId="ADAL" clId="{4176C480-C5DF-44DD-80A8-3C6CA5F971F1}" dt="2023-09-20T13:59:50.425" v="383" actId="20577"/>
        <pc:sldMkLst>
          <pc:docMk/>
          <pc:sldMk cId="1954790182" sldId="425"/>
        </pc:sldMkLst>
        <pc:spChg chg="mod">
          <ac:chgData name="Hoang Dang Nguyen" userId="1de6b3a7-5191-4a0c-8968-b8f905305e1d" providerId="ADAL" clId="{4176C480-C5DF-44DD-80A8-3C6CA5F971F1}" dt="2023-09-20T13:58:59.257" v="261" actId="20577"/>
          <ac:spMkLst>
            <pc:docMk/>
            <pc:sldMk cId="1954790182" sldId="425"/>
            <ac:spMk id="2" creationId="{007D365B-71E8-EEA1-3C2D-EE7B7FEDE7A4}"/>
          </ac:spMkLst>
        </pc:spChg>
        <pc:spChg chg="mod">
          <ac:chgData name="Hoang Dang Nguyen" userId="1de6b3a7-5191-4a0c-8968-b8f905305e1d" providerId="ADAL" clId="{4176C480-C5DF-44DD-80A8-3C6CA5F971F1}" dt="2023-09-20T13:59:50.425" v="383" actId="20577"/>
          <ac:spMkLst>
            <pc:docMk/>
            <pc:sldMk cId="1954790182" sldId="425"/>
            <ac:spMk id="12" creationId="{3C976E9C-3007-A345-D8C5-097FC6FF0039}"/>
          </ac:spMkLst>
        </pc:spChg>
      </pc:sldChg>
      <pc:sldChg chg="add">
        <pc:chgData name="Hoang Dang Nguyen" userId="1de6b3a7-5191-4a0c-8968-b8f905305e1d" providerId="ADAL" clId="{4176C480-C5DF-44DD-80A8-3C6CA5F971F1}" dt="2023-09-20T13:58:56.494" v="259"/>
        <pc:sldMkLst>
          <pc:docMk/>
          <pc:sldMk cId="2849146447" sldId="426"/>
        </pc:sldMkLst>
      </pc:sldChg>
      <pc:sldChg chg="modSp add mod">
        <pc:chgData name="Hoang Dang Nguyen" userId="1de6b3a7-5191-4a0c-8968-b8f905305e1d" providerId="ADAL" clId="{4176C480-C5DF-44DD-80A8-3C6CA5F971F1}" dt="2023-09-20T14:01:23.441" v="565" actId="6549"/>
        <pc:sldMkLst>
          <pc:docMk/>
          <pc:sldMk cId="4224723609" sldId="427"/>
        </pc:sldMkLst>
        <pc:spChg chg="mod">
          <ac:chgData name="Hoang Dang Nguyen" userId="1de6b3a7-5191-4a0c-8968-b8f905305e1d" providerId="ADAL" clId="{4176C480-C5DF-44DD-80A8-3C6CA5F971F1}" dt="2023-09-20T14:01:23.441" v="565" actId="6549"/>
          <ac:spMkLst>
            <pc:docMk/>
            <pc:sldMk cId="4224723609" sldId="427"/>
            <ac:spMk id="12" creationId="{3C976E9C-3007-A345-D8C5-097FC6FF0039}"/>
          </ac:spMkLst>
        </pc:spChg>
      </pc:sldChg>
      <pc:sldChg chg="add">
        <pc:chgData name="Hoang Dang Nguyen" userId="1de6b3a7-5191-4a0c-8968-b8f905305e1d" providerId="ADAL" clId="{4176C480-C5DF-44DD-80A8-3C6CA5F971F1}" dt="2023-09-20T14:00:17.939" v="384"/>
        <pc:sldMkLst>
          <pc:docMk/>
          <pc:sldMk cId="2618352493" sldId="428"/>
        </pc:sldMkLst>
      </pc:sldChg>
      <pc:sldChg chg="modSp add mod">
        <pc:chgData name="Hoang Dang Nguyen" userId="1de6b3a7-5191-4a0c-8968-b8f905305e1d" providerId="ADAL" clId="{4176C480-C5DF-44DD-80A8-3C6CA5F971F1}" dt="2023-09-20T14:05:27.806" v="741" actId="6549"/>
        <pc:sldMkLst>
          <pc:docMk/>
          <pc:sldMk cId="238811503" sldId="429"/>
        </pc:sldMkLst>
        <pc:spChg chg="mod">
          <ac:chgData name="Hoang Dang Nguyen" userId="1de6b3a7-5191-4a0c-8968-b8f905305e1d" providerId="ADAL" clId="{4176C480-C5DF-44DD-80A8-3C6CA5F971F1}" dt="2023-09-20T14:04:36.354" v="645" actId="20577"/>
          <ac:spMkLst>
            <pc:docMk/>
            <pc:sldMk cId="238811503" sldId="429"/>
            <ac:spMk id="2" creationId="{007D365B-71E8-EEA1-3C2D-EE7B7FEDE7A4}"/>
          </ac:spMkLst>
        </pc:spChg>
        <pc:spChg chg="mod">
          <ac:chgData name="Hoang Dang Nguyen" userId="1de6b3a7-5191-4a0c-8968-b8f905305e1d" providerId="ADAL" clId="{4176C480-C5DF-44DD-80A8-3C6CA5F971F1}" dt="2023-09-20T14:05:27.806" v="741" actId="6549"/>
          <ac:spMkLst>
            <pc:docMk/>
            <pc:sldMk cId="238811503" sldId="429"/>
            <ac:spMk id="12" creationId="{3C976E9C-3007-A345-D8C5-097FC6FF0039}"/>
          </ac:spMkLst>
        </pc:spChg>
      </pc:sldChg>
      <pc:sldChg chg="add del">
        <pc:chgData name="Hoang Dang Nguyen" userId="1de6b3a7-5191-4a0c-8968-b8f905305e1d" providerId="ADAL" clId="{4176C480-C5DF-44DD-80A8-3C6CA5F971F1}" dt="2023-09-21T09:52:45.991" v="1306" actId="47"/>
        <pc:sldMkLst>
          <pc:docMk/>
          <pc:sldMk cId="1619021294" sldId="430"/>
        </pc:sldMkLst>
      </pc:sldChg>
      <pc:sldChg chg="modSp add mod">
        <pc:chgData name="Hoang Dang Nguyen" userId="1de6b3a7-5191-4a0c-8968-b8f905305e1d" providerId="ADAL" clId="{4176C480-C5DF-44DD-80A8-3C6CA5F971F1}" dt="2023-09-20T14:04:14.179" v="643" actId="20577"/>
        <pc:sldMkLst>
          <pc:docMk/>
          <pc:sldMk cId="1436413093" sldId="431"/>
        </pc:sldMkLst>
        <pc:spChg chg="mod">
          <ac:chgData name="Hoang Dang Nguyen" userId="1de6b3a7-5191-4a0c-8968-b8f905305e1d" providerId="ADAL" clId="{4176C480-C5DF-44DD-80A8-3C6CA5F971F1}" dt="2023-09-20T14:03:48.340" v="575" actId="20577"/>
          <ac:spMkLst>
            <pc:docMk/>
            <pc:sldMk cId="1436413093" sldId="431"/>
            <ac:spMk id="2" creationId="{007D365B-71E8-EEA1-3C2D-EE7B7FEDE7A4}"/>
          </ac:spMkLst>
        </pc:spChg>
        <pc:spChg chg="mod">
          <ac:chgData name="Hoang Dang Nguyen" userId="1de6b3a7-5191-4a0c-8968-b8f905305e1d" providerId="ADAL" clId="{4176C480-C5DF-44DD-80A8-3C6CA5F971F1}" dt="2023-09-20T14:04:14.179" v="643" actId="20577"/>
          <ac:spMkLst>
            <pc:docMk/>
            <pc:sldMk cId="1436413093" sldId="431"/>
            <ac:spMk id="12" creationId="{3C976E9C-3007-A345-D8C5-097FC6FF0039}"/>
          </ac:spMkLst>
        </pc:spChg>
      </pc:sldChg>
      <pc:sldChg chg="add">
        <pc:chgData name="Hoang Dang Nguyen" userId="1de6b3a7-5191-4a0c-8968-b8f905305e1d" providerId="ADAL" clId="{4176C480-C5DF-44DD-80A8-3C6CA5F971F1}" dt="2023-09-20T14:03:45.361" v="573"/>
        <pc:sldMkLst>
          <pc:docMk/>
          <pc:sldMk cId="62040637" sldId="432"/>
        </pc:sldMkLst>
      </pc:sldChg>
      <pc:sldChg chg="modSp add mod">
        <pc:chgData name="Hoang Dang Nguyen" userId="1de6b3a7-5191-4a0c-8968-b8f905305e1d" providerId="ADAL" clId="{4176C480-C5DF-44DD-80A8-3C6CA5F971F1}" dt="2023-09-20T14:42:01.777" v="998" actId="20577"/>
        <pc:sldMkLst>
          <pc:docMk/>
          <pc:sldMk cId="2124964315" sldId="433"/>
        </pc:sldMkLst>
        <pc:spChg chg="mod">
          <ac:chgData name="Hoang Dang Nguyen" userId="1de6b3a7-5191-4a0c-8968-b8f905305e1d" providerId="ADAL" clId="{4176C480-C5DF-44DD-80A8-3C6CA5F971F1}" dt="2023-09-20T14:06:51.936" v="757" actId="404"/>
          <ac:spMkLst>
            <pc:docMk/>
            <pc:sldMk cId="2124964315" sldId="433"/>
            <ac:spMk id="3" creationId="{362B46A2-8D14-3CF2-4830-85B7761379B4}"/>
          </ac:spMkLst>
        </pc:spChg>
        <pc:spChg chg="mod">
          <ac:chgData name="Hoang Dang Nguyen" userId="1de6b3a7-5191-4a0c-8968-b8f905305e1d" providerId="ADAL" clId="{4176C480-C5DF-44DD-80A8-3C6CA5F971F1}" dt="2023-09-20T14:42:01.777" v="998" actId="20577"/>
          <ac:spMkLst>
            <pc:docMk/>
            <pc:sldMk cId="2124964315" sldId="433"/>
            <ac:spMk id="6" creationId="{12C77B3C-9D92-ACE7-D4D2-B345FB18B400}"/>
          </ac:spMkLst>
        </pc:spChg>
      </pc:sldChg>
      <pc:sldChg chg="add">
        <pc:chgData name="Hoang Dang Nguyen" userId="1de6b3a7-5191-4a0c-8968-b8f905305e1d" providerId="ADAL" clId="{4176C480-C5DF-44DD-80A8-3C6CA5F971F1}" dt="2023-09-20T14:07:31.628" v="765"/>
        <pc:sldMkLst>
          <pc:docMk/>
          <pc:sldMk cId="4288001336" sldId="434"/>
        </pc:sldMkLst>
      </pc:sldChg>
      <pc:sldChg chg="add">
        <pc:chgData name="Hoang Dang Nguyen" userId="1de6b3a7-5191-4a0c-8968-b8f905305e1d" providerId="ADAL" clId="{4176C480-C5DF-44DD-80A8-3C6CA5F971F1}" dt="2023-09-20T14:07:36.705" v="766"/>
        <pc:sldMkLst>
          <pc:docMk/>
          <pc:sldMk cId="1233194692" sldId="435"/>
        </pc:sldMkLst>
      </pc:sldChg>
      <pc:sldChg chg="addSp modSp add mod modNotesTx">
        <pc:chgData name="Hoang Dang Nguyen" userId="1de6b3a7-5191-4a0c-8968-b8f905305e1d" providerId="ADAL" clId="{4176C480-C5DF-44DD-80A8-3C6CA5F971F1}" dt="2023-09-21T09:10:51.968" v="1083" actId="6549"/>
        <pc:sldMkLst>
          <pc:docMk/>
          <pc:sldMk cId="3814033428" sldId="436"/>
        </pc:sldMkLst>
        <pc:spChg chg="mod">
          <ac:chgData name="Hoang Dang Nguyen" userId="1de6b3a7-5191-4a0c-8968-b8f905305e1d" providerId="ADAL" clId="{4176C480-C5DF-44DD-80A8-3C6CA5F971F1}" dt="2023-09-21T09:10:51.968" v="1083" actId="6549"/>
          <ac:spMkLst>
            <pc:docMk/>
            <pc:sldMk cId="3814033428" sldId="436"/>
            <ac:spMk id="3" creationId="{1115277C-4362-B22D-0C37-362DB9B801AC}"/>
          </ac:spMkLst>
        </pc:spChg>
        <pc:picChg chg="add mod">
          <ac:chgData name="Hoang Dang Nguyen" userId="1de6b3a7-5191-4a0c-8968-b8f905305e1d" providerId="ADAL" clId="{4176C480-C5DF-44DD-80A8-3C6CA5F971F1}" dt="2023-09-20T14:14:25.920" v="906" actId="1076"/>
          <ac:picMkLst>
            <pc:docMk/>
            <pc:sldMk cId="3814033428" sldId="436"/>
            <ac:picMk id="1026" creationId="{2BEFBA33-9D04-C184-A04B-E2E3A11EA751}"/>
          </ac:picMkLst>
        </pc:picChg>
      </pc:sldChg>
      <pc:sldChg chg="add del">
        <pc:chgData name="Hoang Dang Nguyen" userId="1de6b3a7-5191-4a0c-8968-b8f905305e1d" providerId="ADAL" clId="{4176C480-C5DF-44DD-80A8-3C6CA5F971F1}" dt="2023-09-20T15:17:52.646" v="1001" actId="47"/>
        <pc:sldMkLst>
          <pc:docMk/>
          <pc:sldMk cId="1235186761" sldId="437"/>
        </pc:sldMkLst>
      </pc:sldChg>
      <pc:sldChg chg="add del replId">
        <pc:chgData name="Hoang Dang Nguyen" userId="1de6b3a7-5191-4a0c-8968-b8f905305e1d" providerId="ADAL" clId="{4176C480-C5DF-44DD-80A8-3C6CA5F971F1}" dt="2023-09-20T15:17:56.679" v="1002" actId="47"/>
        <pc:sldMkLst>
          <pc:docMk/>
          <pc:sldMk cId="2040149829" sldId="438"/>
        </pc:sldMkLst>
      </pc:sldChg>
    </pc:docChg>
  </pc:docChgLst>
  <pc:docChgLst>
    <pc:chgData name="Hoang Dang Nguyen" userId="1de6b3a7-5191-4a0c-8968-b8f905305e1d" providerId="ADAL" clId="{2B7C0F34-7000-4297-8238-EB3F0A6A61BF}"/>
    <pc:docChg chg="undo custSel addSld delSld modSld">
      <pc:chgData name="Hoang Dang Nguyen" userId="1de6b3a7-5191-4a0c-8968-b8f905305e1d" providerId="ADAL" clId="{2B7C0F34-7000-4297-8238-EB3F0A6A61BF}" dt="2024-01-10T15:19:46.492" v="1796" actId="404"/>
      <pc:docMkLst>
        <pc:docMk/>
      </pc:docMkLst>
      <pc:sldChg chg="modSp mod">
        <pc:chgData name="Hoang Dang Nguyen" userId="1de6b3a7-5191-4a0c-8968-b8f905305e1d" providerId="ADAL" clId="{2B7C0F34-7000-4297-8238-EB3F0A6A61BF}" dt="2024-01-10T09:46:30.045" v="392" actId="6549"/>
        <pc:sldMkLst>
          <pc:docMk/>
          <pc:sldMk cId="0" sldId="369"/>
        </pc:sldMkLst>
        <pc:spChg chg="mod">
          <ac:chgData name="Hoang Dang Nguyen" userId="1de6b3a7-5191-4a0c-8968-b8f905305e1d" providerId="ADAL" clId="{2B7C0F34-7000-4297-8238-EB3F0A6A61BF}" dt="2024-01-10T09:46:30.045" v="392" actId="6549"/>
          <ac:spMkLst>
            <pc:docMk/>
            <pc:sldMk cId="0" sldId="369"/>
            <ac:spMk id="27651" creationId="{40C9D677-77BB-63DF-AC88-286D196D7A7D}"/>
          </ac:spMkLst>
        </pc:spChg>
      </pc:sldChg>
      <pc:sldChg chg="modSp mod">
        <pc:chgData name="Hoang Dang Nguyen" userId="1de6b3a7-5191-4a0c-8968-b8f905305e1d" providerId="ADAL" clId="{2B7C0F34-7000-4297-8238-EB3F0A6A61BF}" dt="2024-01-10T09:39:29.766" v="0"/>
        <pc:sldMkLst>
          <pc:docMk/>
          <pc:sldMk cId="0" sldId="373"/>
        </pc:sldMkLst>
        <pc:spChg chg="mod">
          <ac:chgData name="Hoang Dang Nguyen" userId="1de6b3a7-5191-4a0c-8968-b8f905305e1d" providerId="ADAL" clId="{2B7C0F34-7000-4297-8238-EB3F0A6A61BF}" dt="2024-01-10T09:39:29.766" v="0"/>
          <ac:spMkLst>
            <pc:docMk/>
            <pc:sldMk cId="0" sldId="373"/>
            <ac:spMk id="3" creationId="{C1384EE9-6F40-1556-CB6F-BEDBE6E6A81C}"/>
          </ac:spMkLst>
        </pc:spChg>
      </pc:sldChg>
      <pc:sldChg chg="addSp modSp add mod modNotesTx">
        <pc:chgData name="Hoang Dang Nguyen" userId="1de6b3a7-5191-4a0c-8968-b8f905305e1d" providerId="ADAL" clId="{2B7C0F34-7000-4297-8238-EB3F0A6A61BF}" dt="2024-01-10T15:17:35.712" v="1788" actId="1076"/>
        <pc:sldMkLst>
          <pc:docMk/>
          <pc:sldMk cId="0" sldId="402"/>
        </pc:sldMkLst>
        <pc:spChg chg="mod">
          <ac:chgData name="Hoang Dang Nguyen" userId="1de6b3a7-5191-4a0c-8968-b8f905305e1d" providerId="ADAL" clId="{2B7C0F34-7000-4297-8238-EB3F0A6A61BF}" dt="2024-01-10T15:11:22.629" v="1361" actId="20577"/>
          <ac:spMkLst>
            <pc:docMk/>
            <pc:sldMk cId="0" sldId="402"/>
            <ac:spMk id="15362" creationId="{82EDDC1E-DC39-0C1A-9D72-73E176B619D2}"/>
          </ac:spMkLst>
        </pc:spChg>
        <pc:spChg chg="mod">
          <ac:chgData name="Hoang Dang Nguyen" userId="1de6b3a7-5191-4a0c-8968-b8f905305e1d" providerId="ADAL" clId="{2B7C0F34-7000-4297-8238-EB3F0A6A61BF}" dt="2024-01-10T15:17:32.104" v="1786" actId="6549"/>
          <ac:spMkLst>
            <pc:docMk/>
            <pc:sldMk cId="0" sldId="402"/>
            <ac:spMk id="15363" creationId="{AF8DF30B-386F-FE28-5B6B-502E6DD9A140}"/>
          </ac:spMkLst>
        </pc:spChg>
        <pc:picChg chg="add mod">
          <ac:chgData name="Hoang Dang Nguyen" userId="1de6b3a7-5191-4a0c-8968-b8f905305e1d" providerId="ADAL" clId="{2B7C0F34-7000-4297-8238-EB3F0A6A61BF}" dt="2024-01-10T15:17:35.712" v="1788" actId="1076"/>
          <ac:picMkLst>
            <pc:docMk/>
            <pc:sldMk cId="0" sldId="402"/>
            <ac:picMk id="2050" creationId="{DF505F5C-3745-2430-69FF-F1C8FF80BC89}"/>
          </ac:picMkLst>
        </pc:picChg>
      </pc:sldChg>
      <pc:sldChg chg="modSp mod modNotesTx">
        <pc:chgData name="Hoang Dang Nguyen" userId="1de6b3a7-5191-4a0c-8968-b8f905305e1d" providerId="ADAL" clId="{2B7C0F34-7000-4297-8238-EB3F0A6A61BF}" dt="2024-01-10T15:00:57.640" v="837" actId="14100"/>
        <pc:sldMkLst>
          <pc:docMk/>
          <pc:sldMk cId="0" sldId="416"/>
        </pc:sldMkLst>
        <pc:spChg chg="mod">
          <ac:chgData name="Hoang Dang Nguyen" userId="1de6b3a7-5191-4a0c-8968-b8f905305e1d" providerId="ADAL" clId="{2B7C0F34-7000-4297-8238-EB3F0A6A61BF}" dt="2024-01-10T15:00:57.640" v="837" actId="14100"/>
          <ac:spMkLst>
            <pc:docMk/>
            <pc:sldMk cId="0" sldId="416"/>
            <ac:spMk id="58375" creationId="{D6D7DCF0-FF9A-C9CA-8340-BF7E72ECB51A}"/>
          </ac:spMkLst>
        </pc:spChg>
      </pc:sldChg>
      <pc:sldChg chg="modSp mod">
        <pc:chgData name="Hoang Dang Nguyen" userId="1de6b3a7-5191-4a0c-8968-b8f905305e1d" providerId="ADAL" clId="{2B7C0F34-7000-4297-8238-EB3F0A6A61BF}" dt="2024-01-10T15:10:08.877" v="1327" actId="6549"/>
        <pc:sldMkLst>
          <pc:docMk/>
          <pc:sldMk cId="0" sldId="421"/>
        </pc:sldMkLst>
        <pc:spChg chg="mod">
          <ac:chgData name="Hoang Dang Nguyen" userId="1de6b3a7-5191-4a0c-8968-b8f905305e1d" providerId="ADAL" clId="{2B7C0F34-7000-4297-8238-EB3F0A6A61BF}" dt="2024-01-10T15:10:08.877" v="1327" actId="6549"/>
          <ac:spMkLst>
            <pc:docMk/>
            <pc:sldMk cId="0" sldId="421"/>
            <ac:spMk id="7171" creationId="{2A2F879C-01D9-3C8A-0F3C-4A9703AA2CE4}"/>
          </ac:spMkLst>
        </pc:spChg>
      </pc:sldChg>
      <pc:sldChg chg="modSp mod">
        <pc:chgData name="Hoang Dang Nguyen" userId="1de6b3a7-5191-4a0c-8968-b8f905305e1d" providerId="ADAL" clId="{2B7C0F34-7000-4297-8238-EB3F0A6A61BF}" dt="2024-01-10T15:19:46.492" v="1796" actId="404"/>
        <pc:sldMkLst>
          <pc:docMk/>
          <pc:sldMk cId="2124964315" sldId="433"/>
        </pc:sldMkLst>
        <pc:spChg chg="mod">
          <ac:chgData name="Hoang Dang Nguyen" userId="1de6b3a7-5191-4a0c-8968-b8f905305e1d" providerId="ADAL" clId="{2B7C0F34-7000-4297-8238-EB3F0A6A61BF}" dt="2024-01-10T15:19:41.707" v="1794" actId="404"/>
          <ac:spMkLst>
            <pc:docMk/>
            <pc:sldMk cId="2124964315" sldId="433"/>
            <ac:spMk id="3" creationId="{362B46A2-8D14-3CF2-4830-85B7761379B4}"/>
          </ac:spMkLst>
        </pc:spChg>
        <pc:spChg chg="mod">
          <ac:chgData name="Hoang Dang Nguyen" userId="1de6b3a7-5191-4a0c-8968-b8f905305e1d" providerId="ADAL" clId="{2B7C0F34-7000-4297-8238-EB3F0A6A61BF}" dt="2024-01-10T15:19:46.492" v="1796" actId="404"/>
          <ac:spMkLst>
            <pc:docMk/>
            <pc:sldMk cId="2124964315" sldId="433"/>
            <ac:spMk id="6" creationId="{12C77B3C-9D92-ACE7-D4D2-B345FB18B400}"/>
          </ac:spMkLst>
        </pc:spChg>
      </pc:sldChg>
      <pc:sldChg chg="del">
        <pc:chgData name="Hoang Dang Nguyen" userId="1de6b3a7-5191-4a0c-8968-b8f905305e1d" providerId="ADAL" clId="{2B7C0F34-7000-4297-8238-EB3F0A6A61BF}" dt="2024-01-10T15:10:13.617" v="1328" actId="47"/>
        <pc:sldMkLst>
          <pc:docMk/>
          <pc:sldMk cId="1320046441" sldId="456"/>
        </pc:sldMkLst>
      </pc:sldChg>
      <pc:sldChg chg="modSp mod modNotesTx">
        <pc:chgData name="Hoang Dang Nguyen" userId="1de6b3a7-5191-4a0c-8968-b8f905305e1d" providerId="ADAL" clId="{2B7C0F34-7000-4297-8238-EB3F0A6A61BF}" dt="2024-01-10T15:10:26.898" v="1335" actId="20577"/>
        <pc:sldMkLst>
          <pc:docMk/>
          <pc:sldMk cId="784575051" sldId="457"/>
        </pc:sldMkLst>
        <pc:spChg chg="mod">
          <ac:chgData name="Hoang Dang Nguyen" userId="1de6b3a7-5191-4a0c-8968-b8f905305e1d" providerId="ADAL" clId="{2B7C0F34-7000-4297-8238-EB3F0A6A61BF}" dt="2024-01-10T15:10:26.898" v="1335" actId="20577"/>
          <ac:spMkLst>
            <pc:docMk/>
            <pc:sldMk cId="784575051" sldId="457"/>
            <ac:spMk id="27650" creationId="{D7F055EF-2EBB-643B-CF8B-06A8E157E35C}"/>
          </ac:spMkLst>
        </pc:spChg>
        <pc:spChg chg="mod">
          <ac:chgData name="Hoang Dang Nguyen" userId="1de6b3a7-5191-4a0c-8968-b8f905305e1d" providerId="ADAL" clId="{2B7C0F34-7000-4297-8238-EB3F0A6A61BF}" dt="2024-01-10T15:08:23.322" v="1325" actId="20577"/>
          <ac:spMkLst>
            <pc:docMk/>
            <pc:sldMk cId="784575051" sldId="457"/>
            <ac:spMk id="27651" creationId="{40C9D677-77BB-63DF-AC88-286D196D7A7D}"/>
          </ac:spMkLst>
        </pc:spChg>
      </pc:sldChg>
      <pc:sldChg chg="addSp delSp modSp mod">
        <pc:chgData name="Hoang Dang Nguyen" userId="1de6b3a7-5191-4a0c-8968-b8f905305e1d" providerId="ADAL" clId="{2B7C0F34-7000-4297-8238-EB3F0A6A61BF}" dt="2024-01-10T15:12:28.662" v="1367"/>
        <pc:sldMkLst>
          <pc:docMk/>
          <pc:sldMk cId="2886539630" sldId="458"/>
        </pc:sldMkLst>
        <pc:spChg chg="add del mod">
          <ac:chgData name="Hoang Dang Nguyen" userId="1de6b3a7-5191-4a0c-8968-b8f905305e1d" providerId="ADAL" clId="{2B7C0F34-7000-4297-8238-EB3F0A6A61BF}" dt="2024-01-10T15:12:28.662" v="1367"/>
          <ac:spMkLst>
            <pc:docMk/>
            <pc:sldMk cId="2886539630" sldId="458"/>
            <ac:spMk id="2" creationId="{C8F3E98D-8F8C-433B-8DFB-07F2B125BCBB}"/>
          </ac:spMkLst>
        </pc:spChg>
        <pc:spChg chg="mod">
          <ac:chgData name="Hoang Dang Nguyen" userId="1de6b3a7-5191-4a0c-8968-b8f905305e1d" providerId="ADAL" clId="{2B7C0F34-7000-4297-8238-EB3F0A6A61BF}" dt="2024-01-10T15:10:35.066" v="1343" actId="20577"/>
          <ac:spMkLst>
            <pc:docMk/>
            <pc:sldMk cId="2886539630" sldId="458"/>
            <ac:spMk id="27650" creationId="{D7F055EF-2EBB-643B-CF8B-06A8E157E35C}"/>
          </ac:spMkLst>
        </pc:spChg>
      </pc:sldChg>
      <pc:sldChg chg="del">
        <pc:chgData name="Hoang Dang Nguyen" userId="1de6b3a7-5191-4a0c-8968-b8f905305e1d" providerId="ADAL" clId="{2B7C0F34-7000-4297-8238-EB3F0A6A61BF}" dt="2024-01-10T15:10:14.460" v="1329" actId="47"/>
        <pc:sldMkLst>
          <pc:docMk/>
          <pc:sldMk cId="1340680056" sldId="459"/>
        </pc:sldMkLst>
      </pc:sldChg>
      <pc:sldChg chg="del">
        <pc:chgData name="Hoang Dang Nguyen" userId="1de6b3a7-5191-4a0c-8968-b8f905305e1d" providerId="ADAL" clId="{2B7C0F34-7000-4297-8238-EB3F0A6A61BF}" dt="2024-01-10T15:10:20.946" v="1331" actId="47"/>
        <pc:sldMkLst>
          <pc:docMk/>
          <pc:sldMk cId="1090814161" sldId="460"/>
        </pc:sldMkLst>
      </pc:sldChg>
      <pc:sldChg chg="del">
        <pc:chgData name="Hoang Dang Nguyen" userId="1de6b3a7-5191-4a0c-8968-b8f905305e1d" providerId="ADAL" clId="{2B7C0F34-7000-4297-8238-EB3F0A6A61BF}" dt="2024-01-10T15:10:21.987" v="1332" actId="47"/>
        <pc:sldMkLst>
          <pc:docMk/>
          <pc:sldMk cId="2958889396" sldId="461"/>
        </pc:sldMkLst>
      </pc:sldChg>
      <pc:sldChg chg="del">
        <pc:chgData name="Hoang Dang Nguyen" userId="1de6b3a7-5191-4a0c-8968-b8f905305e1d" providerId="ADAL" clId="{2B7C0F34-7000-4297-8238-EB3F0A6A61BF}" dt="2024-01-10T15:10:24.339" v="1333" actId="47"/>
        <pc:sldMkLst>
          <pc:docMk/>
          <pc:sldMk cId="2184451405" sldId="462"/>
        </pc:sldMkLst>
      </pc:sldChg>
      <pc:sldChg chg="modSp mod">
        <pc:chgData name="Hoang Dang Nguyen" userId="1de6b3a7-5191-4a0c-8968-b8f905305e1d" providerId="ADAL" clId="{2B7C0F34-7000-4297-8238-EB3F0A6A61BF}" dt="2024-01-10T15:10:33.214" v="1341" actId="20577"/>
        <pc:sldMkLst>
          <pc:docMk/>
          <pc:sldMk cId="2228893554" sldId="463"/>
        </pc:sldMkLst>
        <pc:spChg chg="mod">
          <ac:chgData name="Hoang Dang Nguyen" userId="1de6b3a7-5191-4a0c-8968-b8f905305e1d" providerId="ADAL" clId="{2B7C0F34-7000-4297-8238-EB3F0A6A61BF}" dt="2024-01-10T15:10:33.214" v="1341" actId="20577"/>
          <ac:spMkLst>
            <pc:docMk/>
            <pc:sldMk cId="2228893554" sldId="463"/>
            <ac:spMk id="2" creationId="{C36F2975-DDCC-57CC-00E6-71261EFDD8AE}"/>
          </ac:spMkLst>
        </pc:spChg>
      </pc:sldChg>
      <pc:sldChg chg="modSp mod">
        <pc:chgData name="Hoang Dang Nguyen" userId="1de6b3a7-5191-4a0c-8968-b8f905305e1d" providerId="ADAL" clId="{2B7C0F34-7000-4297-8238-EB3F0A6A61BF}" dt="2024-01-10T15:10:30.621" v="1339" actId="20577"/>
        <pc:sldMkLst>
          <pc:docMk/>
          <pc:sldMk cId="3552394487" sldId="464"/>
        </pc:sldMkLst>
        <pc:spChg chg="mod">
          <ac:chgData name="Hoang Dang Nguyen" userId="1de6b3a7-5191-4a0c-8968-b8f905305e1d" providerId="ADAL" clId="{2B7C0F34-7000-4297-8238-EB3F0A6A61BF}" dt="2024-01-10T15:10:30.621" v="1339" actId="20577"/>
          <ac:spMkLst>
            <pc:docMk/>
            <pc:sldMk cId="3552394487" sldId="464"/>
            <ac:spMk id="27650" creationId="{D7F055EF-2EBB-643B-CF8B-06A8E157E35C}"/>
          </ac:spMkLst>
        </pc:spChg>
      </pc:sldChg>
      <pc:sldChg chg="del">
        <pc:chgData name="Hoang Dang Nguyen" userId="1de6b3a7-5191-4a0c-8968-b8f905305e1d" providerId="ADAL" clId="{2B7C0F34-7000-4297-8238-EB3F0A6A61BF}" dt="2024-01-10T15:10:17.528" v="1330" actId="47"/>
        <pc:sldMkLst>
          <pc:docMk/>
          <pc:sldMk cId="4138470460" sldId="465"/>
        </pc:sldMkLst>
      </pc:sldChg>
      <pc:sldChg chg="addSp delSp modSp add mod modNotesTx">
        <pc:chgData name="Hoang Dang Nguyen" userId="1de6b3a7-5191-4a0c-8968-b8f905305e1d" providerId="ADAL" clId="{2B7C0F34-7000-4297-8238-EB3F0A6A61BF}" dt="2024-01-10T15:11:16.437" v="1359" actId="20577"/>
        <pc:sldMkLst>
          <pc:docMk/>
          <pc:sldMk cId="355468726" sldId="466"/>
        </pc:sldMkLst>
        <pc:spChg chg="add del mod">
          <ac:chgData name="Hoang Dang Nguyen" userId="1de6b3a7-5191-4a0c-8968-b8f905305e1d" providerId="ADAL" clId="{2B7C0F34-7000-4297-8238-EB3F0A6A61BF}" dt="2024-01-10T09:50:25.734" v="717"/>
          <ac:spMkLst>
            <pc:docMk/>
            <pc:sldMk cId="355468726" sldId="466"/>
            <ac:spMk id="2" creationId="{36794F83-D83E-487A-FBA3-18A0324DB3F2}"/>
          </ac:spMkLst>
        </pc:spChg>
        <pc:spChg chg="add del mod">
          <ac:chgData name="Hoang Dang Nguyen" userId="1de6b3a7-5191-4a0c-8968-b8f905305e1d" providerId="ADAL" clId="{2B7C0F34-7000-4297-8238-EB3F0A6A61BF}" dt="2024-01-10T15:10:54.079" v="1354" actId="478"/>
          <ac:spMkLst>
            <pc:docMk/>
            <pc:sldMk cId="355468726" sldId="466"/>
            <ac:spMk id="3" creationId="{2F5E5BF3-DE39-5CD0-3A80-87E18D2ABEEB}"/>
          </ac:spMkLst>
        </pc:spChg>
        <pc:spChg chg="add mod">
          <ac:chgData name="Hoang Dang Nguyen" userId="1de6b3a7-5191-4a0c-8968-b8f905305e1d" providerId="ADAL" clId="{2B7C0F34-7000-4297-8238-EB3F0A6A61BF}" dt="2024-01-10T15:11:16.437" v="1359" actId="20577"/>
          <ac:spMkLst>
            <pc:docMk/>
            <pc:sldMk cId="355468726" sldId="466"/>
            <ac:spMk id="5" creationId="{16A73AF7-1097-F6F8-AF4B-FBFD32F5CC26}"/>
          </ac:spMkLst>
        </pc:spChg>
        <pc:spChg chg="del mod">
          <ac:chgData name="Hoang Dang Nguyen" userId="1de6b3a7-5191-4a0c-8968-b8f905305e1d" providerId="ADAL" clId="{2B7C0F34-7000-4297-8238-EB3F0A6A61BF}" dt="2024-01-10T15:10:52.964" v="1353" actId="478"/>
          <ac:spMkLst>
            <pc:docMk/>
            <pc:sldMk cId="355468726" sldId="466"/>
            <ac:spMk id="27650" creationId="{D7F055EF-2EBB-643B-CF8B-06A8E157E35C}"/>
          </ac:spMkLst>
        </pc:spChg>
        <pc:spChg chg="mod">
          <ac:chgData name="Hoang Dang Nguyen" userId="1de6b3a7-5191-4a0c-8968-b8f905305e1d" providerId="ADAL" clId="{2B7C0F34-7000-4297-8238-EB3F0A6A61BF}" dt="2024-01-10T09:45:11.388" v="354" actId="20577"/>
          <ac:spMkLst>
            <pc:docMk/>
            <pc:sldMk cId="355468726" sldId="466"/>
            <ac:spMk id="27651" creationId="{40C9D677-77BB-63DF-AC88-286D196D7A7D}"/>
          </ac:spMkLst>
        </pc:spChg>
      </pc:sldChg>
      <pc:sldChg chg="addSp delSp modSp add mod">
        <pc:chgData name="Hoang Dang Nguyen" userId="1de6b3a7-5191-4a0c-8968-b8f905305e1d" providerId="ADAL" clId="{2B7C0F34-7000-4297-8238-EB3F0A6A61BF}" dt="2024-01-10T10:10:48.766" v="825" actId="1076"/>
        <pc:sldMkLst>
          <pc:docMk/>
          <pc:sldMk cId="2541399532" sldId="467"/>
        </pc:sldMkLst>
        <pc:spChg chg="add mod">
          <ac:chgData name="Hoang Dang Nguyen" userId="1de6b3a7-5191-4a0c-8968-b8f905305e1d" providerId="ADAL" clId="{2B7C0F34-7000-4297-8238-EB3F0A6A61BF}" dt="2024-01-10T10:10:43.816" v="823" actId="14100"/>
          <ac:spMkLst>
            <pc:docMk/>
            <pc:sldMk cId="2541399532" sldId="467"/>
            <ac:spMk id="5" creationId="{A0B8DF1F-F02D-5BB6-F589-96C7A8CD9619}"/>
          </ac:spMkLst>
        </pc:spChg>
        <pc:spChg chg="mod">
          <ac:chgData name="Hoang Dang Nguyen" userId="1de6b3a7-5191-4a0c-8968-b8f905305e1d" providerId="ADAL" clId="{2B7C0F34-7000-4297-8238-EB3F0A6A61BF}" dt="2024-01-10T10:10:36.899" v="818" actId="14100"/>
          <ac:spMkLst>
            <pc:docMk/>
            <pc:sldMk cId="2541399532" sldId="467"/>
            <ac:spMk id="27651" creationId="{40C9D677-77BB-63DF-AC88-286D196D7A7D}"/>
          </ac:spMkLst>
        </pc:spChg>
        <pc:picChg chg="add del mod">
          <ac:chgData name="Hoang Dang Nguyen" userId="1de6b3a7-5191-4a0c-8968-b8f905305e1d" providerId="ADAL" clId="{2B7C0F34-7000-4297-8238-EB3F0A6A61BF}" dt="2024-01-10T10:09:21.378" v="731" actId="478"/>
          <ac:picMkLst>
            <pc:docMk/>
            <pc:sldMk cId="2541399532" sldId="467"/>
            <ac:picMk id="3" creationId="{E3C7BEFF-8670-8902-2B8F-E41462544337}"/>
          </ac:picMkLst>
        </pc:picChg>
        <pc:picChg chg="add mod">
          <ac:chgData name="Hoang Dang Nguyen" userId="1de6b3a7-5191-4a0c-8968-b8f905305e1d" providerId="ADAL" clId="{2B7C0F34-7000-4297-8238-EB3F0A6A61BF}" dt="2024-01-10T10:10:48.766" v="825" actId="1076"/>
          <ac:picMkLst>
            <pc:docMk/>
            <pc:sldMk cId="2541399532" sldId="467"/>
            <ac:picMk id="7" creationId="{F7E7527A-9983-F849-52C6-423915EF9B74}"/>
          </ac:picMkLst>
        </pc:picChg>
      </pc:sldChg>
      <pc:sldChg chg="modSp add mod">
        <pc:chgData name="Hoang Dang Nguyen" userId="1de6b3a7-5191-4a0c-8968-b8f905305e1d" providerId="ADAL" clId="{2B7C0F34-7000-4297-8238-EB3F0A6A61BF}" dt="2024-01-10T15:11:25.767" v="1365" actId="20577"/>
        <pc:sldMkLst>
          <pc:docMk/>
          <pc:sldMk cId="2740307923" sldId="468"/>
        </pc:sldMkLst>
        <pc:spChg chg="mod">
          <ac:chgData name="Hoang Dang Nguyen" userId="1de6b3a7-5191-4a0c-8968-b8f905305e1d" providerId="ADAL" clId="{2B7C0F34-7000-4297-8238-EB3F0A6A61BF}" dt="2024-01-10T15:11:25.767" v="1365" actId="20577"/>
          <ac:spMkLst>
            <pc:docMk/>
            <pc:sldMk cId="2740307923" sldId="468"/>
            <ac:spMk id="15362" creationId="{82EDDC1E-DC39-0C1A-9D72-73E176B619D2}"/>
          </ac:spMkLst>
        </pc:spChg>
        <pc:spChg chg="mod">
          <ac:chgData name="Hoang Dang Nguyen" userId="1de6b3a7-5191-4a0c-8968-b8f905305e1d" providerId="ADAL" clId="{2B7C0F34-7000-4297-8238-EB3F0A6A61BF}" dt="2024-01-10T09:50:56.021" v="723"/>
          <ac:spMkLst>
            <pc:docMk/>
            <pc:sldMk cId="2740307923" sldId="468"/>
            <ac:spMk id="15363" creationId="{AF8DF30B-386F-FE28-5B6B-502E6DD9A140}"/>
          </ac:spMkLst>
        </pc:spChg>
      </pc:sldChg>
      <pc:sldChg chg="modSp add mod modNotesTx">
        <pc:chgData name="Hoang Dang Nguyen" userId="1de6b3a7-5191-4a0c-8968-b8f905305e1d" providerId="ADAL" clId="{2B7C0F34-7000-4297-8238-EB3F0A6A61BF}" dt="2024-01-10T15:15:05.844" v="1722" actId="20577"/>
        <pc:sldMkLst>
          <pc:docMk/>
          <pc:sldMk cId="3055951581" sldId="469"/>
        </pc:sldMkLst>
        <pc:spChg chg="mod">
          <ac:chgData name="Hoang Dang Nguyen" userId="1de6b3a7-5191-4a0c-8968-b8f905305e1d" providerId="ADAL" clId="{2B7C0F34-7000-4297-8238-EB3F0A6A61BF}" dt="2024-01-10T15:11:24.217" v="1363" actId="20577"/>
          <ac:spMkLst>
            <pc:docMk/>
            <pc:sldMk cId="3055951581" sldId="469"/>
            <ac:spMk id="15362" creationId="{82EDDC1E-DC39-0C1A-9D72-73E176B619D2}"/>
          </ac:spMkLst>
        </pc:spChg>
        <pc:spChg chg="mod">
          <ac:chgData name="Hoang Dang Nguyen" userId="1de6b3a7-5191-4a0c-8968-b8f905305e1d" providerId="ADAL" clId="{2B7C0F34-7000-4297-8238-EB3F0A6A61BF}" dt="2024-01-10T09:51:33.719" v="729" actId="404"/>
          <ac:spMkLst>
            <pc:docMk/>
            <pc:sldMk cId="3055951581" sldId="469"/>
            <ac:spMk id="15363" creationId="{AF8DF30B-386F-FE28-5B6B-502E6DD9A140}"/>
          </ac:spMkLst>
        </pc:spChg>
      </pc:sldChg>
      <pc:sldChg chg="add del">
        <pc:chgData name="Hoang Dang Nguyen" userId="1de6b3a7-5191-4a0c-8968-b8f905305e1d" providerId="ADAL" clId="{2B7C0F34-7000-4297-8238-EB3F0A6A61BF}" dt="2024-01-10T09:51:09.628" v="724" actId="47"/>
        <pc:sldMkLst>
          <pc:docMk/>
          <pc:sldMk cId="4168423642" sldId="469"/>
        </pc:sldMkLst>
      </pc:sldChg>
      <pc:sldChg chg="add del">
        <pc:chgData name="Hoang Dang Nguyen" userId="1de6b3a7-5191-4a0c-8968-b8f905305e1d" providerId="ADAL" clId="{2B7C0F34-7000-4297-8238-EB3F0A6A61BF}" dt="2024-01-10T09:51:22.341" v="725" actId="47"/>
        <pc:sldMkLst>
          <pc:docMk/>
          <pc:sldMk cId="466470565" sldId="470"/>
        </pc:sldMkLst>
      </pc:sldChg>
      <pc:sldChg chg="add">
        <pc:chgData name="Hoang Dang Nguyen" userId="1de6b3a7-5191-4a0c-8968-b8f905305e1d" providerId="ADAL" clId="{2B7C0F34-7000-4297-8238-EB3F0A6A61BF}" dt="2024-01-10T10:09:16.563" v="730"/>
        <pc:sldMkLst>
          <pc:docMk/>
          <pc:sldMk cId="841597947" sldId="470"/>
        </pc:sldMkLst>
      </pc:sldChg>
      <pc:sldChg chg="addSp modSp add mod modNotesTx">
        <pc:chgData name="Hoang Dang Nguyen" userId="1de6b3a7-5191-4a0c-8968-b8f905305e1d" providerId="ADAL" clId="{2B7C0F34-7000-4297-8238-EB3F0A6A61BF}" dt="2024-01-10T15:10:28.665" v="1337" actId="20577"/>
        <pc:sldMkLst>
          <pc:docMk/>
          <pc:sldMk cId="2450029292" sldId="471"/>
        </pc:sldMkLst>
        <pc:spChg chg="mod">
          <ac:chgData name="Hoang Dang Nguyen" userId="1de6b3a7-5191-4a0c-8968-b8f905305e1d" providerId="ADAL" clId="{2B7C0F34-7000-4297-8238-EB3F0A6A61BF}" dt="2024-01-10T15:10:28.665" v="1337" actId="20577"/>
          <ac:spMkLst>
            <pc:docMk/>
            <pc:sldMk cId="2450029292" sldId="471"/>
            <ac:spMk id="27650" creationId="{D7F055EF-2EBB-643B-CF8B-06A8E157E35C}"/>
          </ac:spMkLst>
        </pc:spChg>
        <pc:spChg chg="mod">
          <ac:chgData name="Hoang Dang Nguyen" userId="1de6b3a7-5191-4a0c-8968-b8f905305e1d" providerId="ADAL" clId="{2B7C0F34-7000-4297-8238-EB3F0A6A61BF}" dt="2024-01-10T15:08:15.562" v="1304" actId="20577"/>
          <ac:spMkLst>
            <pc:docMk/>
            <pc:sldMk cId="2450029292" sldId="471"/>
            <ac:spMk id="27651" creationId="{40C9D677-77BB-63DF-AC88-286D196D7A7D}"/>
          </ac:spMkLst>
        </pc:spChg>
        <pc:picChg chg="add mod">
          <ac:chgData name="Hoang Dang Nguyen" userId="1de6b3a7-5191-4a0c-8968-b8f905305e1d" providerId="ADAL" clId="{2B7C0F34-7000-4297-8238-EB3F0A6A61BF}" dt="2024-01-10T15:07:41.171" v="1178" actId="1076"/>
          <ac:picMkLst>
            <pc:docMk/>
            <pc:sldMk cId="2450029292" sldId="471"/>
            <ac:picMk id="1026" creationId="{3B8B57B7-9D4B-DFEC-E2C1-8B43E9C1B0E1}"/>
          </ac:picMkLst>
        </pc:picChg>
        <pc:picChg chg="add mod">
          <ac:chgData name="Hoang Dang Nguyen" userId="1de6b3a7-5191-4a0c-8968-b8f905305e1d" providerId="ADAL" clId="{2B7C0F34-7000-4297-8238-EB3F0A6A61BF}" dt="2024-01-10T15:07:46.849" v="1180" actId="1076"/>
          <ac:picMkLst>
            <pc:docMk/>
            <pc:sldMk cId="2450029292" sldId="471"/>
            <ac:picMk id="1028" creationId="{5C1D8C8C-581F-2451-3E4F-39DD67558721}"/>
          </ac:picMkLst>
        </pc:picChg>
      </pc:sldChg>
      <pc:sldChg chg="modSp add mod modNotesTx">
        <pc:chgData name="Hoang Dang Nguyen" userId="1de6b3a7-5191-4a0c-8968-b8f905305e1d" providerId="ADAL" clId="{2B7C0F34-7000-4297-8238-EB3F0A6A61BF}" dt="2024-01-10T15:13:54.377" v="1682" actId="6549"/>
        <pc:sldMkLst>
          <pc:docMk/>
          <pc:sldMk cId="3468238846" sldId="472"/>
        </pc:sldMkLst>
        <pc:spChg chg="mod">
          <ac:chgData name="Hoang Dang Nguyen" userId="1de6b3a7-5191-4a0c-8968-b8f905305e1d" providerId="ADAL" clId="{2B7C0F34-7000-4297-8238-EB3F0A6A61BF}" dt="2024-01-10T15:13:48.576" v="1681" actId="20577"/>
          <ac:spMkLst>
            <pc:docMk/>
            <pc:sldMk cId="3468238846" sldId="472"/>
            <ac:spMk id="27651" creationId="{40C9D677-77BB-63DF-AC88-286D196D7A7D}"/>
          </ac:spMkLst>
        </pc:spChg>
      </pc:sldChg>
    </pc:docChg>
  </pc:docChgLst>
  <pc:docChgLst>
    <pc:chgData name="Hoang Dang Nguyen" userId="1de6b3a7-5191-4a0c-8968-b8f905305e1d" providerId="ADAL" clId="{321587F2-CA59-47B0-8B0F-61FB82108B85}"/>
    <pc:docChg chg="undo custSel addSld delSld modSld sldOrd">
      <pc:chgData name="Hoang Dang Nguyen" userId="1de6b3a7-5191-4a0c-8968-b8f905305e1d" providerId="ADAL" clId="{321587F2-CA59-47B0-8B0F-61FB82108B85}" dt="2024-01-05T16:02:57.923" v="1889" actId="113"/>
      <pc:docMkLst>
        <pc:docMk/>
      </pc:docMkLst>
      <pc:sldChg chg="addSp delSp modSp mod">
        <pc:chgData name="Hoang Dang Nguyen" userId="1de6b3a7-5191-4a0c-8968-b8f905305e1d" providerId="ADAL" clId="{321587F2-CA59-47B0-8B0F-61FB82108B85}" dt="2024-01-05T10:35:05.875" v="16" actId="2710"/>
        <pc:sldMkLst>
          <pc:docMk/>
          <pc:sldMk cId="0" sldId="342"/>
        </pc:sldMkLst>
        <pc:spChg chg="add del mod">
          <ac:chgData name="Hoang Dang Nguyen" userId="1de6b3a7-5191-4a0c-8968-b8f905305e1d" providerId="ADAL" clId="{321587F2-CA59-47B0-8B0F-61FB82108B85}" dt="2024-01-05T10:34:36.399" v="1" actId="478"/>
          <ac:spMkLst>
            <pc:docMk/>
            <pc:sldMk cId="0" sldId="342"/>
            <ac:spMk id="2" creationId="{BCA0C89D-41B8-575C-1A69-477321E48D4E}"/>
          </ac:spMkLst>
        </pc:spChg>
        <pc:spChg chg="add mod">
          <ac:chgData name="Hoang Dang Nguyen" userId="1de6b3a7-5191-4a0c-8968-b8f905305e1d" providerId="ADAL" clId="{321587F2-CA59-47B0-8B0F-61FB82108B85}" dt="2024-01-05T10:34:38.884" v="2"/>
          <ac:spMkLst>
            <pc:docMk/>
            <pc:sldMk cId="0" sldId="342"/>
            <ac:spMk id="3" creationId="{6EE7328A-7AFC-5A70-26CA-1FC24C1E5B73}"/>
          </ac:spMkLst>
        </pc:spChg>
        <pc:spChg chg="add mod">
          <ac:chgData name="Hoang Dang Nguyen" userId="1de6b3a7-5191-4a0c-8968-b8f905305e1d" providerId="ADAL" clId="{321587F2-CA59-47B0-8B0F-61FB82108B85}" dt="2024-01-05T10:34:38.884" v="2"/>
          <ac:spMkLst>
            <pc:docMk/>
            <pc:sldMk cId="0" sldId="342"/>
            <ac:spMk id="4" creationId="{A3648278-0377-1DB2-E191-49A4B3EDB40A}"/>
          </ac:spMkLst>
        </pc:spChg>
        <pc:spChg chg="del">
          <ac:chgData name="Hoang Dang Nguyen" userId="1de6b3a7-5191-4a0c-8968-b8f905305e1d" providerId="ADAL" clId="{321587F2-CA59-47B0-8B0F-61FB82108B85}" dt="2024-01-05T10:34:34.697" v="0" actId="478"/>
          <ac:spMkLst>
            <pc:docMk/>
            <pc:sldMk cId="0" sldId="342"/>
            <ac:spMk id="5" creationId="{7974858A-6A14-27B4-0C6D-E4C1313B50E1}"/>
          </ac:spMkLst>
        </pc:spChg>
        <pc:spChg chg="del">
          <ac:chgData name="Hoang Dang Nguyen" userId="1de6b3a7-5191-4a0c-8968-b8f905305e1d" providerId="ADAL" clId="{321587F2-CA59-47B0-8B0F-61FB82108B85}" dt="2024-01-05T10:34:34.697" v="0" actId="478"/>
          <ac:spMkLst>
            <pc:docMk/>
            <pc:sldMk cId="0" sldId="342"/>
            <ac:spMk id="6146" creationId="{49D274A4-3AB5-993F-0196-27BECAE9E3C6}"/>
          </ac:spMkLst>
        </pc:spChg>
        <pc:spChg chg="mod">
          <ac:chgData name="Hoang Dang Nguyen" userId="1de6b3a7-5191-4a0c-8968-b8f905305e1d" providerId="ADAL" clId="{321587F2-CA59-47B0-8B0F-61FB82108B85}" dt="2024-01-05T10:35:05.875" v="16" actId="2710"/>
          <ac:spMkLst>
            <pc:docMk/>
            <pc:sldMk cId="0" sldId="342"/>
            <ac:spMk id="6148" creationId="{B03C41A6-7F92-3E98-4A55-C01F05788F39}"/>
          </ac:spMkLst>
        </pc:spChg>
      </pc:sldChg>
      <pc:sldChg chg="del">
        <pc:chgData name="Hoang Dang Nguyen" userId="1de6b3a7-5191-4a0c-8968-b8f905305e1d" providerId="ADAL" clId="{321587F2-CA59-47B0-8B0F-61FB82108B85}" dt="2024-01-05T15:41:15.794" v="1083" actId="47"/>
        <pc:sldMkLst>
          <pc:docMk/>
          <pc:sldMk cId="0" sldId="367"/>
        </pc:sldMkLst>
      </pc:sldChg>
      <pc:sldChg chg="del">
        <pc:chgData name="Hoang Dang Nguyen" userId="1de6b3a7-5191-4a0c-8968-b8f905305e1d" providerId="ADAL" clId="{321587F2-CA59-47B0-8B0F-61FB82108B85}" dt="2024-01-05T15:42:46.311" v="1092" actId="47"/>
        <pc:sldMkLst>
          <pc:docMk/>
          <pc:sldMk cId="0" sldId="368"/>
        </pc:sldMkLst>
      </pc:sldChg>
      <pc:sldChg chg="modSp mod modNotesTx">
        <pc:chgData name="Hoang Dang Nguyen" userId="1de6b3a7-5191-4a0c-8968-b8f905305e1d" providerId="ADAL" clId="{321587F2-CA59-47B0-8B0F-61FB82108B85}" dt="2024-01-05T16:02:57.923" v="1889" actId="113"/>
        <pc:sldMkLst>
          <pc:docMk/>
          <pc:sldMk cId="0" sldId="369"/>
        </pc:sldMkLst>
        <pc:spChg chg="mod">
          <ac:chgData name="Hoang Dang Nguyen" userId="1de6b3a7-5191-4a0c-8968-b8f905305e1d" providerId="ADAL" clId="{321587F2-CA59-47B0-8B0F-61FB82108B85}" dt="2024-01-05T15:56:04.531" v="1404" actId="20577"/>
          <ac:spMkLst>
            <pc:docMk/>
            <pc:sldMk cId="0" sldId="369"/>
            <ac:spMk id="27650" creationId="{D7F055EF-2EBB-643B-CF8B-06A8E157E35C}"/>
          </ac:spMkLst>
        </pc:spChg>
        <pc:spChg chg="mod">
          <ac:chgData name="Hoang Dang Nguyen" userId="1de6b3a7-5191-4a0c-8968-b8f905305e1d" providerId="ADAL" clId="{321587F2-CA59-47B0-8B0F-61FB82108B85}" dt="2024-01-05T16:02:57.923" v="1889" actId="113"/>
          <ac:spMkLst>
            <pc:docMk/>
            <pc:sldMk cId="0" sldId="369"/>
            <ac:spMk id="27651" creationId="{40C9D677-77BB-63DF-AC88-286D196D7A7D}"/>
          </ac:spMkLst>
        </pc:spChg>
      </pc:sldChg>
      <pc:sldChg chg="del">
        <pc:chgData name="Hoang Dang Nguyen" userId="1de6b3a7-5191-4a0c-8968-b8f905305e1d" providerId="ADAL" clId="{321587F2-CA59-47B0-8B0F-61FB82108B85}" dt="2024-01-05T10:40:53.881" v="183" actId="47"/>
        <pc:sldMkLst>
          <pc:docMk/>
          <pc:sldMk cId="0" sldId="399"/>
        </pc:sldMkLst>
      </pc:sldChg>
      <pc:sldChg chg="del">
        <pc:chgData name="Hoang Dang Nguyen" userId="1de6b3a7-5191-4a0c-8968-b8f905305e1d" providerId="ADAL" clId="{321587F2-CA59-47B0-8B0F-61FB82108B85}" dt="2024-01-05T10:40:57.178" v="185" actId="47"/>
        <pc:sldMkLst>
          <pc:docMk/>
          <pc:sldMk cId="0" sldId="400"/>
        </pc:sldMkLst>
      </pc:sldChg>
      <pc:sldChg chg="del">
        <pc:chgData name="Hoang Dang Nguyen" userId="1de6b3a7-5191-4a0c-8968-b8f905305e1d" providerId="ADAL" clId="{321587F2-CA59-47B0-8B0F-61FB82108B85}" dt="2024-01-05T10:40:58.516" v="186" actId="47"/>
        <pc:sldMkLst>
          <pc:docMk/>
          <pc:sldMk cId="0" sldId="401"/>
        </pc:sldMkLst>
      </pc:sldChg>
      <pc:sldChg chg="del">
        <pc:chgData name="Hoang Dang Nguyen" userId="1de6b3a7-5191-4a0c-8968-b8f905305e1d" providerId="ADAL" clId="{321587F2-CA59-47B0-8B0F-61FB82108B85}" dt="2024-01-05T10:40:55.398" v="184" actId="47"/>
        <pc:sldMkLst>
          <pc:docMk/>
          <pc:sldMk cId="0" sldId="402"/>
        </pc:sldMkLst>
      </pc:sldChg>
      <pc:sldChg chg="del">
        <pc:chgData name="Hoang Dang Nguyen" userId="1de6b3a7-5191-4a0c-8968-b8f905305e1d" providerId="ADAL" clId="{321587F2-CA59-47B0-8B0F-61FB82108B85}" dt="2024-01-05T15:38:12.682" v="956" actId="47"/>
        <pc:sldMkLst>
          <pc:docMk/>
          <pc:sldMk cId="0" sldId="403"/>
        </pc:sldMkLst>
      </pc:sldChg>
      <pc:sldChg chg="modSp add mod">
        <pc:chgData name="Hoang Dang Nguyen" userId="1de6b3a7-5191-4a0c-8968-b8f905305e1d" providerId="ADAL" clId="{321587F2-CA59-47B0-8B0F-61FB82108B85}" dt="2024-01-05T15:41:47.696" v="1087"/>
        <pc:sldMkLst>
          <pc:docMk/>
          <pc:sldMk cId="3613172321" sldId="404"/>
        </pc:sldMkLst>
        <pc:spChg chg="mod">
          <ac:chgData name="Hoang Dang Nguyen" userId="1de6b3a7-5191-4a0c-8968-b8f905305e1d" providerId="ADAL" clId="{321587F2-CA59-47B0-8B0F-61FB82108B85}" dt="2024-01-05T15:41:47.696" v="1087"/>
          <ac:spMkLst>
            <pc:docMk/>
            <pc:sldMk cId="3613172321" sldId="404"/>
            <ac:spMk id="31746" creationId="{29A95312-2DF4-740C-C34A-74700F00A735}"/>
          </ac:spMkLst>
        </pc:spChg>
      </pc:sldChg>
      <pc:sldChg chg="del">
        <pc:chgData name="Hoang Dang Nguyen" userId="1de6b3a7-5191-4a0c-8968-b8f905305e1d" providerId="ADAL" clId="{321587F2-CA59-47B0-8B0F-61FB82108B85}" dt="2024-01-05T15:41:36.492" v="1085" actId="2696"/>
        <pc:sldMkLst>
          <pc:docMk/>
          <pc:sldMk cId="2772748589" sldId="405"/>
        </pc:sldMkLst>
        <pc:spChg chg="mod">
          <ac:chgData name="Hoang Dang Nguyen" userId="1de6b3a7-5191-4a0c-8968-b8f905305e1d" providerId="ADAL" clId="{321587F2-CA59-47B0-8B0F-61FB82108B85}" dt="2024-01-05T15:41:49.754" v="1088"/>
          <ac:spMkLst>
            <pc:docMk/>
            <pc:sldMk cId="2772748589" sldId="405"/>
            <ac:spMk id="33794" creationId="{0763E77B-4C25-EA23-911E-B03A58E6DA82}"/>
          </ac:spMkLst>
        </pc:spChg>
      </pc:sldChg>
      <pc:sldChg chg="del">
        <pc:chgData name="Hoang Dang Nguyen" userId="1de6b3a7-5191-4a0c-8968-b8f905305e1d" providerId="ADAL" clId="{321587F2-CA59-47B0-8B0F-61FB82108B85}" dt="2024-01-05T15:41:33.422" v="1084" actId="47"/>
        <pc:sldMkLst>
          <pc:docMk/>
          <pc:sldMk cId="0" sldId="406"/>
        </pc:sldMkLst>
      </pc:sldChg>
      <pc:sldChg chg="del">
        <pc:chgData name="Hoang Dang Nguyen" userId="1de6b3a7-5191-4a0c-8968-b8f905305e1d" providerId="ADAL" clId="{321587F2-CA59-47B0-8B0F-61FB82108B85}" dt="2024-01-05T15:42:40.078" v="1089" actId="47"/>
        <pc:sldMkLst>
          <pc:docMk/>
          <pc:sldMk cId="0" sldId="407"/>
        </pc:sldMkLst>
      </pc:sldChg>
      <pc:sldChg chg="del">
        <pc:chgData name="Hoang Dang Nguyen" userId="1de6b3a7-5191-4a0c-8968-b8f905305e1d" providerId="ADAL" clId="{321587F2-CA59-47B0-8B0F-61FB82108B85}" dt="2024-01-05T15:42:44.944" v="1091" actId="47"/>
        <pc:sldMkLst>
          <pc:docMk/>
          <pc:sldMk cId="0" sldId="408"/>
        </pc:sldMkLst>
      </pc:sldChg>
      <pc:sldChg chg="del">
        <pc:chgData name="Hoang Dang Nguyen" userId="1de6b3a7-5191-4a0c-8968-b8f905305e1d" providerId="ADAL" clId="{321587F2-CA59-47B0-8B0F-61FB82108B85}" dt="2024-01-05T15:42:43.294" v="1090" actId="47"/>
        <pc:sldMkLst>
          <pc:docMk/>
          <pc:sldMk cId="0" sldId="409"/>
        </pc:sldMkLst>
      </pc:sldChg>
      <pc:sldChg chg="del">
        <pc:chgData name="Hoang Dang Nguyen" userId="1de6b3a7-5191-4a0c-8968-b8f905305e1d" providerId="ADAL" clId="{321587F2-CA59-47B0-8B0F-61FB82108B85}" dt="2024-01-05T15:42:46.846" v="1093" actId="47"/>
        <pc:sldMkLst>
          <pc:docMk/>
          <pc:sldMk cId="0" sldId="410"/>
        </pc:sldMkLst>
      </pc:sldChg>
      <pc:sldChg chg="del">
        <pc:chgData name="Hoang Dang Nguyen" userId="1de6b3a7-5191-4a0c-8968-b8f905305e1d" providerId="ADAL" clId="{321587F2-CA59-47B0-8B0F-61FB82108B85}" dt="2024-01-05T15:42:47.255" v="1094" actId="47"/>
        <pc:sldMkLst>
          <pc:docMk/>
          <pc:sldMk cId="0" sldId="411"/>
        </pc:sldMkLst>
      </pc:sldChg>
      <pc:sldChg chg="del">
        <pc:chgData name="Hoang Dang Nguyen" userId="1de6b3a7-5191-4a0c-8968-b8f905305e1d" providerId="ADAL" clId="{321587F2-CA59-47B0-8B0F-61FB82108B85}" dt="2024-01-05T15:42:50.620" v="1096" actId="47"/>
        <pc:sldMkLst>
          <pc:docMk/>
          <pc:sldMk cId="0" sldId="412"/>
        </pc:sldMkLst>
      </pc:sldChg>
      <pc:sldChg chg="del">
        <pc:chgData name="Hoang Dang Nguyen" userId="1de6b3a7-5191-4a0c-8968-b8f905305e1d" providerId="ADAL" clId="{321587F2-CA59-47B0-8B0F-61FB82108B85}" dt="2024-01-05T15:42:49.975" v="1095" actId="47"/>
        <pc:sldMkLst>
          <pc:docMk/>
          <pc:sldMk cId="0" sldId="413"/>
        </pc:sldMkLst>
      </pc:sldChg>
      <pc:sldChg chg="del">
        <pc:chgData name="Hoang Dang Nguyen" userId="1de6b3a7-5191-4a0c-8968-b8f905305e1d" providerId="ADAL" clId="{321587F2-CA59-47B0-8B0F-61FB82108B85}" dt="2024-01-05T15:42:51.186" v="1097" actId="47"/>
        <pc:sldMkLst>
          <pc:docMk/>
          <pc:sldMk cId="0" sldId="414"/>
        </pc:sldMkLst>
      </pc:sldChg>
      <pc:sldChg chg="del">
        <pc:chgData name="Hoang Dang Nguyen" userId="1de6b3a7-5191-4a0c-8968-b8f905305e1d" providerId="ADAL" clId="{321587F2-CA59-47B0-8B0F-61FB82108B85}" dt="2024-01-05T15:42:56.782" v="1101" actId="47"/>
        <pc:sldMkLst>
          <pc:docMk/>
          <pc:sldMk cId="0" sldId="416"/>
        </pc:sldMkLst>
      </pc:sldChg>
      <pc:sldChg chg="del">
        <pc:chgData name="Hoang Dang Nguyen" userId="1de6b3a7-5191-4a0c-8968-b8f905305e1d" providerId="ADAL" clId="{321587F2-CA59-47B0-8B0F-61FB82108B85}" dt="2024-01-05T15:42:55.561" v="1100" actId="47"/>
        <pc:sldMkLst>
          <pc:docMk/>
          <pc:sldMk cId="0" sldId="417"/>
        </pc:sldMkLst>
      </pc:sldChg>
      <pc:sldChg chg="modSp del mod">
        <pc:chgData name="Hoang Dang Nguyen" userId="1de6b3a7-5191-4a0c-8968-b8f905305e1d" providerId="ADAL" clId="{321587F2-CA59-47B0-8B0F-61FB82108B85}" dt="2024-01-05T15:53:52.838" v="1359" actId="47"/>
        <pc:sldMkLst>
          <pc:docMk/>
          <pc:sldMk cId="0" sldId="418"/>
        </pc:sldMkLst>
        <pc:spChg chg="mod">
          <ac:chgData name="Hoang Dang Nguyen" userId="1de6b3a7-5191-4a0c-8968-b8f905305e1d" providerId="ADAL" clId="{321587F2-CA59-47B0-8B0F-61FB82108B85}" dt="2024-01-05T15:40:15.909" v="1066" actId="20577"/>
          <ac:spMkLst>
            <pc:docMk/>
            <pc:sldMk cId="0" sldId="418"/>
            <ac:spMk id="23554" creationId="{3AE0A5AC-AB37-6C6D-5706-5B6844BD3CE2}"/>
          </ac:spMkLst>
        </pc:spChg>
        <pc:spChg chg="mod">
          <ac:chgData name="Hoang Dang Nguyen" userId="1de6b3a7-5191-4a0c-8968-b8f905305e1d" providerId="ADAL" clId="{321587F2-CA59-47B0-8B0F-61FB82108B85}" dt="2024-01-05T15:40:49.007" v="1082" actId="5793"/>
          <ac:spMkLst>
            <pc:docMk/>
            <pc:sldMk cId="0" sldId="418"/>
            <ac:spMk id="23555" creationId="{46075DC6-C66E-FF66-89C6-628E8AB44043}"/>
          </ac:spMkLst>
        </pc:spChg>
      </pc:sldChg>
      <pc:sldChg chg="modSp mod ord">
        <pc:chgData name="Hoang Dang Nguyen" userId="1de6b3a7-5191-4a0c-8968-b8f905305e1d" providerId="ADAL" clId="{321587F2-CA59-47B0-8B0F-61FB82108B85}" dt="2024-01-05T15:38:29.168" v="1005"/>
        <pc:sldMkLst>
          <pc:docMk/>
          <pc:sldMk cId="0" sldId="419"/>
        </pc:sldMkLst>
        <pc:spChg chg="mod">
          <ac:chgData name="Hoang Dang Nguyen" userId="1de6b3a7-5191-4a0c-8968-b8f905305e1d" providerId="ADAL" clId="{321587F2-CA59-47B0-8B0F-61FB82108B85}" dt="2024-01-05T15:38:25.854" v="1003" actId="6549"/>
          <ac:spMkLst>
            <pc:docMk/>
            <pc:sldMk cId="0" sldId="419"/>
            <ac:spMk id="25602" creationId="{D8663D99-71EB-452D-938A-6CACA34FFA04}"/>
          </ac:spMkLst>
        </pc:spChg>
      </pc:sldChg>
      <pc:sldChg chg="del">
        <pc:chgData name="Hoang Dang Nguyen" userId="1de6b3a7-5191-4a0c-8968-b8f905305e1d" providerId="ADAL" clId="{321587F2-CA59-47B0-8B0F-61FB82108B85}" dt="2024-01-05T10:40:52.483" v="182" actId="47"/>
        <pc:sldMkLst>
          <pc:docMk/>
          <pc:sldMk cId="0" sldId="420"/>
        </pc:sldMkLst>
      </pc:sldChg>
      <pc:sldChg chg="delSp modSp mod">
        <pc:chgData name="Hoang Dang Nguyen" userId="1de6b3a7-5191-4a0c-8968-b8f905305e1d" providerId="ADAL" clId="{321587F2-CA59-47B0-8B0F-61FB82108B85}" dt="2024-01-05T10:40:38.151" v="181" actId="20577"/>
        <pc:sldMkLst>
          <pc:docMk/>
          <pc:sldMk cId="0" sldId="421"/>
        </pc:sldMkLst>
        <pc:spChg chg="mod">
          <ac:chgData name="Hoang Dang Nguyen" userId="1de6b3a7-5191-4a0c-8968-b8f905305e1d" providerId="ADAL" clId="{321587F2-CA59-47B0-8B0F-61FB82108B85}" dt="2024-01-05T10:40:38.151" v="181" actId="20577"/>
          <ac:spMkLst>
            <pc:docMk/>
            <pc:sldMk cId="0" sldId="421"/>
            <ac:spMk id="7171" creationId="{2A2F879C-01D9-3C8A-0F3C-4A9703AA2CE4}"/>
          </ac:spMkLst>
        </pc:spChg>
        <pc:graphicFrameChg chg="del mod modGraphic">
          <ac:chgData name="Hoang Dang Nguyen" userId="1de6b3a7-5191-4a0c-8968-b8f905305e1d" providerId="ADAL" clId="{321587F2-CA59-47B0-8B0F-61FB82108B85}" dt="2024-01-05T10:40:03.312" v="114" actId="478"/>
          <ac:graphicFrameMkLst>
            <pc:docMk/>
            <pc:sldMk cId="0" sldId="421"/>
            <ac:graphicFrameMk id="2" creationId="{81EAAD08-0A7E-4832-C236-291640BC3B37}"/>
          </ac:graphicFrameMkLst>
        </pc:graphicFrameChg>
      </pc:sldChg>
      <pc:sldChg chg="modNotesTx">
        <pc:chgData name="Hoang Dang Nguyen" userId="1de6b3a7-5191-4a0c-8968-b8f905305e1d" providerId="ADAL" clId="{321587F2-CA59-47B0-8B0F-61FB82108B85}" dt="2024-01-05T10:38:45.311" v="17" actId="6549"/>
        <pc:sldMkLst>
          <pc:docMk/>
          <pc:sldMk cId="290787176" sldId="422"/>
        </pc:sldMkLst>
      </pc:sldChg>
      <pc:sldChg chg="del">
        <pc:chgData name="Hoang Dang Nguyen" userId="1de6b3a7-5191-4a0c-8968-b8f905305e1d" providerId="ADAL" clId="{321587F2-CA59-47B0-8B0F-61FB82108B85}" dt="2024-01-05T10:41:21.410" v="187" actId="47"/>
        <pc:sldMkLst>
          <pc:docMk/>
          <pc:sldMk cId="714084256" sldId="423"/>
        </pc:sldMkLst>
      </pc:sldChg>
      <pc:sldChg chg="del">
        <pc:chgData name="Hoang Dang Nguyen" userId="1de6b3a7-5191-4a0c-8968-b8f905305e1d" providerId="ADAL" clId="{321587F2-CA59-47B0-8B0F-61FB82108B85}" dt="2024-01-05T10:41:22.019" v="188" actId="47"/>
        <pc:sldMkLst>
          <pc:docMk/>
          <pc:sldMk cId="2388187305" sldId="424"/>
        </pc:sldMkLst>
      </pc:sldChg>
      <pc:sldChg chg="del">
        <pc:chgData name="Hoang Dang Nguyen" userId="1de6b3a7-5191-4a0c-8968-b8f905305e1d" providerId="ADAL" clId="{321587F2-CA59-47B0-8B0F-61FB82108B85}" dt="2024-01-05T10:41:37.540" v="189" actId="47"/>
        <pc:sldMkLst>
          <pc:docMk/>
          <pc:sldMk cId="1954790182" sldId="425"/>
        </pc:sldMkLst>
      </pc:sldChg>
      <pc:sldChg chg="del">
        <pc:chgData name="Hoang Dang Nguyen" userId="1de6b3a7-5191-4a0c-8968-b8f905305e1d" providerId="ADAL" clId="{321587F2-CA59-47B0-8B0F-61FB82108B85}" dt="2024-01-05T10:41:37.833" v="190" actId="47"/>
        <pc:sldMkLst>
          <pc:docMk/>
          <pc:sldMk cId="2849146447" sldId="426"/>
        </pc:sldMkLst>
      </pc:sldChg>
      <pc:sldChg chg="del">
        <pc:chgData name="Hoang Dang Nguyen" userId="1de6b3a7-5191-4a0c-8968-b8f905305e1d" providerId="ADAL" clId="{321587F2-CA59-47B0-8B0F-61FB82108B85}" dt="2024-01-05T10:41:42.830" v="191" actId="47"/>
        <pc:sldMkLst>
          <pc:docMk/>
          <pc:sldMk cId="4224723609" sldId="427"/>
        </pc:sldMkLst>
      </pc:sldChg>
      <pc:sldChg chg="del">
        <pc:chgData name="Hoang Dang Nguyen" userId="1de6b3a7-5191-4a0c-8968-b8f905305e1d" providerId="ADAL" clId="{321587F2-CA59-47B0-8B0F-61FB82108B85}" dt="2024-01-05T10:41:43.680" v="192" actId="47"/>
        <pc:sldMkLst>
          <pc:docMk/>
          <pc:sldMk cId="2618352493" sldId="428"/>
        </pc:sldMkLst>
      </pc:sldChg>
      <pc:sldChg chg="del">
        <pc:chgData name="Hoang Dang Nguyen" userId="1de6b3a7-5191-4a0c-8968-b8f905305e1d" providerId="ADAL" clId="{321587F2-CA59-47B0-8B0F-61FB82108B85}" dt="2024-01-05T15:42:57.568" v="1102" actId="47"/>
        <pc:sldMkLst>
          <pc:docMk/>
          <pc:sldMk cId="238811503" sldId="429"/>
        </pc:sldMkLst>
      </pc:sldChg>
      <pc:sldChg chg="del">
        <pc:chgData name="Hoang Dang Nguyen" userId="1de6b3a7-5191-4a0c-8968-b8f905305e1d" providerId="ADAL" clId="{321587F2-CA59-47B0-8B0F-61FB82108B85}" dt="2024-01-05T15:42:52.585" v="1098" actId="47"/>
        <pc:sldMkLst>
          <pc:docMk/>
          <pc:sldMk cId="1436413093" sldId="431"/>
        </pc:sldMkLst>
      </pc:sldChg>
      <pc:sldChg chg="del">
        <pc:chgData name="Hoang Dang Nguyen" userId="1de6b3a7-5191-4a0c-8968-b8f905305e1d" providerId="ADAL" clId="{321587F2-CA59-47B0-8B0F-61FB82108B85}" dt="2024-01-05T15:42:53.528" v="1099" actId="47"/>
        <pc:sldMkLst>
          <pc:docMk/>
          <pc:sldMk cId="62040637" sldId="432"/>
        </pc:sldMkLst>
      </pc:sldChg>
      <pc:sldChg chg="modSp mod">
        <pc:chgData name="Hoang Dang Nguyen" userId="1de6b3a7-5191-4a0c-8968-b8f905305e1d" providerId="ADAL" clId="{321587F2-CA59-47B0-8B0F-61FB82108B85}" dt="2024-01-05T16:02:19.272" v="1887" actId="20577"/>
        <pc:sldMkLst>
          <pc:docMk/>
          <pc:sldMk cId="2124964315" sldId="433"/>
        </pc:sldMkLst>
        <pc:spChg chg="mod">
          <ac:chgData name="Hoang Dang Nguyen" userId="1de6b3a7-5191-4a0c-8968-b8f905305e1d" providerId="ADAL" clId="{321587F2-CA59-47B0-8B0F-61FB82108B85}" dt="2024-01-05T16:02:02.189" v="1808"/>
          <ac:spMkLst>
            <pc:docMk/>
            <pc:sldMk cId="2124964315" sldId="433"/>
            <ac:spMk id="3" creationId="{362B46A2-8D14-3CF2-4830-85B7761379B4}"/>
          </ac:spMkLst>
        </pc:spChg>
        <pc:spChg chg="mod">
          <ac:chgData name="Hoang Dang Nguyen" userId="1de6b3a7-5191-4a0c-8968-b8f905305e1d" providerId="ADAL" clId="{321587F2-CA59-47B0-8B0F-61FB82108B85}" dt="2024-01-05T16:02:19.272" v="1887" actId="20577"/>
          <ac:spMkLst>
            <pc:docMk/>
            <pc:sldMk cId="2124964315" sldId="433"/>
            <ac:spMk id="6" creationId="{12C77B3C-9D92-ACE7-D4D2-B345FB18B400}"/>
          </ac:spMkLst>
        </pc:spChg>
      </pc:sldChg>
      <pc:sldChg chg="del">
        <pc:chgData name="Hoang Dang Nguyen" userId="1de6b3a7-5191-4a0c-8968-b8f905305e1d" providerId="ADAL" clId="{321587F2-CA59-47B0-8B0F-61FB82108B85}" dt="2024-01-05T15:43:01.197" v="1103" actId="47"/>
        <pc:sldMkLst>
          <pc:docMk/>
          <pc:sldMk cId="4288001336" sldId="434"/>
        </pc:sldMkLst>
      </pc:sldChg>
      <pc:sldChg chg="del">
        <pc:chgData name="Hoang Dang Nguyen" userId="1de6b3a7-5191-4a0c-8968-b8f905305e1d" providerId="ADAL" clId="{321587F2-CA59-47B0-8B0F-61FB82108B85}" dt="2024-01-05T15:43:02.093" v="1104" actId="47"/>
        <pc:sldMkLst>
          <pc:docMk/>
          <pc:sldMk cId="1233194692" sldId="435"/>
        </pc:sldMkLst>
      </pc:sldChg>
      <pc:sldChg chg="modSp mod">
        <pc:chgData name="Hoang Dang Nguyen" userId="1de6b3a7-5191-4a0c-8968-b8f905305e1d" providerId="ADAL" clId="{321587F2-CA59-47B0-8B0F-61FB82108B85}" dt="2024-01-05T15:43:40.738" v="1185" actId="6549"/>
        <pc:sldMkLst>
          <pc:docMk/>
          <pc:sldMk cId="3814033428" sldId="436"/>
        </pc:sldMkLst>
        <pc:spChg chg="mod">
          <ac:chgData name="Hoang Dang Nguyen" userId="1de6b3a7-5191-4a0c-8968-b8f905305e1d" providerId="ADAL" clId="{321587F2-CA59-47B0-8B0F-61FB82108B85}" dt="2024-01-05T15:43:40.738" v="1185" actId="6549"/>
          <ac:spMkLst>
            <pc:docMk/>
            <pc:sldMk cId="3814033428" sldId="436"/>
            <ac:spMk id="3" creationId="{1115277C-4362-B22D-0C37-362DB9B801AC}"/>
          </ac:spMkLst>
        </pc:spChg>
      </pc:sldChg>
      <pc:sldChg chg="modSp new mod">
        <pc:chgData name="Hoang Dang Nguyen" userId="1de6b3a7-5191-4a0c-8968-b8f905305e1d" providerId="ADAL" clId="{321587F2-CA59-47B0-8B0F-61FB82108B85}" dt="2024-01-05T10:45:22.770" v="417" actId="12"/>
        <pc:sldMkLst>
          <pc:docMk/>
          <pc:sldMk cId="3846736167" sldId="437"/>
        </pc:sldMkLst>
        <pc:spChg chg="mod">
          <ac:chgData name="Hoang Dang Nguyen" userId="1de6b3a7-5191-4a0c-8968-b8f905305e1d" providerId="ADAL" clId="{321587F2-CA59-47B0-8B0F-61FB82108B85}" dt="2024-01-05T10:43:41.253" v="199" actId="20577"/>
          <ac:spMkLst>
            <pc:docMk/>
            <pc:sldMk cId="3846736167" sldId="437"/>
            <ac:spMk id="2" creationId="{71D82C60-9FDB-ACFC-AF6D-E0E97E8B59C8}"/>
          </ac:spMkLst>
        </pc:spChg>
        <pc:spChg chg="mod">
          <ac:chgData name="Hoang Dang Nguyen" userId="1de6b3a7-5191-4a0c-8968-b8f905305e1d" providerId="ADAL" clId="{321587F2-CA59-47B0-8B0F-61FB82108B85}" dt="2024-01-05T10:45:22.770" v="417" actId="12"/>
          <ac:spMkLst>
            <pc:docMk/>
            <pc:sldMk cId="3846736167" sldId="437"/>
            <ac:spMk id="3" creationId="{F6D23ED0-9D36-F218-7AE2-D21BC0290C8E}"/>
          </ac:spMkLst>
        </pc:spChg>
      </pc:sldChg>
      <pc:sldChg chg="addSp delSp modSp add mod">
        <pc:chgData name="Hoang Dang Nguyen" userId="1de6b3a7-5191-4a0c-8968-b8f905305e1d" providerId="ADAL" clId="{321587F2-CA59-47B0-8B0F-61FB82108B85}" dt="2024-01-05T10:47:00.548" v="472" actId="1036"/>
        <pc:sldMkLst>
          <pc:docMk/>
          <pc:sldMk cId="4147534294" sldId="438"/>
        </pc:sldMkLst>
        <pc:spChg chg="add mod">
          <ac:chgData name="Hoang Dang Nguyen" userId="1de6b3a7-5191-4a0c-8968-b8f905305e1d" providerId="ADAL" clId="{321587F2-CA59-47B0-8B0F-61FB82108B85}" dt="2024-01-05T10:46:40.107" v="462" actId="1036"/>
          <ac:spMkLst>
            <pc:docMk/>
            <pc:sldMk cId="4147534294" sldId="438"/>
            <ac:spMk id="2" creationId="{578982F3-4214-87B1-A9F5-B81FAE455709}"/>
          </ac:spMkLst>
        </pc:spChg>
        <pc:spChg chg="add del mod">
          <ac:chgData name="Hoang Dang Nguyen" userId="1de6b3a7-5191-4a0c-8968-b8f905305e1d" providerId="ADAL" clId="{321587F2-CA59-47B0-8B0F-61FB82108B85}" dt="2024-01-05T10:46:20.100" v="434" actId="478"/>
          <ac:spMkLst>
            <pc:docMk/>
            <pc:sldMk cId="4147534294" sldId="438"/>
            <ac:spMk id="5" creationId="{63066885-E57F-ACC7-DE61-1B13717ED250}"/>
          </ac:spMkLst>
        </pc:spChg>
        <pc:spChg chg="mod">
          <ac:chgData name="Hoang Dang Nguyen" userId="1de6b3a7-5191-4a0c-8968-b8f905305e1d" providerId="ADAL" clId="{321587F2-CA59-47B0-8B0F-61FB82108B85}" dt="2024-01-05T10:45:35.175" v="419"/>
          <ac:spMkLst>
            <pc:docMk/>
            <pc:sldMk cId="4147534294" sldId="438"/>
            <ac:spMk id="21506" creationId="{5ECADEB2-5F70-1427-1884-69117563F2ED}"/>
          </ac:spMkLst>
        </pc:spChg>
        <pc:spChg chg="mod">
          <ac:chgData name="Hoang Dang Nguyen" userId="1de6b3a7-5191-4a0c-8968-b8f905305e1d" providerId="ADAL" clId="{321587F2-CA59-47B0-8B0F-61FB82108B85}" dt="2024-01-05T10:46:11.825" v="431" actId="14100"/>
          <ac:spMkLst>
            <pc:docMk/>
            <pc:sldMk cId="4147534294" sldId="438"/>
            <ac:spMk id="21507" creationId="{F155AA06-9AA3-31FA-644C-665A787C485B}"/>
          </ac:spMkLst>
        </pc:spChg>
        <pc:picChg chg="add mod modCrop">
          <ac:chgData name="Hoang Dang Nguyen" userId="1de6b3a7-5191-4a0c-8968-b8f905305e1d" providerId="ADAL" clId="{321587F2-CA59-47B0-8B0F-61FB82108B85}" dt="2024-01-05T10:47:00.548" v="472" actId="1036"/>
          <ac:picMkLst>
            <pc:docMk/>
            <pc:sldMk cId="4147534294" sldId="438"/>
            <ac:picMk id="3" creationId="{CFA97FA0-88B4-B965-64FA-8128BE874CC9}"/>
          </ac:picMkLst>
        </pc:picChg>
      </pc:sldChg>
      <pc:sldChg chg="modSp add mod">
        <pc:chgData name="Hoang Dang Nguyen" userId="1de6b3a7-5191-4a0c-8968-b8f905305e1d" providerId="ADAL" clId="{321587F2-CA59-47B0-8B0F-61FB82108B85}" dt="2024-01-05T10:49:03.171" v="663" actId="20577"/>
        <pc:sldMkLst>
          <pc:docMk/>
          <pc:sldMk cId="3825696754" sldId="439"/>
        </pc:sldMkLst>
        <pc:spChg chg="mod">
          <ac:chgData name="Hoang Dang Nguyen" userId="1de6b3a7-5191-4a0c-8968-b8f905305e1d" providerId="ADAL" clId="{321587F2-CA59-47B0-8B0F-61FB82108B85}" dt="2024-01-05T10:49:03.171" v="663" actId="20577"/>
          <ac:spMkLst>
            <pc:docMk/>
            <pc:sldMk cId="3825696754" sldId="439"/>
            <ac:spMk id="3" creationId="{F6D23ED0-9D36-F218-7AE2-D21BC0290C8E}"/>
          </ac:spMkLst>
        </pc:spChg>
      </pc:sldChg>
      <pc:sldChg chg="addSp modSp add mod">
        <pc:chgData name="Hoang Dang Nguyen" userId="1de6b3a7-5191-4a0c-8968-b8f905305e1d" providerId="ADAL" clId="{321587F2-CA59-47B0-8B0F-61FB82108B85}" dt="2024-01-05T10:49:20.753" v="669" actId="1076"/>
        <pc:sldMkLst>
          <pc:docMk/>
          <pc:sldMk cId="827091277" sldId="440"/>
        </pc:sldMkLst>
        <pc:spChg chg="mod">
          <ac:chgData name="Hoang Dang Nguyen" userId="1de6b3a7-5191-4a0c-8968-b8f905305e1d" providerId="ADAL" clId="{321587F2-CA59-47B0-8B0F-61FB82108B85}" dt="2024-01-05T10:49:08.847" v="665" actId="6549"/>
          <ac:spMkLst>
            <pc:docMk/>
            <pc:sldMk cId="827091277" sldId="440"/>
            <ac:spMk id="3" creationId="{F6D23ED0-9D36-F218-7AE2-D21BC0290C8E}"/>
          </ac:spMkLst>
        </pc:spChg>
        <pc:picChg chg="add mod">
          <ac:chgData name="Hoang Dang Nguyen" userId="1de6b3a7-5191-4a0c-8968-b8f905305e1d" providerId="ADAL" clId="{321587F2-CA59-47B0-8B0F-61FB82108B85}" dt="2024-01-05T10:49:20.753" v="669" actId="1076"/>
          <ac:picMkLst>
            <pc:docMk/>
            <pc:sldMk cId="827091277" sldId="440"/>
            <ac:picMk id="4" creationId="{C2DA83ED-F873-8A9D-2210-76D644A94461}"/>
          </ac:picMkLst>
        </pc:picChg>
      </pc:sldChg>
      <pc:sldChg chg="addSp delSp modSp add mod ord">
        <pc:chgData name="Hoang Dang Nguyen" userId="1de6b3a7-5191-4a0c-8968-b8f905305e1d" providerId="ADAL" clId="{321587F2-CA59-47B0-8B0F-61FB82108B85}" dt="2024-01-05T10:49:48.594" v="679"/>
        <pc:sldMkLst>
          <pc:docMk/>
          <pc:sldMk cId="2742646009" sldId="441"/>
        </pc:sldMkLst>
        <pc:picChg chg="del">
          <ac:chgData name="Hoang Dang Nguyen" userId="1de6b3a7-5191-4a0c-8968-b8f905305e1d" providerId="ADAL" clId="{321587F2-CA59-47B0-8B0F-61FB82108B85}" dt="2024-01-05T10:49:25.691" v="671" actId="478"/>
          <ac:picMkLst>
            <pc:docMk/>
            <pc:sldMk cId="2742646009" sldId="441"/>
            <ac:picMk id="4" creationId="{C2DA83ED-F873-8A9D-2210-76D644A94461}"/>
          </ac:picMkLst>
        </pc:picChg>
        <pc:picChg chg="add mod">
          <ac:chgData name="Hoang Dang Nguyen" userId="1de6b3a7-5191-4a0c-8968-b8f905305e1d" providerId="ADAL" clId="{321587F2-CA59-47B0-8B0F-61FB82108B85}" dt="2024-01-05T10:49:46.722" v="677" actId="1076"/>
          <ac:picMkLst>
            <pc:docMk/>
            <pc:sldMk cId="2742646009" sldId="441"/>
            <ac:picMk id="5" creationId="{5FC158C8-22AA-6C18-AD1C-C76F111B380C}"/>
          </ac:picMkLst>
        </pc:picChg>
      </pc:sldChg>
      <pc:sldChg chg="addSp delSp modSp add mod">
        <pc:chgData name="Hoang Dang Nguyen" userId="1de6b3a7-5191-4a0c-8968-b8f905305e1d" providerId="ADAL" clId="{321587F2-CA59-47B0-8B0F-61FB82108B85}" dt="2024-01-05T10:50:02.113" v="685" actId="1076"/>
        <pc:sldMkLst>
          <pc:docMk/>
          <pc:sldMk cId="3351957265" sldId="442"/>
        </pc:sldMkLst>
        <pc:picChg chg="del">
          <ac:chgData name="Hoang Dang Nguyen" userId="1de6b3a7-5191-4a0c-8968-b8f905305e1d" providerId="ADAL" clId="{321587F2-CA59-47B0-8B0F-61FB82108B85}" dt="2024-01-05T10:49:52.451" v="681" actId="478"/>
          <ac:picMkLst>
            <pc:docMk/>
            <pc:sldMk cId="3351957265" sldId="442"/>
            <ac:picMk id="4" creationId="{C2DA83ED-F873-8A9D-2210-76D644A94461}"/>
          </ac:picMkLst>
        </pc:picChg>
        <pc:picChg chg="add mod">
          <ac:chgData name="Hoang Dang Nguyen" userId="1de6b3a7-5191-4a0c-8968-b8f905305e1d" providerId="ADAL" clId="{321587F2-CA59-47B0-8B0F-61FB82108B85}" dt="2024-01-05T10:50:02.113" v="685" actId="1076"/>
          <ac:picMkLst>
            <pc:docMk/>
            <pc:sldMk cId="3351957265" sldId="442"/>
            <ac:picMk id="5" creationId="{CD57B0DF-303F-9100-B750-A49B20F7D35B}"/>
          </ac:picMkLst>
        </pc:picChg>
      </pc:sldChg>
      <pc:sldChg chg="add del">
        <pc:chgData name="Hoang Dang Nguyen" userId="1de6b3a7-5191-4a0c-8968-b8f905305e1d" providerId="ADAL" clId="{321587F2-CA59-47B0-8B0F-61FB82108B85}" dt="2024-01-05T10:54:15.978" v="941" actId="47"/>
        <pc:sldMkLst>
          <pc:docMk/>
          <pc:sldMk cId="1180680998" sldId="443"/>
        </pc:sldMkLst>
      </pc:sldChg>
      <pc:sldChg chg="modSp add mod">
        <pc:chgData name="Hoang Dang Nguyen" userId="1de6b3a7-5191-4a0c-8968-b8f905305e1d" providerId="ADAL" clId="{321587F2-CA59-47B0-8B0F-61FB82108B85}" dt="2024-01-05T10:54:21.513" v="943" actId="403"/>
        <pc:sldMkLst>
          <pc:docMk/>
          <pc:sldMk cId="338656571" sldId="444"/>
        </pc:sldMkLst>
        <pc:spChg chg="mod">
          <ac:chgData name="Hoang Dang Nguyen" userId="1de6b3a7-5191-4a0c-8968-b8f905305e1d" providerId="ADAL" clId="{321587F2-CA59-47B0-8B0F-61FB82108B85}" dt="2024-01-05T10:54:21.513" v="943" actId="403"/>
          <ac:spMkLst>
            <pc:docMk/>
            <pc:sldMk cId="338656571" sldId="444"/>
            <ac:spMk id="3" creationId="{F6D23ED0-9D36-F218-7AE2-D21BC0290C8E}"/>
          </ac:spMkLst>
        </pc:spChg>
      </pc:sldChg>
      <pc:sldChg chg="addSp modSp add mod modNotesTx">
        <pc:chgData name="Hoang Dang Nguyen" userId="1de6b3a7-5191-4a0c-8968-b8f905305e1d" providerId="ADAL" clId="{321587F2-CA59-47B0-8B0F-61FB82108B85}" dt="2024-01-05T10:52:24.857" v="822" actId="20577"/>
        <pc:sldMkLst>
          <pc:docMk/>
          <pc:sldMk cId="99216182" sldId="445"/>
        </pc:sldMkLst>
        <pc:spChg chg="mod">
          <ac:chgData name="Hoang Dang Nguyen" userId="1de6b3a7-5191-4a0c-8968-b8f905305e1d" providerId="ADAL" clId="{321587F2-CA59-47B0-8B0F-61FB82108B85}" dt="2024-01-05T10:51:52.930" v="771" actId="12"/>
          <ac:spMkLst>
            <pc:docMk/>
            <pc:sldMk cId="99216182" sldId="445"/>
            <ac:spMk id="3" creationId="{F6D23ED0-9D36-F218-7AE2-D21BC0290C8E}"/>
          </ac:spMkLst>
        </pc:spChg>
        <pc:picChg chg="add mod">
          <ac:chgData name="Hoang Dang Nguyen" userId="1de6b3a7-5191-4a0c-8968-b8f905305e1d" providerId="ADAL" clId="{321587F2-CA59-47B0-8B0F-61FB82108B85}" dt="2024-01-05T10:52:03.963" v="776" actId="1076"/>
          <ac:picMkLst>
            <pc:docMk/>
            <pc:sldMk cId="99216182" sldId="445"/>
            <ac:picMk id="4" creationId="{985BC4E1-E857-5D68-2D76-93E014AB2416}"/>
          </ac:picMkLst>
        </pc:picChg>
      </pc:sldChg>
      <pc:sldChg chg="modSp add mod">
        <pc:chgData name="Hoang Dang Nguyen" userId="1de6b3a7-5191-4a0c-8968-b8f905305e1d" providerId="ADAL" clId="{321587F2-CA59-47B0-8B0F-61FB82108B85}" dt="2024-01-05T10:53:55.717" v="940" actId="20577"/>
        <pc:sldMkLst>
          <pc:docMk/>
          <pc:sldMk cId="1456666734" sldId="446"/>
        </pc:sldMkLst>
        <pc:spChg chg="mod">
          <ac:chgData name="Hoang Dang Nguyen" userId="1de6b3a7-5191-4a0c-8968-b8f905305e1d" providerId="ADAL" clId="{321587F2-CA59-47B0-8B0F-61FB82108B85}" dt="2024-01-05T10:53:55.717" v="940" actId="20577"/>
          <ac:spMkLst>
            <pc:docMk/>
            <pc:sldMk cId="1456666734" sldId="446"/>
            <ac:spMk id="3" creationId="{F6D23ED0-9D36-F218-7AE2-D21BC0290C8E}"/>
          </ac:spMkLst>
        </pc:spChg>
      </pc:sldChg>
      <pc:sldChg chg="addSp modSp add mod">
        <pc:chgData name="Hoang Dang Nguyen" userId="1de6b3a7-5191-4a0c-8968-b8f905305e1d" providerId="ADAL" clId="{321587F2-CA59-47B0-8B0F-61FB82108B85}" dt="2024-01-05T10:53:04.728" v="842" actId="207"/>
        <pc:sldMkLst>
          <pc:docMk/>
          <pc:sldMk cId="2877152714" sldId="447"/>
        </pc:sldMkLst>
        <pc:spChg chg="mod">
          <ac:chgData name="Hoang Dang Nguyen" userId="1de6b3a7-5191-4a0c-8968-b8f905305e1d" providerId="ADAL" clId="{321587F2-CA59-47B0-8B0F-61FB82108B85}" dt="2024-01-05T10:52:56.458" v="839" actId="6549"/>
          <ac:spMkLst>
            <pc:docMk/>
            <pc:sldMk cId="2877152714" sldId="447"/>
            <ac:spMk id="3" creationId="{F6D23ED0-9D36-F218-7AE2-D21BC0290C8E}"/>
          </ac:spMkLst>
        </pc:spChg>
        <pc:graphicFrameChg chg="add mod modGraphic">
          <ac:chgData name="Hoang Dang Nguyen" userId="1de6b3a7-5191-4a0c-8968-b8f905305e1d" providerId="ADAL" clId="{321587F2-CA59-47B0-8B0F-61FB82108B85}" dt="2024-01-05T10:53:04.728" v="842" actId="207"/>
          <ac:graphicFrameMkLst>
            <pc:docMk/>
            <pc:sldMk cId="2877152714" sldId="447"/>
            <ac:graphicFrameMk id="4" creationId="{B88308EB-510D-92F5-9259-5C7B445C7CE2}"/>
          </ac:graphicFrameMkLst>
        </pc:graphicFrameChg>
      </pc:sldChg>
      <pc:sldChg chg="modSp add mod">
        <pc:chgData name="Hoang Dang Nguyen" userId="1de6b3a7-5191-4a0c-8968-b8f905305e1d" providerId="ADAL" clId="{321587F2-CA59-47B0-8B0F-61FB82108B85}" dt="2024-01-05T10:54:41.168" v="955" actId="12"/>
        <pc:sldMkLst>
          <pc:docMk/>
          <pc:sldMk cId="1856680686" sldId="448"/>
        </pc:sldMkLst>
        <pc:spChg chg="mod">
          <ac:chgData name="Hoang Dang Nguyen" userId="1de6b3a7-5191-4a0c-8968-b8f905305e1d" providerId="ADAL" clId="{321587F2-CA59-47B0-8B0F-61FB82108B85}" dt="2024-01-05T10:54:41.168" v="955" actId="12"/>
          <ac:spMkLst>
            <pc:docMk/>
            <pc:sldMk cId="1856680686" sldId="448"/>
            <ac:spMk id="3" creationId="{F6D23ED0-9D36-F218-7AE2-D21BC0290C8E}"/>
          </ac:spMkLst>
        </pc:spChg>
      </pc:sldChg>
      <pc:sldChg chg="modSp add mod">
        <pc:chgData name="Hoang Dang Nguyen" userId="1de6b3a7-5191-4a0c-8968-b8f905305e1d" providerId="ADAL" clId="{321587F2-CA59-47B0-8B0F-61FB82108B85}" dt="2024-01-05T15:53:38.998" v="1352" actId="12"/>
        <pc:sldMkLst>
          <pc:docMk/>
          <pc:sldMk cId="3238805129" sldId="449"/>
        </pc:sldMkLst>
        <pc:spChg chg="mod">
          <ac:chgData name="Hoang Dang Nguyen" userId="1de6b3a7-5191-4a0c-8968-b8f905305e1d" providerId="ADAL" clId="{321587F2-CA59-47B0-8B0F-61FB82108B85}" dt="2024-01-05T15:39:00.987" v="1042" actId="20577"/>
          <ac:spMkLst>
            <pc:docMk/>
            <pc:sldMk cId="3238805129" sldId="449"/>
            <ac:spMk id="2" creationId="{71D82C60-9FDB-ACFC-AF6D-E0E97E8B59C8}"/>
          </ac:spMkLst>
        </pc:spChg>
        <pc:spChg chg="mod">
          <ac:chgData name="Hoang Dang Nguyen" userId="1de6b3a7-5191-4a0c-8968-b8f905305e1d" providerId="ADAL" clId="{321587F2-CA59-47B0-8B0F-61FB82108B85}" dt="2024-01-05T15:53:38.998" v="1352" actId="12"/>
          <ac:spMkLst>
            <pc:docMk/>
            <pc:sldMk cId="3238805129" sldId="449"/>
            <ac:spMk id="3" creationId="{F6D23ED0-9D36-F218-7AE2-D21BC0290C8E}"/>
          </ac:spMkLst>
        </pc:spChg>
      </pc:sldChg>
      <pc:sldChg chg="modSp add mod">
        <pc:chgData name="Hoang Dang Nguyen" userId="1de6b3a7-5191-4a0c-8968-b8f905305e1d" providerId="ADAL" clId="{321587F2-CA59-47B0-8B0F-61FB82108B85}" dt="2024-01-05T15:40:38.027" v="1068"/>
        <pc:sldMkLst>
          <pc:docMk/>
          <pc:sldMk cId="3612913559" sldId="450"/>
        </pc:sldMkLst>
        <pc:spChg chg="mod">
          <ac:chgData name="Hoang Dang Nguyen" userId="1de6b3a7-5191-4a0c-8968-b8f905305e1d" providerId="ADAL" clId="{321587F2-CA59-47B0-8B0F-61FB82108B85}" dt="2024-01-05T15:40:38.027" v="1068"/>
          <ac:spMkLst>
            <pc:docMk/>
            <pc:sldMk cId="3612913559" sldId="450"/>
            <ac:spMk id="23554" creationId="{3AE0A5AC-AB37-6C6D-5706-5B6844BD3CE2}"/>
          </ac:spMkLst>
        </pc:spChg>
      </pc:sldChg>
      <pc:sldChg chg="add del">
        <pc:chgData name="Hoang Dang Nguyen" userId="1de6b3a7-5191-4a0c-8968-b8f905305e1d" providerId="ADAL" clId="{321587F2-CA59-47B0-8B0F-61FB82108B85}" dt="2024-01-05T15:53:51.785" v="1358" actId="47"/>
        <pc:sldMkLst>
          <pc:docMk/>
          <pc:sldMk cId="1397445565" sldId="451"/>
        </pc:sldMkLst>
      </pc:sldChg>
      <pc:sldChg chg="addSp modSp add mod ord">
        <pc:chgData name="Hoang Dang Nguyen" userId="1de6b3a7-5191-4a0c-8968-b8f905305e1d" providerId="ADAL" clId="{321587F2-CA59-47B0-8B0F-61FB82108B85}" dt="2024-01-05T15:54:30.391" v="1370" actId="20577"/>
        <pc:sldMkLst>
          <pc:docMk/>
          <pc:sldMk cId="3011267330" sldId="452"/>
        </pc:sldMkLst>
        <pc:spChg chg="mod">
          <ac:chgData name="Hoang Dang Nguyen" userId="1de6b3a7-5191-4a0c-8968-b8f905305e1d" providerId="ADAL" clId="{321587F2-CA59-47B0-8B0F-61FB82108B85}" dt="2024-01-05T15:54:30.391" v="1370" actId="20577"/>
          <ac:spMkLst>
            <pc:docMk/>
            <pc:sldMk cId="3011267330" sldId="452"/>
            <ac:spMk id="3" creationId="{F6D23ED0-9D36-F218-7AE2-D21BC0290C8E}"/>
          </ac:spMkLst>
        </pc:spChg>
        <pc:spChg chg="add mod">
          <ac:chgData name="Hoang Dang Nguyen" userId="1de6b3a7-5191-4a0c-8968-b8f905305e1d" providerId="ADAL" clId="{321587F2-CA59-47B0-8B0F-61FB82108B85}" dt="2024-01-05T15:53:46.683" v="1355" actId="1076"/>
          <ac:spMkLst>
            <pc:docMk/>
            <pc:sldMk cId="3011267330" sldId="452"/>
            <ac:spMk id="6" creationId="{0323FCD0-0BF6-A4B7-E2F8-23529E9E17A5}"/>
          </ac:spMkLst>
        </pc:spChg>
        <pc:picChg chg="add mod modCrop">
          <ac:chgData name="Hoang Dang Nguyen" userId="1de6b3a7-5191-4a0c-8968-b8f905305e1d" providerId="ADAL" clId="{321587F2-CA59-47B0-8B0F-61FB82108B85}" dt="2024-01-05T15:53:44.257" v="1354" actId="1076"/>
          <ac:picMkLst>
            <pc:docMk/>
            <pc:sldMk cId="3011267330" sldId="452"/>
            <ac:picMk id="5" creationId="{E74E6838-6B19-BBF3-3E50-3E1A866B1D79}"/>
          </ac:picMkLst>
        </pc:picChg>
      </pc:sldChg>
      <pc:sldChg chg="addSp delSp modSp add mod">
        <pc:chgData name="Hoang Dang Nguyen" userId="1de6b3a7-5191-4a0c-8968-b8f905305e1d" providerId="ADAL" clId="{321587F2-CA59-47B0-8B0F-61FB82108B85}" dt="2024-01-05T15:55:27.570" v="1388" actId="1037"/>
        <pc:sldMkLst>
          <pc:docMk/>
          <pc:sldMk cId="1770967947" sldId="453"/>
        </pc:sldMkLst>
        <pc:spChg chg="mod">
          <ac:chgData name="Hoang Dang Nguyen" userId="1de6b3a7-5191-4a0c-8968-b8f905305e1d" providerId="ADAL" clId="{321587F2-CA59-47B0-8B0F-61FB82108B85}" dt="2024-01-05T15:54:34.612" v="1371"/>
          <ac:spMkLst>
            <pc:docMk/>
            <pc:sldMk cId="1770967947" sldId="453"/>
            <ac:spMk id="3" creationId="{F6D23ED0-9D36-F218-7AE2-D21BC0290C8E}"/>
          </ac:spMkLst>
        </pc:spChg>
        <pc:picChg chg="mod modCrop">
          <ac:chgData name="Hoang Dang Nguyen" userId="1de6b3a7-5191-4a0c-8968-b8f905305e1d" providerId="ADAL" clId="{321587F2-CA59-47B0-8B0F-61FB82108B85}" dt="2024-01-05T15:54:08.562" v="1362" actId="732"/>
          <ac:picMkLst>
            <pc:docMk/>
            <pc:sldMk cId="1770967947" sldId="453"/>
            <ac:picMk id="5" creationId="{E74E6838-6B19-BBF3-3E50-3E1A866B1D79}"/>
          </ac:picMkLst>
        </pc:picChg>
        <pc:picChg chg="add del mod">
          <ac:chgData name="Hoang Dang Nguyen" userId="1de6b3a7-5191-4a0c-8968-b8f905305e1d" providerId="ADAL" clId="{321587F2-CA59-47B0-8B0F-61FB82108B85}" dt="2024-01-05T15:55:16.334" v="1379" actId="478"/>
          <ac:picMkLst>
            <pc:docMk/>
            <pc:sldMk cId="1770967947" sldId="453"/>
            <ac:picMk id="7" creationId="{9C7625C2-D7F5-9E06-C16C-782156D0D1F0}"/>
          </ac:picMkLst>
        </pc:picChg>
        <pc:picChg chg="add mod">
          <ac:chgData name="Hoang Dang Nguyen" userId="1de6b3a7-5191-4a0c-8968-b8f905305e1d" providerId="ADAL" clId="{321587F2-CA59-47B0-8B0F-61FB82108B85}" dt="2024-01-05T15:55:27.570" v="1388" actId="1037"/>
          <ac:picMkLst>
            <pc:docMk/>
            <pc:sldMk cId="1770967947" sldId="453"/>
            <ac:picMk id="9" creationId="{9A7414CF-EBDD-2623-40F1-566C7EBD0917}"/>
          </ac:picMkLst>
        </pc:picChg>
      </pc:sldChg>
      <pc:sldChg chg="addSp delSp modSp add mod">
        <pc:chgData name="Hoang Dang Nguyen" userId="1de6b3a7-5191-4a0c-8968-b8f905305e1d" providerId="ADAL" clId="{321587F2-CA59-47B0-8B0F-61FB82108B85}" dt="2024-01-05T15:55:43.488" v="1392" actId="1076"/>
        <pc:sldMkLst>
          <pc:docMk/>
          <pc:sldMk cId="2571157775" sldId="454"/>
        </pc:sldMkLst>
        <pc:spChg chg="mod">
          <ac:chgData name="Hoang Dang Nguyen" userId="1de6b3a7-5191-4a0c-8968-b8f905305e1d" providerId="ADAL" clId="{321587F2-CA59-47B0-8B0F-61FB82108B85}" dt="2024-01-05T15:54:02.328" v="1361"/>
          <ac:spMkLst>
            <pc:docMk/>
            <pc:sldMk cId="2571157775" sldId="454"/>
            <ac:spMk id="3" creationId="{F6D23ED0-9D36-F218-7AE2-D21BC0290C8E}"/>
          </ac:spMkLst>
        </pc:spChg>
        <pc:picChg chg="add mod">
          <ac:chgData name="Hoang Dang Nguyen" userId="1de6b3a7-5191-4a0c-8968-b8f905305e1d" providerId="ADAL" clId="{321587F2-CA59-47B0-8B0F-61FB82108B85}" dt="2024-01-05T15:54:57.199" v="1378"/>
          <ac:picMkLst>
            <pc:docMk/>
            <pc:sldMk cId="2571157775" sldId="454"/>
            <ac:picMk id="4" creationId="{7F93946C-2DA1-4A3E-0751-A69B85D9112A}"/>
          </ac:picMkLst>
        </pc:picChg>
        <pc:picChg chg="del">
          <ac:chgData name="Hoang Dang Nguyen" userId="1de6b3a7-5191-4a0c-8968-b8f905305e1d" providerId="ADAL" clId="{321587F2-CA59-47B0-8B0F-61FB82108B85}" dt="2024-01-05T15:54:55.081" v="1377" actId="478"/>
          <ac:picMkLst>
            <pc:docMk/>
            <pc:sldMk cId="2571157775" sldId="454"/>
            <ac:picMk id="5" creationId="{E74E6838-6B19-BBF3-3E50-3E1A866B1D79}"/>
          </ac:picMkLst>
        </pc:picChg>
        <pc:picChg chg="add mod">
          <ac:chgData name="Hoang Dang Nguyen" userId="1de6b3a7-5191-4a0c-8968-b8f905305e1d" providerId="ADAL" clId="{321587F2-CA59-47B0-8B0F-61FB82108B85}" dt="2024-01-05T15:55:43.488" v="1392" actId="1076"/>
          <ac:picMkLst>
            <pc:docMk/>
            <pc:sldMk cId="2571157775" sldId="454"/>
            <ac:picMk id="8" creationId="{FD90902A-A7B2-1BB0-D10F-701CE5BC9244}"/>
          </ac:picMkLst>
        </pc:picChg>
      </pc:sldChg>
      <pc:sldChg chg="addSp delSp modSp new mod modShow modNotesTx">
        <pc:chgData name="Hoang Dang Nguyen" userId="1de6b3a7-5191-4a0c-8968-b8f905305e1d" providerId="ADAL" clId="{321587F2-CA59-47B0-8B0F-61FB82108B85}" dt="2024-01-05T16:01:38.108" v="1725" actId="20577"/>
        <pc:sldMkLst>
          <pc:docMk/>
          <pc:sldMk cId="2647263247" sldId="455"/>
        </pc:sldMkLst>
        <pc:spChg chg="mod">
          <ac:chgData name="Hoang Dang Nguyen" userId="1de6b3a7-5191-4a0c-8968-b8f905305e1d" providerId="ADAL" clId="{321587F2-CA59-47B0-8B0F-61FB82108B85}" dt="2024-01-05T15:59:53.411" v="1528" actId="20577"/>
          <ac:spMkLst>
            <pc:docMk/>
            <pc:sldMk cId="2647263247" sldId="455"/>
            <ac:spMk id="2" creationId="{07099AA1-6A93-82D6-1E63-2E55516844BE}"/>
          </ac:spMkLst>
        </pc:spChg>
        <pc:spChg chg="del">
          <ac:chgData name="Hoang Dang Nguyen" userId="1de6b3a7-5191-4a0c-8968-b8f905305e1d" providerId="ADAL" clId="{321587F2-CA59-47B0-8B0F-61FB82108B85}" dt="2024-01-05T15:59:10.396" v="1466" actId="478"/>
          <ac:spMkLst>
            <pc:docMk/>
            <pc:sldMk cId="2647263247" sldId="455"/>
            <ac:spMk id="3" creationId="{AE2BE92D-26A7-5299-27F7-D7199FA4F561}"/>
          </ac:spMkLst>
        </pc:spChg>
        <pc:spChg chg="add del">
          <ac:chgData name="Hoang Dang Nguyen" userId="1de6b3a7-5191-4a0c-8968-b8f905305e1d" providerId="ADAL" clId="{321587F2-CA59-47B0-8B0F-61FB82108B85}" dt="2024-01-05T15:59:12.346" v="1468" actId="22"/>
          <ac:spMkLst>
            <pc:docMk/>
            <pc:sldMk cId="2647263247" sldId="455"/>
            <ac:spMk id="5" creationId="{831E6E81-3FC6-42ED-6EA0-A5FD439EC151}"/>
          </ac:spMkLst>
        </pc:spChg>
        <pc:spChg chg="add mod">
          <ac:chgData name="Hoang Dang Nguyen" userId="1de6b3a7-5191-4a0c-8968-b8f905305e1d" providerId="ADAL" clId="{321587F2-CA59-47B0-8B0F-61FB82108B85}" dt="2024-01-05T15:59:38.774" v="1473"/>
          <ac:spMkLst>
            <pc:docMk/>
            <pc:sldMk cId="2647263247" sldId="455"/>
            <ac:spMk id="8" creationId="{AC3F0BCA-7570-7D81-CE59-25C6AD41F9C2}"/>
          </ac:spMkLst>
        </pc:spChg>
        <pc:spChg chg="add mod">
          <ac:chgData name="Hoang Dang Nguyen" userId="1de6b3a7-5191-4a0c-8968-b8f905305e1d" providerId="ADAL" clId="{321587F2-CA59-47B0-8B0F-61FB82108B85}" dt="2024-01-05T16:01:38.108" v="1725" actId="20577"/>
          <ac:spMkLst>
            <pc:docMk/>
            <pc:sldMk cId="2647263247" sldId="455"/>
            <ac:spMk id="9" creationId="{C543B1CB-9D3C-FA69-7F72-AB2B10412785}"/>
          </ac:spMkLst>
        </pc:spChg>
        <pc:picChg chg="add mod">
          <ac:chgData name="Hoang Dang Nguyen" userId="1de6b3a7-5191-4a0c-8968-b8f905305e1d" providerId="ADAL" clId="{321587F2-CA59-47B0-8B0F-61FB82108B85}" dt="2024-01-05T16:01:30.914" v="1720" actId="1076"/>
          <ac:picMkLst>
            <pc:docMk/>
            <pc:sldMk cId="2647263247" sldId="455"/>
            <ac:picMk id="7" creationId="{2C12B800-F9F6-52F7-8B36-8EDFB2316758}"/>
          </ac:picMkLst>
        </pc:picChg>
      </pc:sldChg>
    </pc:docChg>
  </pc:docChgLst>
  <pc:docChgLst>
    <pc:chgData name="Hoang Dang Nguyen" userId="1de6b3a7-5191-4a0c-8968-b8f905305e1d" providerId="ADAL" clId="{4AD42EAA-3DF5-494D-AFCF-D1F272DD30F8}"/>
    <pc:docChg chg="delSld modSld">
      <pc:chgData name="Hoang Dang Nguyen" userId="1de6b3a7-5191-4a0c-8968-b8f905305e1d" providerId="ADAL" clId="{4AD42EAA-3DF5-494D-AFCF-D1F272DD30F8}" dt="2024-01-11T16:11:01.762" v="18" actId="20577"/>
      <pc:docMkLst>
        <pc:docMk/>
      </pc:docMkLst>
      <pc:sldChg chg="modSp mod">
        <pc:chgData name="Hoang Dang Nguyen" userId="1de6b3a7-5191-4a0c-8968-b8f905305e1d" providerId="ADAL" clId="{4AD42EAA-3DF5-494D-AFCF-D1F272DD30F8}" dt="2024-01-11T16:11:01.762" v="18" actId="20577"/>
        <pc:sldMkLst>
          <pc:docMk/>
          <pc:sldMk cId="0" sldId="342"/>
        </pc:sldMkLst>
        <pc:spChg chg="mod">
          <ac:chgData name="Hoang Dang Nguyen" userId="1de6b3a7-5191-4a0c-8968-b8f905305e1d" providerId="ADAL" clId="{4AD42EAA-3DF5-494D-AFCF-D1F272DD30F8}" dt="2024-01-11T16:11:01.762" v="18" actId="20577"/>
          <ac:spMkLst>
            <pc:docMk/>
            <pc:sldMk cId="0" sldId="342"/>
            <ac:spMk id="6" creationId="{A7BA7B8C-78DC-8C18-6054-A788F08B369C}"/>
          </ac:spMkLst>
        </pc:spChg>
      </pc:sldChg>
      <pc:sldChg chg="del">
        <pc:chgData name="Hoang Dang Nguyen" userId="1de6b3a7-5191-4a0c-8968-b8f905305e1d" providerId="ADAL" clId="{4AD42EAA-3DF5-494D-AFCF-D1F272DD30F8}" dt="2024-01-11T16:10:13.506" v="2" actId="47"/>
        <pc:sldMkLst>
          <pc:docMk/>
          <pc:sldMk cId="0" sldId="402"/>
        </pc:sldMkLst>
      </pc:sldChg>
      <pc:sldChg chg="modSp mod">
        <pc:chgData name="Hoang Dang Nguyen" userId="1de6b3a7-5191-4a0c-8968-b8f905305e1d" providerId="ADAL" clId="{4AD42EAA-3DF5-494D-AFCF-D1F272DD30F8}" dt="2024-01-11T16:10:56.354" v="8" actId="6549"/>
        <pc:sldMkLst>
          <pc:docMk/>
          <pc:sldMk cId="0" sldId="421"/>
        </pc:sldMkLst>
        <pc:spChg chg="mod">
          <ac:chgData name="Hoang Dang Nguyen" userId="1de6b3a7-5191-4a0c-8968-b8f905305e1d" providerId="ADAL" clId="{4AD42EAA-3DF5-494D-AFCF-D1F272DD30F8}" dt="2024-01-11T16:10:56.354" v="8" actId="6549"/>
          <ac:spMkLst>
            <pc:docMk/>
            <pc:sldMk cId="0" sldId="421"/>
            <ac:spMk id="7171" creationId="{2A2F879C-01D9-3C8A-0F3C-4A9703AA2CE4}"/>
          </ac:spMkLst>
        </pc:spChg>
      </pc:sldChg>
      <pc:sldChg chg="modSp mod">
        <pc:chgData name="Hoang Dang Nguyen" userId="1de6b3a7-5191-4a0c-8968-b8f905305e1d" providerId="ADAL" clId="{4AD42EAA-3DF5-494D-AFCF-D1F272DD30F8}" dt="2024-01-11T16:10:36.938" v="6"/>
        <pc:sldMkLst>
          <pc:docMk/>
          <pc:sldMk cId="2124964315" sldId="433"/>
        </pc:sldMkLst>
        <pc:spChg chg="mod">
          <ac:chgData name="Hoang Dang Nguyen" userId="1de6b3a7-5191-4a0c-8968-b8f905305e1d" providerId="ADAL" clId="{4AD42EAA-3DF5-494D-AFCF-D1F272DD30F8}" dt="2024-01-11T16:10:33.411" v="5"/>
          <ac:spMkLst>
            <pc:docMk/>
            <pc:sldMk cId="2124964315" sldId="433"/>
            <ac:spMk id="3" creationId="{362B46A2-8D14-3CF2-4830-85B7761379B4}"/>
          </ac:spMkLst>
        </pc:spChg>
        <pc:spChg chg="mod">
          <ac:chgData name="Hoang Dang Nguyen" userId="1de6b3a7-5191-4a0c-8968-b8f905305e1d" providerId="ADAL" clId="{4AD42EAA-3DF5-494D-AFCF-D1F272DD30F8}" dt="2024-01-11T16:10:36.938" v="6"/>
          <ac:spMkLst>
            <pc:docMk/>
            <pc:sldMk cId="2124964315" sldId="433"/>
            <ac:spMk id="6" creationId="{12C77B3C-9D92-ACE7-D4D2-B345FB18B400}"/>
          </ac:spMkLst>
        </pc:spChg>
      </pc:sldChg>
      <pc:sldChg chg="del">
        <pc:chgData name="Hoang Dang Nguyen" userId="1de6b3a7-5191-4a0c-8968-b8f905305e1d" providerId="ADAL" clId="{4AD42EAA-3DF5-494D-AFCF-D1F272DD30F8}" dt="2024-01-11T16:10:46.984" v="7" actId="47"/>
        <pc:sldMkLst>
          <pc:docMk/>
          <pc:sldMk cId="3814033428" sldId="436"/>
        </pc:sldMkLst>
      </pc:sldChg>
      <pc:sldChg chg="modSp mod">
        <pc:chgData name="Hoang Dang Nguyen" userId="1de6b3a7-5191-4a0c-8968-b8f905305e1d" providerId="ADAL" clId="{4AD42EAA-3DF5-494D-AFCF-D1F272DD30F8}" dt="2024-01-11T16:09:55.357" v="0" actId="1076"/>
        <pc:sldMkLst>
          <pc:docMk/>
          <pc:sldMk cId="2228893554" sldId="463"/>
        </pc:sldMkLst>
        <pc:spChg chg="mod">
          <ac:chgData name="Hoang Dang Nguyen" userId="1de6b3a7-5191-4a0c-8968-b8f905305e1d" providerId="ADAL" clId="{4AD42EAA-3DF5-494D-AFCF-D1F272DD30F8}" dt="2024-01-11T16:09:55.357" v="0" actId="1076"/>
          <ac:spMkLst>
            <pc:docMk/>
            <pc:sldMk cId="2228893554" sldId="463"/>
            <ac:spMk id="10" creationId="{6371F715-E8F6-5784-37F6-45F30505D4BE}"/>
          </ac:spMkLst>
        </pc:spChg>
      </pc:sldChg>
      <pc:sldChg chg="del">
        <pc:chgData name="Hoang Dang Nguyen" userId="1de6b3a7-5191-4a0c-8968-b8f905305e1d" providerId="ADAL" clId="{4AD42EAA-3DF5-494D-AFCF-D1F272DD30F8}" dt="2024-01-11T16:10:13.150" v="1" actId="47"/>
        <pc:sldMkLst>
          <pc:docMk/>
          <pc:sldMk cId="355468726" sldId="466"/>
        </pc:sldMkLst>
      </pc:sldChg>
      <pc:sldChg chg="del">
        <pc:chgData name="Hoang Dang Nguyen" userId="1de6b3a7-5191-4a0c-8968-b8f905305e1d" providerId="ADAL" clId="{4AD42EAA-3DF5-494D-AFCF-D1F272DD30F8}" dt="2024-01-11T16:10:15.092" v="4" actId="47"/>
        <pc:sldMkLst>
          <pc:docMk/>
          <pc:sldMk cId="2740307923" sldId="468"/>
        </pc:sldMkLst>
      </pc:sldChg>
      <pc:sldChg chg="del">
        <pc:chgData name="Hoang Dang Nguyen" userId="1de6b3a7-5191-4a0c-8968-b8f905305e1d" providerId="ADAL" clId="{4AD42EAA-3DF5-494D-AFCF-D1F272DD30F8}" dt="2024-01-11T16:10:14.295" v="3" actId="47"/>
        <pc:sldMkLst>
          <pc:docMk/>
          <pc:sldMk cId="3055951581" sldId="469"/>
        </pc:sldMkLst>
      </pc:sldChg>
    </pc:docChg>
  </pc:docChgLst>
  <pc:docChgLst>
    <pc:chgData name="Hoang Dang Nguyen" userId="1de6b3a7-5191-4a0c-8968-b8f905305e1d" providerId="ADAL" clId="{871E77AD-9793-4552-A446-229095D10569}"/>
    <pc:docChg chg="undo redo custSel addSld delSld modSld">
      <pc:chgData name="Hoang Dang Nguyen" userId="1de6b3a7-5191-4a0c-8968-b8f905305e1d" providerId="ADAL" clId="{871E77AD-9793-4552-A446-229095D10569}" dt="2024-01-10T21:09:38.166" v="1615" actId="20577"/>
      <pc:docMkLst>
        <pc:docMk/>
      </pc:docMkLst>
      <pc:sldChg chg="addSp delSp modSp mod">
        <pc:chgData name="Hoang Dang Nguyen" userId="1de6b3a7-5191-4a0c-8968-b8f905305e1d" providerId="ADAL" clId="{871E77AD-9793-4552-A446-229095D10569}" dt="2024-01-10T21:09:38.166" v="1615" actId="20577"/>
        <pc:sldMkLst>
          <pc:docMk/>
          <pc:sldMk cId="0" sldId="342"/>
        </pc:sldMkLst>
        <pc:spChg chg="add del mod">
          <ac:chgData name="Hoang Dang Nguyen" userId="1de6b3a7-5191-4a0c-8968-b8f905305e1d" providerId="ADAL" clId="{871E77AD-9793-4552-A446-229095D10569}" dt="2024-01-10T21:04:41.546" v="1503" actId="478"/>
          <ac:spMkLst>
            <pc:docMk/>
            <pc:sldMk cId="0" sldId="342"/>
            <ac:spMk id="2" creationId="{EEF83A45-65A6-E9FF-00B4-5ABEE6CDB97E}"/>
          </ac:spMkLst>
        </pc:spChg>
        <pc:spChg chg="del">
          <ac:chgData name="Hoang Dang Nguyen" userId="1de6b3a7-5191-4a0c-8968-b8f905305e1d" providerId="ADAL" clId="{871E77AD-9793-4552-A446-229095D10569}" dt="2024-01-10T21:04:39.741" v="1502" actId="478"/>
          <ac:spMkLst>
            <pc:docMk/>
            <pc:sldMk cId="0" sldId="342"/>
            <ac:spMk id="3" creationId="{6EE7328A-7AFC-5A70-26CA-1FC24C1E5B73}"/>
          </ac:spMkLst>
        </pc:spChg>
        <pc:spChg chg="del">
          <ac:chgData name="Hoang Dang Nguyen" userId="1de6b3a7-5191-4a0c-8968-b8f905305e1d" providerId="ADAL" clId="{871E77AD-9793-4552-A446-229095D10569}" dt="2024-01-10T21:04:39.741" v="1502" actId="478"/>
          <ac:spMkLst>
            <pc:docMk/>
            <pc:sldMk cId="0" sldId="342"/>
            <ac:spMk id="4" creationId="{A3648278-0377-1DB2-E191-49A4B3EDB40A}"/>
          </ac:spMkLst>
        </pc:spChg>
        <pc:spChg chg="add mod">
          <ac:chgData name="Hoang Dang Nguyen" userId="1de6b3a7-5191-4a0c-8968-b8f905305e1d" providerId="ADAL" clId="{871E77AD-9793-4552-A446-229095D10569}" dt="2024-01-10T21:04:45.912" v="1504"/>
          <ac:spMkLst>
            <pc:docMk/>
            <pc:sldMk cId="0" sldId="342"/>
            <ac:spMk id="5" creationId="{CB670BE8-B061-60BE-46A6-F2F2AD8B4655}"/>
          </ac:spMkLst>
        </pc:spChg>
        <pc:spChg chg="add mod">
          <ac:chgData name="Hoang Dang Nguyen" userId="1de6b3a7-5191-4a0c-8968-b8f905305e1d" providerId="ADAL" clId="{871E77AD-9793-4552-A446-229095D10569}" dt="2024-01-10T21:09:38.166" v="1615" actId="20577"/>
          <ac:spMkLst>
            <pc:docMk/>
            <pc:sldMk cId="0" sldId="342"/>
            <ac:spMk id="6" creationId="{A7BA7B8C-78DC-8C18-6054-A788F08B369C}"/>
          </ac:spMkLst>
        </pc:spChg>
        <pc:spChg chg="add mod">
          <ac:chgData name="Hoang Dang Nguyen" userId="1de6b3a7-5191-4a0c-8968-b8f905305e1d" providerId="ADAL" clId="{871E77AD-9793-4552-A446-229095D10569}" dt="2024-01-10T21:04:45.912" v="1504"/>
          <ac:spMkLst>
            <pc:docMk/>
            <pc:sldMk cId="0" sldId="342"/>
            <ac:spMk id="7" creationId="{180EEF3B-5710-FCF8-115D-3A9E4F4F950C}"/>
          </ac:spMkLst>
        </pc:spChg>
        <pc:spChg chg="del mod">
          <ac:chgData name="Hoang Dang Nguyen" userId="1de6b3a7-5191-4a0c-8968-b8f905305e1d" providerId="ADAL" clId="{871E77AD-9793-4552-A446-229095D10569}" dt="2024-01-10T21:04:39.741" v="1502" actId="478"/>
          <ac:spMkLst>
            <pc:docMk/>
            <pc:sldMk cId="0" sldId="342"/>
            <ac:spMk id="6148" creationId="{B03C41A6-7F92-3E98-4A55-C01F05788F39}"/>
          </ac:spMkLst>
        </pc:spChg>
      </pc:sldChg>
      <pc:sldChg chg="del">
        <pc:chgData name="Hoang Dang Nguyen" userId="1de6b3a7-5191-4a0c-8968-b8f905305e1d" providerId="ADAL" clId="{871E77AD-9793-4552-A446-229095D10569}" dt="2024-01-05T16:05:33.184" v="49" actId="47"/>
        <pc:sldMkLst>
          <pc:docMk/>
          <pc:sldMk cId="0" sldId="366"/>
        </pc:sldMkLst>
      </pc:sldChg>
      <pc:sldChg chg="modSp add del mod modNotesTx">
        <pc:chgData name="Hoang Dang Nguyen" userId="1de6b3a7-5191-4a0c-8968-b8f905305e1d" providerId="ADAL" clId="{871E77AD-9793-4552-A446-229095D10569}" dt="2024-01-10T21:05:05.768" v="1516" actId="404"/>
        <pc:sldMkLst>
          <pc:docMk/>
          <pc:sldMk cId="0" sldId="369"/>
        </pc:sldMkLst>
        <pc:spChg chg="mod">
          <ac:chgData name="Hoang Dang Nguyen" userId="1de6b3a7-5191-4a0c-8968-b8f905305e1d" providerId="ADAL" clId="{871E77AD-9793-4552-A446-229095D10569}" dt="2024-01-10T21:05:05.768" v="1516" actId="404"/>
          <ac:spMkLst>
            <pc:docMk/>
            <pc:sldMk cId="0" sldId="369"/>
            <ac:spMk id="27650" creationId="{D7F055EF-2EBB-643B-CF8B-06A8E157E35C}"/>
          </ac:spMkLst>
        </pc:spChg>
        <pc:spChg chg="mod">
          <ac:chgData name="Hoang Dang Nguyen" userId="1de6b3a7-5191-4a0c-8968-b8f905305e1d" providerId="ADAL" clId="{871E77AD-9793-4552-A446-229095D10569}" dt="2024-01-05T16:12:42.565" v="418" actId="6549"/>
          <ac:spMkLst>
            <pc:docMk/>
            <pc:sldMk cId="0" sldId="369"/>
            <ac:spMk id="27651" creationId="{40C9D677-77BB-63DF-AC88-286D196D7A7D}"/>
          </ac:spMkLst>
        </pc:spChg>
      </pc:sldChg>
      <pc:sldChg chg="modSp mod">
        <pc:chgData name="Hoang Dang Nguyen" userId="1de6b3a7-5191-4a0c-8968-b8f905305e1d" providerId="ADAL" clId="{871E77AD-9793-4552-A446-229095D10569}" dt="2024-01-10T21:08:49.945" v="1606" actId="6549"/>
        <pc:sldMkLst>
          <pc:docMk/>
          <pc:sldMk cId="0" sldId="373"/>
        </pc:sldMkLst>
        <pc:spChg chg="mod">
          <ac:chgData name="Hoang Dang Nguyen" userId="1de6b3a7-5191-4a0c-8968-b8f905305e1d" providerId="ADAL" clId="{871E77AD-9793-4552-A446-229095D10569}" dt="2024-01-10T21:08:49.945" v="1606" actId="6549"/>
          <ac:spMkLst>
            <pc:docMk/>
            <pc:sldMk cId="0" sldId="373"/>
            <ac:spMk id="3" creationId="{C1384EE9-6F40-1556-CB6F-BEDBE6E6A81C}"/>
          </ac:spMkLst>
        </pc:spChg>
      </pc:sldChg>
      <pc:sldChg chg="del">
        <pc:chgData name="Hoang Dang Nguyen" userId="1de6b3a7-5191-4a0c-8968-b8f905305e1d" providerId="ADAL" clId="{871E77AD-9793-4552-A446-229095D10569}" dt="2024-01-08T11:05:07.359" v="1364" actId="47"/>
        <pc:sldMkLst>
          <pc:docMk/>
          <pc:sldMk cId="0" sldId="380"/>
        </pc:sldMkLst>
      </pc:sldChg>
      <pc:sldChg chg="delSp modSp mod">
        <pc:chgData name="Hoang Dang Nguyen" userId="1de6b3a7-5191-4a0c-8968-b8f905305e1d" providerId="ADAL" clId="{871E77AD-9793-4552-A446-229095D10569}" dt="2024-01-10T21:08:02.854" v="1597" actId="478"/>
        <pc:sldMkLst>
          <pc:docMk/>
          <pc:sldMk cId="0" sldId="402"/>
        </pc:sldMkLst>
        <pc:spChg chg="mod">
          <ac:chgData name="Hoang Dang Nguyen" userId="1de6b3a7-5191-4a0c-8968-b8f905305e1d" providerId="ADAL" clId="{871E77AD-9793-4552-A446-229095D10569}" dt="2024-01-10T21:07:46.797" v="1589"/>
          <ac:spMkLst>
            <pc:docMk/>
            <pc:sldMk cId="0" sldId="402"/>
            <ac:spMk id="15362" creationId="{82EDDC1E-DC39-0C1A-9D72-73E176B619D2}"/>
          </ac:spMkLst>
        </pc:spChg>
        <pc:picChg chg="del mod">
          <ac:chgData name="Hoang Dang Nguyen" userId="1de6b3a7-5191-4a0c-8968-b8f905305e1d" providerId="ADAL" clId="{871E77AD-9793-4552-A446-229095D10569}" dt="2024-01-10T21:08:02.854" v="1597" actId="478"/>
          <ac:picMkLst>
            <pc:docMk/>
            <pc:sldMk cId="0" sldId="402"/>
            <ac:picMk id="2050" creationId="{DF505F5C-3745-2430-69FF-F1C8FF80BC89}"/>
          </ac:picMkLst>
        </pc:picChg>
      </pc:sldChg>
      <pc:sldChg chg="del">
        <pc:chgData name="Hoang Dang Nguyen" userId="1de6b3a7-5191-4a0c-8968-b8f905305e1d" providerId="ADAL" clId="{871E77AD-9793-4552-A446-229095D10569}" dt="2024-01-05T16:05:34.909" v="59" actId="47"/>
        <pc:sldMkLst>
          <pc:docMk/>
          <pc:sldMk cId="3613172321" sldId="404"/>
        </pc:sldMkLst>
      </pc:sldChg>
      <pc:sldChg chg="del">
        <pc:chgData name="Hoang Dang Nguyen" userId="1de6b3a7-5191-4a0c-8968-b8f905305e1d" providerId="ADAL" clId="{871E77AD-9793-4552-A446-229095D10569}" dt="2024-01-05T16:05:35.098" v="60" actId="47"/>
        <pc:sldMkLst>
          <pc:docMk/>
          <pc:sldMk cId="2772748589" sldId="405"/>
        </pc:sldMkLst>
      </pc:sldChg>
      <pc:sldChg chg="delSp modSp add mod">
        <pc:chgData name="Hoang Dang Nguyen" userId="1de6b3a7-5191-4a0c-8968-b8f905305e1d" providerId="ADAL" clId="{871E77AD-9793-4552-A446-229095D10569}" dt="2024-01-10T21:07:00.504" v="1565" actId="404"/>
        <pc:sldMkLst>
          <pc:docMk/>
          <pc:sldMk cId="0" sldId="416"/>
        </pc:sldMkLst>
        <pc:spChg chg="mod">
          <ac:chgData name="Hoang Dang Nguyen" userId="1de6b3a7-5191-4a0c-8968-b8f905305e1d" providerId="ADAL" clId="{871E77AD-9793-4552-A446-229095D10569}" dt="2024-01-10T21:07:00.504" v="1565" actId="404"/>
          <ac:spMkLst>
            <pc:docMk/>
            <pc:sldMk cId="0" sldId="416"/>
            <ac:spMk id="58370" creationId="{80CE72A5-9292-00C7-14CF-D8ACBB19E7F1}"/>
          </ac:spMkLst>
        </pc:spChg>
        <pc:spChg chg="del">
          <ac:chgData name="Hoang Dang Nguyen" userId="1de6b3a7-5191-4a0c-8968-b8f905305e1d" providerId="ADAL" clId="{871E77AD-9793-4552-A446-229095D10569}" dt="2024-01-10T21:06:33.805" v="1552" actId="478"/>
          <ac:spMkLst>
            <pc:docMk/>
            <pc:sldMk cId="0" sldId="416"/>
            <ac:spMk id="58371" creationId="{4680DFF9-5D88-2A49-AD51-B7854CEA7BB3}"/>
          </ac:spMkLst>
        </pc:spChg>
        <pc:spChg chg="mod">
          <ac:chgData name="Hoang Dang Nguyen" userId="1de6b3a7-5191-4a0c-8968-b8f905305e1d" providerId="ADAL" clId="{871E77AD-9793-4552-A446-229095D10569}" dt="2024-01-10T21:06:54.286" v="1563" actId="14100"/>
          <ac:spMkLst>
            <pc:docMk/>
            <pc:sldMk cId="0" sldId="416"/>
            <ac:spMk id="58375" creationId="{D6D7DCF0-FF9A-C9CA-8340-BF7E72ECB51A}"/>
          </ac:spMkLst>
        </pc:spChg>
        <pc:picChg chg="mod">
          <ac:chgData name="Hoang Dang Nguyen" userId="1de6b3a7-5191-4a0c-8968-b8f905305e1d" providerId="ADAL" clId="{871E77AD-9793-4552-A446-229095D10569}" dt="2024-01-10T21:06:49.661" v="1561" actId="1035"/>
          <ac:picMkLst>
            <pc:docMk/>
            <pc:sldMk cId="0" sldId="416"/>
            <ac:picMk id="58374" creationId="{59C9C5A0-3AE2-1AF6-C6FE-AC31AE7D83C5}"/>
          </ac:picMkLst>
        </pc:picChg>
      </pc:sldChg>
      <pc:sldChg chg="del">
        <pc:chgData name="Hoang Dang Nguyen" userId="1de6b3a7-5191-4a0c-8968-b8f905305e1d" providerId="ADAL" clId="{871E77AD-9793-4552-A446-229095D10569}" dt="2024-01-05T16:05:35.852" v="64" actId="47"/>
        <pc:sldMkLst>
          <pc:docMk/>
          <pc:sldMk cId="0" sldId="419"/>
        </pc:sldMkLst>
      </pc:sldChg>
      <pc:sldChg chg="modSp mod">
        <pc:chgData name="Hoang Dang Nguyen" userId="1de6b3a7-5191-4a0c-8968-b8f905305e1d" providerId="ADAL" clId="{871E77AD-9793-4552-A446-229095D10569}" dt="2024-01-10T21:04:57.195" v="1511" actId="113"/>
        <pc:sldMkLst>
          <pc:docMk/>
          <pc:sldMk cId="0" sldId="421"/>
        </pc:sldMkLst>
        <pc:spChg chg="mod">
          <ac:chgData name="Hoang Dang Nguyen" userId="1de6b3a7-5191-4a0c-8968-b8f905305e1d" providerId="ADAL" clId="{871E77AD-9793-4552-A446-229095D10569}" dt="2024-01-10T21:04:57.195" v="1511" actId="113"/>
          <ac:spMkLst>
            <pc:docMk/>
            <pc:sldMk cId="0" sldId="421"/>
            <ac:spMk id="7170" creationId="{1D7E4AAF-7E7E-8772-E65C-A7102971F0DB}"/>
          </ac:spMkLst>
        </pc:spChg>
        <pc:spChg chg="mod">
          <ac:chgData name="Hoang Dang Nguyen" userId="1de6b3a7-5191-4a0c-8968-b8f905305e1d" providerId="ADAL" clId="{871E77AD-9793-4552-A446-229095D10569}" dt="2024-01-08T11:05:16.500" v="1389" actId="20577"/>
          <ac:spMkLst>
            <pc:docMk/>
            <pc:sldMk cId="0" sldId="421"/>
            <ac:spMk id="7171" creationId="{2A2F879C-01D9-3C8A-0F3C-4A9703AA2CE4}"/>
          </ac:spMkLst>
        </pc:spChg>
      </pc:sldChg>
      <pc:sldChg chg="del">
        <pc:chgData name="Hoang Dang Nguyen" userId="1de6b3a7-5191-4a0c-8968-b8f905305e1d" providerId="ADAL" clId="{871E77AD-9793-4552-A446-229095D10569}" dt="2024-01-10T21:04:54.663" v="1510" actId="47"/>
        <pc:sldMkLst>
          <pc:docMk/>
          <pc:sldMk cId="290787176" sldId="422"/>
        </pc:sldMkLst>
      </pc:sldChg>
      <pc:sldChg chg="modSp add del mod">
        <pc:chgData name="Hoang Dang Nguyen" userId="1de6b3a7-5191-4a0c-8968-b8f905305e1d" providerId="ADAL" clId="{871E77AD-9793-4552-A446-229095D10569}" dt="2024-01-10T21:07:53.679" v="1594" actId="113"/>
        <pc:sldMkLst>
          <pc:docMk/>
          <pc:sldMk cId="2124964315" sldId="433"/>
        </pc:sldMkLst>
        <pc:spChg chg="mod">
          <ac:chgData name="Hoang Dang Nguyen" userId="1de6b3a7-5191-4a0c-8968-b8f905305e1d" providerId="ADAL" clId="{871E77AD-9793-4552-A446-229095D10569}" dt="2024-01-10T21:07:53.679" v="1594" actId="113"/>
          <ac:spMkLst>
            <pc:docMk/>
            <pc:sldMk cId="2124964315" sldId="433"/>
            <ac:spMk id="2" creationId="{C4390D44-9FCD-B0FF-6FF1-2956B6C2081B}"/>
          </ac:spMkLst>
        </pc:spChg>
        <pc:spChg chg="mod">
          <ac:chgData name="Hoang Dang Nguyen" userId="1de6b3a7-5191-4a0c-8968-b8f905305e1d" providerId="ADAL" clId="{871E77AD-9793-4552-A446-229095D10569}" dt="2024-01-05T16:41:24.018" v="1256" actId="403"/>
          <ac:spMkLst>
            <pc:docMk/>
            <pc:sldMk cId="2124964315" sldId="433"/>
            <ac:spMk id="3" creationId="{362B46A2-8D14-3CF2-4830-85B7761379B4}"/>
          </ac:spMkLst>
        </pc:spChg>
        <pc:spChg chg="mod">
          <ac:chgData name="Hoang Dang Nguyen" userId="1de6b3a7-5191-4a0c-8968-b8f905305e1d" providerId="ADAL" clId="{871E77AD-9793-4552-A446-229095D10569}" dt="2024-01-05T16:41:22.306" v="1253" actId="403"/>
          <ac:spMkLst>
            <pc:docMk/>
            <pc:sldMk cId="2124964315" sldId="433"/>
            <ac:spMk id="6" creationId="{12C77B3C-9D92-ACE7-D4D2-B345FB18B400}"/>
          </ac:spMkLst>
        </pc:spChg>
      </pc:sldChg>
      <pc:sldChg chg="addSp delSp modSp mod">
        <pc:chgData name="Hoang Dang Nguyen" userId="1de6b3a7-5191-4a0c-8968-b8f905305e1d" providerId="ADAL" clId="{871E77AD-9793-4552-A446-229095D10569}" dt="2024-01-10T21:08:44.567" v="1605" actId="113"/>
        <pc:sldMkLst>
          <pc:docMk/>
          <pc:sldMk cId="3814033428" sldId="436"/>
        </pc:sldMkLst>
        <pc:spChg chg="mod">
          <ac:chgData name="Hoang Dang Nguyen" userId="1de6b3a7-5191-4a0c-8968-b8f905305e1d" providerId="ADAL" clId="{871E77AD-9793-4552-A446-229095D10569}" dt="2024-01-10T21:08:44.567" v="1605" actId="113"/>
          <ac:spMkLst>
            <pc:docMk/>
            <pc:sldMk cId="3814033428" sldId="436"/>
            <ac:spMk id="2" creationId="{C7330774-A81E-1D91-87ED-E6F5CE327A30}"/>
          </ac:spMkLst>
        </pc:spChg>
        <pc:spChg chg="mod">
          <ac:chgData name="Hoang Dang Nguyen" userId="1de6b3a7-5191-4a0c-8968-b8f905305e1d" providerId="ADAL" clId="{871E77AD-9793-4552-A446-229095D10569}" dt="2024-01-10T21:08:16.088" v="1601" actId="403"/>
          <ac:spMkLst>
            <pc:docMk/>
            <pc:sldMk cId="3814033428" sldId="436"/>
            <ac:spMk id="3" creationId="{1115277C-4362-B22D-0C37-362DB9B801AC}"/>
          </ac:spMkLst>
        </pc:spChg>
        <pc:picChg chg="del">
          <ac:chgData name="Hoang Dang Nguyen" userId="1de6b3a7-5191-4a0c-8968-b8f905305e1d" providerId="ADAL" clId="{871E77AD-9793-4552-A446-229095D10569}" dt="2024-01-08T11:22:06.380" v="1496" actId="478"/>
          <ac:picMkLst>
            <pc:docMk/>
            <pc:sldMk cId="3814033428" sldId="436"/>
            <ac:picMk id="1026" creationId="{2BEFBA33-9D04-C184-A04B-E2E3A11EA751}"/>
          </ac:picMkLst>
        </pc:picChg>
        <pc:picChg chg="add mod">
          <ac:chgData name="Hoang Dang Nguyen" userId="1de6b3a7-5191-4a0c-8968-b8f905305e1d" providerId="ADAL" clId="{871E77AD-9793-4552-A446-229095D10569}" dt="2024-01-10T21:08:13.163" v="1599" actId="1076"/>
          <ac:picMkLst>
            <pc:docMk/>
            <pc:sldMk cId="3814033428" sldId="436"/>
            <ac:picMk id="2050" creationId="{249FC43C-C845-4714-4191-134E6FBDE94A}"/>
          </ac:picMkLst>
        </pc:picChg>
      </pc:sldChg>
      <pc:sldChg chg="del">
        <pc:chgData name="Hoang Dang Nguyen" userId="1de6b3a7-5191-4a0c-8968-b8f905305e1d" providerId="ADAL" clId="{871E77AD-9793-4552-A446-229095D10569}" dt="2024-01-05T16:05:33.371" v="50" actId="47"/>
        <pc:sldMkLst>
          <pc:docMk/>
          <pc:sldMk cId="3846736167" sldId="437"/>
        </pc:sldMkLst>
      </pc:sldChg>
      <pc:sldChg chg="del">
        <pc:chgData name="Hoang Dang Nguyen" userId="1de6b3a7-5191-4a0c-8968-b8f905305e1d" providerId="ADAL" clId="{871E77AD-9793-4552-A446-229095D10569}" dt="2024-01-05T16:05:33.544" v="51" actId="47"/>
        <pc:sldMkLst>
          <pc:docMk/>
          <pc:sldMk cId="4147534294" sldId="438"/>
        </pc:sldMkLst>
      </pc:sldChg>
      <pc:sldChg chg="del">
        <pc:chgData name="Hoang Dang Nguyen" userId="1de6b3a7-5191-4a0c-8968-b8f905305e1d" providerId="ADAL" clId="{871E77AD-9793-4552-A446-229095D10569}" dt="2024-01-05T16:05:33.717" v="52" actId="47"/>
        <pc:sldMkLst>
          <pc:docMk/>
          <pc:sldMk cId="3825696754" sldId="439"/>
        </pc:sldMkLst>
      </pc:sldChg>
      <pc:sldChg chg="del">
        <pc:chgData name="Hoang Dang Nguyen" userId="1de6b3a7-5191-4a0c-8968-b8f905305e1d" providerId="ADAL" clId="{871E77AD-9793-4552-A446-229095D10569}" dt="2024-01-05T16:05:34.218" v="55" actId="47"/>
        <pc:sldMkLst>
          <pc:docMk/>
          <pc:sldMk cId="827091277" sldId="440"/>
        </pc:sldMkLst>
      </pc:sldChg>
      <pc:sldChg chg="del">
        <pc:chgData name="Hoang Dang Nguyen" userId="1de6b3a7-5191-4a0c-8968-b8f905305e1d" providerId="ADAL" clId="{871E77AD-9793-4552-A446-229095D10569}" dt="2024-01-05T16:05:33.874" v="53" actId="47"/>
        <pc:sldMkLst>
          <pc:docMk/>
          <pc:sldMk cId="2742646009" sldId="441"/>
        </pc:sldMkLst>
      </pc:sldChg>
      <pc:sldChg chg="del">
        <pc:chgData name="Hoang Dang Nguyen" userId="1de6b3a7-5191-4a0c-8968-b8f905305e1d" providerId="ADAL" clId="{871E77AD-9793-4552-A446-229095D10569}" dt="2024-01-05T16:05:34.046" v="54" actId="47"/>
        <pc:sldMkLst>
          <pc:docMk/>
          <pc:sldMk cId="3351957265" sldId="442"/>
        </pc:sldMkLst>
      </pc:sldChg>
      <pc:sldChg chg="del">
        <pc:chgData name="Hoang Dang Nguyen" userId="1de6b3a7-5191-4a0c-8968-b8f905305e1d" providerId="ADAL" clId="{871E77AD-9793-4552-A446-229095D10569}" dt="2024-01-05T16:05:34.385" v="56" actId="47"/>
        <pc:sldMkLst>
          <pc:docMk/>
          <pc:sldMk cId="338656571" sldId="444"/>
        </pc:sldMkLst>
      </pc:sldChg>
      <pc:sldChg chg="del">
        <pc:chgData name="Hoang Dang Nguyen" userId="1de6b3a7-5191-4a0c-8968-b8f905305e1d" providerId="ADAL" clId="{871E77AD-9793-4552-A446-229095D10569}" dt="2024-01-05T16:05:34.548" v="57" actId="47"/>
        <pc:sldMkLst>
          <pc:docMk/>
          <pc:sldMk cId="99216182" sldId="445"/>
        </pc:sldMkLst>
      </pc:sldChg>
      <pc:sldChg chg="del">
        <pc:chgData name="Hoang Dang Nguyen" userId="1de6b3a7-5191-4a0c-8968-b8f905305e1d" providerId="ADAL" clId="{871E77AD-9793-4552-A446-229095D10569}" dt="2024-01-05T16:05:34.736" v="58" actId="47"/>
        <pc:sldMkLst>
          <pc:docMk/>
          <pc:sldMk cId="1456666734" sldId="446"/>
        </pc:sldMkLst>
      </pc:sldChg>
      <pc:sldChg chg="del">
        <pc:chgData name="Hoang Dang Nguyen" userId="1de6b3a7-5191-4a0c-8968-b8f905305e1d" providerId="ADAL" clId="{871E77AD-9793-4552-A446-229095D10569}" dt="2024-01-05T16:05:35.270" v="61" actId="47"/>
        <pc:sldMkLst>
          <pc:docMk/>
          <pc:sldMk cId="2877152714" sldId="447"/>
        </pc:sldMkLst>
      </pc:sldChg>
      <pc:sldChg chg="del">
        <pc:chgData name="Hoang Dang Nguyen" userId="1de6b3a7-5191-4a0c-8968-b8f905305e1d" providerId="ADAL" clId="{871E77AD-9793-4552-A446-229095D10569}" dt="2024-01-05T16:05:35.475" v="62" actId="47"/>
        <pc:sldMkLst>
          <pc:docMk/>
          <pc:sldMk cId="1856680686" sldId="448"/>
        </pc:sldMkLst>
      </pc:sldChg>
      <pc:sldChg chg="del">
        <pc:chgData name="Hoang Dang Nguyen" userId="1de6b3a7-5191-4a0c-8968-b8f905305e1d" providerId="ADAL" clId="{871E77AD-9793-4552-A446-229095D10569}" dt="2024-01-05T16:05:36.052" v="65" actId="47"/>
        <pc:sldMkLst>
          <pc:docMk/>
          <pc:sldMk cId="3238805129" sldId="449"/>
        </pc:sldMkLst>
      </pc:sldChg>
      <pc:sldChg chg="del">
        <pc:chgData name="Hoang Dang Nguyen" userId="1de6b3a7-5191-4a0c-8968-b8f905305e1d" providerId="ADAL" clId="{871E77AD-9793-4552-A446-229095D10569}" dt="2024-01-05T16:05:35.668" v="63" actId="47"/>
        <pc:sldMkLst>
          <pc:docMk/>
          <pc:sldMk cId="3612913559" sldId="450"/>
        </pc:sldMkLst>
      </pc:sldChg>
      <pc:sldChg chg="del">
        <pc:chgData name="Hoang Dang Nguyen" userId="1de6b3a7-5191-4a0c-8968-b8f905305e1d" providerId="ADAL" clId="{871E77AD-9793-4552-A446-229095D10569}" dt="2024-01-05T16:05:36.254" v="66" actId="47"/>
        <pc:sldMkLst>
          <pc:docMk/>
          <pc:sldMk cId="3011267330" sldId="452"/>
        </pc:sldMkLst>
      </pc:sldChg>
      <pc:sldChg chg="del">
        <pc:chgData name="Hoang Dang Nguyen" userId="1de6b3a7-5191-4a0c-8968-b8f905305e1d" providerId="ADAL" clId="{871E77AD-9793-4552-A446-229095D10569}" dt="2024-01-05T16:05:36.453" v="67" actId="47"/>
        <pc:sldMkLst>
          <pc:docMk/>
          <pc:sldMk cId="1770967947" sldId="453"/>
        </pc:sldMkLst>
      </pc:sldChg>
      <pc:sldChg chg="del">
        <pc:chgData name="Hoang Dang Nguyen" userId="1de6b3a7-5191-4a0c-8968-b8f905305e1d" providerId="ADAL" clId="{871E77AD-9793-4552-A446-229095D10569}" dt="2024-01-05T16:05:36.657" v="68" actId="47"/>
        <pc:sldMkLst>
          <pc:docMk/>
          <pc:sldMk cId="2571157775" sldId="454"/>
        </pc:sldMkLst>
      </pc:sldChg>
      <pc:sldChg chg="add del">
        <pc:chgData name="Hoang Dang Nguyen" userId="1de6b3a7-5191-4a0c-8968-b8f905305e1d" providerId="ADAL" clId="{871E77AD-9793-4552-A446-229095D10569}" dt="2024-01-05T16:33:32.430" v="1243" actId="47"/>
        <pc:sldMkLst>
          <pc:docMk/>
          <pc:sldMk cId="2647263247" sldId="455"/>
        </pc:sldMkLst>
      </pc:sldChg>
      <pc:sldChg chg="addSp delSp modSp add mod modNotesTx">
        <pc:chgData name="Hoang Dang Nguyen" userId="1de6b3a7-5191-4a0c-8968-b8f905305e1d" providerId="ADAL" clId="{871E77AD-9793-4552-A446-229095D10569}" dt="2024-01-05T16:39:53.908" v="1244" actId="2711"/>
        <pc:sldMkLst>
          <pc:docMk/>
          <pc:sldMk cId="1320046441" sldId="456"/>
        </pc:sldMkLst>
        <pc:spChg chg="mod">
          <ac:chgData name="Hoang Dang Nguyen" userId="1de6b3a7-5191-4a0c-8968-b8f905305e1d" providerId="ADAL" clId="{871E77AD-9793-4552-A446-229095D10569}" dt="2024-01-05T16:09:46.953" v="138"/>
          <ac:spMkLst>
            <pc:docMk/>
            <pc:sldMk cId="1320046441" sldId="456"/>
            <ac:spMk id="27650" creationId="{D7F055EF-2EBB-643B-CF8B-06A8E157E35C}"/>
          </ac:spMkLst>
        </pc:spChg>
        <pc:spChg chg="mod">
          <ac:chgData name="Hoang Dang Nguyen" userId="1de6b3a7-5191-4a0c-8968-b8f905305e1d" providerId="ADAL" clId="{871E77AD-9793-4552-A446-229095D10569}" dt="2024-01-05T16:39:53.908" v="1244" actId="2711"/>
          <ac:spMkLst>
            <pc:docMk/>
            <pc:sldMk cId="1320046441" sldId="456"/>
            <ac:spMk id="27651" creationId="{40C9D677-77BB-63DF-AC88-286D196D7A7D}"/>
          </ac:spMkLst>
        </pc:spChg>
        <pc:picChg chg="add del mod">
          <ac:chgData name="Hoang Dang Nguyen" userId="1de6b3a7-5191-4a0c-8968-b8f905305e1d" providerId="ADAL" clId="{871E77AD-9793-4552-A446-229095D10569}" dt="2024-01-05T16:13:38.199" v="427" actId="478"/>
          <ac:picMkLst>
            <pc:docMk/>
            <pc:sldMk cId="1320046441" sldId="456"/>
            <ac:picMk id="3" creationId="{2F635E6E-4CD3-D814-7752-F31BC82DBD21}"/>
          </ac:picMkLst>
        </pc:picChg>
      </pc:sldChg>
      <pc:sldChg chg="modSp add mod modNotesTx">
        <pc:chgData name="Hoang Dang Nguyen" userId="1de6b3a7-5191-4a0c-8968-b8f905305e1d" providerId="ADAL" clId="{871E77AD-9793-4552-A446-229095D10569}" dt="2024-01-10T21:07:04.591" v="1569" actId="113"/>
        <pc:sldMkLst>
          <pc:docMk/>
          <pc:sldMk cId="784575051" sldId="457"/>
        </pc:sldMkLst>
        <pc:spChg chg="mod">
          <ac:chgData name="Hoang Dang Nguyen" userId="1de6b3a7-5191-4a0c-8968-b8f905305e1d" providerId="ADAL" clId="{871E77AD-9793-4552-A446-229095D10569}" dt="2024-01-10T21:07:04.591" v="1569" actId="113"/>
          <ac:spMkLst>
            <pc:docMk/>
            <pc:sldMk cId="784575051" sldId="457"/>
            <ac:spMk id="27650" creationId="{D7F055EF-2EBB-643B-CF8B-06A8E157E35C}"/>
          </ac:spMkLst>
        </pc:spChg>
        <pc:spChg chg="mod">
          <ac:chgData name="Hoang Dang Nguyen" userId="1de6b3a7-5191-4a0c-8968-b8f905305e1d" providerId="ADAL" clId="{871E77AD-9793-4552-A446-229095D10569}" dt="2024-01-05T16:28:14.088" v="943" actId="20577"/>
          <ac:spMkLst>
            <pc:docMk/>
            <pc:sldMk cId="784575051" sldId="457"/>
            <ac:spMk id="27651" creationId="{40C9D677-77BB-63DF-AC88-286D196D7A7D}"/>
          </ac:spMkLst>
        </pc:spChg>
      </pc:sldChg>
      <pc:sldChg chg="modSp add mod modNotesTx">
        <pc:chgData name="Hoang Dang Nguyen" userId="1de6b3a7-5191-4a0c-8968-b8f905305e1d" providerId="ADAL" clId="{871E77AD-9793-4552-A446-229095D10569}" dt="2024-01-10T21:07:31.840" v="1582" actId="113"/>
        <pc:sldMkLst>
          <pc:docMk/>
          <pc:sldMk cId="2886539630" sldId="458"/>
        </pc:sldMkLst>
        <pc:spChg chg="mod">
          <ac:chgData name="Hoang Dang Nguyen" userId="1de6b3a7-5191-4a0c-8968-b8f905305e1d" providerId="ADAL" clId="{871E77AD-9793-4552-A446-229095D10569}" dt="2024-01-10T21:07:31.840" v="1582" actId="113"/>
          <ac:spMkLst>
            <pc:docMk/>
            <pc:sldMk cId="2886539630" sldId="458"/>
            <ac:spMk id="27650" creationId="{D7F055EF-2EBB-643B-CF8B-06A8E157E35C}"/>
          </ac:spMkLst>
        </pc:spChg>
        <pc:spChg chg="mod">
          <ac:chgData name="Hoang Dang Nguyen" userId="1de6b3a7-5191-4a0c-8968-b8f905305e1d" providerId="ADAL" clId="{871E77AD-9793-4552-A446-229095D10569}" dt="2024-01-05T16:32:22.388" v="1242" actId="15"/>
          <ac:spMkLst>
            <pc:docMk/>
            <pc:sldMk cId="2886539630" sldId="458"/>
            <ac:spMk id="27651" creationId="{40C9D677-77BB-63DF-AC88-286D196D7A7D}"/>
          </ac:spMkLst>
        </pc:spChg>
      </pc:sldChg>
      <pc:sldChg chg="addSp delSp modSp add mod">
        <pc:chgData name="Hoang Dang Nguyen" userId="1de6b3a7-5191-4a0c-8968-b8f905305e1d" providerId="ADAL" clId="{871E77AD-9793-4552-A446-229095D10569}" dt="2024-01-05T16:16:06.654" v="520" actId="1036"/>
        <pc:sldMkLst>
          <pc:docMk/>
          <pc:sldMk cId="1340680056" sldId="459"/>
        </pc:sldMkLst>
        <pc:spChg chg="add del mod">
          <ac:chgData name="Hoang Dang Nguyen" userId="1de6b3a7-5191-4a0c-8968-b8f905305e1d" providerId="ADAL" clId="{871E77AD-9793-4552-A446-229095D10569}" dt="2024-01-05T16:13:27.252" v="423" actId="478"/>
          <ac:spMkLst>
            <pc:docMk/>
            <pc:sldMk cId="1340680056" sldId="459"/>
            <ac:spMk id="2" creationId="{85DF47F9-23F2-EF43-4749-F5FB5097F28B}"/>
          </ac:spMkLst>
        </pc:spChg>
        <pc:spChg chg="add mod">
          <ac:chgData name="Hoang Dang Nguyen" userId="1de6b3a7-5191-4a0c-8968-b8f905305e1d" providerId="ADAL" clId="{871E77AD-9793-4552-A446-229095D10569}" dt="2024-01-05T16:16:06.654" v="520" actId="1036"/>
          <ac:spMkLst>
            <pc:docMk/>
            <pc:sldMk cId="1340680056" sldId="459"/>
            <ac:spMk id="5" creationId="{DB18C9C6-7A26-34E0-91C5-718831F42C54}"/>
          </ac:spMkLst>
        </pc:spChg>
        <pc:spChg chg="del">
          <ac:chgData name="Hoang Dang Nguyen" userId="1de6b3a7-5191-4a0c-8968-b8f905305e1d" providerId="ADAL" clId="{871E77AD-9793-4552-A446-229095D10569}" dt="2024-01-05T16:13:25.603" v="422" actId="478"/>
          <ac:spMkLst>
            <pc:docMk/>
            <pc:sldMk cId="1340680056" sldId="459"/>
            <ac:spMk id="27651" creationId="{40C9D677-77BB-63DF-AC88-286D196D7A7D}"/>
          </ac:spMkLst>
        </pc:spChg>
        <pc:picChg chg="mod">
          <ac:chgData name="Hoang Dang Nguyen" userId="1de6b3a7-5191-4a0c-8968-b8f905305e1d" providerId="ADAL" clId="{871E77AD-9793-4552-A446-229095D10569}" dt="2024-01-05T16:16:03.468" v="511" actId="14100"/>
          <ac:picMkLst>
            <pc:docMk/>
            <pc:sldMk cId="1340680056" sldId="459"/>
            <ac:picMk id="3" creationId="{2F635E6E-4CD3-D814-7752-F31BC82DBD21}"/>
          </ac:picMkLst>
        </pc:picChg>
      </pc:sldChg>
      <pc:sldChg chg="modSp add mod modNotesTx">
        <pc:chgData name="Hoang Dang Nguyen" userId="1de6b3a7-5191-4a0c-8968-b8f905305e1d" providerId="ADAL" clId="{871E77AD-9793-4552-A446-229095D10569}" dt="2024-01-05T16:40:02.441" v="1246" actId="404"/>
        <pc:sldMkLst>
          <pc:docMk/>
          <pc:sldMk cId="1090814161" sldId="460"/>
        </pc:sldMkLst>
        <pc:spChg chg="mod">
          <ac:chgData name="Hoang Dang Nguyen" userId="1de6b3a7-5191-4a0c-8968-b8f905305e1d" providerId="ADAL" clId="{871E77AD-9793-4552-A446-229095D10569}" dt="2024-01-05T16:40:02.441" v="1246" actId="404"/>
          <ac:spMkLst>
            <pc:docMk/>
            <pc:sldMk cId="1090814161" sldId="460"/>
            <ac:spMk id="27651" creationId="{40C9D677-77BB-63DF-AC88-286D196D7A7D}"/>
          </ac:spMkLst>
        </pc:spChg>
      </pc:sldChg>
      <pc:sldChg chg="modSp add mod modNotesTx">
        <pc:chgData name="Hoang Dang Nguyen" userId="1de6b3a7-5191-4a0c-8968-b8f905305e1d" providerId="ADAL" clId="{871E77AD-9793-4552-A446-229095D10569}" dt="2024-01-05T16:40:05.881" v="1247" actId="2711"/>
        <pc:sldMkLst>
          <pc:docMk/>
          <pc:sldMk cId="2958889396" sldId="461"/>
        </pc:sldMkLst>
        <pc:spChg chg="mod">
          <ac:chgData name="Hoang Dang Nguyen" userId="1de6b3a7-5191-4a0c-8968-b8f905305e1d" providerId="ADAL" clId="{871E77AD-9793-4552-A446-229095D10569}" dt="2024-01-05T16:40:05.881" v="1247" actId="2711"/>
          <ac:spMkLst>
            <pc:docMk/>
            <pc:sldMk cId="2958889396" sldId="461"/>
            <ac:spMk id="27651" creationId="{40C9D677-77BB-63DF-AC88-286D196D7A7D}"/>
          </ac:spMkLst>
        </pc:spChg>
      </pc:sldChg>
      <pc:sldChg chg="addSp delSp modSp new mod">
        <pc:chgData name="Hoang Dang Nguyen" userId="1de6b3a7-5191-4a0c-8968-b8f905305e1d" providerId="ADAL" clId="{871E77AD-9793-4552-A446-229095D10569}" dt="2024-01-08T11:07:13.701" v="1424" actId="403"/>
        <pc:sldMkLst>
          <pc:docMk/>
          <pc:sldMk cId="2184451405" sldId="462"/>
        </pc:sldMkLst>
        <pc:spChg chg="mod">
          <ac:chgData name="Hoang Dang Nguyen" userId="1de6b3a7-5191-4a0c-8968-b8f905305e1d" providerId="ADAL" clId="{871E77AD-9793-4552-A446-229095D10569}" dt="2024-01-05T16:19:49.476" v="723" actId="14100"/>
          <ac:spMkLst>
            <pc:docMk/>
            <pc:sldMk cId="2184451405" sldId="462"/>
            <ac:spMk id="2" creationId="{4762B726-C9BC-413A-3752-BDC3EA356BCB}"/>
          </ac:spMkLst>
        </pc:spChg>
        <pc:spChg chg="add mod">
          <ac:chgData name="Hoang Dang Nguyen" userId="1de6b3a7-5191-4a0c-8968-b8f905305e1d" providerId="ADAL" clId="{871E77AD-9793-4552-A446-229095D10569}" dt="2024-01-08T11:07:13.701" v="1424" actId="403"/>
          <ac:spMkLst>
            <pc:docMk/>
            <pc:sldMk cId="2184451405" sldId="462"/>
            <ac:spMk id="3" creationId="{547E5F34-A28B-54B0-57B4-3B906E9567C6}"/>
          </ac:spMkLst>
        </pc:spChg>
        <pc:spChg chg="del">
          <ac:chgData name="Hoang Dang Nguyen" userId="1de6b3a7-5191-4a0c-8968-b8f905305e1d" providerId="ADAL" clId="{871E77AD-9793-4552-A446-229095D10569}" dt="2024-01-05T16:20:08.334" v="727" actId="478"/>
          <ac:spMkLst>
            <pc:docMk/>
            <pc:sldMk cId="2184451405" sldId="462"/>
            <ac:spMk id="3" creationId="{6359C3F1-95DA-317B-3248-4EFD07C05067}"/>
          </ac:spMkLst>
        </pc:spChg>
        <pc:spChg chg="add mod">
          <ac:chgData name="Hoang Dang Nguyen" userId="1de6b3a7-5191-4a0c-8968-b8f905305e1d" providerId="ADAL" clId="{871E77AD-9793-4552-A446-229095D10569}" dt="2024-01-05T16:19:46.609" v="722"/>
          <ac:spMkLst>
            <pc:docMk/>
            <pc:sldMk cId="2184451405" sldId="462"/>
            <ac:spMk id="4" creationId="{A730C414-BC57-B07E-C350-9E8360E63A25}"/>
          </ac:spMkLst>
        </pc:spChg>
        <pc:spChg chg="add mod">
          <ac:chgData name="Hoang Dang Nguyen" userId="1de6b3a7-5191-4a0c-8968-b8f905305e1d" providerId="ADAL" clId="{871E77AD-9793-4552-A446-229095D10569}" dt="2024-01-08T11:06:24.698" v="1394" actId="1076"/>
          <ac:spMkLst>
            <pc:docMk/>
            <pc:sldMk cId="2184451405" sldId="462"/>
            <ac:spMk id="7" creationId="{3E8BAB17-400B-C52D-5F2C-854A7F6A0277}"/>
          </ac:spMkLst>
        </pc:spChg>
        <pc:picChg chg="add del mod">
          <ac:chgData name="Hoang Dang Nguyen" userId="1de6b3a7-5191-4a0c-8968-b8f905305e1d" providerId="ADAL" clId="{871E77AD-9793-4552-A446-229095D10569}" dt="2024-01-05T16:20:42.381" v="733" actId="478"/>
          <ac:picMkLst>
            <pc:docMk/>
            <pc:sldMk cId="2184451405" sldId="462"/>
            <ac:picMk id="6" creationId="{1199641E-B7F5-AE2E-A11D-F1A549748DC1}"/>
          </ac:picMkLst>
        </pc:picChg>
        <pc:picChg chg="add mod modCrop">
          <ac:chgData name="Hoang Dang Nguyen" userId="1de6b3a7-5191-4a0c-8968-b8f905305e1d" providerId="ADAL" clId="{871E77AD-9793-4552-A446-229095D10569}" dt="2024-01-08T11:07:08.298" v="1420" actId="1036"/>
          <ac:picMkLst>
            <pc:docMk/>
            <pc:sldMk cId="2184451405" sldId="462"/>
            <ac:picMk id="9" creationId="{2AABFFC2-5697-2F24-C239-01429C0038F6}"/>
          </ac:picMkLst>
        </pc:picChg>
      </pc:sldChg>
      <pc:sldChg chg="addSp delSp modSp new mod modNotesTx">
        <pc:chgData name="Hoang Dang Nguyen" userId="1de6b3a7-5191-4a0c-8968-b8f905305e1d" providerId="ADAL" clId="{871E77AD-9793-4552-A446-229095D10569}" dt="2024-01-10T21:07:27.777" v="1578"/>
        <pc:sldMkLst>
          <pc:docMk/>
          <pc:sldMk cId="2228893554" sldId="463"/>
        </pc:sldMkLst>
        <pc:spChg chg="mod">
          <ac:chgData name="Hoang Dang Nguyen" userId="1de6b3a7-5191-4a0c-8968-b8f905305e1d" providerId="ADAL" clId="{871E77AD-9793-4552-A446-229095D10569}" dt="2024-01-10T21:07:27.777" v="1578"/>
          <ac:spMkLst>
            <pc:docMk/>
            <pc:sldMk cId="2228893554" sldId="463"/>
            <ac:spMk id="2" creationId="{C36F2975-DDCC-57CC-00E6-71261EFDD8AE}"/>
          </ac:spMkLst>
        </pc:spChg>
        <pc:spChg chg="mod">
          <ac:chgData name="Hoang Dang Nguyen" userId="1de6b3a7-5191-4a0c-8968-b8f905305e1d" providerId="ADAL" clId="{871E77AD-9793-4552-A446-229095D10569}" dt="2024-01-08T11:07:18.164" v="1427" actId="20577"/>
          <ac:spMkLst>
            <pc:docMk/>
            <pc:sldMk cId="2228893554" sldId="463"/>
            <ac:spMk id="3" creationId="{4393226D-C2A8-C714-F86D-65E401897217}"/>
          </ac:spMkLst>
        </pc:spChg>
        <pc:spChg chg="add mod">
          <ac:chgData name="Hoang Dang Nguyen" userId="1de6b3a7-5191-4a0c-8968-b8f905305e1d" providerId="ADAL" clId="{871E77AD-9793-4552-A446-229095D10569}" dt="2024-01-05T16:23:13.017" v="792"/>
          <ac:spMkLst>
            <pc:docMk/>
            <pc:sldMk cId="2228893554" sldId="463"/>
            <ac:spMk id="6" creationId="{6AA34251-C3BA-2466-36D8-9CE43C009B48}"/>
          </ac:spMkLst>
        </pc:spChg>
        <pc:spChg chg="add del mod">
          <ac:chgData name="Hoang Dang Nguyen" userId="1de6b3a7-5191-4a0c-8968-b8f905305e1d" providerId="ADAL" clId="{871E77AD-9793-4552-A446-229095D10569}" dt="2024-01-05T16:26:22.521" v="860" actId="478"/>
          <ac:spMkLst>
            <pc:docMk/>
            <pc:sldMk cId="2228893554" sldId="463"/>
            <ac:spMk id="7" creationId="{DC71C498-AE4B-0DBC-0CB5-9DCF89A2088D}"/>
          </ac:spMkLst>
        </pc:spChg>
        <pc:spChg chg="add del">
          <ac:chgData name="Hoang Dang Nguyen" userId="1de6b3a7-5191-4a0c-8968-b8f905305e1d" providerId="ADAL" clId="{871E77AD-9793-4552-A446-229095D10569}" dt="2024-01-05T16:23:51.056" v="800" actId="11529"/>
          <ac:spMkLst>
            <pc:docMk/>
            <pc:sldMk cId="2228893554" sldId="463"/>
            <ac:spMk id="8" creationId="{F02435FA-FA8A-4FF8-2B3C-97C88A591EEA}"/>
          </ac:spMkLst>
        </pc:spChg>
        <pc:spChg chg="add mod">
          <ac:chgData name="Hoang Dang Nguyen" userId="1de6b3a7-5191-4a0c-8968-b8f905305e1d" providerId="ADAL" clId="{871E77AD-9793-4552-A446-229095D10569}" dt="2024-01-05T16:24:02.865" v="803" actId="208"/>
          <ac:spMkLst>
            <pc:docMk/>
            <pc:sldMk cId="2228893554" sldId="463"/>
            <ac:spMk id="9" creationId="{30256C7F-1A02-DB3D-9066-1F8621AF371F}"/>
          </ac:spMkLst>
        </pc:spChg>
        <pc:spChg chg="add mod">
          <ac:chgData name="Hoang Dang Nguyen" userId="1de6b3a7-5191-4a0c-8968-b8f905305e1d" providerId="ADAL" clId="{871E77AD-9793-4552-A446-229095D10569}" dt="2024-01-05T16:26:19.341" v="859"/>
          <ac:spMkLst>
            <pc:docMk/>
            <pc:sldMk cId="2228893554" sldId="463"/>
            <ac:spMk id="10" creationId="{6371F715-E8F6-5784-37F6-45F30505D4BE}"/>
          </ac:spMkLst>
        </pc:spChg>
        <pc:picChg chg="add del mod">
          <ac:chgData name="Hoang Dang Nguyen" userId="1de6b3a7-5191-4a0c-8968-b8f905305e1d" providerId="ADAL" clId="{871E77AD-9793-4552-A446-229095D10569}" dt="2024-01-05T16:24:23.265" v="804" actId="478"/>
          <ac:picMkLst>
            <pc:docMk/>
            <pc:sldMk cId="2228893554" sldId="463"/>
            <ac:picMk id="5" creationId="{C0C65B67-A10E-556B-19BB-3A05AD8F1B5C}"/>
          </ac:picMkLst>
        </pc:picChg>
      </pc:sldChg>
      <pc:sldChg chg="modSp add mod modNotesTx">
        <pc:chgData name="Hoang Dang Nguyen" userId="1de6b3a7-5191-4a0c-8968-b8f905305e1d" providerId="ADAL" clId="{871E77AD-9793-4552-A446-229095D10569}" dt="2024-01-10T21:07:20.672" v="1577" actId="113"/>
        <pc:sldMkLst>
          <pc:docMk/>
          <pc:sldMk cId="3552394487" sldId="464"/>
        </pc:sldMkLst>
        <pc:spChg chg="mod">
          <ac:chgData name="Hoang Dang Nguyen" userId="1de6b3a7-5191-4a0c-8968-b8f905305e1d" providerId="ADAL" clId="{871E77AD-9793-4552-A446-229095D10569}" dt="2024-01-10T21:07:20.672" v="1577" actId="113"/>
          <ac:spMkLst>
            <pc:docMk/>
            <pc:sldMk cId="3552394487" sldId="464"/>
            <ac:spMk id="27650" creationId="{D7F055EF-2EBB-643B-CF8B-06A8E157E35C}"/>
          </ac:spMkLst>
        </pc:spChg>
        <pc:spChg chg="mod">
          <ac:chgData name="Hoang Dang Nguyen" userId="1de6b3a7-5191-4a0c-8968-b8f905305e1d" providerId="ADAL" clId="{871E77AD-9793-4552-A446-229095D10569}" dt="2024-01-08T11:12:22.052" v="1452" actId="12"/>
          <ac:spMkLst>
            <pc:docMk/>
            <pc:sldMk cId="3552394487" sldId="464"/>
            <ac:spMk id="27651" creationId="{40C9D677-77BB-63DF-AC88-286D196D7A7D}"/>
          </ac:spMkLst>
        </pc:spChg>
      </pc:sldChg>
      <pc:sldChg chg="modSp add del mod">
        <pc:chgData name="Hoang Dang Nguyen" userId="1de6b3a7-5191-4a0c-8968-b8f905305e1d" providerId="ADAL" clId="{871E77AD-9793-4552-A446-229095D10569}" dt="2024-01-08T11:07:29.330" v="1430" actId="47"/>
        <pc:sldMkLst>
          <pc:docMk/>
          <pc:sldMk cId="3947464876" sldId="464"/>
        </pc:sldMkLst>
        <pc:spChg chg="mod">
          <ac:chgData name="Hoang Dang Nguyen" userId="1de6b3a7-5191-4a0c-8968-b8f905305e1d" providerId="ADAL" clId="{871E77AD-9793-4552-A446-229095D10569}" dt="2024-01-08T11:07:22.457" v="1428" actId="21"/>
          <ac:spMkLst>
            <pc:docMk/>
            <pc:sldMk cId="3947464876" sldId="464"/>
            <ac:spMk id="3" creationId="{4393226D-C2A8-C714-F86D-65E401897217}"/>
          </ac:spMkLst>
        </pc:spChg>
        <pc:spChg chg="mod">
          <ac:chgData name="Hoang Dang Nguyen" userId="1de6b3a7-5191-4a0c-8968-b8f905305e1d" providerId="ADAL" clId="{871E77AD-9793-4552-A446-229095D10569}" dt="2024-01-05T16:26:15.088" v="858" actId="1076"/>
          <ac:spMkLst>
            <pc:docMk/>
            <pc:sldMk cId="3947464876" sldId="464"/>
            <ac:spMk id="7" creationId="{DC71C498-AE4B-0DBC-0CB5-9DCF89A2088D}"/>
          </ac:spMkLst>
        </pc:spChg>
      </pc:sldChg>
      <pc:sldChg chg="add del">
        <pc:chgData name="Hoang Dang Nguyen" userId="1de6b3a7-5191-4a0c-8968-b8f905305e1d" providerId="ADAL" clId="{871E77AD-9793-4552-A446-229095D10569}" dt="2024-01-05T16:25:30.670" v="833"/>
        <pc:sldMkLst>
          <pc:docMk/>
          <pc:sldMk cId="827773376" sldId="465"/>
        </pc:sldMkLst>
      </pc:sldChg>
      <pc:sldChg chg="addSp delSp modSp add mod modNotesTx">
        <pc:chgData name="Hoang Dang Nguyen" userId="1de6b3a7-5191-4a0c-8968-b8f905305e1d" providerId="ADAL" clId="{871E77AD-9793-4552-A446-229095D10569}" dt="2024-01-08T11:17:40.727" v="1495" actId="20577"/>
        <pc:sldMkLst>
          <pc:docMk/>
          <pc:sldMk cId="4138470460" sldId="465"/>
        </pc:sldMkLst>
        <pc:spChg chg="add del mod">
          <ac:chgData name="Hoang Dang Nguyen" userId="1de6b3a7-5191-4a0c-8968-b8f905305e1d" providerId="ADAL" clId="{871E77AD-9793-4552-A446-229095D10569}" dt="2024-01-08T11:16:18.287" v="1457"/>
          <ac:spMkLst>
            <pc:docMk/>
            <pc:sldMk cId="4138470460" sldId="465"/>
            <ac:spMk id="2" creationId="{166D55E8-5B95-1673-7B6B-5FC9AFD8D050}"/>
          </ac:spMkLst>
        </pc:spChg>
        <pc:spChg chg="add del mod">
          <ac:chgData name="Hoang Dang Nguyen" userId="1de6b3a7-5191-4a0c-8968-b8f905305e1d" providerId="ADAL" clId="{871E77AD-9793-4552-A446-229095D10569}" dt="2024-01-08T11:16:18.287" v="1457"/>
          <ac:spMkLst>
            <pc:docMk/>
            <pc:sldMk cId="4138470460" sldId="465"/>
            <ac:spMk id="3" creationId="{C41F8808-87F9-5DED-0812-8E433CE52115}"/>
          </ac:spMkLst>
        </pc:spChg>
        <pc:spChg chg="add del mod">
          <ac:chgData name="Hoang Dang Nguyen" userId="1de6b3a7-5191-4a0c-8968-b8f905305e1d" providerId="ADAL" clId="{871E77AD-9793-4552-A446-229095D10569}" dt="2024-01-08T11:16:18.287" v="1457"/>
          <ac:spMkLst>
            <pc:docMk/>
            <pc:sldMk cId="4138470460" sldId="465"/>
            <ac:spMk id="5" creationId="{8D489B5E-5444-FCAF-7B29-8F7FE5F48A9C}"/>
          </ac:spMkLst>
        </pc:spChg>
        <pc:spChg chg="add del mod">
          <ac:chgData name="Hoang Dang Nguyen" userId="1de6b3a7-5191-4a0c-8968-b8f905305e1d" providerId="ADAL" clId="{871E77AD-9793-4552-A446-229095D10569}" dt="2024-01-08T11:16:20.083" v="1459"/>
          <ac:spMkLst>
            <pc:docMk/>
            <pc:sldMk cId="4138470460" sldId="465"/>
            <ac:spMk id="6" creationId="{A1AB4BDD-525E-2F82-C406-5D8BA49F88E8}"/>
          </ac:spMkLst>
        </pc:spChg>
        <pc:spChg chg="add del mod">
          <ac:chgData name="Hoang Dang Nguyen" userId="1de6b3a7-5191-4a0c-8968-b8f905305e1d" providerId="ADAL" clId="{871E77AD-9793-4552-A446-229095D10569}" dt="2024-01-08T11:16:20.083" v="1459"/>
          <ac:spMkLst>
            <pc:docMk/>
            <pc:sldMk cId="4138470460" sldId="465"/>
            <ac:spMk id="7" creationId="{2B15AC31-05EB-AC85-3397-C22016902DC7}"/>
          </ac:spMkLst>
        </pc:spChg>
        <pc:spChg chg="add del mod">
          <ac:chgData name="Hoang Dang Nguyen" userId="1de6b3a7-5191-4a0c-8968-b8f905305e1d" providerId="ADAL" clId="{871E77AD-9793-4552-A446-229095D10569}" dt="2024-01-08T11:16:20.083" v="1459"/>
          <ac:spMkLst>
            <pc:docMk/>
            <pc:sldMk cId="4138470460" sldId="465"/>
            <ac:spMk id="8" creationId="{D8504629-53E7-054E-6ACF-3BF79BED5888}"/>
          </ac:spMkLst>
        </pc:spChg>
        <pc:spChg chg="mod">
          <ac:chgData name="Hoang Dang Nguyen" userId="1de6b3a7-5191-4a0c-8968-b8f905305e1d" providerId="ADAL" clId="{871E77AD-9793-4552-A446-229095D10569}" dt="2024-01-08T11:17:36.042" v="1492" actId="403"/>
          <ac:spMkLst>
            <pc:docMk/>
            <pc:sldMk cId="4138470460" sldId="465"/>
            <ac:spMk id="27651" creationId="{40C9D677-77BB-63DF-AC88-286D196D7A7D}"/>
          </ac:spMkLst>
        </pc:spChg>
      </pc:sldChg>
      <pc:sldChg chg="modSp mod">
        <pc:chgData name="Hoang Dang Nguyen" userId="1de6b3a7-5191-4a0c-8968-b8f905305e1d" providerId="ADAL" clId="{871E77AD-9793-4552-A446-229095D10569}" dt="2024-01-10T21:08:40.351" v="1604" actId="403"/>
        <pc:sldMkLst>
          <pc:docMk/>
          <pc:sldMk cId="355468726" sldId="466"/>
        </pc:sldMkLst>
        <pc:spChg chg="mod">
          <ac:chgData name="Hoang Dang Nguyen" userId="1de6b3a7-5191-4a0c-8968-b8f905305e1d" providerId="ADAL" clId="{871E77AD-9793-4552-A446-229095D10569}" dt="2024-01-10T21:08:40.351" v="1604" actId="403"/>
          <ac:spMkLst>
            <pc:docMk/>
            <pc:sldMk cId="355468726" sldId="466"/>
            <ac:spMk id="5" creationId="{16A73AF7-1097-F6F8-AF4B-FBFD32F5CC26}"/>
          </ac:spMkLst>
        </pc:spChg>
      </pc:sldChg>
      <pc:sldChg chg="modSp mod">
        <pc:chgData name="Hoang Dang Nguyen" userId="1de6b3a7-5191-4a0c-8968-b8f905305e1d" providerId="ADAL" clId="{871E77AD-9793-4552-A446-229095D10569}" dt="2024-01-10T21:06:04.686" v="1534" actId="14100"/>
        <pc:sldMkLst>
          <pc:docMk/>
          <pc:sldMk cId="2541399532" sldId="467"/>
        </pc:sldMkLst>
        <pc:spChg chg="mod">
          <ac:chgData name="Hoang Dang Nguyen" userId="1de6b3a7-5191-4a0c-8968-b8f905305e1d" providerId="ADAL" clId="{871E77AD-9793-4552-A446-229095D10569}" dt="2024-01-10T21:06:00.852" v="1532" actId="1076"/>
          <ac:spMkLst>
            <pc:docMk/>
            <pc:sldMk cId="2541399532" sldId="467"/>
            <ac:spMk id="5" creationId="{A0B8DF1F-F02D-5BB6-F589-96C7A8CD9619}"/>
          </ac:spMkLst>
        </pc:spChg>
        <pc:spChg chg="mod">
          <ac:chgData name="Hoang Dang Nguyen" userId="1de6b3a7-5191-4a0c-8968-b8f905305e1d" providerId="ADAL" clId="{871E77AD-9793-4552-A446-229095D10569}" dt="2024-01-10T21:05:20.816" v="1519" actId="404"/>
          <ac:spMkLst>
            <pc:docMk/>
            <pc:sldMk cId="2541399532" sldId="467"/>
            <ac:spMk id="27650" creationId="{D7F055EF-2EBB-643B-CF8B-06A8E157E35C}"/>
          </ac:spMkLst>
        </pc:spChg>
        <pc:spChg chg="mod">
          <ac:chgData name="Hoang Dang Nguyen" userId="1de6b3a7-5191-4a0c-8968-b8f905305e1d" providerId="ADAL" clId="{871E77AD-9793-4552-A446-229095D10569}" dt="2024-01-10T21:06:04.686" v="1534" actId="14100"/>
          <ac:spMkLst>
            <pc:docMk/>
            <pc:sldMk cId="2541399532" sldId="467"/>
            <ac:spMk id="27651" creationId="{40C9D677-77BB-63DF-AC88-286D196D7A7D}"/>
          </ac:spMkLst>
        </pc:spChg>
        <pc:picChg chg="mod modCrop">
          <ac:chgData name="Hoang Dang Nguyen" userId="1de6b3a7-5191-4a0c-8968-b8f905305e1d" providerId="ADAL" clId="{871E77AD-9793-4552-A446-229095D10569}" dt="2024-01-10T21:05:34.020" v="1524" actId="14100"/>
          <ac:picMkLst>
            <pc:docMk/>
            <pc:sldMk cId="2541399532" sldId="467"/>
            <ac:picMk id="7" creationId="{F7E7527A-9983-F849-52C6-423915EF9B74}"/>
          </ac:picMkLst>
        </pc:picChg>
      </pc:sldChg>
      <pc:sldChg chg="modSp mod">
        <pc:chgData name="Hoang Dang Nguyen" userId="1de6b3a7-5191-4a0c-8968-b8f905305e1d" providerId="ADAL" clId="{871E77AD-9793-4552-A446-229095D10569}" dt="2024-01-10T21:07:50.778" v="1591"/>
        <pc:sldMkLst>
          <pc:docMk/>
          <pc:sldMk cId="2740307923" sldId="468"/>
        </pc:sldMkLst>
        <pc:spChg chg="mod">
          <ac:chgData name="Hoang Dang Nguyen" userId="1de6b3a7-5191-4a0c-8968-b8f905305e1d" providerId="ADAL" clId="{871E77AD-9793-4552-A446-229095D10569}" dt="2024-01-10T21:07:50.778" v="1591"/>
          <ac:spMkLst>
            <pc:docMk/>
            <pc:sldMk cId="2740307923" sldId="468"/>
            <ac:spMk id="15362" creationId="{82EDDC1E-DC39-0C1A-9D72-73E176B619D2}"/>
          </ac:spMkLst>
        </pc:spChg>
      </pc:sldChg>
      <pc:sldChg chg="modSp mod">
        <pc:chgData name="Hoang Dang Nguyen" userId="1de6b3a7-5191-4a0c-8968-b8f905305e1d" providerId="ADAL" clId="{871E77AD-9793-4552-A446-229095D10569}" dt="2024-01-10T21:07:49.154" v="1590"/>
        <pc:sldMkLst>
          <pc:docMk/>
          <pc:sldMk cId="3055951581" sldId="469"/>
        </pc:sldMkLst>
        <pc:spChg chg="mod">
          <ac:chgData name="Hoang Dang Nguyen" userId="1de6b3a7-5191-4a0c-8968-b8f905305e1d" providerId="ADAL" clId="{871E77AD-9793-4552-A446-229095D10569}" dt="2024-01-10T21:07:49.154" v="1590"/>
          <ac:spMkLst>
            <pc:docMk/>
            <pc:sldMk cId="3055951581" sldId="469"/>
            <ac:spMk id="15362" creationId="{82EDDC1E-DC39-0C1A-9D72-73E176B619D2}"/>
          </ac:spMkLst>
        </pc:spChg>
      </pc:sldChg>
      <pc:sldChg chg="modSp mod">
        <pc:chgData name="Hoang Dang Nguyen" userId="1de6b3a7-5191-4a0c-8968-b8f905305e1d" providerId="ADAL" clId="{871E77AD-9793-4552-A446-229095D10569}" dt="2024-01-10T21:06:15.317" v="1546" actId="1076"/>
        <pc:sldMkLst>
          <pc:docMk/>
          <pc:sldMk cId="841597947" sldId="470"/>
        </pc:sldMkLst>
        <pc:spChg chg="mod">
          <ac:chgData name="Hoang Dang Nguyen" userId="1de6b3a7-5191-4a0c-8968-b8f905305e1d" providerId="ADAL" clId="{871E77AD-9793-4552-A446-229095D10569}" dt="2024-01-10T21:06:15.317" v="1546" actId="1076"/>
          <ac:spMkLst>
            <pc:docMk/>
            <pc:sldMk cId="841597947" sldId="470"/>
            <ac:spMk id="5" creationId="{A0B8DF1F-F02D-5BB6-F589-96C7A8CD9619}"/>
          </ac:spMkLst>
        </pc:spChg>
        <pc:spChg chg="mod">
          <ac:chgData name="Hoang Dang Nguyen" userId="1de6b3a7-5191-4a0c-8968-b8f905305e1d" providerId="ADAL" clId="{871E77AD-9793-4552-A446-229095D10569}" dt="2024-01-10T21:06:07.848" v="1535" actId="404"/>
          <ac:spMkLst>
            <pc:docMk/>
            <pc:sldMk cId="841597947" sldId="470"/>
            <ac:spMk id="27650" creationId="{D7F055EF-2EBB-643B-CF8B-06A8E157E35C}"/>
          </ac:spMkLst>
        </pc:spChg>
        <pc:picChg chg="mod">
          <ac:chgData name="Hoang Dang Nguyen" userId="1de6b3a7-5191-4a0c-8968-b8f905305e1d" providerId="ADAL" clId="{871E77AD-9793-4552-A446-229095D10569}" dt="2024-01-10T21:06:11.541" v="1545" actId="1035"/>
          <ac:picMkLst>
            <pc:docMk/>
            <pc:sldMk cId="841597947" sldId="470"/>
            <ac:picMk id="3" creationId="{E3C7BEFF-8670-8902-2B8F-E41462544337}"/>
          </ac:picMkLst>
        </pc:picChg>
      </pc:sldChg>
      <pc:sldChg chg="modSp mod">
        <pc:chgData name="Hoang Dang Nguyen" userId="1de6b3a7-5191-4a0c-8968-b8f905305e1d" providerId="ADAL" clId="{871E77AD-9793-4552-A446-229095D10569}" dt="2024-01-10T21:08:28.539" v="1602" actId="403"/>
        <pc:sldMkLst>
          <pc:docMk/>
          <pc:sldMk cId="2450029292" sldId="471"/>
        </pc:sldMkLst>
        <pc:spChg chg="mod">
          <ac:chgData name="Hoang Dang Nguyen" userId="1de6b3a7-5191-4a0c-8968-b8f905305e1d" providerId="ADAL" clId="{871E77AD-9793-4552-A446-229095D10569}" dt="2024-01-10T21:08:28.539" v="1602" actId="403"/>
          <ac:spMkLst>
            <pc:docMk/>
            <pc:sldMk cId="2450029292" sldId="471"/>
            <ac:spMk id="27650" creationId="{D7F055EF-2EBB-643B-CF8B-06A8E157E35C}"/>
          </ac:spMkLst>
        </pc:spChg>
        <pc:picChg chg="mod">
          <ac:chgData name="Hoang Dang Nguyen" userId="1de6b3a7-5191-4a0c-8968-b8f905305e1d" providerId="ADAL" clId="{871E77AD-9793-4552-A446-229095D10569}" dt="2024-01-10T21:07:17.620" v="1573" actId="554"/>
          <ac:picMkLst>
            <pc:docMk/>
            <pc:sldMk cId="2450029292" sldId="471"/>
            <ac:picMk id="1026" creationId="{3B8B57B7-9D4B-DFEC-E2C1-8B43E9C1B0E1}"/>
          </ac:picMkLst>
        </pc:picChg>
        <pc:picChg chg="mod">
          <ac:chgData name="Hoang Dang Nguyen" userId="1de6b3a7-5191-4a0c-8968-b8f905305e1d" providerId="ADAL" clId="{871E77AD-9793-4552-A446-229095D10569}" dt="2024-01-10T21:07:17.620" v="1573" actId="554"/>
          <ac:picMkLst>
            <pc:docMk/>
            <pc:sldMk cId="2450029292" sldId="471"/>
            <ac:picMk id="1028" creationId="{5C1D8C8C-581F-2451-3E4F-39DD67558721}"/>
          </ac:picMkLst>
        </pc:picChg>
      </pc:sldChg>
      <pc:sldChg chg="modSp mod">
        <pc:chgData name="Hoang Dang Nguyen" userId="1de6b3a7-5191-4a0c-8968-b8f905305e1d" providerId="ADAL" clId="{871E77AD-9793-4552-A446-229095D10569}" dt="2024-01-10T21:08:35.886" v="1603" actId="403"/>
        <pc:sldMkLst>
          <pc:docMk/>
          <pc:sldMk cId="3468238846" sldId="472"/>
        </pc:sldMkLst>
        <pc:spChg chg="mod">
          <ac:chgData name="Hoang Dang Nguyen" userId="1de6b3a7-5191-4a0c-8968-b8f905305e1d" providerId="ADAL" clId="{871E77AD-9793-4552-A446-229095D10569}" dt="2024-01-10T21:08:35.886" v="1603" actId="403"/>
          <ac:spMkLst>
            <pc:docMk/>
            <pc:sldMk cId="3468238846" sldId="472"/>
            <ac:spMk id="27650" creationId="{D7F055EF-2EBB-643B-CF8B-06A8E157E35C}"/>
          </ac:spMkLst>
        </pc:spChg>
      </pc:sldChg>
      <pc:sldChg chg="add">
        <pc:chgData name="Hoang Dang Nguyen" userId="1de6b3a7-5191-4a0c-8968-b8f905305e1d" providerId="ADAL" clId="{871E77AD-9793-4552-A446-229095D10569}" dt="2024-01-10T21:04:53.540" v="1509"/>
        <pc:sldMkLst>
          <pc:docMk/>
          <pc:sldMk cId="2618133166" sldId="473"/>
        </pc:sldMkLst>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11/01/2024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F0073-008D-DECF-4862-B068F25E493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1E3B162-D29E-83F3-6AEA-628B8CD50C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dirty="0">
              <a:solidFill>
                <a:srgbClr val="555555"/>
              </a:solidFill>
              <a:latin typeface="robotoregular"/>
            </a:endParaRPr>
          </a:p>
        </p:txBody>
      </p:sp>
      <p:sp>
        <p:nvSpPr>
          <p:cNvPr id="28676" name="Slide Number Placeholder 3">
            <a:extLst>
              <a:ext uri="{FF2B5EF4-FFF2-40B4-BE49-F238E27FC236}">
                <a16:creationId xmlns:a16="http://schemas.microsoft.com/office/drawing/2014/main" id="{244B795E-5CA6-EEDA-EC03-1B1A85CD1A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A77642-1072-49A0-8DA6-481EE678F7AF}"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F0073-008D-DECF-4862-B068F25E493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1E3B162-D29E-83F3-6AEA-628B8CD50C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dirty="0">
              <a:solidFill>
                <a:srgbClr val="555555"/>
              </a:solidFill>
              <a:latin typeface="robotoregular"/>
            </a:endParaRPr>
          </a:p>
        </p:txBody>
      </p:sp>
      <p:sp>
        <p:nvSpPr>
          <p:cNvPr id="28676" name="Slide Number Placeholder 3">
            <a:extLst>
              <a:ext uri="{FF2B5EF4-FFF2-40B4-BE49-F238E27FC236}">
                <a16:creationId xmlns:a16="http://schemas.microsoft.com/office/drawing/2014/main" id="{244B795E-5CA6-EEDA-EC03-1B1A85CD1A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A77642-1072-49A0-8DA6-481EE678F7AF}"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extLst>
      <p:ext uri="{BB962C8B-B14F-4D97-AF65-F5344CB8AC3E}">
        <p14:creationId xmlns:p14="http://schemas.microsoft.com/office/powerpoint/2010/main" val="1807261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F0073-008D-DECF-4862-B068F25E493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1E3B162-D29E-83F3-6AEA-628B8CD50C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dirty="0">
              <a:solidFill>
                <a:srgbClr val="555555"/>
              </a:solidFill>
              <a:latin typeface="robotoregular"/>
            </a:endParaRPr>
          </a:p>
        </p:txBody>
      </p:sp>
      <p:sp>
        <p:nvSpPr>
          <p:cNvPr id="28676" name="Slide Number Placeholder 3">
            <a:extLst>
              <a:ext uri="{FF2B5EF4-FFF2-40B4-BE49-F238E27FC236}">
                <a16:creationId xmlns:a16="http://schemas.microsoft.com/office/drawing/2014/main" id="{244B795E-5CA6-EEDA-EC03-1B1A85CD1A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A77642-1072-49A0-8DA6-481EE678F7AF}"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extLst>
      <p:ext uri="{BB962C8B-B14F-4D97-AF65-F5344CB8AC3E}">
        <p14:creationId xmlns:p14="http://schemas.microsoft.com/office/powerpoint/2010/main" val="3906860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EA8F5008-7B58-09AC-6E82-AE5F39C729A7}"/>
              </a:ext>
            </a:extLst>
          </p:cNvPr>
          <p:cNvSpPr>
            <a:spLocks noGrp="1" noRot="1" noChangeAspect="1" noChangeArrowheads="1" noTextEdit="1"/>
          </p:cNvSpPr>
          <p:nvPr>
            <p:ph type="sldImg"/>
          </p:nvPr>
        </p:nvSpPr>
        <p:spPr>
          <a:ln/>
        </p:spPr>
      </p:sp>
      <p:sp>
        <p:nvSpPr>
          <p:cNvPr id="59395" name="Notes Placeholder 2">
            <a:extLst>
              <a:ext uri="{FF2B5EF4-FFF2-40B4-BE49-F238E27FC236}">
                <a16:creationId xmlns:a16="http://schemas.microsoft.com/office/drawing/2014/main" id="{8ECA590C-55A5-80E4-3D36-97BBDCA35EC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pPr>
            <a:r>
              <a:rPr lang="en-GB" altLang="en-US" dirty="0"/>
              <a:t>Purposes and organisational structures are highly correlated for a high performance organisation.</a:t>
            </a:r>
          </a:p>
        </p:txBody>
      </p:sp>
      <p:sp>
        <p:nvSpPr>
          <p:cNvPr id="59396" name="Slide Number Placeholder 3">
            <a:extLst>
              <a:ext uri="{FF2B5EF4-FFF2-40B4-BE49-F238E27FC236}">
                <a16:creationId xmlns:a16="http://schemas.microsoft.com/office/drawing/2014/main" id="{004486AD-947D-AF38-8CAF-8690E8E8B0A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34E812-9CD4-428A-90F3-20F64E17D426}"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F0073-008D-DECF-4862-B068F25E493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1E3B162-D29E-83F3-6AEA-628B8CD50C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sz="1800" b="0" i="0" dirty="0">
                <a:solidFill>
                  <a:srgbClr val="242021"/>
                </a:solidFill>
                <a:effectLst/>
                <a:latin typeface="TimesNewRomanMTStd-Identity-H"/>
              </a:rPr>
              <a:t>Robbins and Coulter, 2021</a:t>
            </a:r>
          </a:p>
          <a:p>
            <a:pPr marL="171450" indent="-171450">
              <a:buFontTx/>
              <a:buChar char="•"/>
            </a:pPr>
            <a:r>
              <a:rPr lang="en-GB" sz="1800" b="0" i="0" dirty="0">
                <a:solidFill>
                  <a:srgbClr val="242021"/>
                </a:solidFill>
                <a:effectLst/>
                <a:latin typeface="TimesNewRomanMTStd-Identity-H"/>
              </a:rPr>
              <a:t>The lecturer should provide examples, and ask students to reflect their experience (if any).</a:t>
            </a:r>
          </a:p>
          <a:p>
            <a:pPr marL="171450" indent="-171450">
              <a:buFontTx/>
              <a:buChar char="•"/>
            </a:pPr>
            <a:r>
              <a:rPr lang="en-GB" altLang="en-US" sz="1800" b="0" i="0" dirty="0">
                <a:solidFill>
                  <a:srgbClr val="242021"/>
                </a:solidFill>
                <a:effectLst/>
                <a:latin typeface="TimesNewRomanMTStd-Identity-H"/>
              </a:rPr>
              <a:t>Activity: pros and cons of </a:t>
            </a:r>
            <a:r>
              <a:rPr lang="en-GB" altLang="en-US" sz="1800" b="0" i="0" dirty="0" err="1">
                <a:solidFill>
                  <a:srgbClr val="242021"/>
                </a:solidFill>
                <a:effectLst/>
                <a:latin typeface="TimesNewRomanMTStd-Identity-H"/>
              </a:rPr>
              <a:t>telecommunting</a:t>
            </a:r>
            <a:r>
              <a:rPr lang="en-GB" altLang="en-US" sz="1800" b="0" i="0" dirty="0">
                <a:solidFill>
                  <a:srgbClr val="242021"/>
                </a:solidFill>
                <a:effectLst/>
                <a:latin typeface="TimesNewRomanMTStd-Identity-H"/>
              </a:rPr>
              <a:t>? Other arrangements?</a:t>
            </a:r>
            <a:endParaRPr lang="en-GB" altLang="en-US" sz="1800" dirty="0">
              <a:solidFill>
                <a:srgbClr val="555555"/>
              </a:solidFill>
              <a:latin typeface="robotoregular"/>
            </a:endParaRPr>
          </a:p>
        </p:txBody>
      </p:sp>
      <p:sp>
        <p:nvSpPr>
          <p:cNvPr id="28676" name="Slide Number Placeholder 3">
            <a:extLst>
              <a:ext uri="{FF2B5EF4-FFF2-40B4-BE49-F238E27FC236}">
                <a16:creationId xmlns:a16="http://schemas.microsoft.com/office/drawing/2014/main" id="{244B795E-5CA6-EEDA-EC03-1B1A85CD1A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A77642-1072-49A0-8DA6-481EE678F7AF}"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extLst>
      <p:ext uri="{BB962C8B-B14F-4D97-AF65-F5344CB8AC3E}">
        <p14:creationId xmlns:p14="http://schemas.microsoft.com/office/powerpoint/2010/main" val="9756694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F0073-008D-DECF-4862-B068F25E493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1E3B162-D29E-83F3-6AEA-628B8CD50C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pPr>
            <a:r>
              <a:rPr lang="en-GB" altLang="en-US" sz="1800" b="0" i="0" dirty="0">
                <a:solidFill>
                  <a:srgbClr val="242021"/>
                </a:solidFill>
                <a:effectLst/>
                <a:latin typeface="TimesNewRomanMTStd-Identity-H"/>
              </a:rPr>
              <a:t>Mullins and McLean (2019)</a:t>
            </a:r>
            <a:endParaRPr lang="en-GB" altLang="en-US" dirty="0">
              <a:solidFill>
                <a:srgbClr val="555555"/>
              </a:solidFill>
              <a:latin typeface="robotoregular"/>
            </a:endParaRPr>
          </a:p>
        </p:txBody>
      </p:sp>
      <p:sp>
        <p:nvSpPr>
          <p:cNvPr id="28676" name="Slide Number Placeholder 3">
            <a:extLst>
              <a:ext uri="{FF2B5EF4-FFF2-40B4-BE49-F238E27FC236}">
                <a16:creationId xmlns:a16="http://schemas.microsoft.com/office/drawing/2014/main" id="{244B795E-5CA6-EEDA-EC03-1B1A85CD1A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A77642-1072-49A0-8DA6-481EE678F7AF}"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extLst>
      <p:ext uri="{BB962C8B-B14F-4D97-AF65-F5344CB8AC3E}">
        <p14:creationId xmlns:p14="http://schemas.microsoft.com/office/powerpoint/2010/main" val="1486363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F0073-008D-DECF-4862-B068F25E493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1E3B162-D29E-83F3-6AEA-628B8CD50C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2800" b="1" i="0" dirty="0">
                <a:solidFill>
                  <a:srgbClr val="0F0F0F"/>
                </a:solidFill>
                <a:effectLst/>
                <a:latin typeface="Roboto" panose="02000000000000000000" pitchFamily="2" charset="0"/>
              </a:rPr>
              <a:t>Flexible working should be the norm for everyone | Susan Redden </a:t>
            </a:r>
            <a:r>
              <a:rPr lang="en-GB" sz="2800" b="1" i="0" dirty="0" err="1">
                <a:solidFill>
                  <a:srgbClr val="0F0F0F"/>
                </a:solidFill>
                <a:effectLst/>
                <a:latin typeface="Roboto" panose="02000000000000000000" pitchFamily="2" charset="0"/>
              </a:rPr>
              <a:t>Makatoa</a:t>
            </a:r>
            <a:r>
              <a:rPr lang="en-GB" sz="2800" b="1" i="0" dirty="0">
                <a:solidFill>
                  <a:srgbClr val="0F0F0F"/>
                </a:solidFill>
                <a:effectLst/>
                <a:latin typeface="Roboto" panose="02000000000000000000" pitchFamily="2" charset="0"/>
              </a:rPr>
              <a:t> | </a:t>
            </a:r>
            <a:r>
              <a:rPr lang="en-GB" sz="2800" b="1" i="0" dirty="0" err="1">
                <a:solidFill>
                  <a:srgbClr val="0F0F0F"/>
                </a:solidFill>
                <a:effectLst/>
                <a:latin typeface="Roboto" panose="02000000000000000000" pitchFamily="2" charset="0"/>
              </a:rPr>
              <a:t>TEDxMacquarieUniversity</a:t>
            </a:r>
            <a:endParaRPr lang="en-GB" sz="2800" b="1" i="0" dirty="0">
              <a:solidFill>
                <a:srgbClr val="0F0F0F"/>
              </a:solidFill>
              <a:effectLst/>
              <a:latin typeface="Roboto" panose="02000000000000000000" pitchFamily="2" charset="0"/>
            </a:endParaRPr>
          </a:p>
          <a:p>
            <a:pPr marL="171450" indent="-171450">
              <a:buFontTx/>
              <a:buChar char="•"/>
            </a:pPr>
            <a:r>
              <a:rPr lang="en-GB" sz="1800" b="0" i="0" dirty="0">
                <a:solidFill>
                  <a:srgbClr val="242021"/>
                </a:solidFill>
                <a:effectLst/>
                <a:latin typeface="TimesNewRomanMTStd-Identity-H"/>
              </a:rPr>
              <a:t>17:19</a:t>
            </a:r>
          </a:p>
          <a:p>
            <a:pPr marL="171450" indent="-171450">
              <a:buFontTx/>
              <a:buChar char="•"/>
            </a:pPr>
            <a:r>
              <a:rPr lang="en-GB" sz="1800" b="0" i="0" dirty="0">
                <a:solidFill>
                  <a:srgbClr val="242021"/>
                </a:solidFill>
                <a:effectLst/>
                <a:latin typeface="TimesNewRomanMTStd-Identity-H"/>
              </a:rPr>
              <a:t>https://www.youtube.com/watch?v=EWSyCpqxbCg</a:t>
            </a:r>
            <a:endParaRPr lang="en-GB" altLang="en-US" dirty="0">
              <a:solidFill>
                <a:srgbClr val="555555"/>
              </a:solidFill>
              <a:latin typeface="robotoregular"/>
            </a:endParaRPr>
          </a:p>
        </p:txBody>
      </p:sp>
      <p:sp>
        <p:nvSpPr>
          <p:cNvPr id="28676" name="Slide Number Placeholder 3">
            <a:extLst>
              <a:ext uri="{FF2B5EF4-FFF2-40B4-BE49-F238E27FC236}">
                <a16:creationId xmlns:a16="http://schemas.microsoft.com/office/drawing/2014/main" id="{244B795E-5CA6-EEDA-EC03-1B1A85CD1A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A77642-1072-49A0-8DA6-481EE678F7AF}"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1690762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i="1" dirty="0">
                <a:solidFill>
                  <a:srgbClr val="242021"/>
                </a:solidFill>
                <a:effectLst/>
                <a:latin typeface="UniversLTStd-BoldCnObl"/>
              </a:rPr>
              <a:t>What advice would you give </a:t>
            </a:r>
            <a:r>
              <a:rPr lang="en-GB" b="1" i="1" dirty="0">
                <a:solidFill>
                  <a:srgbClr val="242021"/>
                </a:solidFill>
                <a:latin typeface="UniversLTStd-BoldCnObl"/>
              </a:rPr>
              <a:t>I</a:t>
            </a:r>
            <a:r>
              <a:rPr lang="en-GB" b="1" i="1" dirty="0">
                <a:solidFill>
                  <a:srgbClr val="242021"/>
                </a:solidFill>
                <a:effectLst/>
                <a:latin typeface="UniversLTStd-BoldCnObl"/>
              </a:rPr>
              <a:t>sabella?</a:t>
            </a:r>
          </a:p>
          <a:p>
            <a:pPr marL="0" indent="0">
              <a:buNone/>
            </a:pPr>
            <a:r>
              <a:rPr lang="en-GB" b="0" i="1" dirty="0">
                <a:solidFill>
                  <a:srgbClr val="242021"/>
                </a:solidFill>
                <a:effectLst/>
                <a:latin typeface="UniversLTStd-CnObl"/>
              </a:rPr>
              <a:t>I would focus on a few things:</a:t>
            </a:r>
          </a:p>
          <a:p>
            <a:r>
              <a:rPr lang="en-GB" b="0" i="1" dirty="0">
                <a:solidFill>
                  <a:srgbClr val="242021"/>
                </a:solidFill>
                <a:effectLst/>
                <a:latin typeface="UniversLTStd-CnObl"/>
              </a:rPr>
              <a:t>1. Making people development a strategic goal</a:t>
            </a:r>
          </a:p>
          <a:p>
            <a:r>
              <a:rPr lang="en-GB" b="0" i="1" dirty="0">
                <a:solidFill>
                  <a:srgbClr val="242021"/>
                </a:solidFill>
                <a:effectLst/>
                <a:latin typeface="UniversLTStd-CnObl"/>
              </a:rPr>
              <a:t>2. Semi-annual retreats</a:t>
            </a:r>
          </a:p>
          <a:p>
            <a:r>
              <a:rPr lang="en-GB" b="0" i="1" dirty="0">
                <a:solidFill>
                  <a:srgbClr val="242021"/>
                </a:solidFill>
                <a:effectLst/>
                <a:latin typeface="UniversLTStd-CnObl"/>
              </a:rPr>
              <a:t>3. Leveraging technology</a:t>
            </a:r>
          </a:p>
          <a:p>
            <a:pPr marL="0" indent="0">
              <a:buNone/>
            </a:pPr>
            <a:r>
              <a:rPr lang="en-GB" b="0" i="1" dirty="0">
                <a:solidFill>
                  <a:srgbClr val="242021"/>
                </a:solidFill>
                <a:effectLst/>
                <a:latin typeface="UniversLTStd-CnObl"/>
              </a:rPr>
              <a:t>Embedding people development into the performance measurement equation ensures interaction and teaming. The </a:t>
            </a:r>
            <a:r>
              <a:rPr lang="en-GB" b="0" i="1" dirty="0" err="1">
                <a:solidFill>
                  <a:srgbClr val="242021"/>
                </a:solidFill>
                <a:effectLst/>
                <a:latin typeface="UniversLTStd-CnObl"/>
              </a:rPr>
              <a:t>semiannual</a:t>
            </a:r>
            <a:r>
              <a:rPr lang="en-GB" b="0" i="1" dirty="0">
                <a:solidFill>
                  <a:srgbClr val="242021"/>
                </a:solidFill>
                <a:effectLst/>
                <a:latin typeface="UniversLTStd-CnObl"/>
              </a:rPr>
              <a:t> retreats provide a bonding environment and opportunity to gain buy-in to management priorities. Collaborative tools make phone only meetings obsolete</a:t>
            </a:r>
            <a:r>
              <a:rPr lang="en-GB" sz="1050" dirty="0"/>
              <a:t> </a:t>
            </a:r>
            <a:br>
              <a:rPr lang="en-GB" sz="1050" dirty="0"/>
            </a:br>
            <a:endParaRPr lang="en-GB" dirty="0"/>
          </a:p>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11</a:t>
            </a:fld>
            <a:endParaRPr lang="en-GB"/>
          </a:p>
        </p:txBody>
      </p:sp>
    </p:spTree>
    <p:extLst>
      <p:ext uri="{BB962C8B-B14F-4D97-AF65-F5344CB8AC3E}">
        <p14:creationId xmlns:p14="http://schemas.microsoft.com/office/powerpoint/2010/main" val="4079379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F0073-008D-DECF-4862-B068F25E493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1E3B162-D29E-83F3-6AEA-628B8CD50C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sz="1800" b="0" i="0" dirty="0">
                <a:solidFill>
                  <a:srgbClr val="242021"/>
                </a:solidFill>
                <a:effectLst/>
                <a:latin typeface="TimesNewRomanMTStd-Identity-H"/>
              </a:rPr>
              <a:t>In the UK, they are called zero-hour contracts</a:t>
            </a:r>
          </a:p>
          <a:p>
            <a:r>
              <a:rPr lang="en-GB" sz="1800" b="0" i="0" dirty="0">
                <a:solidFill>
                  <a:srgbClr val="242021"/>
                </a:solidFill>
                <a:effectLst/>
                <a:latin typeface="TimesNewRomanMTStd"/>
              </a:rPr>
              <a:t>One of the main issues businesses face with their contingent workers, especially those who are independent contractors or freelancers, is classifying who actually qualifies as one.60 The decision on who is and who isn’t an independent contractor isn’t as easy or as unimportant as it may seem. Companies don’t have to pay Social Security, Medicare, or unemployment insurance taxes on workers classified as independent con</a:t>
            </a:r>
            <a:r>
              <a:rPr lang="en-GB" sz="1800" b="0" i="0" dirty="0">
                <a:solidFill>
                  <a:srgbClr val="242021"/>
                </a:solidFill>
                <a:effectLst/>
                <a:latin typeface="TimesNewRomanMTStd-Identity-H"/>
              </a:rPr>
              <a:t>tractors. And those individuals also aren’t covered by most workplace laws. So it’s an </a:t>
            </a:r>
          </a:p>
          <a:p>
            <a:r>
              <a:rPr lang="en-GB" sz="1800" b="0" i="0" dirty="0">
                <a:solidFill>
                  <a:srgbClr val="242021"/>
                </a:solidFill>
                <a:effectLst/>
                <a:latin typeface="TimesNewRomanMTStd"/>
              </a:rPr>
              <a:t>important decision. For instance, FedEx treats some 12,000 of its package deliverers in </a:t>
            </a:r>
            <a:r>
              <a:rPr lang="en-GB" sz="1800" b="0" i="0" dirty="0">
                <a:solidFill>
                  <a:srgbClr val="242021"/>
                </a:solidFill>
                <a:effectLst/>
                <a:latin typeface="TimesNewRomanMTStd-Identity-H"/>
              </a:rPr>
              <a:t>its FedEx Ground Division as contractors. Their classification of these workers as inde</a:t>
            </a:r>
            <a:r>
              <a:rPr lang="en-GB" sz="1800" b="0" i="0" dirty="0">
                <a:solidFill>
                  <a:srgbClr val="242021"/>
                </a:solidFill>
                <a:effectLst/>
                <a:latin typeface="TimesNewRomanMTStd"/>
              </a:rPr>
              <a:t>pendent contractors has caused battles with the Internal Revenue Service and state gov</a:t>
            </a:r>
            <a:r>
              <a:rPr lang="en-GB" sz="1800" b="0" i="0" dirty="0">
                <a:solidFill>
                  <a:srgbClr val="242021"/>
                </a:solidFill>
                <a:effectLst/>
                <a:latin typeface="TimesNewRomanMTStd-Identity-H"/>
              </a:rPr>
              <a:t>ernments and riled competitor UPS, whose drivers are unionized employees and argues </a:t>
            </a:r>
          </a:p>
          <a:p>
            <a:r>
              <a:rPr lang="en-GB" sz="1800" b="0" i="0" dirty="0">
                <a:solidFill>
                  <a:srgbClr val="242021"/>
                </a:solidFill>
                <a:effectLst/>
                <a:latin typeface="TimesNewRomanMTStd"/>
              </a:rPr>
              <a:t>that FedEx’s policy is “unfair to taxpayers, competitors, and the workers themselves.”61 The federal government is also looking at increased power to penalize employers that misclassify workers. So, there is an incentive to be totally above board in classifying who is and who is not an independent contractor. The legal definition of a contract worker depends on how much control a company has over the person; that is, does the company control what the worker does and how the worker does his or her job? When a company has more control, the individual is more likely to be considered an employee, </a:t>
            </a:r>
            <a:r>
              <a:rPr lang="en-GB" sz="1800" b="0" i="0" dirty="0">
                <a:solidFill>
                  <a:srgbClr val="242021"/>
                </a:solidFill>
                <a:effectLst/>
                <a:latin typeface="TimesNewRomanMTStd-Identity-H"/>
              </a:rPr>
              <a:t>not an independent contractor. And it isn’t just the legal/tax issues that are important </a:t>
            </a:r>
          </a:p>
          <a:p>
            <a:r>
              <a:rPr lang="en-GB" sz="1800" b="0" i="0" dirty="0">
                <a:solidFill>
                  <a:srgbClr val="242021"/>
                </a:solidFill>
                <a:effectLst/>
                <a:latin typeface="TimesNewRomanMTStd"/>
              </a:rPr>
              <a:t>in how workers are classified. The structural implications, especially in terms of getting work done and how performance problems are resolved, are important as well</a:t>
            </a:r>
            <a:r>
              <a:rPr lang="en-GB" dirty="0"/>
              <a:t> </a:t>
            </a:r>
            <a:br>
              <a:rPr lang="en-GB" dirty="0"/>
            </a:br>
            <a:endParaRPr lang="en-GB" altLang="en-US" dirty="0">
              <a:solidFill>
                <a:srgbClr val="555555"/>
              </a:solidFill>
              <a:latin typeface="robotoregular"/>
            </a:endParaRPr>
          </a:p>
        </p:txBody>
      </p:sp>
      <p:sp>
        <p:nvSpPr>
          <p:cNvPr id="28676" name="Slide Number Placeholder 3">
            <a:extLst>
              <a:ext uri="{FF2B5EF4-FFF2-40B4-BE49-F238E27FC236}">
                <a16:creationId xmlns:a16="http://schemas.microsoft.com/office/drawing/2014/main" id="{244B795E-5CA6-EEDA-EC03-1B1A85CD1A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A77642-1072-49A0-8DA6-481EE678F7AF}"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3869661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F0073-008D-DECF-4862-B068F25E493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1E3B162-D29E-83F3-6AEA-628B8CD50C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dirty="0">
              <a:solidFill>
                <a:srgbClr val="555555"/>
              </a:solidFill>
              <a:latin typeface="robotoregular"/>
            </a:endParaRPr>
          </a:p>
        </p:txBody>
      </p:sp>
      <p:sp>
        <p:nvSpPr>
          <p:cNvPr id="28676" name="Slide Number Placeholder 3">
            <a:extLst>
              <a:ext uri="{FF2B5EF4-FFF2-40B4-BE49-F238E27FC236}">
                <a16:creationId xmlns:a16="http://schemas.microsoft.com/office/drawing/2014/main" id="{244B795E-5CA6-EEDA-EC03-1B1A85CD1A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A77642-1072-49A0-8DA6-481EE678F7AF}"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extLst>
      <p:ext uri="{BB962C8B-B14F-4D97-AF65-F5344CB8AC3E}">
        <p14:creationId xmlns:p14="http://schemas.microsoft.com/office/powerpoint/2010/main" val="36844685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EWSyCpqxbC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CB670BE8-B061-60BE-46A6-F2F2AD8B4655}"/>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A7BA7B8C-78DC-8C18-6054-A788F08B369C}"/>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3</a:t>
            </a:r>
            <a:r>
              <a:rPr lang="en-GB" altLang="en-US" sz="2800" b="1">
                <a:latin typeface="Arial" panose="020B0604020202020204" pitchFamily="34" charset="0"/>
              </a:rPr>
              <a:t>: Session 1</a:t>
            </a:r>
            <a:endParaRPr lang="en-GB" altLang="en-US" sz="2800" b="1" dirty="0">
              <a:latin typeface="Arial" panose="020B0604020202020204" pitchFamily="34" charset="0"/>
            </a:endParaRPr>
          </a:p>
          <a:p>
            <a:pPr algn="r">
              <a:lnSpc>
                <a:spcPct val="150000"/>
              </a:lnSpc>
              <a:spcBef>
                <a:spcPct val="0"/>
              </a:spcBef>
              <a:buFontTx/>
              <a:buNone/>
            </a:pPr>
            <a:r>
              <a:rPr lang="en-GB" altLang="en-US" sz="2800" b="1" dirty="0">
                <a:latin typeface="Arial" panose="020B0604020202020204" pitchFamily="34" charset="0"/>
              </a:rPr>
              <a:t>Organisational structure – part 2</a:t>
            </a:r>
          </a:p>
        </p:txBody>
      </p:sp>
      <p:sp>
        <p:nvSpPr>
          <p:cNvPr id="7" name="Subtitle 4">
            <a:extLst>
              <a:ext uri="{FF2B5EF4-FFF2-40B4-BE49-F238E27FC236}">
                <a16:creationId xmlns:a16="http://schemas.microsoft.com/office/drawing/2014/main" id="{180EEF3B-5710-FCF8-115D-3A9E4F4F950C}"/>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61813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3200" dirty="0"/>
              <a:t>By the end of this session, students should be aware of important aspects of organisational structure, including:</a:t>
            </a:r>
            <a:r>
              <a:rPr lang="en-GB" altLang="en-US" dirty="0"/>
              <a:t> </a:t>
            </a:r>
          </a:p>
          <a:p>
            <a:pPr marL="457200" indent="-457200" algn="just" eaLnBrk="1" hangingPunct="1">
              <a:buFont typeface="+mj-lt"/>
              <a:buAutoNum type="arabicPeriod"/>
              <a:defRPr/>
            </a:pPr>
            <a:r>
              <a:rPr lang="en-GB" sz="2800" kern="0" dirty="0">
                <a:effectLst/>
                <a:latin typeface="Calibri" panose="020F0502020204030204" pitchFamily="34" charset="0"/>
                <a:ea typeface="DengXian" panose="02010600030101010101" pitchFamily="2" charset="-122"/>
              </a:rPr>
              <a:t>Contingency factors affecting structural choice</a:t>
            </a:r>
          </a:p>
          <a:p>
            <a:pPr marL="457200" indent="-457200" algn="just" eaLnBrk="1" hangingPunct="1">
              <a:buFont typeface="+mj-lt"/>
              <a:buAutoNum type="arabicPeriod"/>
              <a:defRPr/>
            </a:pPr>
            <a:r>
              <a:rPr lang="en-GB" sz="2800" kern="0" dirty="0">
                <a:effectLst/>
                <a:latin typeface="Calibri" panose="020F0502020204030204" pitchFamily="34" charset="0"/>
                <a:ea typeface="DengXian" panose="02010600030101010101" pitchFamily="2" charset="-122"/>
              </a:rPr>
              <a:t>Flexible work arrangement</a:t>
            </a:r>
          </a:p>
          <a:p>
            <a:pPr marL="457200" indent="-457200" algn="just" eaLnBrk="1" hangingPunct="1">
              <a:buFont typeface="+mj-lt"/>
              <a:buAutoNum type="arabicPeriod"/>
              <a:defRPr/>
            </a:pPr>
            <a:r>
              <a:rPr lang="en-GB" sz="2800" kern="0" dirty="0">
                <a:effectLst/>
                <a:latin typeface="Calibri" panose="020F0502020204030204" pitchFamily="34" charset="0"/>
                <a:ea typeface="DengXian" panose="02010600030101010101" pitchFamily="2" charset="-122"/>
              </a:rPr>
              <a:t>Contingent Workforce</a:t>
            </a:r>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11/01/2024</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7F055EF-2EBB-643B-CF8B-06A8E157E35C}"/>
              </a:ext>
            </a:extLst>
          </p:cNvPr>
          <p:cNvSpPr>
            <a:spLocks noGrp="1"/>
          </p:cNvSpPr>
          <p:nvPr>
            <p:ph type="title"/>
          </p:nvPr>
        </p:nvSpPr>
        <p:spPr/>
        <p:txBody>
          <a:bodyPr/>
          <a:lstStyle/>
          <a:p>
            <a:r>
              <a:rPr lang="en-GB" sz="3200" b="1" kern="0" dirty="0">
                <a:effectLst/>
                <a:latin typeface="Calibri" panose="020F0502020204030204" pitchFamily="34" charset="0"/>
                <a:ea typeface="DengXian" panose="02010600030101010101" pitchFamily="2" charset="-122"/>
              </a:rPr>
              <a:t>Contingency factors affecting structural choice</a:t>
            </a:r>
            <a:endParaRPr lang="en-GB" altLang="en-US" sz="3200" b="1" dirty="0"/>
          </a:p>
        </p:txBody>
      </p:sp>
      <p:sp>
        <p:nvSpPr>
          <p:cNvPr id="27651" name="Content Placeholder 2">
            <a:extLst>
              <a:ext uri="{FF2B5EF4-FFF2-40B4-BE49-F238E27FC236}">
                <a16:creationId xmlns:a16="http://schemas.microsoft.com/office/drawing/2014/main" id="{40C9D677-77BB-63DF-AC88-286D196D7A7D}"/>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000" dirty="0">
                <a:cs typeface="Times New Roman" panose="02020603050405020304" pitchFamily="18" charset="0"/>
              </a:rPr>
              <a:t>Strategy and Purposes: e.g., innovation strategy may demand flexible structure, while government civil service quires strict controls on procedures and authorisations.</a:t>
            </a:r>
          </a:p>
          <a:p>
            <a:pPr algn="just" hangingPunct="1">
              <a:spcBef>
                <a:spcPts val="1200"/>
              </a:spcBef>
            </a:pPr>
            <a:r>
              <a:rPr lang="en-GB" altLang="en-US" sz="2000" dirty="0">
                <a:cs typeface="Times New Roman" panose="02020603050405020304" pitchFamily="18" charset="0"/>
              </a:rPr>
              <a:t>Size: smaller size favours simple and functional structures, while larger size may require divisional structure.</a:t>
            </a:r>
          </a:p>
          <a:p>
            <a:pPr algn="just" hangingPunct="1">
              <a:spcBef>
                <a:spcPts val="1200"/>
              </a:spcBef>
            </a:pPr>
            <a:r>
              <a:rPr lang="en-GB" altLang="en-US" sz="2000" dirty="0">
                <a:cs typeface="Times New Roman" panose="02020603050405020304" pitchFamily="18" charset="0"/>
              </a:rPr>
              <a:t>Technology: routine technology favours mechanistic structure;  non-routine technology favours organic structure</a:t>
            </a:r>
          </a:p>
          <a:p>
            <a:pPr algn="just" hangingPunct="1">
              <a:spcBef>
                <a:spcPts val="1200"/>
              </a:spcBef>
            </a:pPr>
            <a:r>
              <a:rPr lang="en-GB" altLang="en-US" sz="2000" dirty="0">
                <a:cs typeface="Times New Roman" panose="02020603050405020304" pitchFamily="18" charset="0"/>
              </a:rPr>
              <a:t>Uncertain external environment: highly uncertainty environment (such as COVID, highly competitive environment, etc.) promotes organic structure; highly certainty encourages mechanistic structure. </a:t>
            </a:r>
          </a:p>
        </p:txBody>
      </p:sp>
      <p:sp>
        <p:nvSpPr>
          <p:cNvPr id="4" name="Date Placeholder 3">
            <a:extLst>
              <a:ext uri="{FF2B5EF4-FFF2-40B4-BE49-F238E27FC236}">
                <a16:creationId xmlns:a16="http://schemas.microsoft.com/office/drawing/2014/main" id="{1CF7BC4F-4AAC-0688-BD57-8A5C08EB7953}"/>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27653" name="Slide Number Placeholder 4">
            <a:extLst>
              <a:ext uri="{FF2B5EF4-FFF2-40B4-BE49-F238E27FC236}">
                <a16:creationId xmlns:a16="http://schemas.microsoft.com/office/drawing/2014/main" id="{FEE17480-119A-91A4-72CC-70DCCC0890A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BF1C4A-923A-41A1-AFAA-DF0AF6FDA576}"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7F055EF-2EBB-643B-CF8B-06A8E157E35C}"/>
              </a:ext>
            </a:extLst>
          </p:cNvPr>
          <p:cNvSpPr>
            <a:spLocks noGrp="1"/>
          </p:cNvSpPr>
          <p:nvPr>
            <p:ph type="title"/>
          </p:nvPr>
        </p:nvSpPr>
        <p:spPr/>
        <p:txBody>
          <a:bodyPr/>
          <a:lstStyle/>
          <a:p>
            <a:r>
              <a:rPr lang="en-GB" sz="3200" b="1" kern="0" dirty="0">
                <a:effectLst/>
                <a:latin typeface="Calibri" panose="020F0502020204030204" pitchFamily="34" charset="0"/>
                <a:ea typeface="DengXian" panose="02010600030101010101" pitchFamily="2" charset="-122"/>
              </a:rPr>
              <a:t>Contingency factors affecting structural choice</a:t>
            </a:r>
            <a:endParaRPr lang="en-GB" altLang="en-US" sz="3200" dirty="0"/>
          </a:p>
        </p:txBody>
      </p:sp>
      <p:sp>
        <p:nvSpPr>
          <p:cNvPr id="27651" name="Content Placeholder 2">
            <a:extLst>
              <a:ext uri="{FF2B5EF4-FFF2-40B4-BE49-F238E27FC236}">
                <a16:creationId xmlns:a16="http://schemas.microsoft.com/office/drawing/2014/main" id="{40C9D677-77BB-63DF-AC88-286D196D7A7D}"/>
              </a:ext>
            </a:extLst>
          </p:cNvPr>
          <p:cNvSpPr>
            <a:spLocks noGrp="1"/>
          </p:cNvSpPr>
          <p:nvPr>
            <p:ph idx="1"/>
          </p:nvPr>
        </p:nvSpPr>
        <p:spPr>
          <a:xfrm>
            <a:off x="457200" y="2286001"/>
            <a:ext cx="2536372" cy="1143000"/>
          </a:xfrm>
        </p:spPr>
        <p:txBody>
          <a:bodyPr/>
          <a:lstStyle/>
          <a:p>
            <a:pPr marL="0" indent="0" algn="just" hangingPunct="1">
              <a:spcBef>
                <a:spcPts val="1200"/>
              </a:spcBef>
              <a:buNone/>
            </a:pPr>
            <a:r>
              <a:rPr lang="en-GB" altLang="en-US" sz="2000" dirty="0">
                <a:cs typeface="Times New Roman" panose="02020603050405020304" pitchFamily="18" charset="0"/>
              </a:rPr>
              <a:t>Technology &amp; production systems</a:t>
            </a:r>
          </a:p>
        </p:txBody>
      </p:sp>
      <p:sp>
        <p:nvSpPr>
          <p:cNvPr id="4" name="Date Placeholder 3">
            <a:extLst>
              <a:ext uri="{FF2B5EF4-FFF2-40B4-BE49-F238E27FC236}">
                <a16:creationId xmlns:a16="http://schemas.microsoft.com/office/drawing/2014/main" id="{1CF7BC4F-4AAC-0688-BD57-8A5C08EB7953}"/>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27653" name="Slide Number Placeholder 4">
            <a:extLst>
              <a:ext uri="{FF2B5EF4-FFF2-40B4-BE49-F238E27FC236}">
                <a16:creationId xmlns:a16="http://schemas.microsoft.com/office/drawing/2014/main" id="{FEE17480-119A-91A4-72CC-70DCCC0890A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BF1C4A-923A-41A1-AFAA-DF0AF6FDA576}"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5" name="TextBox 4">
            <a:extLst>
              <a:ext uri="{FF2B5EF4-FFF2-40B4-BE49-F238E27FC236}">
                <a16:creationId xmlns:a16="http://schemas.microsoft.com/office/drawing/2014/main" id="{A0B8DF1F-F02D-5BB6-F589-96C7A8CD9619}"/>
              </a:ext>
            </a:extLst>
          </p:cNvPr>
          <p:cNvSpPr txBox="1"/>
          <p:nvPr/>
        </p:nvSpPr>
        <p:spPr>
          <a:xfrm>
            <a:off x="457200" y="4732793"/>
            <a:ext cx="2536372" cy="646331"/>
          </a:xfrm>
          <a:prstGeom prst="rect">
            <a:avLst/>
          </a:prstGeom>
          <a:solidFill>
            <a:schemeClr val="bg1"/>
          </a:solidFill>
        </p:spPr>
        <p:txBody>
          <a:bodyPr wrap="square" rtlCol="0">
            <a:spAutoFit/>
          </a:bodyPr>
          <a:lstStyle/>
          <a:p>
            <a:r>
              <a:rPr lang="en-GB" dirty="0"/>
              <a:t>Source:  Mullins and McLean (2019, p.476)</a:t>
            </a:r>
          </a:p>
        </p:txBody>
      </p:sp>
      <p:pic>
        <p:nvPicPr>
          <p:cNvPr id="7" name="Picture 6">
            <a:extLst>
              <a:ext uri="{FF2B5EF4-FFF2-40B4-BE49-F238E27FC236}">
                <a16:creationId xmlns:a16="http://schemas.microsoft.com/office/drawing/2014/main" id="{F7E7527A-9983-F849-52C6-423915EF9B74}"/>
              </a:ext>
            </a:extLst>
          </p:cNvPr>
          <p:cNvPicPr>
            <a:picLocks noChangeAspect="1"/>
          </p:cNvPicPr>
          <p:nvPr/>
        </p:nvPicPr>
        <p:blipFill rotWithShape="1">
          <a:blip r:embed="rId3"/>
          <a:srcRect b="8443"/>
          <a:stretch/>
        </p:blipFill>
        <p:spPr>
          <a:xfrm>
            <a:off x="3254829" y="1287462"/>
            <a:ext cx="5725886" cy="4199655"/>
          </a:xfrm>
          <a:prstGeom prst="rect">
            <a:avLst/>
          </a:prstGeom>
        </p:spPr>
      </p:pic>
    </p:spTree>
    <p:extLst>
      <p:ext uri="{BB962C8B-B14F-4D97-AF65-F5344CB8AC3E}">
        <p14:creationId xmlns:p14="http://schemas.microsoft.com/office/powerpoint/2010/main" val="2541399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7F055EF-2EBB-643B-CF8B-06A8E157E35C}"/>
              </a:ext>
            </a:extLst>
          </p:cNvPr>
          <p:cNvSpPr>
            <a:spLocks noGrp="1"/>
          </p:cNvSpPr>
          <p:nvPr>
            <p:ph type="title"/>
          </p:nvPr>
        </p:nvSpPr>
        <p:spPr/>
        <p:txBody>
          <a:bodyPr/>
          <a:lstStyle/>
          <a:p>
            <a:r>
              <a:rPr lang="en-GB" sz="3200" b="1" kern="0" dirty="0">
                <a:effectLst/>
                <a:latin typeface="Calibri" panose="020F0502020204030204" pitchFamily="34" charset="0"/>
                <a:ea typeface="DengXian" panose="02010600030101010101" pitchFamily="2" charset="-122"/>
              </a:rPr>
              <a:t>Contingency factors affecting structural choice</a:t>
            </a:r>
            <a:endParaRPr lang="en-GB" altLang="en-US" sz="3200" dirty="0"/>
          </a:p>
        </p:txBody>
      </p:sp>
      <p:sp>
        <p:nvSpPr>
          <p:cNvPr id="27651" name="Content Placeholder 2">
            <a:extLst>
              <a:ext uri="{FF2B5EF4-FFF2-40B4-BE49-F238E27FC236}">
                <a16:creationId xmlns:a16="http://schemas.microsoft.com/office/drawing/2014/main" id="{40C9D677-77BB-63DF-AC88-286D196D7A7D}"/>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000" dirty="0">
                <a:cs typeface="Times New Roman" panose="02020603050405020304" pitchFamily="18" charset="0"/>
              </a:rPr>
              <a:t>Unit production: production of items in units or small batches</a:t>
            </a:r>
          </a:p>
          <a:p>
            <a:pPr algn="just" hangingPunct="1">
              <a:spcBef>
                <a:spcPts val="1200"/>
              </a:spcBef>
            </a:pPr>
            <a:r>
              <a:rPr lang="en-GB" altLang="en-US" sz="2000" dirty="0">
                <a:cs typeface="Times New Roman" panose="02020603050405020304" pitchFamily="18" charset="0"/>
              </a:rPr>
              <a:t>Mass production: large-batch production</a:t>
            </a:r>
          </a:p>
          <a:p>
            <a:pPr algn="just" hangingPunct="1">
              <a:spcBef>
                <a:spcPts val="1200"/>
              </a:spcBef>
            </a:pPr>
            <a:r>
              <a:rPr lang="en-GB" altLang="en-US" sz="2000" dirty="0">
                <a:cs typeface="Times New Roman" panose="02020603050405020304" pitchFamily="18" charset="0"/>
              </a:rPr>
              <a:t>Process production: continuous-process production</a:t>
            </a:r>
          </a:p>
        </p:txBody>
      </p:sp>
      <p:sp>
        <p:nvSpPr>
          <p:cNvPr id="4" name="Date Placeholder 3">
            <a:extLst>
              <a:ext uri="{FF2B5EF4-FFF2-40B4-BE49-F238E27FC236}">
                <a16:creationId xmlns:a16="http://schemas.microsoft.com/office/drawing/2014/main" id="{1CF7BC4F-4AAC-0688-BD57-8A5C08EB7953}"/>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27653" name="Slide Number Placeholder 4">
            <a:extLst>
              <a:ext uri="{FF2B5EF4-FFF2-40B4-BE49-F238E27FC236}">
                <a16:creationId xmlns:a16="http://schemas.microsoft.com/office/drawing/2014/main" id="{FEE17480-119A-91A4-72CC-70DCCC0890A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BF1C4A-923A-41A1-AFAA-DF0AF6FDA576}"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pic>
        <p:nvPicPr>
          <p:cNvPr id="3" name="Picture 2">
            <a:extLst>
              <a:ext uri="{FF2B5EF4-FFF2-40B4-BE49-F238E27FC236}">
                <a16:creationId xmlns:a16="http://schemas.microsoft.com/office/drawing/2014/main" id="{E3C7BEFF-8670-8902-2B8F-E41462544337}"/>
              </a:ext>
            </a:extLst>
          </p:cNvPr>
          <p:cNvPicPr>
            <a:picLocks noChangeAspect="1"/>
          </p:cNvPicPr>
          <p:nvPr/>
        </p:nvPicPr>
        <p:blipFill>
          <a:blip r:embed="rId3"/>
          <a:stretch>
            <a:fillRect/>
          </a:stretch>
        </p:blipFill>
        <p:spPr>
          <a:xfrm>
            <a:off x="736600" y="2928266"/>
            <a:ext cx="7410659" cy="2746303"/>
          </a:xfrm>
          <a:prstGeom prst="rect">
            <a:avLst/>
          </a:prstGeom>
        </p:spPr>
      </p:pic>
      <p:sp>
        <p:nvSpPr>
          <p:cNvPr id="5" name="TextBox 4">
            <a:extLst>
              <a:ext uri="{FF2B5EF4-FFF2-40B4-BE49-F238E27FC236}">
                <a16:creationId xmlns:a16="http://schemas.microsoft.com/office/drawing/2014/main" id="{A0B8DF1F-F02D-5BB6-F589-96C7A8CD9619}"/>
              </a:ext>
            </a:extLst>
          </p:cNvPr>
          <p:cNvSpPr txBox="1"/>
          <p:nvPr/>
        </p:nvSpPr>
        <p:spPr>
          <a:xfrm>
            <a:off x="2600680" y="5329793"/>
            <a:ext cx="5825979" cy="369332"/>
          </a:xfrm>
          <a:prstGeom prst="rect">
            <a:avLst/>
          </a:prstGeom>
          <a:solidFill>
            <a:schemeClr val="bg1"/>
          </a:solidFill>
        </p:spPr>
        <p:txBody>
          <a:bodyPr wrap="square" rtlCol="0">
            <a:spAutoFit/>
          </a:bodyPr>
          <a:lstStyle/>
          <a:p>
            <a:r>
              <a:rPr lang="en-GB" dirty="0"/>
              <a:t>Source:  Woodward (Robbins and Coulter, 2021, p.317)</a:t>
            </a:r>
          </a:p>
        </p:txBody>
      </p:sp>
    </p:spTree>
    <p:extLst>
      <p:ext uri="{BB962C8B-B14F-4D97-AF65-F5344CB8AC3E}">
        <p14:creationId xmlns:p14="http://schemas.microsoft.com/office/powerpoint/2010/main" val="841597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80CE72A5-9292-00C7-14CF-D8ACBB19E7F1}"/>
              </a:ext>
            </a:extLst>
          </p:cNvPr>
          <p:cNvSpPr>
            <a:spLocks noGrp="1"/>
          </p:cNvSpPr>
          <p:nvPr>
            <p:ph type="title"/>
          </p:nvPr>
        </p:nvSpPr>
        <p:spPr/>
        <p:txBody>
          <a:bodyPr/>
          <a:lstStyle/>
          <a:p>
            <a:r>
              <a:rPr lang="en-GB" sz="3200" b="1" kern="0" dirty="0">
                <a:effectLst/>
                <a:latin typeface="Calibri" panose="020F0502020204030204" pitchFamily="34" charset="0"/>
                <a:ea typeface="DengXian" panose="02010600030101010101" pitchFamily="2" charset="-122"/>
              </a:rPr>
              <a:t>Contingency factors affecting structural choice</a:t>
            </a:r>
            <a:endParaRPr lang="en-GB" altLang="en-US" sz="3200" dirty="0"/>
          </a:p>
        </p:txBody>
      </p:sp>
      <p:sp>
        <p:nvSpPr>
          <p:cNvPr id="4" name="Date Placeholder 3">
            <a:extLst>
              <a:ext uri="{FF2B5EF4-FFF2-40B4-BE49-F238E27FC236}">
                <a16:creationId xmlns:a16="http://schemas.microsoft.com/office/drawing/2014/main" id="{A5206BBD-474E-D289-C561-C5F1F1C53906}"/>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58373" name="Slide Number Placeholder 4">
            <a:extLst>
              <a:ext uri="{FF2B5EF4-FFF2-40B4-BE49-F238E27FC236}">
                <a16:creationId xmlns:a16="http://schemas.microsoft.com/office/drawing/2014/main" id="{DE7AF90B-1C8B-4F27-673B-1EABD5C7242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63AF9C5-89C0-49DE-B302-BBDB858605B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pic>
        <p:nvPicPr>
          <p:cNvPr id="58374" name="Picture 2">
            <a:extLst>
              <a:ext uri="{FF2B5EF4-FFF2-40B4-BE49-F238E27FC236}">
                <a16:creationId xmlns:a16="http://schemas.microsoft.com/office/drawing/2014/main" id="{59C9C5A0-3AE2-1AF6-C6FE-AC31AE7D83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462" b="8848"/>
          <a:stretch/>
        </p:blipFill>
        <p:spPr bwMode="auto">
          <a:xfrm>
            <a:off x="3277154" y="1395866"/>
            <a:ext cx="5866846" cy="4308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5" name="TextBox 7">
            <a:extLst>
              <a:ext uri="{FF2B5EF4-FFF2-40B4-BE49-F238E27FC236}">
                <a16:creationId xmlns:a16="http://schemas.microsoft.com/office/drawing/2014/main" id="{D6D7DCF0-FF9A-C9CA-8340-BF7E72ECB51A}"/>
              </a:ext>
            </a:extLst>
          </p:cNvPr>
          <p:cNvSpPr txBox="1">
            <a:spLocks noChangeArrowheads="1"/>
          </p:cNvSpPr>
          <p:nvPr/>
        </p:nvSpPr>
        <p:spPr bwMode="auto">
          <a:xfrm>
            <a:off x="457201" y="2246766"/>
            <a:ext cx="2525486" cy="646331"/>
          </a:xfrm>
          <a:prstGeom prst="rect">
            <a:avLst/>
          </a:prstGeom>
          <a:solidFill>
            <a:schemeClr val="bg1"/>
          </a:solidFill>
          <a:ln w="9525">
            <a:solidFill>
              <a:schemeClr val="tx1"/>
            </a:solidFill>
            <a:miter lim="800000"/>
            <a:headEnd/>
            <a:tailEnd/>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latin typeface="Arial" panose="020B0604020202020204" pitchFamily="34" charset="0"/>
                <a:cs typeface="Times New Roman" panose="02020603050405020304" pitchFamily="18" charset="0"/>
              </a:rPr>
              <a:t>Source: Mullins and McLean (2019, p. 474)</a:t>
            </a:r>
            <a:endParaRPr lang="en-GB" altLang="en-US" sz="1800" dirty="0">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7F055EF-2EBB-643B-CF8B-06A8E157E35C}"/>
              </a:ext>
            </a:extLst>
          </p:cNvPr>
          <p:cNvSpPr>
            <a:spLocks noGrp="1"/>
          </p:cNvSpPr>
          <p:nvPr>
            <p:ph type="title"/>
          </p:nvPr>
        </p:nvSpPr>
        <p:spPr/>
        <p:txBody>
          <a:bodyPr/>
          <a:lstStyle/>
          <a:p>
            <a:r>
              <a:rPr lang="en-GB" sz="3600" b="1" kern="0" dirty="0">
                <a:effectLst/>
                <a:latin typeface="Calibri" panose="020F0502020204030204" pitchFamily="34" charset="0"/>
                <a:ea typeface="DengXian" panose="02010600030101010101" pitchFamily="2" charset="-122"/>
              </a:rPr>
              <a:t>Flexible work arrangement</a:t>
            </a:r>
            <a:endParaRPr lang="en-GB" altLang="en-US" b="1" dirty="0"/>
          </a:p>
        </p:txBody>
      </p:sp>
      <p:sp>
        <p:nvSpPr>
          <p:cNvPr id="27651" name="Content Placeholder 2">
            <a:extLst>
              <a:ext uri="{FF2B5EF4-FFF2-40B4-BE49-F238E27FC236}">
                <a16:creationId xmlns:a16="http://schemas.microsoft.com/office/drawing/2014/main" id="{40C9D677-77BB-63DF-AC88-286D196D7A7D}"/>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000" dirty="0">
                <a:cs typeface="Times New Roman" panose="02020603050405020304" pitchFamily="18" charset="0"/>
              </a:rPr>
              <a:t>Telecommuting: a work arrangement in which employees work at home and are linked to the workplace by computer. Is also called work from home, or homeworking.</a:t>
            </a:r>
          </a:p>
          <a:p>
            <a:pPr algn="just" hangingPunct="1">
              <a:spcBef>
                <a:spcPts val="1200"/>
              </a:spcBef>
            </a:pPr>
            <a:r>
              <a:rPr lang="en-GB" altLang="en-US" sz="2000" dirty="0">
                <a:cs typeface="Times New Roman" panose="02020603050405020304" pitchFamily="18" charset="0"/>
              </a:rPr>
              <a:t>Compressed workweeks:  a workweek where employees work longer hours per day but fewer days per week.</a:t>
            </a:r>
          </a:p>
          <a:p>
            <a:pPr algn="just" hangingPunct="1">
              <a:spcBef>
                <a:spcPts val="1200"/>
              </a:spcBef>
            </a:pPr>
            <a:r>
              <a:rPr lang="en-GB" altLang="en-US" sz="2000" dirty="0" err="1">
                <a:cs typeface="Times New Roman" panose="02020603050405020304" pitchFamily="18" charset="0"/>
              </a:rPr>
              <a:t>Flextime</a:t>
            </a:r>
            <a:r>
              <a:rPr lang="en-GB" altLang="en-US" sz="2000" dirty="0">
                <a:cs typeface="Times New Roman" panose="02020603050405020304" pitchFamily="18" charset="0"/>
              </a:rPr>
              <a:t>: a scheduling system in which employees are required to work a specific number of hours a week but  are  free  to  vary  those  hours  within  certain  limits.</a:t>
            </a:r>
          </a:p>
          <a:p>
            <a:pPr algn="just" hangingPunct="1">
              <a:spcBef>
                <a:spcPts val="1200"/>
              </a:spcBef>
            </a:pPr>
            <a:r>
              <a:rPr lang="en-GB" altLang="en-US" sz="2000" dirty="0">
                <a:cs typeface="Times New Roman" panose="02020603050405020304" pitchFamily="18" charset="0"/>
              </a:rPr>
              <a:t>Job sharing: the practice of having two or more people split  a  full-time  job</a:t>
            </a:r>
          </a:p>
          <a:p>
            <a:pPr algn="just" hangingPunct="1">
              <a:spcBef>
                <a:spcPts val="1200"/>
              </a:spcBef>
            </a:pPr>
            <a:endParaRPr lang="en-GB" altLang="en-US" sz="2000" dirty="0">
              <a:cs typeface="Times New Roman" panose="02020603050405020304" pitchFamily="18" charset="0"/>
            </a:endParaRPr>
          </a:p>
        </p:txBody>
      </p:sp>
      <p:sp>
        <p:nvSpPr>
          <p:cNvPr id="4" name="Date Placeholder 3">
            <a:extLst>
              <a:ext uri="{FF2B5EF4-FFF2-40B4-BE49-F238E27FC236}">
                <a16:creationId xmlns:a16="http://schemas.microsoft.com/office/drawing/2014/main" id="{1CF7BC4F-4AAC-0688-BD57-8A5C08EB7953}"/>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27653" name="Slide Number Placeholder 4">
            <a:extLst>
              <a:ext uri="{FF2B5EF4-FFF2-40B4-BE49-F238E27FC236}">
                <a16:creationId xmlns:a16="http://schemas.microsoft.com/office/drawing/2014/main" id="{FEE17480-119A-91A4-72CC-70DCCC0890A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BF1C4A-923A-41A1-AFAA-DF0AF6FDA576}"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extLst>
      <p:ext uri="{BB962C8B-B14F-4D97-AF65-F5344CB8AC3E}">
        <p14:creationId xmlns:p14="http://schemas.microsoft.com/office/powerpoint/2010/main" val="784575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7F055EF-2EBB-643B-CF8B-06A8E157E35C}"/>
              </a:ext>
            </a:extLst>
          </p:cNvPr>
          <p:cNvSpPr>
            <a:spLocks noGrp="1"/>
          </p:cNvSpPr>
          <p:nvPr>
            <p:ph type="title"/>
          </p:nvPr>
        </p:nvSpPr>
        <p:spPr/>
        <p:txBody>
          <a:bodyPr/>
          <a:lstStyle/>
          <a:p>
            <a:r>
              <a:rPr lang="en-GB" sz="3600" b="1" kern="0" dirty="0">
                <a:effectLst/>
                <a:latin typeface="Calibri" panose="020F0502020204030204" pitchFamily="34" charset="0"/>
                <a:ea typeface="DengXian" panose="02010600030101010101" pitchFamily="2" charset="-122"/>
              </a:rPr>
              <a:t>Flexible work arrangement</a:t>
            </a:r>
            <a:endParaRPr lang="en-GB" altLang="en-US" sz="3600" dirty="0"/>
          </a:p>
        </p:txBody>
      </p:sp>
      <p:sp>
        <p:nvSpPr>
          <p:cNvPr id="27651" name="Content Placeholder 2">
            <a:extLst>
              <a:ext uri="{FF2B5EF4-FFF2-40B4-BE49-F238E27FC236}">
                <a16:creationId xmlns:a16="http://schemas.microsoft.com/office/drawing/2014/main" id="{40C9D677-77BB-63DF-AC88-286D196D7A7D}"/>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000" dirty="0">
                <a:cs typeface="Times New Roman" panose="02020603050405020304" pitchFamily="18" charset="0"/>
              </a:rPr>
              <a:t>Hot-desking: working spaces are not permanent assigned to individuals, but are available to those who need them.</a:t>
            </a:r>
          </a:p>
          <a:p>
            <a:pPr algn="just" hangingPunct="1">
              <a:spcBef>
                <a:spcPts val="1200"/>
              </a:spcBef>
            </a:pPr>
            <a:r>
              <a:rPr lang="en-GB" altLang="en-US" sz="2000" dirty="0">
                <a:cs typeface="Times New Roman" panose="02020603050405020304" pitchFamily="18" charset="0"/>
              </a:rPr>
              <a:t>Coworking: coworking places are available to those who don’t want to work from home or at the office.</a:t>
            </a:r>
          </a:p>
        </p:txBody>
      </p:sp>
      <p:sp>
        <p:nvSpPr>
          <p:cNvPr id="4" name="Date Placeholder 3">
            <a:extLst>
              <a:ext uri="{FF2B5EF4-FFF2-40B4-BE49-F238E27FC236}">
                <a16:creationId xmlns:a16="http://schemas.microsoft.com/office/drawing/2014/main" id="{1CF7BC4F-4AAC-0688-BD57-8A5C08EB7953}"/>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27653" name="Slide Number Placeholder 4">
            <a:extLst>
              <a:ext uri="{FF2B5EF4-FFF2-40B4-BE49-F238E27FC236}">
                <a16:creationId xmlns:a16="http://schemas.microsoft.com/office/drawing/2014/main" id="{FEE17480-119A-91A4-72CC-70DCCC0890A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BF1C4A-923A-41A1-AFAA-DF0AF6FDA576}"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pic>
        <p:nvPicPr>
          <p:cNvPr id="1026" name="Picture 2" descr="Hot Desking: what it is and why it is trendy - Iberdrola">
            <a:extLst>
              <a:ext uri="{FF2B5EF4-FFF2-40B4-BE49-F238E27FC236}">
                <a16:creationId xmlns:a16="http://schemas.microsoft.com/office/drawing/2014/main" id="{3B8B57B7-9D4B-DFEC-E2C1-8B43E9C1B0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740" b="16807"/>
          <a:stretch/>
        </p:blipFill>
        <p:spPr bwMode="auto">
          <a:xfrm>
            <a:off x="265782" y="3558381"/>
            <a:ext cx="4577651" cy="18114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11 Coolest Coworking Spaces in London | Hubble">
            <a:extLst>
              <a:ext uri="{FF2B5EF4-FFF2-40B4-BE49-F238E27FC236}">
                <a16:creationId xmlns:a16="http://schemas.microsoft.com/office/drawing/2014/main" id="{5C1D8C8C-581F-2451-3E4F-39DD6755872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9280"/>
          <a:stretch/>
        </p:blipFill>
        <p:spPr bwMode="auto">
          <a:xfrm>
            <a:off x="5034851" y="3558381"/>
            <a:ext cx="3843367" cy="1812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0029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7F055EF-2EBB-643B-CF8B-06A8E157E35C}"/>
              </a:ext>
            </a:extLst>
          </p:cNvPr>
          <p:cNvSpPr>
            <a:spLocks noGrp="1"/>
          </p:cNvSpPr>
          <p:nvPr>
            <p:ph type="title"/>
          </p:nvPr>
        </p:nvSpPr>
        <p:spPr/>
        <p:txBody>
          <a:bodyPr/>
          <a:lstStyle/>
          <a:p>
            <a:r>
              <a:rPr lang="en-GB" sz="3600" b="1" kern="0" dirty="0">
                <a:effectLst/>
                <a:latin typeface="Calibri" panose="020F0502020204030204" pitchFamily="34" charset="0"/>
                <a:ea typeface="DengXian" panose="02010600030101010101" pitchFamily="2" charset="-122"/>
              </a:rPr>
              <a:t>Flexible work arrangement</a:t>
            </a:r>
            <a:endParaRPr lang="en-GB" altLang="en-US" b="1" dirty="0"/>
          </a:p>
        </p:txBody>
      </p:sp>
      <p:sp>
        <p:nvSpPr>
          <p:cNvPr id="27651" name="Content Placeholder 2">
            <a:extLst>
              <a:ext uri="{FF2B5EF4-FFF2-40B4-BE49-F238E27FC236}">
                <a16:creationId xmlns:a16="http://schemas.microsoft.com/office/drawing/2014/main" id="{40C9D677-77BB-63DF-AC88-286D196D7A7D}"/>
              </a:ext>
            </a:extLst>
          </p:cNvPr>
          <p:cNvSpPr>
            <a:spLocks noGrp="1"/>
          </p:cNvSpPr>
          <p:nvPr>
            <p:ph idx="1"/>
          </p:nvPr>
        </p:nvSpPr>
        <p:spPr>
          <a:xfrm>
            <a:off x="457200" y="1600200"/>
            <a:ext cx="8229600" cy="3916363"/>
          </a:xfrm>
        </p:spPr>
        <p:txBody>
          <a:bodyPr/>
          <a:lstStyle/>
          <a:p>
            <a:pPr marL="0" marR="0" lvl="0" indent="0" algn="l" defTabSz="914400" rtl="0" eaLnBrk="1" fontAlgn="auto" latinLnBrk="0" hangingPunct="1">
              <a:lnSpc>
                <a:spcPct val="100000"/>
              </a:lnSpc>
              <a:spcBef>
                <a:spcPts val="0"/>
              </a:spcBef>
              <a:spcAft>
                <a:spcPts val="0"/>
              </a:spcAft>
              <a:buClrTx/>
              <a:buSzTx/>
              <a:buNone/>
              <a:tabLst/>
              <a:defRPr/>
            </a:pPr>
            <a:r>
              <a:rPr lang="en-GB" sz="2800" b="1" i="0" dirty="0">
                <a:solidFill>
                  <a:srgbClr val="0F0F0F"/>
                </a:solidFill>
                <a:effectLst/>
                <a:latin typeface="Roboto" panose="02000000000000000000" pitchFamily="2" charset="0"/>
              </a:rPr>
              <a:t>Flexible working should be the norm for everyone | Susan Redden </a:t>
            </a:r>
            <a:r>
              <a:rPr lang="en-GB" sz="2800" b="1" i="0" dirty="0" err="1">
                <a:solidFill>
                  <a:srgbClr val="0F0F0F"/>
                </a:solidFill>
                <a:effectLst/>
                <a:latin typeface="Roboto" panose="02000000000000000000" pitchFamily="2" charset="0"/>
              </a:rPr>
              <a:t>Makatoa</a:t>
            </a:r>
            <a:r>
              <a:rPr lang="en-GB" sz="2800" b="1" i="0" dirty="0">
                <a:solidFill>
                  <a:srgbClr val="0F0F0F"/>
                </a:solidFill>
                <a:effectLst/>
                <a:latin typeface="Roboto" panose="02000000000000000000" pitchFamily="2" charset="0"/>
              </a:rPr>
              <a:t> | </a:t>
            </a:r>
            <a:r>
              <a:rPr lang="en-GB" sz="2800" b="1" i="0" dirty="0" err="1">
                <a:solidFill>
                  <a:srgbClr val="0F0F0F"/>
                </a:solidFill>
                <a:effectLst/>
                <a:latin typeface="Roboto" panose="02000000000000000000" pitchFamily="2" charset="0"/>
              </a:rPr>
              <a:t>TEDxMacquarieUniversity</a:t>
            </a:r>
            <a:endParaRPr lang="en-GB" sz="2800" b="1" i="0" dirty="0">
              <a:solidFill>
                <a:srgbClr val="0F0F0F"/>
              </a:solidFill>
              <a:effectLst/>
              <a:latin typeface="Roboto" panose="02000000000000000000" pitchFamily="2" charset="0"/>
            </a:endParaRPr>
          </a:p>
          <a:p>
            <a:pPr marL="0" indent="0">
              <a:buNone/>
            </a:pPr>
            <a:r>
              <a:rPr lang="en-GB" sz="2800" b="0" i="0" dirty="0">
                <a:solidFill>
                  <a:srgbClr val="242021"/>
                </a:solidFill>
                <a:effectLst/>
                <a:latin typeface="TimesNewRomanMTStd-Identity-H"/>
                <a:hlinkClick r:id="rId3"/>
              </a:rPr>
              <a:t>https://www.youtube.com/watch?v=EWSyCpqxbCg</a:t>
            </a:r>
            <a:r>
              <a:rPr lang="en-GB" sz="2800" b="0" i="0" dirty="0">
                <a:solidFill>
                  <a:srgbClr val="242021"/>
                </a:solidFill>
                <a:effectLst/>
                <a:latin typeface="TimesNewRomanMTStd-Identity-H"/>
              </a:rPr>
              <a:t> </a:t>
            </a:r>
          </a:p>
          <a:p>
            <a:pPr marL="0" indent="0">
              <a:buNone/>
            </a:pPr>
            <a:r>
              <a:rPr lang="en-GB" sz="2800" b="0" i="0" dirty="0">
                <a:solidFill>
                  <a:srgbClr val="242021"/>
                </a:solidFill>
                <a:effectLst/>
                <a:latin typeface="TimesNewRomanMTStd-Identity-H"/>
              </a:rPr>
              <a:t>17:19</a:t>
            </a:r>
          </a:p>
          <a:p>
            <a:pPr marL="171450" indent="-171450">
              <a:buFontTx/>
              <a:buChar char="•"/>
            </a:pPr>
            <a:endParaRPr lang="en-GB" altLang="en-US" sz="2800" dirty="0">
              <a:solidFill>
                <a:srgbClr val="555555"/>
              </a:solidFill>
              <a:latin typeface="robotoregular"/>
            </a:endParaRPr>
          </a:p>
        </p:txBody>
      </p:sp>
      <p:sp>
        <p:nvSpPr>
          <p:cNvPr id="4" name="Date Placeholder 3">
            <a:extLst>
              <a:ext uri="{FF2B5EF4-FFF2-40B4-BE49-F238E27FC236}">
                <a16:creationId xmlns:a16="http://schemas.microsoft.com/office/drawing/2014/main" id="{1CF7BC4F-4AAC-0688-BD57-8A5C08EB7953}"/>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27653" name="Slide Number Placeholder 4">
            <a:extLst>
              <a:ext uri="{FF2B5EF4-FFF2-40B4-BE49-F238E27FC236}">
                <a16:creationId xmlns:a16="http://schemas.microsoft.com/office/drawing/2014/main" id="{FEE17480-119A-91A4-72CC-70DCCC0890A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BF1C4A-923A-41A1-AFAA-DF0AF6FDA576}"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extLst>
      <p:ext uri="{BB962C8B-B14F-4D97-AF65-F5344CB8AC3E}">
        <p14:creationId xmlns:p14="http://schemas.microsoft.com/office/powerpoint/2010/main" val="3552394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F2975-DDCC-57CC-00E6-71261EFDD8AE}"/>
              </a:ext>
            </a:extLst>
          </p:cNvPr>
          <p:cNvSpPr>
            <a:spLocks noGrp="1"/>
          </p:cNvSpPr>
          <p:nvPr>
            <p:ph type="title"/>
          </p:nvPr>
        </p:nvSpPr>
        <p:spPr>
          <a:xfrm>
            <a:off x="2613890" y="274638"/>
            <a:ext cx="6072909" cy="1143000"/>
          </a:xfrm>
        </p:spPr>
        <p:txBody>
          <a:bodyPr/>
          <a:lstStyle/>
          <a:p>
            <a:r>
              <a:rPr lang="en-GB" sz="3200" b="1" kern="0" dirty="0">
                <a:effectLst/>
                <a:latin typeface="Calibri" panose="020F0502020204030204" pitchFamily="34" charset="0"/>
                <a:ea typeface="DengXian" panose="02010600030101010101" pitchFamily="2" charset="-122"/>
              </a:rPr>
              <a:t>Flexible work arrangement</a:t>
            </a:r>
            <a:endParaRPr lang="en-GB" dirty="0"/>
          </a:p>
        </p:txBody>
      </p:sp>
      <p:sp>
        <p:nvSpPr>
          <p:cNvPr id="3" name="Content Placeholder 2">
            <a:extLst>
              <a:ext uri="{FF2B5EF4-FFF2-40B4-BE49-F238E27FC236}">
                <a16:creationId xmlns:a16="http://schemas.microsoft.com/office/drawing/2014/main" id="{4393226D-C2A8-C714-F86D-65E401897217}"/>
              </a:ext>
            </a:extLst>
          </p:cNvPr>
          <p:cNvSpPr>
            <a:spLocks noGrp="1"/>
          </p:cNvSpPr>
          <p:nvPr>
            <p:ph idx="1"/>
          </p:nvPr>
        </p:nvSpPr>
        <p:spPr/>
        <p:txBody>
          <a:bodyPr/>
          <a:lstStyle/>
          <a:p>
            <a:pPr marL="0" indent="0">
              <a:buNone/>
            </a:pPr>
            <a:r>
              <a:rPr lang="en-GB" sz="2000" dirty="0"/>
              <a:t>Activity: Individual. 10 minutes.</a:t>
            </a:r>
          </a:p>
          <a:p>
            <a:pPr marL="0" indent="0">
              <a:buNone/>
            </a:pPr>
            <a:r>
              <a:rPr lang="en-GB" sz="2000" dirty="0"/>
              <a:t>The scenario:</a:t>
            </a:r>
          </a:p>
          <a:p>
            <a:r>
              <a:rPr lang="en-GB" sz="2000" dirty="0"/>
              <a:t>Isabella Castillo, vice president of professional services at a consulting company that helps IT organizations deliver better service to their customers, needs help with her professional staff of 16 consultants, who all work from home. Her problem: dealing with the realities of telecommuting—lack of direct interaction, lack of camaraderie, feeling isolated and </a:t>
            </a:r>
            <a:r>
              <a:rPr lang="en-GB" sz="2000" dirty="0" err="1"/>
              <a:t>outof</a:t>
            </a:r>
            <a:r>
              <a:rPr lang="en-GB" sz="2000" dirty="0"/>
              <a:t>-the-loop, etc. For their type of business, remote work makes good business sense, but how can she connect and engage her employees?</a:t>
            </a:r>
          </a:p>
        </p:txBody>
      </p:sp>
      <p:sp>
        <p:nvSpPr>
          <p:cNvPr id="6" name="Title 1">
            <a:extLst>
              <a:ext uri="{FF2B5EF4-FFF2-40B4-BE49-F238E27FC236}">
                <a16:creationId xmlns:a16="http://schemas.microsoft.com/office/drawing/2014/main" id="{6AA34251-C3BA-2466-36D8-9CE43C009B48}"/>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Rectangle 8">
            <a:extLst>
              <a:ext uri="{FF2B5EF4-FFF2-40B4-BE49-F238E27FC236}">
                <a16:creationId xmlns:a16="http://schemas.microsoft.com/office/drawing/2014/main" id="{30256C7F-1A02-DB3D-9066-1F8621AF371F}"/>
              </a:ext>
            </a:extLst>
          </p:cNvPr>
          <p:cNvSpPr/>
          <p:nvPr/>
        </p:nvSpPr>
        <p:spPr>
          <a:xfrm>
            <a:off x="3472543" y="1121229"/>
            <a:ext cx="2329543" cy="40277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7">
            <a:extLst>
              <a:ext uri="{FF2B5EF4-FFF2-40B4-BE49-F238E27FC236}">
                <a16:creationId xmlns:a16="http://schemas.microsoft.com/office/drawing/2014/main" id="{6371F715-E8F6-5784-37F6-45F30505D4BE}"/>
              </a:ext>
            </a:extLst>
          </p:cNvPr>
          <p:cNvSpPr txBox="1">
            <a:spLocks noChangeArrowheads="1"/>
          </p:cNvSpPr>
          <p:nvPr/>
        </p:nvSpPr>
        <p:spPr bwMode="auto">
          <a:xfrm>
            <a:off x="2380626" y="5073133"/>
            <a:ext cx="4382748" cy="369332"/>
          </a:xfrm>
          <a:prstGeom prst="rect">
            <a:avLst/>
          </a:prstGeom>
          <a:solidFill>
            <a:schemeClr val="bg1"/>
          </a:solidFill>
          <a:ln w="9525">
            <a:solidFill>
              <a:schemeClr val="tx1"/>
            </a:solidFill>
            <a:miter lim="800000"/>
            <a:headEnd/>
            <a:tailEnd/>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1800" dirty="0">
                <a:latin typeface="Arial" panose="020B0604020202020204" pitchFamily="34" charset="0"/>
                <a:cs typeface="Times New Roman" panose="02020603050405020304" pitchFamily="18" charset="0"/>
              </a:rPr>
              <a:t>Source: Robbins &amp; Coulter (2021, p. 356)</a:t>
            </a:r>
            <a:endParaRPr lang="en-GB" altLang="en-US" sz="1800" dirty="0">
              <a:latin typeface="Arial" panose="020B0604020202020204" pitchFamily="34" charset="0"/>
            </a:endParaRPr>
          </a:p>
        </p:txBody>
      </p:sp>
    </p:spTree>
    <p:extLst>
      <p:ext uri="{BB962C8B-B14F-4D97-AF65-F5344CB8AC3E}">
        <p14:creationId xmlns:p14="http://schemas.microsoft.com/office/powerpoint/2010/main" val="2228893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7F055EF-2EBB-643B-CF8B-06A8E157E35C}"/>
              </a:ext>
            </a:extLst>
          </p:cNvPr>
          <p:cNvSpPr>
            <a:spLocks noGrp="1"/>
          </p:cNvSpPr>
          <p:nvPr>
            <p:ph type="title"/>
          </p:nvPr>
        </p:nvSpPr>
        <p:spPr/>
        <p:txBody>
          <a:bodyPr/>
          <a:lstStyle/>
          <a:p>
            <a:r>
              <a:rPr lang="en-GB" sz="3600" b="1" kern="0" dirty="0">
                <a:effectLst/>
                <a:latin typeface="Calibri" panose="020F0502020204030204" pitchFamily="34" charset="0"/>
                <a:ea typeface="DengXian" panose="02010600030101010101" pitchFamily="2" charset="-122"/>
              </a:rPr>
              <a:t>Contingent Workforce</a:t>
            </a:r>
            <a:endParaRPr lang="en-GB" altLang="en-US" b="1" dirty="0"/>
          </a:p>
        </p:txBody>
      </p:sp>
      <p:sp>
        <p:nvSpPr>
          <p:cNvPr id="27651" name="Content Placeholder 2">
            <a:extLst>
              <a:ext uri="{FF2B5EF4-FFF2-40B4-BE49-F238E27FC236}">
                <a16:creationId xmlns:a16="http://schemas.microsoft.com/office/drawing/2014/main" id="{40C9D677-77BB-63DF-AC88-286D196D7A7D}"/>
              </a:ext>
            </a:extLst>
          </p:cNvPr>
          <p:cNvSpPr>
            <a:spLocks noGrp="1"/>
          </p:cNvSpPr>
          <p:nvPr>
            <p:ph idx="1"/>
          </p:nvPr>
        </p:nvSpPr>
        <p:spPr>
          <a:xfrm>
            <a:off x="457200" y="1600200"/>
            <a:ext cx="8229600" cy="3916363"/>
          </a:xfrm>
        </p:spPr>
        <p:txBody>
          <a:bodyPr/>
          <a:lstStyle/>
          <a:p>
            <a:pPr algn="just" hangingPunct="1">
              <a:spcBef>
                <a:spcPts val="1200"/>
              </a:spcBef>
            </a:pPr>
            <a:r>
              <a:rPr lang="en-GB" altLang="en-US" dirty="0">
                <a:cs typeface="Times New Roman" panose="02020603050405020304" pitchFamily="18" charset="0"/>
              </a:rPr>
              <a:t>Contingent workers: temporary, freelance, or contract workers whose employment is contingent on demand for their services. </a:t>
            </a:r>
          </a:p>
          <a:p>
            <a:pPr algn="just" hangingPunct="1">
              <a:spcBef>
                <a:spcPts val="1200"/>
              </a:spcBef>
            </a:pPr>
            <a:r>
              <a:rPr lang="en-GB" altLang="en-US" dirty="0">
                <a:cs typeface="Times New Roman" panose="02020603050405020304" pitchFamily="18" charset="0"/>
              </a:rPr>
              <a:t>Challenges:</a:t>
            </a:r>
          </a:p>
          <a:p>
            <a:pPr lvl="1" algn="just" hangingPunct="1">
              <a:spcBef>
                <a:spcPts val="1200"/>
              </a:spcBef>
            </a:pPr>
            <a:r>
              <a:rPr lang="en-GB" altLang="en-US" dirty="0">
                <a:cs typeface="Times New Roman" panose="02020603050405020304" pitchFamily="18" charset="0"/>
              </a:rPr>
              <a:t>To identify who are qualified</a:t>
            </a:r>
          </a:p>
          <a:p>
            <a:pPr lvl="1" algn="just" hangingPunct="1">
              <a:spcBef>
                <a:spcPts val="1200"/>
              </a:spcBef>
            </a:pPr>
            <a:r>
              <a:rPr lang="en-GB" altLang="en-US" dirty="0">
                <a:cs typeface="Times New Roman" panose="02020603050405020304" pitchFamily="18" charset="0"/>
              </a:rPr>
              <a:t>To recruit, screening, placing</a:t>
            </a:r>
          </a:p>
          <a:p>
            <a:pPr lvl="1" algn="just" hangingPunct="1">
              <a:spcBef>
                <a:spcPts val="1200"/>
              </a:spcBef>
            </a:pPr>
            <a:r>
              <a:rPr lang="en-GB" altLang="en-US" dirty="0">
                <a:cs typeface="Times New Roman" panose="02020603050405020304" pitchFamily="18" charset="0"/>
              </a:rPr>
              <a:t>Managing contingent workforce’s performance</a:t>
            </a:r>
          </a:p>
          <a:p>
            <a:pPr algn="just" hangingPunct="1">
              <a:spcBef>
                <a:spcPts val="1200"/>
              </a:spcBef>
            </a:pPr>
            <a:endParaRPr lang="en-GB" altLang="en-US" dirty="0">
              <a:cs typeface="Times New Roman" panose="02020603050405020304" pitchFamily="18" charset="0"/>
            </a:endParaRPr>
          </a:p>
        </p:txBody>
      </p:sp>
      <p:sp>
        <p:nvSpPr>
          <p:cNvPr id="4" name="Date Placeholder 3">
            <a:extLst>
              <a:ext uri="{FF2B5EF4-FFF2-40B4-BE49-F238E27FC236}">
                <a16:creationId xmlns:a16="http://schemas.microsoft.com/office/drawing/2014/main" id="{1CF7BC4F-4AAC-0688-BD57-8A5C08EB7953}"/>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27653" name="Slide Number Placeholder 4">
            <a:extLst>
              <a:ext uri="{FF2B5EF4-FFF2-40B4-BE49-F238E27FC236}">
                <a16:creationId xmlns:a16="http://schemas.microsoft.com/office/drawing/2014/main" id="{FEE17480-119A-91A4-72CC-70DCCC0890A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BF1C4A-923A-41A1-AFAA-DF0AF6FDA576}"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extLst>
      <p:ext uri="{BB962C8B-B14F-4D97-AF65-F5344CB8AC3E}">
        <p14:creationId xmlns:p14="http://schemas.microsoft.com/office/powerpoint/2010/main" val="2886539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7F055EF-2EBB-643B-CF8B-06A8E157E35C}"/>
              </a:ext>
            </a:extLst>
          </p:cNvPr>
          <p:cNvSpPr>
            <a:spLocks noGrp="1"/>
          </p:cNvSpPr>
          <p:nvPr>
            <p:ph type="title"/>
          </p:nvPr>
        </p:nvSpPr>
        <p:spPr/>
        <p:txBody>
          <a:bodyPr/>
          <a:lstStyle/>
          <a:p>
            <a:r>
              <a:rPr lang="en-GB" sz="3600" b="1" kern="0" dirty="0">
                <a:effectLst/>
                <a:latin typeface="Calibri" panose="020F0502020204030204" pitchFamily="34" charset="0"/>
                <a:ea typeface="DengXian" panose="02010600030101010101" pitchFamily="2" charset="-122"/>
              </a:rPr>
              <a:t>Contingent Workforce</a:t>
            </a:r>
            <a:endParaRPr lang="en-GB" altLang="en-US" sz="3600" dirty="0"/>
          </a:p>
        </p:txBody>
      </p:sp>
      <p:sp>
        <p:nvSpPr>
          <p:cNvPr id="27651" name="Content Placeholder 2">
            <a:extLst>
              <a:ext uri="{FF2B5EF4-FFF2-40B4-BE49-F238E27FC236}">
                <a16:creationId xmlns:a16="http://schemas.microsoft.com/office/drawing/2014/main" id="{40C9D677-77BB-63DF-AC88-286D196D7A7D}"/>
              </a:ext>
            </a:extLst>
          </p:cNvPr>
          <p:cNvSpPr>
            <a:spLocks noGrp="1"/>
          </p:cNvSpPr>
          <p:nvPr>
            <p:ph idx="1"/>
          </p:nvPr>
        </p:nvSpPr>
        <p:spPr>
          <a:xfrm>
            <a:off x="457200" y="1600200"/>
            <a:ext cx="8229600" cy="3916363"/>
          </a:xfrm>
        </p:spPr>
        <p:txBody>
          <a:bodyPr/>
          <a:lstStyle/>
          <a:p>
            <a:pPr algn="just" hangingPunct="1">
              <a:spcBef>
                <a:spcPts val="1200"/>
              </a:spcBef>
            </a:pPr>
            <a:r>
              <a:rPr lang="en-GB" altLang="en-US" dirty="0">
                <a:cs typeface="Times New Roman" panose="02020603050405020304" pitchFamily="18" charset="0"/>
              </a:rPr>
              <a:t>Reliance on contingent workers will increase, because:</a:t>
            </a:r>
          </a:p>
          <a:p>
            <a:pPr lvl="1" algn="just" hangingPunct="1">
              <a:spcBef>
                <a:spcPts val="1200"/>
              </a:spcBef>
            </a:pPr>
            <a:r>
              <a:rPr lang="en-GB" altLang="en-US" dirty="0">
                <a:cs typeface="Times New Roman" panose="02020603050405020304" pitchFamily="18" charset="0"/>
              </a:rPr>
              <a:t>The environment is increasingly dynamic</a:t>
            </a:r>
          </a:p>
          <a:p>
            <a:pPr lvl="1" algn="just" hangingPunct="1">
              <a:spcBef>
                <a:spcPts val="1200"/>
              </a:spcBef>
            </a:pPr>
            <a:r>
              <a:rPr lang="en-GB" altLang="en-US" dirty="0">
                <a:cs typeface="Times New Roman" panose="02020603050405020304" pitchFamily="18" charset="0"/>
              </a:rPr>
              <a:t>Organisations need to maintain maximum flexibility.</a:t>
            </a:r>
          </a:p>
          <a:p>
            <a:pPr lvl="1" algn="just" hangingPunct="1">
              <a:spcBef>
                <a:spcPts val="1200"/>
              </a:spcBef>
            </a:pPr>
            <a:r>
              <a:rPr lang="en-GB" altLang="en-US" dirty="0">
                <a:cs typeface="Times New Roman" panose="02020603050405020304" pitchFamily="18" charset="0"/>
              </a:rPr>
              <a:t>Long-term job security and abundant benefits are harder to offer.</a:t>
            </a:r>
          </a:p>
        </p:txBody>
      </p:sp>
      <p:sp>
        <p:nvSpPr>
          <p:cNvPr id="4" name="Date Placeholder 3">
            <a:extLst>
              <a:ext uri="{FF2B5EF4-FFF2-40B4-BE49-F238E27FC236}">
                <a16:creationId xmlns:a16="http://schemas.microsoft.com/office/drawing/2014/main" id="{1CF7BC4F-4AAC-0688-BD57-8A5C08EB7953}"/>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27653" name="Slide Number Placeholder 4">
            <a:extLst>
              <a:ext uri="{FF2B5EF4-FFF2-40B4-BE49-F238E27FC236}">
                <a16:creationId xmlns:a16="http://schemas.microsoft.com/office/drawing/2014/main" id="{FEE17480-119A-91A4-72CC-70DCCC0890A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BF1C4A-923A-41A1-AFAA-DF0AF6FDA576}"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extLst>
      <p:ext uri="{BB962C8B-B14F-4D97-AF65-F5344CB8AC3E}">
        <p14:creationId xmlns:p14="http://schemas.microsoft.com/office/powerpoint/2010/main" val="3468238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2000" dirty="0"/>
              <a:t>Contingency factors</a:t>
            </a:r>
          </a:p>
          <a:p>
            <a:r>
              <a:rPr lang="en-GB" sz="2000" dirty="0"/>
              <a:t>Strategy and Purposes</a:t>
            </a:r>
          </a:p>
          <a:p>
            <a:r>
              <a:rPr lang="en-GB" sz="2000" dirty="0"/>
              <a:t>Size</a:t>
            </a:r>
          </a:p>
          <a:p>
            <a:r>
              <a:rPr lang="en-GB" sz="2000" dirty="0"/>
              <a:t>Technology</a:t>
            </a:r>
          </a:p>
          <a:p>
            <a:r>
              <a:rPr lang="en-GB" sz="2000" dirty="0"/>
              <a:t>Uncertain external environment</a:t>
            </a:r>
          </a:p>
          <a:p>
            <a:r>
              <a:rPr lang="en-GB" sz="2000" dirty="0"/>
              <a:t>Unit production</a:t>
            </a:r>
          </a:p>
          <a:p>
            <a:r>
              <a:rPr lang="en-GB" sz="2000" dirty="0"/>
              <a:t>Mass production</a:t>
            </a:r>
          </a:p>
          <a:p>
            <a:r>
              <a:rPr lang="en-GB" sz="2000" dirty="0"/>
              <a:t>Process production</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14</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t>Telecommuting</a:t>
            </a:r>
          </a:p>
          <a:p>
            <a:r>
              <a:rPr lang="en-GB" sz="2000" dirty="0"/>
              <a:t>Compressed workweeks</a:t>
            </a:r>
          </a:p>
          <a:p>
            <a:r>
              <a:rPr lang="en-GB" sz="2000" dirty="0" err="1"/>
              <a:t>Flextime</a:t>
            </a:r>
            <a:endParaRPr lang="en-GB" sz="2000" dirty="0"/>
          </a:p>
          <a:p>
            <a:r>
              <a:rPr lang="en-GB" sz="2000" dirty="0"/>
              <a:t>Job sharing</a:t>
            </a:r>
          </a:p>
          <a:p>
            <a:r>
              <a:rPr lang="en-GB" sz="2000" dirty="0"/>
              <a:t>Hotdesking</a:t>
            </a:r>
          </a:p>
          <a:p>
            <a:r>
              <a:rPr lang="en-GB" sz="2000" dirty="0"/>
              <a:t>Coworking</a:t>
            </a:r>
          </a:p>
          <a:p>
            <a:r>
              <a:rPr lang="en-GB" sz="2000" dirty="0"/>
              <a:t>Contingent workers</a:t>
            </a:r>
          </a:p>
        </p:txBody>
      </p:sp>
    </p:spTree>
    <p:extLst>
      <p:ext uri="{BB962C8B-B14F-4D97-AF65-F5344CB8AC3E}">
        <p14:creationId xmlns:p14="http://schemas.microsoft.com/office/powerpoint/2010/main" val="2124964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endParaRPr lang="en-US" altLang="en-US" sz="2000" b="0" dirty="0">
              <a:cs typeface="Arial" panose="020B060402020202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11/01/2024</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1288</Words>
  <Application>Microsoft Office PowerPoint</Application>
  <PresentationFormat>On-screen Show (4:3)</PresentationFormat>
  <Paragraphs>140</Paragraphs>
  <Slides>16</Slides>
  <Notes>11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16</vt:i4>
      </vt:variant>
    </vt:vector>
  </HeadingPairs>
  <TitlesOfParts>
    <vt:vector size="28" baseType="lpstr">
      <vt:lpstr>Myriad Pro</vt:lpstr>
      <vt:lpstr>robotoregular</vt:lpstr>
      <vt:lpstr>TimesNewRomanMTStd</vt:lpstr>
      <vt:lpstr>TimesNewRomanMTStd-Identity-H</vt:lpstr>
      <vt:lpstr>UniversLTStd-BoldCnObl</vt:lpstr>
      <vt:lpstr>UniversLTStd-CnObl</vt:lpstr>
      <vt:lpstr>Aharoni</vt:lpstr>
      <vt:lpstr>Arial</vt:lpstr>
      <vt:lpstr>Calibri</vt:lpstr>
      <vt:lpstr>Roboto</vt:lpstr>
      <vt:lpstr>Verdana</vt:lpstr>
      <vt:lpstr>20140311PresentationUWTSDTemplate</vt:lpstr>
      <vt:lpstr>LCBB4009</vt:lpstr>
      <vt:lpstr>What we did the last time</vt:lpstr>
      <vt:lpstr>Lesson Aims</vt:lpstr>
      <vt:lpstr>Contingency factors affecting structural choice</vt:lpstr>
      <vt:lpstr>Contingency factors affecting structural choice</vt:lpstr>
      <vt:lpstr>Contingency factors affecting structural choice</vt:lpstr>
      <vt:lpstr>Contingency factors affecting structural choice</vt:lpstr>
      <vt:lpstr>Flexible work arrangement</vt:lpstr>
      <vt:lpstr>Flexible work arrangement</vt:lpstr>
      <vt:lpstr>Flexible work arrangement</vt:lpstr>
      <vt:lpstr>Flexible work arrangement</vt:lpstr>
      <vt:lpstr>Contingent Workforce</vt:lpstr>
      <vt:lpstr>Contingent Workforce</vt:lpstr>
      <vt:lpstr>Key terms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2024-01-11T16:11:02Z</dcterms:modified>
</cp:coreProperties>
</file>