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4"/>
  </p:sldMasterIdLst>
  <p:sldIdLst>
    <p:sldId id="256" r:id="rId5"/>
    <p:sldId id="265" r:id="rId6"/>
    <p:sldId id="259" r:id="rId7"/>
    <p:sldId id="257" r:id="rId8"/>
    <p:sldId id="258" r:id="rId9"/>
    <p:sldId id="260" r:id="rId10"/>
    <p:sldId id="261" r:id="rId11"/>
    <p:sldId id="262" r:id="rId12"/>
    <p:sldId id="263"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D33968B-FB18-47B4-8FAF-43B534AD1FB5}">
          <p14:sldIdLst>
            <p14:sldId id="256"/>
            <p14:sldId id="265"/>
            <p14:sldId id="259"/>
            <p14:sldId id="257"/>
            <p14:sldId id="258"/>
            <p14:sldId id="260"/>
            <p14:sldId id="261"/>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586491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25168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2638464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250480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21600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9493455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771593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17680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458762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342018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07856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26121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769881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968838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19486892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03264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8CDF17-E82C-41A3-BE21-F574008AAC8F}" type="datetimeFigureOut">
              <a:rPr lang="en-GB" smtClean="0"/>
              <a:t>18/11/2019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A591B8-3D93-48D7-A177-1D9D3737BA2A}" type="slidenum">
              <a:rPr lang="en-GB" smtClean="0"/>
              <a:t>‹#›</a:t>
            </a:fld>
            <a:endParaRPr lang="en-GB" dirty="0"/>
          </a:p>
        </p:txBody>
      </p:sp>
    </p:spTree>
    <p:extLst>
      <p:ext uri="{BB962C8B-B14F-4D97-AF65-F5344CB8AC3E}">
        <p14:creationId xmlns:p14="http://schemas.microsoft.com/office/powerpoint/2010/main" val="384905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C8CDF17-E82C-41A3-BE21-F574008AAC8F}" type="datetimeFigureOut">
              <a:rPr lang="en-GB" smtClean="0"/>
              <a:t>18/11/2019</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BA591B8-3D93-48D7-A177-1D9D3737BA2A}" type="slidenum">
              <a:rPr lang="en-GB" smtClean="0"/>
              <a:t>‹#›</a:t>
            </a:fld>
            <a:endParaRPr lang="en-GB" dirty="0"/>
          </a:p>
        </p:txBody>
      </p:sp>
    </p:spTree>
    <p:extLst>
      <p:ext uri="{BB962C8B-B14F-4D97-AF65-F5344CB8AC3E}">
        <p14:creationId xmlns:p14="http://schemas.microsoft.com/office/powerpoint/2010/main" val="803786664"/>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harityjob.co.uk/volunteer-jobs/british-red-cross/safe-women-in-migration-events-assistant-intern/672097?utm_campaign=google_jobs_apply&amp;utm_source=google_jobs_apply&amp;utm_medium=organic"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hosco.com/en/job/city-relay/marketing-intern-847812?utm_source=indeed&amp;utm_medium=cpc&amp;utm_campaign=UK%20Internship&amp;ccuid=22670091363&amp;rx_medium=cpc"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ndeed.co.uk/viewjob?jk=8a5e819fb58ef86a&amp;tk=1dpv7p0209re6801&amp;from=company"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42A4-C077-433B-9ED7-E7CA761989D2}"/>
              </a:ext>
            </a:extLst>
          </p:cNvPr>
          <p:cNvSpPr>
            <a:spLocks noGrp="1"/>
          </p:cNvSpPr>
          <p:nvPr>
            <p:ph type="ctrTitle"/>
          </p:nvPr>
        </p:nvSpPr>
        <p:spPr/>
        <p:txBody>
          <a:bodyPr>
            <a:normAutofit/>
          </a:bodyPr>
          <a:lstStyle/>
          <a:p>
            <a:r>
              <a:rPr lang="en-GB" sz="4000" dirty="0"/>
              <a:t>Professional Development For Events Placement</a:t>
            </a:r>
          </a:p>
        </p:txBody>
      </p:sp>
      <p:sp>
        <p:nvSpPr>
          <p:cNvPr id="3" name="Subtitle 2">
            <a:extLst>
              <a:ext uri="{FF2B5EF4-FFF2-40B4-BE49-F238E27FC236}">
                <a16:creationId xmlns:a16="http://schemas.microsoft.com/office/drawing/2014/main" id="{2747D0D3-BF41-40B6-AA77-48F4A0EA599F}"/>
              </a:ext>
            </a:extLst>
          </p:cNvPr>
          <p:cNvSpPr>
            <a:spLocks noGrp="1"/>
          </p:cNvSpPr>
          <p:nvPr>
            <p:ph type="subTitle" idx="1"/>
          </p:nvPr>
        </p:nvSpPr>
        <p:spPr/>
        <p:txBody>
          <a:bodyPr>
            <a:normAutofit/>
          </a:bodyPr>
          <a:lstStyle/>
          <a:p>
            <a:r>
              <a:rPr lang="en-GB" sz="1200" dirty="0"/>
              <a:t>Sasha White</a:t>
            </a:r>
          </a:p>
          <a:p>
            <a:r>
              <a:rPr lang="en-GB" sz="1200" dirty="0"/>
              <a:t>1806323</a:t>
            </a:r>
          </a:p>
        </p:txBody>
      </p:sp>
    </p:spTree>
    <p:extLst>
      <p:ext uri="{BB962C8B-B14F-4D97-AF65-F5344CB8AC3E}">
        <p14:creationId xmlns:p14="http://schemas.microsoft.com/office/powerpoint/2010/main" val="2889832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38" name="Rectangle 31">
            <a:extLst>
              <a:ext uri="{FF2B5EF4-FFF2-40B4-BE49-F238E27FC236}">
                <a16:creationId xmlns:a16="http://schemas.microsoft.com/office/drawing/2014/main" id="{574037BF-C8E4-421B-B3FB-D9062C168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0069E8-CA81-4AE1-A25C-FFC8010FC20E}"/>
              </a:ext>
            </a:extLst>
          </p:cNvPr>
          <p:cNvSpPr>
            <a:spLocks noGrp="1"/>
          </p:cNvSpPr>
          <p:nvPr>
            <p:ph type="title"/>
          </p:nvPr>
        </p:nvSpPr>
        <p:spPr>
          <a:xfrm>
            <a:off x="838201" y="365125"/>
            <a:ext cx="3478160" cy="1325563"/>
          </a:xfrm>
        </p:spPr>
        <p:txBody>
          <a:bodyPr>
            <a:normAutofit/>
          </a:bodyPr>
          <a:lstStyle/>
          <a:p>
            <a:r>
              <a:rPr lang="en-US" sz="4400" dirty="0"/>
              <a:t>About Me</a:t>
            </a:r>
            <a:endParaRPr lang="en-GB" sz="4400" dirty="0"/>
          </a:p>
        </p:txBody>
      </p:sp>
      <p:sp>
        <p:nvSpPr>
          <p:cNvPr id="3" name="Content Placeholder 2">
            <a:extLst>
              <a:ext uri="{FF2B5EF4-FFF2-40B4-BE49-F238E27FC236}">
                <a16:creationId xmlns:a16="http://schemas.microsoft.com/office/drawing/2014/main" id="{0B5FE037-CEB0-47A9-8DB4-25FA449E754A}"/>
              </a:ext>
            </a:extLst>
          </p:cNvPr>
          <p:cNvSpPr>
            <a:spLocks noGrp="1"/>
          </p:cNvSpPr>
          <p:nvPr>
            <p:ph idx="1"/>
          </p:nvPr>
        </p:nvSpPr>
        <p:spPr>
          <a:xfrm>
            <a:off x="838202" y="1825625"/>
            <a:ext cx="3478160" cy="4351338"/>
          </a:xfrm>
        </p:spPr>
        <p:txBody>
          <a:bodyPr>
            <a:normAutofit/>
          </a:bodyPr>
          <a:lstStyle/>
          <a:p>
            <a:pPr>
              <a:buFont typeface="Corbel" panose="020B0503020204020204" pitchFamily="34" charset="0"/>
              <a:buChar char="&gt;"/>
            </a:pPr>
            <a:r>
              <a:rPr lang="en-US" sz="1800" dirty="0"/>
              <a:t>Was meant to do an Events Course, ended up doing Media</a:t>
            </a:r>
          </a:p>
          <a:p>
            <a:pPr>
              <a:buFont typeface="Corbel" panose="020B0503020204020204" pitchFamily="34" charset="0"/>
              <a:buChar char="&gt;"/>
            </a:pPr>
            <a:endParaRPr lang="en-US" sz="1800" dirty="0"/>
          </a:p>
          <a:p>
            <a:pPr>
              <a:buFont typeface="Corbel" panose="020B0503020204020204" pitchFamily="34" charset="0"/>
              <a:buChar char="&gt;"/>
            </a:pPr>
            <a:r>
              <a:rPr lang="en-US" sz="1800" dirty="0"/>
              <a:t>Worked in events for the last few years including catering events, stewarding events and event bars</a:t>
            </a:r>
          </a:p>
          <a:p>
            <a:pPr>
              <a:buFont typeface="Corbel" panose="020B0503020204020204" pitchFamily="34" charset="0"/>
              <a:buChar char="&gt;"/>
            </a:pPr>
            <a:r>
              <a:rPr lang="en-US" sz="1800" dirty="0"/>
              <a:t>Also worked in other hospitality roles such as housekeeping</a:t>
            </a:r>
          </a:p>
          <a:p>
            <a:pPr>
              <a:buFont typeface="Corbel" panose="020B0503020204020204" pitchFamily="34" charset="0"/>
              <a:buChar char="&gt;"/>
            </a:pPr>
            <a:r>
              <a:rPr lang="en-US" sz="1800" dirty="0"/>
              <a:t>Career aspirations: Not sure at the moment. Am interested in both the events and marketing sector</a:t>
            </a:r>
          </a:p>
        </p:txBody>
      </p:sp>
      <p:sp>
        <p:nvSpPr>
          <p:cNvPr id="39" name="Rectangle 33">
            <a:extLst>
              <a:ext uri="{FF2B5EF4-FFF2-40B4-BE49-F238E27FC236}">
                <a16:creationId xmlns:a16="http://schemas.microsoft.com/office/drawing/2014/main" id="{A2AD3C78-C9E6-41C5-8D05-DADBB0439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1263" y="484632"/>
            <a:ext cx="2876095" cy="2022476"/>
          </a:xfrm>
          <a:prstGeom prst="rect">
            <a:avLst/>
          </a:prstGeom>
          <a:solidFill>
            <a:schemeClr val="tx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group of people posing for the camera&#10;&#10;Description automatically generated">
            <a:extLst>
              <a:ext uri="{FF2B5EF4-FFF2-40B4-BE49-F238E27FC236}">
                <a16:creationId xmlns:a16="http://schemas.microsoft.com/office/drawing/2014/main" id="{B37CF93B-9AB7-4380-A866-96981C760BE0}"/>
              </a:ext>
            </a:extLst>
          </p:cNvPr>
          <p:cNvPicPr>
            <a:picLocks noChangeAspect="1"/>
          </p:cNvPicPr>
          <p:nvPr/>
        </p:nvPicPr>
        <p:blipFill rotWithShape="1">
          <a:blip r:embed="rId3">
            <a:extLst>
              <a:ext uri="{28A0092B-C50C-407E-A947-70E740481C1C}">
                <a14:useLocalDpi xmlns:a14="http://schemas.microsoft.com/office/drawing/2010/main" val="0"/>
              </a:ext>
            </a:extLst>
          </a:blip>
          <a:srcRect t="4322" r="-3" b="1915"/>
          <a:stretch/>
        </p:blipFill>
        <p:spPr>
          <a:xfrm>
            <a:off x="8831263" y="484632"/>
            <a:ext cx="2876095" cy="2022476"/>
          </a:xfrm>
          <a:prstGeom prst="rect">
            <a:avLst/>
          </a:prstGeom>
        </p:spPr>
      </p:pic>
      <p:sp>
        <p:nvSpPr>
          <p:cNvPr id="40" name="Rectangle 35">
            <a:extLst>
              <a:ext uri="{FF2B5EF4-FFF2-40B4-BE49-F238E27FC236}">
                <a16:creationId xmlns:a16="http://schemas.microsoft.com/office/drawing/2014/main" id="{3F365939-3C5F-4265-AA65-49722F474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602" y="4164379"/>
            <a:ext cx="3546267" cy="2208989"/>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close up of a person&#10;&#10;Description automatically generated">
            <a:extLst>
              <a:ext uri="{FF2B5EF4-FFF2-40B4-BE49-F238E27FC236}">
                <a16:creationId xmlns:a16="http://schemas.microsoft.com/office/drawing/2014/main" id="{439496C6-D988-47AD-B048-7644F4813E9D}"/>
              </a:ext>
            </a:extLst>
          </p:cNvPr>
          <p:cNvPicPr>
            <a:picLocks noChangeAspect="1"/>
          </p:cNvPicPr>
          <p:nvPr/>
        </p:nvPicPr>
        <p:blipFill rotWithShape="1">
          <a:blip r:embed="rId4">
            <a:extLst>
              <a:ext uri="{28A0092B-C50C-407E-A947-70E740481C1C}">
                <a14:useLocalDpi xmlns:a14="http://schemas.microsoft.com/office/drawing/2010/main" val="0"/>
              </a:ext>
            </a:extLst>
          </a:blip>
          <a:srcRect t="8429" r="-3" b="27038"/>
          <a:stretch/>
        </p:blipFill>
        <p:spPr>
          <a:xfrm>
            <a:off x="8831272" y="2661434"/>
            <a:ext cx="2876096" cy="3711933"/>
          </a:xfrm>
          <a:prstGeom prst="rect">
            <a:avLst/>
          </a:prstGeom>
        </p:spPr>
      </p:pic>
      <p:pic>
        <p:nvPicPr>
          <p:cNvPr id="5" name="Picture 4" descr="A group of people posing for a photo&#10;&#10;Description automatically generated">
            <a:extLst>
              <a:ext uri="{FF2B5EF4-FFF2-40B4-BE49-F238E27FC236}">
                <a16:creationId xmlns:a16="http://schemas.microsoft.com/office/drawing/2014/main" id="{3013B280-2A2E-4B6A-AEF3-E37945CE7FA9}"/>
              </a:ext>
            </a:extLst>
          </p:cNvPr>
          <p:cNvPicPr>
            <a:picLocks noChangeAspect="1"/>
          </p:cNvPicPr>
          <p:nvPr/>
        </p:nvPicPr>
        <p:blipFill rotWithShape="1">
          <a:blip r:embed="rId5">
            <a:extLst>
              <a:ext uri="{28A0092B-C50C-407E-A947-70E740481C1C}">
                <a14:useLocalDpi xmlns:a14="http://schemas.microsoft.com/office/drawing/2010/main" val="0"/>
              </a:ext>
            </a:extLst>
          </a:blip>
          <a:srcRect r="4" b="16949"/>
          <a:stretch/>
        </p:blipFill>
        <p:spPr>
          <a:xfrm>
            <a:off x="5137602" y="4164379"/>
            <a:ext cx="3546267" cy="2208989"/>
          </a:xfrm>
          <a:prstGeom prst="rect">
            <a:avLst/>
          </a:prstGeom>
        </p:spPr>
      </p:pic>
    </p:spTree>
    <p:extLst>
      <p:ext uri="{BB962C8B-B14F-4D97-AF65-F5344CB8AC3E}">
        <p14:creationId xmlns:p14="http://schemas.microsoft.com/office/powerpoint/2010/main" val="1418786263"/>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069E8-CA81-4AE1-A25C-FFC8010FC20E}"/>
              </a:ext>
            </a:extLst>
          </p:cNvPr>
          <p:cNvSpPr>
            <a:spLocks noGrp="1"/>
          </p:cNvSpPr>
          <p:nvPr>
            <p:ph type="title"/>
          </p:nvPr>
        </p:nvSpPr>
        <p:spPr/>
        <p:txBody>
          <a:bodyPr>
            <a:normAutofit/>
          </a:bodyPr>
          <a:lstStyle/>
          <a:p>
            <a:pPr algn="ctr"/>
            <a:r>
              <a:rPr lang="en-GB" sz="4000" dirty="0"/>
              <a:t>Reasons for going on placement</a:t>
            </a:r>
          </a:p>
        </p:txBody>
      </p:sp>
      <p:sp>
        <p:nvSpPr>
          <p:cNvPr id="3" name="Content Placeholder 2">
            <a:extLst>
              <a:ext uri="{FF2B5EF4-FFF2-40B4-BE49-F238E27FC236}">
                <a16:creationId xmlns:a16="http://schemas.microsoft.com/office/drawing/2014/main" id="{0B5FE037-CEB0-47A9-8DB4-25FA449E754A}"/>
              </a:ext>
            </a:extLst>
          </p:cNvPr>
          <p:cNvSpPr>
            <a:spLocks noGrp="1"/>
          </p:cNvSpPr>
          <p:nvPr>
            <p:ph idx="1"/>
          </p:nvPr>
        </p:nvSpPr>
        <p:spPr>
          <a:xfrm>
            <a:off x="979100" y="1658593"/>
            <a:ext cx="10233800" cy="4351338"/>
          </a:xfrm>
        </p:spPr>
        <p:txBody>
          <a:bodyPr>
            <a:normAutofit/>
          </a:bodyPr>
          <a:lstStyle/>
          <a:p>
            <a:pPr marL="0" indent="0">
              <a:buNone/>
            </a:pPr>
            <a:r>
              <a:rPr lang="en-US" sz="1600" dirty="0"/>
              <a:t>The reason that I would consider going on placement is because I am currently unsure of what I want to do a career and believe the valuable skills that could be gained could from doing a placement, may help me decide what I may what to do in my future. </a:t>
            </a:r>
          </a:p>
          <a:p>
            <a:pPr marL="0" indent="0">
              <a:buNone/>
            </a:pPr>
            <a:endParaRPr lang="en-US" sz="1600" dirty="0"/>
          </a:p>
          <a:p>
            <a:pPr marL="0" indent="0">
              <a:buNone/>
            </a:pPr>
            <a:r>
              <a:rPr lang="en-US" sz="1600" dirty="0"/>
              <a:t>The skills I wanted to learn</a:t>
            </a:r>
          </a:p>
          <a:p>
            <a:pPr>
              <a:buFont typeface="Corbel" panose="020B0503020204020204" pitchFamily="34" charset="0"/>
              <a:buChar char="&gt;"/>
            </a:pPr>
            <a:r>
              <a:rPr lang="en-US" sz="1600" dirty="0"/>
              <a:t>Networking</a:t>
            </a:r>
          </a:p>
          <a:p>
            <a:pPr>
              <a:buFont typeface="Corbel" panose="020B0503020204020204" pitchFamily="34" charset="0"/>
              <a:buChar char="&gt;"/>
            </a:pPr>
            <a:r>
              <a:rPr lang="en-US" sz="1600" dirty="0"/>
              <a:t>Communication</a:t>
            </a:r>
          </a:p>
          <a:p>
            <a:pPr>
              <a:buFont typeface="Corbel" panose="020B0503020204020204" pitchFamily="34" charset="0"/>
              <a:buChar char="&gt;"/>
            </a:pPr>
            <a:r>
              <a:rPr lang="en-US" sz="1600" dirty="0"/>
              <a:t>Time management</a:t>
            </a:r>
          </a:p>
          <a:p>
            <a:pPr>
              <a:buFont typeface="Corbel" panose="020B0503020204020204" pitchFamily="34" charset="0"/>
              <a:buChar char="&gt;"/>
            </a:pPr>
            <a:r>
              <a:rPr lang="en-US" sz="1600" dirty="0"/>
              <a:t>Attention to  detail</a:t>
            </a:r>
          </a:p>
          <a:p>
            <a:pPr>
              <a:buFont typeface="Corbel" panose="020B0503020204020204" pitchFamily="34" charset="0"/>
              <a:buChar char="&gt;"/>
            </a:pPr>
            <a:r>
              <a:rPr lang="en-US" sz="1600" dirty="0"/>
              <a:t>Team work</a:t>
            </a:r>
          </a:p>
          <a:p>
            <a:pPr>
              <a:buFont typeface="Corbel" panose="020B0503020204020204" pitchFamily="34" charset="0"/>
              <a:buChar char="&gt;"/>
            </a:pPr>
            <a:r>
              <a:rPr lang="en-US" sz="1600" dirty="0"/>
              <a:t>Accounting,</a:t>
            </a:r>
          </a:p>
        </p:txBody>
      </p:sp>
    </p:spTree>
    <p:extLst>
      <p:ext uri="{BB962C8B-B14F-4D97-AF65-F5344CB8AC3E}">
        <p14:creationId xmlns:p14="http://schemas.microsoft.com/office/powerpoint/2010/main" val="2097820112"/>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a:xfrm>
            <a:off x="838200" y="365125"/>
            <a:ext cx="10515600" cy="1325563"/>
          </a:xfrm>
        </p:spPr>
        <p:txBody>
          <a:bodyPr>
            <a:normAutofit/>
          </a:bodyPr>
          <a:lstStyle/>
          <a:p>
            <a:pPr algn="ctr"/>
            <a:r>
              <a:rPr lang="en-GB" sz="4000" dirty="0"/>
              <a:t>Opportunity One- British Red Cross</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666748" y="1493240"/>
            <a:ext cx="10753725" cy="5364759"/>
          </a:xfrm>
        </p:spPr>
        <p:txBody>
          <a:bodyPr>
            <a:normAutofit lnSpcReduction="10000"/>
          </a:bodyPr>
          <a:lstStyle/>
          <a:p>
            <a:pPr>
              <a:buFont typeface="Corbel" panose="020B0503020204020204" pitchFamily="34" charset="0"/>
              <a:buChar char="&gt;"/>
            </a:pPr>
            <a:r>
              <a:rPr lang="en-GB" sz="1600" dirty="0"/>
              <a:t>Events Assistant internship</a:t>
            </a:r>
          </a:p>
          <a:p>
            <a:pPr>
              <a:buFont typeface="Corbel" panose="020B0503020204020204" pitchFamily="34" charset="0"/>
              <a:buChar char="&gt;"/>
            </a:pPr>
            <a:r>
              <a:rPr lang="en-GB" sz="1600" dirty="0"/>
              <a:t>Voluntary internship</a:t>
            </a:r>
          </a:p>
          <a:p>
            <a:pPr>
              <a:buFont typeface="Corbel" panose="020B0503020204020204" pitchFamily="34" charset="0"/>
              <a:buChar char="&gt;"/>
            </a:pPr>
            <a:r>
              <a:rPr lang="en-GB" sz="1600" dirty="0"/>
              <a:t>Lasts for 12 weeks</a:t>
            </a:r>
          </a:p>
          <a:p>
            <a:pPr>
              <a:buFont typeface="Corbel" panose="020B0503020204020204" pitchFamily="34" charset="0"/>
              <a:buChar char="&gt;"/>
            </a:pPr>
            <a:r>
              <a:rPr lang="en-GB" sz="1600" dirty="0"/>
              <a:t>In East London- 30 minute commute</a:t>
            </a:r>
          </a:p>
          <a:p>
            <a:pPr>
              <a:buFont typeface="Corbel" panose="020B0503020204020204" pitchFamily="34" charset="0"/>
              <a:buChar char="&gt;"/>
            </a:pPr>
            <a:r>
              <a:rPr lang="en-GB" sz="1600" dirty="0"/>
              <a:t>Negotiable hours</a:t>
            </a:r>
          </a:p>
          <a:p>
            <a:pPr>
              <a:buFont typeface="Corbel" panose="020B0503020204020204" pitchFamily="34" charset="0"/>
              <a:buChar char="&gt;"/>
            </a:pPr>
            <a:r>
              <a:rPr lang="en-GB" sz="1600" dirty="0"/>
              <a:t>Expenses paid: Travel and lunch</a:t>
            </a:r>
          </a:p>
          <a:p>
            <a:pPr marL="0" indent="0">
              <a:buNone/>
            </a:pPr>
            <a:endParaRPr lang="en-GB" sz="1600" dirty="0"/>
          </a:p>
          <a:p>
            <a:pPr marL="0" indent="0">
              <a:buNone/>
            </a:pPr>
            <a:r>
              <a:rPr lang="en-GB" sz="1600" dirty="0"/>
              <a:t>The role:</a:t>
            </a:r>
          </a:p>
          <a:p>
            <a:pPr marL="0" indent="0">
              <a:buNone/>
            </a:pPr>
            <a:r>
              <a:rPr lang="en-GB" sz="1600" dirty="0"/>
              <a:t>Supporting with the organisation of their National Conference in March 2020. Will be responsible for writing the internal communications, resources and materials for the conference. Will also be supporting the co ordination and then the implementation of the conference including the set up and break down of the event, with help whilst the event happens to support the event. Finally, will be responsible for the final event report. </a:t>
            </a:r>
          </a:p>
          <a:p>
            <a:pPr marL="0" indent="0">
              <a:buNone/>
            </a:pPr>
            <a:endParaRPr lang="en-GB" sz="1600" dirty="0"/>
          </a:p>
          <a:p>
            <a:pPr marL="0" indent="0">
              <a:buNone/>
            </a:pPr>
            <a:r>
              <a:rPr lang="en-GB" sz="1600" dirty="0"/>
              <a:t>Who they are looking for:</a:t>
            </a:r>
          </a:p>
          <a:p>
            <a:pPr marL="0" indent="0">
              <a:buNone/>
            </a:pPr>
            <a:r>
              <a:rPr lang="en-GB" sz="1600" dirty="0"/>
              <a:t>Someone who has good interpersonal skills, good team work, good writing skills, good communication. They want someone who is able to understand different writing audiences and then write clearly, concisely and have great attention to detail. In addition to this, they also want someone who can quickly immerse themselves into the team. They are also looking for someone who can reach deadlines and be organised as well as be creative in their approach to the projects they work on</a:t>
            </a:r>
          </a:p>
        </p:txBody>
      </p:sp>
    </p:spTree>
    <p:extLst>
      <p:ext uri="{BB962C8B-B14F-4D97-AF65-F5344CB8AC3E}">
        <p14:creationId xmlns:p14="http://schemas.microsoft.com/office/powerpoint/2010/main" val="7281120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p:txBody>
          <a:bodyPr>
            <a:normAutofit/>
          </a:bodyPr>
          <a:lstStyle/>
          <a:p>
            <a:pPr algn="ctr"/>
            <a:r>
              <a:rPr lang="en-GB" sz="4000" dirty="0"/>
              <a:t>Opportunity One- British Red Cross</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666748" y="1493241"/>
            <a:ext cx="10753725" cy="4611796"/>
          </a:xfrm>
        </p:spPr>
        <p:txBody>
          <a:bodyPr/>
          <a:lstStyle/>
          <a:p>
            <a:pPr marL="0" indent="0">
              <a:buNone/>
            </a:pPr>
            <a:r>
              <a:rPr lang="en-GB" sz="1600" dirty="0"/>
              <a:t>Skill I could develop in this role:</a:t>
            </a:r>
          </a:p>
          <a:p>
            <a:pPr>
              <a:buFont typeface="Corbel" panose="020B0503020204020204" pitchFamily="34" charset="0"/>
              <a:buChar char="&gt;"/>
            </a:pPr>
            <a:r>
              <a:rPr lang="en-GB" sz="1600" dirty="0"/>
              <a:t>Teamwork</a:t>
            </a:r>
          </a:p>
          <a:p>
            <a:pPr>
              <a:buFont typeface="Corbel" panose="020B0503020204020204" pitchFamily="34" charset="0"/>
              <a:buChar char="&gt;"/>
            </a:pPr>
            <a:r>
              <a:rPr lang="en-GB" sz="1600" dirty="0"/>
              <a:t>Initiative</a:t>
            </a:r>
          </a:p>
          <a:p>
            <a:pPr>
              <a:buFont typeface="Corbel" panose="020B0503020204020204" pitchFamily="34" charset="0"/>
              <a:buChar char="&gt;"/>
            </a:pPr>
            <a:r>
              <a:rPr lang="en-GB" sz="1600" dirty="0"/>
              <a:t>Problem solving</a:t>
            </a:r>
          </a:p>
          <a:p>
            <a:pPr>
              <a:buFont typeface="Corbel" panose="020B0503020204020204" pitchFamily="34" charset="0"/>
              <a:buChar char="&gt;"/>
            </a:pPr>
            <a:r>
              <a:rPr lang="en-GB" sz="1600" dirty="0"/>
              <a:t>Adaptability</a:t>
            </a:r>
          </a:p>
          <a:p>
            <a:pPr>
              <a:buFont typeface="Corbel" panose="020B0503020204020204" pitchFamily="34" charset="0"/>
              <a:buChar char="&gt;"/>
            </a:pPr>
            <a:r>
              <a:rPr lang="en-GB" sz="1600" dirty="0"/>
              <a:t>Communication</a:t>
            </a:r>
          </a:p>
          <a:p>
            <a:pPr>
              <a:buFont typeface="Corbel" panose="020B0503020204020204" pitchFamily="34" charset="0"/>
              <a:buChar char="&gt;"/>
            </a:pPr>
            <a:r>
              <a:rPr lang="en-GB" sz="1600" dirty="0"/>
              <a:t>Attention to detail</a:t>
            </a:r>
          </a:p>
          <a:p>
            <a:pPr>
              <a:buFont typeface="Corbel" panose="020B0503020204020204" pitchFamily="34" charset="0"/>
              <a:buChar char="&gt;"/>
            </a:pPr>
            <a:endParaRPr lang="en-GB" sz="1600" dirty="0"/>
          </a:p>
          <a:p>
            <a:pPr marL="0" indent="0">
              <a:buNone/>
            </a:pPr>
            <a:r>
              <a:rPr lang="en-GB" sz="1600" dirty="0"/>
              <a:t>Why this placement?</a:t>
            </a:r>
          </a:p>
          <a:p>
            <a:pPr marL="0" indent="0">
              <a:buNone/>
            </a:pPr>
            <a:r>
              <a:rPr lang="en-GB" sz="1600" dirty="0"/>
              <a:t>The reason that I considered this placement is because I think that I have the skills and this is a cause which I am passionate about. Also, the timing means that I can work flexibly and can work when at home. </a:t>
            </a:r>
          </a:p>
          <a:p>
            <a:pPr marL="0" indent="0">
              <a:buNone/>
            </a:pPr>
            <a:r>
              <a:rPr lang="en-GB" sz="1000" dirty="0">
                <a:hlinkClick r:id="rId2"/>
              </a:rPr>
              <a:t>https://www.charityjob.co.uk/volunteer-jobs/british-red-cross/safe-women-in-migration-events-assistant-intern/672097?utm_campaign=google_jobs_apply&amp;utm_source=google_jobs_apply&amp;utm_medium=organic</a:t>
            </a:r>
            <a:endParaRPr lang="en-GB" sz="1000" dirty="0"/>
          </a:p>
          <a:p>
            <a:pPr marL="0" indent="0">
              <a:buNone/>
            </a:pPr>
            <a:endParaRPr lang="en-GB" sz="1600" dirty="0"/>
          </a:p>
          <a:p>
            <a:pPr>
              <a:buFont typeface="Corbel" panose="020B0503020204020204" pitchFamily="34" charset="0"/>
              <a:buChar char="&gt;"/>
            </a:pPr>
            <a:endParaRPr lang="en-GB" sz="1600" dirty="0"/>
          </a:p>
        </p:txBody>
      </p:sp>
    </p:spTree>
    <p:extLst>
      <p:ext uri="{BB962C8B-B14F-4D97-AF65-F5344CB8AC3E}">
        <p14:creationId xmlns:p14="http://schemas.microsoft.com/office/powerpoint/2010/main" val="38151537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a:xfrm>
            <a:off x="838200" y="365125"/>
            <a:ext cx="10515600" cy="1325563"/>
          </a:xfrm>
        </p:spPr>
        <p:txBody>
          <a:bodyPr>
            <a:normAutofit/>
          </a:bodyPr>
          <a:lstStyle/>
          <a:p>
            <a:pPr algn="ctr"/>
            <a:r>
              <a:rPr lang="en-GB" sz="4000" dirty="0"/>
              <a:t>Opportunity Two- City Relay</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498968" y="1409351"/>
            <a:ext cx="10753725" cy="5364759"/>
          </a:xfrm>
        </p:spPr>
        <p:txBody>
          <a:bodyPr>
            <a:normAutofit fontScale="92500" lnSpcReduction="10000"/>
          </a:bodyPr>
          <a:lstStyle/>
          <a:p>
            <a:pPr>
              <a:buFont typeface="Corbel" panose="020B0503020204020204" pitchFamily="34" charset="0"/>
              <a:buChar char="&gt;"/>
            </a:pPr>
            <a:r>
              <a:rPr lang="en-GB" sz="1600" dirty="0"/>
              <a:t>Marketing Internship</a:t>
            </a:r>
          </a:p>
          <a:p>
            <a:pPr>
              <a:buFont typeface="Corbel" panose="020B0503020204020204" pitchFamily="34" charset="0"/>
              <a:buChar char="&gt;"/>
            </a:pPr>
            <a:r>
              <a:rPr lang="en-GB" sz="1600" dirty="0"/>
              <a:t>Paid internship</a:t>
            </a:r>
          </a:p>
          <a:p>
            <a:pPr>
              <a:buFont typeface="Corbel" panose="020B0503020204020204" pitchFamily="34" charset="0"/>
              <a:buChar char="&gt;"/>
            </a:pPr>
            <a:r>
              <a:rPr lang="en-GB" sz="1600" dirty="0"/>
              <a:t>Last around 6 months</a:t>
            </a:r>
          </a:p>
          <a:p>
            <a:pPr>
              <a:buFont typeface="Corbel" panose="020B0503020204020204" pitchFamily="34" charset="0"/>
              <a:buChar char="&gt;"/>
            </a:pPr>
            <a:r>
              <a:rPr lang="en-GB" sz="1600" dirty="0"/>
              <a:t>London Based</a:t>
            </a:r>
          </a:p>
          <a:p>
            <a:pPr>
              <a:buFont typeface="Corbel" panose="020B0503020204020204" pitchFamily="34" charset="0"/>
              <a:buChar char="&gt;"/>
            </a:pPr>
            <a:endParaRPr lang="en-GB" sz="1600" dirty="0"/>
          </a:p>
          <a:p>
            <a:pPr marL="0" indent="0">
              <a:buNone/>
            </a:pPr>
            <a:r>
              <a:rPr lang="en-GB" sz="1600" dirty="0"/>
              <a:t>The role:</a:t>
            </a:r>
          </a:p>
          <a:p>
            <a:pPr marL="0" indent="0">
              <a:buNone/>
            </a:pPr>
            <a:r>
              <a:rPr lang="en-GB" sz="1600" dirty="0"/>
              <a:t>Publishing on the companies various social media accounts including regular blog posts and running some paid advertisements through these channels. Looking at Google analytics to generate reports of the website traffic. Work on creating marketing materials using photoshop, InDesign in addition to a newsletter for clients. Work closely on projects with the manager of the company. </a:t>
            </a:r>
          </a:p>
          <a:p>
            <a:pPr marL="0" indent="0">
              <a:buNone/>
            </a:pPr>
            <a:endParaRPr lang="en-GB" sz="1600" dirty="0"/>
          </a:p>
          <a:p>
            <a:pPr marL="0" indent="0">
              <a:buNone/>
            </a:pPr>
            <a:r>
              <a:rPr lang="en-GB" sz="1600" dirty="0"/>
              <a:t>Who they are looking for:</a:t>
            </a:r>
          </a:p>
          <a:p>
            <a:pPr marL="0" indent="0">
              <a:buNone/>
            </a:pPr>
            <a:r>
              <a:rPr lang="en-GB" sz="1600" dirty="0"/>
              <a:t>Someone with good communication skills, and a basic understanding or interest in:</a:t>
            </a:r>
          </a:p>
          <a:p>
            <a:pPr>
              <a:buFont typeface="Corbel" panose="020B0503020204020204" pitchFamily="34" charset="0"/>
              <a:buChar char="&gt;"/>
            </a:pPr>
            <a:r>
              <a:rPr lang="en-GB" sz="1600" dirty="0"/>
              <a:t> Adobe Photoshop, InDesign, Dreamweaver, basic HTML and video production/editing</a:t>
            </a:r>
          </a:p>
          <a:p>
            <a:pPr>
              <a:buFont typeface="Corbel" panose="020B0503020204020204" pitchFamily="34" charset="0"/>
              <a:buChar char="&gt;"/>
            </a:pPr>
            <a:r>
              <a:rPr lang="en-GB" sz="1600" dirty="0"/>
              <a:t>SEO &amp; Content Marketing (WordPress, Google Analytics)</a:t>
            </a:r>
          </a:p>
          <a:p>
            <a:pPr>
              <a:buFont typeface="Corbel" panose="020B0503020204020204" pitchFamily="34" charset="0"/>
              <a:buChar char="&gt;"/>
            </a:pPr>
            <a:r>
              <a:rPr lang="en-GB" sz="1600" dirty="0"/>
              <a:t>Copywriting</a:t>
            </a:r>
          </a:p>
          <a:p>
            <a:pPr>
              <a:buFont typeface="Corbel" panose="020B0503020204020204" pitchFamily="34" charset="0"/>
              <a:buChar char="&gt;"/>
            </a:pPr>
            <a:r>
              <a:rPr lang="en-GB" sz="1600" dirty="0"/>
              <a:t>Paid Traffic (PPC)</a:t>
            </a:r>
          </a:p>
          <a:p>
            <a:pPr>
              <a:buFont typeface="Corbel" panose="020B0503020204020204" pitchFamily="34" charset="0"/>
              <a:buChar char="&gt;"/>
            </a:pPr>
            <a:r>
              <a:rPr lang="en-GB" sz="1600" dirty="0"/>
              <a:t>Online/Offline Advertising Campaigns (Google AdWords, Facebook Ads, Instagram Ads)</a:t>
            </a:r>
          </a:p>
          <a:p>
            <a:pPr>
              <a:buFont typeface="Corbel" panose="020B0503020204020204" pitchFamily="34" charset="0"/>
              <a:buChar char="&gt;"/>
            </a:pPr>
            <a:r>
              <a:rPr lang="en-GB" sz="1600" dirty="0"/>
              <a:t> Social Media Platform Management</a:t>
            </a:r>
          </a:p>
        </p:txBody>
      </p:sp>
    </p:spTree>
    <p:extLst>
      <p:ext uri="{BB962C8B-B14F-4D97-AF65-F5344CB8AC3E}">
        <p14:creationId xmlns:p14="http://schemas.microsoft.com/office/powerpoint/2010/main" val="202350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p:txBody>
          <a:bodyPr>
            <a:normAutofit/>
          </a:bodyPr>
          <a:lstStyle/>
          <a:p>
            <a:pPr algn="ctr"/>
            <a:r>
              <a:rPr lang="en-GB" sz="4000" dirty="0"/>
              <a:t>Opportunity One- City Relay</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666748" y="1493241"/>
            <a:ext cx="10753725" cy="4611796"/>
          </a:xfrm>
        </p:spPr>
        <p:txBody>
          <a:bodyPr/>
          <a:lstStyle/>
          <a:p>
            <a:pPr marL="0" indent="0">
              <a:buNone/>
            </a:pPr>
            <a:r>
              <a:rPr lang="en-GB" sz="1600" dirty="0"/>
              <a:t>Skill I could develop in this role:</a:t>
            </a:r>
          </a:p>
          <a:p>
            <a:pPr>
              <a:buFont typeface="Corbel" panose="020B0503020204020204" pitchFamily="34" charset="0"/>
              <a:buChar char="&gt;"/>
            </a:pPr>
            <a:r>
              <a:rPr lang="en-GB" sz="1600" dirty="0"/>
              <a:t>Problem solving</a:t>
            </a:r>
          </a:p>
          <a:p>
            <a:pPr>
              <a:buFont typeface="Corbel" panose="020B0503020204020204" pitchFamily="34" charset="0"/>
              <a:buChar char="&gt;"/>
            </a:pPr>
            <a:r>
              <a:rPr lang="en-GB" sz="1600" dirty="0"/>
              <a:t>Working to deadlines</a:t>
            </a:r>
          </a:p>
          <a:p>
            <a:pPr>
              <a:buFont typeface="Corbel" panose="020B0503020204020204" pitchFamily="34" charset="0"/>
              <a:buChar char="&gt;"/>
            </a:pPr>
            <a:r>
              <a:rPr lang="en-GB" sz="1600" dirty="0"/>
              <a:t>Media skills</a:t>
            </a:r>
          </a:p>
          <a:p>
            <a:pPr>
              <a:buFont typeface="Corbel" panose="020B0503020204020204" pitchFamily="34" charset="0"/>
              <a:buChar char="&gt;"/>
            </a:pPr>
            <a:r>
              <a:rPr lang="en-GB" sz="1600" dirty="0"/>
              <a:t>Attention to detail</a:t>
            </a:r>
          </a:p>
          <a:p>
            <a:pPr>
              <a:buFont typeface="Corbel" panose="020B0503020204020204" pitchFamily="34" charset="0"/>
              <a:buChar char="&gt;"/>
            </a:pPr>
            <a:r>
              <a:rPr lang="en-GB" sz="1600" dirty="0"/>
              <a:t>Communication</a:t>
            </a:r>
          </a:p>
          <a:p>
            <a:pPr>
              <a:buFont typeface="Corbel" panose="020B0503020204020204" pitchFamily="34" charset="0"/>
              <a:buChar char="&gt;"/>
            </a:pPr>
            <a:endParaRPr lang="en-GB" sz="1600" dirty="0">
              <a:solidFill>
                <a:schemeClr val="tx1"/>
              </a:solidFill>
            </a:endParaRPr>
          </a:p>
          <a:p>
            <a:pPr marL="0" indent="0">
              <a:buNone/>
            </a:pPr>
            <a:r>
              <a:rPr lang="en-GB" sz="1600" dirty="0">
                <a:solidFill>
                  <a:schemeClr val="tx1"/>
                </a:solidFill>
              </a:rPr>
              <a:t>Why this placement:</a:t>
            </a:r>
          </a:p>
          <a:p>
            <a:pPr marL="0" indent="0">
              <a:buNone/>
            </a:pPr>
            <a:r>
              <a:rPr lang="en-GB" sz="1600" dirty="0">
                <a:solidFill>
                  <a:schemeClr val="tx1"/>
                </a:solidFill>
              </a:rPr>
              <a:t>I considered this placement because I am interested in marketing as an option for my career. Also again, it is London based. In addition to this, I liked the idea of being able to work with the analytical data. </a:t>
            </a:r>
          </a:p>
          <a:p>
            <a:pPr marL="0" indent="0">
              <a:buNone/>
            </a:pPr>
            <a:endParaRPr lang="en-GB" sz="1400" dirty="0"/>
          </a:p>
          <a:p>
            <a:pPr marL="0" indent="0">
              <a:buNone/>
            </a:pPr>
            <a:endParaRPr lang="en-GB" sz="1600" dirty="0"/>
          </a:p>
          <a:p>
            <a:pPr marL="0" indent="0">
              <a:buNone/>
            </a:pPr>
            <a:r>
              <a:rPr lang="en-GB" sz="1000" dirty="0">
                <a:hlinkClick r:id="rId2"/>
              </a:rPr>
              <a:t>https://www.hosco.com/en/job/city-relay/marketing-intern-847812?utm_source=indeed&amp;utm_medium=cpc&amp;utm_campaign=UK%20Internship&amp;ccuid=22670091363&amp;rx_medium=cpc</a:t>
            </a:r>
            <a:endParaRPr lang="en-GB" sz="1000" dirty="0"/>
          </a:p>
          <a:p>
            <a:pPr>
              <a:buFont typeface="Corbel" panose="020B0503020204020204" pitchFamily="34" charset="0"/>
              <a:buChar char="&gt;"/>
            </a:pPr>
            <a:endParaRPr lang="en-GB" sz="1600" dirty="0"/>
          </a:p>
        </p:txBody>
      </p:sp>
    </p:spTree>
    <p:extLst>
      <p:ext uri="{BB962C8B-B14F-4D97-AF65-F5344CB8AC3E}">
        <p14:creationId xmlns:p14="http://schemas.microsoft.com/office/powerpoint/2010/main" val="4278454410"/>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a:xfrm>
            <a:off x="838200" y="365125"/>
            <a:ext cx="10515600" cy="1325563"/>
          </a:xfrm>
        </p:spPr>
        <p:txBody>
          <a:bodyPr>
            <a:normAutofit/>
          </a:bodyPr>
          <a:lstStyle/>
          <a:p>
            <a:pPr algn="ctr"/>
            <a:r>
              <a:rPr lang="en-GB" sz="4000" dirty="0"/>
              <a:t>Opportunity Three- IWG</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666748" y="1493240"/>
            <a:ext cx="10753725" cy="5364759"/>
          </a:xfrm>
        </p:spPr>
        <p:txBody>
          <a:bodyPr>
            <a:normAutofit/>
          </a:bodyPr>
          <a:lstStyle/>
          <a:p>
            <a:pPr>
              <a:buFont typeface="Corbel" panose="020B0503020204020204" pitchFamily="34" charset="0"/>
              <a:buChar char="&gt;"/>
            </a:pPr>
            <a:r>
              <a:rPr lang="en-GB" sz="1600" dirty="0"/>
              <a:t>Event and Marketing internship</a:t>
            </a:r>
          </a:p>
          <a:p>
            <a:pPr>
              <a:buFont typeface="Corbel" panose="020B0503020204020204" pitchFamily="34" charset="0"/>
              <a:buChar char="&gt;"/>
            </a:pPr>
            <a:r>
              <a:rPr lang="en-GB" sz="1600" dirty="0"/>
              <a:t>Paid internship</a:t>
            </a:r>
          </a:p>
          <a:p>
            <a:pPr>
              <a:buFont typeface="Corbel" panose="020B0503020204020204" pitchFamily="34" charset="0"/>
              <a:buChar char="&gt;"/>
            </a:pPr>
            <a:r>
              <a:rPr lang="en-GB" sz="1600" dirty="0"/>
              <a:t>London based</a:t>
            </a:r>
          </a:p>
          <a:p>
            <a:pPr>
              <a:buFont typeface="Corbel" panose="020B0503020204020204" pitchFamily="34" charset="0"/>
              <a:buChar char="&gt;"/>
            </a:pPr>
            <a:r>
              <a:rPr lang="en-GB" sz="1600" dirty="0"/>
              <a:t>Opportunities to work outside of London </a:t>
            </a:r>
          </a:p>
          <a:p>
            <a:pPr>
              <a:buFont typeface="Corbel" panose="020B0503020204020204" pitchFamily="34" charset="0"/>
              <a:buChar char="&gt;"/>
            </a:pPr>
            <a:r>
              <a:rPr lang="en-GB" sz="1600" dirty="0"/>
              <a:t>Opportunity to gain an Event and Marketing Certification upon the completion of this internship</a:t>
            </a:r>
          </a:p>
          <a:p>
            <a:pPr>
              <a:buFont typeface="Corbel" panose="020B0503020204020204" pitchFamily="34" charset="0"/>
              <a:buChar char="&gt;"/>
            </a:pPr>
            <a:endParaRPr lang="en-GB" sz="1600" dirty="0"/>
          </a:p>
          <a:p>
            <a:pPr marL="0" indent="0">
              <a:buNone/>
            </a:pPr>
            <a:r>
              <a:rPr lang="en-GB" sz="1600" dirty="0"/>
              <a:t>The role:</a:t>
            </a:r>
          </a:p>
          <a:p>
            <a:pPr marL="0" indent="0">
              <a:buNone/>
            </a:pPr>
            <a:r>
              <a:rPr lang="en-GB" sz="1600" dirty="0"/>
              <a:t>They are looking for someone who is passionate about events, specifically the wedding sector. The role has focuses on social media, administration in addition to live events. </a:t>
            </a:r>
          </a:p>
          <a:p>
            <a:pPr marL="0" indent="0">
              <a:buNone/>
            </a:pPr>
            <a:endParaRPr lang="en-GB" sz="1600" dirty="0"/>
          </a:p>
          <a:p>
            <a:pPr marL="0" indent="0">
              <a:buNone/>
            </a:pPr>
            <a:r>
              <a:rPr lang="en-GB" sz="1600" dirty="0"/>
              <a:t>Who they are looking for:</a:t>
            </a:r>
          </a:p>
          <a:p>
            <a:pPr marL="0" indent="0">
              <a:buNone/>
            </a:pPr>
            <a:r>
              <a:rPr lang="en-GB" sz="1600" dirty="0"/>
              <a:t>Someone who is hands on, good at problem solving, able to work well under pressure and in a fast paced environment and had excellent attention to detail. The person they want will have good IT skills and some background in graphic design.</a:t>
            </a:r>
          </a:p>
          <a:p>
            <a:pPr marL="0" indent="0">
              <a:buNone/>
            </a:pPr>
            <a:endParaRPr lang="en-GB" sz="1600" dirty="0"/>
          </a:p>
        </p:txBody>
      </p:sp>
    </p:spTree>
    <p:extLst>
      <p:ext uri="{BB962C8B-B14F-4D97-AF65-F5344CB8AC3E}">
        <p14:creationId xmlns:p14="http://schemas.microsoft.com/office/powerpoint/2010/main" val="3404130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89A3408-F184-4D5C-A539-9557927D0DC7}"/>
              </a:ext>
            </a:extLst>
          </p:cNvPr>
          <p:cNvSpPr>
            <a:spLocks noGrp="1"/>
          </p:cNvSpPr>
          <p:nvPr>
            <p:ph type="title"/>
          </p:nvPr>
        </p:nvSpPr>
        <p:spPr/>
        <p:txBody>
          <a:bodyPr>
            <a:normAutofit/>
          </a:bodyPr>
          <a:lstStyle/>
          <a:p>
            <a:pPr algn="ctr"/>
            <a:r>
              <a:rPr lang="en-GB" sz="4000" dirty="0"/>
              <a:t>Opportunity One- IWG</a:t>
            </a:r>
          </a:p>
        </p:txBody>
      </p:sp>
      <p:sp>
        <p:nvSpPr>
          <p:cNvPr id="7" name="Content Placeholder 6">
            <a:extLst>
              <a:ext uri="{FF2B5EF4-FFF2-40B4-BE49-F238E27FC236}">
                <a16:creationId xmlns:a16="http://schemas.microsoft.com/office/drawing/2014/main" id="{5EB016C7-3B06-4074-93F5-8198950E8CF8}"/>
              </a:ext>
            </a:extLst>
          </p:cNvPr>
          <p:cNvSpPr>
            <a:spLocks noGrp="1"/>
          </p:cNvSpPr>
          <p:nvPr>
            <p:ph idx="1"/>
          </p:nvPr>
        </p:nvSpPr>
        <p:spPr>
          <a:xfrm>
            <a:off x="666748" y="1493241"/>
            <a:ext cx="10753725" cy="4611796"/>
          </a:xfrm>
        </p:spPr>
        <p:txBody>
          <a:bodyPr/>
          <a:lstStyle/>
          <a:p>
            <a:pPr marL="0" indent="0">
              <a:buNone/>
            </a:pPr>
            <a:r>
              <a:rPr lang="en-GB" sz="1600" dirty="0"/>
              <a:t>Skill I could develop in this role:</a:t>
            </a:r>
          </a:p>
          <a:p>
            <a:pPr>
              <a:buFont typeface="Corbel" panose="020B0503020204020204" pitchFamily="34" charset="0"/>
              <a:buChar char="&gt;"/>
            </a:pPr>
            <a:r>
              <a:rPr lang="en-GB" sz="1600" dirty="0"/>
              <a:t>Problem solving</a:t>
            </a:r>
          </a:p>
          <a:p>
            <a:pPr>
              <a:buFont typeface="Corbel" panose="020B0503020204020204" pitchFamily="34" charset="0"/>
              <a:buChar char="&gt;"/>
            </a:pPr>
            <a:r>
              <a:rPr lang="en-GB" sz="1600" dirty="0"/>
              <a:t>Adaptability</a:t>
            </a:r>
          </a:p>
          <a:p>
            <a:pPr>
              <a:buFont typeface="Corbel" panose="020B0503020204020204" pitchFamily="34" charset="0"/>
              <a:buChar char="&gt;"/>
            </a:pPr>
            <a:r>
              <a:rPr lang="en-GB" sz="1600" dirty="0"/>
              <a:t>Communication</a:t>
            </a:r>
          </a:p>
          <a:p>
            <a:pPr>
              <a:buFont typeface="Corbel" panose="020B0503020204020204" pitchFamily="34" charset="0"/>
              <a:buChar char="&gt;"/>
            </a:pPr>
            <a:r>
              <a:rPr lang="en-GB" sz="1600" dirty="0"/>
              <a:t>Attention to detail</a:t>
            </a:r>
          </a:p>
          <a:p>
            <a:pPr>
              <a:buFont typeface="Corbel" panose="020B0503020204020204" pitchFamily="34" charset="0"/>
              <a:buChar char="&gt;"/>
            </a:pPr>
            <a:endParaRPr lang="en-GB" sz="1600" dirty="0"/>
          </a:p>
          <a:p>
            <a:pPr marL="0" indent="0">
              <a:buNone/>
            </a:pPr>
            <a:endParaRPr lang="en-GB" sz="1600" dirty="0"/>
          </a:p>
          <a:p>
            <a:pPr marL="0" indent="0">
              <a:buNone/>
            </a:pPr>
            <a:r>
              <a:rPr lang="en-GB" sz="1600" dirty="0"/>
              <a:t>Why this placement?</a:t>
            </a:r>
          </a:p>
          <a:p>
            <a:pPr marL="0" indent="0">
              <a:buNone/>
            </a:pPr>
            <a:r>
              <a:rPr lang="en-GB" sz="1600" dirty="0"/>
              <a:t>The reason that I considered this placement is because the wedding industry is a place that I could see myself working in. Also the role again is London based which is ideal for me. This role also combines two industries which I am interested in.</a:t>
            </a:r>
          </a:p>
          <a:p>
            <a:pPr marL="0" indent="0">
              <a:buNone/>
            </a:pPr>
            <a:endParaRPr lang="en-GB" sz="1600" dirty="0"/>
          </a:p>
          <a:p>
            <a:pPr marL="0" indent="0">
              <a:buNone/>
            </a:pPr>
            <a:r>
              <a:rPr lang="en-GB" sz="1000" dirty="0">
                <a:hlinkClick r:id="rId2"/>
              </a:rPr>
              <a:t>https://www.indeed.co.uk/viewjob?jk=8a5e819fb58ef86a&amp;tk=1dpv7p0209re6801&amp;from=company</a:t>
            </a:r>
            <a:endParaRPr lang="en-GB" sz="1000" dirty="0"/>
          </a:p>
          <a:p>
            <a:pPr marL="0" indent="0">
              <a:buNone/>
            </a:pPr>
            <a:endParaRPr lang="en-GB" sz="1600" dirty="0"/>
          </a:p>
          <a:p>
            <a:pPr>
              <a:buFont typeface="Corbel" panose="020B0503020204020204" pitchFamily="34" charset="0"/>
              <a:buChar char="&gt;"/>
            </a:pPr>
            <a:endParaRPr lang="en-GB" sz="1600" dirty="0"/>
          </a:p>
        </p:txBody>
      </p:sp>
    </p:spTree>
    <p:extLst>
      <p:ext uri="{BB962C8B-B14F-4D97-AF65-F5344CB8AC3E}">
        <p14:creationId xmlns:p14="http://schemas.microsoft.com/office/powerpoint/2010/main" val="1283976259"/>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F9FF46-9089-4826-A13F-DF5E88BEECEC}"/>
              </a:ext>
            </a:extLst>
          </p:cNvPr>
          <p:cNvSpPr>
            <a:spLocks noGrp="1"/>
          </p:cNvSpPr>
          <p:nvPr>
            <p:ph type="title"/>
          </p:nvPr>
        </p:nvSpPr>
        <p:spPr/>
        <p:txBody>
          <a:bodyPr>
            <a:normAutofit/>
          </a:bodyPr>
          <a:lstStyle/>
          <a:p>
            <a:r>
              <a:rPr lang="en-GB" sz="3600" dirty="0"/>
              <a:t>THANK YOU FOR LISTENING</a:t>
            </a:r>
          </a:p>
        </p:txBody>
      </p:sp>
      <p:sp>
        <p:nvSpPr>
          <p:cNvPr id="5" name="Text Placeholder 4">
            <a:extLst>
              <a:ext uri="{FF2B5EF4-FFF2-40B4-BE49-F238E27FC236}">
                <a16:creationId xmlns:a16="http://schemas.microsoft.com/office/drawing/2014/main" id="{F7F8A17C-65A0-4877-8E4F-AD727E023748}"/>
              </a:ext>
            </a:extLst>
          </p:cNvPr>
          <p:cNvSpPr>
            <a:spLocks noGrp="1"/>
          </p:cNvSpPr>
          <p:nvPr>
            <p:ph type="body" sz="half" idx="2"/>
          </p:nvPr>
        </p:nvSpPr>
        <p:spPr/>
        <p:txBody>
          <a:bodyPr/>
          <a:lstStyle/>
          <a:p>
            <a:r>
              <a:rPr lang="en-GB" dirty="0"/>
              <a:t>Any questions?</a:t>
            </a:r>
          </a:p>
        </p:txBody>
      </p:sp>
    </p:spTree>
    <p:extLst>
      <p:ext uri="{BB962C8B-B14F-4D97-AF65-F5344CB8AC3E}">
        <p14:creationId xmlns:p14="http://schemas.microsoft.com/office/powerpoint/2010/main" val="2031830434"/>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e3ff16bbf03122a3e1d448b15082cd1c">
  <xsd:schema xmlns:xsd="http://www.w3.org/2001/XMLSchema" xmlns:xs="http://www.w3.org/2001/XMLSchema" xmlns:p="http://schemas.microsoft.com/office/2006/metadata/properties" xmlns:ns3="6ce03418-4b85-46e6-9705-46dd5ee7fda4" targetNamespace="http://schemas.microsoft.com/office/2006/metadata/properties" ma:root="true" ma:fieldsID="bf5661acd56fb140a835d9b9575e3b81" ns3:_="">
    <xsd:import namespace="6ce03418-4b85-46e6-9705-46dd5ee7fda4"/>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DBF9AC-88F5-4124-9D4A-5319D51AC14D}">
  <ds:schemaRefs>
    <ds:schemaRef ds:uri="http://schemas.microsoft.com/sharepoint/v3/contenttype/forms"/>
  </ds:schemaRefs>
</ds:datastoreItem>
</file>

<file path=customXml/itemProps2.xml><?xml version="1.0" encoding="utf-8"?>
<ds:datastoreItem xmlns:ds="http://schemas.openxmlformats.org/officeDocument/2006/customXml" ds:itemID="{80D9CB0F-84BC-4455-8E07-BFEE9750C7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6636DC4-F40D-48DA-8740-A7A2FA48FEF3}">
  <ds:schemaRefs>
    <ds:schemaRef ds:uri="http://schemas.openxmlformats.org/package/2006/metadata/core-properties"/>
    <ds:schemaRef ds:uri="http://schemas.microsoft.com/office/2006/documentManagement/types"/>
    <ds:schemaRef ds:uri="http://schemas.microsoft.com/office/infopath/2007/PartnerControls"/>
    <ds:schemaRef ds:uri="6ce03418-4b85-46e6-9705-46dd5ee7fda4"/>
    <ds:schemaRef ds:uri="http://purl.org/dc/elements/1.1/"/>
    <ds:schemaRef ds:uri="http://schemas.microsoft.com/office/2006/metadata/properties"/>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TM04033923[[fn=Depth]]</Template>
  <TotalTime>238</TotalTime>
  <Words>934</Words>
  <Application>Microsoft Office PowerPoint</Application>
  <PresentationFormat>Widescreen</PresentationFormat>
  <Paragraphs>100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Depth</vt:lpstr>
      <vt:lpstr>Professional Development For Events Placement</vt:lpstr>
      <vt:lpstr>About Me</vt:lpstr>
      <vt:lpstr>Reasons for going on placement</vt:lpstr>
      <vt:lpstr>Opportunity One- British Red Cross</vt:lpstr>
      <vt:lpstr>Opportunity One- British Red Cross</vt:lpstr>
      <vt:lpstr>Opportunity Two- City Relay</vt:lpstr>
      <vt:lpstr>Opportunity One- City Relay</vt:lpstr>
      <vt:lpstr>Opportunity Three- IWG</vt:lpstr>
      <vt:lpstr>Opportunity One- IWG</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For Events Placement</dc:title>
  <dc:creator>Sasha White (1806323)</dc:creator>
  <cp:lastModifiedBy>Sasha White</cp:lastModifiedBy>
  <cp:revision>18</cp:revision>
  <dcterms:created xsi:type="dcterms:W3CDTF">2019-11-18T10:25:34Z</dcterms:created>
  <dcterms:modified xsi:type="dcterms:W3CDTF">2019-11-19T00:24:54Z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