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0" r:id="rId5"/>
    <p:sldId id="263" r:id="rId6"/>
    <p:sldId id="264" r:id="rId7"/>
    <p:sldId id="265" r:id="rId8"/>
    <p:sldId id="261" r:id="rId9"/>
    <p:sldId id="259"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18F66D-227B-1001-2C81-6BD38ADCC5A9}" v="2" dt="2026-01-18T16:49:18.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E819B902-5293-FF9E-A13D-01FA9FF19A91}"/>
    <pc:docChg chg="modSld">
      <pc:chgData name="Erin Child (2402706)" userId="S::2402706@student.uwtsd.ac.uk::02e8b9bd-a021-4b9e-976c-123a27097dca" providerId="AD" clId="Web-{E819B902-5293-FF9E-A13D-01FA9FF19A91}" dt="2026-01-07T16:18:48.658" v="3" actId="20577"/>
      <pc:docMkLst>
        <pc:docMk/>
      </pc:docMkLst>
      <pc:sldChg chg="modSp">
        <pc:chgData name="Erin Child (2402706)" userId="S::2402706@student.uwtsd.ac.uk::02e8b9bd-a021-4b9e-976c-123a27097dca" providerId="AD" clId="Web-{E819B902-5293-FF9E-A13D-01FA9FF19A91}" dt="2026-01-07T16:18:48.658" v="3" actId="20577"/>
        <pc:sldMkLst>
          <pc:docMk/>
          <pc:sldMk cId="2011991685" sldId="259"/>
        </pc:sldMkLst>
        <pc:spChg chg="mod">
          <ac:chgData name="Erin Child (2402706)" userId="S::2402706@student.uwtsd.ac.uk::02e8b9bd-a021-4b9e-976c-123a27097dca" providerId="AD" clId="Web-{E819B902-5293-FF9E-A13D-01FA9FF19A91}" dt="2026-01-07T16:18:48.658" v="3" actId="20577"/>
          <ac:spMkLst>
            <pc:docMk/>
            <pc:sldMk cId="2011991685" sldId="259"/>
            <ac:spMk id="3" creationId="{29548B23-5CF8-4745-A04F-064132A414DE}"/>
          </ac:spMkLst>
        </pc:spChg>
      </pc:sldChg>
    </pc:docChg>
  </pc:docChgLst>
  <pc:docChgLst>
    <pc:chgData name="Erin Child (2402706)" userId="S::2402706@student.uwtsd.ac.uk::02e8b9bd-a021-4b9e-976c-123a27097dca" providerId="AD" clId="Web-{B12B3192-B7B5-1233-B253-230F8E19584C}"/>
    <pc:docChg chg="addSld modSld">
      <pc:chgData name="Erin Child (2402706)" userId="S::2402706@student.uwtsd.ac.uk::02e8b9bd-a021-4b9e-976c-123a27097dca" providerId="AD" clId="Web-{B12B3192-B7B5-1233-B253-230F8E19584C}" dt="2026-01-05T19:15:17.992" v="425" actId="20577"/>
      <pc:docMkLst>
        <pc:docMk/>
      </pc:docMkLst>
      <pc:sldChg chg="modNotes">
        <pc:chgData name="Erin Child (2402706)" userId="S::2402706@student.uwtsd.ac.uk::02e8b9bd-a021-4b9e-976c-123a27097dca" providerId="AD" clId="Web-{B12B3192-B7B5-1233-B253-230F8E19584C}" dt="2026-01-05T18:23:09.329" v="195"/>
        <pc:sldMkLst>
          <pc:docMk/>
          <pc:sldMk cId="2961779038" sldId="257"/>
        </pc:sldMkLst>
      </pc:sldChg>
      <pc:sldChg chg="addSp modSp modNotes">
        <pc:chgData name="Erin Child (2402706)" userId="S::2402706@student.uwtsd.ac.uk::02e8b9bd-a021-4b9e-976c-123a27097dca" providerId="AD" clId="Web-{B12B3192-B7B5-1233-B253-230F8E19584C}" dt="2026-01-05T18:12:08.065" v="169" actId="1076"/>
        <pc:sldMkLst>
          <pc:docMk/>
          <pc:sldMk cId="1311111994" sldId="258"/>
        </pc:sldMkLst>
        <pc:spChg chg="mod">
          <ac:chgData name="Erin Child (2402706)" userId="S::2402706@student.uwtsd.ac.uk::02e8b9bd-a021-4b9e-976c-123a27097dca" providerId="AD" clId="Web-{B12B3192-B7B5-1233-B253-230F8E19584C}" dt="2026-01-05T17:01:12.717" v="3" actId="20577"/>
          <ac:spMkLst>
            <pc:docMk/>
            <pc:sldMk cId="1311111994" sldId="258"/>
            <ac:spMk id="2" creationId="{8238C20C-FA2A-C1B8-3016-6EFBE04AE63C}"/>
          </ac:spMkLst>
        </pc:spChg>
        <pc:spChg chg="mod">
          <ac:chgData name="Erin Child (2402706)" userId="S::2402706@student.uwtsd.ac.uk::02e8b9bd-a021-4b9e-976c-123a27097dca" providerId="AD" clId="Web-{B12B3192-B7B5-1233-B253-230F8E19584C}" dt="2026-01-05T17:57:02.888" v="118" actId="20577"/>
          <ac:spMkLst>
            <pc:docMk/>
            <pc:sldMk cId="1311111994" sldId="258"/>
            <ac:spMk id="3" creationId="{1B88CDC0-E9F0-6A6A-1660-682BFA27ADE7}"/>
          </ac:spMkLst>
        </pc:spChg>
        <pc:spChg chg="add mod">
          <ac:chgData name="Erin Child (2402706)" userId="S::2402706@student.uwtsd.ac.uk::02e8b9bd-a021-4b9e-976c-123a27097dca" providerId="AD" clId="Web-{B12B3192-B7B5-1233-B253-230F8E19584C}" dt="2026-01-05T18:12:08.065" v="169" actId="1076"/>
          <ac:spMkLst>
            <pc:docMk/>
            <pc:sldMk cId="1311111994" sldId="258"/>
            <ac:spMk id="5" creationId="{94477D64-6722-2339-1A5E-ED95371FF44C}"/>
          </ac:spMkLst>
        </pc:spChg>
      </pc:sldChg>
      <pc:sldChg chg="modSp">
        <pc:chgData name="Erin Child (2402706)" userId="S::2402706@student.uwtsd.ac.uk::02e8b9bd-a021-4b9e-976c-123a27097dca" providerId="AD" clId="Web-{B12B3192-B7B5-1233-B253-230F8E19584C}" dt="2026-01-05T19:12:50.377" v="408" actId="20577"/>
        <pc:sldMkLst>
          <pc:docMk/>
          <pc:sldMk cId="2011991685" sldId="259"/>
        </pc:sldMkLst>
        <pc:spChg chg="mod">
          <ac:chgData name="Erin Child (2402706)" userId="S::2402706@student.uwtsd.ac.uk::02e8b9bd-a021-4b9e-976c-123a27097dca" providerId="AD" clId="Web-{B12B3192-B7B5-1233-B253-230F8E19584C}" dt="2026-01-05T19:12:50.377" v="408" actId="20577"/>
          <ac:spMkLst>
            <pc:docMk/>
            <pc:sldMk cId="2011991685" sldId="259"/>
            <ac:spMk id="3" creationId="{29548B23-5CF8-4745-A04F-064132A414DE}"/>
          </ac:spMkLst>
        </pc:spChg>
      </pc:sldChg>
      <pc:sldChg chg="modSp">
        <pc:chgData name="Erin Child (2402706)" userId="S::2402706@student.uwtsd.ac.uk::02e8b9bd-a021-4b9e-976c-123a27097dca" providerId="AD" clId="Web-{B12B3192-B7B5-1233-B253-230F8E19584C}" dt="2026-01-05T18:12:21.300" v="171" actId="20577"/>
        <pc:sldMkLst>
          <pc:docMk/>
          <pc:sldMk cId="3110541461" sldId="260"/>
        </pc:sldMkLst>
        <pc:spChg chg="mod">
          <ac:chgData name="Erin Child (2402706)" userId="S::2402706@student.uwtsd.ac.uk::02e8b9bd-a021-4b9e-976c-123a27097dca" providerId="AD" clId="Web-{B12B3192-B7B5-1233-B253-230F8E19584C}" dt="2026-01-05T18:12:21.300" v="171" actId="20577"/>
          <ac:spMkLst>
            <pc:docMk/>
            <pc:sldMk cId="3110541461" sldId="260"/>
            <ac:spMk id="4" creationId="{F2669DF8-8C40-C12D-E529-19CCA0B7C4F8}"/>
          </ac:spMkLst>
        </pc:spChg>
      </pc:sldChg>
      <pc:sldChg chg="modSp new modNotes">
        <pc:chgData name="Erin Child (2402706)" userId="S::2402706@student.uwtsd.ac.uk::02e8b9bd-a021-4b9e-976c-123a27097dca" providerId="AD" clId="Web-{B12B3192-B7B5-1233-B253-230F8E19584C}" dt="2026-01-05T18:45:03.359" v="342" actId="20577"/>
        <pc:sldMkLst>
          <pc:docMk/>
          <pc:sldMk cId="3567980940" sldId="263"/>
        </pc:sldMkLst>
        <pc:spChg chg="mod">
          <ac:chgData name="Erin Child (2402706)" userId="S::2402706@student.uwtsd.ac.uk::02e8b9bd-a021-4b9e-976c-123a27097dca" providerId="AD" clId="Web-{B12B3192-B7B5-1233-B253-230F8E19584C}" dt="2026-01-05T18:16:25.882" v="186" actId="20577"/>
          <ac:spMkLst>
            <pc:docMk/>
            <pc:sldMk cId="3567980940" sldId="263"/>
            <ac:spMk id="2" creationId="{7EF39F60-6F95-BB6D-2A62-856128920364}"/>
          </ac:spMkLst>
        </pc:spChg>
      </pc:sldChg>
      <pc:sldChg chg="modSp new modNotes">
        <pc:chgData name="Erin Child (2402706)" userId="S::2402706@student.uwtsd.ac.uk::02e8b9bd-a021-4b9e-976c-123a27097dca" providerId="AD" clId="Web-{B12B3192-B7B5-1233-B253-230F8E19584C}" dt="2026-01-05T19:14:39.194" v="423" actId="20577"/>
        <pc:sldMkLst>
          <pc:docMk/>
          <pc:sldMk cId="2358345150" sldId="264"/>
        </pc:sldMkLst>
        <pc:spChg chg="mod">
          <ac:chgData name="Erin Child (2402706)" userId="S::2402706@student.uwtsd.ac.uk::02e8b9bd-a021-4b9e-976c-123a27097dca" providerId="AD" clId="Web-{B12B3192-B7B5-1233-B253-230F8E19584C}" dt="2026-01-05T19:14:39.194" v="423" actId="20577"/>
          <ac:spMkLst>
            <pc:docMk/>
            <pc:sldMk cId="2358345150" sldId="264"/>
            <ac:spMk id="2" creationId="{42C5D519-C899-B567-435C-D36B9CFBCD8F}"/>
          </ac:spMkLst>
        </pc:spChg>
        <pc:spChg chg="mod">
          <ac:chgData name="Erin Child (2402706)" userId="S::2402706@student.uwtsd.ac.uk::02e8b9bd-a021-4b9e-976c-123a27097dca" providerId="AD" clId="Web-{B12B3192-B7B5-1233-B253-230F8E19584C}" dt="2026-01-05T19:14:13.755" v="420" actId="20577"/>
          <ac:spMkLst>
            <pc:docMk/>
            <pc:sldMk cId="2358345150" sldId="264"/>
            <ac:spMk id="3" creationId="{86153A39-D111-EA81-2416-E69B180D8E07}"/>
          </ac:spMkLst>
        </pc:spChg>
      </pc:sldChg>
      <pc:sldChg chg="modSp new">
        <pc:chgData name="Erin Child (2402706)" userId="S::2402706@student.uwtsd.ac.uk::02e8b9bd-a021-4b9e-976c-123a27097dca" providerId="AD" clId="Web-{B12B3192-B7B5-1233-B253-230F8E19584C}" dt="2026-01-05T19:15:17.992" v="425" actId="20577"/>
        <pc:sldMkLst>
          <pc:docMk/>
          <pc:sldMk cId="918229849" sldId="265"/>
        </pc:sldMkLst>
        <pc:spChg chg="mod">
          <ac:chgData name="Erin Child (2402706)" userId="S::2402706@student.uwtsd.ac.uk::02e8b9bd-a021-4b9e-976c-123a27097dca" providerId="AD" clId="Web-{B12B3192-B7B5-1233-B253-230F8E19584C}" dt="2026-01-05T19:15:17.992" v="425" actId="20577"/>
          <ac:spMkLst>
            <pc:docMk/>
            <pc:sldMk cId="918229849" sldId="265"/>
            <ac:spMk id="2" creationId="{3B6C149D-C923-9D8A-7B7B-685661F1AEDA}"/>
          </ac:spMkLst>
        </pc:spChg>
      </pc:sldChg>
    </pc:docChg>
  </pc:docChgLst>
  <pc:docChgLst>
    <pc:chgData name="Erin Child (2402706)" userId="S::2402706@student.uwtsd.ac.uk::02e8b9bd-a021-4b9e-976c-123a27097dca" providerId="AD" clId="Web-{CA918BE7-7E19-C3D1-7CC5-E20082F80815}"/>
    <pc:docChg chg="modSld">
      <pc:chgData name="Erin Child (2402706)" userId="S::2402706@student.uwtsd.ac.uk::02e8b9bd-a021-4b9e-976c-123a27097dca" providerId="AD" clId="Web-{CA918BE7-7E19-C3D1-7CC5-E20082F80815}" dt="2026-01-06T13:21:24.758" v="446" actId="20577"/>
      <pc:docMkLst>
        <pc:docMk/>
      </pc:docMkLst>
      <pc:sldChg chg="addSp modSp">
        <pc:chgData name="Erin Child (2402706)" userId="S::2402706@student.uwtsd.ac.uk::02e8b9bd-a021-4b9e-976c-123a27097dca" providerId="AD" clId="Web-{CA918BE7-7E19-C3D1-7CC5-E20082F80815}" dt="2026-01-06T13:21:24.758" v="446" actId="20577"/>
        <pc:sldMkLst>
          <pc:docMk/>
          <pc:sldMk cId="2961779038" sldId="257"/>
        </pc:sldMkLst>
        <pc:spChg chg="add mod">
          <ac:chgData name="Erin Child (2402706)" userId="S::2402706@student.uwtsd.ac.uk::02e8b9bd-a021-4b9e-976c-123a27097dca" providerId="AD" clId="Web-{CA918BE7-7E19-C3D1-7CC5-E20082F80815}" dt="2026-01-06T13:21:24.758" v="446" actId="20577"/>
          <ac:spMkLst>
            <pc:docMk/>
            <pc:sldMk cId="2961779038" sldId="257"/>
            <ac:spMk id="48" creationId="{43D2FD7F-BB6D-E3FA-1B06-CF58F4397733}"/>
          </ac:spMkLst>
        </pc:spChg>
        <pc:graphicFrameChg chg="modGraphic">
          <ac:chgData name="Erin Child (2402706)" userId="S::2402706@student.uwtsd.ac.uk::02e8b9bd-a021-4b9e-976c-123a27097dca" providerId="AD" clId="Web-{CA918BE7-7E19-C3D1-7CC5-E20082F80815}" dt="2026-01-06T13:21:06.367" v="439" actId="20577"/>
          <ac:graphicFrameMkLst>
            <pc:docMk/>
            <pc:sldMk cId="2961779038" sldId="257"/>
            <ac:graphicFrameMk id="5" creationId="{145D58F2-987B-DB21-F949-F60D5FC72E00}"/>
          </ac:graphicFrameMkLst>
        </pc:graphicFrameChg>
      </pc:sldChg>
      <pc:sldChg chg="modSp">
        <pc:chgData name="Erin Child (2402706)" userId="S::2402706@student.uwtsd.ac.uk::02e8b9bd-a021-4b9e-976c-123a27097dca" providerId="AD" clId="Web-{CA918BE7-7E19-C3D1-7CC5-E20082F80815}" dt="2026-01-06T13:20:22.960" v="436" actId="1076"/>
        <pc:sldMkLst>
          <pc:docMk/>
          <pc:sldMk cId="1311111994" sldId="258"/>
        </pc:sldMkLst>
        <pc:spChg chg="mod">
          <ac:chgData name="Erin Child (2402706)" userId="S::2402706@student.uwtsd.ac.uk::02e8b9bd-a021-4b9e-976c-123a27097dca" providerId="AD" clId="Web-{CA918BE7-7E19-C3D1-7CC5-E20082F80815}" dt="2026-01-06T13:12:05.010" v="351" actId="1076"/>
          <ac:spMkLst>
            <pc:docMk/>
            <pc:sldMk cId="1311111994" sldId="258"/>
            <ac:spMk id="2" creationId="{8238C20C-FA2A-C1B8-3016-6EFBE04AE63C}"/>
          </ac:spMkLst>
        </pc:spChg>
        <pc:spChg chg="mod">
          <ac:chgData name="Erin Child (2402706)" userId="S::2402706@student.uwtsd.ac.uk::02e8b9bd-a021-4b9e-976c-123a27097dca" providerId="AD" clId="Web-{CA918BE7-7E19-C3D1-7CC5-E20082F80815}" dt="2026-01-06T13:20:22.960" v="436" actId="1076"/>
          <ac:spMkLst>
            <pc:docMk/>
            <pc:sldMk cId="1311111994" sldId="258"/>
            <ac:spMk id="5" creationId="{94477D64-6722-2339-1A5E-ED95371FF44C}"/>
          </ac:spMkLst>
        </pc:spChg>
      </pc:sldChg>
      <pc:sldChg chg="modSp">
        <pc:chgData name="Erin Child (2402706)" userId="S::2402706@student.uwtsd.ac.uk::02e8b9bd-a021-4b9e-976c-123a27097dca" providerId="AD" clId="Web-{CA918BE7-7E19-C3D1-7CC5-E20082F80815}" dt="2026-01-06T13:17:22.052" v="393" actId="20577"/>
        <pc:sldMkLst>
          <pc:docMk/>
          <pc:sldMk cId="2011991685" sldId="259"/>
        </pc:sldMkLst>
        <pc:spChg chg="mod">
          <ac:chgData name="Erin Child (2402706)" userId="S::2402706@student.uwtsd.ac.uk::02e8b9bd-a021-4b9e-976c-123a27097dca" providerId="AD" clId="Web-{CA918BE7-7E19-C3D1-7CC5-E20082F80815}" dt="2026-01-06T13:17:22.052" v="393" actId="20577"/>
          <ac:spMkLst>
            <pc:docMk/>
            <pc:sldMk cId="2011991685" sldId="259"/>
            <ac:spMk id="3" creationId="{29548B23-5CF8-4745-A04F-064132A414DE}"/>
          </ac:spMkLst>
        </pc:spChg>
      </pc:sldChg>
      <pc:sldChg chg="modSp modNotes">
        <pc:chgData name="Erin Child (2402706)" userId="S::2402706@student.uwtsd.ac.uk::02e8b9bd-a021-4b9e-976c-123a27097dca" providerId="AD" clId="Web-{CA918BE7-7E19-C3D1-7CC5-E20082F80815}" dt="2026-01-06T13:20:04.320" v="432" actId="20577"/>
        <pc:sldMkLst>
          <pc:docMk/>
          <pc:sldMk cId="3110541461" sldId="260"/>
        </pc:sldMkLst>
        <pc:spChg chg="mod">
          <ac:chgData name="Erin Child (2402706)" userId="S::2402706@student.uwtsd.ac.uk::02e8b9bd-a021-4b9e-976c-123a27097dca" providerId="AD" clId="Web-{CA918BE7-7E19-C3D1-7CC5-E20082F80815}" dt="2026-01-06T13:20:04.320" v="432" actId="20577"/>
          <ac:spMkLst>
            <pc:docMk/>
            <pc:sldMk cId="3110541461" sldId="260"/>
            <ac:spMk id="4" creationId="{F2669DF8-8C40-C12D-E529-19CCA0B7C4F8}"/>
          </ac:spMkLst>
        </pc:spChg>
      </pc:sldChg>
      <pc:sldChg chg="modSp">
        <pc:chgData name="Erin Child (2402706)" userId="S::2402706@student.uwtsd.ac.uk::02e8b9bd-a021-4b9e-976c-123a27097dca" providerId="AD" clId="Web-{CA918BE7-7E19-C3D1-7CC5-E20082F80815}" dt="2026-01-06T13:18:08.662" v="400" actId="1076"/>
        <pc:sldMkLst>
          <pc:docMk/>
          <pc:sldMk cId="2849313200" sldId="261"/>
        </pc:sldMkLst>
        <pc:spChg chg="mod">
          <ac:chgData name="Erin Child (2402706)" userId="S::2402706@student.uwtsd.ac.uk::02e8b9bd-a021-4b9e-976c-123a27097dca" providerId="AD" clId="Web-{CA918BE7-7E19-C3D1-7CC5-E20082F80815}" dt="2026-01-06T13:18:08.662" v="400" actId="1076"/>
          <ac:spMkLst>
            <pc:docMk/>
            <pc:sldMk cId="2849313200" sldId="261"/>
            <ac:spMk id="2" creationId="{2576B98E-C99F-B6D2-1268-23182DF0BE5B}"/>
          </ac:spMkLst>
        </pc:spChg>
        <pc:spChg chg="mod">
          <ac:chgData name="Erin Child (2402706)" userId="S::2402706@student.uwtsd.ac.uk::02e8b9bd-a021-4b9e-976c-123a27097dca" providerId="AD" clId="Web-{CA918BE7-7E19-C3D1-7CC5-E20082F80815}" dt="2026-01-06T13:18:01.583" v="399" actId="20577"/>
          <ac:spMkLst>
            <pc:docMk/>
            <pc:sldMk cId="2849313200" sldId="261"/>
            <ac:spMk id="3" creationId="{A6C4763B-2086-2DB8-667F-DF442079B22D}"/>
          </ac:spMkLst>
        </pc:spChg>
      </pc:sldChg>
      <pc:sldChg chg="addSp delSp modSp mod setBg">
        <pc:chgData name="Erin Child (2402706)" userId="S::2402706@student.uwtsd.ac.uk::02e8b9bd-a021-4b9e-976c-123a27097dca" providerId="AD" clId="Web-{CA918BE7-7E19-C3D1-7CC5-E20082F80815}" dt="2026-01-06T13:19:36.851" v="424"/>
        <pc:sldMkLst>
          <pc:docMk/>
          <pc:sldMk cId="3567980940" sldId="263"/>
        </pc:sldMkLst>
        <pc:spChg chg="mod">
          <ac:chgData name="Erin Child (2402706)" userId="S::2402706@student.uwtsd.ac.uk::02e8b9bd-a021-4b9e-976c-123a27097dca" providerId="AD" clId="Web-{CA918BE7-7E19-C3D1-7CC5-E20082F80815}" dt="2026-01-06T13:12:20.120" v="353"/>
          <ac:spMkLst>
            <pc:docMk/>
            <pc:sldMk cId="3567980940" sldId="263"/>
            <ac:spMk id="2" creationId="{7EF39F60-6F95-BB6D-2A62-856128920364}"/>
          </ac:spMkLst>
        </pc:spChg>
        <pc:spChg chg="add">
          <ac:chgData name="Erin Child (2402706)" userId="S::2402706@student.uwtsd.ac.uk::02e8b9bd-a021-4b9e-976c-123a27097dca" providerId="AD" clId="Web-{CA918BE7-7E19-C3D1-7CC5-E20082F80815}" dt="2026-01-06T13:12:20.120" v="353"/>
          <ac:spMkLst>
            <pc:docMk/>
            <pc:sldMk cId="3567980940" sldId="263"/>
            <ac:spMk id="9" creationId="{BACC6370-2D7E-4714-9D71-7542949D7D5D}"/>
          </ac:spMkLst>
        </pc:spChg>
        <pc:spChg chg="add">
          <ac:chgData name="Erin Child (2402706)" userId="S::2402706@student.uwtsd.ac.uk::02e8b9bd-a021-4b9e-976c-123a27097dca" providerId="AD" clId="Web-{CA918BE7-7E19-C3D1-7CC5-E20082F80815}" dt="2026-01-06T13:12:20.120" v="353"/>
          <ac:spMkLst>
            <pc:docMk/>
            <pc:sldMk cId="3567980940" sldId="263"/>
            <ac:spMk id="11" creationId="{F68B3F68-107C-434F-AA38-110D5EA91B85}"/>
          </ac:spMkLst>
        </pc:spChg>
        <pc:spChg chg="add">
          <ac:chgData name="Erin Child (2402706)" userId="S::2402706@student.uwtsd.ac.uk::02e8b9bd-a021-4b9e-976c-123a27097dca" providerId="AD" clId="Web-{CA918BE7-7E19-C3D1-7CC5-E20082F80815}" dt="2026-01-06T13:12:20.120" v="353"/>
          <ac:spMkLst>
            <pc:docMk/>
            <pc:sldMk cId="3567980940" sldId="263"/>
            <ac:spMk id="13" creationId="{AAD0DBB9-1A4B-4391-81D4-CB19F9AB918A}"/>
          </ac:spMkLst>
        </pc:spChg>
        <pc:spChg chg="add">
          <ac:chgData name="Erin Child (2402706)" userId="S::2402706@student.uwtsd.ac.uk::02e8b9bd-a021-4b9e-976c-123a27097dca" providerId="AD" clId="Web-{CA918BE7-7E19-C3D1-7CC5-E20082F80815}" dt="2026-01-06T13:12:20.120" v="353"/>
          <ac:spMkLst>
            <pc:docMk/>
            <pc:sldMk cId="3567980940" sldId="263"/>
            <ac:spMk id="15" creationId="{063BBA22-50EA-4C4D-BE05-F1CE4E63AA56}"/>
          </ac:spMkLst>
        </pc:spChg>
        <pc:graphicFrameChg chg="add modGraphic">
          <ac:chgData name="Erin Child (2402706)" userId="S::2402706@student.uwtsd.ac.uk::02e8b9bd-a021-4b9e-976c-123a27097dca" providerId="AD" clId="Web-{CA918BE7-7E19-C3D1-7CC5-E20082F80815}" dt="2026-01-06T13:19:36.851" v="424"/>
          <ac:graphicFrameMkLst>
            <pc:docMk/>
            <pc:sldMk cId="3567980940" sldId="263"/>
            <ac:graphicFrameMk id="5" creationId="{07861D98-88E0-4D83-25C9-581F845E61F8}"/>
          </ac:graphicFrameMkLst>
        </pc:graphicFrameChg>
      </pc:sldChg>
      <pc:sldChg chg="addSp delSp modSp mod setBg">
        <pc:chgData name="Erin Child (2402706)" userId="S::2402706@student.uwtsd.ac.uk::02e8b9bd-a021-4b9e-976c-123a27097dca" providerId="AD" clId="Web-{CA918BE7-7E19-C3D1-7CC5-E20082F80815}" dt="2026-01-06T13:19:25.225" v="423" actId="20577"/>
        <pc:sldMkLst>
          <pc:docMk/>
          <pc:sldMk cId="2358345150" sldId="264"/>
        </pc:sldMkLst>
        <pc:spChg chg="mod">
          <ac:chgData name="Erin Child (2402706)" userId="S::2402706@student.uwtsd.ac.uk::02e8b9bd-a021-4b9e-976c-123a27097dca" providerId="AD" clId="Web-{CA918BE7-7E19-C3D1-7CC5-E20082F80815}" dt="2026-01-06T13:14:31.750" v="362"/>
          <ac:spMkLst>
            <pc:docMk/>
            <pc:sldMk cId="2358345150" sldId="264"/>
            <ac:spMk id="2" creationId="{42C5D519-C899-B567-435C-D36B9CFBCD8F}"/>
          </ac:spMkLst>
        </pc:spChg>
        <pc:spChg chg="mod ord">
          <ac:chgData name="Erin Child (2402706)" userId="S::2402706@student.uwtsd.ac.uk::02e8b9bd-a021-4b9e-976c-123a27097dca" providerId="AD" clId="Web-{CA918BE7-7E19-C3D1-7CC5-E20082F80815}" dt="2026-01-06T13:19:25.225" v="423" actId="20577"/>
          <ac:spMkLst>
            <pc:docMk/>
            <pc:sldMk cId="2358345150" sldId="264"/>
            <ac:spMk id="3" creationId="{86153A39-D111-EA81-2416-E69B180D8E07}"/>
          </ac:spMkLst>
        </pc:spChg>
        <pc:picChg chg="add mod">
          <ac:chgData name="Erin Child (2402706)" userId="S::2402706@student.uwtsd.ac.uk::02e8b9bd-a021-4b9e-976c-123a27097dca" providerId="AD" clId="Web-{CA918BE7-7E19-C3D1-7CC5-E20082F80815}" dt="2026-01-06T13:14:31.750" v="362"/>
          <ac:picMkLst>
            <pc:docMk/>
            <pc:sldMk cId="2358345150" sldId="264"/>
            <ac:picMk id="4" creationId="{B7361A4C-54F2-C666-23C4-5C74A30D88C5}"/>
          </ac:picMkLst>
        </pc:picChg>
      </pc:sldChg>
      <pc:sldChg chg="addSp delSp modSp mod setBg modNotes">
        <pc:chgData name="Erin Child (2402706)" userId="S::2402706@student.uwtsd.ac.uk::02e8b9bd-a021-4b9e-976c-123a27097dca" providerId="AD" clId="Web-{CA918BE7-7E19-C3D1-7CC5-E20082F80815}" dt="2026-01-06T13:19:05.975" v="420" actId="20577"/>
        <pc:sldMkLst>
          <pc:docMk/>
          <pc:sldMk cId="918229849" sldId="265"/>
        </pc:sldMkLst>
        <pc:spChg chg="mod">
          <ac:chgData name="Erin Child (2402706)" userId="S::2402706@student.uwtsd.ac.uk::02e8b9bd-a021-4b9e-976c-123a27097dca" providerId="AD" clId="Web-{CA918BE7-7E19-C3D1-7CC5-E20082F80815}" dt="2026-01-06T13:15:02.439" v="364" actId="20577"/>
          <ac:spMkLst>
            <pc:docMk/>
            <pc:sldMk cId="918229849" sldId="265"/>
            <ac:spMk id="2" creationId="{3B6C149D-C923-9D8A-7B7B-685661F1AEDA}"/>
          </ac:spMkLst>
        </pc:spChg>
        <pc:spChg chg="add">
          <ac:chgData name="Erin Child (2402706)" userId="S::2402706@student.uwtsd.ac.uk::02e8b9bd-a021-4b9e-976c-123a27097dca" providerId="AD" clId="Web-{CA918BE7-7E19-C3D1-7CC5-E20082F80815}" dt="2026-01-06T13:14:49.907" v="363"/>
          <ac:spMkLst>
            <pc:docMk/>
            <pc:sldMk cId="918229849" sldId="265"/>
            <ac:spMk id="9" creationId="{BACC6370-2D7E-4714-9D71-7542949D7D5D}"/>
          </ac:spMkLst>
        </pc:spChg>
        <pc:spChg chg="add">
          <ac:chgData name="Erin Child (2402706)" userId="S::2402706@student.uwtsd.ac.uk::02e8b9bd-a021-4b9e-976c-123a27097dca" providerId="AD" clId="Web-{CA918BE7-7E19-C3D1-7CC5-E20082F80815}" dt="2026-01-06T13:14:49.907" v="363"/>
          <ac:spMkLst>
            <pc:docMk/>
            <pc:sldMk cId="918229849" sldId="265"/>
            <ac:spMk id="11" creationId="{256B2C21-A230-48C0-8DF1-C46611373C44}"/>
          </ac:spMkLst>
        </pc:spChg>
        <pc:spChg chg="add">
          <ac:chgData name="Erin Child (2402706)" userId="S::2402706@student.uwtsd.ac.uk::02e8b9bd-a021-4b9e-976c-123a27097dca" providerId="AD" clId="Web-{CA918BE7-7E19-C3D1-7CC5-E20082F80815}" dt="2026-01-06T13:14:49.907" v="363"/>
          <ac:spMkLst>
            <pc:docMk/>
            <pc:sldMk cId="918229849" sldId="265"/>
            <ac:spMk id="13" creationId="{3847E18C-932D-4C95-AABA-FEC7C9499AD7}"/>
          </ac:spMkLst>
        </pc:spChg>
        <pc:spChg chg="add">
          <ac:chgData name="Erin Child (2402706)" userId="S::2402706@student.uwtsd.ac.uk::02e8b9bd-a021-4b9e-976c-123a27097dca" providerId="AD" clId="Web-{CA918BE7-7E19-C3D1-7CC5-E20082F80815}" dt="2026-01-06T13:14:49.907" v="363"/>
          <ac:spMkLst>
            <pc:docMk/>
            <pc:sldMk cId="918229849" sldId="265"/>
            <ac:spMk id="15" creationId="{3150CB11-0C61-439E-910F-5787759E72A0}"/>
          </ac:spMkLst>
        </pc:spChg>
        <pc:spChg chg="add">
          <ac:chgData name="Erin Child (2402706)" userId="S::2402706@student.uwtsd.ac.uk::02e8b9bd-a021-4b9e-976c-123a27097dca" providerId="AD" clId="Web-{CA918BE7-7E19-C3D1-7CC5-E20082F80815}" dt="2026-01-06T13:14:49.907" v="363"/>
          <ac:spMkLst>
            <pc:docMk/>
            <pc:sldMk cId="918229849" sldId="265"/>
            <ac:spMk id="17" creationId="{43F8A58B-5155-44CE-A5FF-7647B47D0A7A}"/>
          </ac:spMkLst>
        </pc:spChg>
        <pc:spChg chg="add">
          <ac:chgData name="Erin Child (2402706)" userId="S::2402706@student.uwtsd.ac.uk::02e8b9bd-a021-4b9e-976c-123a27097dca" providerId="AD" clId="Web-{CA918BE7-7E19-C3D1-7CC5-E20082F80815}" dt="2026-01-06T13:14:49.907" v="363"/>
          <ac:spMkLst>
            <pc:docMk/>
            <pc:sldMk cId="918229849" sldId="265"/>
            <ac:spMk id="19" creationId="{443F2ACA-E6D6-4028-82DD-F03C262D5DE6}"/>
          </ac:spMkLst>
        </pc:spChg>
        <pc:spChg chg="add mod">
          <ac:chgData name="Erin Child (2402706)" userId="S::2402706@student.uwtsd.ac.uk::02e8b9bd-a021-4b9e-976c-123a27097dca" providerId="AD" clId="Web-{CA918BE7-7E19-C3D1-7CC5-E20082F80815}" dt="2026-01-06T13:19:05.975" v="420" actId="20577"/>
          <ac:spMkLst>
            <pc:docMk/>
            <pc:sldMk cId="918229849" sldId="265"/>
            <ac:spMk id="95" creationId="{3DB86365-57F2-A1D2-7811-A2A4771C575A}"/>
          </ac:spMkLst>
        </pc:spChg>
        <pc:graphicFrameChg chg="add modGraphic">
          <ac:chgData name="Erin Child (2402706)" userId="S::2402706@student.uwtsd.ac.uk::02e8b9bd-a021-4b9e-976c-123a27097dca" providerId="AD" clId="Web-{CA918BE7-7E19-C3D1-7CC5-E20082F80815}" dt="2026-01-06T13:18:50.459" v="411" actId="20577"/>
          <ac:graphicFrameMkLst>
            <pc:docMk/>
            <pc:sldMk cId="918229849" sldId="265"/>
            <ac:graphicFrameMk id="5" creationId="{7790D48F-3A77-3E69-85C6-CD836D4C23B8}"/>
          </ac:graphicFrameMkLst>
        </pc:graphicFrameChg>
      </pc:sldChg>
    </pc:docChg>
  </pc:docChgLst>
  <pc:docChgLst>
    <pc:chgData name="Erin Child (2402706)" userId="S::2402706@student.uwtsd.ac.uk::02e8b9bd-a021-4b9e-976c-123a27097dca" providerId="AD" clId="Web-{5E18F66D-227B-1001-2C81-6BD38ADCC5A9}"/>
    <pc:docChg chg="modSld">
      <pc:chgData name="Erin Child (2402706)" userId="S::2402706@student.uwtsd.ac.uk::02e8b9bd-a021-4b9e-976c-123a27097dca" providerId="AD" clId="Web-{5E18F66D-227B-1001-2C81-6BD38ADCC5A9}" dt="2026-01-18T16:49:15.786" v="113"/>
      <pc:docMkLst>
        <pc:docMk/>
      </pc:docMkLst>
      <pc:sldChg chg="modNotes">
        <pc:chgData name="Erin Child (2402706)" userId="S::2402706@student.uwtsd.ac.uk::02e8b9bd-a021-4b9e-976c-123a27097dca" providerId="AD" clId="Web-{5E18F66D-227B-1001-2C81-6BD38ADCC5A9}" dt="2026-01-18T16:39:29.059" v="50"/>
        <pc:sldMkLst>
          <pc:docMk/>
          <pc:sldMk cId="2961779038" sldId="257"/>
        </pc:sldMkLst>
      </pc:sldChg>
      <pc:sldChg chg="modNotes">
        <pc:chgData name="Erin Child (2402706)" userId="S::2402706@student.uwtsd.ac.uk::02e8b9bd-a021-4b9e-976c-123a27097dca" providerId="AD" clId="Web-{5E18F66D-227B-1001-2C81-6BD38ADCC5A9}" dt="2026-01-18T16:49:15.786" v="113"/>
        <pc:sldMkLst>
          <pc:docMk/>
          <pc:sldMk cId="2849313200" sldId="261"/>
        </pc:sldMkLst>
      </pc:sldChg>
      <pc:sldChg chg="modNotes">
        <pc:chgData name="Erin Child (2402706)" userId="S::2402706@student.uwtsd.ac.uk::02e8b9bd-a021-4b9e-976c-123a27097dca" providerId="AD" clId="Web-{5E18F66D-227B-1001-2C81-6BD38ADCC5A9}" dt="2026-01-18T16:48:56.348" v="108"/>
        <pc:sldMkLst>
          <pc:docMk/>
          <pc:sldMk cId="2358345150" sldId="264"/>
        </pc:sldMkLst>
      </pc:sldChg>
      <pc:sldChg chg="modSp modNotes">
        <pc:chgData name="Erin Child (2402706)" userId="S::2402706@student.uwtsd.ac.uk::02e8b9bd-a021-4b9e-976c-123a27097dca" providerId="AD" clId="Web-{5E18F66D-227B-1001-2C81-6BD38ADCC5A9}" dt="2026-01-18T16:48:21.675" v="94"/>
        <pc:sldMkLst>
          <pc:docMk/>
          <pc:sldMk cId="918229849" sldId="265"/>
        </pc:sldMkLst>
        <pc:graphicFrameChg chg="mod">
          <ac:chgData name="Erin Child (2402706)" userId="S::2402706@student.uwtsd.ac.uk::02e8b9bd-a021-4b9e-976c-123a27097dca" providerId="AD" clId="Web-{5E18F66D-227B-1001-2C81-6BD38ADCC5A9}" dt="2026-01-18T16:40:41.142" v="53" actId="1076"/>
          <ac:graphicFrameMkLst>
            <pc:docMk/>
            <pc:sldMk cId="918229849" sldId="265"/>
            <ac:graphicFrameMk id="5" creationId="{7790D48F-3A77-3E69-85C6-CD836D4C23B8}"/>
          </ac:graphicFrameMkLst>
        </pc:graphicFrameChg>
      </pc:sldChg>
    </pc:docChg>
  </pc:docChgLst>
  <pc:docChgLst>
    <pc:chgData name="Erin Child (2402706)" userId="S::2402706@student.uwtsd.ac.uk::02e8b9bd-a021-4b9e-976c-123a27097dca" providerId="AD" clId="Web-{86CC7335-240D-14B4-6E11-3DCF8779A012}"/>
    <pc:docChg chg="addSld delSld modSld">
      <pc:chgData name="Erin Child (2402706)" userId="S::2402706@student.uwtsd.ac.uk::02e8b9bd-a021-4b9e-976c-123a27097dca" providerId="AD" clId="Web-{86CC7335-240D-14B4-6E11-3DCF8779A012}" dt="2026-01-07T16:36:23.054" v="21"/>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379C4E-8F08-48C3-9036-A2F53342DBC4}" type="doc">
      <dgm:prSet loTypeId="urn:microsoft.com/office/officeart/2005/8/layout/vList2" loCatId="list" qsTypeId="urn:microsoft.com/office/officeart/2005/8/quickstyle/simple4" qsCatId="simple" csTypeId="urn:microsoft.com/office/officeart/2005/8/colors/accent4_3" csCatId="accent4"/>
      <dgm:spPr/>
      <dgm:t>
        <a:bodyPr/>
        <a:lstStyle/>
        <a:p>
          <a:endParaRPr lang="en-US"/>
        </a:p>
      </dgm:t>
    </dgm:pt>
    <dgm:pt modelId="{93D85159-F292-4C3D-8A58-D8304619D322}">
      <dgm:prSet/>
      <dgm:spPr/>
      <dgm:t>
        <a:bodyPr/>
        <a:lstStyle/>
        <a:p>
          <a:r>
            <a:rPr lang="en-GB"/>
            <a:t>Assisting neighbourhood policing teams to develop relationships with their communities</a:t>
          </a:r>
          <a:endParaRPr lang="en-US"/>
        </a:p>
      </dgm:t>
    </dgm:pt>
    <dgm:pt modelId="{9304CCF4-B612-4F04-879D-B94D16842861}" type="parTrans" cxnId="{5ADD2548-6C71-4773-9871-35FDB84CD3E1}">
      <dgm:prSet/>
      <dgm:spPr/>
      <dgm:t>
        <a:bodyPr/>
        <a:lstStyle/>
        <a:p>
          <a:endParaRPr lang="en-US"/>
        </a:p>
      </dgm:t>
    </dgm:pt>
    <dgm:pt modelId="{AAEEA5EF-F687-421C-A85F-0AEB2DA20A87}" type="sibTrans" cxnId="{5ADD2548-6C71-4773-9871-35FDB84CD3E1}">
      <dgm:prSet/>
      <dgm:spPr/>
      <dgm:t>
        <a:bodyPr/>
        <a:lstStyle/>
        <a:p>
          <a:endParaRPr lang="en-US"/>
        </a:p>
      </dgm:t>
    </dgm:pt>
    <dgm:pt modelId="{0965DD7F-5F07-4920-8B30-C3B1F97B5384}">
      <dgm:prSet/>
      <dgm:spPr/>
      <dgm:t>
        <a:bodyPr/>
        <a:lstStyle/>
        <a:p>
          <a:r>
            <a:rPr lang="en-GB"/>
            <a:t>Deployed alongside Officers in the Nighttime Economy</a:t>
          </a:r>
          <a:endParaRPr lang="en-US"/>
        </a:p>
      </dgm:t>
    </dgm:pt>
    <dgm:pt modelId="{2F2DBADF-A6C2-401B-8464-8F2CCCC70576}" type="parTrans" cxnId="{389AD8EE-6438-445A-B158-1F40430D7FE9}">
      <dgm:prSet/>
      <dgm:spPr/>
      <dgm:t>
        <a:bodyPr/>
        <a:lstStyle/>
        <a:p>
          <a:endParaRPr lang="en-US"/>
        </a:p>
      </dgm:t>
    </dgm:pt>
    <dgm:pt modelId="{75062067-4CF3-4ADB-BCC5-CB102742C5E7}" type="sibTrans" cxnId="{389AD8EE-6438-445A-B158-1F40430D7FE9}">
      <dgm:prSet/>
      <dgm:spPr/>
      <dgm:t>
        <a:bodyPr/>
        <a:lstStyle/>
        <a:p>
          <a:endParaRPr lang="en-US"/>
        </a:p>
      </dgm:t>
    </dgm:pt>
    <dgm:pt modelId="{50CA231A-733C-4AFE-B912-AD770403EDCD}">
      <dgm:prSet/>
      <dgm:spPr/>
      <dgm:t>
        <a:bodyPr/>
        <a:lstStyle/>
        <a:p>
          <a:r>
            <a:rPr lang="en-GB"/>
            <a:t>Updating websites</a:t>
          </a:r>
          <a:endParaRPr lang="en-US"/>
        </a:p>
      </dgm:t>
    </dgm:pt>
    <dgm:pt modelId="{5FED8569-803B-4C17-B806-8B54AB2F56E0}" type="parTrans" cxnId="{47A45696-49E2-42E0-855D-78F76EBE14FA}">
      <dgm:prSet/>
      <dgm:spPr/>
      <dgm:t>
        <a:bodyPr/>
        <a:lstStyle/>
        <a:p>
          <a:endParaRPr lang="en-US"/>
        </a:p>
      </dgm:t>
    </dgm:pt>
    <dgm:pt modelId="{C852D20C-1875-473B-BA17-E876366B4B34}" type="sibTrans" cxnId="{47A45696-49E2-42E0-855D-78F76EBE14FA}">
      <dgm:prSet/>
      <dgm:spPr/>
      <dgm:t>
        <a:bodyPr/>
        <a:lstStyle/>
        <a:p>
          <a:endParaRPr lang="en-US"/>
        </a:p>
      </dgm:t>
    </dgm:pt>
    <dgm:pt modelId="{77597B38-7752-4C9E-BB9D-89F8E01FDE13}">
      <dgm:prSet/>
      <dgm:spPr/>
      <dgm:t>
        <a:bodyPr/>
        <a:lstStyle/>
        <a:p>
          <a:r>
            <a:rPr lang="en-GB"/>
            <a:t>Undertaking community surveys</a:t>
          </a:r>
          <a:endParaRPr lang="en-US"/>
        </a:p>
      </dgm:t>
    </dgm:pt>
    <dgm:pt modelId="{5CFAC445-56EA-4705-B4DC-3753327A1E44}" type="parTrans" cxnId="{757C0E68-C804-487F-B876-382861AF655E}">
      <dgm:prSet/>
      <dgm:spPr/>
      <dgm:t>
        <a:bodyPr/>
        <a:lstStyle/>
        <a:p>
          <a:endParaRPr lang="en-US"/>
        </a:p>
      </dgm:t>
    </dgm:pt>
    <dgm:pt modelId="{65AC09A0-F007-48A6-83F1-C41259BBC433}" type="sibTrans" cxnId="{757C0E68-C804-487F-B876-382861AF655E}">
      <dgm:prSet/>
      <dgm:spPr/>
      <dgm:t>
        <a:bodyPr/>
        <a:lstStyle/>
        <a:p>
          <a:endParaRPr lang="en-US"/>
        </a:p>
      </dgm:t>
    </dgm:pt>
    <dgm:pt modelId="{4D370AD6-3261-48F3-945C-2181504CE8B2}">
      <dgm:prSet/>
      <dgm:spPr/>
      <dgm:t>
        <a:bodyPr/>
        <a:lstStyle/>
        <a:p>
          <a:r>
            <a:rPr lang="en-GB"/>
            <a:t>Delivering flyers and newsletters</a:t>
          </a:r>
          <a:endParaRPr lang="en-US"/>
        </a:p>
      </dgm:t>
    </dgm:pt>
    <dgm:pt modelId="{5CFBC4E1-E70C-4203-9984-16E93AFF921B}" type="parTrans" cxnId="{B3B6D666-57DE-49BF-9B51-17A0E405CDA2}">
      <dgm:prSet/>
      <dgm:spPr/>
      <dgm:t>
        <a:bodyPr/>
        <a:lstStyle/>
        <a:p>
          <a:endParaRPr lang="en-US"/>
        </a:p>
      </dgm:t>
    </dgm:pt>
    <dgm:pt modelId="{FD2A70FB-F6F5-4EC6-B9F4-C9965392C1B5}" type="sibTrans" cxnId="{B3B6D666-57DE-49BF-9B51-17A0E405CDA2}">
      <dgm:prSet/>
      <dgm:spPr/>
      <dgm:t>
        <a:bodyPr/>
        <a:lstStyle/>
        <a:p>
          <a:endParaRPr lang="en-US"/>
        </a:p>
      </dgm:t>
    </dgm:pt>
    <dgm:pt modelId="{BDE2EA20-899C-4CCE-95A9-6D6C4BF14F20}">
      <dgm:prSet/>
      <dgm:spPr/>
      <dgm:t>
        <a:bodyPr/>
        <a:lstStyle/>
        <a:p>
          <a:r>
            <a:rPr lang="en-GB"/>
            <a:t>General administration</a:t>
          </a:r>
          <a:endParaRPr lang="en-US"/>
        </a:p>
      </dgm:t>
    </dgm:pt>
    <dgm:pt modelId="{0F6FAE23-41A4-463A-B0A9-81B49B36007B}" type="parTrans" cxnId="{36CB5542-5B72-41D1-94F7-9BA2617937B5}">
      <dgm:prSet/>
      <dgm:spPr/>
      <dgm:t>
        <a:bodyPr/>
        <a:lstStyle/>
        <a:p>
          <a:endParaRPr lang="en-US"/>
        </a:p>
      </dgm:t>
    </dgm:pt>
    <dgm:pt modelId="{09AB7E83-6497-48CB-B314-3D584CCA2AB0}" type="sibTrans" cxnId="{36CB5542-5B72-41D1-94F7-9BA2617937B5}">
      <dgm:prSet/>
      <dgm:spPr/>
      <dgm:t>
        <a:bodyPr/>
        <a:lstStyle/>
        <a:p>
          <a:endParaRPr lang="en-US"/>
        </a:p>
      </dgm:t>
    </dgm:pt>
    <dgm:pt modelId="{F299C4F0-4CAE-4AC7-BABF-3A943A82AC3A}">
      <dgm:prSet/>
      <dgm:spPr/>
      <dgm:t>
        <a:bodyPr/>
        <a:lstStyle/>
        <a:p>
          <a:r>
            <a:rPr lang="en-GB"/>
            <a:t>Assisting with local events</a:t>
          </a:r>
          <a:endParaRPr lang="en-US"/>
        </a:p>
      </dgm:t>
    </dgm:pt>
    <dgm:pt modelId="{6403A0A7-137E-4547-A152-7E423709D28E}" type="parTrans" cxnId="{6D64AA27-CD0F-461F-9DBB-1A763E77EF14}">
      <dgm:prSet/>
      <dgm:spPr/>
      <dgm:t>
        <a:bodyPr/>
        <a:lstStyle/>
        <a:p>
          <a:endParaRPr lang="en-US"/>
        </a:p>
      </dgm:t>
    </dgm:pt>
    <dgm:pt modelId="{D0ADA0A3-FBEC-4063-9685-F8FEE572FDC5}" type="sibTrans" cxnId="{6D64AA27-CD0F-461F-9DBB-1A763E77EF14}">
      <dgm:prSet/>
      <dgm:spPr/>
      <dgm:t>
        <a:bodyPr/>
        <a:lstStyle/>
        <a:p>
          <a:endParaRPr lang="en-US"/>
        </a:p>
      </dgm:t>
    </dgm:pt>
    <dgm:pt modelId="{142403D3-30BE-4E09-A50E-EC6F8BF44945}">
      <dgm:prSet/>
      <dgm:spPr/>
      <dgm:t>
        <a:bodyPr/>
        <a:lstStyle/>
        <a:p>
          <a:r>
            <a:rPr lang="en-GB"/>
            <a:t>Helping to deal with found, lost or stolen property</a:t>
          </a:r>
          <a:endParaRPr lang="en-US"/>
        </a:p>
      </dgm:t>
    </dgm:pt>
    <dgm:pt modelId="{49C88783-13A9-479A-89DB-41C0C507A0A5}" type="parTrans" cxnId="{3288BF2D-5EA5-49C6-8B8D-EB8F18C3EFFF}">
      <dgm:prSet/>
      <dgm:spPr/>
      <dgm:t>
        <a:bodyPr/>
        <a:lstStyle/>
        <a:p>
          <a:endParaRPr lang="en-US"/>
        </a:p>
      </dgm:t>
    </dgm:pt>
    <dgm:pt modelId="{22F11A47-A8B2-4B5A-BE52-8D31B508BC70}" type="sibTrans" cxnId="{3288BF2D-5EA5-49C6-8B8D-EB8F18C3EFFF}">
      <dgm:prSet/>
      <dgm:spPr/>
      <dgm:t>
        <a:bodyPr/>
        <a:lstStyle/>
        <a:p>
          <a:endParaRPr lang="en-US"/>
        </a:p>
      </dgm:t>
    </dgm:pt>
    <dgm:pt modelId="{DBC01F07-D397-43E3-8E62-12D8FB1BE65F}" type="pres">
      <dgm:prSet presAssocID="{58379C4E-8F08-48C3-9036-A2F53342DBC4}" presName="linear" presStyleCnt="0">
        <dgm:presLayoutVars>
          <dgm:animLvl val="lvl"/>
          <dgm:resizeHandles val="exact"/>
        </dgm:presLayoutVars>
      </dgm:prSet>
      <dgm:spPr/>
    </dgm:pt>
    <dgm:pt modelId="{97A1620E-9E5F-45D0-AE44-5D31808CF4F7}" type="pres">
      <dgm:prSet presAssocID="{93D85159-F292-4C3D-8A58-D8304619D322}" presName="parentText" presStyleLbl="node1" presStyleIdx="0" presStyleCnt="8">
        <dgm:presLayoutVars>
          <dgm:chMax val="0"/>
          <dgm:bulletEnabled val="1"/>
        </dgm:presLayoutVars>
      </dgm:prSet>
      <dgm:spPr/>
    </dgm:pt>
    <dgm:pt modelId="{83B36593-2FD6-49F1-B233-48676D4D68BC}" type="pres">
      <dgm:prSet presAssocID="{AAEEA5EF-F687-421C-A85F-0AEB2DA20A87}" presName="spacer" presStyleCnt="0"/>
      <dgm:spPr/>
    </dgm:pt>
    <dgm:pt modelId="{F303F837-85AB-4BCD-BD28-F0D51FDF0B0A}" type="pres">
      <dgm:prSet presAssocID="{0965DD7F-5F07-4920-8B30-C3B1F97B5384}" presName="parentText" presStyleLbl="node1" presStyleIdx="1" presStyleCnt="8">
        <dgm:presLayoutVars>
          <dgm:chMax val="0"/>
          <dgm:bulletEnabled val="1"/>
        </dgm:presLayoutVars>
      </dgm:prSet>
      <dgm:spPr/>
    </dgm:pt>
    <dgm:pt modelId="{1E41829A-8EEF-4639-B6E4-076F559A9088}" type="pres">
      <dgm:prSet presAssocID="{75062067-4CF3-4ADB-BCC5-CB102742C5E7}" presName="spacer" presStyleCnt="0"/>
      <dgm:spPr/>
    </dgm:pt>
    <dgm:pt modelId="{47DB8EA8-00AC-4BBB-AB30-94BFBA4156F4}" type="pres">
      <dgm:prSet presAssocID="{50CA231A-733C-4AFE-B912-AD770403EDCD}" presName="parentText" presStyleLbl="node1" presStyleIdx="2" presStyleCnt="8">
        <dgm:presLayoutVars>
          <dgm:chMax val="0"/>
          <dgm:bulletEnabled val="1"/>
        </dgm:presLayoutVars>
      </dgm:prSet>
      <dgm:spPr/>
    </dgm:pt>
    <dgm:pt modelId="{D94C971D-5166-4A91-8F58-327660467A81}" type="pres">
      <dgm:prSet presAssocID="{C852D20C-1875-473B-BA17-E876366B4B34}" presName="spacer" presStyleCnt="0"/>
      <dgm:spPr/>
    </dgm:pt>
    <dgm:pt modelId="{CE0FF082-B51A-4C8F-9CB1-5373D6111A88}" type="pres">
      <dgm:prSet presAssocID="{77597B38-7752-4C9E-BB9D-89F8E01FDE13}" presName="parentText" presStyleLbl="node1" presStyleIdx="3" presStyleCnt="8">
        <dgm:presLayoutVars>
          <dgm:chMax val="0"/>
          <dgm:bulletEnabled val="1"/>
        </dgm:presLayoutVars>
      </dgm:prSet>
      <dgm:spPr/>
    </dgm:pt>
    <dgm:pt modelId="{93463769-EAD8-4641-A2B6-2B65C4BA4D82}" type="pres">
      <dgm:prSet presAssocID="{65AC09A0-F007-48A6-83F1-C41259BBC433}" presName="spacer" presStyleCnt="0"/>
      <dgm:spPr/>
    </dgm:pt>
    <dgm:pt modelId="{A63AAC28-723A-4990-A2F4-ED184BCD0F99}" type="pres">
      <dgm:prSet presAssocID="{4D370AD6-3261-48F3-945C-2181504CE8B2}" presName="parentText" presStyleLbl="node1" presStyleIdx="4" presStyleCnt="8">
        <dgm:presLayoutVars>
          <dgm:chMax val="0"/>
          <dgm:bulletEnabled val="1"/>
        </dgm:presLayoutVars>
      </dgm:prSet>
      <dgm:spPr/>
    </dgm:pt>
    <dgm:pt modelId="{73AC6ACA-4C5C-4E56-9963-2434A6C78189}" type="pres">
      <dgm:prSet presAssocID="{FD2A70FB-F6F5-4EC6-B9F4-C9965392C1B5}" presName="spacer" presStyleCnt="0"/>
      <dgm:spPr/>
    </dgm:pt>
    <dgm:pt modelId="{9CE420E0-20AF-48D0-B45D-38B29B2A3DFA}" type="pres">
      <dgm:prSet presAssocID="{BDE2EA20-899C-4CCE-95A9-6D6C4BF14F20}" presName="parentText" presStyleLbl="node1" presStyleIdx="5" presStyleCnt="8">
        <dgm:presLayoutVars>
          <dgm:chMax val="0"/>
          <dgm:bulletEnabled val="1"/>
        </dgm:presLayoutVars>
      </dgm:prSet>
      <dgm:spPr/>
    </dgm:pt>
    <dgm:pt modelId="{05ED0D5E-5B70-46A7-9E7A-08EA984318B7}" type="pres">
      <dgm:prSet presAssocID="{09AB7E83-6497-48CB-B314-3D584CCA2AB0}" presName="spacer" presStyleCnt="0"/>
      <dgm:spPr/>
    </dgm:pt>
    <dgm:pt modelId="{1DD2157E-A36D-4771-83B3-67C06E348096}" type="pres">
      <dgm:prSet presAssocID="{F299C4F0-4CAE-4AC7-BABF-3A943A82AC3A}" presName="parentText" presStyleLbl="node1" presStyleIdx="6" presStyleCnt="8">
        <dgm:presLayoutVars>
          <dgm:chMax val="0"/>
          <dgm:bulletEnabled val="1"/>
        </dgm:presLayoutVars>
      </dgm:prSet>
      <dgm:spPr/>
    </dgm:pt>
    <dgm:pt modelId="{E198C49C-229A-436A-85A0-0D11D5B28D12}" type="pres">
      <dgm:prSet presAssocID="{D0ADA0A3-FBEC-4063-9685-F8FEE572FDC5}" presName="spacer" presStyleCnt="0"/>
      <dgm:spPr/>
    </dgm:pt>
    <dgm:pt modelId="{DF60011C-7BF9-473F-9BE8-CF516F7158B4}" type="pres">
      <dgm:prSet presAssocID="{142403D3-30BE-4E09-A50E-EC6F8BF44945}" presName="parentText" presStyleLbl="node1" presStyleIdx="7" presStyleCnt="8">
        <dgm:presLayoutVars>
          <dgm:chMax val="0"/>
          <dgm:bulletEnabled val="1"/>
        </dgm:presLayoutVars>
      </dgm:prSet>
      <dgm:spPr/>
    </dgm:pt>
  </dgm:ptLst>
  <dgm:cxnLst>
    <dgm:cxn modelId="{752BA602-4019-4568-BEF1-4023422622A7}" type="presOf" srcId="{4D370AD6-3261-48F3-945C-2181504CE8B2}" destId="{A63AAC28-723A-4990-A2F4-ED184BCD0F99}" srcOrd="0" destOrd="0" presId="urn:microsoft.com/office/officeart/2005/8/layout/vList2"/>
    <dgm:cxn modelId="{B84F3304-A5A7-4FBB-B93C-A56516957880}" type="presOf" srcId="{142403D3-30BE-4E09-A50E-EC6F8BF44945}" destId="{DF60011C-7BF9-473F-9BE8-CF516F7158B4}" srcOrd="0" destOrd="0" presId="urn:microsoft.com/office/officeart/2005/8/layout/vList2"/>
    <dgm:cxn modelId="{A99AAA0A-2DBB-4655-B992-77CCF1D0D6A5}" type="presOf" srcId="{50CA231A-733C-4AFE-B912-AD770403EDCD}" destId="{47DB8EA8-00AC-4BBB-AB30-94BFBA4156F4}" srcOrd="0" destOrd="0" presId="urn:microsoft.com/office/officeart/2005/8/layout/vList2"/>
    <dgm:cxn modelId="{6D64AA27-CD0F-461F-9DBB-1A763E77EF14}" srcId="{58379C4E-8F08-48C3-9036-A2F53342DBC4}" destId="{F299C4F0-4CAE-4AC7-BABF-3A943A82AC3A}" srcOrd="6" destOrd="0" parTransId="{6403A0A7-137E-4547-A152-7E423709D28E}" sibTransId="{D0ADA0A3-FBEC-4063-9685-F8FEE572FDC5}"/>
    <dgm:cxn modelId="{3288BF2D-5EA5-49C6-8B8D-EB8F18C3EFFF}" srcId="{58379C4E-8F08-48C3-9036-A2F53342DBC4}" destId="{142403D3-30BE-4E09-A50E-EC6F8BF44945}" srcOrd="7" destOrd="0" parTransId="{49C88783-13A9-479A-89DB-41C0C507A0A5}" sibTransId="{22F11A47-A8B2-4B5A-BE52-8D31B508BC70}"/>
    <dgm:cxn modelId="{36CB5542-5B72-41D1-94F7-9BA2617937B5}" srcId="{58379C4E-8F08-48C3-9036-A2F53342DBC4}" destId="{BDE2EA20-899C-4CCE-95A9-6D6C4BF14F20}" srcOrd="5" destOrd="0" parTransId="{0F6FAE23-41A4-463A-B0A9-81B49B36007B}" sibTransId="{09AB7E83-6497-48CB-B314-3D584CCA2AB0}"/>
    <dgm:cxn modelId="{3BE4F742-C675-4AE4-8B8D-1B8086D04721}" type="presOf" srcId="{F299C4F0-4CAE-4AC7-BABF-3A943A82AC3A}" destId="{1DD2157E-A36D-4771-83B3-67C06E348096}" srcOrd="0" destOrd="0" presId="urn:microsoft.com/office/officeart/2005/8/layout/vList2"/>
    <dgm:cxn modelId="{B3B6D666-57DE-49BF-9B51-17A0E405CDA2}" srcId="{58379C4E-8F08-48C3-9036-A2F53342DBC4}" destId="{4D370AD6-3261-48F3-945C-2181504CE8B2}" srcOrd="4" destOrd="0" parTransId="{5CFBC4E1-E70C-4203-9984-16E93AFF921B}" sibTransId="{FD2A70FB-F6F5-4EC6-B9F4-C9965392C1B5}"/>
    <dgm:cxn modelId="{757C0E68-C804-487F-B876-382861AF655E}" srcId="{58379C4E-8F08-48C3-9036-A2F53342DBC4}" destId="{77597B38-7752-4C9E-BB9D-89F8E01FDE13}" srcOrd="3" destOrd="0" parTransId="{5CFAC445-56EA-4705-B4DC-3753327A1E44}" sibTransId="{65AC09A0-F007-48A6-83F1-C41259BBC433}"/>
    <dgm:cxn modelId="{5ADD2548-6C71-4773-9871-35FDB84CD3E1}" srcId="{58379C4E-8F08-48C3-9036-A2F53342DBC4}" destId="{93D85159-F292-4C3D-8A58-D8304619D322}" srcOrd="0" destOrd="0" parTransId="{9304CCF4-B612-4F04-879D-B94D16842861}" sibTransId="{AAEEA5EF-F687-421C-A85F-0AEB2DA20A87}"/>
    <dgm:cxn modelId="{68070D91-B26C-4981-8ADC-E051E135B3F1}" type="presOf" srcId="{58379C4E-8F08-48C3-9036-A2F53342DBC4}" destId="{DBC01F07-D397-43E3-8E62-12D8FB1BE65F}" srcOrd="0" destOrd="0" presId="urn:microsoft.com/office/officeart/2005/8/layout/vList2"/>
    <dgm:cxn modelId="{2E62C692-AA3C-482E-A791-E451FA9C8541}" type="presOf" srcId="{0965DD7F-5F07-4920-8B30-C3B1F97B5384}" destId="{F303F837-85AB-4BCD-BD28-F0D51FDF0B0A}" srcOrd="0" destOrd="0" presId="urn:microsoft.com/office/officeart/2005/8/layout/vList2"/>
    <dgm:cxn modelId="{47A45696-49E2-42E0-855D-78F76EBE14FA}" srcId="{58379C4E-8F08-48C3-9036-A2F53342DBC4}" destId="{50CA231A-733C-4AFE-B912-AD770403EDCD}" srcOrd="2" destOrd="0" parTransId="{5FED8569-803B-4C17-B806-8B54AB2F56E0}" sibTransId="{C852D20C-1875-473B-BA17-E876366B4B34}"/>
    <dgm:cxn modelId="{92D97FB5-9359-4161-AB8A-9485BACF39C1}" type="presOf" srcId="{93D85159-F292-4C3D-8A58-D8304619D322}" destId="{97A1620E-9E5F-45D0-AE44-5D31808CF4F7}" srcOrd="0" destOrd="0" presId="urn:microsoft.com/office/officeart/2005/8/layout/vList2"/>
    <dgm:cxn modelId="{2CA4BFE3-FD41-43B4-8037-F5AE77478AA0}" type="presOf" srcId="{BDE2EA20-899C-4CCE-95A9-6D6C4BF14F20}" destId="{9CE420E0-20AF-48D0-B45D-38B29B2A3DFA}" srcOrd="0" destOrd="0" presId="urn:microsoft.com/office/officeart/2005/8/layout/vList2"/>
    <dgm:cxn modelId="{389AD8EE-6438-445A-B158-1F40430D7FE9}" srcId="{58379C4E-8F08-48C3-9036-A2F53342DBC4}" destId="{0965DD7F-5F07-4920-8B30-C3B1F97B5384}" srcOrd="1" destOrd="0" parTransId="{2F2DBADF-A6C2-401B-8464-8F2CCCC70576}" sibTransId="{75062067-4CF3-4ADB-BCC5-CB102742C5E7}"/>
    <dgm:cxn modelId="{6D4632FF-CFBB-447F-BAD3-706C2B0B5B61}" type="presOf" srcId="{77597B38-7752-4C9E-BB9D-89F8E01FDE13}" destId="{CE0FF082-B51A-4C8F-9CB1-5373D6111A88}" srcOrd="0" destOrd="0" presId="urn:microsoft.com/office/officeart/2005/8/layout/vList2"/>
    <dgm:cxn modelId="{923AF85C-2E25-40CC-B304-9A4028FF8C62}" type="presParOf" srcId="{DBC01F07-D397-43E3-8E62-12D8FB1BE65F}" destId="{97A1620E-9E5F-45D0-AE44-5D31808CF4F7}" srcOrd="0" destOrd="0" presId="urn:microsoft.com/office/officeart/2005/8/layout/vList2"/>
    <dgm:cxn modelId="{F9CD6B9A-B51C-40AB-8A52-516F64971BAB}" type="presParOf" srcId="{DBC01F07-D397-43E3-8E62-12D8FB1BE65F}" destId="{83B36593-2FD6-49F1-B233-48676D4D68BC}" srcOrd="1" destOrd="0" presId="urn:microsoft.com/office/officeart/2005/8/layout/vList2"/>
    <dgm:cxn modelId="{C36FE6C3-CD7F-406C-9A03-FD0ABFF53A72}" type="presParOf" srcId="{DBC01F07-D397-43E3-8E62-12D8FB1BE65F}" destId="{F303F837-85AB-4BCD-BD28-F0D51FDF0B0A}" srcOrd="2" destOrd="0" presId="urn:microsoft.com/office/officeart/2005/8/layout/vList2"/>
    <dgm:cxn modelId="{654D86D4-B66F-4DB8-BAC5-A432E61DC0F8}" type="presParOf" srcId="{DBC01F07-D397-43E3-8E62-12D8FB1BE65F}" destId="{1E41829A-8EEF-4639-B6E4-076F559A9088}" srcOrd="3" destOrd="0" presId="urn:microsoft.com/office/officeart/2005/8/layout/vList2"/>
    <dgm:cxn modelId="{5B51A50D-93D7-4DDB-83C3-752CA2FB7DDA}" type="presParOf" srcId="{DBC01F07-D397-43E3-8E62-12D8FB1BE65F}" destId="{47DB8EA8-00AC-4BBB-AB30-94BFBA4156F4}" srcOrd="4" destOrd="0" presId="urn:microsoft.com/office/officeart/2005/8/layout/vList2"/>
    <dgm:cxn modelId="{DD5D0DB9-F12E-4E2D-A7CD-745C666E23D5}" type="presParOf" srcId="{DBC01F07-D397-43E3-8E62-12D8FB1BE65F}" destId="{D94C971D-5166-4A91-8F58-327660467A81}" srcOrd="5" destOrd="0" presId="urn:microsoft.com/office/officeart/2005/8/layout/vList2"/>
    <dgm:cxn modelId="{ED92827E-258E-49B6-932F-24D0887ACDFF}" type="presParOf" srcId="{DBC01F07-D397-43E3-8E62-12D8FB1BE65F}" destId="{CE0FF082-B51A-4C8F-9CB1-5373D6111A88}" srcOrd="6" destOrd="0" presId="urn:microsoft.com/office/officeart/2005/8/layout/vList2"/>
    <dgm:cxn modelId="{5C2E6C9B-CDB8-4A7F-8AA0-B4622D49C9FD}" type="presParOf" srcId="{DBC01F07-D397-43E3-8E62-12D8FB1BE65F}" destId="{93463769-EAD8-4641-A2B6-2B65C4BA4D82}" srcOrd="7" destOrd="0" presId="urn:microsoft.com/office/officeart/2005/8/layout/vList2"/>
    <dgm:cxn modelId="{5B1C51F9-3ED0-4F6B-89FD-DFFE7EEBE82A}" type="presParOf" srcId="{DBC01F07-D397-43E3-8E62-12D8FB1BE65F}" destId="{A63AAC28-723A-4990-A2F4-ED184BCD0F99}" srcOrd="8" destOrd="0" presId="urn:microsoft.com/office/officeart/2005/8/layout/vList2"/>
    <dgm:cxn modelId="{43662DAE-C5F1-4E57-AFAD-47578738B33C}" type="presParOf" srcId="{DBC01F07-D397-43E3-8E62-12D8FB1BE65F}" destId="{73AC6ACA-4C5C-4E56-9963-2434A6C78189}" srcOrd="9" destOrd="0" presId="urn:microsoft.com/office/officeart/2005/8/layout/vList2"/>
    <dgm:cxn modelId="{3F8FD26E-B57E-4554-BD97-E3762652E7C0}" type="presParOf" srcId="{DBC01F07-D397-43E3-8E62-12D8FB1BE65F}" destId="{9CE420E0-20AF-48D0-B45D-38B29B2A3DFA}" srcOrd="10" destOrd="0" presId="urn:microsoft.com/office/officeart/2005/8/layout/vList2"/>
    <dgm:cxn modelId="{2D31AC13-96FF-4416-83CF-F26E994506D3}" type="presParOf" srcId="{DBC01F07-D397-43E3-8E62-12D8FB1BE65F}" destId="{05ED0D5E-5B70-46A7-9E7A-08EA984318B7}" srcOrd="11" destOrd="0" presId="urn:microsoft.com/office/officeart/2005/8/layout/vList2"/>
    <dgm:cxn modelId="{9523549D-943B-4278-9321-1C404F8B03FD}" type="presParOf" srcId="{DBC01F07-D397-43E3-8E62-12D8FB1BE65F}" destId="{1DD2157E-A36D-4771-83B3-67C06E348096}" srcOrd="12" destOrd="0" presId="urn:microsoft.com/office/officeart/2005/8/layout/vList2"/>
    <dgm:cxn modelId="{3BDAA65F-ED90-4360-B56C-CC7BFD598355}" type="presParOf" srcId="{DBC01F07-D397-43E3-8E62-12D8FB1BE65F}" destId="{E198C49C-229A-436A-85A0-0D11D5B28D12}" srcOrd="13" destOrd="0" presId="urn:microsoft.com/office/officeart/2005/8/layout/vList2"/>
    <dgm:cxn modelId="{E3A13168-692D-4CB2-8813-FB8421E8D5B8}" type="presParOf" srcId="{DBC01F07-D397-43E3-8E62-12D8FB1BE65F}" destId="{DF60011C-7BF9-473F-9BE8-CF516F7158B4}"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49287E-22BC-43BD-BA74-767AC49A531E}" type="doc">
      <dgm:prSet loTypeId="urn:microsoft.com/office/officeart/2016/7/layout/BasicLinearProcessNumbered" loCatId="process" qsTypeId="urn:microsoft.com/office/officeart/2005/8/quickstyle/simple1" qsCatId="simple" csTypeId="urn:microsoft.com/office/officeart/2005/8/colors/accent4_3" csCatId="accent4"/>
      <dgm:spPr/>
      <dgm:t>
        <a:bodyPr/>
        <a:lstStyle/>
        <a:p>
          <a:endParaRPr lang="en-US"/>
        </a:p>
      </dgm:t>
    </dgm:pt>
    <dgm:pt modelId="{AC76C7E9-E740-4C54-B139-0F14D5FE98DE}">
      <dgm:prSet/>
      <dgm:spPr/>
      <dgm:t>
        <a:bodyPr/>
        <a:lstStyle/>
        <a:p>
          <a:r>
            <a:rPr lang="en-GB"/>
            <a:t>Offering advice on preventing crime</a:t>
          </a:r>
          <a:endParaRPr lang="en-US"/>
        </a:p>
      </dgm:t>
    </dgm:pt>
    <dgm:pt modelId="{8525C5D5-B270-427D-88C4-B1FCD0D87410}" type="parTrans" cxnId="{25B8AEEA-81DF-4FD1-B22F-54E1011FDF7A}">
      <dgm:prSet/>
      <dgm:spPr/>
      <dgm:t>
        <a:bodyPr/>
        <a:lstStyle/>
        <a:p>
          <a:endParaRPr lang="en-US"/>
        </a:p>
      </dgm:t>
    </dgm:pt>
    <dgm:pt modelId="{39CABF14-CBD4-408F-B521-AE17EDAE8AF8}" type="sibTrans" cxnId="{25B8AEEA-81DF-4FD1-B22F-54E1011FDF7A}">
      <dgm:prSet phldrT="1" phldr="0"/>
      <dgm:spPr/>
      <dgm:t>
        <a:bodyPr/>
        <a:lstStyle/>
        <a:p>
          <a:r>
            <a:rPr lang="en-US"/>
            <a:t>1</a:t>
          </a:r>
        </a:p>
      </dgm:t>
    </dgm:pt>
    <dgm:pt modelId="{C2C25536-5810-4E11-B3B4-9561B7437B40}">
      <dgm:prSet/>
      <dgm:spPr/>
      <dgm:t>
        <a:bodyPr/>
        <a:lstStyle/>
        <a:p>
          <a:r>
            <a:rPr lang="en-GB"/>
            <a:t>Obtaining local intelligence on problems like drug selling or speeding</a:t>
          </a:r>
          <a:endParaRPr lang="en-US"/>
        </a:p>
      </dgm:t>
    </dgm:pt>
    <dgm:pt modelId="{0AF58A8A-627B-4941-8F59-F1DC29106EF3}" type="parTrans" cxnId="{32204DC0-DFC4-4A92-820C-C15F2754CA70}">
      <dgm:prSet/>
      <dgm:spPr/>
      <dgm:t>
        <a:bodyPr/>
        <a:lstStyle/>
        <a:p>
          <a:endParaRPr lang="en-US"/>
        </a:p>
      </dgm:t>
    </dgm:pt>
    <dgm:pt modelId="{B7FAD99D-2BAE-4E34-BB40-A1326050681A}" type="sibTrans" cxnId="{32204DC0-DFC4-4A92-820C-C15F2754CA70}">
      <dgm:prSet phldrT="2" phldr="0"/>
      <dgm:spPr/>
      <dgm:t>
        <a:bodyPr/>
        <a:lstStyle/>
        <a:p>
          <a:r>
            <a:rPr lang="en-US"/>
            <a:t>2</a:t>
          </a:r>
        </a:p>
      </dgm:t>
    </dgm:pt>
    <dgm:pt modelId="{C784BE8A-3020-41A2-8EF8-2D218C4D70F9}">
      <dgm:prSet/>
      <dgm:spPr/>
      <dgm:t>
        <a:bodyPr/>
        <a:lstStyle/>
        <a:p>
          <a:r>
            <a:rPr lang="en-GB"/>
            <a:t>Offering advice on cybercrime</a:t>
          </a:r>
          <a:endParaRPr lang="en-US"/>
        </a:p>
      </dgm:t>
    </dgm:pt>
    <dgm:pt modelId="{49B1A040-AB43-47CD-AD27-DFFEEF3FE610}" type="parTrans" cxnId="{D64478B9-80E6-4E29-8AF3-36733411C97B}">
      <dgm:prSet/>
      <dgm:spPr/>
      <dgm:t>
        <a:bodyPr/>
        <a:lstStyle/>
        <a:p>
          <a:endParaRPr lang="en-US"/>
        </a:p>
      </dgm:t>
    </dgm:pt>
    <dgm:pt modelId="{E2F6F720-D744-433A-A829-E859D910A50A}" type="sibTrans" cxnId="{D64478B9-80E6-4E29-8AF3-36733411C97B}">
      <dgm:prSet phldrT="3" phldr="0"/>
      <dgm:spPr/>
      <dgm:t>
        <a:bodyPr/>
        <a:lstStyle/>
        <a:p>
          <a:r>
            <a:rPr lang="en-US"/>
            <a:t>3</a:t>
          </a:r>
        </a:p>
      </dgm:t>
    </dgm:pt>
    <dgm:pt modelId="{A847CEC2-8A36-4E14-A42D-5940836FE249}">
      <dgm:prSet/>
      <dgm:spPr/>
      <dgm:t>
        <a:bodyPr/>
        <a:lstStyle/>
        <a:p>
          <a:r>
            <a:rPr lang="en-GB"/>
            <a:t>Offering education on crime for vulnerable populations </a:t>
          </a:r>
          <a:endParaRPr lang="en-US"/>
        </a:p>
      </dgm:t>
    </dgm:pt>
    <dgm:pt modelId="{3326BF42-86CC-489A-953A-C2E4A1429FEE}" type="parTrans" cxnId="{441F3977-01BB-47E9-8FDC-2B8085B011DA}">
      <dgm:prSet/>
      <dgm:spPr/>
      <dgm:t>
        <a:bodyPr/>
        <a:lstStyle/>
        <a:p>
          <a:endParaRPr lang="en-US"/>
        </a:p>
      </dgm:t>
    </dgm:pt>
    <dgm:pt modelId="{F83DCE72-3C32-4C75-B151-A1E346A1B261}" type="sibTrans" cxnId="{441F3977-01BB-47E9-8FDC-2B8085B011DA}">
      <dgm:prSet phldrT="4" phldr="0"/>
      <dgm:spPr/>
      <dgm:t>
        <a:bodyPr/>
        <a:lstStyle/>
        <a:p>
          <a:r>
            <a:rPr lang="en-US"/>
            <a:t>4</a:t>
          </a:r>
        </a:p>
      </dgm:t>
    </dgm:pt>
    <dgm:pt modelId="{EABD7761-D555-4EF4-9FD1-B9010F8CFCFC}">
      <dgm:prSet/>
      <dgm:spPr/>
      <dgm:t>
        <a:bodyPr/>
        <a:lstStyle/>
        <a:p>
          <a:r>
            <a:rPr lang="en-GB"/>
            <a:t>Increasing some kind of police presence in local communities </a:t>
          </a:r>
          <a:endParaRPr lang="en-US"/>
        </a:p>
      </dgm:t>
    </dgm:pt>
    <dgm:pt modelId="{9DEEFF0B-FB65-4104-B345-1B8A9F831944}" type="parTrans" cxnId="{1CEEB702-719C-453B-884B-7BEE715994A1}">
      <dgm:prSet/>
      <dgm:spPr/>
      <dgm:t>
        <a:bodyPr/>
        <a:lstStyle/>
        <a:p>
          <a:endParaRPr lang="en-US"/>
        </a:p>
      </dgm:t>
    </dgm:pt>
    <dgm:pt modelId="{A1775464-6495-4EE3-A978-DE936A974EDE}" type="sibTrans" cxnId="{1CEEB702-719C-453B-884B-7BEE715994A1}">
      <dgm:prSet phldrT="5" phldr="0"/>
      <dgm:spPr/>
      <dgm:t>
        <a:bodyPr/>
        <a:lstStyle/>
        <a:p>
          <a:r>
            <a:rPr lang="en-US"/>
            <a:t>5</a:t>
          </a:r>
        </a:p>
      </dgm:t>
    </dgm:pt>
    <dgm:pt modelId="{E13BA929-250F-4468-B191-939BD698D716}" type="pres">
      <dgm:prSet presAssocID="{C749287E-22BC-43BD-BA74-767AC49A531E}" presName="Name0" presStyleCnt="0">
        <dgm:presLayoutVars>
          <dgm:animLvl val="lvl"/>
          <dgm:resizeHandles val="exact"/>
        </dgm:presLayoutVars>
      </dgm:prSet>
      <dgm:spPr/>
    </dgm:pt>
    <dgm:pt modelId="{54B07916-F006-4395-8923-DD9FABF13655}" type="pres">
      <dgm:prSet presAssocID="{AC76C7E9-E740-4C54-B139-0F14D5FE98DE}" presName="compositeNode" presStyleCnt="0">
        <dgm:presLayoutVars>
          <dgm:bulletEnabled val="1"/>
        </dgm:presLayoutVars>
      </dgm:prSet>
      <dgm:spPr/>
    </dgm:pt>
    <dgm:pt modelId="{9652D162-34EB-4E46-B13E-DCFA0AB54231}" type="pres">
      <dgm:prSet presAssocID="{AC76C7E9-E740-4C54-B139-0F14D5FE98DE}" presName="bgRect" presStyleLbl="bgAccFollowNode1" presStyleIdx="0" presStyleCnt="5"/>
      <dgm:spPr/>
    </dgm:pt>
    <dgm:pt modelId="{DC5519B4-0DA2-4005-88CD-CD5D094C81FB}" type="pres">
      <dgm:prSet presAssocID="{39CABF14-CBD4-408F-B521-AE17EDAE8AF8}" presName="sibTransNodeCircle" presStyleLbl="alignNode1" presStyleIdx="0" presStyleCnt="10">
        <dgm:presLayoutVars>
          <dgm:chMax val="0"/>
          <dgm:bulletEnabled/>
        </dgm:presLayoutVars>
      </dgm:prSet>
      <dgm:spPr/>
    </dgm:pt>
    <dgm:pt modelId="{A75427C8-FDB5-4EA6-96D1-501322A2C612}" type="pres">
      <dgm:prSet presAssocID="{AC76C7E9-E740-4C54-B139-0F14D5FE98DE}" presName="bottomLine" presStyleLbl="alignNode1" presStyleIdx="1" presStyleCnt="10">
        <dgm:presLayoutVars/>
      </dgm:prSet>
      <dgm:spPr/>
    </dgm:pt>
    <dgm:pt modelId="{EE918FE9-C29E-4BC7-B9E0-4DB7467C0E03}" type="pres">
      <dgm:prSet presAssocID="{AC76C7E9-E740-4C54-B139-0F14D5FE98DE}" presName="nodeText" presStyleLbl="bgAccFollowNode1" presStyleIdx="0" presStyleCnt="5">
        <dgm:presLayoutVars>
          <dgm:bulletEnabled val="1"/>
        </dgm:presLayoutVars>
      </dgm:prSet>
      <dgm:spPr/>
    </dgm:pt>
    <dgm:pt modelId="{9D7BE9F0-00EE-4FEA-A97A-09778173E5DD}" type="pres">
      <dgm:prSet presAssocID="{39CABF14-CBD4-408F-B521-AE17EDAE8AF8}" presName="sibTrans" presStyleCnt="0"/>
      <dgm:spPr/>
    </dgm:pt>
    <dgm:pt modelId="{AE20C134-F0FD-4B3F-9280-835C5B192F1C}" type="pres">
      <dgm:prSet presAssocID="{C2C25536-5810-4E11-B3B4-9561B7437B40}" presName="compositeNode" presStyleCnt="0">
        <dgm:presLayoutVars>
          <dgm:bulletEnabled val="1"/>
        </dgm:presLayoutVars>
      </dgm:prSet>
      <dgm:spPr/>
    </dgm:pt>
    <dgm:pt modelId="{2963CA93-D0F6-4636-8C9E-D52E973C7C0F}" type="pres">
      <dgm:prSet presAssocID="{C2C25536-5810-4E11-B3B4-9561B7437B40}" presName="bgRect" presStyleLbl="bgAccFollowNode1" presStyleIdx="1" presStyleCnt="5"/>
      <dgm:spPr/>
    </dgm:pt>
    <dgm:pt modelId="{08A80BCE-6729-4881-AD36-36D50273A652}" type="pres">
      <dgm:prSet presAssocID="{B7FAD99D-2BAE-4E34-BB40-A1326050681A}" presName="sibTransNodeCircle" presStyleLbl="alignNode1" presStyleIdx="2" presStyleCnt="10">
        <dgm:presLayoutVars>
          <dgm:chMax val="0"/>
          <dgm:bulletEnabled/>
        </dgm:presLayoutVars>
      </dgm:prSet>
      <dgm:spPr/>
    </dgm:pt>
    <dgm:pt modelId="{896E9EDD-FBDC-4636-8B7A-14158AC9679D}" type="pres">
      <dgm:prSet presAssocID="{C2C25536-5810-4E11-B3B4-9561B7437B40}" presName="bottomLine" presStyleLbl="alignNode1" presStyleIdx="3" presStyleCnt="10">
        <dgm:presLayoutVars/>
      </dgm:prSet>
      <dgm:spPr/>
    </dgm:pt>
    <dgm:pt modelId="{EBFA159F-E5F0-4418-837B-815D90F59F31}" type="pres">
      <dgm:prSet presAssocID="{C2C25536-5810-4E11-B3B4-9561B7437B40}" presName="nodeText" presStyleLbl="bgAccFollowNode1" presStyleIdx="1" presStyleCnt="5">
        <dgm:presLayoutVars>
          <dgm:bulletEnabled val="1"/>
        </dgm:presLayoutVars>
      </dgm:prSet>
      <dgm:spPr/>
    </dgm:pt>
    <dgm:pt modelId="{B67AA7FE-CF95-431C-AD1A-1DF3293A31AD}" type="pres">
      <dgm:prSet presAssocID="{B7FAD99D-2BAE-4E34-BB40-A1326050681A}" presName="sibTrans" presStyleCnt="0"/>
      <dgm:spPr/>
    </dgm:pt>
    <dgm:pt modelId="{31036250-CE90-471A-B679-6114AB9EA48B}" type="pres">
      <dgm:prSet presAssocID="{C784BE8A-3020-41A2-8EF8-2D218C4D70F9}" presName="compositeNode" presStyleCnt="0">
        <dgm:presLayoutVars>
          <dgm:bulletEnabled val="1"/>
        </dgm:presLayoutVars>
      </dgm:prSet>
      <dgm:spPr/>
    </dgm:pt>
    <dgm:pt modelId="{EB6972B0-008D-48D8-A579-255AD779834B}" type="pres">
      <dgm:prSet presAssocID="{C784BE8A-3020-41A2-8EF8-2D218C4D70F9}" presName="bgRect" presStyleLbl="bgAccFollowNode1" presStyleIdx="2" presStyleCnt="5"/>
      <dgm:spPr/>
    </dgm:pt>
    <dgm:pt modelId="{C76CEF75-E078-463C-8818-2364CBE08589}" type="pres">
      <dgm:prSet presAssocID="{E2F6F720-D744-433A-A829-E859D910A50A}" presName="sibTransNodeCircle" presStyleLbl="alignNode1" presStyleIdx="4" presStyleCnt="10">
        <dgm:presLayoutVars>
          <dgm:chMax val="0"/>
          <dgm:bulletEnabled/>
        </dgm:presLayoutVars>
      </dgm:prSet>
      <dgm:spPr/>
    </dgm:pt>
    <dgm:pt modelId="{FB9E29EC-EA88-4C08-9060-0DE2AC26CA37}" type="pres">
      <dgm:prSet presAssocID="{C784BE8A-3020-41A2-8EF8-2D218C4D70F9}" presName="bottomLine" presStyleLbl="alignNode1" presStyleIdx="5" presStyleCnt="10">
        <dgm:presLayoutVars/>
      </dgm:prSet>
      <dgm:spPr/>
    </dgm:pt>
    <dgm:pt modelId="{99D7DD55-8034-488A-BBCF-C553B4B44743}" type="pres">
      <dgm:prSet presAssocID="{C784BE8A-3020-41A2-8EF8-2D218C4D70F9}" presName="nodeText" presStyleLbl="bgAccFollowNode1" presStyleIdx="2" presStyleCnt="5">
        <dgm:presLayoutVars>
          <dgm:bulletEnabled val="1"/>
        </dgm:presLayoutVars>
      </dgm:prSet>
      <dgm:spPr/>
    </dgm:pt>
    <dgm:pt modelId="{06A21E20-73E4-4C3D-B38B-047CCB58ACD1}" type="pres">
      <dgm:prSet presAssocID="{E2F6F720-D744-433A-A829-E859D910A50A}" presName="sibTrans" presStyleCnt="0"/>
      <dgm:spPr/>
    </dgm:pt>
    <dgm:pt modelId="{1D51E361-CAD3-4093-B17A-80FC01EA6ED8}" type="pres">
      <dgm:prSet presAssocID="{A847CEC2-8A36-4E14-A42D-5940836FE249}" presName="compositeNode" presStyleCnt="0">
        <dgm:presLayoutVars>
          <dgm:bulletEnabled val="1"/>
        </dgm:presLayoutVars>
      </dgm:prSet>
      <dgm:spPr/>
    </dgm:pt>
    <dgm:pt modelId="{73BC3859-7768-4286-A67B-22B36ACCA6BE}" type="pres">
      <dgm:prSet presAssocID="{A847CEC2-8A36-4E14-A42D-5940836FE249}" presName="bgRect" presStyleLbl="bgAccFollowNode1" presStyleIdx="3" presStyleCnt="5"/>
      <dgm:spPr/>
    </dgm:pt>
    <dgm:pt modelId="{E89892C4-1AD1-481A-A6F8-0E262645F64D}" type="pres">
      <dgm:prSet presAssocID="{F83DCE72-3C32-4C75-B151-A1E346A1B261}" presName="sibTransNodeCircle" presStyleLbl="alignNode1" presStyleIdx="6" presStyleCnt="10">
        <dgm:presLayoutVars>
          <dgm:chMax val="0"/>
          <dgm:bulletEnabled/>
        </dgm:presLayoutVars>
      </dgm:prSet>
      <dgm:spPr/>
    </dgm:pt>
    <dgm:pt modelId="{86CB991B-0F10-416A-8D99-FEF83E703EC9}" type="pres">
      <dgm:prSet presAssocID="{A847CEC2-8A36-4E14-A42D-5940836FE249}" presName="bottomLine" presStyleLbl="alignNode1" presStyleIdx="7" presStyleCnt="10">
        <dgm:presLayoutVars/>
      </dgm:prSet>
      <dgm:spPr/>
    </dgm:pt>
    <dgm:pt modelId="{A2996002-01FD-4467-8CE0-6C7F1B563CD2}" type="pres">
      <dgm:prSet presAssocID="{A847CEC2-8A36-4E14-A42D-5940836FE249}" presName="nodeText" presStyleLbl="bgAccFollowNode1" presStyleIdx="3" presStyleCnt="5">
        <dgm:presLayoutVars>
          <dgm:bulletEnabled val="1"/>
        </dgm:presLayoutVars>
      </dgm:prSet>
      <dgm:spPr/>
    </dgm:pt>
    <dgm:pt modelId="{1DAB265D-3E62-4A02-AE5D-BAF8852BA060}" type="pres">
      <dgm:prSet presAssocID="{F83DCE72-3C32-4C75-B151-A1E346A1B261}" presName="sibTrans" presStyleCnt="0"/>
      <dgm:spPr/>
    </dgm:pt>
    <dgm:pt modelId="{32AA20AD-0D60-4587-BDB5-A762893C2819}" type="pres">
      <dgm:prSet presAssocID="{EABD7761-D555-4EF4-9FD1-B9010F8CFCFC}" presName="compositeNode" presStyleCnt="0">
        <dgm:presLayoutVars>
          <dgm:bulletEnabled val="1"/>
        </dgm:presLayoutVars>
      </dgm:prSet>
      <dgm:spPr/>
    </dgm:pt>
    <dgm:pt modelId="{79A85166-566B-4C04-A70D-12077733C869}" type="pres">
      <dgm:prSet presAssocID="{EABD7761-D555-4EF4-9FD1-B9010F8CFCFC}" presName="bgRect" presStyleLbl="bgAccFollowNode1" presStyleIdx="4" presStyleCnt="5"/>
      <dgm:spPr/>
    </dgm:pt>
    <dgm:pt modelId="{A7068878-4718-4D53-9920-52337C6CFAD8}" type="pres">
      <dgm:prSet presAssocID="{A1775464-6495-4EE3-A978-DE936A974EDE}" presName="sibTransNodeCircle" presStyleLbl="alignNode1" presStyleIdx="8" presStyleCnt="10">
        <dgm:presLayoutVars>
          <dgm:chMax val="0"/>
          <dgm:bulletEnabled/>
        </dgm:presLayoutVars>
      </dgm:prSet>
      <dgm:spPr/>
    </dgm:pt>
    <dgm:pt modelId="{3E1EA527-A87E-43C4-81C0-1F345C08F788}" type="pres">
      <dgm:prSet presAssocID="{EABD7761-D555-4EF4-9FD1-B9010F8CFCFC}" presName="bottomLine" presStyleLbl="alignNode1" presStyleIdx="9" presStyleCnt="10">
        <dgm:presLayoutVars/>
      </dgm:prSet>
      <dgm:spPr/>
    </dgm:pt>
    <dgm:pt modelId="{5631FBAE-0AEC-4C01-BB83-88769C6EB20F}" type="pres">
      <dgm:prSet presAssocID="{EABD7761-D555-4EF4-9FD1-B9010F8CFCFC}" presName="nodeText" presStyleLbl="bgAccFollowNode1" presStyleIdx="4" presStyleCnt="5">
        <dgm:presLayoutVars>
          <dgm:bulletEnabled val="1"/>
        </dgm:presLayoutVars>
      </dgm:prSet>
      <dgm:spPr/>
    </dgm:pt>
  </dgm:ptLst>
  <dgm:cxnLst>
    <dgm:cxn modelId="{1CEEB702-719C-453B-884B-7BEE715994A1}" srcId="{C749287E-22BC-43BD-BA74-767AC49A531E}" destId="{EABD7761-D555-4EF4-9FD1-B9010F8CFCFC}" srcOrd="4" destOrd="0" parTransId="{9DEEFF0B-FB65-4104-B345-1B8A9F831944}" sibTransId="{A1775464-6495-4EE3-A978-DE936A974EDE}"/>
    <dgm:cxn modelId="{CDE68518-AEDC-44CE-A2A8-E4D748FCE2C0}" type="presOf" srcId="{A847CEC2-8A36-4E14-A42D-5940836FE249}" destId="{73BC3859-7768-4286-A67B-22B36ACCA6BE}" srcOrd="0" destOrd="0" presId="urn:microsoft.com/office/officeart/2016/7/layout/BasicLinearProcessNumbered"/>
    <dgm:cxn modelId="{316BF93A-4914-493B-A862-ECE0EAB6F340}" type="presOf" srcId="{39CABF14-CBD4-408F-B521-AE17EDAE8AF8}" destId="{DC5519B4-0DA2-4005-88CD-CD5D094C81FB}" srcOrd="0" destOrd="0" presId="urn:microsoft.com/office/officeart/2016/7/layout/BasicLinearProcessNumbered"/>
    <dgm:cxn modelId="{C4C7F741-E3EB-4C6B-8AF3-B543C4001774}" type="presOf" srcId="{A1775464-6495-4EE3-A978-DE936A974EDE}" destId="{A7068878-4718-4D53-9920-52337C6CFAD8}" srcOrd="0" destOrd="0" presId="urn:microsoft.com/office/officeart/2016/7/layout/BasicLinearProcessNumbered"/>
    <dgm:cxn modelId="{D66C526B-90B9-43C0-87DF-73AA5C4DA517}" type="presOf" srcId="{EABD7761-D555-4EF4-9FD1-B9010F8CFCFC}" destId="{79A85166-566B-4C04-A70D-12077733C869}" srcOrd="0" destOrd="0" presId="urn:microsoft.com/office/officeart/2016/7/layout/BasicLinearProcessNumbered"/>
    <dgm:cxn modelId="{64011A51-FB7F-4E29-940C-7F2039F2037D}" type="presOf" srcId="{EABD7761-D555-4EF4-9FD1-B9010F8CFCFC}" destId="{5631FBAE-0AEC-4C01-BB83-88769C6EB20F}" srcOrd="1" destOrd="0" presId="urn:microsoft.com/office/officeart/2016/7/layout/BasicLinearProcessNumbered"/>
    <dgm:cxn modelId="{441F3977-01BB-47E9-8FDC-2B8085B011DA}" srcId="{C749287E-22BC-43BD-BA74-767AC49A531E}" destId="{A847CEC2-8A36-4E14-A42D-5940836FE249}" srcOrd="3" destOrd="0" parTransId="{3326BF42-86CC-489A-953A-C2E4A1429FEE}" sibTransId="{F83DCE72-3C32-4C75-B151-A1E346A1B261}"/>
    <dgm:cxn modelId="{44A1ED8E-189C-4451-B0A4-DFD5CBC33B4C}" type="presOf" srcId="{B7FAD99D-2BAE-4E34-BB40-A1326050681A}" destId="{08A80BCE-6729-4881-AD36-36D50273A652}" srcOrd="0" destOrd="0" presId="urn:microsoft.com/office/officeart/2016/7/layout/BasicLinearProcessNumbered"/>
    <dgm:cxn modelId="{55334E91-112E-46CE-A3CF-8941757AAD81}" type="presOf" srcId="{C784BE8A-3020-41A2-8EF8-2D218C4D70F9}" destId="{EB6972B0-008D-48D8-A579-255AD779834B}" srcOrd="0" destOrd="0" presId="urn:microsoft.com/office/officeart/2016/7/layout/BasicLinearProcessNumbered"/>
    <dgm:cxn modelId="{8C58DB9B-405E-40F3-B39A-7FB76F012727}" type="presOf" srcId="{C749287E-22BC-43BD-BA74-767AC49A531E}" destId="{E13BA929-250F-4468-B191-939BD698D716}" srcOrd="0" destOrd="0" presId="urn:microsoft.com/office/officeart/2016/7/layout/BasicLinearProcessNumbered"/>
    <dgm:cxn modelId="{2CBADDAE-AC2C-4EF9-94B8-BF86F01B997B}" type="presOf" srcId="{AC76C7E9-E740-4C54-B139-0F14D5FE98DE}" destId="{EE918FE9-C29E-4BC7-B9E0-4DB7467C0E03}" srcOrd="1" destOrd="0" presId="urn:microsoft.com/office/officeart/2016/7/layout/BasicLinearProcessNumbered"/>
    <dgm:cxn modelId="{D64478B9-80E6-4E29-8AF3-36733411C97B}" srcId="{C749287E-22BC-43BD-BA74-767AC49A531E}" destId="{C784BE8A-3020-41A2-8EF8-2D218C4D70F9}" srcOrd="2" destOrd="0" parTransId="{49B1A040-AB43-47CD-AD27-DFFEEF3FE610}" sibTransId="{E2F6F720-D744-433A-A829-E859D910A50A}"/>
    <dgm:cxn modelId="{4372C3BA-1A01-4CC6-AF91-CC6F89DBEEAD}" type="presOf" srcId="{AC76C7E9-E740-4C54-B139-0F14D5FE98DE}" destId="{9652D162-34EB-4E46-B13E-DCFA0AB54231}" srcOrd="0" destOrd="0" presId="urn:microsoft.com/office/officeart/2016/7/layout/BasicLinearProcessNumbered"/>
    <dgm:cxn modelId="{32204DC0-DFC4-4A92-820C-C15F2754CA70}" srcId="{C749287E-22BC-43BD-BA74-767AC49A531E}" destId="{C2C25536-5810-4E11-B3B4-9561B7437B40}" srcOrd="1" destOrd="0" parTransId="{0AF58A8A-627B-4941-8F59-F1DC29106EF3}" sibTransId="{B7FAD99D-2BAE-4E34-BB40-A1326050681A}"/>
    <dgm:cxn modelId="{15885FC3-029F-4E18-81CC-E7BEBE74A177}" type="presOf" srcId="{C784BE8A-3020-41A2-8EF8-2D218C4D70F9}" destId="{99D7DD55-8034-488A-BBCF-C553B4B44743}" srcOrd="1" destOrd="0" presId="urn:microsoft.com/office/officeart/2016/7/layout/BasicLinearProcessNumbered"/>
    <dgm:cxn modelId="{69A175CF-629A-4959-817C-0A47EC2C14EE}" type="presOf" srcId="{F83DCE72-3C32-4C75-B151-A1E346A1B261}" destId="{E89892C4-1AD1-481A-A6F8-0E262645F64D}" srcOrd="0" destOrd="0" presId="urn:microsoft.com/office/officeart/2016/7/layout/BasicLinearProcessNumbered"/>
    <dgm:cxn modelId="{E25F21D3-7CB6-4849-A875-2D06DB03D169}" type="presOf" srcId="{C2C25536-5810-4E11-B3B4-9561B7437B40}" destId="{2963CA93-D0F6-4636-8C9E-D52E973C7C0F}" srcOrd="0" destOrd="0" presId="urn:microsoft.com/office/officeart/2016/7/layout/BasicLinearProcessNumbered"/>
    <dgm:cxn modelId="{6E035FDE-CF52-4AB3-A356-C2E9E34050E6}" type="presOf" srcId="{C2C25536-5810-4E11-B3B4-9561B7437B40}" destId="{EBFA159F-E5F0-4418-837B-815D90F59F31}" srcOrd="1" destOrd="0" presId="urn:microsoft.com/office/officeart/2016/7/layout/BasicLinearProcessNumbered"/>
    <dgm:cxn modelId="{9EE18DE1-145C-4E7E-8D74-80F6C0651182}" type="presOf" srcId="{A847CEC2-8A36-4E14-A42D-5940836FE249}" destId="{A2996002-01FD-4467-8CE0-6C7F1B563CD2}" srcOrd="1" destOrd="0" presId="urn:microsoft.com/office/officeart/2016/7/layout/BasicLinearProcessNumbered"/>
    <dgm:cxn modelId="{2DB55FE2-A904-4A56-A226-2240D7E0031D}" type="presOf" srcId="{E2F6F720-D744-433A-A829-E859D910A50A}" destId="{C76CEF75-E078-463C-8818-2364CBE08589}" srcOrd="0" destOrd="0" presId="urn:microsoft.com/office/officeart/2016/7/layout/BasicLinearProcessNumbered"/>
    <dgm:cxn modelId="{25B8AEEA-81DF-4FD1-B22F-54E1011FDF7A}" srcId="{C749287E-22BC-43BD-BA74-767AC49A531E}" destId="{AC76C7E9-E740-4C54-B139-0F14D5FE98DE}" srcOrd="0" destOrd="0" parTransId="{8525C5D5-B270-427D-88C4-B1FCD0D87410}" sibTransId="{39CABF14-CBD4-408F-B521-AE17EDAE8AF8}"/>
    <dgm:cxn modelId="{4F1CA1C1-6F61-4619-A5B4-1CA03421FFED}" type="presParOf" srcId="{E13BA929-250F-4468-B191-939BD698D716}" destId="{54B07916-F006-4395-8923-DD9FABF13655}" srcOrd="0" destOrd="0" presId="urn:microsoft.com/office/officeart/2016/7/layout/BasicLinearProcessNumbered"/>
    <dgm:cxn modelId="{9A0E8769-2D34-4182-83D4-929802533573}" type="presParOf" srcId="{54B07916-F006-4395-8923-DD9FABF13655}" destId="{9652D162-34EB-4E46-B13E-DCFA0AB54231}" srcOrd="0" destOrd="0" presId="urn:microsoft.com/office/officeart/2016/7/layout/BasicLinearProcessNumbered"/>
    <dgm:cxn modelId="{5235CF8C-17AF-4CC7-8132-27184DC661AA}" type="presParOf" srcId="{54B07916-F006-4395-8923-DD9FABF13655}" destId="{DC5519B4-0DA2-4005-88CD-CD5D094C81FB}" srcOrd="1" destOrd="0" presId="urn:microsoft.com/office/officeart/2016/7/layout/BasicLinearProcessNumbered"/>
    <dgm:cxn modelId="{1FA3895E-DB92-44AC-B04B-A56939C0040A}" type="presParOf" srcId="{54B07916-F006-4395-8923-DD9FABF13655}" destId="{A75427C8-FDB5-4EA6-96D1-501322A2C612}" srcOrd="2" destOrd="0" presId="urn:microsoft.com/office/officeart/2016/7/layout/BasicLinearProcessNumbered"/>
    <dgm:cxn modelId="{067C61DC-DFF3-46EF-A8FD-23BD4AF22800}" type="presParOf" srcId="{54B07916-F006-4395-8923-DD9FABF13655}" destId="{EE918FE9-C29E-4BC7-B9E0-4DB7467C0E03}" srcOrd="3" destOrd="0" presId="urn:microsoft.com/office/officeart/2016/7/layout/BasicLinearProcessNumbered"/>
    <dgm:cxn modelId="{12F6706C-0B84-4F8A-823A-9D0AB50BFC4D}" type="presParOf" srcId="{E13BA929-250F-4468-B191-939BD698D716}" destId="{9D7BE9F0-00EE-4FEA-A97A-09778173E5DD}" srcOrd="1" destOrd="0" presId="urn:microsoft.com/office/officeart/2016/7/layout/BasicLinearProcessNumbered"/>
    <dgm:cxn modelId="{CEF85997-0E07-4D70-A238-28A8FE5D9F10}" type="presParOf" srcId="{E13BA929-250F-4468-B191-939BD698D716}" destId="{AE20C134-F0FD-4B3F-9280-835C5B192F1C}" srcOrd="2" destOrd="0" presId="urn:microsoft.com/office/officeart/2016/7/layout/BasicLinearProcessNumbered"/>
    <dgm:cxn modelId="{C8532DFF-9CDA-4C7E-9BD4-FA2D5D4447CB}" type="presParOf" srcId="{AE20C134-F0FD-4B3F-9280-835C5B192F1C}" destId="{2963CA93-D0F6-4636-8C9E-D52E973C7C0F}" srcOrd="0" destOrd="0" presId="urn:microsoft.com/office/officeart/2016/7/layout/BasicLinearProcessNumbered"/>
    <dgm:cxn modelId="{486916F4-51A3-4366-9941-AA2DAC7C0479}" type="presParOf" srcId="{AE20C134-F0FD-4B3F-9280-835C5B192F1C}" destId="{08A80BCE-6729-4881-AD36-36D50273A652}" srcOrd="1" destOrd="0" presId="urn:microsoft.com/office/officeart/2016/7/layout/BasicLinearProcessNumbered"/>
    <dgm:cxn modelId="{D47188D9-7A04-43C9-86D9-4EE50857CD1C}" type="presParOf" srcId="{AE20C134-F0FD-4B3F-9280-835C5B192F1C}" destId="{896E9EDD-FBDC-4636-8B7A-14158AC9679D}" srcOrd="2" destOrd="0" presId="urn:microsoft.com/office/officeart/2016/7/layout/BasicLinearProcessNumbered"/>
    <dgm:cxn modelId="{5CD7C91A-CB4E-43BF-81C7-037B09FE2838}" type="presParOf" srcId="{AE20C134-F0FD-4B3F-9280-835C5B192F1C}" destId="{EBFA159F-E5F0-4418-837B-815D90F59F31}" srcOrd="3" destOrd="0" presId="urn:microsoft.com/office/officeart/2016/7/layout/BasicLinearProcessNumbered"/>
    <dgm:cxn modelId="{0B632603-73DF-4D47-8BCE-F886DE5882A9}" type="presParOf" srcId="{E13BA929-250F-4468-B191-939BD698D716}" destId="{B67AA7FE-CF95-431C-AD1A-1DF3293A31AD}" srcOrd="3" destOrd="0" presId="urn:microsoft.com/office/officeart/2016/7/layout/BasicLinearProcessNumbered"/>
    <dgm:cxn modelId="{C463B0E6-44A7-4617-B92D-363114F83B8D}" type="presParOf" srcId="{E13BA929-250F-4468-B191-939BD698D716}" destId="{31036250-CE90-471A-B679-6114AB9EA48B}" srcOrd="4" destOrd="0" presId="urn:microsoft.com/office/officeart/2016/7/layout/BasicLinearProcessNumbered"/>
    <dgm:cxn modelId="{89A027FE-8DB3-4053-B2CD-E3C43C8283DC}" type="presParOf" srcId="{31036250-CE90-471A-B679-6114AB9EA48B}" destId="{EB6972B0-008D-48D8-A579-255AD779834B}" srcOrd="0" destOrd="0" presId="urn:microsoft.com/office/officeart/2016/7/layout/BasicLinearProcessNumbered"/>
    <dgm:cxn modelId="{3D097C85-0DD7-4F6C-8825-8CEB81CD656C}" type="presParOf" srcId="{31036250-CE90-471A-B679-6114AB9EA48B}" destId="{C76CEF75-E078-463C-8818-2364CBE08589}" srcOrd="1" destOrd="0" presId="urn:microsoft.com/office/officeart/2016/7/layout/BasicLinearProcessNumbered"/>
    <dgm:cxn modelId="{5FAD24B1-1036-495E-AC0C-9EB3796BD9B7}" type="presParOf" srcId="{31036250-CE90-471A-B679-6114AB9EA48B}" destId="{FB9E29EC-EA88-4C08-9060-0DE2AC26CA37}" srcOrd="2" destOrd="0" presId="urn:microsoft.com/office/officeart/2016/7/layout/BasicLinearProcessNumbered"/>
    <dgm:cxn modelId="{C8699E26-1A26-455B-9D25-B504E59AE692}" type="presParOf" srcId="{31036250-CE90-471A-B679-6114AB9EA48B}" destId="{99D7DD55-8034-488A-BBCF-C553B4B44743}" srcOrd="3" destOrd="0" presId="urn:microsoft.com/office/officeart/2016/7/layout/BasicLinearProcessNumbered"/>
    <dgm:cxn modelId="{C0A0A09E-E573-46C1-988D-A0B828E98B4A}" type="presParOf" srcId="{E13BA929-250F-4468-B191-939BD698D716}" destId="{06A21E20-73E4-4C3D-B38B-047CCB58ACD1}" srcOrd="5" destOrd="0" presId="urn:microsoft.com/office/officeart/2016/7/layout/BasicLinearProcessNumbered"/>
    <dgm:cxn modelId="{F1462A39-C2BF-42C1-8588-F31998D64763}" type="presParOf" srcId="{E13BA929-250F-4468-B191-939BD698D716}" destId="{1D51E361-CAD3-4093-B17A-80FC01EA6ED8}" srcOrd="6" destOrd="0" presId="urn:microsoft.com/office/officeart/2016/7/layout/BasicLinearProcessNumbered"/>
    <dgm:cxn modelId="{311402B8-35CC-410F-A5AD-294DB51A625D}" type="presParOf" srcId="{1D51E361-CAD3-4093-B17A-80FC01EA6ED8}" destId="{73BC3859-7768-4286-A67B-22B36ACCA6BE}" srcOrd="0" destOrd="0" presId="urn:microsoft.com/office/officeart/2016/7/layout/BasicLinearProcessNumbered"/>
    <dgm:cxn modelId="{E3CD6FB3-1DDB-4B99-8E52-4D21C49FCFCA}" type="presParOf" srcId="{1D51E361-CAD3-4093-B17A-80FC01EA6ED8}" destId="{E89892C4-1AD1-481A-A6F8-0E262645F64D}" srcOrd="1" destOrd="0" presId="urn:microsoft.com/office/officeart/2016/7/layout/BasicLinearProcessNumbered"/>
    <dgm:cxn modelId="{FC7A3DE2-4497-4767-844F-AF561C1E050F}" type="presParOf" srcId="{1D51E361-CAD3-4093-B17A-80FC01EA6ED8}" destId="{86CB991B-0F10-416A-8D99-FEF83E703EC9}" srcOrd="2" destOrd="0" presId="urn:microsoft.com/office/officeart/2016/7/layout/BasicLinearProcessNumbered"/>
    <dgm:cxn modelId="{58F77CB6-6E83-4FBD-9026-A4A02961A643}" type="presParOf" srcId="{1D51E361-CAD3-4093-B17A-80FC01EA6ED8}" destId="{A2996002-01FD-4467-8CE0-6C7F1B563CD2}" srcOrd="3" destOrd="0" presId="urn:microsoft.com/office/officeart/2016/7/layout/BasicLinearProcessNumbered"/>
    <dgm:cxn modelId="{A0E5350E-4516-43E7-BC08-20FC49613C17}" type="presParOf" srcId="{E13BA929-250F-4468-B191-939BD698D716}" destId="{1DAB265D-3E62-4A02-AE5D-BAF8852BA060}" srcOrd="7" destOrd="0" presId="urn:microsoft.com/office/officeart/2016/7/layout/BasicLinearProcessNumbered"/>
    <dgm:cxn modelId="{58F0EFB6-08E9-4FEA-AD3D-1F8F74768167}" type="presParOf" srcId="{E13BA929-250F-4468-B191-939BD698D716}" destId="{32AA20AD-0D60-4587-BDB5-A762893C2819}" srcOrd="8" destOrd="0" presId="urn:microsoft.com/office/officeart/2016/7/layout/BasicLinearProcessNumbered"/>
    <dgm:cxn modelId="{CD7FDED3-573D-4E50-8E24-C79F769DC450}" type="presParOf" srcId="{32AA20AD-0D60-4587-BDB5-A762893C2819}" destId="{79A85166-566B-4C04-A70D-12077733C869}" srcOrd="0" destOrd="0" presId="urn:microsoft.com/office/officeart/2016/7/layout/BasicLinearProcessNumbered"/>
    <dgm:cxn modelId="{EA85C9F7-4C6F-48D3-9858-03B4AD0C7D68}" type="presParOf" srcId="{32AA20AD-0D60-4587-BDB5-A762893C2819}" destId="{A7068878-4718-4D53-9920-52337C6CFAD8}" srcOrd="1" destOrd="0" presId="urn:microsoft.com/office/officeart/2016/7/layout/BasicLinearProcessNumbered"/>
    <dgm:cxn modelId="{A296CD0E-A364-457E-8B0C-88C3134F1883}" type="presParOf" srcId="{32AA20AD-0D60-4587-BDB5-A762893C2819}" destId="{3E1EA527-A87E-43C4-81C0-1F345C08F788}" srcOrd="2" destOrd="0" presId="urn:microsoft.com/office/officeart/2016/7/layout/BasicLinearProcessNumbered"/>
    <dgm:cxn modelId="{8859DF23-2637-4CAF-8F95-4831998B2923}" type="presParOf" srcId="{32AA20AD-0D60-4587-BDB5-A762893C2819}" destId="{5631FBAE-0AEC-4C01-BB83-88769C6EB20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F3CDE6-04A4-4BC3-B0F1-E934922F6B80}" type="doc">
      <dgm:prSet loTypeId="urn:microsoft.com/office/officeart/2005/8/layout/vList2" loCatId="list" qsTypeId="urn:microsoft.com/office/officeart/2005/8/quickstyle/simple4" qsCatId="simple" csTypeId="urn:microsoft.com/office/officeart/2005/8/colors/accent4_3" csCatId="accent4" phldr="1"/>
      <dgm:spPr/>
      <dgm:t>
        <a:bodyPr/>
        <a:lstStyle/>
        <a:p>
          <a:endParaRPr lang="en-US"/>
        </a:p>
      </dgm:t>
    </dgm:pt>
    <dgm:pt modelId="{2B042101-68FA-40B7-8DA0-00BB4076B9A4}">
      <dgm:prSet/>
      <dgm:spPr/>
      <dgm:t>
        <a:bodyPr/>
        <a:lstStyle/>
        <a:p>
          <a:r>
            <a:rPr lang="en-GB"/>
            <a:t>Provide dependable and professional support to police officers and staff, helping enhance daily policing operations</a:t>
          </a:r>
          <a:endParaRPr lang="en-US"/>
        </a:p>
      </dgm:t>
    </dgm:pt>
    <dgm:pt modelId="{43271E34-613B-448C-849F-649BAADF7296}" type="parTrans" cxnId="{866CCBD5-BE3D-4E42-9D9B-363A804893FF}">
      <dgm:prSet/>
      <dgm:spPr/>
      <dgm:t>
        <a:bodyPr/>
        <a:lstStyle/>
        <a:p>
          <a:endParaRPr lang="en-US"/>
        </a:p>
      </dgm:t>
    </dgm:pt>
    <dgm:pt modelId="{F9ECE271-21B9-436C-9167-F819CFD085E8}" type="sibTrans" cxnId="{866CCBD5-BE3D-4E42-9D9B-363A804893FF}">
      <dgm:prSet/>
      <dgm:spPr/>
      <dgm:t>
        <a:bodyPr/>
        <a:lstStyle/>
        <a:p>
          <a:endParaRPr lang="en-US"/>
        </a:p>
      </dgm:t>
    </dgm:pt>
    <dgm:pt modelId="{51DE61D4-DED1-46EC-B566-D1657FE7BA90}">
      <dgm:prSet/>
      <dgm:spPr/>
      <dgm:t>
        <a:bodyPr/>
        <a:lstStyle/>
        <a:p>
          <a:r>
            <a:rPr lang="en-GB"/>
            <a:t>Contribute additional resources that support operational needs and allow officers to focus on core duties</a:t>
          </a:r>
          <a:endParaRPr lang="en-US"/>
        </a:p>
      </dgm:t>
    </dgm:pt>
    <dgm:pt modelId="{AB1C29FB-7062-4ECA-8C48-1FFE071B0BC5}" type="parTrans" cxnId="{B9CDE89F-AB52-4C61-A374-ECC1B83D69B8}">
      <dgm:prSet/>
      <dgm:spPr/>
      <dgm:t>
        <a:bodyPr/>
        <a:lstStyle/>
        <a:p>
          <a:endParaRPr lang="en-US"/>
        </a:p>
      </dgm:t>
    </dgm:pt>
    <dgm:pt modelId="{0EB48837-E486-4AE7-BE45-A6BF51FA4C5D}" type="sibTrans" cxnId="{B9CDE89F-AB52-4C61-A374-ECC1B83D69B8}">
      <dgm:prSet/>
      <dgm:spPr/>
      <dgm:t>
        <a:bodyPr/>
        <a:lstStyle/>
        <a:p>
          <a:endParaRPr lang="en-US"/>
        </a:p>
      </dgm:t>
    </dgm:pt>
    <dgm:pt modelId="{0226E660-B79D-4DBC-9C8D-6A11EA1F514D}">
      <dgm:prSet/>
      <dgm:spPr/>
      <dgm:t>
        <a:bodyPr/>
        <a:lstStyle/>
        <a:p>
          <a:r>
            <a:rPr lang="en-GB"/>
            <a:t>Use personal skills and experience to assist with community engagement and involvement initiatives</a:t>
          </a:r>
          <a:endParaRPr lang="en-US"/>
        </a:p>
      </dgm:t>
    </dgm:pt>
    <dgm:pt modelId="{6EBD8917-BFDC-4572-819A-866AB11710F2}" type="parTrans" cxnId="{59FCE5A2-A168-4020-80D0-2E45EB5570EB}">
      <dgm:prSet/>
      <dgm:spPr/>
      <dgm:t>
        <a:bodyPr/>
        <a:lstStyle/>
        <a:p>
          <a:endParaRPr lang="en-US"/>
        </a:p>
      </dgm:t>
    </dgm:pt>
    <dgm:pt modelId="{9515F9BE-3C2E-4216-9E8A-1E172C39DD73}" type="sibTrans" cxnId="{59FCE5A2-A168-4020-80D0-2E45EB5570EB}">
      <dgm:prSet/>
      <dgm:spPr/>
      <dgm:t>
        <a:bodyPr/>
        <a:lstStyle/>
        <a:p>
          <a:endParaRPr lang="en-US"/>
        </a:p>
      </dgm:t>
    </dgm:pt>
    <dgm:pt modelId="{A757475D-E543-49BB-9760-3AFA012899A0}">
      <dgm:prSet/>
      <dgm:spPr/>
      <dgm:t>
        <a:bodyPr/>
        <a:lstStyle/>
        <a:p>
          <a:r>
            <a:rPr lang="en-GB"/>
            <a:t>Strengthen relationships between the police and local communities</a:t>
          </a:r>
          <a:endParaRPr lang="en-US"/>
        </a:p>
      </dgm:t>
    </dgm:pt>
    <dgm:pt modelId="{7481A20B-642E-4F96-8545-0D6C76BD5814}" type="parTrans" cxnId="{F1A7A71B-3F9B-4770-8592-706D94949D71}">
      <dgm:prSet/>
      <dgm:spPr/>
      <dgm:t>
        <a:bodyPr/>
        <a:lstStyle/>
        <a:p>
          <a:endParaRPr lang="en-US"/>
        </a:p>
      </dgm:t>
    </dgm:pt>
    <dgm:pt modelId="{E52A631A-67A1-456A-BCD0-0B3C00ECD51C}" type="sibTrans" cxnId="{F1A7A71B-3F9B-4770-8592-706D94949D71}">
      <dgm:prSet/>
      <dgm:spPr/>
      <dgm:t>
        <a:bodyPr/>
        <a:lstStyle/>
        <a:p>
          <a:endParaRPr lang="en-US"/>
        </a:p>
      </dgm:t>
    </dgm:pt>
    <dgm:pt modelId="{0E6DCE23-7AA2-4ACF-AB73-E7A7A6C89A94}">
      <dgm:prSet/>
      <dgm:spPr/>
      <dgm:t>
        <a:bodyPr/>
        <a:lstStyle/>
        <a:p>
          <a:pPr rtl="0"/>
          <a:r>
            <a:rPr lang="en-GB"/>
            <a:t>Bring diverse life experience and skills that add value to both the force and the wider </a:t>
          </a:r>
          <a:r>
            <a:rPr lang="en-GB">
              <a:latin typeface="Aptos Display" panose="020F0302020204030204"/>
            </a:rPr>
            <a:t>community </a:t>
          </a:r>
          <a:endParaRPr lang="en-US">
            <a:latin typeface="Aptos Display" panose="020F0302020204030204"/>
          </a:endParaRPr>
        </a:p>
      </dgm:t>
    </dgm:pt>
    <dgm:pt modelId="{DC538BDB-6D80-4D17-8B8C-4637F1966A0C}" type="parTrans" cxnId="{9857FDED-BDF0-4467-9E1C-1BE5C80BE2C2}">
      <dgm:prSet/>
      <dgm:spPr/>
      <dgm:t>
        <a:bodyPr/>
        <a:lstStyle/>
        <a:p>
          <a:endParaRPr lang="en-US"/>
        </a:p>
      </dgm:t>
    </dgm:pt>
    <dgm:pt modelId="{ED93A870-3D03-4979-A1A5-EAD500097AE7}" type="sibTrans" cxnId="{9857FDED-BDF0-4467-9E1C-1BE5C80BE2C2}">
      <dgm:prSet/>
      <dgm:spPr/>
      <dgm:t>
        <a:bodyPr/>
        <a:lstStyle/>
        <a:p>
          <a:endParaRPr lang="en-US"/>
        </a:p>
      </dgm:t>
    </dgm:pt>
    <dgm:pt modelId="{30FAA941-7B66-4C5D-8FAE-4590896854AF}" type="pres">
      <dgm:prSet presAssocID="{7BF3CDE6-04A4-4BC3-B0F1-E934922F6B80}" presName="linear" presStyleCnt="0">
        <dgm:presLayoutVars>
          <dgm:animLvl val="lvl"/>
          <dgm:resizeHandles val="exact"/>
        </dgm:presLayoutVars>
      </dgm:prSet>
      <dgm:spPr/>
    </dgm:pt>
    <dgm:pt modelId="{405B586D-7D0B-46B6-9C5D-1DEB1E058762}" type="pres">
      <dgm:prSet presAssocID="{2B042101-68FA-40B7-8DA0-00BB4076B9A4}" presName="parentText" presStyleLbl="node1" presStyleIdx="0" presStyleCnt="5">
        <dgm:presLayoutVars>
          <dgm:chMax val="0"/>
          <dgm:bulletEnabled val="1"/>
        </dgm:presLayoutVars>
      </dgm:prSet>
      <dgm:spPr/>
    </dgm:pt>
    <dgm:pt modelId="{013B1B32-1E14-4B3B-9F80-C2FC3BD18E1C}" type="pres">
      <dgm:prSet presAssocID="{F9ECE271-21B9-436C-9167-F819CFD085E8}" presName="spacer" presStyleCnt="0"/>
      <dgm:spPr/>
    </dgm:pt>
    <dgm:pt modelId="{F6736F5F-2F5C-44B1-964B-013E31B67745}" type="pres">
      <dgm:prSet presAssocID="{51DE61D4-DED1-46EC-B566-D1657FE7BA90}" presName="parentText" presStyleLbl="node1" presStyleIdx="1" presStyleCnt="5">
        <dgm:presLayoutVars>
          <dgm:chMax val="0"/>
          <dgm:bulletEnabled val="1"/>
        </dgm:presLayoutVars>
      </dgm:prSet>
      <dgm:spPr/>
    </dgm:pt>
    <dgm:pt modelId="{2C021575-71A0-4E30-812C-F2206249C42D}" type="pres">
      <dgm:prSet presAssocID="{0EB48837-E486-4AE7-BE45-A6BF51FA4C5D}" presName="spacer" presStyleCnt="0"/>
      <dgm:spPr/>
    </dgm:pt>
    <dgm:pt modelId="{C88C132C-5F16-4DA5-BD9C-5874741E6B7F}" type="pres">
      <dgm:prSet presAssocID="{0226E660-B79D-4DBC-9C8D-6A11EA1F514D}" presName="parentText" presStyleLbl="node1" presStyleIdx="2" presStyleCnt="5">
        <dgm:presLayoutVars>
          <dgm:chMax val="0"/>
          <dgm:bulletEnabled val="1"/>
        </dgm:presLayoutVars>
      </dgm:prSet>
      <dgm:spPr/>
    </dgm:pt>
    <dgm:pt modelId="{E6913BB8-1C44-44C9-9D29-FD7189B6841F}" type="pres">
      <dgm:prSet presAssocID="{9515F9BE-3C2E-4216-9E8A-1E172C39DD73}" presName="spacer" presStyleCnt="0"/>
      <dgm:spPr/>
    </dgm:pt>
    <dgm:pt modelId="{D9BA4038-AAEA-4F02-BD98-F1E3876E923B}" type="pres">
      <dgm:prSet presAssocID="{A757475D-E543-49BB-9760-3AFA012899A0}" presName="parentText" presStyleLbl="node1" presStyleIdx="3" presStyleCnt="5">
        <dgm:presLayoutVars>
          <dgm:chMax val="0"/>
          <dgm:bulletEnabled val="1"/>
        </dgm:presLayoutVars>
      </dgm:prSet>
      <dgm:spPr/>
    </dgm:pt>
    <dgm:pt modelId="{E426987C-B81A-4A88-80C4-465604D3AF27}" type="pres">
      <dgm:prSet presAssocID="{E52A631A-67A1-456A-BCD0-0B3C00ECD51C}" presName="spacer" presStyleCnt="0"/>
      <dgm:spPr/>
    </dgm:pt>
    <dgm:pt modelId="{D7DAFED4-61EC-4012-B823-8F4723E69D1C}" type="pres">
      <dgm:prSet presAssocID="{0E6DCE23-7AA2-4ACF-AB73-E7A7A6C89A94}" presName="parentText" presStyleLbl="node1" presStyleIdx="4" presStyleCnt="5">
        <dgm:presLayoutVars>
          <dgm:chMax val="0"/>
          <dgm:bulletEnabled val="1"/>
        </dgm:presLayoutVars>
      </dgm:prSet>
      <dgm:spPr/>
    </dgm:pt>
  </dgm:ptLst>
  <dgm:cxnLst>
    <dgm:cxn modelId="{0D4B6D1A-9285-46EF-8B20-697866648D1E}" type="presOf" srcId="{51DE61D4-DED1-46EC-B566-D1657FE7BA90}" destId="{F6736F5F-2F5C-44B1-964B-013E31B67745}" srcOrd="0" destOrd="0" presId="urn:microsoft.com/office/officeart/2005/8/layout/vList2"/>
    <dgm:cxn modelId="{F1A7A71B-3F9B-4770-8592-706D94949D71}" srcId="{7BF3CDE6-04A4-4BC3-B0F1-E934922F6B80}" destId="{A757475D-E543-49BB-9760-3AFA012899A0}" srcOrd="3" destOrd="0" parTransId="{7481A20B-642E-4F96-8545-0D6C76BD5814}" sibTransId="{E52A631A-67A1-456A-BCD0-0B3C00ECD51C}"/>
    <dgm:cxn modelId="{EBBCFE67-8170-4E3D-87E0-F2B5EAFDFFA1}" type="presOf" srcId="{7BF3CDE6-04A4-4BC3-B0F1-E934922F6B80}" destId="{30FAA941-7B66-4C5D-8FAE-4590896854AF}" srcOrd="0" destOrd="0" presId="urn:microsoft.com/office/officeart/2005/8/layout/vList2"/>
    <dgm:cxn modelId="{564ACC6A-C169-46AF-ABFB-74B4A6D71ED4}" type="presOf" srcId="{0E6DCE23-7AA2-4ACF-AB73-E7A7A6C89A94}" destId="{D7DAFED4-61EC-4012-B823-8F4723E69D1C}" srcOrd="0" destOrd="0" presId="urn:microsoft.com/office/officeart/2005/8/layout/vList2"/>
    <dgm:cxn modelId="{F671EF7A-B1A9-4641-9B65-843864470BF0}" type="presOf" srcId="{0226E660-B79D-4DBC-9C8D-6A11EA1F514D}" destId="{C88C132C-5F16-4DA5-BD9C-5874741E6B7F}" srcOrd="0" destOrd="0" presId="urn:microsoft.com/office/officeart/2005/8/layout/vList2"/>
    <dgm:cxn modelId="{E9C7BD82-EE29-48C3-B5F8-BC3FAA229F0D}" type="presOf" srcId="{2B042101-68FA-40B7-8DA0-00BB4076B9A4}" destId="{405B586D-7D0B-46B6-9C5D-1DEB1E058762}" srcOrd="0" destOrd="0" presId="urn:microsoft.com/office/officeart/2005/8/layout/vList2"/>
    <dgm:cxn modelId="{B86FA989-6B80-4947-BE44-9DE0E25979F4}" type="presOf" srcId="{A757475D-E543-49BB-9760-3AFA012899A0}" destId="{D9BA4038-AAEA-4F02-BD98-F1E3876E923B}" srcOrd="0" destOrd="0" presId="urn:microsoft.com/office/officeart/2005/8/layout/vList2"/>
    <dgm:cxn modelId="{B9CDE89F-AB52-4C61-A374-ECC1B83D69B8}" srcId="{7BF3CDE6-04A4-4BC3-B0F1-E934922F6B80}" destId="{51DE61D4-DED1-46EC-B566-D1657FE7BA90}" srcOrd="1" destOrd="0" parTransId="{AB1C29FB-7062-4ECA-8C48-1FFE071B0BC5}" sibTransId="{0EB48837-E486-4AE7-BE45-A6BF51FA4C5D}"/>
    <dgm:cxn modelId="{59FCE5A2-A168-4020-80D0-2E45EB5570EB}" srcId="{7BF3CDE6-04A4-4BC3-B0F1-E934922F6B80}" destId="{0226E660-B79D-4DBC-9C8D-6A11EA1F514D}" srcOrd="2" destOrd="0" parTransId="{6EBD8917-BFDC-4572-819A-866AB11710F2}" sibTransId="{9515F9BE-3C2E-4216-9E8A-1E172C39DD73}"/>
    <dgm:cxn modelId="{866CCBD5-BE3D-4E42-9D9B-363A804893FF}" srcId="{7BF3CDE6-04A4-4BC3-B0F1-E934922F6B80}" destId="{2B042101-68FA-40B7-8DA0-00BB4076B9A4}" srcOrd="0" destOrd="0" parTransId="{43271E34-613B-448C-849F-649BAADF7296}" sibTransId="{F9ECE271-21B9-436C-9167-F819CFD085E8}"/>
    <dgm:cxn modelId="{9857FDED-BDF0-4467-9E1C-1BE5C80BE2C2}" srcId="{7BF3CDE6-04A4-4BC3-B0F1-E934922F6B80}" destId="{0E6DCE23-7AA2-4ACF-AB73-E7A7A6C89A94}" srcOrd="4" destOrd="0" parTransId="{DC538BDB-6D80-4D17-8B8C-4637F1966A0C}" sibTransId="{ED93A870-3D03-4979-A1A5-EAD500097AE7}"/>
    <dgm:cxn modelId="{8645D1A8-24A6-4620-9F8C-388EFE5E88F1}" type="presParOf" srcId="{30FAA941-7B66-4C5D-8FAE-4590896854AF}" destId="{405B586D-7D0B-46B6-9C5D-1DEB1E058762}" srcOrd="0" destOrd="0" presId="urn:microsoft.com/office/officeart/2005/8/layout/vList2"/>
    <dgm:cxn modelId="{CA68599A-176C-48A5-B4D1-CFB91697ED63}" type="presParOf" srcId="{30FAA941-7B66-4C5D-8FAE-4590896854AF}" destId="{013B1B32-1E14-4B3B-9F80-C2FC3BD18E1C}" srcOrd="1" destOrd="0" presId="urn:microsoft.com/office/officeart/2005/8/layout/vList2"/>
    <dgm:cxn modelId="{F489F4C4-B648-4FD2-98E1-01C448F70E40}" type="presParOf" srcId="{30FAA941-7B66-4C5D-8FAE-4590896854AF}" destId="{F6736F5F-2F5C-44B1-964B-013E31B67745}" srcOrd="2" destOrd="0" presId="urn:microsoft.com/office/officeart/2005/8/layout/vList2"/>
    <dgm:cxn modelId="{3BE6AB90-743C-43FF-B3B8-1CB26F852491}" type="presParOf" srcId="{30FAA941-7B66-4C5D-8FAE-4590896854AF}" destId="{2C021575-71A0-4E30-812C-F2206249C42D}" srcOrd="3" destOrd="0" presId="urn:microsoft.com/office/officeart/2005/8/layout/vList2"/>
    <dgm:cxn modelId="{15FFCAA0-CFF1-4FDD-BA86-4076CBB7CD82}" type="presParOf" srcId="{30FAA941-7B66-4C5D-8FAE-4590896854AF}" destId="{C88C132C-5F16-4DA5-BD9C-5874741E6B7F}" srcOrd="4" destOrd="0" presId="urn:microsoft.com/office/officeart/2005/8/layout/vList2"/>
    <dgm:cxn modelId="{01273E6E-3D9B-40D0-85B8-B8EAA1EACDA7}" type="presParOf" srcId="{30FAA941-7B66-4C5D-8FAE-4590896854AF}" destId="{E6913BB8-1C44-44C9-9D29-FD7189B6841F}" srcOrd="5" destOrd="0" presId="urn:microsoft.com/office/officeart/2005/8/layout/vList2"/>
    <dgm:cxn modelId="{83978D6C-2DFE-42B1-98CC-2E6C38853711}" type="presParOf" srcId="{30FAA941-7B66-4C5D-8FAE-4590896854AF}" destId="{D9BA4038-AAEA-4F02-BD98-F1E3876E923B}" srcOrd="6" destOrd="0" presId="urn:microsoft.com/office/officeart/2005/8/layout/vList2"/>
    <dgm:cxn modelId="{B4F505D9-CCDA-4D37-8050-60ADEDEABC2D}" type="presParOf" srcId="{30FAA941-7B66-4C5D-8FAE-4590896854AF}" destId="{E426987C-B81A-4A88-80C4-465604D3AF27}" srcOrd="7" destOrd="0" presId="urn:microsoft.com/office/officeart/2005/8/layout/vList2"/>
    <dgm:cxn modelId="{A8ABA457-835D-4E6E-962D-20C8DF083F45}" type="presParOf" srcId="{30FAA941-7B66-4C5D-8FAE-4590896854AF}" destId="{D7DAFED4-61EC-4012-B823-8F4723E69D1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1620E-9E5F-45D0-AE44-5D31808CF4F7}">
      <dsp:nvSpPr>
        <dsp:cNvPr id="0" name=""/>
        <dsp:cNvSpPr/>
      </dsp:nvSpPr>
      <dsp:spPr>
        <a:xfrm>
          <a:off x="0" y="19759"/>
          <a:ext cx="6666833" cy="636480"/>
        </a:xfrm>
        <a:prstGeom prst="roundRect">
          <a:avLst/>
        </a:prstGeom>
        <a:gradFill rotWithShape="0">
          <a:gsLst>
            <a:gs pos="0">
              <a:schemeClr val="accent4">
                <a:shade val="80000"/>
                <a:hueOff val="0"/>
                <a:satOff val="0"/>
                <a:lumOff val="0"/>
                <a:alphaOff val="0"/>
                <a:satMod val="103000"/>
                <a:lumMod val="102000"/>
                <a:tint val="94000"/>
              </a:schemeClr>
            </a:gs>
            <a:gs pos="50000">
              <a:schemeClr val="accent4">
                <a:shade val="80000"/>
                <a:hueOff val="0"/>
                <a:satOff val="0"/>
                <a:lumOff val="0"/>
                <a:alphaOff val="0"/>
                <a:satMod val="110000"/>
                <a:lumMod val="100000"/>
                <a:shade val="100000"/>
              </a:schemeClr>
            </a:gs>
            <a:gs pos="100000">
              <a:schemeClr val="accent4">
                <a:shade val="8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Assisting neighbourhood policing teams to develop relationships with their communities</a:t>
          </a:r>
          <a:endParaRPr lang="en-US" sz="1600" kern="1200"/>
        </a:p>
      </dsp:txBody>
      <dsp:txXfrm>
        <a:off x="31070" y="50829"/>
        <a:ext cx="6604693" cy="574340"/>
      </dsp:txXfrm>
    </dsp:sp>
    <dsp:sp modelId="{F303F837-85AB-4BCD-BD28-F0D51FDF0B0A}">
      <dsp:nvSpPr>
        <dsp:cNvPr id="0" name=""/>
        <dsp:cNvSpPr/>
      </dsp:nvSpPr>
      <dsp:spPr>
        <a:xfrm>
          <a:off x="0" y="702319"/>
          <a:ext cx="6666833" cy="636480"/>
        </a:xfrm>
        <a:prstGeom prst="roundRect">
          <a:avLst/>
        </a:prstGeom>
        <a:gradFill rotWithShape="0">
          <a:gsLst>
            <a:gs pos="0">
              <a:schemeClr val="accent4">
                <a:shade val="80000"/>
                <a:hueOff val="75464"/>
                <a:satOff val="-4323"/>
                <a:lumOff val="4792"/>
                <a:alphaOff val="0"/>
                <a:satMod val="103000"/>
                <a:lumMod val="102000"/>
                <a:tint val="94000"/>
              </a:schemeClr>
            </a:gs>
            <a:gs pos="50000">
              <a:schemeClr val="accent4">
                <a:shade val="80000"/>
                <a:hueOff val="75464"/>
                <a:satOff val="-4323"/>
                <a:lumOff val="4792"/>
                <a:alphaOff val="0"/>
                <a:satMod val="110000"/>
                <a:lumMod val="100000"/>
                <a:shade val="100000"/>
              </a:schemeClr>
            </a:gs>
            <a:gs pos="100000">
              <a:schemeClr val="accent4">
                <a:shade val="80000"/>
                <a:hueOff val="75464"/>
                <a:satOff val="-4323"/>
                <a:lumOff val="47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Deployed alongside Officers in the Nighttime Economy</a:t>
          </a:r>
          <a:endParaRPr lang="en-US" sz="1600" kern="1200"/>
        </a:p>
      </dsp:txBody>
      <dsp:txXfrm>
        <a:off x="31070" y="733389"/>
        <a:ext cx="6604693" cy="574340"/>
      </dsp:txXfrm>
    </dsp:sp>
    <dsp:sp modelId="{47DB8EA8-00AC-4BBB-AB30-94BFBA4156F4}">
      <dsp:nvSpPr>
        <dsp:cNvPr id="0" name=""/>
        <dsp:cNvSpPr/>
      </dsp:nvSpPr>
      <dsp:spPr>
        <a:xfrm>
          <a:off x="0" y="1384879"/>
          <a:ext cx="6666833" cy="636480"/>
        </a:xfrm>
        <a:prstGeom prst="roundRect">
          <a:avLst/>
        </a:prstGeom>
        <a:gradFill rotWithShape="0">
          <a:gsLst>
            <a:gs pos="0">
              <a:schemeClr val="accent4">
                <a:shade val="80000"/>
                <a:hueOff val="150927"/>
                <a:satOff val="-8645"/>
                <a:lumOff val="9583"/>
                <a:alphaOff val="0"/>
                <a:satMod val="103000"/>
                <a:lumMod val="102000"/>
                <a:tint val="94000"/>
              </a:schemeClr>
            </a:gs>
            <a:gs pos="50000">
              <a:schemeClr val="accent4">
                <a:shade val="80000"/>
                <a:hueOff val="150927"/>
                <a:satOff val="-8645"/>
                <a:lumOff val="9583"/>
                <a:alphaOff val="0"/>
                <a:satMod val="110000"/>
                <a:lumMod val="100000"/>
                <a:shade val="100000"/>
              </a:schemeClr>
            </a:gs>
            <a:gs pos="100000">
              <a:schemeClr val="accent4">
                <a:shade val="80000"/>
                <a:hueOff val="150927"/>
                <a:satOff val="-8645"/>
                <a:lumOff val="95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Updating websites</a:t>
          </a:r>
          <a:endParaRPr lang="en-US" sz="1600" kern="1200"/>
        </a:p>
      </dsp:txBody>
      <dsp:txXfrm>
        <a:off x="31070" y="1415949"/>
        <a:ext cx="6604693" cy="574340"/>
      </dsp:txXfrm>
    </dsp:sp>
    <dsp:sp modelId="{CE0FF082-B51A-4C8F-9CB1-5373D6111A88}">
      <dsp:nvSpPr>
        <dsp:cNvPr id="0" name=""/>
        <dsp:cNvSpPr/>
      </dsp:nvSpPr>
      <dsp:spPr>
        <a:xfrm>
          <a:off x="0" y="2067439"/>
          <a:ext cx="6666833" cy="636480"/>
        </a:xfrm>
        <a:prstGeom prst="roundRect">
          <a:avLst/>
        </a:prstGeom>
        <a:gradFill rotWithShape="0">
          <a:gsLst>
            <a:gs pos="0">
              <a:schemeClr val="accent4">
                <a:shade val="80000"/>
                <a:hueOff val="226391"/>
                <a:satOff val="-12968"/>
                <a:lumOff val="14375"/>
                <a:alphaOff val="0"/>
                <a:satMod val="103000"/>
                <a:lumMod val="102000"/>
                <a:tint val="94000"/>
              </a:schemeClr>
            </a:gs>
            <a:gs pos="50000">
              <a:schemeClr val="accent4">
                <a:shade val="80000"/>
                <a:hueOff val="226391"/>
                <a:satOff val="-12968"/>
                <a:lumOff val="14375"/>
                <a:alphaOff val="0"/>
                <a:satMod val="110000"/>
                <a:lumMod val="100000"/>
                <a:shade val="100000"/>
              </a:schemeClr>
            </a:gs>
            <a:gs pos="100000">
              <a:schemeClr val="accent4">
                <a:shade val="80000"/>
                <a:hueOff val="226391"/>
                <a:satOff val="-12968"/>
                <a:lumOff val="143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Undertaking community surveys</a:t>
          </a:r>
          <a:endParaRPr lang="en-US" sz="1600" kern="1200"/>
        </a:p>
      </dsp:txBody>
      <dsp:txXfrm>
        <a:off x="31070" y="2098509"/>
        <a:ext cx="6604693" cy="574340"/>
      </dsp:txXfrm>
    </dsp:sp>
    <dsp:sp modelId="{A63AAC28-723A-4990-A2F4-ED184BCD0F99}">
      <dsp:nvSpPr>
        <dsp:cNvPr id="0" name=""/>
        <dsp:cNvSpPr/>
      </dsp:nvSpPr>
      <dsp:spPr>
        <a:xfrm>
          <a:off x="0" y="2749999"/>
          <a:ext cx="6666833" cy="636480"/>
        </a:xfrm>
        <a:prstGeom prst="roundRect">
          <a:avLst/>
        </a:prstGeom>
        <a:gradFill rotWithShape="0">
          <a:gsLst>
            <a:gs pos="0">
              <a:schemeClr val="accent4">
                <a:shade val="80000"/>
                <a:hueOff val="301855"/>
                <a:satOff val="-17290"/>
                <a:lumOff val="19166"/>
                <a:alphaOff val="0"/>
                <a:satMod val="103000"/>
                <a:lumMod val="102000"/>
                <a:tint val="94000"/>
              </a:schemeClr>
            </a:gs>
            <a:gs pos="50000">
              <a:schemeClr val="accent4">
                <a:shade val="80000"/>
                <a:hueOff val="301855"/>
                <a:satOff val="-17290"/>
                <a:lumOff val="19166"/>
                <a:alphaOff val="0"/>
                <a:satMod val="110000"/>
                <a:lumMod val="100000"/>
                <a:shade val="100000"/>
              </a:schemeClr>
            </a:gs>
            <a:gs pos="100000">
              <a:schemeClr val="accent4">
                <a:shade val="80000"/>
                <a:hueOff val="301855"/>
                <a:satOff val="-17290"/>
                <a:lumOff val="191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Delivering flyers and newsletters</a:t>
          </a:r>
          <a:endParaRPr lang="en-US" sz="1600" kern="1200"/>
        </a:p>
      </dsp:txBody>
      <dsp:txXfrm>
        <a:off x="31070" y="2781069"/>
        <a:ext cx="6604693" cy="574340"/>
      </dsp:txXfrm>
    </dsp:sp>
    <dsp:sp modelId="{9CE420E0-20AF-48D0-B45D-38B29B2A3DFA}">
      <dsp:nvSpPr>
        <dsp:cNvPr id="0" name=""/>
        <dsp:cNvSpPr/>
      </dsp:nvSpPr>
      <dsp:spPr>
        <a:xfrm>
          <a:off x="0" y="3432560"/>
          <a:ext cx="6666833" cy="636480"/>
        </a:xfrm>
        <a:prstGeom prst="roundRect">
          <a:avLst/>
        </a:prstGeom>
        <a:gradFill rotWithShape="0">
          <a:gsLst>
            <a:gs pos="0">
              <a:schemeClr val="accent4">
                <a:shade val="80000"/>
                <a:hueOff val="377318"/>
                <a:satOff val="-21613"/>
                <a:lumOff val="23958"/>
                <a:alphaOff val="0"/>
                <a:satMod val="103000"/>
                <a:lumMod val="102000"/>
                <a:tint val="94000"/>
              </a:schemeClr>
            </a:gs>
            <a:gs pos="50000">
              <a:schemeClr val="accent4">
                <a:shade val="80000"/>
                <a:hueOff val="377318"/>
                <a:satOff val="-21613"/>
                <a:lumOff val="23958"/>
                <a:alphaOff val="0"/>
                <a:satMod val="110000"/>
                <a:lumMod val="100000"/>
                <a:shade val="100000"/>
              </a:schemeClr>
            </a:gs>
            <a:gs pos="100000">
              <a:schemeClr val="accent4">
                <a:shade val="80000"/>
                <a:hueOff val="377318"/>
                <a:satOff val="-21613"/>
                <a:lumOff val="239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General administration</a:t>
          </a:r>
          <a:endParaRPr lang="en-US" sz="1600" kern="1200"/>
        </a:p>
      </dsp:txBody>
      <dsp:txXfrm>
        <a:off x="31070" y="3463630"/>
        <a:ext cx="6604693" cy="574340"/>
      </dsp:txXfrm>
    </dsp:sp>
    <dsp:sp modelId="{1DD2157E-A36D-4771-83B3-67C06E348096}">
      <dsp:nvSpPr>
        <dsp:cNvPr id="0" name=""/>
        <dsp:cNvSpPr/>
      </dsp:nvSpPr>
      <dsp:spPr>
        <a:xfrm>
          <a:off x="0" y="4115120"/>
          <a:ext cx="6666833" cy="636480"/>
        </a:xfrm>
        <a:prstGeom prst="roundRect">
          <a:avLst/>
        </a:prstGeom>
        <a:gradFill rotWithShape="0">
          <a:gsLst>
            <a:gs pos="0">
              <a:schemeClr val="accent4">
                <a:shade val="80000"/>
                <a:hueOff val="452782"/>
                <a:satOff val="-25935"/>
                <a:lumOff val="28749"/>
                <a:alphaOff val="0"/>
                <a:satMod val="103000"/>
                <a:lumMod val="102000"/>
                <a:tint val="94000"/>
              </a:schemeClr>
            </a:gs>
            <a:gs pos="50000">
              <a:schemeClr val="accent4">
                <a:shade val="80000"/>
                <a:hueOff val="452782"/>
                <a:satOff val="-25935"/>
                <a:lumOff val="28749"/>
                <a:alphaOff val="0"/>
                <a:satMod val="110000"/>
                <a:lumMod val="100000"/>
                <a:shade val="100000"/>
              </a:schemeClr>
            </a:gs>
            <a:gs pos="100000">
              <a:schemeClr val="accent4">
                <a:shade val="80000"/>
                <a:hueOff val="452782"/>
                <a:satOff val="-25935"/>
                <a:lumOff val="287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Assisting with local events</a:t>
          </a:r>
          <a:endParaRPr lang="en-US" sz="1600" kern="1200"/>
        </a:p>
      </dsp:txBody>
      <dsp:txXfrm>
        <a:off x="31070" y="4146190"/>
        <a:ext cx="6604693" cy="574340"/>
      </dsp:txXfrm>
    </dsp:sp>
    <dsp:sp modelId="{DF60011C-7BF9-473F-9BE8-CF516F7158B4}">
      <dsp:nvSpPr>
        <dsp:cNvPr id="0" name=""/>
        <dsp:cNvSpPr/>
      </dsp:nvSpPr>
      <dsp:spPr>
        <a:xfrm>
          <a:off x="0" y="4797680"/>
          <a:ext cx="6666833" cy="636480"/>
        </a:xfrm>
        <a:prstGeom prst="roundRect">
          <a:avLst/>
        </a:prstGeom>
        <a:gradFill rotWithShape="0">
          <a:gsLst>
            <a:gs pos="0">
              <a:schemeClr val="accent4">
                <a:shade val="80000"/>
                <a:hueOff val="528246"/>
                <a:satOff val="-30258"/>
                <a:lumOff val="33541"/>
                <a:alphaOff val="0"/>
                <a:satMod val="103000"/>
                <a:lumMod val="102000"/>
                <a:tint val="94000"/>
              </a:schemeClr>
            </a:gs>
            <a:gs pos="50000">
              <a:schemeClr val="accent4">
                <a:shade val="80000"/>
                <a:hueOff val="528246"/>
                <a:satOff val="-30258"/>
                <a:lumOff val="33541"/>
                <a:alphaOff val="0"/>
                <a:satMod val="110000"/>
                <a:lumMod val="100000"/>
                <a:shade val="100000"/>
              </a:schemeClr>
            </a:gs>
            <a:gs pos="100000">
              <a:schemeClr val="accent4">
                <a:shade val="80000"/>
                <a:hueOff val="528246"/>
                <a:satOff val="-30258"/>
                <a:lumOff val="335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Helping to deal with found, lost or stolen property</a:t>
          </a:r>
          <a:endParaRPr lang="en-US" sz="1600" kern="1200"/>
        </a:p>
      </dsp:txBody>
      <dsp:txXfrm>
        <a:off x="31070" y="4828750"/>
        <a:ext cx="6604693"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2D162-34EB-4E46-B13E-DCFA0AB54231}">
      <dsp:nvSpPr>
        <dsp:cNvPr id="0" name=""/>
        <dsp:cNvSpPr/>
      </dsp:nvSpPr>
      <dsp:spPr>
        <a:xfrm>
          <a:off x="3735" y="429100"/>
          <a:ext cx="2022288" cy="2831204"/>
        </a:xfrm>
        <a:prstGeom prst="rect">
          <a:avLst/>
        </a:prstGeom>
        <a:solidFill>
          <a:schemeClr val="accent4">
            <a:alpha val="90000"/>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711200">
            <a:lnSpc>
              <a:spcPct val="90000"/>
            </a:lnSpc>
            <a:spcBef>
              <a:spcPct val="0"/>
            </a:spcBef>
            <a:spcAft>
              <a:spcPct val="35000"/>
            </a:spcAft>
            <a:buNone/>
          </a:pPr>
          <a:r>
            <a:rPr lang="en-GB" sz="1600" kern="1200"/>
            <a:t>Offering advice on preventing crime</a:t>
          </a:r>
          <a:endParaRPr lang="en-US" sz="1600" kern="1200"/>
        </a:p>
      </dsp:txBody>
      <dsp:txXfrm>
        <a:off x="3735" y="1504958"/>
        <a:ext cx="2022288" cy="1698722"/>
      </dsp:txXfrm>
    </dsp:sp>
    <dsp:sp modelId="{DC5519B4-0DA2-4005-88CD-CD5D094C81FB}">
      <dsp:nvSpPr>
        <dsp:cNvPr id="0" name=""/>
        <dsp:cNvSpPr/>
      </dsp:nvSpPr>
      <dsp:spPr>
        <a:xfrm>
          <a:off x="590198" y="712220"/>
          <a:ext cx="849361" cy="849361"/>
        </a:xfrm>
        <a:prstGeom prst="ellipse">
          <a:avLst/>
        </a:prstGeom>
        <a:solidFill>
          <a:schemeClr val="accent4">
            <a:shade val="8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14584" y="836606"/>
        <a:ext cx="600589" cy="600589"/>
      </dsp:txXfrm>
    </dsp:sp>
    <dsp:sp modelId="{A75427C8-FDB5-4EA6-96D1-501322A2C612}">
      <dsp:nvSpPr>
        <dsp:cNvPr id="0" name=""/>
        <dsp:cNvSpPr/>
      </dsp:nvSpPr>
      <dsp:spPr>
        <a:xfrm>
          <a:off x="3735" y="3260232"/>
          <a:ext cx="2022288" cy="72"/>
        </a:xfrm>
        <a:prstGeom prst="rect">
          <a:avLst/>
        </a:prstGeom>
        <a:solidFill>
          <a:schemeClr val="accent4">
            <a:shade val="80000"/>
            <a:hueOff val="58694"/>
            <a:satOff val="-3362"/>
            <a:lumOff val="3727"/>
            <a:alphaOff val="0"/>
          </a:schemeClr>
        </a:solidFill>
        <a:ln w="19050" cap="flat" cmpd="sng" algn="ctr">
          <a:solidFill>
            <a:schemeClr val="accent4">
              <a:shade val="80000"/>
              <a:hueOff val="58694"/>
              <a:satOff val="-3362"/>
              <a:lumOff val="37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3CA93-D0F6-4636-8C9E-D52E973C7C0F}">
      <dsp:nvSpPr>
        <dsp:cNvPr id="0" name=""/>
        <dsp:cNvSpPr/>
      </dsp:nvSpPr>
      <dsp:spPr>
        <a:xfrm>
          <a:off x="2228252" y="429100"/>
          <a:ext cx="2022288" cy="2831204"/>
        </a:xfrm>
        <a:prstGeom prst="rect">
          <a:avLst/>
        </a:prstGeom>
        <a:solidFill>
          <a:schemeClr val="accent4">
            <a:alpha val="90000"/>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711200">
            <a:lnSpc>
              <a:spcPct val="90000"/>
            </a:lnSpc>
            <a:spcBef>
              <a:spcPct val="0"/>
            </a:spcBef>
            <a:spcAft>
              <a:spcPct val="35000"/>
            </a:spcAft>
            <a:buNone/>
          </a:pPr>
          <a:r>
            <a:rPr lang="en-GB" sz="1600" kern="1200"/>
            <a:t>Obtaining local intelligence on problems like drug selling or speeding</a:t>
          </a:r>
          <a:endParaRPr lang="en-US" sz="1600" kern="1200"/>
        </a:p>
      </dsp:txBody>
      <dsp:txXfrm>
        <a:off x="2228252" y="1504958"/>
        <a:ext cx="2022288" cy="1698722"/>
      </dsp:txXfrm>
    </dsp:sp>
    <dsp:sp modelId="{08A80BCE-6729-4881-AD36-36D50273A652}">
      <dsp:nvSpPr>
        <dsp:cNvPr id="0" name=""/>
        <dsp:cNvSpPr/>
      </dsp:nvSpPr>
      <dsp:spPr>
        <a:xfrm>
          <a:off x="2814716" y="712220"/>
          <a:ext cx="849361" cy="849361"/>
        </a:xfrm>
        <a:prstGeom prst="ellipse">
          <a:avLst/>
        </a:prstGeom>
        <a:solidFill>
          <a:schemeClr val="accent4">
            <a:shade val="80000"/>
            <a:hueOff val="117388"/>
            <a:satOff val="-6724"/>
            <a:lumOff val="7454"/>
            <a:alphaOff val="0"/>
          </a:schemeClr>
        </a:solidFill>
        <a:ln w="19050" cap="flat" cmpd="sng" algn="ctr">
          <a:solidFill>
            <a:schemeClr val="accent4">
              <a:shade val="80000"/>
              <a:hueOff val="117388"/>
              <a:satOff val="-6724"/>
              <a:lumOff val="74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939102" y="836606"/>
        <a:ext cx="600589" cy="600589"/>
      </dsp:txXfrm>
    </dsp:sp>
    <dsp:sp modelId="{896E9EDD-FBDC-4636-8B7A-14158AC9679D}">
      <dsp:nvSpPr>
        <dsp:cNvPr id="0" name=""/>
        <dsp:cNvSpPr/>
      </dsp:nvSpPr>
      <dsp:spPr>
        <a:xfrm>
          <a:off x="2228252" y="3260232"/>
          <a:ext cx="2022288" cy="72"/>
        </a:xfrm>
        <a:prstGeom prst="rect">
          <a:avLst/>
        </a:prstGeom>
        <a:solidFill>
          <a:schemeClr val="accent4">
            <a:shade val="80000"/>
            <a:hueOff val="176082"/>
            <a:satOff val="-10086"/>
            <a:lumOff val="11180"/>
            <a:alphaOff val="0"/>
          </a:schemeClr>
        </a:solidFill>
        <a:ln w="19050" cap="flat" cmpd="sng" algn="ctr">
          <a:solidFill>
            <a:schemeClr val="accent4">
              <a:shade val="80000"/>
              <a:hueOff val="176082"/>
              <a:satOff val="-10086"/>
              <a:lumOff val="111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6972B0-008D-48D8-A579-255AD779834B}">
      <dsp:nvSpPr>
        <dsp:cNvPr id="0" name=""/>
        <dsp:cNvSpPr/>
      </dsp:nvSpPr>
      <dsp:spPr>
        <a:xfrm>
          <a:off x="4452770" y="429100"/>
          <a:ext cx="2022288" cy="2831204"/>
        </a:xfrm>
        <a:prstGeom prst="rect">
          <a:avLst/>
        </a:prstGeom>
        <a:solidFill>
          <a:schemeClr val="accent4">
            <a:alpha val="90000"/>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711200">
            <a:lnSpc>
              <a:spcPct val="90000"/>
            </a:lnSpc>
            <a:spcBef>
              <a:spcPct val="0"/>
            </a:spcBef>
            <a:spcAft>
              <a:spcPct val="35000"/>
            </a:spcAft>
            <a:buNone/>
          </a:pPr>
          <a:r>
            <a:rPr lang="en-GB" sz="1600" kern="1200"/>
            <a:t>Offering advice on cybercrime</a:t>
          </a:r>
          <a:endParaRPr lang="en-US" sz="1600" kern="1200"/>
        </a:p>
      </dsp:txBody>
      <dsp:txXfrm>
        <a:off x="4452770" y="1504958"/>
        <a:ext cx="2022288" cy="1698722"/>
      </dsp:txXfrm>
    </dsp:sp>
    <dsp:sp modelId="{C76CEF75-E078-463C-8818-2364CBE08589}">
      <dsp:nvSpPr>
        <dsp:cNvPr id="0" name=""/>
        <dsp:cNvSpPr/>
      </dsp:nvSpPr>
      <dsp:spPr>
        <a:xfrm>
          <a:off x="5039233" y="712220"/>
          <a:ext cx="849361" cy="849361"/>
        </a:xfrm>
        <a:prstGeom prst="ellipse">
          <a:avLst/>
        </a:prstGeom>
        <a:solidFill>
          <a:schemeClr val="accent4">
            <a:shade val="80000"/>
            <a:hueOff val="234776"/>
            <a:satOff val="-13448"/>
            <a:lumOff val="14907"/>
            <a:alphaOff val="0"/>
          </a:schemeClr>
        </a:solidFill>
        <a:ln w="19050" cap="flat" cmpd="sng" algn="ctr">
          <a:solidFill>
            <a:schemeClr val="accent4">
              <a:shade val="80000"/>
              <a:hueOff val="234776"/>
              <a:satOff val="-13448"/>
              <a:lumOff val="149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63619" y="836606"/>
        <a:ext cx="600589" cy="600589"/>
      </dsp:txXfrm>
    </dsp:sp>
    <dsp:sp modelId="{FB9E29EC-EA88-4C08-9060-0DE2AC26CA37}">
      <dsp:nvSpPr>
        <dsp:cNvPr id="0" name=""/>
        <dsp:cNvSpPr/>
      </dsp:nvSpPr>
      <dsp:spPr>
        <a:xfrm>
          <a:off x="4452770" y="3260232"/>
          <a:ext cx="2022288" cy="72"/>
        </a:xfrm>
        <a:prstGeom prst="rect">
          <a:avLst/>
        </a:prstGeom>
        <a:solidFill>
          <a:schemeClr val="accent4">
            <a:shade val="80000"/>
            <a:hueOff val="293470"/>
            <a:satOff val="-16810"/>
            <a:lumOff val="18634"/>
            <a:alphaOff val="0"/>
          </a:schemeClr>
        </a:solidFill>
        <a:ln w="19050" cap="flat" cmpd="sng" algn="ctr">
          <a:solidFill>
            <a:schemeClr val="accent4">
              <a:shade val="80000"/>
              <a:hueOff val="293470"/>
              <a:satOff val="-16810"/>
              <a:lumOff val="18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C3859-7768-4286-A67B-22B36ACCA6BE}">
      <dsp:nvSpPr>
        <dsp:cNvPr id="0" name=""/>
        <dsp:cNvSpPr/>
      </dsp:nvSpPr>
      <dsp:spPr>
        <a:xfrm>
          <a:off x="6677287" y="429100"/>
          <a:ext cx="2022288" cy="2831204"/>
        </a:xfrm>
        <a:prstGeom prst="rect">
          <a:avLst/>
        </a:prstGeom>
        <a:solidFill>
          <a:schemeClr val="accent4">
            <a:alpha val="90000"/>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711200">
            <a:lnSpc>
              <a:spcPct val="90000"/>
            </a:lnSpc>
            <a:spcBef>
              <a:spcPct val="0"/>
            </a:spcBef>
            <a:spcAft>
              <a:spcPct val="35000"/>
            </a:spcAft>
            <a:buNone/>
          </a:pPr>
          <a:r>
            <a:rPr lang="en-GB" sz="1600" kern="1200"/>
            <a:t>Offering education on crime for vulnerable populations </a:t>
          </a:r>
          <a:endParaRPr lang="en-US" sz="1600" kern="1200"/>
        </a:p>
      </dsp:txBody>
      <dsp:txXfrm>
        <a:off x="6677287" y="1504958"/>
        <a:ext cx="2022288" cy="1698722"/>
      </dsp:txXfrm>
    </dsp:sp>
    <dsp:sp modelId="{E89892C4-1AD1-481A-A6F8-0E262645F64D}">
      <dsp:nvSpPr>
        <dsp:cNvPr id="0" name=""/>
        <dsp:cNvSpPr/>
      </dsp:nvSpPr>
      <dsp:spPr>
        <a:xfrm>
          <a:off x="7263751" y="712220"/>
          <a:ext cx="849361" cy="849361"/>
        </a:xfrm>
        <a:prstGeom prst="ellipse">
          <a:avLst/>
        </a:prstGeom>
        <a:solidFill>
          <a:schemeClr val="accent4">
            <a:shade val="80000"/>
            <a:hueOff val="352164"/>
            <a:satOff val="-20172"/>
            <a:lumOff val="22361"/>
            <a:alphaOff val="0"/>
          </a:schemeClr>
        </a:solidFill>
        <a:ln w="19050" cap="flat" cmpd="sng" algn="ctr">
          <a:solidFill>
            <a:schemeClr val="accent4">
              <a:shade val="80000"/>
              <a:hueOff val="352164"/>
              <a:satOff val="-20172"/>
              <a:lumOff val="22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88137" y="836606"/>
        <a:ext cx="600589" cy="600589"/>
      </dsp:txXfrm>
    </dsp:sp>
    <dsp:sp modelId="{86CB991B-0F10-416A-8D99-FEF83E703EC9}">
      <dsp:nvSpPr>
        <dsp:cNvPr id="0" name=""/>
        <dsp:cNvSpPr/>
      </dsp:nvSpPr>
      <dsp:spPr>
        <a:xfrm>
          <a:off x="6677287" y="3260232"/>
          <a:ext cx="2022288" cy="72"/>
        </a:xfrm>
        <a:prstGeom prst="rect">
          <a:avLst/>
        </a:prstGeom>
        <a:solidFill>
          <a:schemeClr val="accent4">
            <a:shade val="80000"/>
            <a:hueOff val="410858"/>
            <a:satOff val="-23534"/>
            <a:lumOff val="26087"/>
            <a:alphaOff val="0"/>
          </a:schemeClr>
        </a:solidFill>
        <a:ln w="19050" cap="flat" cmpd="sng" algn="ctr">
          <a:solidFill>
            <a:schemeClr val="accent4">
              <a:shade val="80000"/>
              <a:hueOff val="410858"/>
              <a:satOff val="-23534"/>
              <a:lumOff val="260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85166-566B-4C04-A70D-12077733C869}">
      <dsp:nvSpPr>
        <dsp:cNvPr id="0" name=""/>
        <dsp:cNvSpPr/>
      </dsp:nvSpPr>
      <dsp:spPr>
        <a:xfrm>
          <a:off x="8901805" y="429100"/>
          <a:ext cx="2022288" cy="2831204"/>
        </a:xfrm>
        <a:prstGeom prst="rect">
          <a:avLst/>
        </a:prstGeom>
        <a:solidFill>
          <a:schemeClr val="accent4">
            <a:alpha val="90000"/>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711200">
            <a:lnSpc>
              <a:spcPct val="90000"/>
            </a:lnSpc>
            <a:spcBef>
              <a:spcPct val="0"/>
            </a:spcBef>
            <a:spcAft>
              <a:spcPct val="35000"/>
            </a:spcAft>
            <a:buNone/>
          </a:pPr>
          <a:r>
            <a:rPr lang="en-GB" sz="1600" kern="1200"/>
            <a:t>Increasing some kind of police presence in local communities </a:t>
          </a:r>
          <a:endParaRPr lang="en-US" sz="1600" kern="1200"/>
        </a:p>
      </dsp:txBody>
      <dsp:txXfrm>
        <a:off x="8901805" y="1504958"/>
        <a:ext cx="2022288" cy="1698722"/>
      </dsp:txXfrm>
    </dsp:sp>
    <dsp:sp modelId="{A7068878-4718-4D53-9920-52337C6CFAD8}">
      <dsp:nvSpPr>
        <dsp:cNvPr id="0" name=""/>
        <dsp:cNvSpPr/>
      </dsp:nvSpPr>
      <dsp:spPr>
        <a:xfrm>
          <a:off x="9488268" y="712220"/>
          <a:ext cx="849361" cy="849361"/>
        </a:xfrm>
        <a:prstGeom prst="ellipse">
          <a:avLst/>
        </a:prstGeom>
        <a:solidFill>
          <a:schemeClr val="accent4">
            <a:shade val="80000"/>
            <a:hueOff val="469552"/>
            <a:satOff val="-26896"/>
            <a:lumOff val="29814"/>
            <a:alphaOff val="0"/>
          </a:schemeClr>
        </a:solidFill>
        <a:ln w="19050" cap="flat" cmpd="sng" algn="ctr">
          <a:solidFill>
            <a:schemeClr val="accent4">
              <a:shade val="80000"/>
              <a:hueOff val="469552"/>
              <a:satOff val="-26896"/>
              <a:lumOff val="298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612654" y="836606"/>
        <a:ext cx="600589" cy="600589"/>
      </dsp:txXfrm>
    </dsp:sp>
    <dsp:sp modelId="{3E1EA527-A87E-43C4-81C0-1F345C08F788}">
      <dsp:nvSpPr>
        <dsp:cNvPr id="0" name=""/>
        <dsp:cNvSpPr/>
      </dsp:nvSpPr>
      <dsp:spPr>
        <a:xfrm>
          <a:off x="8901805" y="3260232"/>
          <a:ext cx="2022288" cy="72"/>
        </a:xfrm>
        <a:prstGeom prst="rect">
          <a:avLst/>
        </a:prstGeom>
        <a:solidFill>
          <a:schemeClr val="accent4">
            <a:shade val="80000"/>
            <a:hueOff val="528246"/>
            <a:satOff val="-30258"/>
            <a:lumOff val="33541"/>
            <a:alphaOff val="0"/>
          </a:schemeClr>
        </a:solidFill>
        <a:ln w="19050" cap="flat" cmpd="sng" algn="ctr">
          <a:solidFill>
            <a:schemeClr val="accent4">
              <a:shade val="80000"/>
              <a:hueOff val="528246"/>
              <a:satOff val="-30258"/>
              <a:lumOff val="3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B586D-7D0B-46B6-9C5D-1DEB1E058762}">
      <dsp:nvSpPr>
        <dsp:cNvPr id="0" name=""/>
        <dsp:cNvSpPr/>
      </dsp:nvSpPr>
      <dsp:spPr>
        <a:xfrm>
          <a:off x="0" y="822094"/>
          <a:ext cx="7630116" cy="875160"/>
        </a:xfrm>
        <a:prstGeom prst="roundRect">
          <a:avLst/>
        </a:prstGeom>
        <a:gradFill rotWithShape="0">
          <a:gsLst>
            <a:gs pos="0">
              <a:schemeClr val="accent4">
                <a:shade val="80000"/>
                <a:hueOff val="0"/>
                <a:satOff val="0"/>
                <a:lumOff val="0"/>
                <a:alphaOff val="0"/>
                <a:satMod val="103000"/>
                <a:lumMod val="102000"/>
                <a:tint val="94000"/>
              </a:schemeClr>
            </a:gs>
            <a:gs pos="50000">
              <a:schemeClr val="accent4">
                <a:shade val="80000"/>
                <a:hueOff val="0"/>
                <a:satOff val="0"/>
                <a:lumOff val="0"/>
                <a:alphaOff val="0"/>
                <a:satMod val="110000"/>
                <a:lumMod val="100000"/>
                <a:shade val="100000"/>
              </a:schemeClr>
            </a:gs>
            <a:gs pos="100000">
              <a:schemeClr val="accent4">
                <a:shade val="8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 dependable and professional support to police officers and staff, helping enhance daily policing operations</a:t>
          </a:r>
          <a:endParaRPr lang="en-US" sz="2200" kern="1200"/>
        </a:p>
      </dsp:txBody>
      <dsp:txXfrm>
        <a:off x="42722" y="864816"/>
        <a:ext cx="7544672" cy="789716"/>
      </dsp:txXfrm>
    </dsp:sp>
    <dsp:sp modelId="{F6736F5F-2F5C-44B1-964B-013E31B67745}">
      <dsp:nvSpPr>
        <dsp:cNvPr id="0" name=""/>
        <dsp:cNvSpPr/>
      </dsp:nvSpPr>
      <dsp:spPr>
        <a:xfrm>
          <a:off x="0" y="1760614"/>
          <a:ext cx="7630116" cy="875160"/>
        </a:xfrm>
        <a:prstGeom prst="roundRect">
          <a:avLst/>
        </a:prstGeom>
        <a:gradFill rotWithShape="0">
          <a:gsLst>
            <a:gs pos="0">
              <a:schemeClr val="accent4">
                <a:shade val="80000"/>
                <a:hueOff val="132061"/>
                <a:satOff val="-7564"/>
                <a:lumOff val="8385"/>
                <a:alphaOff val="0"/>
                <a:satMod val="103000"/>
                <a:lumMod val="102000"/>
                <a:tint val="94000"/>
              </a:schemeClr>
            </a:gs>
            <a:gs pos="50000">
              <a:schemeClr val="accent4">
                <a:shade val="80000"/>
                <a:hueOff val="132061"/>
                <a:satOff val="-7564"/>
                <a:lumOff val="8385"/>
                <a:alphaOff val="0"/>
                <a:satMod val="110000"/>
                <a:lumMod val="100000"/>
                <a:shade val="100000"/>
              </a:schemeClr>
            </a:gs>
            <a:gs pos="100000">
              <a:schemeClr val="accent4">
                <a:shade val="80000"/>
                <a:hueOff val="132061"/>
                <a:satOff val="-7564"/>
                <a:lumOff val="838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Contribute additional resources that support operational needs and allow officers to focus on core duties</a:t>
          </a:r>
          <a:endParaRPr lang="en-US" sz="2200" kern="1200"/>
        </a:p>
      </dsp:txBody>
      <dsp:txXfrm>
        <a:off x="42722" y="1803336"/>
        <a:ext cx="7544672" cy="789716"/>
      </dsp:txXfrm>
    </dsp:sp>
    <dsp:sp modelId="{C88C132C-5F16-4DA5-BD9C-5874741E6B7F}">
      <dsp:nvSpPr>
        <dsp:cNvPr id="0" name=""/>
        <dsp:cNvSpPr/>
      </dsp:nvSpPr>
      <dsp:spPr>
        <a:xfrm>
          <a:off x="0" y="2699134"/>
          <a:ext cx="7630116" cy="875160"/>
        </a:xfrm>
        <a:prstGeom prst="roundRect">
          <a:avLst/>
        </a:prstGeom>
        <a:gradFill rotWithShape="0">
          <a:gsLst>
            <a:gs pos="0">
              <a:schemeClr val="accent4">
                <a:shade val="80000"/>
                <a:hueOff val="264123"/>
                <a:satOff val="-15129"/>
                <a:lumOff val="16770"/>
                <a:alphaOff val="0"/>
                <a:satMod val="103000"/>
                <a:lumMod val="102000"/>
                <a:tint val="94000"/>
              </a:schemeClr>
            </a:gs>
            <a:gs pos="50000">
              <a:schemeClr val="accent4">
                <a:shade val="80000"/>
                <a:hueOff val="264123"/>
                <a:satOff val="-15129"/>
                <a:lumOff val="16770"/>
                <a:alphaOff val="0"/>
                <a:satMod val="110000"/>
                <a:lumMod val="100000"/>
                <a:shade val="100000"/>
              </a:schemeClr>
            </a:gs>
            <a:gs pos="100000">
              <a:schemeClr val="accent4">
                <a:shade val="80000"/>
                <a:hueOff val="264123"/>
                <a:satOff val="-15129"/>
                <a:lumOff val="167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Use personal skills and experience to assist with community engagement and involvement initiatives</a:t>
          </a:r>
          <a:endParaRPr lang="en-US" sz="2200" kern="1200"/>
        </a:p>
      </dsp:txBody>
      <dsp:txXfrm>
        <a:off x="42722" y="2741856"/>
        <a:ext cx="7544672" cy="789716"/>
      </dsp:txXfrm>
    </dsp:sp>
    <dsp:sp modelId="{D9BA4038-AAEA-4F02-BD98-F1E3876E923B}">
      <dsp:nvSpPr>
        <dsp:cNvPr id="0" name=""/>
        <dsp:cNvSpPr/>
      </dsp:nvSpPr>
      <dsp:spPr>
        <a:xfrm>
          <a:off x="0" y="3637654"/>
          <a:ext cx="7630116" cy="875160"/>
        </a:xfrm>
        <a:prstGeom prst="roundRect">
          <a:avLst/>
        </a:prstGeom>
        <a:gradFill rotWithShape="0">
          <a:gsLst>
            <a:gs pos="0">
              <a:schemeClr val="accent4">
                <a:shade val="80000"/>
                <a:hueOff val="396184"/>
                <a:satOff val="-22693"/>
                <a:lumOff val="25156"/>
                <a:alphaOff val="0"/>
                <a:satMod val="103000"/>
                <a:lumMod val="102000"/>
                <a:tint val="94000"/>
              </a:schemeClr>
            </a:gs>
            <a:gs pos="50000">
              <a:schemeClr val="accent4">
                <a:shade val="80000"/>
                <a:hueOff val="396184"/>
                <a:satOff val="-22693"/>
                <a:lumOff val="25156"/>
                <a:alphaOff val="0"/>
                <a:satMod val="110000"/>
                <a:lumMod val="100000"/>
                <a:shade val="100000"/>
              </a:schemeClr>
            </a:gs>
            <a:gs pos="100000">
              <a:schemeClr val="accent4">
                <a:shade val="80000"/>
                <a:hueOff val="396184"/>
                <a:satOff val="-22693"/>
                <a:lumOff val="2515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Strengthen relationships between the police and local communities</a:t>
          </a:r>
          <a:endParaRPr lang="en-US" sz="2200" kern="1200"/>
        </a:p>
      </dsp:txBody>
      <dsp:txXfrm>
        <a:off x="42722" y="3680376"/>
        <a:ext cx="7544672" cy="789716"/>
      </dsp:txXfrm>
    </dsp:sp>
    <dsp:sp modelId="{D7DAFED4-61EC-4012-B823-8F4723E69D1C}">
      <dsp:nvSpPr>
        <dsp:cNvPr id="0" name=""/>
        <dsp:cNvSpPr/>
      </dsp:nvSpPr>
      <dsp:spPr>
        <a:xfrm>
          <a:off x="0" y="4576174"/>
          <a:ext cx="7630116" cy="875160"/>
        </a:xfrm>
        <a:prstGeom prst="roundRect">
          <a:avLst/>
        </a:prstGeom>
        <a:gradFill rotWithShape="0">
          <a:gsLst>
            <a:gs pos="0">
              <a:schemeClr val="accent4">
                <a:shade val="80000"/>
                <a:hueOff val="528246"/>
                <a:satOff val="-30258"/>
                <a:lumOff val="33541"/>
                <a:alphaOff val="0"/>
                <a:satMod val="103000"/>
                <a:lumMod val="102000"/>
                <a:tint val="94000"/>
              </a:schemeClr>
            </a:gs>
            <a:gs pos="50000">
              <a:schemeClr val="accent4">
                <a:shade val="80000"/>
                <a:hueOff val="528246"/>
                <a:satOff val="-30258"/>
                <a:lumOff val="33541"/>
                <a:alphaOff val="0"/>
                <a:satMod val="110000"/>
                <a:lumMod val="100000"/>
                <a:shade val="100000"/>
              </a:schemeClr>
            </a:gs>
            <a:gs pos="100000">
              <a:schemeClr val="accent4">
                <a:shade val="80000"/>
                <a:hueOff val="528246"/>
                <a:satOff val="-30258"/>
                <a:lumOff val="335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Bring diverse life experience and skills that add value to both the force and the wider </a:t>
          </a:r>
          <a:r>
            <a:rPr lang="en-GB" sz="2200" kern="1200">
              <a:latin typeface="Aptos Display" panose="020F0302020204030204"/>
            </a:rPr>
            <a:t>community </a:t>
          </a:r>
          <a:endParaRPr lang="en-US" sz="2200" kern="1200">
            <a:latin typeface="Aptos Display" panose="020F0302020204030204"/>
          </a:endParaRPr>
        </a:p>
      </dsp:txBody>
      <dsp:txXfrm>
        <a:off x="42722" y="4618896"/>
        <a:ext cx="7544672"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4BFB5C-C18A-4AE5-ADB2-23E2ACE4744A}" type="datetimeFigureOut">
              <a:t>1/18/2026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D5889-6100-4394-97E1-2EE97CE894B8}" type="slidenum">
              <a:t>‹#›</a:t>
            </a:fld>
            <a:endParaRPr lang="en-GB"/>
          </a:p>
        </p:txBody>
      </p:sp>
    </p:spTree>
    <p:extLst>
      <p:ext uri="{BB962C8B-B14F-4D97-AF65-F5344CB8AC3E}">
        <p14:creationId xmlns:p14="http://schemas.microsoft.com/office/powerpoint/2010/main" val="122393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rPr>
              <a:t>In this </a:t>
            </a:r>
            <a:r>
              <a:rPr lang="en-GB" dirty="0" err="1">
                <a:solidFill>
                  <a:srgbClr val="000000"/>
                </a:solidFill>
              </a:rPr>
              <a:t>presntation</a:t>
            </a:r>
            <a:r>
              <a:rPr lang="en-GB" dirty="0">
                <a:solidFill>
                  <a:srgbClr val="000000"/>
                </a:solidFill>
              </a:rPr>
              <a:t>, I'll be discussing the volunteer position I've selected and how it directly relates to my intended career path. I can obtain first-hand experience, important skills, and gain a deeper understanding of the duties associated with working in the police force.</a:t>
            </a:r>
            <a:endParaRPr lang="en-US" dirty="0">
              <a:solidFill>
                <a:srgbClr val="000000"/>
              </a:solidFill>
            </a:endParaRPr>
          </a:p>
          <a:p>
            <a:r>
              <a:rPr lang="en-GB" dirty="0">
                <a:solidFill>
                  <a:srgbClr val="000000"/>
                </a:solidFill>
              </a:rPr>
              <a:t>I hope to volunteer with Emma from South Wales Police support volunteers at the Help Point on Wind Street in Swansea. This position focusses on assisting people in the night, especially those who are intoxicated or unruly, and making sure they are safe and well. </a:t>
            </a:r>
          </a:p>
          <a:p>
            <a:r>
              <a:rPr lang="en-GB" dirty="0">
                <a:solidFill>
                  <a:srgbClr val="000000"/>
                </a:solidFill>
              </a:rPr>
              <a:t>Being one of Swansea's biggest nightlife districts, Wind Street is a great place to get practical experience handling difficult circumstances and vulnerable </a:t>
            </a:r>
            <a:r>
              <a:rPr lang="en-GB" dirty="0" err="1">
                <a:solidFill>
                  <a:srgbClr val="000000"/>
                </a:solidFill>
              </a:rPr>
              <a:t>people.I</a:t>
            </a:r>
            <a:r>
              <a:rPr lang="en-GB" dirty="0">
                <a:solidFill>
                  <a:srgbClr val="000000"/>
                </a:solidFill>
              </a:rPr>
              <a:t> will be expected to perform a variety of duties while volunteering. These include sponsoring community engagement programs, working with police officers during the evening economy, and helping neighbourhood policing teams build good relationships with their local communities. In addition, I'll assist with website updates, community surveys, flyer and newsletter distribution, and basic administrative tasks. I will also aid with local events and deal with lost, stolen, or found property, all of which support community safety and public </a:t>
            </a:r>
            <a:r>
              <a:rPr lang="en-GB" dirty="0" err="1">
                <a:solidFill>
                  <a:srgbClr val="000000"/>
                </a:solidFill>
              </a:rPr>
              <a:t>trust.I</a:t>
            </a:r>
            <a:r>
              <a:rPr lang="en-GB" dirty="0">
                <a:solidFill>
                  <a:srgbClr val="000000"/>
                </a:solidFill>
              </a:rPr>
              <a:t> will be working two of Wind Street's busiest days—Wednesday and Saturday nights—in order to complete my minimum 80 volunteer hours. These shifts will provide me invaluable experience in high-stress situations and let me see how volunteers and police officers collaborate to maintain public safety. Additionally, I will collaborate with South Wales Police at pop-up events, which will expand my knowledge of community involvement, cooperation, and policing. All things considered, this volunteer opportunity really helps my future professional goals by providing me with real-world experience and understanding of the police's position in the community.</a:t>
            </a:r>
            <a:endParaRPr lang="en-GB">
              <a:ea typeface="Calibri"/>
              <a:cs typeface="Calibri"/>
            </a:endParaRPr>
          </a:p>
        </p:txBody>
      </p:sp>
      <p:sp>
        <p:nvSpPr>
          <p:cNvPr id="4" name="Slide Number Placeholder 3"/>
          <p:cNvSpPr>
            <a:spLocks noGrp="1"/>
          </p:cNvSpPr>
          <p:nvPr>
            <p:ph type="sldNum" sz="quarter" idx="5"/>
          </p:nvPr>
        </p:nvSpPr>
        <p:spPr/>
        <p:txBody>
          <a:bodyPr/>
          <a:lstStyle/>
          <a:p>
            <a:fld id="{9D3D5889-6100-4394-97E1-2EE97CE894B8}" type="slidenum">
              <a:t>2</a:t>
            </a:fld>
            <a:endParaRPr lang="en-GB"/>
          </a:p>
        </p:txBody>
      </p:sp>
    </p:spTree>
    <p:extLst>
      <p:ext uri="{BB962C8B-B14F-4D97-AF65-F5344CB8AC3E}">
        <p14:creationId xmlns:p14="http://schemas.microsoft.com/office/powerpoint/2010/main" val="2713113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GB"/>
              <a:t>I have decided to volunteer with South Wales Police Support Volunteers because I think this position will give me invaluable experience that will be very useful for my future career. I will be able to obtain first-hand knowledge of the reality of modern policing through volunteering in the police force, including the difficulties officers encounter daily and the significance of professionalism, teamwork, and efficient communication. I'm especially interested in improving my capacity to handle emotionally charged and high-conflict situations in a calm, collected, and productive way. I will also be able to learn more about community policing and the critical role that public participation plays in fostering trust and maintaining public safety thanks to this chance. I'm excited to make a good contribution while developing important personal and professional abilities like accountability, resilience, and problem-solving. I consider working with South Wales Police Support Volunteers to be a fantastic chance for skill development, personal development, and engagement with the </a:t>
            </a:r>
            <a:r>
              <a:rPr lang="en-GB" err="1"/>
              <a:t>community.By</a:t>
            </a:r>
            <a:r>
              <a:rPr lang="en-GB"/>
              <a:t> witnessing and supporting the work of officers and staff, I intend to get a realistic understanding of the responsibilities and expectations of the role. In addition to assisting me in determining whether a career in law enforcement is suited for me, this experience will provide me with useful knowledge and expertise that I can use in any professional setting.</a:t>
            </a:r>
            <a:endParaRPr lang="en-GB">
              <a:ea typeface="Calibri"/>
              <a:cs typeface="Calibri"/>
            </a:endParaRPr>
          </a:p>
        </p:txBody>
      </p:sp>
      <p:sp>
        <p:nvSpPr>
          <p:cNvPr id="4" name="Slide Number Placeholder 3"/>
          <p:cNvSpPr>
            <a:spLocks noGrp="1"/>
          </p:cNvSpPr>
          <p:nvPr>
            <p:ph type="sldNum" sz="quarter" idx="5"/>
          </p:nvPr>
        </p:nvSpPr>
        <p:spPr/>
        <p:txBody>
          <a:bodyPr/>
          <a:lstStyle/>
          <a:p>
            <a:fld id="{9D3D5889-6100-4394-97E1-2EE97CE894B8}" type="slidenum">
              <a:rPr lang="en-GB"/>
              <a:t>3</a:t>
            </a:fld>
            <a:endParaRPr lang="en-GB"/>
          </a:p>
        </p:txBody>
      </p:sp>
    </p:spTree>
    <p:extLst>
      <p:ext uri="{BB962C8B-B14F-4D97-AF65-F5344CB8AC3E}">
        <p14:creationId xmlns:p14="http://schemas.microsoft.com/office/powerpoint/2010/main" val="1842290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By engaging in volunteering, I aim to gain useful experience that I may apply to my next assignments and throughout my future career. I want to provide myself with critical abilities and insights that will support me when I begin my path into the police. Volunteering offers a unique opportunity to build practical qualities such as communication, teamwork, problem-solving, and resilience—skills that are vital within policing and many other professional situations. In addition to increasing my professional abilities, I believe volunteering may have a tremendous positive impact on personal growth. It encourages individuals to grow self-esteem and confidence by stepping into new situations, taking on responsibilities, and connecting with a wide variety of people. It also increases wellbeing through a sense of purpose, contribution, and community involvement. In the near future I hope to go into a role as a special constable so by joining the police support volunteers I hope to be able to gain an insight on what special constables do In their day to day roles and how they help police officers and the community (College of policing,2020)</a:t>
            </a:r>
            <a:endParaRPr lang="en-GB">
              <a:ea typeface="Calibri" panose="020F0502020204030204"/>
              <a:cs typeface="Calibri" panose="020F0502020204030204"/>
            </a:endParaRPr>
          </a:p>
          <a:p>
            <a:pPr>
              <a:lnSpc>
                <a:spcPct val="90000"/>
              </a:lnSpc>
              <a:spcBef>
                <a:spcPts val="1000"/>
              </a:spcBef>
            </a:pPr>
            <a:r>
              <a:rPr lang="en-GB"/>
              <a:t>Volunteering offers the opportunity to obtain valuable experience in realistic. It also offers access to high-quality training and opportunity to develop new skills that may not be available elsewhere. These experiences help form a better understanding of how businesses operate and what it means to be part of a team working towards the same goal </a:t>
            </a: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D3D5889-6100-4394-97E1-2EE97CE894B8}" type="slidenum">
              <a:rPr lang="en-GB"/>
              <a:t>4</a:t>
            </a:fld>
            <a:endParaRPr lang="en-GB"/>
          </a:p>
        </p:txBody>
      </p:sp>
    </p:spTree>
    <p:extLst>
      <p:ext uri="{BB962C8B-B14F-4D97-AF65-F5344CB8AC3E}">
        <p14:creationId xmlns:p14="http://schemas.microsoft.com/office/powerpoint/2010/main" val="2053498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Volunteer positions in the workplace are intended to improve and support police work while giving local communities throughout the force area much-needed extra support. By doing supportive and non-core tasks, these positions help supplement the efforts of police officers and staff, freeing up qualified officers to concentrate on crucial policing activities. This results in better levels of community support and engagement, more efficient use of resources, and enhanced police visibility on the streets.</a:t>
            </a:r>
            <a:r>
              <a:rPr lang="en-GB"/>
              <a:t>By improving frontline capability and bolstering community safety, volunteers play a critical role in aiding law enforcement. Volunteers free up paid officers and staff to focus on essential operational responsibilities like investigating and responding to emergencies by taking on a variety of supportive </a:t>
            </a:r>
            <a:r>
              <a:rPr lang="en-GB" err="1"/>
              <a:t>chores.By</a:t>
            </a:r>
            <a:r>
              <a:rPr lang="en-GB"/>
              <a:t> sponsoring neighbourhood events, offering advise on preventing crime, and obtaining local intelligence on problems like drug selling or speeding, volunteers—who are also members of the community—also aid in bridging the gap between locals and the police, fostering cooperation and confidence. Additionally, a large number of volunteers provide invaluable specialised skills from their professional backgrounds, such as proficiency in fields like fraud, cybercrime, or languages, as well as assistance with investigations and education for vulnerable populations. Additionally, volunteers are crucial in assisting victims and witnesses traverse the criminal justice system during difficult times by providing both practical and emotional support, such as participation in restorative justice programs (</a:t>
            </a:r>
            <a:r>
              <a:rPr lang="en-GB">
                <a:highlight>
                  <a:srgbClr val="FFFFFF"/>
                </a:highlight>
              </a:rPr>
              <a:t>Hampshire and Isle of Wight Constabulary’s, 2024)</a:t>
            </a:r>
            <a:endParaRPr lang="en-US"/>
          </a:p>
        </p:txBody>
      </p:sp>
      <p:sp>
        <p:nvSpPr>
          <p:cNvPr id="4" name="Slide Number Placeholder 3"/>
          <p:cNvSpPr>
            <a:spLocks noGrp="1"/>
          </p:cNvSpPr>
          <p:nvPr>
            <p:ph type="sldNum" sz="quarter" idx="5"/>
          </p:nvPr>
        </p:nvSpPr>
        <p:spPr/>
        <p:txBody>
          <a:bodyPr/>
          <a:lstStyle/>
          <a:p>
            <a:fld id="{9D3D5889-6100-4394-97E1-2EE97CE894B8}" type="slidenum">
              <a:rPr lang="en-GB"/>
              <a:t>5</a:t>
            </a:fld>
            <a:endParaRPr lang="en-GB"/>
          </a:p>
        </p:txBody>
      </p:sp>
    </p:spTree>
    <p:extLst>
      <p:ext uri="{BB962C8B-B14F-4D97-AF65-F5344CB8AC3E}">
        <p14:creationId xmlns:p14="http://schemas.microsoft.com/office/powerpoint/2010/main" val="2589522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development as future police officer will be greatly aided by my work as a Police Support Volunteer, which will provide me with first-hand knowledge of how the police force functions and the difficulties that officers and staff encounter daily. I will gain a solid grasp of community policing, communication techniques, and the significance of professionalism and moral decision-making by assisting frontline teams and interacting with the public. In addition to learning about vulnerability, crime prevention, and safeguarding, the position will help me develop my problem-solving, resilience, and teamwork abilities. Working directly with police officers and staff will also help me comprehend organisational procedures, acquire effective policing techniques, and reinforce the ideals of service, integrity, and respect. My ability to contribute more successfully from the beginning of my policing career will be enhanced by this experience, which will also better prepare me for my possible future career in the police force.</a:t>
            </a:r>
            <a:endParaRPr lang="en-US" dirty="0"/>
          </a:p>
        </p:txBody>
      </p:sp>
      <p:sp>
        <p:nvSpPr>
          <p:cNvPr id="4" name="Slide Number Placeholder 3"/>
          <p:cNvSpPr>
            <a:spLocks noGrp="1"/>
          </p:cNvSpPr>
          <p:nvPr>
            <p:ph type="sldNum" sz="quarter" idx="5"/>
          </p:nvPr>
        </p:nvSpPr>
        <p:spPr/>
        <p:txBody>
          <a:bodyPr/>
          <a:lstStyle/>
          <a:p>
            <a:fld id="{9D3D5889-6100-4394-97E1-2EE97CE894B8}" type="slidenum">
              <a:rPr lang="en-GB"/>
              <a:t>6</a:t>
            </a:fld>
            <a:endParaRPr lang="en-GB"/>
          </a:p>
        </p:txBody>
      </p:sp>
    </p:spTree>
    <p:extLst>
      <p:ext uri="{BB962C8B-B14F-4D97-AF65-F5344CB8AC3E}">
        <p14:creationId xmlns:p14="http://schemas.microsoft.com/office/powerpoint/2010/main" val="3880017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spcAft>
                <a:spcPct val="35000"/>
              </a:spcAft>
            </a:pPr>
            <a:r>
              <a:rPr lang="en-GB" dirty="0"/>
              <a:t>I hope to add value to South Wales Police by providing dependable and professional support to police officers and staff, helping enhance daily policing operations, contribute additional resources that support operational needs and allow officers to focus on core duties, use personal skills and experience to assist with community engagement and involvement </a:t>
            </a:r>
            <a:r>
              <a:rPr lang="en-GB" err="1"/>
              <a:t>initiatives,strengthen</a:t>
            </a:r>
            <a:r>
              <a:rPr lang="en-GB" dirty="0"/>
              <a:t> relationships between the police and local communities and bring diverse life experience and skills that add value to both the force and the wider community . As a Police Support Volunteer, I am aware that volunteers are a well-established member of the law enforcement community and that they offer extra resources to enhance daily police operations and strengthen ties with nearby communities. I would use my own abilities and experiences to help meet operational needs and community involvement initiatives. Volunteers contribute a diverse range of life experiences and skills that benefit the force and the larger community (Gwent police, ND)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9D3D5889-6100-4394-97E1-2EE97CE894B8}" type="slidenum">
              <a:rPr lang="en-GB"/>
              <a:t>7</a:t>
            </a:fld>
            <a:endParaRPr lang="en-GB"/>
          </a:p>
        </p:txBody>
      </p:sp>
    </p:spTree>
    <p:extLst>
      <p:ext uri="{BB962C8B-B14F-4D97-AF65-F5344CB8AC3E}">
        <p14:creationId xmlns:p14="http://schemas.microsoft.com/office/powerpoint/2010/main" val="878765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 chose this volunteering opportunity because it matches closely with the route, I want my future studies and career to go. It allows me the chance to build vital skills, gain real-world insight into the work, and grow confidence in a professional atmosphere. Even though I haven't finished the placement yet, I think it will help me develop both intellectually and personally and give me a better idea of the kind of work I want to do in the future. Overall, this chance is a significant step in preparing myself for the career pathway I am looking for (</a:t>
            </a:r>
            <a:r>
              <a:rPr lang="en-GB" dirty="0">
                <a:highlight>
                  <a:srgbClr val="FFFFFF"/>
                </a:highlight>
              </a:rPr>
              <a:t>(Royal Voluntary Service, 2021)</a:t>
            </a:r>
            <a:endParaRPr lang="en-US" dirty="0"/>
          </a:p>
        </p:txBody>
      </p:sp>
      <p:sp>
        <p:nvSpPr>
          <p:cNvPr id="4" name="Slide Number Placeholder 3"/>
          <p:cNvSpPr>
            <a:spLocks noGrp="1"/>
          </p:cNvSpPr>
          <p:nvPr>
            <p:ph type="sldNum" sz="quarter" idx="5"/>
          </p:nvPr>
        </p:nvSpPr>
        <p:spPr/>
        <p:txBody>
          <a:bodyPr/>
          <a:lstStyle/>
          <a:p>
            <a:fld id="{9D3D5889-6100-4394-97E1-2EE97CE894B8}" type="slidenum">
              <a:rPr lang="en-GB"/>
              <a:t>8</a:t>
            </a:fld>
            <a:endParaRPr lang="en-GB"/>
          </a:p>
        </p:txBody>
      </p:sp>
    </p:spTree>
    <p:extLst>
      <p:ext uri="{BB962C8B-B14F-4D97-AF65-F5344CB8AC3E}">
        <p14:creationId xmlns:p14="http://schemas.microsoft.com/office/powerpoint/2010/main" val="3672696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law.ac.uk/resources/blog/the-benefits-of-volunteering/" TargetMode="External"/><Relationship Id="rId3" Type="http://schemas.openxmlformats.org/officeDocument/2006/relationships/hyperlink" Target="https://www.college.police.uk/guidance/police-support-volunteers" TargetMode="External"/><Relationship Id="rId7" Type="http://schemas.openxmlformats.org/officeDocument/2006/relationships/hyperlink" Target="https://hampshirepolicejobs.co.uk/volunteering/police-support-volunteers/" TargetMode="External"/><Relationship Id="rId2" Type="http://schemas.openxmlformats.org/officeDocument/2006/relationships/hyperlink" Target="https://www.citizensadvice.org.uk/about-us/information/understanding-the-benefits-of-volunteering/" TargetMode="External"/><Relationship Id="rId1" Type="http://schemas.openxmlformats.org/officeDocument/2006/relationships/slideLayout" Target="../slideLayouts/slideLayout2.xml"/><Relationship Id="rId6" Type="http://schemas.openxmlformats.org/officeDocument/2006/relationships/hyperlink" Target="https://www.gwent.police.uk/police-forces/gwent-police/areas/careers/join-us/volunteering-with-us/" TargetMode="External"/><Relationship Id="rId11" Type="http://schemas.openxmlformats.org/officeDocument/2006/relationships/hyperlink" Target="https://www.sussex.police.uk/police-forces/sussex-police/areas/careers/jobs/volunteers/#:~:text=How%20do%20volunteers%20help?,streets%20and%20improved%20community%20support" TargetMode="External"/><Relationship Id="rId5" Type="http://schemas.openxmlformats.org/officeDocument/2006/relationships/hyperlink" Target="https://www.counterterrorism.police.uk/common-questions/" TargetMode="External"/><Relationship Id="rId10" Type="http://schemas.openxmlformats.org/officeDocument/2006/relationships/hyperlink" Target="https://www.south-wales.police.uk/police-forces/south-wales-police/areas/careers/careers/volunteers-and-special-constables/police-support-volunteers/" TargetMode="External"/><Relationship Id="rId4" Type="http://schemas.openxmlformats.org/officeDocument/2006/relationships/hyperlink" Target="https://www.college.police.uk/guidance/special-constables" TargetMode="External"/><Relationship Id="rId9" Type="http://schemas.openxmlformats.org/officeDocument/2006/relationships/hyperlink" Target="https://www.royalvoluntaryservice.org.uk/news/volunteering/volunteering-key-to-improving-job-prospect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ing | Buckinghamshire New University">
            <a:extLst>
              <a:ext uri="{FF2B5EF4-FFF2-40B4-BE49-F238E27FC236}">
                <a16:creationId xmlns:a16="http://schemas.microsoft.com/office/drawing/2014/main" id="{5004939A-081C-4A12-206D-5B8DBDA338DB}"/>
              </a:ext>
            </a:extLst>
          </p:cNvPr>
          <p:cNvPicPr>
            <a:picLocks noChangeAspect="1"/>
          </p:cNvPicPr>
          <p:nvPr/>
        </p:nvPicPr>
        <p:blipFill>
          <a:blip r:embed="rId2">
            <a:alphaModFix amt="50000"/>
          </a:blip>
          <a:srcRect l="73" r="121" b="-1"/>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Gateway to employment</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rPr>
              <a:t>Erin Child</a:t>
            </a:r>
          </a:p>
          <a:p>
            <a:r>
              <a:rPr lang="en-GB">
                <a:solidFill>
                  <a:srgbClr val="FFFFFF"/>
                </a:solidFill>
                <a:ea typeface="+mn-lt"/>
                <a:cs typeface="+mn-lt"/>
              </a:rPr>
              <a:t>2402706</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B8B24-ADE2-271B-7B2F-D23558E930C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a:t>
            </a:r>
          </a:p>
        </p:txBody>
      </p:sp>
      <p:graphicFrame>
        <p:nvGraphicFramePr>
          <p:cNvPr id="5" name="Content Placeholder 2">
            <a:extLst>
              <a:ext uri="{FF2B5EF4-FFF2-40B4-BE49-F238E27FC236}">
                <a16:creationId xmlns:a16="http://schemas.microsoft.com/office/drawing/2014/main" id="{145D58F2-987B-DB21-F949-F60D5FC72E00}"/>
              </a:ext>
            </a:extLst>
          </p:cNvPr>
          <p:cNvGraphicFramePr>
            <a:graphicFrameLocks noGrp="1"/>
          </p:cNvGraphicFramePr>
          <p:nvPr>
            <p:ph idx="1"/>
            <p:extLst>
              <p:ext uri="{D42A27DB-BD31-4B8C-83A1-F6EECF244321}">
                <p14:modId xmlns:p14="http://schemas.microsoft.com/office/powerpoint/2010/main" val="24227138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 name="TextBox 47">
            <a:extLst>
              <a:ext uri="{FF2B5EF4-FFF2-40B4-BE49-F238E27FC236}">
                <a16:creationId xmlns:a16="http://schemas.microsoft.com/office/drawing/2014/main" id="{43D2FD7F-BB6D-E3FA-1B06-CF58F4397733}"/>
              </a:ext>
            </a:extLst>
          </p:cNvPr>
          <p:cNvSpPr txBox="1"/>
          <p:nvPr/>
        </p:nvSpPr>
        <p:spPr>
          <a:xfrm>
            <a:off x="4354285" y="6375918"/>
            <a:ext cx="3374571"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44444"/>
                </a:solidFill>
                <a:latin typeface="Aptos"/>
                <a:ea typeface="Calibri"/>
                <a:cs typeface="Calibri"/>
              </a:rPr>
              <a:t>(South Wales Police,2025)</a:t>
            </a:r>
            <a:endParaRPr lang="en-US" sz="2000">
              <a:latin typeface="Aptos"/>
            </a:endParaRPr>
          </a:p>
          <a:p>
            <a:pPr algn="l"/>
            <a:endParaRPr lang="en-GB"/>
          </a:p>
        </p:txBody>
      </p:sp>
    </p:spTree>
    <p:extLst>
      <p:ext uri="{BB962C8B-B14F-4D97-AF65-F5344CB8AC3E}">
        <p14:creationId xmlns:p14="http://schemas.microsoft.com/office/powerpoint/2010/main" val="2961779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8C20C-FA2A-C1B8-3016-6EFBE04AE63C}"/>
              </a:ext>
            </a:extLst>
          </p:cNvPr>
          <p:cNvSpPr>
            <a:spLocks noGrp="1"/>
          </p:cNvSpPr>
          <p:nvPr>
            <p:ph type="title"/>
          </p:nvPr>
        </p:nvSpPr>
        <p:spPr>
          <a:xfrm>
            <a:off x="347849" y="378841"/>
            <a:ext cx="6002110" cy="1495425"/>
          </a:xfrm>
        </p:spPr>
        <p:txBody>
          <a:bodyPr>
            <a:normAutofit/>
          </a:bodyPr>
          <a:lstStyle/>
          <a:p>
            <a:r>
              <a:rPr lang="en-GB" sz="4000"/>
              <a:t>Why have I chosen this volunteering?</a:t>
            </a:r>
          </a:p>
        </p:txBody>
      </p:sp>
      <p:sp>
        <p:nvSpPr>
          <p:cNvPr id="3" name="Content Placeholder 2">
            <a:extLst>
              <a:ext uri="{FF2B5EF4-FFF2-40B4-BE49-F238E27FC236}">
                <a16:creationId xmlns:a16="http://schemas.microsoft.com/office/drawing/2014/main" id="{1B88CDC0-E9F0-6A6A-1660-682BFA27ADE7}"/>
              </a:ext>
            </a:extLst>
          </p:cNvPr>
          <p:cNvSpPr>
            <a:spLocks noGrp="1"/>
          </p:cNvSpPr>
          <p:nvPr>
            <p:ph idx="1"/>
          </p:nvPr>
        </p:nvSpPr>
        <p:spPr>
          <a:xfrm>
            <a:off x="405360" y="2074388"/>
            <a:ext cx="6433430" cy="4462279"/>
          </a:xfrm>
        </p:spPr>
        <p:txBody>
          <a:bodyPr vert="horz" lIns="91440" tIns="45720" rIns="91440" bIns="45720" rtlCol="0" anchor="t">
            <a:normAutofit/>
          </a:bodyPr>
          <a:lstStyle/>
          <a:p>
            <a:pPr>
              <a:buNone/>
            </a:pPr>
            <a:endParaRPr lang="en-GB" sz="2000"/>
          </a:p>
          <a:p>
            <a:pPr>
              <a:buNone/>
            </a:pPr>
            <a:endParaRPr lang="en-GB" sz="2000"/>
          </a:p>
          <a:p>
            <a:pPr>
              <a:buNone/>
            </a:pPr>
            <a:endParaRPr lang="en-GB" sz="2000"/>
          </a:p>
          <a:p>
            <a:pPr>
              <a:buNone/>
            </a:pPr>
            <a:endParaRPr lang="en-GB" sz="2000"/>
          </a:p>
          <a:p>
            <a:pPr>
              <a:buNone/>
            </a:pPr>
            <a:endParaRPr lang="en-GB" sz="2000"/>
          </a:p>
          <a:p>
            <a:pPr marL="0" indent="0">
              <a:buNone/>
            </a:pPr>
            <a:endParaRPr lang="en-GB" sz="2000"/>
          </a:p>
        </p:txBody>
      </p:sp>
      <p:pic>
        <p:nvPicPr>
          <p:cNvPr id="4" name="Picture 3" descr="Police Support Volunteers |">
            <a:extLst>
              <a:ext uri="{FF2B5EF4-FFF2-40B4-BE49-F238E27FC236}">
                <a16:creationId xmlns:a16="http://schemas.microsoft.com/office/drawing/2014/main" id="{A738AE40-33F1-6829-E5DF-D5651BF43F04}"/>
              </a:ext>
            </a:extLst>
          </p:cNvPr>
          <p:cNvPicPr>
            <a:picLocks noChangeAspect="1"/>
          </p:cNvPicPr>
          <p:nvPr/>
        </p:nvPicPr>
        <p:blipFill>
          <a:blip r:embed="rId3"/>
          <a:srcRect r="2935"/>
          <a:stretch>
            <a:fillRect/>
          </a:stretch>
        </p:blipFill>
        <p:spPr>
          <a:xfrm>
            <a:off x="7199440" y="10"/>
            <a:ext cx="4992560" cy="6857990"/>
          </a:xfrm>
          <a:prstGeom prst="rect">
            <a:avLst/>
          </a:prstGeom>
          <a:effectLst/>
        </p:spPr>
      </p:pic>
      <p:sp>
        <p:nvSpPr>
          <p:cNvPr id="5" name="TextBox 4">
            <a:extLst>
              <a:ext uri="{FF2B5EF4-FFF2-40B4-BE49-F238E27FC236}">
                <a16:creationId xmlns:a16="http://schemas.microsoft.com/office/drawing/2014/main" id="{94477D64-6722-2339-1A5E-ED95371FF44C}"/>
              </a:ext>
            </a:extLst>
          </p:cNvPr>
          <p:cNvSpPr txBox="1"/>
          <p:nvPr/>
        </p:nvSpPr>
        <p:spPr>
          <a:xfrm>
            <a:off x="342408" y="2075636"/>
            <a:ext cx="579521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I have chosen to volunteer with South Wales Police Support Volunteers because I believe it will provide me with crucial experience that will be highly transferable to my future career. It will also hopefully provide me with an insight of what the police deal with and how to deal with high conflict situations. I am eager to broaden my understanding of policing and community engagement, and I see this opportunity as an excellent way to develop both personally and professionally (College of Policing, </a:t>
            </a:r>
            <a:r>
              <a:rPr lang="en-GB" sz="2000" err="1">
                <a:ea typeface="+mn-lt"/>
                <a:cs typeface="+mn-lt"/>
              </a:rPr>
              <a:t>n.d</a:t>
            </a:r>
            <a:r>
              <a:rPr lang="en-GB" sz="2000">
                <a:ea typeface="+mn-lt"/>
                <a:cs typeface="+mn-lt"/>
              </a:rPr>
              <a:t>)</a:t>
            </a:r>
            <a:endParaRPr lang="en-US" sz="2000"/>
          </a:p>
        </p:txBody>
      </p:sp>
    </p:spTree>
    <p:extLst>
      <p:ext uri="{BB962C8B-B14F-4D97-AF65-F5344CB8AC3E}">
        <p14:creationId xmlns:p14="http://schemas.microsoft.com/office/powerpoint/2010/main" val="1311111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C0F23-4E33-8924-F6DA-D9B576DC2672}"/>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How it benefits me?</a:t>
            </a:r>
          </a:p>
        </p:txBody>
      </p:sp>
      <p:sp>
        <p:nvSpPr>
          <p:cNvPr id="3" name="Content Placeholder 2">
            <a:extLst>
              <a:ext uri="{FF2B5EF4-FFF2-40B4-BE49-F238E27FC236}">
                <a16:creationId xmlns:a16="http://schemas.microsoft.com/office/drawing/2014/main" id="{43C8A792-8E7C-9474-779D-606BBFD5E3CC}"/>
              </a:ext>
            </a:extLst>
          </p:cNvPr>
          <p:cNvSpPr>
            <a:spLocks noGrp="1"/>
          </p:cNvSpPr>
          <p:nvPr>
            <p:ph idx="1"/>
          </p:nvPr>
        </p:nvSpPr>
        <p:spPr>
          <a:xfrm>
            <a:off x="838200" y="2398626"/>
            <a:ext cx="5158427" cy="3730460"/>
          </a:xfrm>
        </p:spPr>
        <p:txBody>
          <a:bodyPr vert="horz" lIns="91440" tIns="45720" rIns="91440" bIns="45720" rtlCol="0">
            <a:normAutofit/>
          </a:bodyPr>
          <a:lstStyle/>
          <a:p>
            <a:pPr marL="0"/>
            <a:endParaRPr lang="en-US" sz="2000"/>
          </a:p>
          <a:p>
            <a:endParaRPr lang="en-US" sz="2000"/>
          </a:p>
          <a:p>
            <a:endParaRPr lang="en-US" sz="2000"/>
          </a:p>
        </p:txBody>
      </p:sp>
      <p:sp>
        <p:nvSpPr>
          <p:cNvPr id="4" name="TextBox 3">
            <a:extLst>
              <a:ext uri="{FF2B5EF4-FFF2-40B4-BE49-F238E27FC236}">
                <a16:creationId xmlns:a16="http://schemas.microsoft.com/office/drawing/2014/main" id="{F2669DF8-8C40-C12D-E529-19CCA0B7C4F8}"/>
              </a:ext>
            </a:extLst>
          </p:cNvPr>
          <p:cNvSpPr txBox="1"/>
          <p:nvPr/>
        </p:nvSpPr>
        <p:spPr>
          <a:xfrm>
            <a:off x="6189154" y="1708513"/>
            <a:ext cx="5164645" cy="37304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Aft>
                <a:spcPts val="600"/>
              </a:spcAft>
              <a:buFont typeface="Arial" panose="020B0604020202020204" pitchFamily="34" charset="0"/>
              <a:buChar char="•"/>
            </a:pPr>
            <a:r>
              <a:rPr lang="en-US" sz="2000"/>
              <a:t>make a positive difference to people's lives</a:t>
            </a:r>
          </a:p>
          <a:p>
            <a:pPr marL="228600" indent="-228600">
              <a:lnSpc>
                <a:spcPct val="90000"/>
              </a:lnSpc>
              <a:spcAft>
                <a:spcPts val="600"/>
              </a:spcAft>
              <a:buFont typeface="Arial" panose="020B0604020202020204" pitchFamily="34" charset="0"/>
              <a:buChar char="•"/>
            </a:pPr>
            <a:r>
              <a:rPr lang="en-US" sz="2000"/>
              <a:t>improve self-esteem, confidence and wellbeing</a:t>
            </a:r>
          </a:p>
          <a:p>
            <a:pPr marL="228600" indent="-228600">
              <a:lnSpc>
                <a:spcPct val="90000"/>
              </a:lnSpc>
              <a:spcAft>
                <a:spcPts val="600"/>
              </a:spcAft>
              <a:buFont typeface="Arial" panose="020B0604020202020204" pitchFamily="34" charset="0"/>
              <a:buChar char="•"/>
            </a:pPr>
            <a:r>
              <a:rPr lang="en-US" sz="2000"/>
              <a:t>gain invaluable work experience</a:t>
            </a:r>
          </a:p>
          <a:p>
            <a:pPr marL="228600" indent="-228600">
              <a:lnSpc>
                <a:spcPct val="90000"/>
              </a:lnSpc>
              <a:spcAft>
                <a:spcPts val="600"/>
              </a:spcAft>
              <a:buFont typeface="Arial" panose="020B0604020202020204" pitchFamily="34" charset="0"/>
              <a:buChar char="•"/>
            </a:pPr>
            <a:r>
              <a:rPr lang="en-US" sz="2000"/>
              <a:t>receive high-quality training and develop new skills</a:t>
            </a:r>
          </a:p>
          <a:p>
            <a:pPr marL="228600" indent="-228600">
              <a:lnSpc>
                <a:spcPct val="90000"/>
              </a:lnSpc>
              <a:spcAft>
                <a:spcPts val="600"/>
              </a:spcAft>
              <a:buFont typeface="Arial" panose="020B0604020202020204" pitchFamily="34" charset="0"/>
              <a:buChar char="•"/>
            </a:pPr>
            <a:r>
              <a:rPr lang="en-US" sz="2000"/>
              <a:t>use existing skills and knowledge to benefit the local community</a:t>
            </a:r>
          </a:p>
          <a:p>
            <a:pPr marL="228600" indent="-228600">
              <a:lnSpc>
                <a:spcPct val="90000"/>
              </a:lnSpc>
              <a:spcAft>
                <a:spcPts val="600"/>
              </a:spcAft>
              <a:buFont typeface="Arial" panose="020B0604020202020204" pitchFamily="34" charset="0"/>
              <a:buChar char="•"/>
            </a:pPr>
            <a:r>
              <a:rPr lang="en-US" sz="2000"/>
              <a:t>meet new people from a range of backgrounds</a:t>
            </a:r>
          </a:p>
          <a:p>
            <a:pPr marL="228600" indent="-228600">
              <a:lnSpc>
                <a:spcPct val="90000"/>
              </a:lnSpc>
              <a:spcAft>
                <a:spcPts val="600"/>
              </a:spcAft>
              <a:buFont typeface="Arial" panose="020B0604020202020204" pitchFamily="34" charset="0"/>
              <a:buChar char="•"/>
            </a:pPr>
            <a:r>
              <a:rPr lang="en-US" sz="2000"/>
              <a:t>feel valued and part of a team</a:t>
            </a:r>
          </a:p>
          <a:p>
            <a:pPr marL="228600" indent="-228600">
              <a:lnSpc>
                <a:spcPct val="90000"/>
              </a:lnSpc>
              <a:spcAft>
                <a:spcPts val="600"/>
              </a:spcAft>
              <a:buFont typeface="Arial" panose="020B0604020202020204" pitchFamily="34" charset="0"/>
              <a:buChar char="•"/>
            </a:pPr>
            <a:r>
              <a:rPr lang="en-US" sz="2000"/>
              <a:t>change the way things work for the better</a:t>
            </a:r>
          </a:p>
          <a:p>
            <a:pPr marL="228600"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a:t>(Citizens Advice, 2015)</a:t>
            </a:r>
          </a:p>
          <a:p>
            <a:pPr indent="-228600">
              <a:lnSpc>
                <a:spcPct val="90000"/>
              </a:lnSpc>
              <a:spcAft>
                <a:spcPts val="600"/>
              </a:spcAft>
              <a:buFont typeface="Arial" panose="020B0604020202020204" pitchFamily="34" charset="0"/>
              <a:buChar char="•"/>
            </a:pPr>
            <a:endParaRPr lang="en-US" sz="1400"/>
          </a:p>
        </p:txBody>
      </p:sp>
      <p:pic>
        <p:nvPicPr>
          <p:cNvPr id="6" name="Picture 5" descr="UK's most powerful police patrol cars used across the country including  'unusual' hot estate &amp; even a super-fast Tesla">
            <a:extLst>
              <a:ext uri="{FF2B5EF4-FFF2-40B4-BE49-F238E27FC236}">
                <a16:creationId xmlns:a16="http://schemas.microsoft.com/office/drawing/2014/main" id="{7A9F41A0-C34E-6D73-C73B-A7727D8B557B}"/>
              </a:ext>
            </a:extLst>
          </p:cNvPr>
          <p:cNvPicPr>
            <a:picLocks noChangeAspect="1"/>
          </p:cNvPicPr>
          <p:nvPr/>
        </p:nvPicPr>
        <p:blipFill>
          <a:blip r:embed="rId3"/>
          <a:stretch>
            <a:fillRect/>
          </a:stretch>
        </p:blipFill>
        <p:spPr>
          <a:xfrm>
            <a:off x="1388853" y="1999164"/>
            <a:ext cx="4065915" cy="3161598"/>
          </a:xfrm>
          <a:prstGeom prst="rect">
            <a:avLst/>
          </a:prstGeom>
        </p:spPr>
      </p:pic>
    </p:spTree>
    <p:extLst>
      <p:ext uri="{BB962C8B-B14F-4D97-AF65-F5344CB8AC3E}">
        <p14:creationId xmlns:p14="http://schemas.microsoft.com/office/powerpoint/2010/main" val="311054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39F60-6F95-BB6D-2A62-85612892036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How does it help the community?</a:t>
            </a:r>
          </a:p>
        </p:txBody>
      </p:sp>
      <p:graphicFrame>
        <p:nvGraphicFramePr>
          <p:cNvPr id="5" name="Content Placeholder 2">
            <a:extLst>
              <a:ext uri="{FF2B5EF4-FFF2-40B4-BE49-F238E27FC236}">
                <a16:creationId xmlns:a16="http://schemas.microsoft.com/office/drawing/2014/main" id="{07861D98-88E0-4D83-25C9-581F845E61F8}"/>
              </a:ext>
            </a:extLst>
          </p:cNvPr>
          <p:cNvGraphicFramePr>
            <a:graphicFrameLocks noGrp="1"/>
          </p:cNvGraphicFramePr>
          <p:nvPr>
            <p:ph idx="1"/>
            <p:extLst>
              <p:ext uri="{D42A27DB-BD31-4B8C-83A1-F6EECF244321}">
                <p14:modId xmlns:p14="http://schemas.microsoft.com/office/powerpoint/2010/main" val="147089680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7980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5D519-C899-B567-435C-D36B9CFBCD8F}"/>
              </a:ext>
            </a:extLst>
          </p:cNvPr>
          <p:cNvSpPr>
            <a:spLocks noGrp="1"/>
          </p:cNvSpPr>
          <p:nvPr>
            <p:ph type="title"/>
          </p:nvPr>
        </p:nvSpPr>
        <p:spPr>
          <a:xfrm>
            <a:off x="6417733" y="490537"/>
            <a:ext cx="5291663" cy="1628775"/>
          </a:xfrm>
        </p:spPr>
        <p:txBody>
          <a:bodyPr anchor="b">
            <a:normAutofit/>
          </a:bodyPr>
          <a:lstStyle/>
          <a:p>
            <a:r>
              <a:rPr lang="en-GB" sz="3400">
                <a:latin typeface="Roboto"/>
                <a:ea typeface="Roboto"/>
                <a:cs typeface="Roboto"/>
              </a:rPr>
              <a:t>How will that development contribute to your role when you are an officer?</a:t>
            </a:r>
            <a:endParaRPr lang="en-US" sz="3400"/>
          </a:p>
        </p:txBody>
      </p:sp>
      <p:pic>
        <p:nvPicPr>
          <p:cNvPr id="4" name="Picture 3" descr="Police Community Support Officer - Northumbria Police">
            <a:extLst>
              <a:ext uri="{FF2B5EF4-FFF2-40B4-BE49-F238E27FC236}">
                <a16:creationId xmlns:a16="http://schemas.microsoft.com/office/drawing/2014/main" id="{B7361A4C-54F2-C666-23C4-5C74A30D88C5}"/>
              </a:ext>
            </a:extLst>
          </p:cNvPr>
          <p:cNvPicPr>
            <a:picLocks noChangeAspect="1"/>
          </p:cNvPicPr>
          <p:nvPr/>
        </p:nvPicPr>
        <p:blipFill>
          <a:blip r:embed="rId3"/>
          <a:srcRect l="3925" r="46063"/>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86153A39-D111-EA81-2416-E69B180D8E07}"/>
              </a:ext>
            </a:extLst>
          </p:cNvPr>
          <p:cNvSpPr>
            <a:spLocks noGrp="1"/>
          </p:cNvSpPr>
          <p:nvPr>
            <p:ph idx="1"/>
          </p:nvPr>
        </p:nvSpPr>
        <p:spPr>
          <a:xfrm>
            <a:off x="6417734" y="2614612"/>
            <a:ext cx="5291663" cy="3752849"/>
          </a:xfrm>
        </p:spPr>
        <p:txBody>
          <a:bodyPr vert="horz" lIns="91440" tIns="45720" rIns="91440" bIns="45720" rtlCol="0" anchor="t">
            <a:normAutofit/>
          </a:bodyPr>
          <a:lstStyle/>
          <a:p>
            <a:pPr marL="0" indent="0">
              <a:buNone/>
            </a:pPr>
            <a:r>
              <a:rPr lang="en-GB" sz="2000">
                <a:ea typeface="+mn-lt"/>
                <a:cs typeface="+mn-lt"/>
              </a:rPr>
              <a:t>Working directly with police officers and staff will also help me comprehend organisational procedures, acquire effective policing techniques, and reinforce the ideals of service, integrity, and respect. My ability to contribute more successfully from the beginning of my policing career will be enhanced by this experience, which will also better prepare me for the duties of an officer </a:t>
            </a:r>
            <a:r>
              <a:rPr lang="en-GB" sz="2000">
                <a:latin typeface="Aptos"/>
                <a:ea typeface="Roboto"/>
                <a:cs typeface="Roboto"/>
              </a:rPr>
              <a:t>(</a:t>
            </a:r>
            <a:r>
              <a:rPr lang="en-GB" sz="2000">
                <a:highlight>
                  <a:srgbClr val="FFFFFF"/>
                </a:highlight>
                <a:latin typeface="Aptos"/>
                <a:ea typeface="Roboto"/>
                <a:cs typeface="Roboto"/>
              </a:rPr>
              <a:t>Hampshire and Isle of Wight Constabulary’s, 2024)</a:t>
            </a:r>
            <a:endParaRPr lang="en-US" sz="2000">
              <a:latin typeface="Aptos"/>
            </a:endParaRPr>
          </a:p>
        </p:txBody>
      </p:sp>
    </p:spTree>
    <p:extLst>
      <p:ext uri="{BB962C8B-B14F-4D97-AF65-F5344CB8AC3E}">
        <p14:creationId xmlns:p14="http://schemas.microsoft.com/office/powerpoint/2010/main" val="235834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C149D-C923-9D8A-7B7B-685661F1AEDA}"/>
              </a:ext>
            </a:extLst>
          </p:cNvPr>
          <p:cNvSpPr>
            <a:spLocks noGrp="1"/>
          </p:cNvSpPr>
          <p:nvPr>
            <p:ph type="title"/>
          </p:nvPr>
        </p:nvSpPr>
        <p:spPr>
          <a:xfrm>
            <a:off x="586478" y="1683756"/>
            <a:ext cx="3115265" cy="2396359"/>
          </a:xfrm>
        </p:spPr>
        <p:txBody>
          <a:bodyPr anchor="b">
            <a:normAutofit/>
          </a:bodyPr>
          <a:lstStyle/>
          <a:p>
            <a:pPr algn="r"/>
            <a:r>
              <a:rPr lang="en-GB" sz="2800">
                <a:solidFill>
                  <a:srgbClr val="FFFFFF"/>
                </a:solidFill>
                <a:latin typeface="Roboto"/>
                <a:ea typeface="Roboto"/>
                <a:cs typeface="Roboto"/>
              </a:rPr>
              <a:t>What value are you going to add to that organisation during your time with them?</a:t>
            </a: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7790D48F-3A77-3E69-85C6-CD836D4C23B8}"/>
              </a:ext>
            </a:extLst>
          </p:cNvPr>
          <p:cNvGraphicFramePr>
            <a:graphicFrameLocks noGrp="1"/>
          </p:cNvGraphicFramePr>
          <p:nvPr>
            <p:ph idx="1"/>
            <p:extLst>
              <p:ext uri="{D42A27DB-BD31-4B8C-83A1-F6EECF244321}">
                <p14:modId xmlns:p14="http://schemas.microsoft.com/office/powerpoint/2010/main" val="880332097"/>
              </p:ext>
            </p:extLst>
          </p:nvPr>
        </p:nvGraphicFramePr>
        <p:xfrm>
          <a:off x="4329958" y="103460"/>
          <a:ext cx="7630116" cy="6273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3DB86365-57F2-A1D2-7811-A2A4771C575A}"/>
              </a:ext>
            </a:extLst>
          </p:cNvPr>
          <p:cNvSpPr txBox="1"/>
          <p:nvPr/>
        </p:nvSpPr>
        <p:spPr>
          <a:xfrm>
            <a:off x="4603102" y="6033796"/>
            <a:ext cx="45253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(Gwent police, </a:t>
            </a:r>
            <a:r>
              <a:rPr lang="en-GB" err="1"/>
              <a:t>n.d</a:t>
            </a:r>
            <a:r>
              <a:rPr lang="en-GB"/>
              <a:t>)</a:t>
            </a:r>
          </a:p>
        </p:txBody>
      </p:sp>
    </p:spTree>
    <p:extLst>
      <p:ext uri="{BB962C8B-B14F-4D97-AF65-F5344CB8AC3E}">
        <p14:creationId xmlns:p14="http://schemas.microsoft.com/office/powerpoint/2010/main" val="9182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6B98E-C99F-B6D2-1268-23182DF0BE5B}"/>
              </a:ext>
            </a:extLst>
          </p:cNvPr>
          <p:cNvSpPr>
            <a:spLocks noGrp="1"/>
          </p:cNvSpPr>
          <p:nvPr>
            <p:ph type="title"/>
          </p:nvPr>
        </p:nvSpPr>
        <p:spPr>
          <a:xfrm>
            <a:off x="387989" y="215661"/>
            <a:ext cx="5334197" cy="1708242"/>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A6C4763B-2086-2DB8-667F-DF442079B22D}"/>
              </a:ext>
            </a:extLst>
          </p:cNvPr>
          <p:cNvSpPr>
            <a:spLocks noGrp="1"/>
          </p:cNvSpPr>
          <p:nvPr>
            <p:ph idx="1"/>
          </p:nvPr>
        </p:nvSpPr>
        <p:spPr>
          <a:xfrm>
            <a:off x="761800" y="1923904"/>
            <a:ext cx="5334197" cy="3769835"/>
          </a:xfrm>
        </p:spPr>
        <p:txBody>
          <a:bodyPr vert="horz" lIns="91440" tIns="45720" rIns="91440" bIns="45720" rtlCol="0" anchor="ctr">
            <a:noAutofit/>
          </a:bodyPr>
          <a:lstStyle/>
          <a:p>
            <a:pPr marL="0" indent="0">
              <a:buNone/>
            </a:pPr>
            <a:r>
              <a:rPr lang="en-GB" sz="2000">
                <a:ea typeface="+mn-lt"/>
                <a:cs typeface="+mn-lt"/>
              </a:rPr>
              <a:t>In conclusion, I chose this volunteering opportunity because it matches closely with the route, I want my future studies and career to go. It allows me the chance to build vital skills, gain real-world insight into the work, and grow confidence in a professional atmosphere. Even though I haven't finished the placement yet, I think it will help me develop both intellectually and personally and give me a better idea of the kind of work I want to do in the future. Overall, this chance is a significant step in preparing myself for the career pathway I am looking for (</a:t>
            </a:r>
            <a:r>
              <a:rPr lang="en-GB" sz="2000">
                <a:highlight>
                  <a:srgbClr val="FFFFFF"/>
                </a:highlight>
                <a:latin typeface="Aptos"/>
                <a:ea typeface="Roboto"/>
                <a:cs typeface="Roboto"/>
              </a:rPr>
              <a:t>(Royal Voluntary Service, 2021)</a:t>
            </a:r>
            <a:endParaRPr lang="en-US" sz="2000">
              <a:latin typeface="Aptos"/>
              <a:ea typeface="+mn-lt"/>
              <a:cs typeface="+mn-lt"/>
            </a:endParaRPr>
          </a:p>
        </p:txBody>
      </p:sp>
      <p:pic>
        <p:nvPicPr>
          <p:cNvPr id="5" name="Picture 4" descr="Hands holding each other's wrists and interlinked to form a circle">
            <a:extLst>
              <a:ext uri="{FF2B5EF4-FFF2-40B4-BE49-F238E27FC236}">
                <a16:creationId xmlns:a16="http://schemas.microsoft.com/office/drawing/2014/main" id="{CA56440F-D867-1E6E-2251-99FA244DC296}"/>
              </a:ext>
            </a:extLst>
          </p:cNvPr>
          <p:cNvPicPr>
            <a:picLocks noChangeAspect="1"/>
          </p:cNvPicPr>
          <p:nvPr/>
        </p:nvPicPr>
        <p:blipFill>
          <a:blip r:embed="rId3"/>
          <a:srcRect l="23424" r="2481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49313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6241-9B62-0DC1-6106-18F28DA718AD}"/>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29548B23-5CF8-4745-A04F-064132A414DE}"/>
              </a:ext>
            </a:extLst>
          </p:cNvPr>
          <p:cNvSpPr>
            <a:spLocks noGrp="1"/>
          </p:cNvSpPr>
          <p:nvPr>
            <p:ph idx="1"/>
          </p:nvPr>
        </p:nvSpPr>
        <p:spPr>
          <a:xfrm>
            <a:off x="392502" y="1423059"/>
            <a:ext cx="11680165" cy="5429639"/>
          </a:xfrm>
        </p:spPr>
        <p:txBody>
          <a:bodyPr vert="horz" lIns="91440" tIns="45720" rIns="91440" bIns="45720" rtlCol="0" anchor="t">
            <a:normAutofit fontScale="92500"/>
          </a:bodyPr>
          <a:lstStyle/>
          <a:p>
            <a:pPr>
              <a:buNone/>
            </a:pPr>
            <a:r>
              <a:rPr lang="en-GB" sz="1400">
                <a:ea typeface="+mn-lt"/>
                <a:cs typeface="+mn-lt"/>
              </a:rPr>
              <a:t>Citizens Advice. (2015). </a:t>
            </a:r>
            <a:r>
              <a:rPr lang="en-GB" sz="1400" i="1">
                <a:ea typeface="+mn-lt"/>
                <a:cs typeface="+mn-lt"/>
              </a:rPr>
              <a:t>Understanding the benefits of volunteering</a:t>
            </a:r>
            <a:r>
              <a:rPr lang="en-GB" sz="1400">
                <a:ea typeface="+mn-lt"/>
                <a:cs typeface="+mn-lt"/>
              </a:rPr>
              <a:t>. Available at: </a:t>
            </a:r>
            <a:r>
              <a:rPr lang="en-GB" sz="1400">
                <a:ea typeface="+mn-lt"/>
                <a:cs typeface="+mn-lt"/>
                <a:hlinkClick r:id="rId2"/>
              </a:rPr>
              <a:t>https://www.citizensadvice.org.uk/about-us/information/understanding-the-benefits-of-volunteering/</a:t>
            </a:r>
            <a:r>
              <a:rPr lang="en-GB" sz="1400">
                <a:ea typeface="+mn-lt"/>
                <a:cs typeface="+mn-lt"/>
              </a:rPr>
              <a:t> (Accessed: 3 December 2025).</a:t>
            </a:r>
            <a:endParaRPr lang="en-US"/>
          </a:p>
          <a:p>
            <a:pPr>
              <a:buNone/>
            </a:pPr>
            <a:r>
              <a:rPr lang="en-GB" sz="1400">
                <a:ea typeface="+mn-lt"/>
                <a:cs typeface="+mn-lt"/>
              </a:rPr>
              <a:t>College of Policing. (n.d.). </a:t>
            </a:r>
            <a:r>
              <a:rPr lang="en-GB" sz="1400" i="1">
                <a:ea typeface="+mn-lt"/>
                <a:cs typeface="+mn-lt"/>
              </a:rPr>
              <a:t>Police support volunteers</a:t>
            </a:r>
            <a:r>
              <a:rPr lang="en-GB" sz="1400">
                <a:ea typeface="+mn-lt"/>
                <a:cs typeface="+mn-lt"/>
              </a:rPr>
              <a:t>. Available at: </a:t>
            </a:r>
            <a:r>
              <a:rPr lang="en-GB" sz="1400">
                <a:ea typeface="+mn-lt"/>
                <a:cs typeface="+mn-lt"/>
                <a:hlinkClick r:id="rId3"/>
              </a:rPr>
              <a:t>https://www.college.police.uk/guidance/police-support-volunteers</a:t>
            </a:r>
            <a:r>
              <a:rPr lang="en-GB" sz="1400">
                <a:ea typeface="+mn-lt"/>
                <a:cs typeface="+mn-lt"/>
              </a:rPr>
              <a:t> (Accessed: 6 January 2026).</a:t>
            </a:r>
            <a:endParaRPr lang="en-GB"/>
          </a:p>
          <a:p>
            <a:pPr>
              <a:buNone/>
            </a:pPr>
            <a:r>
              <a:rPr lang="en-GB" sz="1400">
                <a:ea typeface="+mn-lt"/>
                <a:cs typeface="+mn-lt"/>
              </a:rPr>
              <a:t>College of Policing. (2020). </a:t>
            </a:r>
            <a:r>
              <a:rPr lang="en-GB" sz="1400" i="1">
                <a:ea typeface="+mn-lt"/>
                <a:cs typeface="+mn-lt"/>
              </a:rPr>
              <a:t>Special constables</a:t>
            </a:r>
            <a:r>
              <a:rPr lang="en-GB" sz="1400">
                <a:ea typeface="+mn-lt"/>
                <a:cs typeface="+mn-lt"/>
              </a:rPr>
              <a:t>. Available at: </a:t>
            </a:r>
            <a:r>
              <a:rPr lang="en-GB" sz="1400">
                <a:ea typeface="+mn-lt"/>
                <a:cs typeface="+mn-lt"/>
                <a:hlinkClick r:id="rId4"/>
              </a:rPr>
              <a:t>https://www.college.police.uk/guidance/special-constables</a:t>
            </a:r>
            <a:r>
              <a:rPr lang="en-GB" sz="1400">
                <a:ea typeface="+mn-lt"/>
                <a:cs typeface="+mn-lt"/>
              </a:rPr>
              <a:t> (Accessed: 6 January 2026).</a:t>
            </a:r>
            <a:endParaRPr lang="en-GB"/>
          </a:p>
          <a:p>
            <a:pPr>
              <a:buNone/>
            </a:pPr>
            <a:r>
              <a:rPr lang="en-GB" sz="1400">
                <a:ea typeface="+mn-lt"/>
                <a:cs typeface="+mn-lt"/>
              </a:rPr>
              <a:t>Counter Terrorism Policing. (2023). </a:t>
            </a:r>
            <a:r>
              <a:rPr lang="en-GB" sz="1400" i="1">
                <a:ea typeface="+mn-lt"/>
                <a:cs typeface="+mn-lt"/>
              </a:rPr>
              <a:t>Common questions</a:t>
            </a:r>
            <a:r>
              <a:rPr lang="en-GB" sz="1400">
                <a:ea typeface="+mn-lt"/>
                <a:cs typeface="+mn-lt"/>
              </a:rPr>
              <a:t>. Available at: </a:t>
            </a:r>
            <a:r>
              <a:rPr lang="en-GB" sz="1400">
                <a:ea typeface="+mn-lt"/>
                <a:cs typeface="+mn-lt"/>
                <a:hlinkClick r:id="rId5"/>
              </a:rPr>
              <a:t>https://www.counterterrorism.police.uk/common-questions/</a:t>
            </a:r>
            <a:r>
              <a:rPr lang="en-GB" sz="1400">
                <a:ea typeface="+mn-lt"/>
                <a:cs typeface="+mn-lt"/>
              </a:rPr>
              <a:t> (Accessed: 5 January 2026).</a:t>
            </a:r>
            <a:endParaRPr lang="en-GB"/>
          </a:p>
          <a:p>
            <a:pPr>
              <a:buNone/>
            </a:pPr>
            <a:r>
              <a:rPr lang="en-GB" sz="1400">
                <a:ea typeface="+mn-lt"/>
                <a:cs typeface="+mn-lt"/>
              </a:rPr>
              <a:t>Gwent Police. (n.d.). </a:t>
            </a:r>
            <a:r>
              <a:rPr lang="en-GB" sz="1400" i="1">
                <a:ea typeface="+mn-lt"/>
                <a:cs typeface="+mn-lt"/>
              </a:rPr>
              <a:t>Volunteering with us</a:t>
            </a:r>
            <a:r>
              <a:rPr lang="en-GB" sz="1400">
                <a:ea typeface="+mn-lt"/>
                <a:cs typeface="+mn-lt"/>
              </a:rPr>
              <a:t>. Available at: </a:t>
            </a:r>
            <a:r>
              <a:rPr lang="en-GB" sz="1400">
                <a:ea typeface="+mn-lt"/>
                <a:cs typeface="+mn-lt"/>
                <a:hlinkClick r:id="rId6"/>
              </a:rPr>
              <a:t>https://www.gwent.police.uk/police-forces/gwent-police/areas/careers/join-us/volunteering-with-us/</a:t>
            </a:r>
            <a:r>
              <a:rPr lang="en-GB" sz="1400">
                <a:ea typeface="+mn-lt"/>
                <a:cs typeface="+mn-lt"/>
              </a:rPr>
              <a:t> (Accessed: 6 January 2026).</a:t>
            </a:r>
            <a:endParaRPr lang="en-GB"/>
          </a:p>
          <a:p>
            <a:pPr>
              <a:buNone/>
            </a:pPr>
            <a:r>
              <a:rPr lang="en-GB" sz="1400">
                <a:ea typeface="+mn-lt"/>
                <a:cs typeface="+mn-lt"/>
              </a:rPr>
              <a:t>Hampshire and Isle of Wight Constabulary Recruitment Website. (2024). </a:t>
            </a:r>
            <a:r>
              <a:rPr lang="en-GB" sz="1400" i="1">
                <a:ea typeface="+mn-lt"/>
                <a:cs typeface="+mn-lt"/>
              </a:rPr>
              <a:t>Police support volunteers at HIOW Constabulary</a:t>
            </a:r>
            <a:r>
              <a:rPr lang="en-GB" sz="1400">
                <a:ea typeface="+mn-lt"/>
                <a:cs typeface="+mn-lt"/>
              </a:rPr>
              <a:t>. Available at: </a:t>
            </a:r>
            <a:r>
              <a:rPr lang="en-GB" sz="1400">
                <a:ea typeface="+mn-lt"/>
                <a:cs typeface="+mn-lt"/>
                <a:hlinkClick r:id="rId7"/>
              </a:rPr>
              <a:t>https://hampshirepolicejobs.co.uk/volunteering/police-support-volunteers/</a:t>
            </a:r>
            <a:r>
              <a:rPr lang="en-GB" sz="1400">
                <a:ea typeface="+mn-lt"/>
                <a:cs typeface="+mn-lt"/>
              </a:rPr>
              <a:t> (Accessed: 5 January 2026).</a:t>
            </a:r>
            <a:endParaRPr lang="en-GB"/>
          </a:p>
          <a:p>
            <a:pPr>
              <a:buNone/>
            </a:pPr>
            <a:r>
              <a:rPr lang="en-GB" sz="1400">
                <a:ea typeface="+mn-lt"/>
                <a:cs typeface="+mn-lt"/>
              </a:rPr>
              <a:t>Law, University of. (2024). </a:t>
            </a:r>
            <a:r>
              <a:rPr lang="en-GB" sz="1400" i="1">
                <a:ea typeface="+mn-lt"/>
                <a:cs typeface="+mn-lt"/>
              </a:rPr>
              <a:t>The benefits of volunteering</a:t>
            </a:r>
            <a:r>
              <a:rPr lang="en-GB" sz="1400">
                <a:ea typeface="+mn-lt"/>
                <a:cs typeface="+mn-lt"/>
              </a:rPr>
              <a:t>. Law.ac.uk. Available at: </a:t>
            </a:r>
            <a:r>
              <a:rPr lang="en-GB" sz="1400">
                <a:ea typeface="+mn-lt"/>
                <a:cs typeface="+mn-lt"/>
                <a:hlinkClick r:id="rId8"/>
              </a:rPr>
              <a:t>https://www.law.ac.uk/resources/blog/the-benefits-of-volunteering/</a:t>
            </a:r>
            <a:r>
              <a:rPr lang="en-GB" sz="1400">
                <a:ea typeface="+mn-lt"/>
                <a:cs typeface="+mn-lt"/>
              </a:rPr>
              <a:t> (Accessed: 6 January 2026).</a:t>
            </a:r>
            <a:endParaRPr lang="en-GB"/>
          </a:p>
          <a:p>
            <a:pPr>
              <a:buNone/>
            </a:pPr>
            <a:r>
              <a:rPr lang="en-GB" sz="1400">
                <a:ea typeface="+mn-lt"/>
                <a:cs typeface="+mn-lt"/>
              </a:rPr>
              <a:t>Royal Voluntary Service. (2021). </a:t>
            </a:r>
            <a:r>
              <a:rPr lang="en-GB" sz="1400" i="1">
                <a:ea typeface="+mn-lt"/>
                <a:cs typeface="+mn-lt"/>
              </a:rPr>
              <a:t>Volunteering key to improving job prospects</a:t>
            </a:r>
            <a:r>
              <a:rPr lang="en-GB" sz="1400">
                <a:ea typeface="+mn-lt"/>
                <a:cs typeface="+mn-lt"/>
              </a:rPr>
              <a:t>. Available at: </a:t>
            </a:r>
            <a:r>
              <a:rPr lang="en-GB" sz="1400">
                <a:ea typeface="+mn-lt"/>
                <a:cs typeface="+mn-lt"/>
                <a:hlinkClick r:id="rId9"/>
              </a:rPr>
              <a:t>https://www.royalvoluntaryservice.org.uk/news/volunteering/volunteering-key-to-improving-job-prospects/</a:t>
            </a:r>
            <a:r>
              <a:rPr lang="en-GB" sz="1400">
                <a:ea typeface="+mn-lt"/>
                <a:cs typeface="+mn-lt"/>
              </a:rPr>
              <a:t> (Accessed: 6 January 2026).</a:t>
            </a:r>
            <a:endParaRPr lang="en-GB"/>
          </a:p>
          <a:p>
            <a:pPr>
              <a:buNone/>
            </a:pPr>
            <a:r>
              <a:rPr lang="en-GB" sz="1400">
                <a:ea typeface="+mn-lt"/>
                <a:cs typeface="+mn-lt"/>
              </a:rPr>
              <a:t>South Wales Police. (n.d.). </a:t>
            </a:r>
            <a:r>
              <a:rPr lang="en-GB" sz="1400" i="1">
                <a:ea typeface="+mn-lt"/>
                <a:cs typeface="+mn-lt"/>
              </a:rPr>
              <a:t>Police support volunteers</a:t>
            </a:r>
            <a:r>
              <a:rPr lang="en-GB" sz="1400">
                <a:ea typeface="+mn-lt"/>
                <a:cs typeface="+mn-lt"/>
              </a:rPr>
              <a:t>. Available at: </a:t>
            </a:r>
            <a:r>
              <a:rPr lang="en-GB" sz="1400">
                <a:ea typeface="+mn-lt"/>
                <a:cs typeface="+mn-lt"/>
                <a:hlinkClick r:id="rId10"/>
              </a:rPr>
              <a:t>https://www.south-wales.police.uk/police-forces/south-wales-police/areas/careers/careers/volunteers-and-special-constables/police-support-volunteers/</a:t>
            </a:r>
            <a:r>
              <a:rPr lang="en-GB" sz="1400">
                <a:ea typeface="+mn-lt"/>
                <a:cs typeface="+mn-lt"/>
              </a:rPr>
              <a:t> (Accessed: 3 December 2025).</a:t>
            </a:r>
            <a:endParaRPr lang="en-GB"/>
          </a:p>
          <a:p>
            <a:pPr>
              <a:buNone/>
            </a:pPr>
            <a:r>
              <a:rPr lang="en-GB" sz="1400">
                <a:ea typeface="+mn-lt"/>
                <a:cs typeface="+mn-lt"/>
              </a:rPr>
              <a:t>Sussex Police. (n.d.). </a:t>
            </a:r>
            <a:r>
              <a:rPr lang="en-GB" sz="1400" i="1">
                <a:ea typeface="+mn-lt"/>
                <a:cs typeface="+mn-lt"/>
              </a:rPr>
              <a:t>Volunteers – Police support volunteers, Special Constables and Cadets</a:t>
            </a:r>
            <a:r>
              <a:rPr lang="en-GB" sz="1400">
                <a:ea typeface="+mn-lt"/>
                <a:cs typeface="+mn-lt"/>
              </a:rPr>
              <a:t>. Available at: </a:t>
            </a:r>
            <a:r>
              <a:rPr lang="en-GB" sz="1400">
                <a:ea typeface="+mn-lt"/>
                <a:cs typeface="+mn-lt"/>
                <a:hlinkClick r:id="rId11"/>
              </a:rPr>
              <a:t>https://www.sussex.police.uk/police-forces/sussex-police/areas/careers/jobs/volunteers/#:~:text=How%20do%20volunteers%20help?,streets%20and%20improved%20community%20support</a:t>
            </a:r>
            <a:r>
              <a:rPr lang="en-GB" sz="1400">
                <a:ea typeface="+mn-lt"/>
                <a:cs typeface="+mn-lt"/>
              </a:rPr>
              <a:t> (Accessed: 5 January 2026).</a:t>
            </a:r>
            <a:endParaRPr lang="en-GB"/>
          </a:p>
          <a:p>
            <a:pPr>
              <a:buNone/>
            </a:pPr>
            <a:endParaRPr lang="en-GB" sz="1400">
              <a:latin typeface="Calibri"/>
              <a:ea typeface="Calibri"/>
              <a:cs typeface="Calibri"/>
            </a:endParaRPr>
          </a:p>
          <a:p>
            <a:pPr>
              <a:buNone/>
            </a:pPr>
            <a:r>
              <a:rPr lang="en-GB" sz="1800">
                <a:latin typeface="Calibri"/>
                <a:ea typeface="Calibri"/>
                <a:cs typeface="Calibri"/>
              </a:rPr>
              <a:t>‌</a:t>
            </a:r>
            <a:endParaRPr lang="en-GB"/>
          </a:p>
          <a:p>
            <a:pPr>
              <a:buNone/>
            </a:pPr>
            <a:endParaRPr lang="en-GB" sz="1800">
              <a:latin typeface="Aptos"/>
              <a:ea typeface="Calibri"/>
              <a:cs typeface="Calibri"/>
            </a:endParaRPr>
          </a:p>
          <a:p>
            <a:pPr>
              <a:buNone/>
            </a:pPr>
            <a:endParaRPr lang="en-GB" sz="1800">
              <a:latin typeface="Calibri"/>
              <a:ea typeface="Calibri"/>
              <a:cs typeface="Calibri"/>
            </a:endParaRPr>
          </a:p>
          <a:p>
            <a:pPr>
              <a:buNone/>
            </a:pPr>
            <a:endParaRPr lang="en-GB" sz="1800"/>
          </a:p>
          <a:p>
            <a:pPr>
              <a:buNone/>
            </a:pPr>
            <a:endParaRPr lang="en-GB"/>
          </a:p>
          <a:p>
            <a:pPr marL="0" indent="0">
              <a:buNone/>
            </a:pPr>
            <a:endParaRPr lang="en-GB"/>
          </a:p>
        </p:txBody>
      </p:sp>
    </p:spTree>
    <p:extLst>
      <p:ext uri="{BB962C8B-B14F-4D97-AF65-F5344CB8AC3E}">
        <p14:creationId xmlns:p14="http://schemas.microsoft.com/office/powerpoint/2010/main" val="2011991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ECF130C2-07E1-2A84-0110-146A821174D2}"/>
              </a:ext>
            </a:extLst>
          </p:cNvPr>
          <p:cNvPicPr>
            <a:picLocks noChangeAspect="1"/>
          </p:cNvPicPr>
          <p:nvPr/>
        </p:nvPicPr>
        <p:blipFill>
          <a:blip r:embed="rId2">
            <a:alphaModFix amt="50000"/>
          </a:blip>
          <a:srcRect r="-2" b="1572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BAB03FE-A11E-7000-F9E6-3DA88AB1E23F}"/>
              </a:ext>
            </a:extLst>
          </p:cNvPr>
          <p:cNvSpPr>
            <a:spLocks noGrp="1"/>
          </p:cNvSpPr>
          <p:nvPr>
            <p:ph type="ctrTitle"/>
          </p:nvPr>
        </p:nvSpPr>
        <p:spPr>
          <a:xfrm>
            <a:off x="1524000" y="1122362"/>
            <a:ext cx="9144000" cy="2900518"/>
          </a:xfrm>
        </p:spPr>
        <p:txBody>
          <a:bodyPr>
            <a:normAutofit/>
          </a:bodyPr>
          <a:lstStyle/>
          <a:p>
            <a:r>
              <a:rPr lang="en-GB">
                <a:solidFill>
                  <a:srgbClr val="FFFFFF"/>
                </a:solidFill>
              </a:rPr>
              <a:t>Thank you for listening </a:t>
            </a:r>
          </a:p>
        </p:txBody>
      </p:sp>
      <p:sp>
        <p:nvSpPr>
          <p:cNvPr id="3" name="Subtitle 2">
            <a:extLst>
              <a:ext uri="{FF2B5EF4-FFF2-40B4-BE49-F238E27FC236}">
                <a16:creationId xmlns:a16="http://schemas.microsoft.com/office/drawing/2014/main" id="{6EFCE6C7-72DA-93D3-B31D-1AF5F738C005}"/>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rPr>
              <a:t>Do you have any questions?</a:t>
            </a:r>
          </a:p>
        </p:txBody>
      </p:sp>
    </p:spTree>
    <p:extLst>
      <p:ext uri="{BB962C8B-B14F-4D97-AF65-F5344CB8AC3E}">
        <p14:creationId xmlns:p14="http://schemas.microsoft.com/office/powerpoint/2010/main" val="418669147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Gateway to employment</vt:lpstr>
      <vt:lpstr>Introduction</vt:lpstr>
      <vt:lpstr>Why have I chosen this volunteering?</vt:lpstr>
      <vt:lpstr>How it benefits me?</vt:lpstr>
      <vt:lpstr>How does it help the community?</vt:lpstr>
      <vt:lpstr>How will that development contribute to your role when you are an officer?</vt:lpstr>
      <vt:lpstr>What value are you going to add to that organisation during your time with them?</vt:lpstr>
      <vt:lpstr>Conclusion </vt:lpstr>
      <vt:lpstr>Reference list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cp:revision>
  <dcterms:created xsi:type="dcterms:W3CDTF">2025-12-03T13:16:38Z</dcterms:created>
  <dcterms:modified xsi:type="dcterms:W3CDTF">2026-01-18T16:49:23Z</dcterms:modified>
</cp:coreProperties>
</file>