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xml" ContentType="application/xml"/>
  <Override PartName="/ppt/webextensions/taskpanes.xml" ContentType="application/vnd.ms-office.webextensiontaskpanes+xml"/>
  <Override PartName="/ppt/webextensions/webextension1.xml" ContentType="application/vnd.ms-office.webextens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officeDocument/2006/relationships/officeDocument" Target="ppt/presentation.xml"/><Relationship Id="rId1" Type="http://schemas.microsoft.com/office/2011/relationships/webextensiontaskpanes" Target="ppt/webextensions/taskpanes.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1"/>
  </p:notesMasterIdLst>
  <p:sldIdLst>
    <p:sldId id="256" r:id="rId2"/>
    <p:sldId id="258" r:id="rId3"/>
    <p:sldId id="278" r:id="rId4"/>
    <p:sldId id="296" r:id="rId5"/>
    <p:sldId id="291" r:id="rId6"/>
    <p:sldId id="297" r:id="rId7"/>
    <p:sldId id="298" r:id="rId8"/>
    <p:sldId id="299" r:id="rId9"/>
    <p:sldId id="300" r:id="rId10"/>
    <p:sldId id="301" r:id="rId11"/>
    <p:sldId id="302" r:id="rId12"/>
    <p:sldId id="303" r:id="rId13"/>
    <p:sldId id="290" r:id="rId14"/>
    <p:sldId id="305" r:id="rId15"/>
    <p:sldId id="306" r:id="rId16"/>
    <p:sldId id="284" r:id="rId17"/>
    <p:sldId id="285" r:id="rId18"/>
    <p:sldId id="304" r:id="rId19"/>
    <p:sldId id="263" r:id="rId2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FFF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D3F75924-A4EC-49EB-97E2-7100B6A46831}" v="4" dt="2025-02-17T20:49:00.638"/>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93296810-A885-4BE3-A3E7-6D5BEEA58F35}" styleName="Medium Style 2 - Accent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 styleId="{073A0DAA-6AF3-43AB-8588-CEC1D06C72B9}" styleName="Medium Style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 styleId="{F5AB1C69-6EDB-4FF4-983F-18BD219EF322}" styleName="Medium Style 2 - Accent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84841" autoAdjust="0"/>
  </p:normalViewPr>
  <p:slideViewPr>
    <p:cSldViewPr snapToGrid="0">
      <p:cViewPr varScale="1">
        <p:scale>
          <a:sx n="84" d="100"/>
          <a:sy n="84" d="100"/>
        </p:scale>
        <p:origin x="92" y="29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microsoft.com/office/2016/11/relationships/changesInfo" Target="changesInfos/changesInfo1.xml"/><Relationship Id="rId3" Type="http://schemas.openxmlformats.org/officeDocument/2006/relationships/slide" Target="slides/slide2.xml"/><Relationship Id="rId21" Type="http://schemas.openxmlformats.org/officeDocument/2006/relationships/notesMaster" Target="notesMasters/notesMaster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presProps" Target="presProps.xml"/><Relationship Id="rId27" Type="http://schemas.microsoft.com/office/2015/10/relationships/revisionInfo" Target="revisionInfo.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Alisdair Cunningham" userId="67e8d9ba-4582-42f1-b26c-e866daa7f65b" providerId="ADAL" clId="{D3F75924-A4EC-49EB-97E2-7100B6A46831}"/>
    <pc:docChg chg="modSld">
      <pc:chgData name="Alisdair Cunningham" userId="67e8d9ba-4582-42f1-b26c-e866daa7f65b" providerId="ADAL" clId="{D3F75924-A4EC-49EB-97E2-7100B6A46831}" dt="2025-02-17T20:49:51.938" v="5"/>
      <pc:docMkLst>
        <pc:docMk/>
      </pc:docMkLst>
      <pc:sldChg chg="modSp">
        <pc:chgData name="Alisdair Cunningham" userId="67e8d9ba-4582-42f1-b26c-e866daa7f65b" providerId="ADAL" clId="{D3F75924-A4EC-49EB-97E2-7100B6A46831}" dt="2025-02-17T20:49:00.630" v="4"/>
        <pc:sldMkLst>
          <pc:docMk/>
          <pc:sldMk cId="3701768522" sldId="256"/>
        </pc:sldMkLst>
        <pc:spChg chg="mod">
          <ac:chgData name="Alisdair Cunningham" userId="67e8d9ba-4582-42f1-b26c-e866daa7f65b" providerId="ADAL" clId="{D3F75924-A4EC-49EB-97E2-7100B6A46831}" dt="2025-02-11T21:25:19.505" v="3"/>
          <ac:spMkLst>
            <pc:docMk/>
            <pc:sldMk cId="3701768522" sldId="256"/>
            <ac:spMk id="29" creationId="{57CC4A95-AF50-3264-EFBB-B7B2A4AC5E30}"/>
          </ac:spMkLst>
        </pc:spChg>
        <pc:spChg chg="mod">
          <ac:chgData name="Alisdair Cunningham" userId="67e8d9ba-4582-42f1-b26c-e866daa7f65b" providerId="ADAL" clId="{D3F75924-A4EC-49EB-97E2-7100B6A46831}" dt="2025-02-17T20:49:00.630" v="4"/>
          <ac:spMkLst>
            <pc:docMk/>
            <pc:sldMk cId="3701768522" sldId="256"/>
            <ac:spMk id="38" creationId="{065D01E9-11A0-DBC0-6713-29D01B31E987}"/>
          </ac:spMkLst>
        </pc:spChg>
        <pc:spChg chg="mod">
          <ac:chgData name="Alisdair Cunningham" userId="67e8d9ba-4582-42f1-b26c-e866daa7f65b" providerId="ADAL" clId="{D3F75924-A4EC-49EB-97E2-7100B6A46831}" dt="2025-02-17T20:49:00.630" v="4"/>
          <ac:spMkLst>
            <pc:docMk/>
            <pc:sldMk cId="3701768522" sldId="256"/>
            <ac:spMk id="39" creationId="{28BEEBE5-1649-2D3F-4E37-5E30C4D917BA}"/>
          </ac:spMkLst>
        </pc:spChg>
      </pc:sldChg>
      <pc:sldChg chg="modSp">
        <pc:chgData name="Alisdair Cunningham" userId="67e8d9ba-4582-42f1-b26c-e866daa7f65b" providerId="ADAL" clId="{D3F75924-A4EC-49EB-97E2-7100B6A46831}" dt="2025-02-17T20:49:00.630" v="4"/>
        <pc:sldMkLst>
          <pc:docMk/>
          <pc:sldMk cId="3408066673" sldId="258"/>
        </pc:sldMkLst>
        <pc:spChg chg="mod">
          <ac:chgData name="Alisdair Cunningham" userId="67e8d9ba-4582-42f1-b26c-e866daa7f65b" providerId="ADAL" clId="{D3F75924-A4EC-49EB-97E2-7100B6A46831}" dt="2025-02-11T21:25:19.505" v="3"/>
          <ac:spMkLst>
            <pc:docMk/>
            <pc:sldMk cId="3408066673" sldId="258"/>
            <ac:spMk id="2" creationId="{A2D86128-627C-CDAF-0130-E754A86682C9}"/>
          </ac:spMkLst>
        </pc:spChg>
        <pc:spChg chg="mod">
          <ac:chgData name="Alisdair Cunningham" userId="67e8d9ba-4582-42f1-b26c-e866daa7f65b" providerId="ADAL" clId="{D3F75924-A4EC-49EB-97E2-7100B6A46831}" dt="2025-02-17T20:49:00.630" v="4"/>
          <ac:spMkLst>
            <pc:docMk/>
            <pc:sldMk cId="3408066673" sldId="258"/>
            <ac:spMk id="3" creationId="{5C97D259-C210-48AB-7C61-CFC306A4650C}"/>
          </ac:spMkLst>
        </pc:spChg>
        <pc:spChg chg="mod">
          <ac:chgData name="Alisdair Cunningham" userId="67e8d9ba-4582-42f1-b26c-e866daa7f65b" providerId="ADAL" clId="{D3F75924-A4EC-49EB-97E2-7100B6A46831}" dt="2025-01-30T10:34:20.248" v="2"/>
          <ac:spMkLst>
            <pc:docMk/>
            <pc:sldMk cId="3408066673" sldId="258"/>
            <ac:spMk id="8" creationId="{C39BE701-A67E-5BFD-B044-ECF13A621788}"/>
          </ac:spMkLst>
        </pc:spChg>
      </pc:sldChg>
      <pc:sldChg chg="modSp mod">
        <pc:chgData name="Alisdair Cunningham" userId="67e8d9ba-4582-42f1-b26c-e866daa7f65b" providerId="ADAL" clId="{D3F75924-A4EC-49EB-97E2-7100B6A46831}" dt="2025-02-17T20:49:51.938" v="5"/>
        <pc:sldMkLst>
          <pc:docMk/>
          <pc:sldMk cId="2545193714" sldId="263"/>
        </pc:sldMkLst>
        <pc:spChg chg="mod">
          <ac:chgData name="Alisdair Cunningham" userId="67e8d9ba-4582-42f1-b26c-e866daa7f65b" providerId="ADAL" clId="{D3F75924-A4EC-49EB-97E2-7100B6A46831}" dt="2025-02-17T20:49:00.630" v="4"/>
          <ac:spMkLst>
            <pc:docMk/>
            <pc:sldMk cId="2545193714" sldId="263"/>
            <ac:spMk id="2" creationId="{F51C16DF-F564-481C-CCA4-180408A5301A}"/>
          </ac:spMkLst>
        </pc:spChg>
        <pc:spChg chg="mod">
          <ac:chgData name="Alisdair Cunningham" userId="67e8d9ba-4582-42f1-b26c-e866daa7f65b" providerId="ADAL" clId="{D3F75924-A4EC-49EB-97E2-7100B6A46831}" dt="2025-02-11T21:25:19.505" v="3"/>
          <ac:spMkLst>
            <pc:docMk/>
            <pc:sldMk cId="2545193714" sldId="263"/>
            <ac:spMk id="3" creationId="{06459D70-2204-8801-4716-B9C4DA29B5AA}"/>
          </ac:spMkLst>
        </pc:spChg>
        <pc:spChg chg="mod">
          <ac:chgData name="Alisdair Cunningham" userId="67e8d9ba-4582-42f1-b26c-e866daa7f65b" providerId="ADAL" clId="{D3F75924-A4EC-49EB-97E2-7100B6A46831}" dt="2025-01-30T10:34:20.248" v="2"/>
          <ac:spMkLst>
            <pc:docMk/>
            <pc:sldMk cId="2545193714" sldId="263"/>
            <ac:spMk id="8" creationId="{C39BE701-A67E-5BFD-B044-ECF13A621788}"/>
          </ac:spMkLst>
        </pc:spChg>
        <pc:spChg chg="mod">
          <ac:chgData name="Alisdair Cunningham" userId="67e8d9ba-4582-42f1-b26c-e866daa7f65b" providerId="ADAL" clId="{D3F75924-A4EC-49EB-97E2-7100B6A46831}" dt="2025-02-17T20:49:51.938" v="5"/>
          <ac:spMkLst>
            <pc:docMk/>
            <pc:sldMk cId="2545193714" sldId="263"/>
            <ac:spMk id="12" creationId="{38C4A143-C346-A5D7-3DFF-2CAF7FBCDBED}"/>
          </ac:spMkLst>
        </pc:spChg>
      </pc:sldChg>
      <pc:sldChg chg="modSp">
        <pc:chgData name="Alisdair Cunningham" userId="67e8d9ba-4582-42f1-b26c-e866daa7f65b" providerId="ADAL" clId="{D3F75924-A4EC-49EB-97E2-7100B6A46831}" dt="2025-02-17T20:49:00.630" v="4"/>
        <pc:sldMkLst>
          <pc:docMk/>
          <pc:sldMk cId="3089347103" sldId="278"/>
        </pc:sldMkLst>
        <pc:spChg chg="mod">
          <ac:chgData name="Alisdair Cunningham" userId="67e8d9ba-4582-42f1-b26c-e866daa7f65b" providerId="ADAL" clId="{D3F75924-A4EC-49EB-97E2-7100B6A46831}" dt="2025-02-17T20:49:00.630" v="4"/>
          <ac:spMkLst>
            <pc:docMk/>
            <pc:sldMk cId="3089347103" sldId="278"/>
            <ac:spMk id="2" creationId="{26266620-7CAA-8759-73EA-DAF7383F10D9}"/>
          </ac:spMkLst>
        </pc:spChg>
        <pc:spChg chg="mod">
          <ac:chgData name="Alisdair Cunningham" userId="67e8d9ba-4582-42f1-b26c-e866daa7f65b" providerId="ADAL" clId="{D3F75924-A4EC-49EB-97E2-7100B6A46831}" dt="2025-01-30T10:34:20.248" v="2"/>
          <ac:spMkLst>
            <pc:docMk/>
            <pc:sldMk cId="3089347103" sldId="278"/>
            <ac:spMk id="8" creationId="{C39BE701-A67E-5BFD-B044-ECF13A621788}"/>
          </ac:spMkLst>
        </pc:spChg>
        <pc:spChg chg="mod">
          <ac:chgData name="Alisdair Cunningham" userId="67e8d9ba-4582-42f1-b26c-e866daa7f65b" providerId="ADAL" clId="{D3F75924-A4EC-49EB-97E2-7100B6A46831}" dt="2025-02-11T21:25:19.505" v="3"/>
          <ac:spMkLst>
            <pc:docMk/>
            <pc:sldMk cId="3089347103" sldId="278"/>
            <ac:spMk id="15" creationId="{97E8A5EA-BD4D-DF3A-A1EF-8B5408000DC6}"/>
          </ac:spMkLst>
        </pc:spChg>
      </pc:sldChg>
      <pc:sldChg chg="modSp">
        <pc:chgData name="Alisdair Cunningham" userId="67e8d9ba-4582-42f1-b26c-e866daa7f65b" providerId="ADAL" clId="{D3F75924-A4EC-49EB-97E2-7100B6A46831}" dt="2025-02-17T20:49:00.630" v="4"/>
        <pc:sldMkLst>
          <pc:docMk/>
          <pc:sldMk cId="599868862" sldId="284"/>
        </pc:sldMkLst>
        <pc:spChg chg="mod">
          <ac:chgData name="Alisdair Cunningham" userId="67e8d9ba-4582-42f1-b26c-e866daa7f65b" providerId="ADAL" clId="{D3F75924-A4EC-49EB-97E2-7100B6A46831}" dt="2025-02-11T21:25:19.505" v="3"/>
          <ac:spMkLst>
            <pc:docMk/>
            <pc:sldMk cId="599868862" sldId="284"/>
            <ac:spMk id="2" creationId="{752E0601-DD22-998D-06AE-0CBA00C967CA}"/>
          </ac:spMkLst>
        </pc:spChg>
        <pc:spChg chg="mod">
          <ac:chgData name="Alisdair Cunningham" userId="67e8d9ba-4582-42f1-b26c-e866daa7f65b" providerId="ADAL" clId="{D3F75924-A4EC-49EB-97E2-7100B6A46831}" dt="2025-02-17T20:49:00.630" v="4"/>
          <ac:spMkLst>
            <pc:docMk/>
            <pc:sldMk cId="599868862" sldId="284"/>
            <ac:spMk id="3" creationId="{FC166DDA-B509-215E-99A6-F662175F2F0F}"/>
          </ac:spMkLst>
        </pc:spChg>
        <pc:spChg chg="mod">
          <ac:chgData name="Alisdair Cunningham" userId="67e8d9ba-4582-42f1-b26c-e866daa7f65b" providerId="ADAL" clId="{D3F75924-A4EC-49EB-97E2-7100B6A46831}" dt="2025-01-30T10:34:20.248" v="2"/>
          <ac:spMkLst>
            <pc:docMk/>
            <pc:sldMk cId="599868862" sldId="284"/>
            <ac:spMk id="8" creationId="{C39BE701-A67E-5BFD-B044-ECF13A621788}"/>
          </ac:spMkLst>
        </pc:spChg>
      </pc:sldChg>
      <pc:sldChg chg="modSp">
        <pc:chgData name="Alisdair Cunningham" userId="67e8d9ba-4582-42f1-b26c-e866daa7f65b" providerId="ADAL" clId="{D3F75924-A4EC-49EB-97E2-7100B6A46831}" dt="2025-02-17T20:49:00.630" v="4"/>
        <pc:sldMkLst>
          <pc:docMk/>
          <pc:sldMk cId="135289035" sldId="285"/>
        </pc:sldMkLst>
        <pc:spChg chg="mod">
          <ac:chgData name="Alisdair Cunningham" userId="67e8d9ba-4582-42f1-b26c-e866daa7f65b" providerId="ADAL" clId="{D3F75924-A4EC-49EB-97E2-7100B6A46831}" dt="2025-02-11T21:25:19.505" v="3"/>
          <ac:spMkLst>
            <pc:docMk/>
            <pc:sldMk cId="135289035" sldId="285"/>
            <ac:spMk id="2" creationId="{752E0601-DD22-998D-06AE-0CBA00C967CA}"/>
          </ac:spMkLst>
        </pc:spChg>
        <pc:spChg chg="mod">
          <ac:chgData name="Alisdair Cunningham" userId="67e8d9ba-4582-42f1-b26c-e866daa7f65b" providerId="ADAL" clId="{D3F75924-A4EC-49EB-97E2-7100B6A46831}" dt="2025-02-17T20:49:00.630" v="4"/>
          <ac:spMkLst>
            <pc:docMk/>
            <pc:sldMk cId="135289035" sldId="285"/>
            <ac:spMk id="3" creationId="{FC166DDA-B509-215E-99A6-F662175F2F0F}"/>
          </ac:spMkLst>
        </pc:spChg>
        <pc:spChg chg="mod">
          <ac:chgData name="Alisdair Cunningham" userId="67e8d9ba-4582-42f1-b26c-e866daa7f65b" providerId="ADAL" clId="{D3F75924-A4EC-49EB-97E2-7100B6A46831}" dt="2025-01-30T10:34:20.248" v="2"/>
          <ac:spMkLst>
            <pc:docMk/>
            <pc:sldMk cId="135289035" sldId="285"/>
            <ac:spMk id="8" creationId="{C39BE701-A67E-5BFD-B044-ECF13A621788}"/>
          </ac:spMkLst>
        </pc:spChg>
      </pc:sldChg>
      <pc:sldChg chg="modSp">
        <pc:chgData name="Alisdair Cunningham" userId="67e8d9ba-4582-42f1-b26c-e866daa7f65b" providerId="ADAL" clId="{D3F75924-A4EC-49EB-97E2-7100B6A46831}" dt="2025-02-17T20:49:00.630" v="4"/>
        <pc:sldMkLst>
          <pc:docMk/>
          <pc:sldMk cId="1900785244" sldId="290"/>
        </pc:sldMkLst>
        <pc:spChg chg="mod">
          <ac:chgData name="Alisdair Cunningham" userId="67e8d9ba-4582-42f1-b26c-e866daa7f65b" providerId="ADAL" clId="{D3F75924-A4EC-49EB-97E2-7100B6A46831}" dt="2025-02-17T20:49:00.630" v="4"/>
          <ac:spMkLst>
            <pc:docMk/>
            <pc:sldMk cId="1900785244" sldId="290"/>
            <ac:spMk id="2" creationId="{26266620-7CAA-8759-73EA-DAF7383F10D9}"/>
          </ac:spMkLst>
        </pc:spChg>
        <pc:spChg chg="mod">
          <ac:chgData name="Alisdair Cunningham" userId="67e8d9ba-4582-42f1-b26c-e866daa7f65b" providerId="ADAL" clId="{D3F75924-A4EC-49EB-97E2-7100B6A46831}" dt="2025-01-30T10:34:20.248" v="2"/>
          <ac:spMkLst>
            <pc:docMk/>
            <pc:sldMk cId="1900785244" sldId="290"/>
            <ac:spMk id="8" creationId="{C39BE701-A67E-5BFD-B044-ECF13A621788}"/>
          </ac:spMkLst>
        </pc:spChg>
        <pc:spChg chg="mod">
          <ac:chgData name="Alisdair Cunningham" userId="67e8d9ba-4582-42f1-b26c-e866daa7f65b" providerId="ADAL" clId="{D3F75924-A4EC-49EB-97E2-7100B6A46831}" dt="2025-02-11T21:25:19.505" v="3"/>
          <ac:spMkLst>
            <pc:docMk/>
            <pc:sldMk cId="1900785244" sldId="290"/>
            <ac:spMk id="15" creationId="{97E8A5EA-BD4D-DF3A-A1EF-8B5408000DC6}"/>
          </ac:spMkLst>
        </pc:spChg>
      </pc:sldChg>
      <pc:sldChg chg="modSp">
        <pc:chgData name="Alisdair Cunningham" userId="67e8d9ba-4582-42f1-b26c-e866daa7f65b" providerId="ADAL" clId="{D3F75924-A4EC-49EB-97E2-7100B6A46831}" dt="2025-02-17T20:49:00.630" v="4"/>
        <pc:sldMkLst>
          <pc:docMk/>
          <pc:sldMk cId="2699235685" sldId="291"/>
        </pc:sldMkLst>
        <pc:spChg chg="mod">
          <ac:chgData name="Alisdair Cunningham" userId="67e8d9ba-4582-42f1-b26c-e866daa7f65b" providerId="ADAL" clId="{D3F75924-A4EC-49EB-97E2-7100B6A46831}" dt="2025-02-17T20:49:00.630" v="4"/>
          <ac:spMkLst>
            <pc:docMk/>
            <pc:sldMk cId="2699235685" sldId="291"/>
            <ac:spMk id="2" creationId="{26266620-7CAA-8759-73EA-DAF7383F10D9}"/>
          </ac:spMkLst>
        </pc:spChg>
        <pc:spChg chg="mod">
          <ac:chgData name="Alisdair Cunningham" userId="67e8d9ba-4582-42f1-b26c-e866daa7f65b" providerId="ADAL" clId="{D3F75924-A4EC-49EB-97E2-7100B6A46831}" dt="2025-01-30T10:34:20.248" v="2"/>
          <ac:spMkLst>
            <pc:docMk/>
            <pc:sldMk cId="2699235685" sldId="291"/>
            <ac:spMk id="8" creationId="{C39BE701-A67E-5BFD-B044-ECF13A621788}"/>
          </ac:spMkLst>
        </pc:spChg>
        <pc:spChg chg="mod">
          <ac:chgData name="Alisdair Cunningham" userId="67e8d9ba-4582-42f1-b26c-e866daa7f65b" providerId="ADAL" clId="{D3F75924-A4EC-49EB-97E2-7100B6A46831}" dt="2025-02-11T21:25:19.505" v="3"/>
          <ac:spMkLst>
            <pc:docMk/>
            <pc:sldMk cId="2699235685" sldId="291"/>
            <ac:spMk id="15" creationId="{97E8A5EA-BD4D-DF3A-A1EF-8B5408000DC6}"/>
          </ac:spMkLst>
        </pc:spChg>
      </pc:sldChg>
      <pc:sldChg chg="modSp">
        <pc:chgData name="Alisdair Cunningham" userId="67e8d9ba-4582-42f1-b26c-e866daa7f65b" providerId="ADAL" clId="{D3F75924-A4EC-49EB-97E2-7100B6A46831}" dt="2025-02-17T20:49:00.630" v="4"/>
        <pc:sldMkLst>
          <pc:docMk/>
          <pc:sldMk cId="1143531556" sldId="296"/>
        </pc:sldMkLst>
        <pc:spChg chg="mod">
          <ac:chgData name="Alisdair Cunningham" userId="67e8d9ba-4582-42f1-b26c-e866daa7f65b" providerId="ADAL" clId="{D3F75924-A4EC-49EB-97E2-7100B6A46831}" dt="2025-02-17T20:49:00.630" v="4"/>
          <ac:spMkLst>
            <pc:docMk/>
            <pc:sldMk cId="1143531556" sldId="296"/>
            <ac:spMk id="2" creationId="{26266620-7CAA-8759-73EA-DAF7383F10D9}"/>
          </ac:spMkLst>
        </pc:spChg>
        <pc:spChg chg="mod">
          <ac:chgData name="Alisdair Cunningham" userId="67e8d9ba-4582-42f1-b26c-e866daa7f65b" providerId="ADAL" clId="{D3F75924-A4EC-49EB-97E2-7100B6A46831}" dt="2025-01-30T10:34:20.248" v="2"/>
          <ac:spMkLst>
            <pc:docMk/>
            <pc:sldMk cId="1143531556" sldId="296"/>
            <ac:spMk id="8" creationId="{C39BE701-A67E-5BFD-B044-ECF13A621788}"/>
          </ac:spMkLst>
        </pc:spChg>
        <pc:spChg chg="mod">
          <ac:chgData name="Alisdair Cunningham" userId="67e8d9ba-4582-42f1-b26c-e866daa7f65b" providerId="ADAL" clId="{D3F75924-A4EC-49EB-97E2-7100B6A46831}" dt="2025-02-11T21:25:19.505" v="3"/>
          <ac:spMkLst>
            <pc:docMk/>
            <pc:sldMk cId="1143531556" sldId="296"/>
            <ac:spMk id="15" creationId="{97E8A5EA-BD4D-DF3A-A1EF-8B5408000DC6}"/>
          </ac:spMkLst>
        </pc:spChg>
      </pc:sldChg>
      <pc:sldChg chg="modSp">
        <pc:chgData name="Alisdair Cunningham" userId="67e8d9ba-4582-42f1-b26c-e866daa7f65b" providerId="ADAL" clId="{D3F75924-A4EC-49EB-97E2-7100B6A46831}" dt="2025-02-17T20:49:00.630" v="4"/>
        <pc:sldMkLst>
          <pc:docMk/>
          <pc:sldMk cId="3792402549" sldId="297"/>
        </pc:sldMkLst>
        <pc:spChg chg="mod">
          <ac:chgData name="Alisdair Cunningham" userId="67e8d9ba-4582-42f1-b26c-e866daa7f65b" providerId="ADAL" clId="{D3F75924-A4EC-49EB-97E2-7100B6A46831}" dt="2025-02-17T20:49:00.630" v="4"/>
          <ac:spMkLst>
            <pc:docMk/>
            <pc:sldMk cId="3792402549" sldId="297"/>
            <ac:spMk id="2" creationId="{B3DA1212-A2AE-BB04-120B-63944E35B75E}"/>
          </ac:spMkLst>
        </pc:spChg>
        <pc:spChg chg="mod">
          <ac:chgData name="Alisdair Cunningham" userId="67e8d9ba-4582-42f1-b26c-e866daa7f65b" providerId="ADAL" clId="{D3F75924-A4EC-49EB-97E2-7100B6A46831}" dt="2025-01-30T10:34:20.248" v="2"/>
          <ac:spMkLst>
            <pc:docMk/>
            <pc:sldMk cId="3792402549" sldId="297"/>
            <ac:spMk id="8" creationId="{2D142AA0-61DB-6186-E5DB-00987EBCD3DE}"/>
          </ac:spMkLst>
        </pc:spChg>
        <pc:spChg chg="mod">
          <ac:chgData name="Alisdair Cunningham" userId="67e8d9ba-4582-42f1-b26c-e866daa7f65b" providerId="ADAL" clId="{D3F75924-A4EC-49EB-97E2-7100B6A46831}" dt="2025-02-11T21:25:19.505" v="3"/>
          <ac:spMkLst>
            <pc:docMk/>
            <pc:sldMk cId="3792402549" sldId="297"/>
            <ac:spMk id="15" creationId="{D44272F4-3F7E-0330-0316-AB6D8E2885C3}"/>
          </ac:spMkLst>
        </pc:spChg>
      </pc:sldChg>
      <pc:sldChg chg="modSp">
        <pc:chgData name="Alisdair Cunningham" userId="67e8d9ba-4582-42f1-b26c-e866daa7f65b" providerId="ADAL" clId="{D3F75924-A4EC-49EB-97E2-7100B6A46831}" dt="2025-02-17T20:49:00.630" v="4"/>
        <pc:sldMkLst>
          <pc:docMk/>
          <pc:sldMk cId="3434467507" sldId="298"/>
        </pc:sldMkLst>
        <pc:spChg chg="mod">
          <ac:chgData name="Alisdair Cunningham" userId="67e8d9ba-4582-42f1-b26c-e866daa7f65b" providerId="ADAL" clId="{D3F75924-A4EC-49EB-97E2-7100B6A46831}" dt="2025-02-17T20:49:00.630" v="4"/>
          <ac:spMkLst>
            <pc:docMk/>
            <pc:sldMk cId="3434467507" sldId="298"/>
            <ac:spMk id="2" creationId="{B3AEFE28-6232-008C-DC28-77BD5AAC16F7}"/>
          </ac:spMkLst>
        </pc:spChg>
        <pc:spChg chg="mod">
          <ac:chgData name="Alisdair Cunningham" userId="67e8d9ba-4582-42f1-b26c-e866daa7f65b" providerId="ADAL" clId="{D3F75924-A4EC-49EB-97E2-7100B6A46831}" dt="2025-01-30T10:34:20.248" v="2"/>
          <ac:spMkLst>
            <pc:docMk/>
            <pc:sldMk cId="3434467507" sldId="298"/>
            <ac:spMk id="8" creationId="{7D6854C2-7E57-C6D3-3D3B-52D7BF3AA150}"/>
          </ac:spMkLst>
        </pc:spChg>
        <pc:spChg chg="mod">
          <ac:chgData name="Alisdair Cunningham" userId="67e8d9ba-4582-42f1-b26c-e866daa7f65b" providerId="ADAL" clId="{D3F75924-A4EC-49EB-97E2-7100B6A46831}" dt="2025-02-11T21:25:19.505" v="3"/>
          <ac:spMkLst>
            <pc:docMk/>
            <pc:sldMk cId="3434467507" sldId="298"/>
            <ac:spMk id="15" creationId="{8F46A865-0B36-E4BA-722D-820D5475BF5A}"/>
          </ac:spMkLst>
        </pc:spChg>
      </pc:sldChg>
      <pc:sldChg chg="modSp">
        <pc:chgData name="Alisdair Cunningham" userId="67e8d9ba-4582-42f1-b26c-e866daa7f65b" providerId="ADAL" clId="{D3F75924-A4EC-49EB-97E2-7100B6A46831}" dt="2025-02-17T20:49:00.630" v="4"/>
        <pc:sldMkLst>
          <pc:docMk/>
          <pc:sldMk cId="1730532169" sldId="299"/>
        </pc:sldMkLst>
        <pc:spChg chg="mod">
          <ac:chgData name="Alisdair Cunningham" userId="67e8d9ba-4582-42f1-b26c-e866daa7f65b" providerId="ADAL" clId="{D3F75924-A4EC-49EB-97E2-7100B6A46831}" dt="2025-02-17T20:49:00.630" v="4"/>
          <ac:spMkLst>
            <pc:docMk/>
            <pc:sldMk cId="1730532169" sldId="299"/>
            <ac:spMk id="2" creationId="{272B5BEE-C8DC-DEA1-69BF-2F0C2B9B9058}"/>
          </ac:spMkLst>
        </pc:spChg>
        <pc:spChg chg="mod">
          <ac:chgData name="Alisdair Cunningham" userId="67e8d9ba-4582-42f1-b26c-e866daa7f65b" providerId="ADAL" clId="{D3F75924-A4EC-49EB-97E2-7100B6A46831}" dt="2025-01-30T10:34:20.248" v="2"/>
          <ac:spMkLst>
            <pc:docMk/>
            <pc:sldMk cId="1730532169" sldId="299"/>
            <ac:spMk id="8" creationId="{DB45CB0A-BD09-A5E2-22FA-EE36F48A2BAA}"/>
          </ac:spMkLst>
        </pc:spChg>
        <pc:spChg chg="mod">
          <ac:chgData name="Alisdair Cunningham" userId="67e8d9ba-4582-42f1-b26c-e866daa7f65b" providerId="ADAL" clId="{D3F75924-A4EC-49EB-97E2-7100B6A46831}" dt="2025-02-11T21:25:19.505" v="3"/>
          <ac:spMkLst>
            <pc:docMk/>
            <pc:sldMk cId="1730532169" sldId="299"/>
            <ac:spMk id="15" creationId="{30EA4840-69A9-221E-C180-EBF9FCE2D2CD}"/>
          </ac:spMkLst>
        </pc:spChg>
      </pc:sldChg>
      <pc:sldChg chg="modSp">
        <pc:chgData name="Alisdair Cunningham" userId="67e8d9ba-4582-42f1-b26c-e866daa7f65b" providerId="ADAL" clId="{D3F75924-A4EC-49EB-97E2-7100B6A46831}" dt="2025-02-17T20:49:00.630" v="4"/>
        <pc:sldMkLst>
          <pc:docMk/>
          <pc:sldMk cId="3490773512" sldId="300"/>
        </pc:sldMkLst>
        <pc:spChg chg="mod">
          <ac:chgData name="Alisdair Cunningham" userId="67e8d9ba-4582-42f1-b26c-e866daa7f65b" providerId="ADAL" clId="{D3F75924-A4EC-49EB-97E2-7100B6A46831}" dt="2025-02-17T20:49:00.630" v="4"/>
          <ac:spMkLst>
            <pc:docMk/>
            <pc:sldMk cId="3490773512" sldId="300"/>
            <ac:spMk id="2" creationId="{2D6AE289-9F00-0A6D-49A9-69A9D4006C38}"/>
          </ac:spMkLst>
        </pc:spChg>
        <pc:spChg chg="mod">
          <ac:chgData name="Alisdair Cunningham" userId="67e8d9ba-4582-42f1-b26c-e866daa7f65b" providerId="ADAL" clId="{D3F75924-A4EC-49EB-97E2-7100B6A46831}" dt="2025-01-30T10:34:20.248" v="2"/>
          <ac:spMkLst>
            <pc:docMk/>
            <pc:sldMk cId="3490773512" sldId="300"/>
            <ac:spMk id="8" creationId="{B73B0A82-4A17-EF3C-DD3C-348A5395FE34}"/>
          </ac:spMkLst>
        </pc:spChg>
        <pc:spChg chg="mod">
          <ac:chgData name="Alisdair Cunningham" userId="67e8d9ba-4582-42f1-b26c-e866daa7f65b" providerId="ADAL" clId="{D3F75924-A4EC-49EB-97E2-7100B6A46831}" dt="2025-02-11T21:25:19.505" v="3"/>
          <ac:spMkLst>
            <pc:docMk/>
            <pc:sldMk cId="3490773512" sldId="300"/>
            <ac:spMk id="15" creationId="{BACC1066-A7CF-240A-9540-257DF865D1AA}"/>
          </ac:spMkLst>
        </pc:spChg>
      </pc:sldChg>
      <pc:sldChg chg="modSp">
        <pc:chgData name="Alisdair Cunningham" userId="67e8d9ba-4582-42f1-b26c-e866daa7f65b" providerId="ADAL" clId="{D3F75924-A4EC-49EB-97E2-7100B6A46831}" dt="2025-02-17T20:49:00.630" v="4"/>
        <pc:sldMkLst>
          <pc:docMk/>
          <pc:sldMk cId="163629486" sldId="301"/>
        </pc:sldMkLst>
        <pc:spChg chg="mod">
          <ac:chgData name="Alisdair Cunningham" userId="67e8d9ba-4582-42f1-b26c-e866daa7f65b" providerId="ADAL" clId="{D3F75924-A4EC-49EB-97E2-7100B6A46831}" dt="2025-02-17T20:49:00.630" v="4"/>
          <ac:spMkLst>
            <pc:docMk/>
            <pc:sldMk cId="163629486" sldId="301"/>
            <ac:spMk id="2" creationId="{81910B42-D4C8-00A8-23B7-4216B0A3DD54}"/>
          </ac:spMkLst>
        </pc:spChg>
        <pc:spChg chg="mod">
          <ac:chgData name="Alisdair Cunningham" userId="67e8d9ba-4582-42f1-b26c-e866daa7f65b" providerId="ADAL" clId="{D3F75924-A4EC-49EB-97E2-7100B6A46831}" dt="2025-01-30T10:34:20.248" v="2"/>
          <ac:spMkLst>
            <pc:docMk/>
            <pc:sldMk cId="163629486" sldId="301"/>
            <ac:spMk id="8" creationId="{92CF68CD-FF73-2943-EBC3-64E00912CFE5}"/>
          </ac:spMkLst>
        </pc:spChg>
        <pc:spChg chg="mod">
          <ac:chgData name="Alisdair Cunningham" userId="67e8d9ba-4582-42f1-b26c-e866daa7f65b" providerId="ADAL" clId="{D3F75924-A4EC-49EB-97E2-7100B6A46831}" dt="2025-02-11T21:25:19.505" v="3"/>
          <ac:spMkLst>
            <pc:docMk/>
            <pc:sldMk cId="163629486" sldId="301"/>
            <ac:spMk id="15" creationId="{4DD013A3-8184-5561-5201-F6F9E74F70A1}"/>
          </ac:spMkLst>
        </pc:spChg>
      </pc:sldChg>
      <pc:sldChg chg="modSp mod">
        <pc:chgData name="Alisdair Cunningham" userId="67e8d9ba-4582-42f1-b26c-e866daa7f65b" providerId="ADAL" clId="{D3F75924-A4EC-49EB-97E2-7100B6A46831}" dt="2025-02-17T20:49:00.630" v="4"/>
        <pc:sldMkLst>
          <pc:docMk/>
          <pc:sldMk cId="2671357190" sldId="302"/>
        </pc:sldMkLst>
        <pc:spChg chg="mod">
          <ac:chgData name="Alisdair Cunningham" userId="67e8d9ba-4582-42f1-b26c-e866daa7f65b" providerId="ADAL" clId="{D3F75924-A4EC-49EB-97E2-7100B6A46831}" dt="2025-02-17T20:49:00.630" v="4"/>
          <ac:spMkLst>
            <pc:docMk/>
            <pc:sldMk cId="2671357190" sldId="302"/>
            <ac:spMk id="2" creationId="{2A993500-5833-BB12-6284-568C062B4C46}"/>
          </ac:spMkLst>
        </pc:spChg>
        <pc:spChg chg="mod">
          <ac:chgData name="Alisdair Cunningham" userId="67e8d9ba-4582-42f1-b26c-e866daa7f65b" providerId="ADAL" clId="{D3F75924-A4EC-49EB-97E2-7100B6A46831}" dt="2025-01-30T10:14:39.936" v="0" actId="20577"/>
          <ac:spMkLst>
            <pc:docMk/>
            <pc:sldMk cId="2671357190" sldId="302"/>
            <ac:spMk id="3" creationId="{0CC1D353-94F0-9E49-2254-2B5480D765AF}"/>
          </ac:spMkLst>
        </pc:spChg>
        <pc:spChg chg="mod">
          <ac:chgData name="Alisdair Cunningham" userId="67e8d9ba-4582-42f1-b26c-e866daa7f65b" providerId="ADAL" clId="{D3F75924-A4EC-49EB-97E2-7100B6A46831}" dt="2025-01-30T10:34:20.248" v="2"/>
          <ac:spMkLst>
            <pc:docMk/>
            <pc:sldMk cId="2671357190" sldId="302"/>
            <ac:spMk id="8" creationId="{2BE712F1-6CA5-7F27-A354-6A6A29312EFE}"/>
          </ac:spMkLst>
        </pc:spChg>
        <pc:spChg chg="mod">
          <ac:chgData name="Alisdair Cunningham" userId="67e8d9ba-4582-42f1-b26c-e866daa7f65b" providerId="ADAL" clId="{D3F75924-A4EC-49EB-97E2-7100B6A46831}" dt="2025-02-11T21:25:19.505" v="3"/>
          <ac:spMkLst>
            <pc:docMk/>
            <pc:sldMk cId="2671357190" sldId="302"/>
            <ac:spMk id="15" creationId="{29E815D0-535C-47C4-C4CC-1C249BCF25A8}"/>
          </ac:spMkLst>
        </pc:spChg>
      </pc:sldChg>
      <pc:sldChg chg="modSp">
        <pc:chgData name="Alisdair Cunningham" userId="67e8d9ba-4582-42f1-b26c-e866daa7f65b" providerId="ADAL" clId="{D3F75924-A4EC-49EB-97E2-7100B6A46831}" dt="2025-02-11T21:25:19.505" v="3"/>
        <pc:sldMkLst>
          <pc:docMk/>
          <pc:sldMk cId="1258530060" sldId="303"/>
        </pc:sldMkLst>
        <pc:spChg chg="mod">
          <ac:chgData name="Alisdair Cunningham" userId="67e8d9ba-4582-42f1-b26c-e866daa7f65b" providerId="ADAL" clId="{D3F75924-A4EC-49EB-97E2-7100B6A46831}" dt="2025-01-30T10:34:20.248" v="2"/>
          <ac:spMkLst>
            <pc:docMk/>
            <pc:sldMk cId="1258530060" sldId="303"/>
            <ac:spMk id="8" creationId="{C39BE701-A67E-5BFD-B044-ECF13A621788}"/>
          </ac:spMkLst>
        </pc:spChg>
        <pc:spChg chg="mod">
          <ac:chgData name="Alisdair Cunningham" userId="67e8d9ba-4582-42f1-b26c-e866daa7f65b" providerId="ADAL" clId="{D3F75924-A4EC-49EB-97E2-7100B6A46831}" dt="2025-02-11T21:25:19.505" v="3"/>
          <ac:spMkLst>
            <pc:docMk/>
            <pc:sldMk cId="1258530060" sldId="303"/>
            <ac:spMk id="15" creationId="{97E8A5EA-BD4D-DF3A-A1EF-8B5408000DC6}"/>
          </ac:spMkLst>
        </pc:spChg>
      </pc:sldChg>
      <pc:sldChg chg="modSp">
        <pc:chgData name="Alisdair Cunningham" userId="67e8d9ba-4582-42f1-b26c-e866daa7f65b" providerId="ADAL" clId="{D3F75924-A4EC-49EB-97E2-7100B6A46831}" dt="2025-02-17T20:49:00.630" v="4"/>
        <pc:sldMkLst>
          <pc:docMk/>
          <pc:sldMk cId="3459908324" sldId="304"/>
        </pc:sldMkLst>
        <pc:spChg chg="mod">
          <ac:chgData name="Alisdair Cunningham" userId="67e8d9ba-4582-42f1-b26c-e866daa7f65b" providerId="ADAL" clId="{D3F75924-A4EC-49EB-97E2-7100B6A46831}" dt="2025-02-17T20:49:00.630" v="4"/>
          <ac:spMkLst>
            <pc:docMk/>
            <pc:sldMk cId="3459908324" sldId="304"/>
            <ac:spMk id="2" creationId="{E633C025-EA3C-0D0C-8BCB-1FED4AEEAA84}"/>
          </ac:spMkLst>
        </pc:spChg>
        <pc:spChg chg="mod">
          <ac:chgData name="Alisdair Cunningham" userId="67e8d9ba-4582-42f1-b26c-e866daa7f65b" providerId="ADAL" clId="{D3F75924-A4EC-49EB-97E2-7100B6A46831}" dt="2025-01-30T10:34:20.248" v="2"/>
          <ac:spMkLst>
            <pc:docMk/>
            <pc:sldMk cId="3459908324" sldId="304"/>
            <ac:spMk id="8" creationId="{65DDF58B-65E0-13C5-9EED-15944D013298}"/>
          </ac:spMkLst>
        </pc:spChg>
        <pc:spChg chg="mod">
          <ac:chgData name="Alisdair Cunningham" userId="67e8d9ba-4582-42f1-b26c-e866daa7f65b" providerId="ADAL" clId="{D3F75924-A4EC-49EB-97E2-7100B6A46831}" dt="2025-02-11T21:25:19.505" v="3"/>
          <ac:spMkLst>
            <pc:docMk/>
            <pc:sldMk cId="3459908324" sldId="304"/>
            <ac:spMk id="15" creationId="{C94B8251-CA73-8999-119A-E8BB81490E81}"/>
          </ac:spMkLst>
        </pc:spChg>
      </pc:sldChg>
      <pc:sldChg chg="modSp">
        <pc:chgData name="Alisdair Cunningham" userId="67e8d9ba-4582-42f1-b26c-e866daa7f65b" providerId="ADAL" clId="{D3F75924-A4EC-49EB-97E2-7100B6A46831}" dt="2025-02-17T20:49:00.630" v="4"/>
        <pc:sldMkLst>
          <pc:docMk/>
          <pc:sldMk cId="3847786102" sldId="305"/>
        </pc:sldMkLst>
        <pc:spChg chg="mod">
          <ac:chgData name="Alisdair Cunningham" userId="67e8d9ba-4582-42f1-b26c-e866daa7f65b" providerId="ADAL" clId="{D3F75924-A4EC-49EB-97E2-7100B6A46831}" dt="2025-02-17T20:49:00.630" v="4"/>
          <ac:spMkLst>
            <pc:docMk/>
            <pc:sldMk cId="3847786102" sldId="305"/>
            <ac:spMk id="2" creationId="{44A09CB0-C477-E653-6F08-AB2387400BB5}"/>
          </ac:spMkLst>
        </pc:spChg>
        <pc:spChg chg="mod">
          <ac:chgData name="Alisdair Cunningham" userId="67e8d9ba-4582-42f1-b26c-e866daa7f65b" providerId="ADAL" clId="{D3F75924-A4EC-49EB-97E2-7100B6A46831}" dt="2025-01-30T10:34:20.248" v="2"/>
          <ac:spMkLst>
            <pc:docMk/>
            <pc:sldMk cId="3847786102" sldId="305"/>
            <ac:spMk id="8" creationId="{B1F3D0D7-059F-C60C-CB70-9C080A5D70EC}"/>
          </ac:spMkLst>
        </pc:spChg>
        <pc:spChg chg="mod">
          <ac:chgData name="Alisdair Cunningham" userId="67e8d9ba-4582-42f1-b26c-e866daa7f65b" providerId="ADAL" clId="{D3F75924-A4EC-49EB-97E2-7100B6A46831}" dt="2025-02-11T21:25:19.505" v="3"/>
          <ac:spMkLst>
            <pc:docMk/>
            <pc:sldMk cId="3847786102" sldId="305"/>
            <ac:spMk id="15" creationId="{3A67F330-2DB1-A6ED-FD1C-102160B5ED81}"/>
          </ac:spMkLst>
        </pc:spChg>
      </pc:sldChg>
      <pc:sldChg chg="modSp">
        <pc:chgData name="Alisdair Cunningham" userId="67e8d9ba-4582-42f1-b26c-e866daa7f65b" providerId="ADAL" clId="{D3F75924-A4EC-49EB-97E2-7100B6A46831}" dt="2025-02-17T20:49:00.630" v="4"/>
        <pc:sldMkLst>
          <pc:docMk/>
          <pc:sldMk cId="1230882126" sldId="306"/>
        </pc:sldMkLst>
        <pc:spChg chg="mod">
          <ac:chgData name="Alisdair Cunningham" userId="67e8d9ba-4582-42f1-b26c-e866daa7f65b" providerId="ADAL" clId="{D3F75924-A4EC-49EB-97E2-7100B6A46831}" dt="2025-02-17T20:49:00.630" v="4"/>
          <ac:spMkLst>
            <pc:docMk/>
            <pc:sldMk cId="1230882126" sldId="306"/>
            <ac:spMk id="2" creationId="{B935D0F3-1394-188F-DDDC-80047DF4EE39}"/>
          </ac:spMkLst>
        </pc:spChg>
        <pc:spChg chg="mod">
          <ac:chgData name="Alisdair Cunningham" userId="67e8d9ba-4582-42f1-b26c-e866daa7f65b" providerId="ADAL" clId="{D3F75924-A4EC-49EB-97E2-7100B6A46831}" dt="2025-01-30T10:34:20.248" v="2"/>
          <ac:spMkLst>
            <pc:docMk/>
            <pc:sldMk cId="1230882126" sldId="306"/>
            <ac:spMk id="8" creationId="{DF4D6E1D-B5F8-9B2C-BFF0-02E6CA9C9FFA}"/>
          </ac:spMkLst>
        </pc:spChg>
        <pc:spChg chg="mod">
          <ac:chgData name="Alisdair Cunningham" userId="67e8d9ba-4582-42f1-b26c-e866daa7f65b" providerId="ADAL" clId="{D3F75924-A4EC-49EB-97E2-7100B6A46831}" dt="2025-02-11T21:25:19.505" v="3"/>
          <ac:spMkLst>
            <pc:docMk/>
            <pc:sldMk cId="1230882126" sldId="306"/>
            <ac:spMk id="15" creationId="{86C9D797-0244-2746-FD43-A004DB22FB7F}"/>
          </ac:spMkLst>
        </pc:spChg>
      </pc:sldChg>
    </pc:docChg>
  </pc:docChgLst>
  <pc:docChgLst>
    <pc:chgData name="Alisdair Cunningham" userId="67e8d9ba-4582-42f1-b26c-e866daa7f65b" providerId="ADAL" clId="{3CC52F69-9618-4707-B403-4C08681B4CEC}"/>
    <pc:docChg chg="undo custSel addSld delSld modSld sldOrd">
      <pc:chgData name="Alisdair Cunningham" userId="67e8d9ba-4582-42f1-b26c-e866daa7f65b" providerId="ADAL" clId="{3CC52F69-9618-4707-B403-4C08681B4CEC}" dt="2024-03-20T23:00:27.318" v="8307" actId="113"/>
      <pc:docMkLst>
        <pc:docMk/>
      </pc:docMkLst>
      <pc:sldChg chg="modSp">
        <pc:chgData name="Alisdair Cunningham" userId="67e8d9ba-4582-42f1-b26c-e866daa7f65b" providerId="ADAL" clId="{3CC52F69-9618-4707-B403-4C08681B4CEC}" dt="2024-03-20T22:54:30.482" v="8065"/>
        <pc:sldMkLst>
          <pc:docMk/>
          <pc:sldMk cId="3701768522" sldId="256"/>
        </pc:sldMkLst>
      </pc:sldChg>
      <pc:sldChg chg="modSp mod">
        <pc:chgData name="Alisdair Cunningham" userId="67e8d9ba-4582-42f1-b26c-e866daa7f65b" providerId="ADAL" clId="{3CC52F69-9618-4707-B403-4C08681B4CEC}" dt="2024-03-20T22:59:12.537" v="8301" actId="1076"/>
        <pc:sldMkLst>
          <pc:docMk/>
          <pc:sldMk cId="3408066673" sldId="258"/>
        </pc:sldMkLst>
      </pc:sldChg>
      <pc:sldChg chg="modSp">
        <pc:chgData name="Alisdair Cunningham" userId="67e8d9ba-4582-42f1-b26c-e866daa7f65b" providerId="ADAL" clId="{3CC52F69-9618-4707-B403-4C08681B4CEC}" dt="2024-03-20T22:54:30.482" v="8065"/>
        <pc:sldMkLst>
          <pc:docMk/>
          <pc:sldMk cId="2545193714" sldId="263"/>
        </pc:sldMkLst>
      </pc:sldChg>
      <pc:sldChg chg="addSp delSp modSp mod modNotesTx">
        <pc:chgData name="Alisdair Cunningham" userId="67e8d9ba-4582-42f1-b26c-e866daa7f65b" providerId="ADAL" clId="{3CC52F69-9618-4707-B403-4C08681B4CEC}" dt="2024-03-20T22:54:30.482" v="8065"/>
        <pc:sldMkLst>
          <pc:docMk/>
          <pc:sldMk cId="3089347103" sldId="278"/>
        </pc:sldMkLst>
      </pc:sldChg>
      <pc:sldChg chg="modSp mod">
        <pc:chgData name="Alisdair Cunningham" userId="67e8d9ba-4582-42f1-b26c-e866daa7f65b" providerId="ADAL" clId="{3CC52F69-9618-4707-B403-4C08681B4CEC}" dt="2024-03-20T22:54:30.482" v="8065"/>
        <pc:sldMkLst>
          <pc:docMk/>
          <pc:sldMk cId="599868862" sldId="284"/>
        </pc:sldMkLst>
      </pc:sldChg>
      <pc:sldChg chg="modSp mod">
        <pc:chgData name="Alisdair Cunningham" userId="67e8d9ba-4582-42f1-b26c-e866daa7f65b" providerId="ADAL" clId="{3CC52F69-9618-4707-B403-4C08681B4CEC}" dt="2024-03-20T22:58:02.612" v="8280" actId="20577"/>
        <pc:sldMkLst>
          <pc:docMk/>
          <pc:sldMk cId="135289035" sldId="285"/>
        </pc:sldMkLst>
      </pc:sldChg>
      <pc:sldChg chg="modSp del">
        <pc:chgData name="Alisdair Cunningham" userId="67e8d9ba-4582-42f1-b26c-e866daa7f65b" providerId="ADAL" clId="{3CC52F69-9618-4707-B403-4C08681B4CEC}" dt="2024-03-20T15:55:50.087" v="70" actId="47"/>
        <pc:sldMkLst>
          <pc:docMk/>
          <pc:sldMk cId="217911885" sldId="286"/>
        </pc:sldMkLst>
      </pc:sldChg>
      <pc:sldChg chg="modSp del">
        <pc:chgData name="Alisdair Cunningham" userId="67e8d9ba-4582-42f1-b26c-e866daa7f65b" providerId="ADAL" clId="{3CC52F69-9618-4707-B403-4C08681B4CEC}" dt="2024-03-20T21:06:40.358" v="71" actId="47"/>
        <pc:sldMkLst>
          <pc:docMk/>
          <pc:sldMk cId="1380021569" sldId="287"/>
        </pc:sldMkLst>
      </pc:sldChg>
      <pc:sldChg chg="modSp del">
        <pc:chgData name="Alisdair Cunningham" userId="67e8d9ba-4582-42f1-b26c-e866daa7f65b" providerId="ADAL" clId="{3CC52F69-9618-4707-B403-4C08681B4CEC}" dt="2024-03-20T21:07:00.788" v="74" actId="47"/>
        <pc:sldMkLst>
          <pc:docMk/>
          <pc:sldMk cId="3635211590" sldId="288"/>
        </pc:sldMkLst>
      </pc:sldChg>
      <pc:sldChg chg="modSp del">
        <pc:chgData name="Alisdair Cunningham" userId="67e8d9ba-4582-42f1-b26c-e866daa7f65b" providerId="ADAL" clId="{3CC52F69-9618-4707-B403-4C08681B4CEC}" dt="2024-03-20T21:06:54.733" v="73" actId="47"/>
        <pc:sldMkLst>
          <pc:docMk/>
          <pc:sldMk cId="263702676" sldId="289"/>
        </pc:sldMkLst>
      </pc:sldChg>
      <pc:sldChg chg="modSp mod">
        <pc:chgData name="Alisdair Cunningham" userId="67e8d9ba-4582-42f1-b26c-e866daa7f65b" providerId="ADAL" clId="{3CC52F69-9618-4707-B403-4C08681B4CEC}" dt="2024-03-20T22:54:30.482" v="8065"/>
        <pc:sldMkLst>
          <pc:docMk/>
          <pc:sldMk cId="1900785244" sldId="290"/>
        </pc:sldMkLst>
      </pc:sldChg>
      <pc:sldChg chg="addSp delSp modSp mod">
        <pc:chgData name="Alisdair Cunningham" userId="67e8d9ba-4582-42f1-b26c-e866daa7f65b" providerId="ADAL" clId="{3CC52F69-9618-4707-B403-4C08681B4CEC}" dt="2024-03-20T22:54:30.482" v="8065"/>
        <pc:sldMkLst>
          <pc:docMk/>
          <pc:sldMk cId="2699235685" sldId="291"/>
        </pc:sldMkLst>
      </pc:sldChg>
      <pc:sldChg chg="modSp del">
        <pc:chgData name="Alisdair Cunningham" userId="67e8d9ba-4582-42f1-b26c-e866daa7f65b" providerId="ADAL" clId="{3CC52F69-9618-4707-B403-4C08681B4CEC}" dt="2024-03-20T15:55:31.964" v="69" actId="47"/>
        <pc:sldMkLst>
          <pc:docMk/>
          <pc:sldMk cId="654369946" sldId="292"/>
        </pc:sldMkLst>
      </pc:sldChg>
      <pc:sldChg chg="modSp del">
        <pc:chgData name="Alisdair Cunningham" userId="67e8d9ba-4582-42f1-b26c-e866daa7f65b" providerId="ADAL" clId="{3CC52F69-9618-4707-B403-4C08681B4CEC}" dt="2024-03-20T21:06:40.358" v="71" actId="47"/>
        <pc:sldMkLst>
          <pc:docMk/>
          <pc:sldMk cId="3537522998" sldId="293"/>
        </pc:sldMkLst>
      </pc:sldChg>
      <pc:sldChg chg="modSp del">
        <pc:chgData name="Alisdair Cunningham" userId="67e8d9ba-4582-42f1-b26c-e866daa7f65b" providerId="ADAL" clId="{3CC52F69-9618-4707-B403-4C08681B4CEC}" dt="2024-03-20T21:06:40.358" v="71" actId="47"/>
        <pc:sldMkLst>
          <pc:docMk/>
          <pc:sldMk cId="1455023431" sldId="294"/>
        </pc:sldMkLst>
      </pc:sldChg>
      <pc:sldChg chg="modSp del">
        <pc:chgData name="Alisdair Cunningham" userId="67e8d9ba-4582-42f1-b26c-e866daa7f65b" providerId="ADAL" clId="{3CC52F69-9618-4707-B403-4C08681B4CEC}" dt="2024-03-20T21:06:40.358" v="71" actId="47"/>
        <pc:sldMkLst>
          <pc:docMk/>
          <pc:sldMk cId="2330289327" sldId="295"/>
        </pc:sldMkLst>
      </pc:sldChg>
      <pc:sldChg chg="delSp modSp mod delAnim">
        <pc:chgData name="Alisdair Cunningham" userId="67e8d9ba-4582-42f1-b26c-e866daa7f65b" providerId="ADAL" clId="{3CC52F69-9618-4707-B403-4C08681B4CEC}" dt="2024-03-20T22:54:30.482" v="8065"/>
        <pc:sldMkLst>
          <pc:docMk/>
          <pc:sldMk cId="1143531556" sldId="296"/>
        </pc:sldMkLst>
      </pc:sldChg>
      <pc:sldChg chg="modSp del">
        <pc:chgData name="Alisdair Cunningham" userId="67e8d9ba-4582-42f1-b26c-e866daa7f65b" providerId="ADAL" clId="{3CC52F69-9618-4707-B403-4C08681B4CEC}" dt="2024-03-20T21:06:40.358" v="71" actId="47"/>
        <pc:sldMkLst>
          <pc:docMk/>
          <pc:sldMk cId="1518180344" sldId="297"/>
        </pc:sldMkLst>
      </pc:sldChg>
      <pc:sldChg chg="delSp modSp add mod">
        <pc:chgData name="Alisdair Cunningham" userId="67e8d9ba-4582-42f1-b26c-e866daa7f65b" providerId="ADAL" clId="{3CC52F69-9618-4707-B403-4C08681B4CEC}" dt="2024-03-20T22:54:30.482" v="8065"/>
        <pc:sldMkLst>
          <pc:docMk/>
          <pc:sldMk cId="3792402549" sldId="297"/>
        </pc:sldMkLst>
      </pc:sldChg>
      <pc:sldChg chg="modSp del">
        <pc:chgData name="Alisdair Cunningham" userId="67e8d9ba-4582-42f1-b26c-e866daa7f65b" providerId="ADAL" clId="{3CC52F69-9618-4707-B403-4C08681B4CEC}" dt="2024-03-20T21:06:40.358" v="71" actId="47"/>
        <pc:sldMkLst>
          <pc:docMk/>
          <pc:sldMk cId="32787264" sldId="298"/>
        </pc:sldMkLst>
      </pc:sldChg>
      <pc:sldChg chg="addSp modSp add mod modAnim">
        <pc:chgData name="Alisdair Cunningham" userId="67e8d9ba-4582-42f1-b26c-e866daa7f65b" providerId="ADAL" clId="{3CC52F69-9618-4707-B403-4C08681B4CEC}" dt="2024-03-20T22:54:30.482" v="8065"/>
        <pc:sldMkLst>
          <pc:docMk/>
          <pc:sldMk cId="3434467507" sldId="298"/>
        </pc:sldMkLst>
      </pc:sldChg>
      <pc:sldChg chg="addSp delSp modSp add mod">
        <pc:chgData name="Alisdair Cunningham" userId="67e8d9ba-4582-42f1-b26c-e866daa7f65b" providerId="ADAL" clId="{3CC52F69-9618-4707-B403-4C08681B4CEC}" dt="2024-03-20T22:54:30.482" v="8065"/>
        <pc:sldMkLst>
          <pc:docMk/>
          <pc:sldMk cId="1730532169" sldId="299"/>
        </pc:sldMkLst>
      </pc:sldChg>
      <pc:sldChg chg="modSp del">
        <pc:chgData name="Alisdair Cunningham" userId="67e8d9ba-4582-42f1-b26c-e866daa7f65b" providerId="ADAL" clId="{3CC52F69-9618-4707-B403-4C08681B4CEC}" dt="2024-03-20T21:06:54.733" v="73" actId="47"/>
        <pc:sldMkLst>
          <pc:docMk/>
          <pc:sldMk cId="3461406563" sldId="299"/>
        </pc:sldMkLst>
      </pc:sldChg>
      <pc:sldChg chg="modSp del">
        <pc:chgData name="Alisdair Cunningham" userId="67e8d9ba-4582-42f1-b26c-e866daa7f65b" providerId="ADAL" clId="{3CC52F69-9618-4707-B403-4C08681B4CEC}" dt="2024-03-20T21:06:40.358" v="71" actId="47"/>
        <pc:sldMkLst>
          <pc:docMk/>
          <pc:sldMk cId="1258530060" sldId="300"/>
        </pc:sldMkLst>
      </pc:sldChg>
      <pc:sldChg chg="addSp modSp add mod modAnim">
        <pc:chgData name="Alisdair Cunningham" userId="67e8d9ba-4582-42f1-b26c-e866daa7f65b" providerId="ADAL" clId="{3CC52F69-9618-4707-B403-4C08681B4CEC}" dt="2024-03-20T23:00:02.617" v="8305"/>
        <pc:sldMkLst>
          <pc:docMk/>
          <pc:sldMk cId="3490773512" sldId="300"/>
        </pc:sldMkLst>
      </pc:sldChg>
      <pc:sldChg chg="addSp delSp modSp add mod">
        <pc:chgData name="Alisdair Cunningham" userId="67e8d9ba-4582-42f1-b26c-e866daa7f65b" providerId="ADAL" clId="{3CC52F69-9618-4707-B403-4C08681B4CEC}" dt="2024-03-20T22:54:30.482" v="8065"/>
        <pc:sldMkLst>
          <pc:docMk/>
          <pc:sldMk cId="163629486" sldId="301"/>
        </pc:sldMkLst>
      </pc:sldChg>
      <pc:sldChg chg="addSp delSp modSp add mod">
        <pc:chgData name="Alisdair Cunningham" userId="67e8d9ba-4582-42f1-b26c-e866daa7f65b" providerId="ADAL" clId="{3CC52F69-9618-4707-B403-4C08681B4CEC}" dt="2024-03-20T22:54:30.482" v="8065"/>
        <pc:sldMkLst>
          <pc:docMk/>
          <pc:sldMk cId="2671357190" sldId="302"/>
        </pc:sldMkLst>
      </pc:sldChg>
      <pc:sldChg chg="addSp modSp add mod">
        <pc:chgData name="Alisdair Cunningham" userId="67e8d9ba-4582-42f1-b26c-e866daa7f65b" providerId="ADAL" clId="{3CC52F69-9618-4707-B403-4C08681B4CEC}" dt="2024-03-20T23:00:27.318" v="8307" actId="113"/>
        <pc:sldMkLst>
          <pc:docMk/>
          <pc:sldMk cId="1258530060" sldId="303"/>
        </pc:sldMkLst>
      </pc:sldChg>
      <pc:sldChg chg="add del">
        <pc:chgData name="Alisdair Cunningham" userId="67e8d9ba-4582-42f1-b26c-e866daa7f65b" providerId="ADAL" clId="{3CC52F69-9618-4707-B403-4C08681B4CEC}" dt="2024-03-20T22:26:44.679" v="5491" actId="47"/>
        <pc:sldMkLst>
          <pc:docMk/>
          <pc:sldMk cId="2710387968" sldId="303"/>
        </pc:sldMkLst>
      </pc:sldChg>
      <pc:sldChg chg="modSp add ord">
        <pc:chgData name="Alisdair Cunningham" userId="67e8d9ba-4582-42f1-b26c-e866daa7f65b" providerId="ADAL" clId="{3CC52F69-9618-4707-B403-4C08681B4CEC}" dt="2024-03-20T22:57:32.160" v="8188"/>
        <pc:sldMkLst>
          <pc:docMk/>
          <pc:sldMk cId="3459908324" sldId="304"/>
        </pc:sldMkLst>
      </pc:sldChg>
      <pc:sldChg chg="modSp add mod">
        <pc:chgData name="Alisdair Cunningham" userId="67e8d9ba-4582-42f1-b26c-e866daa7f65b" providerId="ADAL" clId="{3CC52F69-9618-4707-B403-4C08681B4CEC}" dt="2024-03-20T22:54:30.482" v="8065"/>
        <pc:sldMkLst>
          <pc:docMk/>
          <pc:sldMk cId="3847786102" sldId="305"/>
        </pc:sldMkLst>
      </pc:sldChg>
      <pc:sldChg chg="addSp delSp modSp add mod">
        <pc:chgData name="Alisdair Cunningham" userId="67e8d9ba-4582-42f1-b26c-e866daa7f65b" providerId="ADAL" clId="{3CC52F69-9618-4707-B403-4C08681B4CEC}" dt="2024-03-20T22:54:30.482" v="8065"/>
        <pc:sldMkLst>
          <pc:docMk/>
          <pc:sldMk cId="1230882126" sldId="306"/>
        </pc:sldMkLst>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68B68FAD-C896-4FF9-9BA9-64658400CE0F}" type="datetimeFigureOut">
              <a:rPr lang="en-GB" smtClean="0"/>
              <a:t>17/02/2025</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B92DA0F2-1344-4DA6-8494-DDBF76B8E120}" type="slidenum">
              <a:rPr lang="en-GB" smtClean="0"/>
              <a:t>‹#›</a:t>
            </a:fld>
            <a:endParaRPr lang="en-GB"/>
          </a:p>
        </p:txBody>
      </p:sp>
    </p:spTree>
    <p:extLst>
      <p:ext uri="{BB962C8B-B14F-4D97-AF65-F5344CB8AC3E}">
        <p14:creationId xmlns:p14="http://schemas.microsoft.com/office/powerpoint/2010/main" val="35889292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B92DA0F2-1344-4DA6-8494-DDBF76B8E120}" type="slidenum">
              <a:rPr lang="en-GB" smtClean="0"/>
              <a:t>2</a:t>
            </a:fld>
            <a:endParaRPr lang="en-GB" dirty="0"/>
          </a:p>
        </p:txBody>
      </p:sp>
    </p:spTree>
    <p:extLst>
      <p:ext uri="{BB962C8B-B14F-4D97-AF65-F5344CB8AC3E}">
        <p14:creationId xmlns:p14="http://schemas.microsoft.com/office/powerpoint/2010/main" val="411150125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b="0" i="0" dirty="0">
                <a:solidFill>
                  <a:srgbClr val="222222"/>
                </a:solidFill>
                <a:effectLst/>
                <a:latin typeface="Arial" panose="020B0604020202020204" pitchFamily="34" charset="0"/>
              </a:rPr>
              <a:t>Van </a:t>
            </a:r>
            <a:r>
              <a:rPr lang="en-GB" b="0" i="0" dirty="0" err="1">
                <a:solidFill>
                  <a:srgbClr val="222222"/>
                </a:solidFill>
                <a:effectLst/>
                <a:latin typeface="Arial" panose="020B0604020202020204" pitchFamily="34" charset="0"/>
              </a:rPr>
              <a:t>Wyngaard</a:t>
            </a:r>
            <a:r>
              <a:rPr lang="en-GB" b="0" i="0" dirty="0">
                <a:solidFill>
                  <a:srgbClr val="222222"/>
                </a:solidFill>
                <a:effectLst/>
                <a:latin typeface="Arial" panose="020B0604020202020204" pitchFamily="34" charset="0"/>
              </a:rPr>
              <a:t>, C.J., Pretorius, J.H.C. and Pretorius, L., 2012, December. Theory of the triple constraint—A conceptual review. In </a:t>
            </a:r>
            <a:r>
              <a:rPr lang="en-GB" b="0" i="1" dirty="0">
                <a:solidFill>
                  <a:srgbClr val="222222"/>
                </a:solidFill>
                <a:effectLst/>
                <a:latin typeface="Arial" panose="020B0604020202020204" pitchFamily="34" charset="0"/>
              </a:rPr>
              <a:t>2012 IEEE International Conference on Industrial Engineering and Engineering Management</a:t>
            </a:r>
            <a:r>
              <a:rPr lang="en-GB" b="0" i="0" dirty="0">
                <a:solidFill>
                  <a:srgbClr val="222222"/>
                </a:solidFill>
                <a:effectLst/>
                <a:latin typeface="Arial" panose="020B0604020202020204" pitchFamily="34" charset="0"/>
              </a:rPr>
              <a:t> (pp. 1991-1997). IEEE.</a:t>
            </a:r>
            <a:endParaRPr lang="en-GB" dirty="0"/>
          </a:p>
          <a:p>
            <a:endParaRPr lang="en-GB" dirty="0"/>
          </a:p>
        </p:txBody>
      </p:sp>
      <p:sp>
        <p:nvSpPr>
          <p:cNvPr id="4" name="Slide Number Placeholder 3"/>
          <p:cNvSpPr>
            <a:spLocks noGrp="1"/>
          </p:cNvSpPr>
          <p:nvPr>
            <p:ph type="sldNum" sz="quarter" idx="5"/>
          </p:nvPr>
        </p:nvSpPr>
        <p:spPr/>
        <p:txBody>
          <a:bodyPr/>
          <a:lstStyle/>
          <a:p>
            <a:fld id="{B92DA0F2-1344-4DA6-8494-DDBF76B8E120}" type="slidenum">
              <a:rPr lang="en-GB" smtClean="0"/>
              <a:t>3</a:t>
            </a:fld>
            <a:endParaRPr lang="en-GB"/>
          </a:p>
        </p:txBody>
      </p:sp>
    </p:spTree>
    <p:extLst>
      <p:ext uri="{BB962C8B-B14F-4D97-AF65-F5344CB8AC3E}">
        <p14:creationId xmlns:p14="http://schemas.microsoft.com/office/powerpoint/2010/main" val="58970685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B92DA0F2-1344-4DA6-8494-DDBF76B8E120}" type="slidenum">
              <a:rPr lang="en-GB" smtClean="0"/>
              <a:t>4</a:t>
            </a:fld>
            <a:endParaRPr lang="en-GB"/>
          </a:p>
        </p:txBody>
      </p:sp>
    </p:spTree>
    <p:extLst>
      <p:ext uri="{BB962C8B-B14F-4D97-AF65-F5344CB8AC3E}">
        <p14:creationId xmlns:p14="http://schemas.microsoft.com/office/powerpoint/2010/main" val="233981768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B92DA0F2-1344-4DA6-8494-DDBF76B8E120}" type="slidenum">
              <a:rPr lang="en-GB" smtClean="0"/>
              <a:t>5</a:t>
            </a:fld>
            <a:endParaRPr lang="en-GB"/>
          </a:p>
        </p:txBody>
      </p:sp>
    </p:spTree>
    <p:extLst>
      <p:ext uri="{BB962C8B-B14F-4D97-AF65-F5344CB8AC3E}">
        <p14:creationId xmlns:p14="http://schemas.microsoft.com/office/powerpoint/2010/main" val="251567658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47FC664-2B9F-67EC-9206-CF1324A8248B}"/>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7970072-DB9D-2C5B-C2E5-5A62F0C13E3C}"/>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24C46063-ACF7-0341-E639-9FCA416F5445}"/>
              </a:ext>
            </a:extLst>
          </p:cNvPr>
          <p:cNvSpPr>
            <a:spLocks noGrp="1"/>
          </p:cNvSpPr>
          <p:nvPr>
            <p:ph type="body" idx="1"/>
          </p:nvPr>
        </p:nvSpPr>
        <p:spPr/>
        <p:txBody>
          <a:bodyPr/>
          <a:lstStyle/>
          <a:p>
            <a:endParaRPr lang="en-GB" dirty="0"/>
          </a:p>
        </p:txBody>
      </p:sp>
      <p:sp>
        <p:nvSpPr>
          <p:cNvPr id="4" name="Slide Number Placeholder 3">
            <a:extLst>
              <a:ext uri="{FF2B5EF4-FFF2-40B4-BE49-F238E27FC236}">
                <a16:creationId xmlns:a16="http://schemas.microsoft.com/office/drawing/2014/main" id="{6D87DFB9-103B-82B1-9E69-808862DD2502}"/>
              </a:ext>
            </a:extLst>
          </p:cNvPr>
          <p:cNvSpPr>
            <a:spLocks noGrp="1"/>
          </p:cNvSpPr>
          <p:nvPr>
            <p:ph type="sldNum" sz="quarter" idx="5"/>
          </p:nvPr>
        </p:nvSpPr>
        <p:spPr/>
        <p:txBody>
          <a:bodyPr/>
          <a:lstStyle/>
          <a:p>
            <a:fld id="{B92DA0F2-1344-4DA6-8494-DDBF76B8E120}" type="slidenum">
              <a:rPr lang="en-GB" smtClean="0"/>
              <a:t>6</a:t>
            </a:fld>
            <a:endParaRPr lang="en-GB"/>
          </a:p>
        </p:txBody>
      </p:sp>
    </p:spTree>
    <p:extLst>
      <p:ext uri="{BB962C8B-B14F-4D97-AF65-F5344CB8AC3E}">
        <p14:creationId xmlns:p14="http://schemas.microsoft.com/office/powerpoint/2010/main" val="250797087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374DBCC-60D1-7261-CD12-139800E3F1B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6A0EA8C-6116-5214-0093-9D07ACD54F7B}"/>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89095B9-DB67-4EC4-4CE8-ECDE81643F77}"/>
              </a:ext>
            </a:extLst>
          </p:cNvPr>
          <p:cNvSpPr>
            <a:spLocks noGrp="1"/>
          </p:cNvSpPr>
          <p:nvPr>
            <p:ph type="body" idx="1"/>
          </p:nvPr>
        </p:nvSpPr>
        <p:spPr/>
        <p:txBody>
          <a:bodyPr/>
          <a:lstStyle/>
          <a:p>
            <a:endParaRPr lang="en-GB" dirty="0"/>
          </a:p>
        </p:txBody>
      </p:sp>
      <p:sp>
        <p:nvSpPr>
          <p:cNvPr id="4" name="Slide Number Placeholder 3">
            <a:extLst>
              <a:ext uri="{FF2B5EF4-FFF2-40B4-BE49-F238E27FC236}">
                <a16:creationId xmlns:a16="http://schemas.microsoft.com/office/drawing/2014/main" id="{910542CB-3689-092F-A4FC-248DE5FAF5D8}"/>
              </a:ext>
            </a:extLst>
          </p:cNvPr>
          <p:cNvSpPr>
            <a:spLocks noGrp="1"/>
          </p:cNvSpPr>
          <p:nvPr>
            <p:ph type="sldNum" sz="quarter" idx="5"/>
          </p:nvPr>
        </p:nvSpPr>
        <p:spPr/>
        <p:txBody>
          <a:bodyPr/>
          <a:lstStyle/>
          <a:p>
            <a:fld id="{B92DA0F2-1344-4DA6-8494-DDBF76B8E120}" type="slidenum">
              <a:rPr lang="en-GB" smtClean="0"/>
              <a:t>7</a:t>
            </a:fld>
            <a:endParaRPr lang="en-GB"/>
          </a:p>
        </p:txBody>
      </p:sp>
    </p:spTree>
    <p:extLst>
      <p:ext uri="{BB962C8B-B14F-4D97-AF65-F5344CB8AC3E}">
        <p14:creationId xmlns:p14="http://schemas.microsoft.com/office/powerpoint/2010/main" val="41384716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8BF95DD-9433-6D53-1D8D-A7A64AC48EEB}"/>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553B58D-07D0-A4C5-CA0C-3D7FEEDFB25B}"/>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3EE3A71D-F183-81FC-E149-4395C3154B49}"/>
              </a:ext>
            </a:extLst>
          </p:cNvPr>
          <p:cNvSpPr>
            <a:spLocks noGrp="1"/>
          </p:cNvSpPr>
          <p:nvPr>
            <p:ph type="body" idx="1"/>
          </p:nvPr>
        </p:nvSpPr>
        <p:spPr/>
        <p:txBody>
          <a:bodyPr/>
          <a:lstStyle/>
          <a:p>
            <a:endParaRPr lang="en-GB" dirty="0"/>
          </a:p>
        </p:txBody>
      </p:sp>
      <p:sp>
        <p:nvSpPr>
          <p:cNvPr id="4" name="Slide Number Placeholder 3">
            <a:extLst>
              <a:ext uri="{FF2B5EF4-FFF2-40B4-BE49-F238E27FC236}">
                <a16:creationId xmlns:a16="http://schemas.microsoft.com/office/drawing/2014/main" id="{87923337-A885-E970-B1C1-53439EDAB597}"/>
              </a:ext>
            </a:extLst>
          </p:cNvPr>
          <p:cNvSpPr>
            <a:spLocks noGrp="1"/>
          </p:cNvSpPr>
          <p:nvPr>
            <p:ph type="sldNum" sz="quarter" idx="5"/>
          </p:nvPr>
        </p:nvSpPr>
        <p:spPr/>
        <p:txBody>
          <a:bodyPr/>
          <a:lstStyle/>
          <a:p>
            <a:fld id="{B92DA0F2-1344-4DA6-8494-DDBF76B8E120}" type="slidenum">
              <a:rPr lang="en-GB" smtClean="0"/>
              <a:t>8</a:t>
            </a:fld>
            <a:endParaRPr lang="en-GB"/>
          </a:p>
        </p:txBody>
      </p:sp>
    </p:spTree>
    <p:extLst>
      <p:ext uri="{BB962C8B-B14F-4D97-AF65-F5344CB8AC3E}">
        <p14:creationId xmlns:p14="http://schemas.microsoft.com/office/powerpoint/2010/main" val="143200842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D8133EE-E221-1D9A-1706-BF1BBA28AF0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E36E3DF-11ED-3BAE-B394-BB2ECD189370}"/>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774EB830-BEB5-14C6-B718-891461A71D22}"/>
              </a:ext>
            </a:extLst>
          </p:cNvPr>
          <p:cNvSpPr>
            <a:spLocks noGrp="1"/>
          </p:cNvSpPr>
          <p:nvPr>
            <p:ph type="body" idx="1"/>
          </p:nvPr>
        </p:nvSpPr>
        <p:spPr/>
        <p:txBody>
          <a:bodyPr/>
          <a:lstStyle/>
          <a:p>
            <a:endParaRPr lang="en-GB" dirty="0"/>
          </a:p>
        </p:txBody>
      </p:sp>
      <p:sp>
        <p:nvSpPr>
          <p:cNvPr id="4" name="Slide Number Placeholder 3">
            <a:extLst>
              <a:ext uri="{FF2B5EF4-FFF2-40B4-BE49-F238E27FC236}">
                <a16:creationId xmlns:a16="http://schemas.microsoft.com/office/drawing/2014/main" id="{4C712DBF-3316-5E9A-BB22-46C6FE845C42}"/>
              </a:ext>
            </a:extLst>
          </p:cNvPr>
          <p:cNvSpPr>
            <a:spLocks noGrp="1"/>
          </p:cNvSpPr>
          <p:nvPr>
            <p:ph type="sldNum" sz="quarter" idx="5"/>
          </p:nvPr>
        </p:nvSpPr>
        <p:spPr/>
        <p:txBody>
          <a:bodyPr/>
          <a:lstStyle/>
          <a:p>
            <a:fld id="{B92DA0F2-1344-4DA6-8494-DDBF76B8E120}" type="slidenum">
              <a:rPr lang="en-GB" smtClean="0"/>
              <a:t>9</a:t>
            </a:fld>
            <a:endParaRPr lang="en-GB"/>
          </a:p>
        </p:txBody>
      </p:sp>
    </p:spTree>
    <p:extLst>
      <p:ext uri="{BB962C8B-B14F-4D97-AF65-F5344CB8AC3E}">
        <p14:creationId xmlns:p14="http://schemas.microsoft.com/office/powerpoint/2010/main" val="269965811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7837444-B02D-3932-DCFB-558BE516370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35B8F8E-2A08-D24E-AD3C-0B7B75FA82B3}"/>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ED37E58A-6DCD-9B8C-DA6C-68F9C2CF40AA}"/>
              </a:ext>
            </a:extLst>
          </p:cNvPr>
          <p:cNvSpPr>
            <a:spLocks noGrp="1"/>
          </p:cNvSpPr>
          <p:nvPr>
            <p:ph type="body" idx="1"/>
          </p:nvPr>
        </p:nvSpPr>
        <p:spPr/>
        <p:txBody>
          <a:bodyPr/>
          <a:lstStyle/>
          <a:p>
            <a:endParaRPr lang="en-GB" dirty="0"/>
          </a:p>
        </p:txBody>
      </p:sp>
      <p:sp>
        <p:nvSpPr>
          <p:cNvPr id="4" name="Slide Number Placeholder 3">
            <a:extLst>
              <a:ext uri="{FF2B5EF4-FFF2-40B4-BE49-F238E27FC236}">
                <a16:creationId xmlns:a16="http://schemas.microsoft.com/office/drawing/2014/main" id="{84EAE4D4-8413-67BB-ACEA-4D305C9B60F9}"/>
              </a:ext>
            </a:extLst>
          </p:cNvPr>
          <p:cNvSpPr>
            <a:spLocks noGrp="1"/>
          </p:cNvSpPr>
          <p:nvPr>
            <p:ph type="sldNum" sz="quarter" idx="5"/>
          </p:nvPr>
        </p:nvSpPr>
        <p:spPr/>
        <p:txBody>
          <a:bodyPr/>
          <a:lstStyle/>
          <a:p>
            <a:fld id="{B92DA0F2-1344-4DA6-8494-DDBF76B8E120}" type="slidenum">
              <a:rPr lang="en-GB" smtClean="0"/>
              <a:t>10</a:t>
            </a:fld>
            <a:endParaRPr lang="en-GB"/>
          </a:p>
        </p:txBody>
      </p:sp>
    </p:spTree>
    <p:extLst>
      <p:ext uri="{BB962C8B-B14F-4D97-AF65-F5344CB8AC3E}">
        <p14:creationId xmlns:p14="http://schemas.microsoft.com/office/powerpoint/2010/main" val="1520552704"/>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2043D18-03E7-6834-E538-156E53EAC03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F491E6E9-5698-A6FB-F878-2C89681EB2E5}"/>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D82762E3-1393-E361-10EB-D86823FBDC91}"/>
              </a:ext>
            </a:extLst>
          </p:cNvPr>
          <p:cNvSpPr>
            <a:spLocks noGrp="1"/>
          </p:cNvSpPr>
          <p:nvPr>
            <p:ph type="body" idx="1"/>
          </p:nvPr>
        </p:nvSpPr>
        <p:spPr/>
        <p:txBody>
          <a:bodyPr/>
          <a:lstStyle/>
          <a:p>
            <a:endParaRPr lang="en-GB" dirty="0"/>
          </a:p>
        </p:txBody>
      </p:sp>
      <p:sp>
        <p:nvSpPr>
          <p:cNvPr id="4" name="Slide Number Placeholder 3">
            <a:extLst>
              <a:ext uri="{FF2B5EF4-FFF2-40B4-BE49-F238E27FC236}">
                <a16:creationId xmlns:a16="http://schemas.microsoft.com/office/drawing/2014/main" id="{324541D9-A401-9821-ECA0-21B51BF38A3A}"/>
              </a:ext>
            </a:extLst>
          </p:cNvPr>
          <p:cNvSpPr>
            <a:spLocks noGrp="1"/>
          </p:cNvSpPr>
          <p:nvPr>
            <p:ph type="sldNum" sz="quarter" idx="5"/>
          </p:nvPr>
        </p:nvSpPr>
        <p:spPr/>
        <p:txBody>
          <a:bodyPr/>
          <a:lstStyle/>
          <a:p>
            <a:fld id="{B92DA0F2-1344-4DA6-8494-DDBF76B8E120}" type="slidenum">
              <a:rPr lang="en-GB" smtClean="0"/>
              <a:t>11</a:t>
            </a:fld>
            <a:endParaRPr lang="en-GB"/>
          </a:p>
        </p:txBody>
      </p:sp>
    </p:spTree>
    <p:extLst>
      <p:ext uri="{BB962C8B-B14F-4D97-AF65-F5344CB8AC3E}">
        <p14:creationId xmlns:p14="http://schemas.microsoft.com/office/powerpoint/2010/main" val="1349436650"/>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B92DA0F2-1344-4DA6-8494-DDBF76B8E120}" type="slidenum">
              <a:rPr lang="en-GB" smtClean="0"/>
              <a:t>12</a:t>
            </a:fld>
            <a:endParaRPr lang="en-GB"/>
          </a:p>
        </p:txBody>
      </p:sp>
    </p:spTree>
    <p:extLst>
      <p:ext uri="{BB962C8B-B14F-4D97-AF65-F5344CB8AC3E}">
        <p14:creationId xmlns:p14="http://schemas.microsoft.com/office/powerpoint/2010/main" val="497399965"/>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B92DA0F2-1344-4DA6-8494-DDBF76B8E120}" type="slidenum">
              <a:rPr lang="en-GB" smtClean="0"/>
              <a:t>13</a:t>
            </a:fld>
            <a:endParaRPr lang="en-GB"/>
          </a:p>
        </p:txBody>
      </p:sp>
    </p:spTree>
    <p:extLst>
      <p:ext uri="{BB962C8B-B14F-4D97-AF65-F5344CB8AC3E}">
        <p14:creationId xmlns:p14="http://schemas.microsoft.com/office/powerpoint/2010/main" val="2215207747"/>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09E0AFA-2052-7483-857E-F5F22A69CC5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4FDADB2-204D-EB8B-1312-75E94CC5E8C3}"/>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52C8D079-D94A-CBBB-65B8-0724BBFA7C1C}"/>
              </a:ext>
            </a:extLst>
          </p:cNvPr>
          <p:cNvSpPr>
            <a:spLocks noGrp="1"/>
          </p:cNvSpPr>
          <p:nvPr>
            <p:ph type="body" idx="1"/>
          </p:nvPr>
        </p:nvSpPr>
        <p:spPr/>
        <p:txBody>
          <a:bodyPr/>
          <a:lstStyle/>
          <a:p>
            <a:endParaRPr lang="en-GB" dirty="0"/>
          </a:p>
        </p:txBody>
      </p:sp>
      <p:sp>
        <p:nvSpPr>
          <p:cNvPr id="4" name="Slide Number Placeholder 3">
            <a:extLst>
              <a:ext uri="{FF2B5EF4-FFF2-40B4-BE49-F238E27FC236}">
                <a16:creationId xmlns:a16="http://schemas.microsoft.com/office/drawing/2014/main" id="{0FF1ABD0-FA27-08FC-9ACF-3D4D98ACBE86}"/>
              </a:ext>
            </a:extLst>
          </p:cNvPr>
          <p:cNvSpPr>
            <a:spLocks noGrp="1"/>
          </p:cNvSpPr>
          <p:nvPr>
            <p:ph type="sldNum" sz="quarter" idx="5"/>
          </p:nvPr>
        </p:nvSpPr>
        <p:spPr/>
        <p:txBody>
          <a:bodyPr/>
          <a:lstStyle/>
          <a:p>
            <a:fld id="{B92DA0F2-1344-4DA6-8494-DDBF76B8E120}" type="slidenum">
              <a:rPr lang="en-GB" smtClean="0"/>
              <a:t>14</a:t>
            </a:fld>
            <a:endParaRPr lang="en-GB"/>
          </a:p>
        </p:txBody>
      </p:sp>
    </p:spTree>
    <p:extLst>
      <p:ext uri="{BB962C8B-B14F-4D97-AF65-F5344CB8AC3E}">
        <p14:creationId xmlns:p14="http://schemas.microsoft.com/office/powerpoint/2010/main" val="3372415144"/>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38EE8C0-D524-CA5F-82C4-9FB612B70453}"/>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B9549E1-2BEA-BD6D-64D7-9F8E726C4FEB}"/>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9BDB1B7C-D9FE-6646-8008-A7D5B31D0D14}"/>
              </a:ext>
            </a:extLst>
          </p:cNvPr>
          <p:cNvSpPr>
            <a:spLocks noGrp="1"/>
          </p:cNvSpPr>
          <p:nvPr>
            <p:ph type="body" idx="1"/>
          </p:nvPr>
        </p:nvSpPr>
        <p:spPr/>
        <p:txBody>
          <a:bodyPr/>
          <a:lstStyle/>
          <a:p>
            <a:endParaRPr lang="en-GB" dirty="0"/>
          </a:p>
        </p:txBody>
      </p:sp>
      <p:sp>
        <p:nvSpPr>
          <p:cNvPr id="4" name="Slide Number Placeholder 3">
            <a:extLst>
              <a:ext uri="{FF2B5EF4-FFF2-40B4-BE49-F238E27FC236}">
                <a16:creationId xmlns:a16="http://schemas.microsoft.com/office/drawing/2014/main" id="{76344DE7-68D2-EC5D-1424-C710E38306CA}"/>
              </a:ext>
            </a:extLst>
          </p:cNvPr>
          <p:cNvSpPr>
            <a:spLocks noGrp="1"/>
          </p:cNvSpPr>
          <p:nvPr>
            <p:ph type="sldNum" sz="quarter" idx="5"/>
          </p:nvPr>
        </p:nvSpPr>
        <p:spPr/>
        <p:txBody>
          <a:bodyPr/>
          <a:lstStyle/>
          <a:p>
            <a:fld id="{B92DA0F2-1344-4DA6-8494-DDBF76B8E120}" type="slidenum">
              <a:rPr lang="en-GB" smtClean="0"/>
              <a:t>15</a:t>
            </a:fld>
            <a:endParaRPr lang="en-GB"/>
          </a:p>
        </p:txBody>
      </p:sp>
    </p:spTree>
    <p:extLst>
      <p:ext uri="{BB962C8B-B14F-4D97-AF65-F5344CB8AC3E}">
        <p14:creationId xmlns:p14="http://schemas.microsoft.com/office/powerpoint/2010/main" val="2051846562"/>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B92DA0F2-1344-4DA6-8494-DDBF76B8E120}" type="slidenum">
              <a:rPr lang="en-GB" smtClean="0"/>
              <a:t>16</a:t>
            </a:fld>
            <a:endParaRPr lang="en-GB"/>
          </a:p>
        </p:txBody>
      </p:sp>
    </p:spTree>
    <p:extLst>
      <p:ext uri="{BB962C8B-B14F-4D97-AF65-F5344CB8AC3E}">
        <p14:creationId xmlns:p14="http://schemas.microsoft.com/office/powerpoint/2010/main" val="1744774811"/>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B92DA0F2-1344-4DA6-8494-DDBF76B8E120}" type="slidenum">
              <a:rPr lang="en-GB" smtClean="0"/>
              <a:t>17</a:t>
            </a:fld>
            <a:endParaRPr lang="en-GB"/>
          </a:p>
        </p:txBody>
      </p:sp>
    </p:spTree>
    <p:extLst>
      <p:ext uri="{BB962C8B-B14F-4D97-AF65-F5344CB8AC3E}">
        <p14:creationId xmlns:p14="http://schemas.microsoft.com/office/powerpoint/2010/main" val="4284620134"/>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8D3477D-DB97-3496-A6AC-EBF543888FB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6112223-BF14-157A-A7FE-BFBCB321050B}"/>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E5ECA39C-00DF-6D9D-213B-EA213B1750D5}"/>
              </a:ext>
            </a:extLst>
          </p:cNvPr>
          <p:cNvSpPr>
            <a:spLocks noGrp="1"/>
          </p:cNvSpPr>
          <p:nvPr>
            <p:ph type="body" idx="1"/>
          </p:nvPr>
        </p:nvSpPr>
        <p:spPr/>
        <p:txBody>
          <a:bodyPr/>
          <a:lstStyle/>
          <a:p>
            <a:endParaRPr lang="en-GB" dirty="0"/>
          </a:p>
        </p:txBody>
      </p:sp>
      <p:sp>
        <p:nvSpPr>
          <p:cNvPr id="4" name="Slide Number Placeholder 3">
            <a:extLst>
              <a:ext uri="{FF2B5EF4-FFF2-40B4-BE49-F238E27FC236}">
                <a16:creationId xmlns:a16="http://schemas.microsoft.com/office/drawing/2014/main" id="{0FCB0BCD-A0DC-223A-2E2B-C23A17178AC3}"/>
              </a:ext>
            </a:extLst>
          </p:cNvPr>
          <p:cNvSpPr>
            <a:spLocks noGrp="1"/>
          </p:cNvSpPr>
          <p:nvPr>
            <p:ph type="sldNum" sz="quarter" idx="5"/>
          </p:nvPr>
        </p:nvSpPr>
        <p:spPr/>
        <p:txBody>
          <a:bodyPr/>
          <a:lstStyle/>
          <a:p>
            <a:fld id="{B92DA0F2-1344-4DA6-8494-DDBF76B8E120}" type="slidenum">
              <a:rPr lang="en-GB" smtClean="0"/>
              <a:t>18</a:t>
            </a:fld>
            <a:endParaRPr lang="en-GB"/>
          </a:p>
        </p:txBody>
      </p:sp>
    </p:spTree>
    <p:extLst>
      <p:ext uri="{BB962C8B-B14F-4D97-AF65-F5344CB8AC3E}">
        <p14:creationId xmlns:p14="http://schemas.microsoft.com/office/powerpoint/2010/main" val="294181892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E3690AB-30BC-9079-A40E-1B8473D1FE43}"/>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5BFF7378-AB0F-E3CE-E1E0-98A4277CC35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1C4154A8-6974-3E1C-1D72-DF4E8C380EF8}"/>
              </a:ext>
            </a:extLst>
          </p:cNvPr>
          <p:cNvSpPr>
            <a:spLocks noGrp="1"/>
          </p:cNvSpPr>
          <p:nvPr>
            <p:ph type="dt" sz="half" idx="10"/>
          </p:nvPr>
        </p:nvSpPr>
        <p:spPr/>
        <p:txBody>
          <a:bodyPr/>
          <a:lstStyle/>
          <a:p>
            <a:fld id="{8DBC3D6E-CA88-4886-A410-B7751D50EE2C}" type="datetimeFigureOut">
              <a:rPr lang="en-GB" smtClean="0"/>
              <a:t>17/02/2025</a:t>
            </a:fld>
            <a:endParaRPr lang="en-GB"/>
          </a:p>
        </p:txBody>
      </p:sp>
      <p:sp>
        <p:nvSpPr>
          <p:cNvPr id="5" name="Footer Placeholder 4">
            <a:extLst>
              <a:ext uri="{FF2B5EF4-FFF2-40B4-BE49-F238E27FC236}">
                <a16:creationId xmlns:a16="http://schemas.microsoft.com/office/drawing/2014/main" id="{A57BAAAA-7A9F-D0AB-390C-725277EE5C4A}"/>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1C386712-A4E3-6DD2-40DD-7F79E971DA67}"/>
              </a:ext>
            </a:extLst>
          </p:cNvPr>
          <p:cNvSpPr>
            <a:spLocks noGrp="1"/>
          </p:cNvSpPr>
          <p:nvPr>
            <p:ph type="sldNum" sz="quarter" idx="12"/>
          </p:nvPr>
        </p:nvSpPr>
        <p:spPr/>
        <p:txBody>
          <a:bodyPr/>
          <a:lstStyle/>
          <a:p>
            <a:fld id="{F94DF084-DB3C-49EB-97AD-1AB9E98DC17D}" type="slidenum">
              <a:rPr lang="en-GB" smtClean="0"/>
              <a:t>‹#›</a:t>
            </a:fld>
            <a:endParaRPr lang="en-GB"/>
          </a:p>
        </p:txBody>
      </p:sp>
    </p:spTree>
    <p:extLst>
      <p:ext uri="{BB962C8B-B14F-4D97-AF65-F5344CB8AC3E}">
        <p14:creationId xmlns:p14="http://schemas.microsoft.com/office/powerpoint/2010/main" val="331093900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832CD0D-877A-FEDF-2EAE-DD1F177463E2}"/>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6FED5BF9-7566-D7A4-406B-7985411030D8}"/>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3B1003A3-325F-C26A-FA44-E4AD1D39D177}"/>
              </a:ext>
            </a:extLst>
          </p:cNvPr>
          <p:cNvSpPr>
            <a:spLocks noGrp="1"/>
          </p:cNvSpPr>
          <p:nvPr>
            <p:ph type="dt" sz="half" idx="10"/>
          </p:nvPr>
        </p:nvSpPr>
        <p:spPr/>
        <p:txBody>
          <a:bodyPr/>
          <a:lstStyle/>
          <a:p>
            <a:fld id="{8DBC3D6E-CA88-4886-A410-B7751D50EE2C}" type="datetimeFigureOut">
              <a:rPr lang="en-GB" smtClean="0"/>
              <a:t>17/02/2025</a:t>
            </a:fld>
            <a:endParaRPr lang="en-GB"/>
          </a:p>
        </p:txBody>
      </p:sp>
      <p:sp>
        <p:nvSpPr>
          <p:cNvPr id="5" name="Footer Placeholder 4">
            <a:extLst>
              <a:ext uri="{FF2B5EF4-FFF2-40B4-BE49-F238E27FC236}">
                <a16:creationId xmlns:a16="http://schemas.microsoft.com/office/drawing/2014/main" id="{53644AD3-66ED-3C6C-46B4-73A9B30D88A7}"/>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6D6A9A4A-A61F-7B2F-E361-97C19E4630E3}"/>
              </a:ext>
            </a:extLst>
          </p:cNvPr>
          <p:cNvSpPr>
            <a:spLocks noGrp="1"/>
          </p:cNvSpPr>
          <p:nvPr>
            <p:ph type="sldNum" sz="quarter" idx="12"/>
          </p:nvPr>
        </p:nvSpPr>
        <p:spPr/>
        <p:txBody>
          <a:bodyPr/>
          <a:lstStyle/>
          <a:p>
            <a:fld id="{F94DF084-DB3C-49EB-97AD-1AB9E98DC17D}" type="slidenum">
              <a:rPr lang="en-GB" smtClean="0"/>
              <a:t>‹#›</a:t>
            </a:fld>
            <a:endParaRPr lang="en-GB"/>
          </a:p>
        </p:txBody>
      </p:sp>
    </p:spTree>
    <p:extLst>
      <p:ext uri="{BB962C8B-B14F-4D97-AF65-F5344CB8AC3E}">
        <p14:creationId xmlns:p14="http://schemas.microsoft.com/office/powerpoint/2010/main" val="345870616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A6C07B3-9916-423B-7CD1-19C60E6219B7}"/>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833FC5B0-C5BE-A093-594B-883B6A81AD3F}"/>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4671B4B0-ACB5-8AE8-EFF7-EC05E0B02DF1}"/>
              </a:ext>
            </a:extLst>
          </p:cNvPr>
          <p:cNvSpPr>
            <a:spLocks noGrp="1"/>
          </p:cNvSpPr>
          <p:nvPr>
            <p:ph type="dt" sz="half" idx="10"/>
          </p:nvPr>
        </p:nvSpPr>
        <p:spPr/>
        <p:txBody>
          <a:bodyPr/>
          <a:lstStyle/>
          <a:p>
            <a:fld id="{8DBC3D6E-CA88-4886-A410-B7751D50EE2C}" type="datetimeFigureOut">
              <a:rPr lang="en-GB" smtClean="0"/>
              <a:t>17/02/2025</a:t>
            </a:fld>
            <a:endParaRPr lang="en-GB"/>
          </a:p>
        </p:txBody>
      </p:sp>
      <p:sp>
        <p:nvSpPr>
          <p:cNvPr id="5" name="Footer Placeholder 4">
            <a:extLst>
              <a:ext uri="{FF2B5EF4-FFF2-40B4-BE49-F238E27FC236}">
                <a16:creationId xmlns:a16="http://schemas.microsoft.com/office/drawing/2014/main" id="{4DECE3C7-547D-417C-20E1-2261D2D43F20}"/>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4DD4762D-F59C-9AB5-9F6A-DF64228D9C5E}"/>
              </a:ext>
            </a:extLst>
          </p:cNvPr>
          <p:cNvSpPr>
            <a:spLocks noGrp="1"/>
          </p:cNvSpPr>
          <p:nvPr>
            <p:ph type="sldNum" sz="quarter" idx="12"/>
          </p:nvPr>
        </p:nvSpPr>
        <p:spPr/>
        <p:txBody>
          <a:bodyPr/>
          <a:lstStyle/>
          <a:p>
            <a:fld id="{F94DF084-DB3C-49EB-97AD-1AB9E98DC17D}" type="slidenum">
              <a:rPr lang="en-GB" smtClean="0"/>
              <a:t>‹#›</a:t>
            </a:fld>
            <a:endParaRPr lang="en-GB"/>
          </a:p>
        </p:txBody>
      </p:sp>
    </p:spTree>
    <p:extLst>
      <p:ext uri="{BB962C8B-B14F-4D97-AF65-F5344CB8AC3E}">
        <p14:creationId xmlns:p14="http://schemas.microsoft.com/office/powerpoint/2010/main" val="191463203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0BDABAF-C2B5-7176-AA08-3078F8E7DA18}"/>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DAC33BEE-6928-E31B-A58A-75E83D958889}"/>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49FE0B90-14D1-588A-B30E-B6B141D63E85}"/>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A886F2E0-E74E-1B11-CCCB-5154A8AAA402}"/>
              </a:ext>
            </a:extLst>
          </p:cNvPr>
          <p:cNvSpPr>
            <a:spLocks noGrp="1"/>
          </p:cNvSpPr>
          <p:nvPr>
            <p:ph type="dt" sz="half" idx="10"/>
          </p:nvPr>
        </p:nvSpPr>
        <p:spPr/>
        <p:txBody>
          <a:bodyPr/>
          <a:lstStyle/>
          <a:p>
            <a:fld id="{8DBC3D6E-CA88-4886-A410-B7751D50EE2C}" type="datetimeFigureOut">
              <a:rPr lang="en-GB" smtClean="0"/>
              <a:t>17/02/2025</a:t>
            </a:fld>
            <a:endParaRPr lang="en-GB"/>
          </a:p>
        </p:txBody>
      </p:sp>
      <p:sp>
        <p:nvSpPr>
          <p:cNvPr id="6" name="Footer Placeholder 5">
            <a:extLst>
              <a:ext uri="{FF2B5EF4-FFF2-40B4-BE49-F238E27FC236}">
                <a16:creationId xmlns:a16="http://schemas.microsoft.com/office/drawing/2014/main" id="{17B25D03-A221-03B9-6097-140E42823432}"/>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AF7195A4-204C-393A-DABC-692F3A0F2DC2}"/>
              </a:ext>
            </a:extLst>
          </p:cNvPr>
          <p:cNvSpPr>
            <a:spLocks noGrp="1"/>
          </p:cNvSpPr>
          <p:nvPr>
            <p:ph type="sldNum" sz="quarter" idx="12"/>
          </p:nvPr>
        </p:nvSpPr>
        <p:spPr/>
        <p:txBody>
          <a:bodyPr/>
          <a:lstStyle/>
          <a:p>
            <a:fld id="{F94DF084-DB3C-49EB-97AD-1AB9E98DC17D}" type="slidenum">
              <a:rPr lang="en-GB" smtClean="0"/>
              <a:t>‹#›</a:t>
            </a:fld>
            <a:endParaRPr lang="en-GB"/>
          </a:p>
        </p:txBody>
      </p:sp>
    </p:spTree>
    <p:extLst>
      <p:ext uri="{BB962C8B-B14F-4D97-AF65-F5344CB8AC3E}">
        <p14:creationId xmlns:p14="http://schemas.microsoft.com/office/powerpoint/2010/main" val="268433544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53A2D8A-292E-903B-7F48-FF9FE846F2FF}"/>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0AE7BA1C-9854-52EC-BEEA-23260A9ECE6A}"/>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2B6B108C-1E88-04EC-7D18-226D95E9F2EA}"/>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F97F6F3A-2D91-17CA-EAD0-DAFE0F03740B}"/>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95129055-827B-E743-88DA-EDD96FB8E402}"/>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7B109535-ED7B-DD82-EEE0-80679E9AAE81}"/>
              </a:ext>
            </a:extLst>
          </p:cNvPr>
          <p:cNvSpPr>
            <a:spLocks noGrp="1"/>
          </p:cNvSpPr>
          <p:nvPr>
            <p:ph type="dt" sz="half" idx="10"/>
          </p:nvPr>
        </p:nvSpPr>
        <p:spPr/>
        <p:txBody>
          <a:bodyPr/>
          <a:lstStyle/>
          <a:p>
            <a:fld id="{8DBC3D6E-CA88-4886-A410-B7751D50EE2C}" type="datetimeFigureOut">
              <a:rPr lang="en-GB" smtClean="0"/>
              <a:t>17/02/2025</a:t>
            </a:fld>
            <a:endParaRPr lang="en-GB"/>
          </a:p>
        </p:txBody>
      </p:sp>
      <p:sp>
        <p:nvSpPr>
          <p:cNvPr id="8" name="Footer Placeholder 7">
            <a:extLst>
              <a:ext uri="{FF2B5EF4-FFF2-40B4-BE49-F238E27FC236}">
                <a16:creationId xmlns:a16="http://schemas.microsoft.com/office/drawing/2014/main" id="{888CA376-4F8F-7792-C7E7-F505026EAF03}"/>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7A71BEEC-6D7A-80EF-53E7-4BD71580B375}"/>
              </a:ext>
            </a:extLst>
          </p:cNvPr>
          <p:cNvSpPr>
            <a:spLocks noGrp="1"/>
          </p:cNvSpPr>
          <p:nvPr>
            <p:ph type="sldNum" sz="quarter" idx="12"/>
          </p:nvPr>
        </p:nvSpPr>
        <p:spPr/>
        <p:txBody>
          <a:bodyPr/>
          <a:lstStyle/>
          <a:p>
            <a:fld id="{F94DF084-DB3C-49EB-97AD-1AB9E98DC17D}" type="slidenum">
              <a:rPr lang="en-GB" smtClean="0"/>
              <a:t>‹#›</a:t>
            </a:fld>
            <a:endParaRPr lang="en-GB"/>
          </a:p>
        </p:txBody>
      </p:sp>
    </p:spTree>
    <p:extLst>
      <p:ext uri="{BB962C8B-B14F-4D97-AF65-F5344CB8AC3E}">
        <p14:creationId xmlns:p14="http://schemas.microsoft.com/office/powerpoint/2010/main" val="51356801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70BB7C9-A3EA-5D7C-B5B1-0070ABDD1334}"/>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052E5745-AE22-E2C0-76B1-2C3ADE535580}"/>
              </a:ext>
            </a:extLst>
          </p:cNvPr>
          <p:cNvSpPr>
            <a:spLocks noGrp="1"/>
          </p:cNvSpPr>
          <p:nvPr>
            <p:ph type="dt" sz="half" idx="10"/>
          </p:nvPr>
        </p:nvSpPr>
        <p:spPr/>
        <p:txBody>
          <a:bodyPr/>
          <a:lstStyle/>
          <a:p>
            <a:fld id="{8DBC3D6E-CA88-4886-A410-B7751D50EE2C}" type="datetimeFigureOut">
              <a:rPr lang="en-GB" smtClean="0"/>
              <a:t>17/02/2025</a:t>
            </a:fld>
            <a:endParaRPr lang="en-GB"/>
          </a:p>
        </p:txBody>
      </p:sp>
      <p:sp>
        <p:nvSpPr>
          <p:cNvPr id="4" name="Footer Placeholder 3">
            <a:extLst>
              <a:ext uri="{FF2B5EF4-FFF2-40B4-BE49-F238E27FC236}">
                <a16:creationId xmlns:a16="http://schemas.microsoft.com/office/drawing/2014/main" id="{AAB970F9-DCE6-3D7D-FC15-26E4D05CA72D}"/>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C8DD4632-31E4-F672-3536-5C6865AAFC0E}"/>
              </a:ext>
            </a:extLst>
          </p:cNvPr>
          <p:cNvSpPr>
            <a:spLocks noGrp="1"/>
          </p:cNvSpPr>
          <p:nvPr>
            <p:ph type="sldNum" sz="quarter" idx="12"/>
          </p:nvPr>
        </p:nvSpPr>
        <p:spPr/>
        <p:txBody>
          <a:bodyPr/>
          <a:lstStyle/>
          <a:p>
            <a:fld id="{F94DF084-DB3C-49EB-97AD-1AB9E98DC17D}" type="slidenum">
              <a:rPr lang="en-GB" smtClean="0"/>
              <a:t>‹#›</a:t>
            </a:fld>
            <a:endParaRPr lang="en-GB"/>
          </a:p>
        </p:txBody>
      </p:sp>
    </p:spTree>
    <p:extLst>
      <p:ext uri="{BB962C8B-B14F-4D97-AF65-F5344CB8AC3E}">
        <p14:creationId xmlns:p14="http://schemas.microsoft.com/office/powerpoint/2010/main" val="19383300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A69A08ED-6978-F26D-C8C4-A38FA2542ED0}"/>
              </a:ext>
            </a:extLst>
          </p:cNvPr>
          <p:cNvSpPr>
            <a:spLocks noGrp="1"/>
          </p:cNvSpPr>
          <p:nvPr>
            <p:ph type="dt" sz="half" idx="10"/>
          </p:nvPr>
        </p:nvSpPr>
        <p:spPr/>
        <p:txBody>
          <a:bodyPr/>
          <a:lstStyle/>
          <a:p>
            <a:fld id="{8DBC3D6E-CA88-4886-A410-B7751D50EE2C}" type="datetimeFigureOut">
              <a:rPr lang="en-GB" smtClean="0"/>
              <a:t>17/02/2025</a:t>
            </a:fld>
            <a:endParaRPr lang="en-GB"/>
          </a:p>
        </p:txBody>
      </p:sp>
      <p:sp>
        <p:nvSpPr>
          <p:cNvPr id="3" name="Footer Placeholder 2">
            <a:extLst>
              <a:ext uri="{FF2B5EF4-FFF2-40B4-BE49-F238E27FC236}">
                <a16:creationId xmlns:a16="http://schemas.microsoft.com/office/drawing/2014/main" id="{5C9B337A-FA67-3CC2-44C7-D951969D856D}"/>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9BF097BE-5A09-A5C4-D73F-639FFC0D2F6F}"/>
              </a:ext>
            </a:extLst>
          </p:cNvPr>
          <p:cNvSpPr>
            <a:spLocks noGrp="1"/>
          </p:cNvSpPr>
          <p:nvPr>
            <p:ph type="sldNum" sz="quarter" idx="12"/>
          </p:nvPr>
        </p:nvSpPr>
        <p:spPr/>
        <p:txBody>
          <a:bodyPr/>
          <a:lstStyle/>
          <a:p>
            <a:fld id="{F94DF084-DB3C-49EB-97AD-1AB9E98DC17D}" type="slidenum">
              <a:rPr lang="en-GB" smtClean="0"/>
              <a:t>‹#›</a:t>
            </a:fld>
            <a:endParaRPr lang="en-GB"/>
          </a:p>
        </p:txBody>
      </p:sp>
    </p:spTree>
    <p:extLst>
      <p:ext uri="{BB962C8B-B14F-4D97-AF65-F5344CB8AC3E}">
        <p14:creationId xmlns:p14="http://schemas.microsoft.com/office/powerpoint/2010/main" val="29774891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9D7432F-2CCB-AE15-E48B-550EFAE6C6EA}"/>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B90CBB02-FCA9-3C9F-AC89-5448D7BEFE0D}"/>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D3E1B2AE-F8EF-E5CD-AAE3-02A6B3F14CDD}"/>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2A5FC17C-28B7-C258-9B00-DD40F1EC1094}"/>
              </a:ext>
            </a:extLst>
          </p:cNvPr>
          <p:cNvSpPr>
            <a:spLocks noGrp="1"/>
          </p:cNvSpPr>
          <p:nvPr>
            <p:ph type="dt" sz="half" idx="10"/>
          </p:nvPr>
        </p:nvSpPr>
        <p:spPr/>
        <p:txBody>
          <a:bodyPr/>
          <a:lstStyle/>
          <a:p>
            <a:fld id="{8DBC3D6E-CA88-4886-A410-B7751D50EE2C}" type="datetimeFigureOut">
              <a:rPr lang="en-GB" smtClean="0"/>
              <a:t>17/02/2025</a:t>
            </a:fld>
            <a:endParaRPr lang="en-GB"/>
          </a:p>
        </p:txBody>
      </p:sp>
      <p:sp>
        <p:nvSpPr>
          <p:cNvPr id="6" name="Footer Placeholder 5">
            <a:extLst>
              <a:ext uri="{FF2B5EF4-FFF2-40B4-BE49-F238E27FC236}">
                <a16:creationId xmlns:a16="http://schemas.microsoft.com/office/drawing/2014/main" id="{F502454D-CE02-E313-2FC3-6572452736B7}"/>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393E89C7-C169-D1B0-3A91-E88192D6D5AC}"/>
              </a:ext>
            </a:extLst>
          </p:cNvPr>
          <p:cNvSpPr>
            <a:spLocks noGrp="1"/>
          </p:cNvSpPr>
          <p:nvPr>
            <p:ph type="sldNum" sz="quarter" idx="12"/>
          </p:nvPr>
        </p:nvSpPr>
        <p:spPr/>
        <p:txBody>
          <a:bodyPr/>
          <a:lstStyle/>
          <a:p>
            <a:fld id="{F94DF084-DB3C-49EB-97AD-1AB9E98DC17D}" type="slidenum">
              <a:rPr lang="en-GB" smtClean="0"/>
              <a:t>‹#›</a:t>
            </a:fld>
            <a:endParaRPr lang="en-GB"/>
          </a:p>
        </p:txBody>
      </p:sp>
    </p:spTree>
    <p:extLst>
      <p:ext uri="{BB962C8B-B14F-4D97-AF65-F5344CB8AC3E}">
        <p14:creationId xmlns:p14="http://schemas.microsoft.com/office/powerpoint/2010/main" val="232863595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CBFFA5D-77C8-A896-D7CF-BCA45D0E6308}"/>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40543403-3DF3-827E-D67F-BE2BDC18BC02}"/>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3FE147C9-A419-4D56-680B-0E30F66A7F42}"/>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8A2BD5D0-78B5-42BF-8DC5-EAB0E05E3FED}"/>
              </a:ext>
            </a:extLst>
          </p:cNvPr>
          <p:cNvSpPr>
            <a:spLocks noGrp="1"/>
          </p:cNvSpPr>
          <p:nvPr>
            <p:ph type="dt" sz="half" idx="10"/>
          </p:nvPr>
        </p:nvSpPr>
        <p:spPr/>
        <p:txBody>
          <a:bodyPr/>
          <a:lstStyle/>
          <a:p>
            <a:fld id="{8DBC3D6E-CA88-4886-A410-B7751D50EE2C}" type="datetimeFigureOut">
              <a:rPr lang="en-GB" smtClean="0"/>
              <a:t>17/02/2025</a:t>
            </a:fld>
            <a:endParaRPr lang="en-GB"/>
          </a:p>
        </p:txBody>
      </p:sp>
      <p:sp>
        <p:nvSpPr>
          <p:cNvPr id="6" name="Footer Placeholder 5">
            <a:extLst>
              <a:ext uri="{FF2B5EF4-FFF2-40B4-BE49-F238E27FC236}">
                <a16:creationId xmlns:a16="http://schemas.microsoft.com/office/drawing/2014/main" id="{A30B865F-2A5C-B2E5-4EE5-BA29E286F095}"/>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605E3FD6-BECD-F6F2-5045-08EE42489E88}"/>
              </a:ext>
            </a:extLst>
          </p:cNvPr>
          <p:cNvSpPr>
            <a:spLocks noGrp="1"/>
          </p:cNvSpPr>
          <p:nvPr>
            <p:ph type="sldNum" sz="quarter" idx="12"/>
          </p:nvPr>
        </p:nvSpPr>
        <p:spPr/>
        <p:txBody>
          <a:bodyPr/>
          <a:lstStyle/>
          <a:p>
            <a:fld id="{F94DF084-DB3C-49EB-97AD-1AB9E98DC17D}" type="slidenum">
              <a:rPr lang="en-GB" smtClean="0"/>
              <a:t>‹#›</a:t>
            </a:fld>
            <a:endParaRPr lang="en-GB"/>
          </a:p>
        </p:txBody>
      </p:sp>
    </p:spTree>
    <p:extLst>
      <p:ext uri="{BB962C8B-B14F-4D97-AF65-F5344CB8AC3E}">
        <p14:creationId xmlns:p14="http://schemas.microsoft.com/office/powerpoint/2010/main" val="189052604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4578249-3E29-D98E-5C63-F29CBEDBEB46}"/>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F22094AC-3377-DE40-C622-7D7D64344F57}"/>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AB020295-64C9-42E0-BD7E-47573317A8FD}"/>
              </a:ext>
            </a:extLst>
          </p:cNvPr>
          <p:cNvSpPr>
            <a:spLocks noGrp="1"/>
          </p:cNvSpPr>
          <p:nvPr>
            <p:ph type="dt" sz="half" idx="10"/>
          </p:nvPr>
        </p:nvSpPr>
        <p:spPr/>
        <p:txBody>
          <a:bodyPr/>
          <a:lstStyle/>
          <a:p>
            <a:fld id="{8DBC3D6E-CA88-4886-A410-B7751D50EE2C}" type="datetimeFigureOut">
              <a:rPr lang="en-GB" smtClean="0"/>
              <a:t>17/02/2025</a:t>
            </a:fld>
            <a:endParaRPr lang="en-GB"/>
          </a:p>
        </p:txBody>
      </p:sp>
      <p:sp>
        <p:nvSpPr>
          <p:cNvPr id="5" name="Footer Placeholder 4">
            <a:extLst>
              <a:ext uri="{FF2B5EF4-FFF2-40B4-BE49-F238E27FC236}">
                <a16:creationId xmlns:a16="http://schemas.microsoft.com/office/drawing/2014/main" id="{F418CEAE-BB50-466E-70D5-52353FF6C90E}"/>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0BABF7E9-1768-AE86-F197-623CD7370662}"/>
              </a:ext>
            </a:extLst>
          </p:cNvPr>
          <p:cNvSpPr>
            <a:spLocks noGrp="1"/>
          </p:cNvSpPr>
          <p:nvPr>
            <p:ph type="sldNum" sz="quarter" idx="12"/>
          </p:nvPr>
        </p:nvSpPr>
        <p:spPr/>
        <p:txBody>
          <a:bodyPr/>
          <a:lstStyle/>
          <a:p>
            <a:fld id="{F94DF084-DB3C-49EB-97AD-1AB9E98DC17D}" type="slidenum">
              <a:rPr lang="en-GB" smtClean="0"/>
              <a:t>‹#›</a:t>
            </a:fld>
            <a:endParaRPr lang="en-GB"/>
          </a:p>
        </p:txBody>
      </p:sp>
    </p:spTree>
    <p:extLst>
      <p:ext uri="{BB962C8B-B14F-4D97-AF65-F5344CB8AC3E}">
        <p14:creationId xmlns:p14="http://schemas.microsoft.com/office/powerpoint/2010/main" val="215760280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8A2D20D8-E1AA-959E-DC57-CD8FA06DB204}"/>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9D88730C-AF3D-DBC2-B978-8C8070E34DAE}"/>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13926C1A-C7D1-0E67-B97C-5C43B7D1801A}"/>
              </a:ext>
            </a:extLst>
          </p:cNvPr>
          <p:cNvSpPr>
            <a:spLocks noGrp="1"/>
          </p:cNvSpPr>
          <p:nvPr>
            <p:ph type="dt" sz="half" idx="10"/>
          </p:nvPr>
        </p:nvSpPr>
        <p:spPr/>
        <p:txBody>
          <a:bodyPr/>
          <a:lstStyle/>
          <a:p>
            <a:fld id="{8DBC3D6E-CA88-4886-A410-B7751D50EE2C}" type="datetimeFigureOut">
              <a:rPr lang="en-GB" smtClean="0"/>
              <a:t>17/02/2025</a:t>
            </a:fld>
            <a:endParaRPr lang="en-GB"/>
          </a:p>
        </p:txBody>
      </p:sp>
      <p:sp>
        <p:nvSpPr>
          <p:cNvPr id="5" name="Footer Placeholder 4">
            <a:extLst>
              <a:ext uri="{FF2B5EF4-FFF2-40B4-BE49-F238E27FC236}">
                <a16:creationId xmlns:a16="http://schemas.microsoft.com/office/drawing/2014/main" id="{2EAB75AE-6C96-6D98-5CB8-646280011613}"/>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C0CE4727-E08A-CC2C-3454-7A70C04B4B0E}"/>
              </a:ext>
            </a:extLst>
          </p:cNvPr>
          <p:cNvSpPr>
            <a:spLocks noGrp="1"/>
          </p:cNvSpPr>
          <p:nvPr>
            <p:ph type="sldNum" sz="quarter" idx="12"/>
          </p:nvPr>
        </p:nvSpPr>
        <p:spPr/>
        <p:txBody>
          <a:bodyPr/>
          <a:lstStyle/>
          <a:p>
            <a:fld id="{F94DF084-DB3C-49EB-97AD-1AB9E98DC17D}" type="slidenum">
              <a:rPr lang="en-GB" smtClean="0"/>
              <a:t>‹#›</a:t>
            </a:fld>
            <a:endParaRPr lang="en-GB"/>
          </a:p>
        </p:txBody>
      </p:sp>
    </p:spTree>
    <p:extLst>
      <p:ext uri="{BB962C8B-B14F-4D97-AF65-F5344CB8AC3E}">
        <p14:creationId xmlns:p14="http://schemas.microsoft.com/office/powerpoint/2010/main" val="239650669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08FC9F38-A363-1279-79DF-EA5AEC914F83}"/>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185ED578-12B3-AB21-2C3E-1032A6D3EF51}"/>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73177A77-C573-D68F-CF03-48BE517D6AB0}"/>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DBC3D6E-CA88-4886-A410-B7751D50EE2C}" type="datetimeFigureOut">
              <a:rPr lang="en-GB" smtClean="0"/>
              <a:t>17/02/2025</a:t>
            </a:fld>
            <a:endParaRPr lang="en-GB"/>
          </a:p>
        </p:txBody>
      </p:sp>
      <p:sp>
        <p:nvSpPr>
          <p:cNvPr id="5" name="Footer Placeholder 4">
            <a:extLst>
              <a:ext uri="{FF2B5EF4-FFF2-40B4-BE49-F238E27FC236}">
                <a16:creationId xmlns:a16="http://schemas.microsoft.com/office/drawing/2014/main" id="{15CF8965-497E-822F-D721-A9A646A18022}"/>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D25EDF53-EAB3-812F-4683-B7349022E97F}"/>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94DF084-DB3C-49EB-97AD-1AB9E98DC17D}" type="slidenum">
              <a:rPr lang="en-GB" smtClean="0"/>
              <a:t>‹#›</a:t>
            </a:fld>
            <a:endParaRPr lang="en-GB"/>
          </a:p>
        </p:txBody>
      </p:sp>
    </p:spTree>
    <p:extLst>
      <p:ext uri="{BB962C8B-B14F-4D97-AF65-F5344CB8AC3E}">
        <p14:creationId xmlns:p14="http://schemas.microsoft.com/office/powerpoint/2010/main" val="270504857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xml"/><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4.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notesSlide" Target="../notesSlides/notesSlide10.xml"/><Relationship Id="rId1" Type="http://schemas.openxmlformats.org/officeDocument/2006/relationships/slideLayout" Target="../slideLayouts/slideLayout1.xml"/><Relationship Id="rId5" Type="http://schemas.openxmlformats.org/officeDocument/2006/relationships/image" Target="../media/image9.emf"/><Relationship Id="rId4" Type="http://schemas.openxmlformats.org/officeDocument/2006/relationships/image" Target="../media/image1.png"/></Relationships>
</file>

<file path=ppt/slides/_rels/slide1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1.xml"/><Relationship Id="rId1" Type="http://schemas.openxmlformats.org/officeDocument/2006/relationships/slideLayout" Target="../slideLayouts/slideLayout1.xml"/><Relationship Id="rId6" Type="http://schemas.openxmlformats.org/officeDocument/2006/relationships/image" Target="../media/image12.jpeg"/><Relationship Id="rId5" Type="http://schemas.openxmlformats.org/officeDocument/2006/relationships/image" Target="../media/image11.png"/><Relationship Id="rId4" Type="http://schemas.openxmlformats.org/officeDocument/2006/relationships/image" Target="../media/image10.png"/></Relationships>
</file>

<file path=ppt/slides/_rels/slide1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13.emf"/><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3" Type="http://schemas.openxmlformats.org/officeDocument/2006/relationships/hyperlink" Target="https://www.apm.org.uk/" TargetMode="External"/><Relationship Id="rId2" Type="http://schemas.openxmlformats.org/officeDocument/2006/relationships/notesSlide" Target="../notesSlides/notesSlide16.xml"/><Relationship Id="rId1" Type="http://schemas.openxmlformats.org/officeDocument/2006/relationships/slideLayout" Target="../slideLayouts/slideLayout1.xml"/><Relationship Id="rId5" Type="http://schemas.openxmlformats.org/officeDocument/2006/relationships/image" Target="../media/image1.png"/><Relationship Id="rId4" Type="http://schemas.openxmlformats.org/officeDocument/2006/relationships/hyperlink" Target="http://103.62.146.201:8081/xmlui/bitstream/handle/1/6080/project%20management.pdf?sequence=1&amp;isAllowed=y" TargetMode="External"/></Relationships>
</file>

<file path=ppt/slides/_rels/slide1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7.xml"/><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hyperlink" Target="mailto:a.cunningham@uwtsd.ac.uk" TargetMode="Externa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31" name="Rectangle 33">
            <a:extLst>
              <a:ext uri="{FF2B5EF4-FFF2-40B4-BE49-F238E27FC236}">
                <a16:creationId xmlns:a16="http://schemas.microsoft.com/office/drawing/2014/main" id="{9B7AD9F6-8CE7-4299-8FC6-328F4DCD3FF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9" name="TextBox 28">
            <a:extLst>
              <a:ext uri="{FF2B5EF4-FFF2-40B4-BE49-F238E27FC236}">
                <a16:creationId xmlns:a16="http://schemas.microsoft.com/office/drawing/2014/main" id="{57CC4A95-AF50-3264-EFBB-B7B2A4AC5E30}"/>
              </a:ext>
            </a:extLst>
          </p:cNvPr>
          <p:cNvSpPr txBox="1"/>
          <p:nvPr/>
        </p:nvSpPr>
        <p:spPr>
          <a:xfrm>
            <a:off x="4840562" y="741594"/>
            <a:ext cx="5507258" cy="3566160"/>
          </a:xfrm>
          <a:prstGeom prst="rect">
            <a:avLst/>
          </a:prstGeom>
        </p:spPr>
        <p:txBody>
          <a:bodyPr vert="horz" lIns="91440" tIns="45720" rIns="91440" bIns="45720" rtlCol="0" anchor="b">
            <a:normAutofit/>
          </a:bodyPr>
          <a:lstStyle/>
          <a:p>
            <a:pPr algn="ctr">
              <a:lnSpc>
                <a:spcPct val="90000"/>
              </a:lnSpc>
              <a:spcBef>
                <a:spcPct val="0"/>
              </a:spcBef>
              <a:spcAft>
                <a:spcPts val="600"/>
              </a:spcAft>
            </a:pPr>
            <a:r>
              <a:rPr lang="en-US" sz="5000" dirty="0">
                <a:latin typeface="+mj-lt"/>
                <a:ea typeface="+mj-ea"/>
                <a:cs typeface="+mj-cs"/>
              </a:rPr>
              <a:t>ACNA5000: </a:t>
            </a:r>
          </a:p>
          <a:p>
            <a:pPr algn="ctr">
              <a:lnSpc>
                <a:spcPct val="90000"/>
              </a:lnSpc>
              <a:spcBef>
                <a:spcPct val="0"/>
              </a:spcBef>
              <a:spcAft>
                <a:spcPts val="600"/>
              </a:spcAft>
            </a:pPr>
            <a:r>
              <a:rPr lang="en-US" sz="5000" dirty="0">
                <a:latin typeface="+mj-lt"/>
                <a:ea typeface="+mj-ea"/>
                <a:cs typeface="+mj-cs"/>
              </a:rPr>
              <a:t>Lecture 15: Project Risk Management</a:t>
            </a:r>
          </a:p>
        </p:txBody>
      </p:sp>
      <p:pic>
        <p:nvPicPr>
          <p:cNvPr id="21" name="Picture 20">
            <a:extLst>
              <a:ext uri="{FF2B5EF4-FFF2-40B4-BE49-F238E27FC236}">
                <a16:creationId xmlns:a16="http://schemas.microsoft.com/office/drawing/2014/main" id="{14F25CB4-834E-E3BD-5F86-BAD0E128AD25}"/>
              </a:ext>
            </a:extLst>
          </p:cNvPr>
          <p:cNvPicPr>
            <a:picLocks noChangeAspect="1"/>
          </p:cNvPicPr>
          <p:nvPr/>
        </p:nvPicPr>
        <p:blipFill rotWithShape="1">
          <a:blip r:embed="rId2">
            <a:extLst>
              <a:ext uri="{28A0092B-C50C-407E-A947-70E740481C1C}">
                <a14:useLocalDpi xmlns:a14="http://schemas.microsoft.com/office/drawing/2010/main" val="0"/>
              </a:ext>
            </a:extLst>
          </a:blip>
          <a:srcRect l="30952" r="30952"/>
          <a:stretch/>
        </p:blipFill>
        <p:spPr>
          <a:xfrm>
            <a:off x="1" y="10"/>
            <a:ext cx="4657344" cy="6857990"/>
          </a:xfrm>
          <a:custGeom>
            <a:avLst/>
            <a:gdLst/>
            <a:ahLst/>
            <a:cxnLst/>
            <a:rect l="l" t="t" r="r" b="b"/>
            <a:pathLst>
              <a:path w="4657344" h="6858000">
                <a:moveTo>
                  <a:pt x="0" y="0"/>
                </a:moveTo>
                <a:lnTo>
                  <a:pt x="3429755" y="0"/>
                </a:lnTo>
                <a:lnTo>
                  <a:pt x="3526016" y="148742"/>
                </a:lnTo>
                <a:cubicBezTo>
                  <a:pt x="3657740" y="365513"/>
                  <a:pt x="3777402" y="589569"/>
                  <a:pt x="3886489" y="819975"/>
                </a:cubicBezTo>
                <a:cubicBezTo>
                  <a:pt x="3891856" y="833492"/>
                  <a:pt x="3900663" y="845393"/>
                  <a:pt x="3912049" y="854514"/>
                </a:cubicBezTo>
                <a:cubicBezTo>
                  <a:pt x="3897352" y="819849"/>
                  <a:pt x="3883037" y="784928"/>
                  <a:pt x="3868083" y="750263"/>
                </a:cubicBezTo>
                <a:cubicBezTo>
                  <a:pt x="3806989" y="608712"/>
                  <a:pt x="3742478" y="469145"/>
                  <a:pt x="3674155" y="331786"/>
                </a:cubicBezTo>
                <a:lnTo>
                  <a:pt x="3496656" y="0"/>
                </a:lnTo>
                <a:lnTo>
                  <a:pt x="3554371" y="0"/>
                </a:lnTo>
                <a:lnTo>
                  <a:pt x="3661621" y="196614"/>
                </a:lnTo>
                <a:cubicBezTo>
                  <a:pt x="3856899" y="573253"/>
                  <a:pt x="4021071" y="966066"/>
                  <a:pt x="4161279" y="1371196"/>
                </a:cubicBezTo>
                <a:cubicBezTo>
                  <a:pt x="4379525" y="2007265"/>
                  <a:pt x="4530141" y="2664286"/>
                  <a:pt x="4610660" y="3331516"/>
                </a:cubicBezTo>
                <a:cubicBezTo>
                  <a:pt x="4652837" y="3672965"/>
                  <a:pt x="4671625" y="4013908"/>
                  <a:pt x="4645040" y="4357388"/>
                </a:cubicBezTo>
                <a:cubicBezTo>
                  <a:pt x="4613599" y="4758899"/>
                  <a:pt x="4566181" y="5157998"/>
                  <a:pt x="4485789" y="5552906"/>
                </a:cubicBezTo>
                <a:cubicBezTo>
                  <a:pt x="4397121" y="5988893"/>
                  <a:pt x="4276748" y="6414594"/>
                  <a:pt x="4117769" y="6828295"/>
                </a:cubicBezTo>
                <a:lnTo>
                  <a:pt x="4105288" y="6858000"/>
                </a:lnTo>
                <a:lnTo>
                  <a:pt x="4052520" y="6858000"/>
                </a:lnTo>
                <a:lnTo>
                  <a:pt x="4059369" y="6841549"/>
                </a:lnTo>
                <a:cubicBezTo>
                  <a:pt x="4147276" y="6614016"/>
                  <a:pt x="4224193" y="6380817"/>
                  <a:pt x="4291518" y="6142729"/>
                </a:cubicBezTo>
                <a:cubicBezTo>
                  <a:pt x="4350055" y="5935370"/>
                  <a:pt x="4393256" y="5723695"/>
                  <a:pt x="4443357" y="5513923"/>
                </a:cubicBezTo>
                <a:cubicBezTo>
                  <a:pt x="4444541" y="5502788"/>
                  <a:pt x="4445137" y="5491601"/>
                  <a:pt x="4445146" y="5480401"/>
                </a:cubicBezTo>
                <a:cubicBezTo>
                  <a:pt x="4408465" y="5607635"/>
                  <a:pt x="4379196" y="5719759"/>
                  <a:pt x="4344559" y="5830359"/>
                </a:cubicBezTo>
                <a:cubicBezTo>
                  <a:pt x="4254261" y="6118381"/>
                  <a:pt x="4150112" y="6398531"/>
                  <a:pt x="4031702" y="6670527"/>
                </a:cubicBezTo>
                <a:lnTo>
                  <a:pt x="3943824" y="6858000"/>
                </a:lnTo>
                <a:lnTo>
                  <a:pt x="0" y="6858000"/>
                </a:lnTo>
                <a:close/>
              </a:path>
            </a:pathLst>
          </a:custGeom>
        </p:spPr>
      </p:pic>
      <p:sp>
        <p:nvSpPr>
          <p:cNvPr id="32" name="sketchy line">
            <a:extLst>
              <a:ext uri="{FF2B5EF4-FFF2-40B4-BE49-F238E27FC236}">
                <a16:creationId xmlns:a16="http://schemas.microsoft.com/office/drawing/2014/main" id="{F49775AF-8896-43EE-92C6-83497D6DC56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412862" y="4409267"/>
            <a:ext cx="4243589" cy="18288"/>
          </a:xfrm>
          <a:custGeom>
            <a:avLst/>
            <a:gdLst>
              <a:gd name="connsiteX0" fmla="*/ 0 w 4243589"/>
              <a:gd name="connsiteY0" fmla="*/ 0 h 18288"/>
              <a:gd name="connsiteX1" fmla="*/ 563791 w 4243589"/>
              <a:gd name="connsiteY1" fmla="*/ 0 h 18288"/>
              <a:gd name="connsiteX2" fmla="*/ 1042710 w 4243589"/>
              <a:gd name="connsiteY2" fmla="*/ 0 h 18288"/>
              <a:gd name="connsiteX3" fmla="*/ 1564066 w 4243589"/>
              <a:gd name="connsiteY3" fmla="*/ 0 h 18288"/>
              <a:gd name="connsiteX4" fmla="*/ 2212729 w 4243589"/>
              <a:gd name="connsiteY4" fmla="*/ 0 h 18288"/>
              <a:gd name="connsiteX5" fmla="*/ 2776520 w 4243589"/>
              <a:gd name="connsiteY5" fmla="*/ 0 h 18288"/>
              <a:gd name="connsiteX6" fmla="*/ 3297875 w 4243589"/>
              <a:gd name="connsiteY6" fmla="*/ 0 h 18288"/>
              <a:gd name="connsiteX7" fmla="*/ 4243589 w 4243589"/>
              <a:gd name="connsiteY7" fmla="*/ 0 h 18288"/>
              <a:gd name="connsiteX8" fmla="*/ 4243589 w 4243589"/>
              <a:gd name="connsiteY8" fmla="*/ 18288 h 18288"/>
              <a:gd name="connsiteX9" fmla="*/ 3637362 w 4243589"/>
              <a:gd name="connsiteY9" fmla="*/ 18288 h 18288"/>
              <a:gd name="connsiteX10" fmla="*/ 3116007 w 4243589"/>
              <a:gd name="connsiteY10" fmla="*/ 18288 h 18288"/>
              <a:gd name="connsiteX11" fmla="*/ 2424908 w 4243589"/>
              <a:gd name="connsiteY11" fmla="*/ 18288 h 18288"/>
              <a:gd name="connsiteX12" fmla="*/ 1861117 w 4243589"/>
              <a:gd name="connsiteY12" fmla="*/ 18288 h 18288"/>
              <a:gd name="connsiteX13" fmla="*/ 1382198 w 4243589"/>
              <a:gd name="connsiteY13" fmla="*/ 18288 h 18288"/>
              <a:gd name="connsiteX14" fmla="*/ 733535 w 4243589"/>
              <a:gd name="connsiteY14" fmla="*/ 18288 h 18288"/>
              <a:gd name="connsiteX15" fmla="*/ 0 w 4243589"/>
              <a:gd name="connsiteY15" fmla="*/ 18288 h 18288"/>
              <a:gd name="connsiteX16" fmla="*/ 0 w 4243589"/>
              <a:gd name="connsiteY16"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4243589" h="18288" fill="none" extrusionOk="0">
                <a:moveTo>
                  <a:pt x="0" y="0"/>
                </a:moveTo>
                <a:cubicBezTo>
                  <a:pt x="157351" y="-15653"/>
                  <a:pt x="378877" y="-5828"/>
                  <a:pt x="563791" y="0"/>
                </a:cubicBezTo>
                <a:cubicBezTo>
                  <a:pt x="748705" y="5828"/>
                  <a:pt x="905659" y="-5525"/>
                  <a:pt x="1042710" y="0"/>
                </a:cubicBezTo>
                <a:cubicBezTo>
                  <a:pt x="1179761" y="5525"/>
                  <a:pt x="1356845" y="-21288"/>
                  <a:pt x="1564066" y="0"/>
                </a:cubicBezTo>
                <a:cubicBezTo>
                  <a:pt x="1771287" y="21288"/>
                  <a:pt x="1912099" y="25135"/>
                  <a:pt x="2212729" y="0"/>
                </a:cubicBezTo>
                <a:cubicBezTo>
                  <a:pt x="2513359" y="-25135"/>
                  <a:pt x="2514918" y="-27119"/>
                  <a:pt x="2776520" y="0"/>
                </a:cubicBezTo>
                <a:cubicBezTo>
                  <a:pt x="3038122" y="27119"/>
                  <a:pt x="3178771" y="18116"/>
                  <a:pt x="3297875" y="0"/>
                </a:cubicBezTo>
                <a:cubicBezTo>
                  <a:pt x="3416980" y="-18116"/>
                  <a:pt x="4012240" y="-40869"/>
                  <a:pt x="4243589" y="0"/>
                </a:cubicBezTo>
                <a:cubicBezTo>
                  <a:pt x="4243987" y="7429"/>
                  <a:pt x="4243569" y="10822"/>
                  <a:pt x="4243589" y="18288"/>
                </a:cubicBezTo>
                <a:cubicBezTo>
                  <a:pt x="4112949" y="-2855"/>
                  <a:pt x="3928037" y="1831"/>
                  <a:pt x="3637362" y="18288"/>
                </a:cubicBezTo>
                <a:cubicBezTo>
                  <a:pt x="3346687" y="34745"/>
                  <a:pt x="3254446" y="26669"/>
                  <a:pt x="3116007" y="18288"/>
                </a:cubicBezTo>
                <a:cubicBezTo>
                  <a:pt x="2977569" y="9907"/>
                  <a:pt x="2620228" y="28873"/>
                  <a:pt x="2424908" y="18288"/>
                </a:cubicBezTo>
                <a:cubicBezTo>
                  <a:pt x="2229588" y="7703"/>
                  <a:pt x="2088287" y="-3854"/>
                  <a:pt x="1861117" y="18288"/>
                </a:cubicBezTo>
                <a:cubicBezTo>
                  <a:pt x="1633947" y="40430"/>
                  <a:pt x="1502447" y="-871"/>
                  <a:pt x="1382198" y="18288"/>
                </a:cubicBezTo>
                <a:cubicBezTo>
                  <a:pt x="1261949" y="37447"/>
                  <a:pt x="1045440" y="28353"/>
                  <a:pt x="733535" y="18288"/>
                </a:cubicBezTo>
                <a:cubicBezTo>
                  <a:pt x="421630" y="8223"/>
                  <a:pt x="341257" y="-18359"/>
                  <a:pt x="0" y="18288"/>
                </a:cubicBezTo>
                <a:cubicBezTo>
                  <a:pt x="-591" y="13205"/>
                  <a:pt x="-663" y="6329"/>
                  <a:pt x="0" y="0"/>
                </a:cubicBezTo>
                <a:close/>
              </a:path>
              <a:path w="4243589" h="18288" stroke="0" extrusionOk="0">
                <a:moveTo>
                  <a:pt x="0" y="0"/>
                </a:moveTo>
                <a:cubicBezTo>
                  <a:pt x="128164" y="17204"/>
                  <a:pt x="312653" y="1129"/>
                  <a:pt x="563791" y="0"/>
                </a:cubicBezTo>
                <a:cubicBezTo>
                  <a:pt x="814929" y="-1129"/>
                  <a:pt x="837271" y="8503"/>
                  <a:pt x="1042710" y="0"/>
                </a:cubicBezTo>
                <a:cubicBezTo>
                  <a:pt x="1248149" y="-8503"/>
                  <a:pt x="1588432" y="-28862"/>
                  <a:pt x="1733809" y="0"/>
                </a:cubicBezTo>
                <a:cubicBezTo>
                  <a:pt x="1879186" y="28862"/>
                  <a:pt x="2052815" y="5974"/>
                  <a:pt x="2297600" y="0"/>
                </a:cubicBezTo>
                <a:cubicBezTo>
                  <a:pt x="2542385" y="-5974"/>
                  <a:pt x="2699960" y="-23550"/>
                  <a:pt x="2861391" y="0"/>
                </a:cubicBezTo>
                <a:cubicBezTo>
                  <a:pt x="3022822" y="23550"/>
                  <a:pt x="3390411" y="25272"/>
                  <a:pt x="3552490" y="0"/>
                </a:cubicBezTo>
                <a:cubicBezTo>
                  <a:pt x="3714569" y="-25272"/>
                  <a:pt x="3950585" y="-31327"/>
                  <a:pt x="4243589" y="0"/>
                </a:cubicBezTo>
                <a:cubicBezTo>
                  <a:pt x="4242703" y="5429"/>
                  <a:pt x="4244410" y="14046"/>
                  <a:pt x="4243589" y="18288"/>
                </a:cubicBezTo>
                <a:cubicBezTo>
                  <a:pt x="4130424" y="-1240"/>
                  <a:pt x="3932803" y="42249"/>
                  <a:pt x="3722234" y="18288"/>
                </a:cubicBezTo>
                <a:cubicBezTo>
                  <a:pt x="3511665" y="-5673"/>
                  <a:pt x="3269903" y="45994"/>
                  <a:pt x="3116007" y="18288"/>
                </a:cubicBezTo>
                <a:cubicBezTo>
                  <a:pt x="2962111" y="-9418"/>
                  <a:pt x="2744280" y="23224"/>
                  <a:pt x="2509780" y="18288"/>
                </a:cubicBezTo>
                <a:cubicBezTo>
                  <a:pt x="2275280" y="13352"/>
                  <a:pt x="2066059" y="43664"/>
                  <a:pt x="1945989" y="18288"/>
                </a:cubicBezTo>
                <a:cubicBezTo>
                  <a:pt x="1825919" y="-7088"/>
                  <a:pt x="1407329" y="12616"/>
                  <a:pt x="1254890" y="18288"/>
                </a:cubicBezTo>
                <a:cubicBezTo>
                  <a:pt x="1102451" y="23960"/>
                  <a:pt x="837950" y="31673"/>
                  <a:pt x="563791" y="18288"/>
                </a:cubicBezTo>
                <a:cubicBezTo>
                  <a:pt x="289632" y="4903"/>
                  <a:pt x="132768" y="7105"/>
                  <a:pt x="0" y="18288"/>
                </a:cubicBezTo>
                <a:cubicBezTo>
                  <a:pt x="668" y="13665"/>
                  <a:pt x="578" y="5675"/>
                  <a:pt x="0" y="0"/>
                </a:cubicBezTo>
                <a:close/>
              </a:path>
            </a:pathLst>
          </a:custGeom>
          <a:solidFill>
            <a:schemeClr val="accent2"/>
          </a:solidFill>
          <a:ln w="44450" cap="rnd">
            <a:solidFill>
              <a:schemeClr val="accent2"/>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7" name="TextBox 36">
            <a:extLst>
              <a:ext uri="{FF2B5EF4-FFF2-40B4-BE49-F238E27FC236}">
                <a16:creationId xmlns:a16="http://schemas.microsoft.com/office/drawing/2014/main" id="{8F4A015C-4060-7569-C996-C0E610DFAC4C}"/>
              </a:ext>
            </a:extLst>
          </p:cNvPr>
          <p:cNvSpPr txBox="1"/>
          <p:nvPr/>
        </p:nvSpPr>
        <p:spPr>
          <a:xfrm>
            <a:off x="10805020" y="6466114"/>
            <a:ext cx="1386979" cy="369332"/>
          </a:xfrm>
          <a:prstGeom prst="rect">
            <a:avLst/>
          </a:prstGeom>
          <a:noFill/>
        </p:spPr>
        <p:txBody>
          <a:bodyPr wrap="square" rtlCol="0">
            <a:spAutoFit/>
          </a:bodyPr>
          <a:lstStyle/>
          <a:p>
            <a:r>
              <a:rPr lang="en-GB" dirty="0"/>
              <a:t>Slide </a:t>
            </a:r>
            <a:fld id="{53F48CF3-01F5-4279-B84F-94263A3A38F0}" type="slidenum">
              <a:rPr lang="en-GB" smtClean="0"/>
              <a:t>1</a:t>
            </a:fld>
            <a:r>
              <a:rPr lang="en-GB" dirty="0"/>
              <a:t> / 19</a:t>
            </a:r>
          </a:p>
        </p:txBody>
      </p:sp>
      <p:sp>
        <p:nvSpPr>
          <p:cNvPr id="38" name="TextBox 37">
            <a:extLst>
              <a:ext uri="{FF2B5EF4-FFF2-40B4-BE49-F238E27FC236}">
                <a16:creationId xmlns:a16="http://schemas.microsoft.com/office/drawing/2014/main" id="{065D01E9-11A0-DBC0-6713-29D01B31E987}"/>
              </a:ext>
            </a:extLst>
          </p:cNvPr>
          <p:cNvSpPr txBox="1"/>
          <p:nvPr/>
        </p:nvSpPr>
        <p:spPr>
          <a:xfrm>
            <a:off x="6395786" y="4705714"/>
            <a:ext cx="2396810" cy="1754326"/>
          </a:xfrm>
          <a:prstGeom prst="rect">
            <a:avLst/>
          </a:prstGeom>
          <a:noFill/>
        </p:spPr>
        <p:txBody>
          <a:bodyPr wrap="none" rtlCol="0">
            <a:spAutoFit/>
          </a:bodyPr>
          <a:lstStyle/>
          <a:p>
            <a:pPr algn="ctr"/>
            <a:r>
              <a:rPr lang="en-GB" dirty="0"/>
              <a:t>Dr Alisdair Cunningham</a:t>
            </a:r>
          </a:p>
          <a:p>
            <a:pPr algn="ctr"/>
            <a:r>
              <a:rPr lang="en-GB" dirty="0"/>
              <a:t>Senior Lecturer</a:t>
            </a:r>
          </a:p>
          <a:p>
            <a:pPr algn="ctr"/>
            <a:endParaRPr lang="en-GB" dirty="0"/>
          </a:p>
          <a:p>
            <a:pPr algn="ctr"/>
            <a:r>
              <a:rPr lang="en-GB" dirty="0"/>
              <a:t>2024 / 2025</a:t>
            </a:r>
          </a:p>
          <a:p>
            <a:pPr algn="ctr"/>
            <a:endParaRPr lang="en-GB" dirty="0"/>
          </a:p>
          <a:p>
            <a:pPr algn="ctr"/>
            <a:r>
              <a:rPr lang="en-GB" dirty="0"/>
              <a:t>18/02/2025</a:t>
            </a:r>
          </a:p>
        </p:txBody>
      </p:sp>
      <p:sp>
        <p:nvSpPr>
          <p:cNvPr id="39" name="TextBox 38">
            <a:extLst>
              <a:ext uri="{FF2B5EF4-FFF2-40B4-BE49-F238E27FC236}">
                <a16:creationId xmlns:a16="http://schemas.microsoft.com/office/drawing/2014/main" id="{28BEEBE5-1649-2D3F-4E37-5E30C4D917BA}"/>
              </a:ext>
            </a:extLst>
          </p:cNvPr>
          <p:cNvSpPr txBox="1"/>
          <p:nvPr/>
        </p:nvSpPr>
        <p:spPr>
          <a:xfrm>
            <a:off x="10628852" y="0"/>
            <a:ext cx="1557536" cy="369332"/>
          </a:xfrm>
          <a:prstGeom prst="rect">
            <a:avLst/>
          </a:prstGeom>
          <a:noFill/>
        </p:spPr>
        <p:txBody>
          <a:bodyPr wrap="square" rtlCol="0">
            <a:spAutoFit/>
          </a:bodyPr>
          <a:lstStyle/>
          <a:p>
            <a:r>
              <a:rPr lang="en-GB" dirty="0"/>
              <a:t>18/02/2025</a:t>
            </a:r>
          </a:p>
        </p:txBody>
      </p:sp>
    </p:spTree>
    <p:extLst>
      <p:ext uri="{BB962C8B-B14F-4D97-AF65-F5344CB8AC3E}">
        <p14:creationId xmlns:p14="http://schemas.microsoft.com/office/powerpoint/2010/main" val="370176852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D2D54484-8CEE-D063-40B3-6FDB609D0D75}"/>
              </a:ext>
            </a:extLst>
          </p:cNvPr>
          <p:cNvSpPr txBox="1"/>
          <p:nvPr/>
        </p:nvSpPr>
        <p:spPr>
          <a:xfrm>
            <a:off x="10805020" y="6466114"/>
            <a:ext cx="1386979" cy="369332"/>
          </a:xfrm>
          <a:prstGeom prst="rect">
            <a:avLst/>
          </a:prstGeom>
          <a:noFill/>
        </p:spPr>
        <p:txBody>
          <a:bodyPr wrap="square" rtlCol="0">
            <a:spAutoFit/>
          </a:bodyPr>
          <a:lstStyle/>
          <a:p>
            <a:r>
              <a:rPr lang="en-GB" dirty="0"/>
              <a:t>Slide </a:t>
            </a:r>
            <a:fld id="{53F48CF3-01F5-4279-B84F-94263A3A38F0}" type="slidenum">
              <a:rPr lang="en-GB" smtClean="0"/>
              <a:t>2</a:t>
            </a:fld>
            <a:r>
              <a:rPr lang="en-GB" dirty="0"/>
              <a:t> / 19</a:t>
            </a:r>
          </a:p>
        </p:txBody>
      </p:sp>
      <p:sp>
        <p:nvSpPr>
          <p:cNvPr id="8" name="TextBox 7">
            <a:extLst>
              <a:ext uri="{FF2B5EF4-FFF2-40B4-BE49-F238E27FC236}">
                <a16:creationId xmlns:a16="http://schemas.microsoft.com/office/drawing/2014/main" id="{C39BE701-A67E-5BFD-B044-ECF13A621788}"/>
              </a:ext>
            </a:extLst>
          </p:cNvPr>
          <p:cNvSpPr txBox="1"/>
          <p:nvPr/>
        </p:nvSpPr>
        <p:spPr>
          <a:xfrm>
            <a:off x="-1" y="0"/>
            <a:ext cx="12191999" cy="369332"/>
          </a:xfrm>
          <a:prstGeom prst="rect">
            <a:avLst/>
          </a:prstGeom>
          <a:noFill/>
        </p:spPr>
        <p:txBody>
          <a:bodyPr wrap="square" rtlCol="0">
            <a:spAutoFit/>
          </a:bodyPr>
          <a:lstStyle/>
          <a:p>
            <a:r>
              <a:rPr lang="fr-FR" dirty="0"/>
              <a:t>Module ACNA5000: 2024 / 2025		</a:t>
            </a:r>
            <a:r>
              <a:rPr lang="en-GB" b="1" dirty="0"/>
              <a:t>Lecture contents</a:t>
            </a:r>
          </a:p>
        </p:txBody>
      </p:sp>
      <p:sp>
        <p:nvSpPr>
          <p:cNvPr id="2" name="TextBox 1">
            <a:extLst>
              <a:ext uri="{FF2B5EF4-FFF2-40B4-BE49-F238E27FC236}">
                <a16:creationId xmlns:a16="http://schemas.microsoft.com/office/drawing/2014/main" id="{A2D86128-627C-CDAF-0130-E754A86682C9}"/>
              </a:ext>
            </a:extLst>
          </p:cNvPr>
          <p:cNvSpPr txBox="1"/>
          <p:nvPr/>
        </p:nvSpPr>
        <p:spPr>
          <a:xfrm>
            <a:off x="-1" y="6466114"/>
            <a:ext cx="10712741" cy="369332"/>
          </a:xfrm>
          <a:prstGeom prst="rect">
            <a:avLst/>
          </a:prstGeom>
          <a:noFill/>
        </p:spPr>
        <p:txBody>
          <a:bodyPr wrap="square" rtlCol="0">
            <a:spAutoFit/>
          </a:bodyPr>
          <a:lstStyle/>
          <a:p>
            <a:r>
              <a:rPr lang="fr-FR" dirty="0"/>
              <a:t>A. Cunningham			</a:t>
            </a:r>
            <a:r>
              <a:rPr lang="en-GB" dirty="0"/>
              <a:t>Lecture 15: Project Risk Management</a:t>
            </a:r>
          </a:p>
        </p:txBody>
      </p:sp>
      <p:sp>
        <p:nvSpPr>
          <p:cNvPr id="3" name="TextBox 2">
            <a:extLst>
              <a:ext uri="{FF2B5EF4-FFF2-40B4-BE49-F238E27FC236}">
                <a16:creationId xmlns:a16="http://schemas.microsoft.com/office/drawing/2014/main" id="{5C97D259-C210-48AB-7C61-CFC306A4650C}"/>
              </a:ext>
            </a:extLst>
          </p:cNvPr>
          <p:cNvSpPr txBox="1"/>
          <p:nvPr/>
        </p:nvSpPr>
        <p:spPr>
          <a:xfrm>
            <a:off x="10628852" y="0"/>
            <a:ext cx="1557536" cy="369332"/>
          </a:xfrm>
          <a:prstGeom prst="rect">
            <a:avLst/>
          </a:prstGeom>
          <a:noFill/>
        </p:spPr>
        <p:txBody>
          <a:bodyPr wrap="square" rtlCol="0">
            <a:spAutoFit/>
          </a:bodyPr>
          <a:lstStyle/>
          <a:p>
            <a:r>
              <a:rPr lang="en-GB" dirty="0"/>
              <a:t>18/02/2025</a:t>
            </a:r>
          </a:p>
        </p:txBody>
      </p:sp>
      <p:pic>
        <p:nvPicPr>
          <p:cNvPr id="4" name="Picture 3">
            <a:extLst>
              <a:ext uri="{FF2B5EF4-FFF2-40B4-BE49-F238E27FC236}">
                <a16:creationId xmlns:a16="http://schemas.microsoft.com/office/drawing/2014/main" id="{B103642F-8859-A223-448B-8BDF92518F13}"/>
              </a:ext>
            </a:extLst>
          </p:cNvPr>
          <p:cNvPicPr>
            <a:picLocks noChangeAspect="1"/>
          </p:cNvPicPr>
          <p:nvPr/>
        </p:nvPicPr>
        <p:blipFill rotWithShape="1">
          <a:blip r:embed="rId3">
            <a:extLst>
              <a:ext uri="{28A0092B-C50C-407E-A947-70E740481C1C}">
                <a14:useLocalDpi xmlns:a14="http://schemas.microsoft.com/office/drawing/2010/main" val="0"/>
              </a:ext>
            </a:extLst>
          </a:blip>
          <a:srcRect l="35180" r="35180"/>
          <a:stretch/>
        </p:blipFill>
        <p:spPr>
          <a:xfrm>
            <a:off x="20" y="369332"/>
            <a:ext cx="3221352" cy="6096782"/>
          </a:xfrm>
          <a:custGeom>
            <a:avLst/>
            <a:gdLst/>
            <a:ahLst/>
            <a:cxnLst/>
            <a:rect l="l" t="t" r="r" b="b"/>
            <a:pathLst>
              <a:path w="4049806" h="6858000">
                <a:moveTo>
                  <a:pt x="0" y="0"/>
                </a:moveTo>
                <a:lnTo>
                  <a:pt x="4018525" y="0"/>
                </a:lnTo>
                <a:lnTo>
                  <a:pt x="4019816" y="10931"/>
                </a:lnTo>
                <a:cubicBezTo>
                  <a:pt x="4034945" y="94836"/>
                  <a:pt x="4032275" y="179884"/>
                  <a:pt x="4036343" y="264297"/>
                </a:cubicBezTo>
                <a:cubicBezTo>
                  <a:pt x="4041301" y="367652"/>
                  <a:pt x="4035072" y="471135"/>
                  <a:pt x="4032911" y="574617"/>
                </a:cubicBezTo>
                <a:cubicBezTo>
                  <a:pt x="4031004" y="662717"/>
                  <a:pt x="4022232" y="750690"/>
                  <a:pt x="4025029" y="838916"/>
                </a:cubicBezTo>
                <a:cubicBezTo>
                  <a:pt x="4025029" y="841968"/>
                  <a:pt x="4025029" y="845019"/>
                  <a:pt x="4025029" y="848070"/>
                </a:cubicBezTo>
                <a:cubicBezTo>
                  <a:pt x="4017020" y="945068"/>
                  <a:pt x="4017020" y="1042576"/>
                  <a:pt x="4025029" y="1139574"/>
                </a:cubicBezTo>
                <a:cubicBezTo>
                  <a:pt x="4027609" y="1179950"/>
                  <a:pt x="4026885" y="1220466"/>
                  <a:pt x="4022868" y="1260728"/>
                </a:cubicBezTo>
                <a:cubicBezTo>
                  <a:pt x="4019054" y="1311960"/>
                  <a:pt x="4006849" y="1364083"/>
                  <a:pt x="4015621" y="1414934"/>
                </a:cubicBezTo>
                <a:cubicBezTo>
                  <a:pt x="4021367" y="1456784"/>
                  <a:pt x="4024558" y="1498940"/>
                  <a:pt x="4025156" y="1541172"/>
                </a:cubicBezTo>
                <a:cubicBezTo>
                  <a:pt x="4029478" y="1635755"/>
                  <a:pt x="4025283" y="1730847"/>
                  <a:pt x="4023757" y="1825685"/>
                </a:cubicBezTo>
                <a:cubicBezTo>
                  <a:pt x="4021850" y="1936286"/>
                  <a:pt x="4024647" y="2046634"/>
                  <a:pt x="4015748" y="2157235"/>
                </a:cubicBezTo>
                <a:cubicBezTo>
                  <a:pt x="4010790" y="2246581"/>
                  <a:pt x="4010790" y="2336130"/>
                  <a:pt x="4015748" y="2425476"/>
                </a:cubicBezTo>
                <a:cubicBezTo>
                  <a:pt x="4018164" y="2507473"/>
                  <a:pt x="4030495" y="2588454"/>
                  <a:pt x="4028461" y="2671214"/>
                </a:cubicBezTo>
                <a:cubicBezTo>
                  <a:pt x="4026046" y="2767832"/>
                  <a:pt x="4014604" y="2863940"/>
                  <a:pt x="4018164" y="2960685"/>
                </a:cubicBezTo>
                <a:cubicBezTo>
                  <a:pt x="4019816" y="3006832"/>
                  <a:pt x="4019944" y="3052980"/>
                  <a:pt x="4020961" y="3099127"/>
                </a:cubicBezTo>
                <a:cubicBezTo>
                  <a:pt x="4021978" y="3154682"/>
                  <a:pt x="4032021" y="3210110"/>
                  <a:pt x="4026427" y="3265665"/>
                </a:cubicBezTo>
                <a:cubicBezTo>
                  <a:pt x="4017147" y="3358087"/>
                  <a:pt x="3993120" y="3448857"/>
                  <a:pt x="4008121" y="3543567"/>
                </a:cubicBezTo>
                <a:cubicBezTo>
                  <a:pt x="4016384" y="3595690"/>
                  <a:pt x="4025791" y="3647940"/>
                  <a:pt x="4030495" y="3700571"/>
                </a:cubicBezTo>
                <a:cubicBezTo>
                  <a:pt x="4034690" y="3747608"/>
                  <a:pt x="4045369" y="3795408"/>
                  <a:pt x="4037233" y="3842191"/>
                </a:cubicBezTo>
                <a:cubicBezTo>
                  <a:pt x="4030368" y="3882237"/>
                  <a:pt x="4034055" y="3922282"/>
                  <a:pt x="4028715" y="3962327"/>
                </a:cubicBezTo>
                <a:cubicBezTo>
                  <a:pt x="4021723" y="4014831"/>
                  <a:pt x="4017910" y="4068352"/>
                  <a:pt x="4012697" y="4121111"/>
                </a:cubicBezTo>
                <a:cubicBezTo>
                  <a:pt x="4007866" y="4169038"/>
                  <a:pt x="4004307" y="4216838"/>
                  <a:pt x="4017020" y="4261841"/>
                </a:cubicBezTo>
                <a:cubicBezTo>
                  <a:pt x="4048039" y="4375112"/>
                  <a:pt x="4031004" y="4487748"/>
                  <a:pt x="4019308" y="4600257"/>
                </a:cubicBezTo>
                <a:cubicBezTo>
                  <a:pt x="4013587" y="4655049"/>
                  <a:pt x="4005197" y="4712765"/>
                  <a:pt x="4017910" y="4762853"/>
                </a:cubicBezTo>
                <a:cubicBezTo>
                  <a:pt x="4041428" y="4851716"/>
                  <a:pt x="4022995" y="4936764"/>
                  <a:pt x="4012824" y="5021432"/>
                </a:cubicBezTo>
                <a:cubicBezTo>
                  <a:pt x="4002654" y="5106099"/>
                  <a:pt x="4000239" y="5189495"/>
                  <a:pt x="4018037" y="5272637"/>
                </a:cubicBezTo>
                <a:cubicBezTo>
                  <a:pt x="4030495" y="5331116"/>
                  <a:pt x="4030495" y="5390612"/>
                  <a:pt x="4032021" y="5449600"/>
                </a:cubicBezTo>
                <a:cubicBezTo>
                  <a:pt x="4032911" y="5486339"/>
                  <a:pt x="4019308" y="5523842"/>
                  <a:pt x="4010282" y="5560582"/>
                </a:cubicBezTo>
                <a:cubicBezTo>
                  <a:pt x="3994009" y="5626943"/>
                  <a:pt x="3988162" y="5694321"/>
                  <a:pt x="4010282" y="5759029"/>
                </a:cubicBezTo>
                <a:cubicBezTo>
                  <a:pt x="4040793" y="5848655"/>
                  <a:pt x="4058336" y="5938407"/>
                  <a:pt x="4045623" y="6033117"/>
                </a:cubicBezTo>
                <a:cubicBezTo>
                  <a:pt x="4038377" y="6091724"/>
                  <a:pt x="4036597" y="6151347"/>
                  <a:pt x="4025664" y="6209190"/>
                </a:cubicBezTo>
                <a:cubicBezTo>
                  <a:pt x="4007358" y="6304790"/>
                  <a:pt x="4013841" y="6399882"/>
                  <a:pt x="4028461" y="6494211"/>
                </a:cubicBezTo>
                <a:cubicBezTo>
                  <a:pt x="4038542" y="6573081"/>
                  <a:pt x="4039610" y="6652829"/>
                  <a:pt x="4031639" y="6731941"/>
                </a:cubicBezTo>
                <a:lnTo>
                  <a:pt x="4022913" y="6858000"/>
                </a:lnTo>
                <a:lnTo>
                  <a:pt x="0" y="6858000"/>
                </a:lnTo>
                <a:close/>
              </a:path>
            </a:pathLst>
          </a:custGeom>
        </p:spPr>
      </p:pic>
      <p:graphicFrame>
        <p:nvGraphicFramePr>
          <p:cNvPr id="7" name="Table 6">
            <a:extLst>
              <a:ext uri="{FF2B5EF4-FFF2-40B4-BE49-F238E27FC236}">
                <a16:creationId xmlns:a16="http://schemas.microsoft.com/office/drawing/2014/main" id="{D2C23C78-DFD7-3DCE-77CD-134C80779B21}"/>
              </a:ext>
            </a:extLst>
          </p:cNvPr>
          <p:cNvGraphicFramePr>
            <a:graphicFrameLocks noGrp="1"/>
          </p:cNvGraphicFramePr>
          <p:nvPr>
            <p:extLst>
              <p:ext uri="{D42A27DB-BD31-4B8C-83A1-F6EECF244321}">
                <p14:modId xmlns:p14="http://schemas.microsoft.com/office/powerpoint/2010/main" val="4081228650"/>
              </p:ext>
            </p:extLst>
          </p:nvPr>
        </p:nvGraphicFramePr>
        <p:xfrm>
          <a:off x="3817425" y="1064423"/>
          <a:ext cx="6644081" cy="5029200"/>
        </p:xfrm>
        <a:graphic>
          <a:graphicData uri="http://schemas.openxmlformats.org/drawingml/2006/table">
            <a:tbl>
              <a:tblPr firstRow="1" bandRow="1">
                <a:tableStyleId>{F5AB1C69-6EDB-4FF4-983F-18BD219EF322}</a:tableStyleId>
              </a:tblPr>
              <a:tblGrid>
                <a:gridCol w="1168316">
                  <a:extLst>
                    <a:ext uri="{9D8B030D-6E8A-4147-A177-3AD203B41FA5}">
                      <a16:colId xmlns:a16="http://schemas.microsoft.com/office/drawing/2014/main" val="4217316143"/>
                    </a:ext>
                  </a:extLst>
                </a:gridCol>
                <a:gridCol w="5475765">
                  <a:extLst>
                    <a:ext uri="{9D8B030D-6E8A-4147-A177-3AD203B41FA5}">
                      <a16:colId xmlns:a16="http://schemas.microsoft.com/office/drawing/2014/main" val="2224999294"/>
                    </a:ext>
                  </a:extLst>
                </a:gridCol>
              </a:tblGrid>
              <a:tr h="266429">
                <a:tc>
                  <a:txBody>
                    <a:bodyPr/>
                    <a:lstStyle/>
                    <a:p>
                      <a:pPr algn="ctr"/>
                      <a:r>
                        <a:rPr lang="en-GB" sz="1600" dirty="0"/>
                        <a:t>Slide(s)</a:t>
                      </a:r>
                    </a:p>
                  </a:txBody>
                  <a:tcPr/>
                </a:tc>
                <a:tc>
                  <a:txBody>
                    <a:bodyPr/>
                    <a:lstStyle/>
                    <a:p>
                      <a:r>
                        <a:rPr lang="en-GB" sz="1600" dirty="0"/>
                        <a:t>Topic</a:t>
                      </a:r>
                    </a:p>
                  </a:txBody>
                  <a:tcPr/>
                </a:tc>
                <a:extLst>
                  <a:ext uri="{0D108BD9-81ED-4DB2-BD59-A6C34878D82A}">
                    <a16:rowId xmlns:a16="http://schemas.microsoft.com/office/drawing/2014/main" val="2577364065"/>
                  </a:ext>
                </a:extLst>
              </a:tr>
              <a:tr h="266429">
                <a:tc>
                  <a:txBody>
                    <a:bodyPr/>
                    <a:lstStyle/>
                    <a:p>
                      <a:pPr algn="ctr"/>
                      <a:r>
                        <a:rPr lang="en-GB" sz="1600" dirty="0"/>
                        <a:t>3</a:t>
                      </a:r>
                    </a:p>
                  </a:txBody>
                  <a:tcPr/>
                </a:tc>
                <a:tc>
                  <a:txBody>
                    <a:bodyPr/>
                    <a:lstStyle/>
                    <a:p>
                      <a:r>
                        <a:rPr lang="en-GB" sz="1600" dirty="0"/>
                        <a:t>Recap</a:t>
                      </a:r>
                    </a:p>
                  </a:txBody>
                  <a:tcPr/>
                </a:tc>
                <a:extLst>
                  <a:ext uri="{0D108BD9-81ED-4DB2-BD59-A6C34878D82A}">
                    <a16:rowId xmlns:a16="http://schemas.microsoft.com/office/drawing/2014/main" val="586689555"/>
                  </a:ext>
                </a:extLst>
              </a:tr>
              <a:tr h="266429">
                <a:tc>
                  <a:txBody>
                    <a:bodyPr/>
                    <a:lstStyle/>
                    <a:p>
                      <a:pPr algn="ctr"/>
                      <a:r>
                        <a:rPr lang="en-GB" sz="1600" dirty="0"/>
                        <a:t>4</a:t>
                      </a:r>
                    </a:p>
                  </a:txBody>
                  <a:tcPr/>
                </a:tc>
                <a:tc>
                  <a:txBody>
                    <a:bodyPr/>
                    <a:lstStyle/>
                    <a:p>
                      <a:r>
                        <a:rPr lang="en-GB" sz="1600" dirty="0"/>
                        <a:t>Sources of Change</a:t>
                      </a:r>
                    </a:p>
                  </a:txBody>
                  <a:tcPr/>
                </a:tc>
                <a:extLst>
                  <a:ext uri="{0D108BD9-81ED-4DB2-BD59-A6C34878D82A}">
                    <a16:rowId xmlns:a16="http://schemas.microsoft.com/office/drawing/2014/main" val="3837722624"/>
                  </a:ext>
                </a:extLst>
              </a:tr>
              <a:tr h="266429">
                <a:tc>
                  <a:txBody>
                    <a:bodyPr/>
                    <a:lstStyle/>
                    <a:p>
                      <a:pPr algn="ctr"/>
                      <a:r>
                        <a:rPr lang="en-GB" sz="1600" dirty="0"/>
                        <a:t>5</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600" dirty="0"/>
                        <a:t>Proactive vs Reactive</a:t>
                      </a:r>
                    </a:p>
                  </a:txBody>
                  <a:tcPr/>
                </a:tc>
                <a:extLst>
                  <a:ext uri="{0D108BD9-81ED-4DB2-BD59-A6C34878D82A}">
                    <a16:rowId xmlns:a16="http://schemas.microsoft.com/office/drawing/2014/main" val="3852937406"/>
                  </a:ext>
                </a:extLst>
              </a:tr>
              <a:tr h="266429">
                <a:tc>
                  <a:txBody>
                    <a:bodyPr/>
                    <a:lstStyle/>
                    <a:p>
                      <a:pPr algn="ctr"/>
                      <a:r>
                        <a:rPr lang="en-GB" sz="1600" dirty="0"/>
                        <a:t>6</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600" dirty="0"/>
                        <a:t>Timing</a:t>
                      </a:r>
                    </a:p>
                  </a:txBody>
                  <a:tcPr/>
                </a:tc>
                <a:extLst>
                  <a:ext uri="{0D108BD9-81ED-4DB2-BD59-A6C34878D82A}">
                    <a16:rowId xmlns:a16="http://schemas.microsoft.com/office/drawing/2014/main" val="1523503452"/>
                  </a:ext>
                </a:extLst>
              </a:tr>
              <a:tr h="266429">
                <a:tc>
                  <a:txBody>
                    <a:bodyPr/>
                    <a:lstStyle/>
                    <a:p>
                      <a:pPr algn="ctr"/>
                      <a:r>
                        <a:rPr lang="en-GB" sz="1600" dirty="0"/>
                        <a:t>7</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600" dirty="0"/>
                        <a:t>Risk Identification</a:t>
                      </a:r>
                    </a:p>
                  </a:txBody>
                  <a:tcPr/>
                </a:tc>
                <a:extLst>
                  <a:ext uri="{0D108BD9-81ED-4DB2-BD59-A6C34878D82A}">
                    <a16:rowId xmlns:a16="http://schemas.microsoft.com/office/drawing/2014/main" val="4124221353"/>
                  </a:ext>
                </a:extLst>
              </a:tr>
              <a:tr h="266429">
                <a:tc>
                  <a:txBody>
                    <a:bodyPr/>
                    <a:lstStyle/>
                    <a:p>
                      <a:pPr algn="ctr"/>
                      <a:r>
                        <a:rPr lang="en-GB" sz="1600" dirty="0"/>
                        <a:t>8 – 9</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600" dirty="0"/>
                        <a:t>Risk Register</a:t>
                      </a:r>
                    </a:p>
                  </a:txBody>
                  <a:tcPr/>
                </a:tc>
                <a:extLst>
                  <a:ext uri="{0D108BD9-81ED-4DB2-BD59-A6C34878D82A}">
                    <a16:rowId xmlns:a16="http://schemas.microsoft.com/office/drawing/2014/main" val="3512172326"/>
                  </a:ext>
                </a:extLst>
              </a:tr>
              <a:tr h="266429">
                <a:tc>
                  <a:txBody>
                    <a:bodyPr/>
                    <a:lstStyle/>
                    <a:p>
                      <a:pPr algn="ctr"/>
                      <a:r>
                        <a:rPr lang="en-GB" sz="1600" dirty="0"/>
                        <a:t>10</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600" dirty="0"/>
                        <a:t>Risk Matrix</a:t>
                      </a:r>
                    </a:p>
                  </a:txBody>
                  <a:tcPr/>
                </a:tc>
                <a:extLst>
                  <a:ext uri="{0D108BD9-81ED-4DB2-BD59-A6C34878D82A}">
                    <a16:rowId xmlns:a16="http://schemas.microsoft.com/office/drawing/2014/main" val="2867839914"/>
                  </a:ext>
                </a:extLst>
              </a:tr>
              <a:tr h="266429">
                <a:tc>
                  <a:txBody>
                    <a:bodyPr/>
                    <a:lstStyle/>
                    <a:p>
                      <a:pPr algn="ctr"/>
                      <a:r>
                        <a:rPr lang="en-GB" sz="1600" dirty="0"/>
                        <a:t>11</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600" dirty="0"/>
                        <a:t>Risk Register – Matrix</a:t>
                      </a:r>
                    </a:p>
                  </a:txBody>
                  <a:tcPr/>
                </a:tc>
                <a:extLst>
                  <a:ext uri="{0D108BD9-81ED-4DB2-BD59-A6C34878D82A}">
                    <a16:rowId xmlns:a16="http://schemas.microsoft.com/office/drawing/2014/main" val="3895587409"/>
                  </a:ext>
                </a:extLst>
              </a:tr>
              <a:tr h="266429">
                <a:tc>
                  <a:txBody>
                    <a:bodyPr/>
                    <a:lstStyle/>
                    <a:p>
                      <a:pPr algn="ctr"/>
                      <a:r>
                        <a:rPr lang="en-GB" sz="1600" dirty="0"/>
                        <a:t>12</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600" dirty="0"/>
                        <a:t>Risk Matrix Scenario Exercise</a:t>
                      </a:r>
                    </a:p>
                  </a:txBody>
                  <a:tcPr/>
                </a:tc>
                <a:extLst>
                  <a:ext uri="{0D108BD9-81ED-4DB2-BD59-A6C34878D82A}">
                    <a16:rowId xmlns:a16="http://schemas.microsoft.com/office/drawing/2014/main" val="2021488515"/>
                  </a:ext>
                </a:extLst>
              </a:tr>
              <a:tr h="266429">
                <a:tc>
                  <a:txBody>
                    <a:bodyPr/>
                    <a:lstStyle/>
                    <a:p>
                      <a:pPr algn="ctr"/>
                      <a:r>
                        <a:rPr lang="en-GB" sz="1600" dirty="0"/>
                        <a:t>13 – 14</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600" dirty="0"/>
                        <a:t>Mitigation</a:t>
                      </a:r>
                    </a:p>
                  </a:txBody>
                  <a:tcPr/>
                </a:tc>
                <a:extLst>
                  <a:ext uri="{0D108BD9-81ED-4DB2-BD59-A6C34878D82A}">
                    <a16:rowId xmlns:a16="http://schemas.microsoft.com/office/drawing/2014/main" val="996097377"/>
                  </a:ext>
                </a:extLst>
              </a:tr>
              <a:tr h="266429">
                <a:tc>
                  <a:txBody>
                    <a:bodyPr/>
                    <a:lstStyle/>
                    <a:p>
                      <a:pPr algn="ctr"/>
                      <a:r>
                        <a:rPr lang="en-GB" sz="1600" dirty="0"/>
                        <a:t>15</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600" dirty="0"/>
                        <a:t>Live document</a:t>
                      </a:r>
                    </a:p>
                  </a:txBody>
                  <a:tcPr/>
                </a:tc>
                <a:extLst>
                  <a:ext uri="{0D108BD9-81ED-4DB2-BD59-A6C34878D82A}">
                    <a16:rowId xmlns:a16="http://schemas.microsoft.com/office/drawing/2014/main" val="1301907227"/>
                  </a:ext>
                </a:extLst>
              </a:tr>
              <a:tr h="266429">
                <a:tc>
                  <a:txBody>
                    <a:bodyPr/>
                    <a:lstStyle/>
                    <a:p>
                      <a:pPr algn="ctr"/>
                      <a:r>
                        <a:rPr lang="en-GB" sz="1600" dirty="0"/>
                        <a:t>16</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600" dirty="0"/>
                        <a:t>Summary</a:t>
                      </a:r>
                    </a:p>
                  </a:txBody>
                  <a:tcPr/>
                </a:tc>
                <a:extLst>
                  <a:ext uri="{0D108BD9-81ED-4DB2-BD59-A6C34878D82A}">
                    <a16:rowId xmlns:a16="http://schemas.microsoft.com/office/drawing/2014/main" val="2644339306"/>
                  </a:ext>
                </a:extLst>
              </a:tr>
              <a:tr h="266429">
                <a:tc>
                  <a:txBody>
                    <a:bodyPr/>
                    <a:lstStyle/>
                    <a:p>
                      <a:pPr algn="ctr"/>
                      <a:r>
                        <a:rPr lang="en-GB" sz="1600" dirty="0"/>
                        <a:t>17</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600" dirty="0"/>
                        <a:t>Next Session</a:t>
                      </a:r>
                    </a:p>
                  </a:txBody>
                  <a:tcPr/>
                </a:tc>
                <a:extLst>
                  <a:ext uri="{0D108BD9-81ED-4DB2-BD59-A6C34878D82A}">
                    <a16:rowId xmlns:a16="http://schemas.microsoft.com/office/drawing/2014/main" val="832627275"/>
                  </a:ext>
                </a:extLst>
              </a:tr>
              <a:tr h="266429">
                <a:tc>
                  <a:txBody>
                    <a:bodyPr/>
                    <a:lstStyle/>
                    <a:p>
                      <a:pPr algn="ctr"/>
                      <a:r>
                        <a:rPr lang="en-GB" sz="1600" dirty="0"/>
                        <a:t>18</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600" dirty="0"/>
                        <a:t>Assignment guidance</a:t>
                      </a:r>
                    </a:p>
                  </a:txBody>
                  <a:tcPr/>
                </a:tc>
                <a:extLst>
                  <a:ext uri="{0D108BD9-81ED-4DB2-BD59-A6C34878D82A}">
                    <a16:rowId xmlns:a16="http://schemas.microsoft.com/office/drawing/2014/main" val="3145460327"/>
                  </a:ext>
                </a:extLst>
              </a:tr>
            </a:tbl>
          </a:graphicData>
        </a:graphic>
      </p:graphicFrame>
      <p:sp>
        <p:nvSpPr>
          <p:cNvPr id="9" name="TextBox 8">
            <a:extLst>
              <a:ext uri="{FF2B5EF4-FFF2-40B4-BE49-F238E27FC236}">
                <a16:creationId xmlns:a16="http://schemas.microsoft.com/office/drawing/2014/main" id="{19F53A73-2EA9-3328-7F6F-2F3281375DCC}"/>
              </a:ext>
            </a:extLst>
          </p:cNvPr>
          <p:cNvSpPr txBox="1"/>
          <p:nvPr/>
        </p:nvSpPr>
        <p:spPr>
          <a:xfrm>
            <a:off x="3817424" y="489899"/>
            <a:ext cx="6644082" cy="830997"/>
          </a:xfrm>
          <a:prstGeom prst="rect">
            <a:avLst/>
          </a:prstGeom>
          <a:noFill/>
        </p:spPr>
        <p:txBody>
          <a:bodyPr wrap="square" rtlCol="0">
            <a:spAutoFit/>
          </a:bodyPr>
          <a:lstStyle/>
          <a:p>
            <a:r>
              <a:rPr lang="en-GB" sz="2400" dirty="0"/>
              <a:t>This lecture will contain the following:</a:t>
            </a:r>
          </a:p>
          <a:p>
            <a:endParaRPr lang="en-GB" sz="2400" dirty="0"/>
          </a:p>
        </p:txBody>
      </p:sp>
    </p:spTree>
    <p:extLst>
      <p:ext uri="{BB962C8B-B14F-4D97-AF65-F5344CB8AC3E}">
        <p14:creationId xmlns:p14="http://schemas.microsoft.com/office/powerpoint/2010/main" val="340806667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D2D54484-8CEE-D063-40B3-6FDB609D0D75}"/>
              </a:ext>
            </a:extLst>
          </p:cNvPr>
          <p:cNvSpPr txBox="1"/>
          <p:nvPr/>
        </p:nvSpPr>
        <p:spPr>
          <a:xfrm>
            <a:off x="10805020" y="6466114"/>
            <a:ext cx="1386979" cy="369332"/>
          </a:xfrm>
          <a:prstGeom prst="rect">
            <a:avLst/>
          </a:prstGeom>
          <a:solidFill>
            <a:schemeClr val="bg1"/>
          </a:solidFill>
        </p:spPr>
        <p:txBody>
          <a:bodyPr wrap="square" rtlCol="0">
            <a:spAutoFit/>
          </a:bodyPr>
          <a:lstStyle/>
          <a:p>
            <a:r>
              <a:rPr lang="en-GB" dirty="0"/>
              <a:t>Slide </a:t>
            </a:r>
            <a:fld id="{53F48CF3-01F5-4279-B84F-94263A3A38F0}" type="slidenum">
              <a:rPr lang="en-GB" smtClean="0"/>
              <a:t>3</a:t>
            </a:fld>
            <a:r>
              <a:rPr lang="en-GB" dirty="0"/>
              <a:t> / 19</a:t>
            </a:r>
          </a:p>
        </p:txBody>
      </p:sp>
      <p:sp>
        <p:nvSpPr>
          <p:cNvPr id="8" name="TextBox 7">
            <a:extLst>
              <a:ext uri="{FF2B5EF4-FFF2-40B4-BE49-F238E27FC236}">
                <a16:creationId xmlns:a16="http://schemas.microsoft.com/office/drawing/2014/main" id="{C39BE701-A67E-5BFD-B044-ECF13A621788}"/>
              </a:ext>
            </a:extLst>
          </p:cNvPr>
          <p:cNvSpPr txBox="1"/>
          <p:nvPr/>
        </p:nvSpPr>
        <p:spPr>
          <a:xfrm>
            <a:off x="-1" y="0"/>
            <a:ext cx="12191999" cy="369332"/>
          </a:xfrm>
          <a:prstGeom prst="rect">
            <a:avLst/>
          </a:prstGeom>
          <a:solidFill>
            <a:schemeClr val="bg1"/>
          </a:solidFill>
        </p:spPr>
        <p:txBody>
          <a:bodyPr wrap="square" rtlCol="0">
            <a:spAutoFit/>
          </a:bodyPr>
          <a:lstStyle/>
          <a:p>
            <a:r>
              <a:rPr lang="fr-FR" dirty="0"/>
              <a:t>Module ACNA5000: 2024 / 2025		</a:t>
            </a:r>
            <a:r>
              <a:rPr lang="en-GB" b="1" dirty="0"/>
              <a:t>Recap</a:t>
            </a:r>
          </a:p>
        </p:txBody>
      </p:sp>
      <p:sp>
        <p:nvSpPr>
          <p:cNvPr id="15" name="TextBox 14">
            <a:extLst>
              <a:ext uri="{FF2B5EF4-FFF2-40B4-BE49-F238E27FC236}">
                <a16:creationId xmlns:a16="http://schemas.microsoft.com/office/drawing/2014/main" id="{97E8A5EA-BD4D-DF3A-A1EF-8B5408000DC6}"/>
              </a:ext>
            </a:extLst>
          </p:cNvPr>
          <p:cNvSpPr txBox="1"/>
          <p:nvPr/>
        </p:nvSpPr>
        <p:spPr>
          <a:xfrm>
            <a:off x="-1" y="6466114"/>
            <a:ext cx="10712741" cy="369332"/>
          </a:xfrm>
          <a:prstGeom prst="rect">
            <a:avLst/>
          </a:prstGeom>
          <a:solidFill>
            <a:schemeClr val="bg1"/>
          </a:solidFill>
        </p:spPr>
        <p:txBody>
          <a:bodyPr wrap="square" rtlCol="0">
            <a:spAutoFit/>
          </a:bodyPr>
          <a:lstStyle/>
          <a:p>
            <a:r>
              <a:rPr lang="fr-FR" dirty="0"/>
              <a:t>A. Cunningham			</a:t>
            </a:r>
            <a:r>
              <a:rPr lang="en-GB" dirty="0"/>
              <a:t>Lecture 15: Project Risk Management</a:t>
            </a:r>
          </a:p>
        </p:txBody>
      </p:sp>
      <p:sp>
        <p:nvSpPr>
          <p:cNvPr id="2" name="TextBox 1">
            <a:extLst>
              <a:ext uri="{FF2B5EF4-FFF2-40B4-BE49-F238E27FC236}">
                <a16:creationId xmlns:a16="http://schemas.microsoft.com/office/drawing/2014/main" id="{26266620-7CAA-8759-73EA-DAF7383F10D9}"/>
              </a:ext>
            </a:extLst>
          </p:cNvPr>
          <p:cNvSpPr txBox="1"/>
          <p:nvPr/>
        </p:nvSpPr>
        <p:spPr>
          <a:xfrm>
            <a:off x="10628852" y="0"/>
            <a:ext cx="1557536" cy="369332"/>
          </a:xfrm>
          <a:prstGeom prst="rect">
            <a:avLst/>
          </a:prstGeom>
          <a:solidFill>
            <a:schemeClr val="bg1"/>
          </a:solidFill>
        </p:spPr>
        <p:txBody>
          <a:bodyPr wrap="square" rtlCol="0">
            <a:spAutoFit/>
          </a:bodyPr>
          <a:lstStyle/>
          <a:p>
            <a:r>
              <a:rPr lang="en-GB" dirty="0"/>
              <a:t>18/02/2025</a:t>
            </a:r>
          </a:p>
        </p:txBody>
      </p:sp>
      <p:pic>
        <p:nvPicPr>
          <p:cNvPr id="3" name="Picture 2">
            <a:extLst>
              <a:ext uri="{FF2B5EF4-FFF2-40B4-BE49-F238E27FC236}">
                <a16:creationId xmlns:a16="http://schemas.microsoft.com/office/drawing/2014/main" id="{829B61E3-CF38-FD58-894E-0E47EB1CE2B7}"/>
              </a:ext>
            </a:extLst>
          </p:cNvPr>
          <p:cNvPicPr>
            <a:picLocks noChangeAspect="1"/>
          </p:cNvPicPr>
          <p:nvPr/>
        </p:nvPicPr>
        <p:blipFill rotWithShape="1">
          <a:blip r:embed="rId3">
            <a:extLst>
              <a:ext uri="{28A0092B-C50C-407E-A947-70E740481C1C}">
                <a14:useLocalDpi xmlns:a14="http://schemas.microsoft.com/office/drawing/2010/main" val="0"/>
              </a:ext>
            </a:extLst>
          </a:blip>
          <a:srcRect l="35180" r="35180"/>
          <a:stretch/>
        </p:blipFill>
        <p:spPr>
          <a:xfrm>
            <a:off x="20" y="369332"/>
            <a:ext cx="3221352" cy="6096782"/>
          </a:xfrm>
          <a:custGeom>
            <a:avLst/>
            <a:gdLst/>
            <a:ahLst/>
            <a:cxnLst/>
            <a:rect l="l" t="t" r="r" b="b"/>
            <a:pathLst>
              <a:path w="4049806" h="6858000">
                <a:moveTo>
                  <a:pt x="0" y="0"/>
                </a:moveTo>
                <a:lnTo>
                  <a:pt x="4018525" y="0"/>
                </a:lnTo>
                <a:lnTo>
                  <a:pt x="4019816" y="10931"/>
                </a:lnTo>
                <a:cubicBezTo>
                  <a:pt x="4034945" y="94836"/>
                  <a:pt x="4032275" y="179884"/>
                  <a:pt x="4036343" y="264297"/>
                </a:cubicBezTo>
                <a:cubicBezTo>
                  <a:pt x="4041301" y="367652"/>
                  <a:pt x="4035072" y="471135"/>
                  <a:pt x="4032911" y="574617"/>
                </a:cubicBezTo>
                <a:cubicBezTo>
                  <a:pt x="4031004" y="662717"/>
                  <a:pt x="4022232" y="750690"/>
                  <a:pt x="4025029" y="838916"/>
                </a:cubicBezTo>
                <a:cubicBezTo>
                  <a:pt x="4025029" y="841968"/>
                  <a:pt x="4025029" y="845019"/>
                  <a:pt x="4025029" y="848070"/>
                </a:cubicBezTo>
                <a:cubicBezTo>
                  <a:pt x="4017020" y="945068"/>
                  <a:pt x="4017020" y="1042576"/>
                  <a:pt x="4025029" y="1139574"/>
                </a:cubicBezTo>
                <a:cubicBezTo>
                  <a:pt x="4027609" y="1179950"/>
                  <a:pt x="4026885" y="1220466"/>
                  <a:pt x="4022868" y="1260728"/>
                </a:cubicBezTo>
                <a:cubicBezTo>
                  <a:pt x="4019054" y="1311960"/>
                  <a:pt x="4006849" y="1364083"/>
                  <a:pt x="4015621" y="1414934"/>
                </a:cubicBezTo>
                <a:cubicBezTo>
                  <a:pt x="4021367" y="1456784"/>
                  <a:pt x="4024558" y="1498940"/>
                  <a:pt x="4025156" y="1541172"/>
                </a:cubicBezTo>
                <a:cubicBezTo>
                  <a:pt x="4029478" y="1635755"/>
                  <a:pt x="4025283" y="1730847"/>
                  <a:pt x="4023757" y="1825685"/>
                </a:cubicBezTo>
                <a:cubicBezTo>
                  <a:pt x="4021850" y="1936286"/>
                  <a:pt x="4024647" y="2046634"/>
                  <a:pt x="4015748" y="2157235"/>
                </a:cubicBezTo>
                <a:cubicBezTo>
                  <a:pt x="4010790" y="2246581"/>
                  <a:pt x="4010790" y="2336130"/>
                  <a:pt x="4015748" y="2425476"/>
                </a:cubicBezTo>
                <a:cubicBezTo>
                  <a:pt x="4018164" y="2507473"/>
                  <a:pt x="4030495" y="2588454"/>
                  <a:pt x="4028461" y="2671214"/>
                </a:cubicBezTo>
                <a:cubicBezTo>
                  <a:pt x="4026046" y="2767832"/>
                  <a:pt x="4014604" y="2863940"/>
                  <a:pt x="4018164" y="2960685"/>
                </a:cubicBezTo>
                <a:cubicBezTo>
                  <a:pt x="4019816" y="3006832"/>
                  <a:pt x="4019944" y="3052980"/>
                  <a:pt x="4020961" y="3099127"/>
                </a:cubicBezTo>
                <a:cubicBezTo>
                  <a:pt x="4021978" y="3154682"/>
                  <a:pt x="4032021" y="3210110"/>
                  <a:pt x="4026427" y="3265665"/>
                </a:cubicBezTo>
                <a:cubicBezTo>
                  <a:pt x="4017147" y="3358087"/>
                  <a:pt x="3993120" y="3448857"/>
                  <a:pt x="4008121" y="3543567"/>
                </a:cubicBezTo>
                <a:cubicBezTo>
                  <a:pt x="4016384" y="3595690"/>
                  <a:pt x="4025791" y="3647940"/>
                  <a:pt x="4030495" y="3700571"/>
                </a:cubicBezTo>
                <a:cubicBezTo>
                  <a:pt x="4034690" y="3747608"/>
                  <a:pt x="4045369" y="3795408"/>
                  <a:pt x="4037233" y="3842191"/>
                </a:cubicBezTo>
                <a:cubicBezTo>
                  <a:pt x="4030368" y="3882237"/>
                  <a:pt x="4034055" y="3922282"/>
                  <a:pt x="4028715" y="3962327"/>
                </a:cubicBezTo>
                <a:cubicBezTo>
                  <a:pt x="4021723" y="4014831"/>
                  <a:pt x="4017910" y="4068352"/>
                  <a:pt x="4012697" y="4121111"/>
                </a:cubicBezTo>
                <a:cubicBezTo>
                  <a:pt x="4007866" y="4169038"/>
                  <a:pt x="4004307" y="4216838"/>
                  <a:pt x="4017020" y="4261841"/>
                </a:cubicBezTo>
                <a:cubicBezTo>
                  <a:pt x="4048039" y="4375112"/>
                  <a:pt x="4031004" y="4487748"/>
                  <a:pt x="4019308" y="4600257"/>
                </a:cubicBezTo>
                <a:cubicBezTo>
                  <a:pt x="4013587" y="4655049"/>
                  <a:pt x="4005197" y="4712765"/>
                  <a:pt x="4017910" y="4762853"/>
                </a:cubicBezTo>
                <a:cubicBezTo>
                  <a:pt x="4041428" y="4851716"/>
                  <a:pt x="4022995" y="4936764"/>
                  <a:pt x="4012824" y="5021432"/>
                </a:cubicBezTo>
                <a:cubicBezTo>
                  <a:pt x="4002654" y="5106099"/>
                  <a:pt x="4000239" y="5189495"/>
                  <a:pt x="4018037" y="5272637"/>
                </a:cubicBezTo>
                <a:cubicBezTo>
                  <a:pt x="4030495" y="5331116"/>
                  <a:pt x="4030495" y="5390612"/>
                  <a:pt x="4032021" y="5449600"/>
                </a:cubicBezTo>
                <a:cubicBezTo>
                  <a:pt x="4032911" y="5486339"/>
                  <a:pt x="4019308" y="5523842"/>
                  <a:pt x="4010282" y="5560582"/>
                </a:cubicBezTo>
                <a:cubicBezTo>
                  <a:pt x="3994009" y="5626943"/>
                  <a:pt x="3988162" y="5694321"/>
                  <a:pt x="4010282" y="5759029"/>
                </a:cubicBezTo>
                <a:cubicBezTo>
                  <a:pt x="4040793" y="5848655"/>
                  <a:pt x="4058336" y="5938407"/>
                  <a:pt x="4045623" y="6033117"/>
                </a:cubicBezTo>
                <a:cubicBezTo>
                  <a:pt x="4038377" y="6091724"/>
                  <a:pt x="4036597" y="6151347"/>
                  <a:pt x="4025664" y="6209190"/>
                </a:cubicBezTo>
                <a:cubicBezTo>
                  <a:pt x="4007358" y="6304790"/>
                  <a:pt x="4013841" y="6399882"/>
                  <a:pt x="4028461" y="6494211"/>
                </a:cubicBezTo>
                <a:cubicBezTo>
                  <a:pt x="4038542" y="6573081"/>
                  <a:pt x="4039610" y="6652829"/>
                  <a:pt x="4031639" y="6731941"/>
                </a:cubicBezTo>
                <a:lnTo>
                  <a:pt x="4022913" y="6858000"/>
                </a:lnTo>
                <a:lnTo>
                  <a:pt x="0" y="6858000"/>
                </a:lnTo>
                <a:close/>
              </a:path>
            </a:pathLst>
          </a:custGeom>
        </p:spPr>
      </p:pic>
      <p:sp>
        <p:nvSpPr>
          <p:cNvPr id="6" name="TextBox 5">
            <a:extLst>
              <a:ext uri="{FF2B5EF4-FFF2-40B4-BE49-F238E27FC236}">
                <a16:creationId xmlns:a16="http://schemas.microsoft.com/office/drawing/2014/main" id="{DB776283-82F8-1509-DF45-FD745D8A03A6}"/>
              </a:ext>
            </a:extLst>
          </p:cNvPr>
          <p:cNvSpPr txBox="1"/>
          <p:nvPr/>
        </p:nvSpPr>
        <p:spPr>
          <a:xfrm>
            <a:off x="3622159" y="668390"/>
            <a:ext cx="8001283" cy="2308324"/>
          </a:xfrm>
          <a:prstGeom prst="rect">
            <a:avLst/>
          </a:prstGeom>
          <a:noFill/>
        </p:spPr>
        <p:txBody>
          <a:bodyPr wrap="square" rtlCol="0">
            <a:spAutoFit/>
          </a:bodyPr>
          <a:lstStyle/>
          <a:p>
            <a:r>
              <a:rPr lang="en-GB" sz="2400" dirty="0"/>
              <a:t>In previous lectures we have covered:</a:t>
            </a:r>
          </a:p>
          <a:p>
            <a:endParaRPr lang="en-GB" sz="2400" dirty="0">
              <a:solidFill>
                <a:srgbClr val="101423"/>
              </a:solidFill>
            </a:endParaRPr>
          </a:p>
          <a:p>
            <a:pPr marL="342900" indent="-342900">
              <a:buFont typeface="Arial" panose="020B0604020202020204" pitchFamily="34" charset="0"/>
              <a:buChar char="•"/>
            </a:pPr>
            <a:r>
              <a:rPr lang="en-GB" sz="2400" dirty="0">
                <a:solidFill>
                  <a:srgbClr val="101423"/>
                </a:solidFill>
              </a:rPr>
              <a:t>That all projects are susceptible to change, in face the management of change is the reason behind the role of project manager.</a:t>
            </a:r>
          </a:p>
          <a:p>
            <a:pPr marL="342900" indent="-342900">
              <a:buFont typeface="Arial" panose="020B0604020202020204" pitchFamily="34" charset="0"/>
              <a:buChar char="•"/>
            </a:pPr>
            <a:endParaRPr lang="en-GB" sz="2400" dirty="0">
              <a:solidFill>
                <a:srgbClr val="101423"/>
              </a:solidFill>
            </a:endParaRPr>
          </a:p>
        </p:txBody>
      </p:sp>
      <p:pic>
        <p:nvPicPr>
          <p:cNvPr id="7" name="Picture 6">
            <a:extLst>
              <a:ext uri="{FF2B5EF4-FFF2-40B4-BE49-F238E27FC236}">
                <a16:creationId xmlns:a16="http://schemas.microsoft.com/office/drawing/2014/main" id="{99AD033E-CF7F-4E2B-DA1B-37588F1730FE}"/>
              </a:ext>
            </a:extLst>
          </p:cNvPr>
          <p:cNvPicPr>
            <a:picLocks noChangeAspect="1"/>
          </p:cNvPicPr>
          <p:nvPr/>
        </p:nvPicPr>
        <p:blipFill>
          <a:blip r:embed="rId4"/>
          <a:stretch>
            <a:fillRect/>
          </a:stretch>
        </p:blipFill>
        <p:spPr>
          <a:xfrm>
            <a:off x="7944413" y="2951915"/>
            <a:ext cx="3144113" cy="2802229"/>
          </a:xfrm>
          <a:prstGeom prst="rect">
            <a:avLst/>
          </a:prstGeom>
        </p:spPr>
      </p:pic>
      <p:sp>
        <p:nvSpPr>
          <p:cNvPr id="9" name="TextBox 8">
            <a:extLst>
              <a:ext uri="{FF2B5EF4-FFF2-40B4-BE49-F238E27FC236}">
                <a16:creationId xmlns:a16="http://schemas.microsoft.com/office/drawing/2014/main" id="{DFD6C157-FE06-8DDC-6690-50A7BFCBC9E3}"/>
              </a:ext>
            </a:extLst>
          </p:cNvPr>
          <p:cNvSpPr txBox="1"/>
          <p:nvPr/>
        </p:nvSpPr>
        <p:spPr>
          <a:xfrm>
            <a:off x="7348330" y="5771575"/>
            <a:ext cx="3863010" cy="584775"/>
          </a:xfrm>
          <a:prstGeom prst="rect">
            <a:avLst/>
          </a:prstGeom>
          <a:noFill/>
        </p:spPr>
        <p:txBody>
          <a:bodyPr wrap="square">
            <a:spAutoFit/>
          </a:bodyPr>
          <a:lstStyle/>
          <a:p>
            <a:pPr algn="ctr"/>
            <a:r>
              <a:rPr lang="en-GB" sz="1600" dirty="0">
                <a:solidFill>
                  <a:srgbClr val="101423"/>
                </a:solidFill>
              </a:rPr>
              <a:t>Source: Van </a:t>
            </a:r>
            <a:r>
              <a:rPr lang="en-GB" sz="1600" dirty="0" err="1">
                <a:solidFill>
                  <a:srgbClr val="101423"/>
                </a:solidFill>
              </a:rPr>
              <a:t>Wyngaard</a:t>
            </a:r>
            <a:r>
              <a:rPr lang="en-GB" sz="1600" dirty="0">
                <a:solidFill>
                  <a:srgbClr val="101423"/>
                </a:solidFill>
              </a:rPr>
              <a:t>, C.J., Pretorius, J.H.C. and Pretorius, L., 2012 </a:t>
            </a:r>
            <a:endParaRPr lang="en-GB" sz="1600" dirty="0"/>
          </a:p>
        </p:txBody>
      </p:sp>
      <p:sp>
        <p:nvSpPr>
          <p:cNvPr id="11" name="TextBox 10">
            <a:extLst>
              <a:ext uri="{FF2B5EF4-FFF2-40B4-BE49-F238E27FC236}">
                <a16:creationId xmlns:a16="http://schemas.microsoft.com/office/drawing/2014/main" id="{78C8EAA2-7202-7842-C60F-2EA41E84672C}"/>
              </a:ext>
            </a:extLst>
          </p:cNvPr>
          <p:cNvSpPr txBox="1"/>
          <p:nvPr/>
        </p:nvSpPr>
        <p:spPr>
          <a:xfrm>
            <a:off x="3622159" y="3173815"/>
            <a:ext cx="4530413" cy="1938992"/>
          </a:xfrm>
          <a:prstGeom prst="rect">
            <a:avLst/>
          </a:prstGeom>
          <a:noFill/>
        </p:spPr>
        <p:txBody>
          <a:bodyPr wrap="square">
            <a:spAutoFit/>
          </a:bodyPr>
          <a:lstStyle/>
          <a:p>
            <a:pPr marL="342900" indent="-342900">
              <a:buFont typeface="Arial" panose="020B0604020202020204" pitchFamily="34" charset="0"/>
              <a:buChar char="•"/>
            </a:pPr>
            <a:r>
              <a:rPr lang="en-GB" sz="2400" dirty="0">
                <a:solidFill>
                  <a:srgbClr val="101423"/>
                </a:solidFill>
              </a:rPr>
              <a:t>The success of a project is determined by the ability to keep it within time, budget, and scope (the project management triangle)</a:t>
            </a:r>
          </a:p>
        </p:txBody>
      </p:sp>
    </p:spTree>
    <p:extLst>
      <p:ext uri="{BB962C8B-B14F-4D97-AF65-F5344CB8AC3E}">
        <p14:creationId xmlns:p14="http://schemas.microsoft.com/office/powerpoint/2010/main" val="308934710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D2D54484-8CEE-D063-40B3-6FDB609D0D75}"/>
              </a:ext>
            </a:extLst>
          </p:cNvPr>
          <p:cNvSpPr txBox="1"/>
          <p:nvPr/>
        </p:nvSpPr>
        <p:spPr>
          <a:xfrm>
            <a:off x="10805020" y="6466114"/>
            <a:ext cx="1386979" cy="369332"/>
          </a:xfrm>
          <a:prstGeom prst="rect">
            <a:avLst/>
          </a:prstGeom>
          <a:noFill/>
        </p:spPr>
        <p:txBody>
          <a:bodyPr wrap="square" rtlCol="0">
            <a:spAutoFit/>
          </a:bodyPr>
          <a:lstStyle/>
          <a:p>
            <a:r>
              <a:rPr lang="en-GB" dirty="0"/>
              <a:t>Slide </a:t>
            </a:r>
            <a:fld id="{53F48CF3-01F5-4279-B84F-94263A3A38F0}" type="slidenum">
              <a:rPr lang="en-GB" smtClean="0"/>
              <a:t>4</a:t>
            </a:fld>
            <a:r>
              <a:rPr lang="en-GB" dirty="0"/>
              <a:t> / 19</a:t>
            </a:r>
          </a:p>
        </p:txBody>
      </p:sp>
      <p:sp>
        <p:nvSpPr>
          <p:cNvPr id="8" name="TextBox 7">
            <a:extLst>
              <a:ext uri="{FF2B5EF4-FFF2-40B4-BE49-F238E27FC236}">
                <a16:creationId xmlns:a16="http://schemas.microsoft.com/office/drawing/2014/main" id="{C39BE701-A67E-5BFD-B044-ECF13A621788}"/>
              </a:ext>
            </a:extLst>
          </p:cNvPr>
          <p:cNvSpPr txBox="1"/>
          <p:nvPr/>
        </p:nvSpPr>
        <p:spPr>
          <a:xfrm>
            <a:off x="-1" y="0"/>
            <a:ext cx="12191999" cy="369332"/>
          </a:xfrm>
          <a:prstGeom prst="rect">
            <a:avLst/>
          </a:prstGeom>
          <a:noFill/>
        </p:spPr>
        <p:txBody>
          <a:bodyPr wrap="square" rtlCol="0">
            <a:spAutoFit/>
          </a:bodyPr>
          <a:lstStyle/>
          <a:p>
            <a:r>
              <a:rPr lang="fr-FR" dirty="0"/>
              <a:t>Module ACNA5000: 2024 / 2025		</a:t>
            </a:r>
            <a:r>
              <a:rPr lang="fr-FR" b="1" dirty="0"/>
              <a:t>Sources of </a:t>
            </a:r>
            <a:r>
              <a:rPr lang="en-GB" b="1" dirty="0"/>
              <a:t>Change</a:t>
            </a:r>
          </a:p>
        </p:txBody>
      </p:sp>
      <p:sp>
        <p:nvSpPr>
          <p:cNvPr id="15" name="TextBox 14">
            <a:extLst>
              <a:ext uri="{FF2B5EF4-FFF2-40B4-BE49-F238E27FC236}">
                <a16:creationId xmlns:a16="http://schemas.microsoft.com/office/drawing/2014/main" id="{97E8A5EA-BD4D-DF3A-A1EF-8B5408000DC6}"/>
              </a:ext>
            </a:extLst>
          </p:cNvPr>
          <p:cNvSpPr txBox="1"/>
          <p:nvPr/>
        </p:nvSpPr>
        <p:spPr>
          <a:xfrm>
            <a:off x="-1" y="6466114"/>
            <a:ext cx="10712741" cy="369332"/>
          </a:xfrm>
          <a:prstGeom prst="rect">
            <a:avLst/>
          </a:prstGeom>
          <a:noFill/>
        </p:spPr>
        <p:txBody>
          <a:bodyPr wrap="square" rtlCol="0">
            <a:spAutoFit/>
          </a:bodyPr>
          <a:lstStyle/>
          <a:p>
            <a:r>
              <a:rPr lang="fr-FR" dirty="0"/>
              <a:t>A. Cunningham			</a:t>
            </a:r>
            <a:r>
              <a:rPr lang="en-GB" dirty="0"/>
              <a:t>Lecture 15: Project Risk Management</a:t>
            </a:r>
          </a:p>
        </p:txBody>
      </p:sp>
      <p:sp>
        <p:nvSpPr>
          <p:cNvPr id="2" name="TextBox 1">
            <a:extLst>
              <a:ext uri="{FF2B5EF4-FFF2-40B4-BE49-F238E27FC236}">
                <a16:creationId xmlns:a16="http://schemas.microsoft.com/office/drawing/2014/main" id="{26266620-7CAA-8759-73EA-DAF7383F10D9}"/>
              </a:ext>
            </a:extLst>
          </p:cNvPr>
          <p:cNvSpPr txBox="1"/>
          <p:nvPr/>
        </p:nvSpPr>
        <p:spPr>
          <a:xfrm>
            <a:off x="10628852" y="0"/>
            <a:ext cx="1557536" cy="369332"/>
          </a:xfrm>
          <a:prstGeom prst="rect">
            <a:avLst/>
          </a:prstGeom>
          <a:noFill/>
        </p:spPr>
        <p:txBody>
          <a:bodyPr wrap="square" rtlCol="0">
            <a:spAutoFit/>
          </a:bodyPr>
          <a:lstStyle/>
          <a:p>
            <a:r>
              <a:rPr lang="en-GB" dirty="0"/>
              <a:t>18/02/2025</a:t>
            </a:r>
          </a:p>
        </p:txBody>
      </p:sp>
      <p:sp>
        <p:nvSpPr>
          <p:cNvPr id="7" name="TextBox 6">
            <a:extLst>
              <a:ext uri="{FF2B5EF4-FFF2-40B4-BE49-F238E27FC236}">
                <a16:creationId xmlns:a16="http://schemas.microsoft.com/office/drawing/2014/main" id="{1AFC6596-CFB1-AEB8-7A1B-6B0A28DECF2E}"/>
              </a:ext>
            </a:extLst>
          </p:cNvPr>
          <p:cNvSpPr txBox="1"/>
          <p:nvPr/>
        </p:nvSpPr>
        <p:spPr>
          <a:xfrm>
            <a:off x="5018877" y="704620"/>
            <a:ext cx="5858870" cy="2308324"/>
          </a:xfrm>
          <a:prstGeom prst="rect">
            <a:avLst/>
          </a:prstGeom>
          <a:noFill/>
        </p:spPr>
        <p:txBody>
          <a:bodyPr wrap="square" rtlCol="0">
            <a:spAutoFit/>
          </a:bodyPr>
          <a:lstStyle/>
          <a:p>
            <a:r>
              <a:rPr lang="en-GB" sz="2400" dirty="0">
                <a:solidFill>
                  <a:srgbClr val="101423"/>
                </a:solidFill>
              </a:rPr>
              <a:t>Remember: The role of the Project Manager is to manage the many changing variables to ensure project success</a:t>
            </a:r>
          </a:p>
          <a:p>
            <a:endParaRPr lang="en-GB" sz="2400" dirty="0">
              <a:solidFill>
                <a:srgbClr val="101423"/>
              </a:solidFill>
            </a:endParaRPr>
          </a:p>
          <a:p>
            <a:r>
              <a:rPr lang="en-GB" sz="2400" dirty="0">
                <a:solidFill>
                  <a:srgbClr val="101423"/>
                </a:solidFill>
              </a:rPr>
              <a:t>Change can come from many sources:</a:t>
            </a:r>
          </a:p>
          <a:p>
            <a:endParaRPr lang="en-GB" sz="2400" dirty="0">
              <a:solidFill>
                <a:srgbClr val="101423"/>
              </a:solidFill>
            </a:endParaRPr>
          </a:p>
        </p:txBody>
      </p:sp>
      <p:pic>
        <p:nvPicPr>
          <p:cNvPr id="5122" name="Picture 2" descr="Change is Inevitable, article by Hope S. Brown">
            <a:extLst>
              <a:ext uri="{FF2B5EF4-FFF2-40B4-BE49-F238E27FC236}">
                <a16:creationId xmlns:a16="http://schemas.microsoft.com/office/drawing/2014/main" id="{DA9CB7F2-C6D5-8016-097B-999A8788ECEC}"/>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t="24630" b="12921"/>
          <a:stretch/>
        </p:blipFill>
        <p:spPr bwMode="auto">
          <a:xfrm>
            <a:off x="499244" y="704620"/>
            <a:ext cx="4285253" cy="2568343"/>
          </a:xfrm>
          <a:prstGeom prst="rect">
            <a:avLst/>
          </a:prstGeom>
          <a:noFill/>
          <a:extLst>
            <a:ext uri="{909E8E84-426E-40DD-AFC4-6F175D3DCCD1}">
              <a14:hiddenFill xmlns:a14="http://schemas.microsoft.com/office/drawing/2010/main">
                <a:solidFill>
                  <a:srgbClr val="FFFFFF"/>
                </a:solidFill>
              </a14:hiddenFill>
            </a:ext>
          </a:extLst>
        </p:spPr>
      </p:pic>
      <p:sp>
        <p:nvSpPr>
          <p:cNvPr id="9" name="TextBox 8">
            <a:extLst>
              <a:ext uri="{FF2B5EF4-FFF2-40B4-BE49-F238E27FC236}">
                <a16:creationId xmlns:a16="http://schemas.microsoft.com/office/drawing/2014/main" id="{826BC53A-24A5-7604-BDE7-490642CAB57F}"/>
              </a:ext>
            </a:extLst>
          </p:cNvPr>
          <p:cNvSpPr txBox="1"/>
          <p:nvPr/>
        </p:nvSpPr>
        <p:spPr>
          <a:xfrm>
            <a:off x="97625" y="3530710"/>
            <a:ext cx="3884429" cy="2677656"/>
          </a:xfrm>
          <a:prstGeom prst="rect">
            <a:avLst/>
          </a:prstGeom>
          <a:noFill/>
        </p:spPr>
        <p:txBody>
          <a:bodyPr wrap="square" rtlCol="0">
            <a:spAutoFit/>
          </a:bodyPr>
          <a:lstStyle/>
          <a:p>
            <a:r>
              <a:rPr lang="en-GB" sz="2400" b="1" dirty="0">
                <a:solidFill>
                  <a:srgbClr val="101423"/>
                </a:solidFill>
              </a:rPr>
              <a:t>Customer</a:t>
            </a:r>
            <a:r>
              <a:rPr lang="en-GB" sz="2400" dirty="0">
                <a:solidFill>
                  <a:srgbClr val="101423"/>
                </a:solidFill>
              </a:rPr>
              <a:t> </a:t>
            </a:r>
          </a:p>
          <a:p>
            <a:pPr marL="342900" indent="-342900">
              <a:buFont typeface="Arial" panose="020B0604020202020204" pitchFamily="34" charset="0"/>
              <a:buChar char="•"/>
            </a:pPr>
            <a:r>
              <a:rPr lang="en-GB" sz="2400" dirty="0">
                <a:solidFill>
                  <a:srgbClr val="101423"/>
                </a:solidFill>
              </a:rPr>
              <a:t>change their mind on the requirement</a:t>
            </a:r>
          </a:p>
          <a:p>
            <a:pPr marL="342900" indent="-342900">
              <a:buFont typeface="Arial" panose="020B0604020202020204" pitchFamily="34" charset="0"/>
              <a:buChar char="•"/>
            </a:pPr>
            <a:r>
              <a:rPr lang="en-GB" sz="2400" dirty="0">
                <a:solidFill>
                  <a:srgbClr val="101423"/>
                </a:solidFill>
              </a:rPr>
              <a:t>have a different expectation from the one understood</a:t>
            </a:r>
          </a:p>
          <a:p>
            <a:endParaRPr lang="en-GB" sz="2400" dirty="0">
              <a:solidFill>
                <a:srgbClr val="101423"/>
              </a:solidFill>
            </a:endParaRPr>
          </a:p>
        </p:txBody>
      </p:sp>
      <p:sp>
        <p:nvSpPr>
          <p:cNvPr id="10" name="TextBox 9">
            <a:extLst>
              <a:ext uri="{FF2B5EF4-FFF2-40B4-BE49-F238E27FC236}">
                <a16:creationId xmlns:a16="http://schemas.microsoft.com/office/drawing/2014/main" id="{684E30D8-F591-8DEA-E781-91E4C790654D}"/>
              </a:ext>
            </a:extLst>
          </p:cNvPr>
          <p:cNvSpPr txBox="1"/>
          <p:nvPr/>
        </p:nvSpPr>
        <p:spPr>
          <a:xfrm>
            <a:off x="3860337" y="4342456"/>
            <a:ext cx="2647507" cy="2308324"/>
          </a:xfrm>
          <a:prstGeom prst="rect">
            <a:avLst/>
          </a:prstGeom>
          <a:noFill/>
        </p:spPr>
        <p:txBody>
          <a:bodyPr wrap="square" rtlCol="0">
            <a:spAutoFit/>
          </a:bodyPr>
          <a:lstStyle/>
          <a:p>
            <a:r>
              <a:rPr lang="en-GB" sz="2400" b="1" dirty="0">
                <a:solidFill>
                  <a:srgbClr val="101423"/>
                </a:solidFill>
              </a:rPr>
              <a:t>Team</a:t>
            </a:r>
            <a:r>
              <a:rPr lang="en-GB" sz="2400" dirty="0">
                <a:solidFill>
                  <a:srgbClr val="101423"/>
                </a:solidFill>
              </a:rPr>
              <a:t> </a:t>
            </a:r>
          </a:p>
          <a:p>
            <a:pPr marL="342900" indent="-342900">
              <a:buFont typeface="Arial" panose="020B0604020202020204" pitchFamily="34" charset="0"/>
              <a:buChar char="•"/>
            </a:pPr>
            <a:r>
              <a:rPr lang="en-GB" sz="2400" dirty="0">
                <a:solidFill>
                  <a:srgbClr val="101423"/>
                </a:solidFill>
              </a:rPr>
              <a:t>Sickness </a:t>
            </a:r>
          </a:p>
          <a:p>
            <a:pPr marL="342900" indent="-342900">
              <a:buFont typeface="Arial" panose="020B0604020202020204" pitchFamily="34" charset="0"/>
              <a:buChar char="•"/>
            </a:pPr>
            <a:r>
              <a:rPr lang="en-GB" sz="2400" dirty="0">
                <a:solidFill>
                  <a:srgbClr val="101423"/>
                </a:solidFill>
              </a:rPr>
              <a:t>Availability</a:t>
            </a:r>
          </a:p>
          <a:p>
            <a:pPr marL="342900" indent="-342900">
              <a:buFont typeface="Arial" panose="020B0604020202020204" pitchFamily="34" charset="0"/>
              <a:buChar char="•"/>
            </a:pPr>
            <a:r>
              <a:rPr lang="en-GB" sz="2400" dirty="0">
                <a:solidFill>
                  <a:srgbClr val="101423"/>
                </a:solidFill>
              </a:rPr>
              <a:t>Circumstances</a:t>
            </a:r>
          </a:p>
          <a:p>
            <a:pPr marL="342900" indent="-342900">
              <a:buFont typeface="Arial" panose="020B0604020202020204" pitchFamily="34" charset="0"/>
              <a:buChar char="•"/>
            </a:pPr>
            <a:r>
              <a:rPr lang="en-GB" sz="2400" dirty="0">
                <a:solidFill>
                  <a:srgbClr val="101423"/>
                </a:solidFill>
              </a:rPr>
              <a:t>Skill-base</a:t>
            </a:r>
          </a:p>
          <a:p>
            <a:endParaRPr lang="en-GB" sz="2400" dirty="0">
              <a:solidFill>
                <a:srgbClr val="101423"/>
              </a:solidFill>
            </a:endParaRPr>
          </a:p>
        </p:txBody>
      </p:sp>
      <p:sp>
        <p:nvSpPr>
          <p:cNvPr id="11" name="TextBox 10">
            <a:extLst>
              <a:ext uri="{FF2B5EF4-FFF2-40B4-BE49-F238E27FC236}">
                <a16:creationId xmlns:a16="http://schemas.microsoft.com/office/drawing/2014/main" id="{05C6F210-F137-34A0-413C-D77CCF56422F}"/>
              </a:ext>
            </a:extLst>
          </p:cNvPr>
          <p:cNvSpPr txBox="1"/>
          <p:nvPr/>
        </p:nvSpPr>
        <p:spPr>
          <a:xfrm>
            <a:off x="5356368" y="3210964"/>
            <a:ext cx="3487479" cy="1569660"/>
          </a:xfrm>
          <a:prstGeom prst="rect">
            <a:avLst/>
          </a:prstGeom>
          <a:noFill/>
        </p:spPr>
        <p:txBody>
          <a:bodyPr wrap="square" rtlCol="0">
            <a:spAutoFit/>
          </a:bodyPr>
          <a:lstStyle/>
          <a:p>
            <a:r>
              <a:rPr lang="en-GB" sz="2400" b="1" dirty="0">
                <a:solidFill>
                  <a:srgbClr val="101423"/>
                </a:solidFill>
              </a:rPr>
              <a:t>Environment</a:t>
            </a:r>
            <a:r>
              <a:rPr lang="en-GB" sz="2400" dirty="0">
                <a:solidFill>
                  <a:srgbClr val="101423"/>
                </a:solidFill>
              </a:rPr>
              <a:t> </a:t>
            </a:r>
          </a:p>
          <a:p>
            <a:pPr marL="342900" indent="-342900">
              <a:buFont typeface="Arial" panose="020B0604020202020204" pitchFamily="34" charset="0"/>
              <a:buChar char="•"/>
            </a:pPr>
            <a:r>
              <a:rPr lang="en-GB" sz="2400" dirty="0">
                <a:solidFill>
                  <a:srgbClr val="101423"/>
                </a:solidFill>
              </a:rPr>
              <a:t>Software / hardware </a:t>
            </a:r>
          </a:p>
          <a:p>
            <a:pPr marL="342900" indent="-342900">
              <a:buFont typeface="Arial" panose="020B0604020202020204" pitchFamily="34" charset="0"/>
              <a:buChar char="•"/>
            </a:pPr>
            <a:r>
              <a:rPr lang="en-GB" sz="2400" dirty="0">
                <a:solidFill>
                  <a:srgbClr val="101423"/>
                </a:solidFill>
              </a:rPr>
              <a:t>Logistics</a:t>
            </a:r>
          </a:p>
          <a:p>
            <a:pPr marL="342900" indent="-342900">
              <a:buFont typeface="Arial" panose="020B0604020202020204" pitchFamily="34" charset="0"/>
              <a:buChar char="•"/>
            </a:pPr>
            <a:r>
              <a:rPr lang="en-GB" sz="2400" dirty="0">
                <a:solidFill>
                  <a:srgbClr val="101423"/>
                </a:solidFill>
              </a:rPr>
              <a:t>Extreme events</a:t>
            </a:r>
          </a:p>
        </p:txBody>
      </p:sp>
      <p:sp>
        <p:nvSpPr>
          <p:cNvPr id="12" name="TextBox 11">
            <a:extLst>
              <a:ext uri="{FF2B5EF4-FFF2-40B4-BE49-F238E27FC236}">
                <a16:creationId xmlns:a16="http://schemas.microsoft.com/office/drawing/2014/main" id="{D3706ACE-C41F-51D0-1750-77F1C883ED4B}"/>
              </a:ext>
            </a:extLst>
          </p:cNvPr>
          <p:cNvSpPr txBox="1"/>
          <p:nvPr/>
        </p:nvSpPr>
        <p:spPr>
          <a:xfrm>
            <a:off x="7141373" y="4873874"/>
            <a:ext cx="3487479" cy="1569660"/>
          </a:xfrm>
          <a:prstGeom prst="rect">
            <a:avLst/>
          </a:prstGeom>
          <a:noFill/>
        </p:spPr>
        <p:txBody>
          <a:bodyPr wrap="square" rtlCol="0">
            <a:spAutoFit/>
          </a:bodyPr>
          <a:lstStyle/>
          <a:p>
            <a:r>
              <a:rPr lang="en-GB" sz="2400" b="1" dirty="0">
                <a:solidFill>
                  <a:srgbClr val="101423"/>
                </a:solidFill>
              </a:rPr>
              <a:t>Contractors / suppliers </a:t>
            </a:r>
          </a:p>
          <a:p>
            <a:pPr marL="342900" indent="-342900">
              <a:buFont typeface="Arial" panose="020B0604020202020204" pitchFamily="34" charset="0"/>
              <a:buChar char="•"/>
            </a:pPr>
            <a:r>
              <a:rPr lang="en-GB" sz="2400" dirty="0">
                <a:solidFill>
                  <a:srgbClr val="101423"/>
                </a:solidFill>
              </a:rPr>
              <a:t>Availability</a:t>
            </a:r>
          </a:p>
          <a:p>
            <a:pPr marL="342900" indent="-342900">
              <a:buFont typeface="Arial" panose="020B0604020202020204" pitchFamily="34" charset="0"/>
              <a:buChar char="•"/>
            </a:pPr>
            <a:r>
              <a:rPr lang="en-GB" sz="2400" dirty="0">
                <a:solidFill>
                  <a:srgbClr val="101423"/>
                </a:solidFill>
              </a:rPr>
              <a:t>Costs</a:t>
            </a:r>
          </a:p>
          <a:p>
            <a:pPr marL="342900" indent="-342900">
              <a:buFont typeface="Arial" panose="020B0604020202020204" pitchFamily="34" charset="0"/>
              <a:buChar char="•"/>
            </a:pPr>
            <a:r>
              <a:rPr lang="en-GB" sz="2400" dirty="0">
                <a:solidFill>
                  <a:srgbClr val="101423"/>
                </a:solidFill>
              </a:rPr>
              <a:t>Resources</a:t>
            </a:r>
          </a:p>
        </p:txBody>
      </p:sp>
      <p:sp>
        <p:nvSpPr>
          <p:cNvPr id="13" name="TextBox 12">
            <a:extLst>
              <a:ext uri="{FF2B5EF4-FFF2-40B4-BE49-F238E27FC236}">
                <a16:creationId xmlns:a16="http://schemas.microsoft.com/office/drawing/2014/main" id="{0CF3AC02-2C9B-2CC1-4834-BED5B9A50D9B}"/>
              </a:ext>
            </a:extLst>
          </p:cNvPr>
          <p:cNvSpPr txBox="1"/>
          <p:nvPr/>
        </p:nvSpPr>
        <p:spPr>
          <a:xfrm>
            <a:off x="8894408" y="3367595"/>
            <a:ext cx="3101031" cy="1200329"/>
          </a:xfrm>
          <a:prstGeom prst="rect">
            <a:avLst/>
          </a:prstGeom>
          <a:noFill/>
        </p:spPr>
        <p:txBody>
          <a:bodyPr wrap="square" rtlCol="0">
            <a:spAutoFit/>
          </a:bodyPr>
          <a:lstStyle/>
          <a:p>
            <a:r>
              <a:rPr lang="en-GB" sz="2400" b="1" dirty="0">
                <a:solidFill>
                  <a:srgbClr val="101423"/>
                </a:solidFill>
              </a:rPr>
              <a:t>Resources</a:t>
            </a:r>
          </a:p>
          <a:p>
            <a:pPr marL="342900" indent="-342900">
              <a:buFont typeface="Arial" panose="020B0604020202020204" pitchFamily="34" charset="0"/>
              <a:buChar char="•"/>
            </a:pPr>
            <a:r>
              <a:rPr lang="en-GB" sz="2400" dirty="0">
                <a:solidFill>
                  <a:srgbClr val="101423"/>
                </a:solidFill>
              </a:rPr>
              <a:t>Budgets / expenses</a:t>
            </a:r>
          </a:p>
          <a:p>
            <a:pPr marL="342900" indent="-342900">
              <a:buFont typeface="Arial" panose="020B0604020202020204" pitchFamily="34" charset="0"/>
              <a:buChar char="•"/>
            </a:pPr>
            <a:r>
              <a:rPr lang="en-GB" sz="2400" dirty="0">
                <a:solidFill>
                  <a:srgbClr val="101423"/>
                </a:solidFill>
              </a:rPr>
              <a:t>Availability</a:t>
            </a:r>
          </a:p>
        </p:txBody>
      </p:sp>
    </p:spTree>
    <p:extLst>
      <p:ext uri="{BB962C8B-B14F-4D97-AF65-F5344CB8AC3E}">
        <p14:creationId xmlns:p14="http://schemas.microsoft.com/office/powerpoint/2010/main" val="114353155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D2D54484-8CEE-D063-40B3-6FDB609D0D75}"/>
              </a:ext>
            </a:extLst>
          </p:cNvPr>
          <p:cNvSpPr txBox="1"/>
          <p:nvPr/>
        </p:nvSpPr>
        <p:spPr>
          <a:xfrm>
            <a:off x="10805020" y="6466114"/>
            <a:ext cx="1386979" cy="369332"/>
          </a:xfrm>
          <a:prstGeom prst="rect">
            <a:avLst/>
          </a:prstGeom>
          <a:noFill/>
        </p:spPr>
        <p:txBody>
          <a:bodyPr wrap="square" rtlCol="0">
            <a:spAutoFit/>
          </a:bodyPr>
          <a:lstStyle/>
          <a:p>
            <a:r>
              <a:rPr lang="en-GB" dirty="0"/>
              <a:t>Slide </a:t>
            </a:r>
            <a:fld id="{53F48CF3-01F5-4279-B84F-94263A3A38F0}" type="slidenum">
              <a:rPr lang="en-GB" smtClean="0"/>
              <a:t>5</a:t>
            </a:fld>
            <a:r>
              <a:rPr lang="en-GB" dirty="0"/>
              <a:t> / 19</a:t>
            </a:r>
          </a:p>
        </p:txBody>
      </p:sp>
      <p:sp>
        <p:nvSpPr>
          <p:cNvPr id="8" name="TextBox 7">
            <a:extLst>
              <a:ext uri="{FF2B5EF4-FFF2-40B4-BE49-F238E27FC236}">
                <a16:creationId xmlns:a16="http://schemas.microsoft.com/office/drawing/2014/main" id="{C39BE701-A67E-5BFD-B044-ECF13A621788}"/>
              </a:ext>
            </a:extLst>
          </p:cNvPr>
          <p:cNvSpPr txBox="1"/>
          <p:nvPr/>
        </p:nvSpPr>
        <p:spPr>
          <a:xfrm>
            <a:off x="-1" y="0"/>
            <a:ext cx="12191999" cy="369332"/>
          </a:xfrm>
          <a:prstGeom prst="rect">
            <a:avLst/>
          </a:prstGeom>
          <a:noFill/>
        </p:spPr>
        <p:txBody>
          <a:bodyPr wrap="square" rtlCol="0">
            <a:spAutoFit/>
          </a:bodyPr>
          <a:lstStyle/>
          <a:p>
            <a:r>
              <a:rPr lang="fr-FR" dirty="0"/>
              <a:t>Module ACNA5000: 2024 / 2025		</a:t>
            </a:r>
            <a:r>
              <a:rPr lang="en-GB" b="1" dirty="0"/>
              <a:t>Proactive vs Reactive</a:t>
            </a:r>
          </a:p>
        </p:txBody>
      </p:sp>
      <p:sp>
        <p:nvSpPr>
          <p:cNvPr id="15" name="TextBox 14">
            <a:extLst>
              <a:ext uri="{FF2B5EF4-FFF2-40B4-BE49-F238E27FC236}">
                <a16:creationId xmlns:a16="http://schemas.microsoft.com/office/drawing/2014/main" id="{97E8A5EA-BD4D-DF3A-A1EF-8B5408000DC6}"/>
              </a:ext>
            </a:extLst>
          </p:cNvPr>
          <p:cNvSpPr txBox="1"/>
          <p:nvPr/>
        </p:nvSpPr>
        <p:spPr>
          <a:xfrm>
            <a:off x="-1" y="6466114"/>
            <a:ext cx="10712741" cy="369332"/>
          </a:xfrm>
          <a:prstGeom prst="rect">
            <a:avLst/>
          </a:prstGeom>
          <a:noFill/>
        </p:spPr>
        <p:txBody>
          <a:bodyPr wrap="square" rtlCol="0">
            <a:spAutoFit/>
          </a:bodyPr>
          <a:lstStyle/>
          <a:p>
            <a:r>
              <a:rPr lang="fr-FR" dirty="0"/>
              <a:t>A. Cunningham			</a:t>
            </a:r>
            <a:r>
              <a:rPr lang="en-GB" dirty="0"/>
              <a:t>Lecture 15: Project Risk Management</a:t>
            </a:r>
          </a:p>
        </p:txBody>
      </p:sp>
      <p:sp>
        <p:nvSpPr>
          <p:cNvPr id="2" name="TextBox 1">
            <a:extLst>
              <a:ext uri="{FF2B5EF4-FFF2-40B4-BE49-F238E27FC236}">
                <a16:creationId xmlns:a16="http://schemas.microsoft.com/office/drawing/2014/main" id="{26266620-7CAA-8759-73EA-DAF7383F10D9}"/>
              </a:ext>
            </a:extLst>
          </p:cNvPr>
          <p:cNvSpPr txBox="1"/>
          <p:nvPr/>
        </p:nvSpPr>
        <p:spPr>
          <a:xfrm>
            <a:off x="10628852" y="0"/>
            <a:ext cx="1557536" cy="369332"/>
          </a:xfrm>
          <a:prstGeom prst="rect">
            <a:avLst/>
          </a:prstGeom>
          <a:noFill/>
        </p:spPr>
        <p:txBody>
          <a:bodyPr wrap="square" rtlCol="0">
            <a:spAutoFit/>
          </a:bodyPr>
          <a:lstStyle/>
          <a:p>
            <a:r>
              <a:rPr lang="en-GB" dirty="0"/>
              <a:t>18/02/2025</a:t>
            </a:r>
          </a:p>
        </p:txBody>
      </p:sp>
      <p:sp>
        <p:nvSpPr>
          <p:cNvPr id="4" name="TextBox 3">
            <a:extLst>
              <a:ext uri="{FF2B5EF4-FFF2-40B4-BE49-F238E27FC236}">
                <a16:creationId xmlns:a16="http://schemas.microsoft.com/office/drawing/2014/main" id="{3374174E-A2D4-3F9C-E3EE-32FD2B682707}"/>
              </a:ext>
            </a:extLst>
          </p:cNvPr>
          <p:cNvSpPr txBox="1"/>
          <p:nvPr/>
        </p:nvSpPr>
        <p:spPr>
          <a:xfrm>
            <a:off x="364435" y="418088"/>
            <a:ext cx="11257722" cy="5755422"/>
          </a:xfrm>
          <a:prstGeom prst="rect">
            <a:avLst/>
          </a:prstGeom>
          <a:noFill/>
        </p:spPr>
        <p:txBody>
          <a:bodyPr wrap="square" rtlCol="0">
            <a:spAutoFit/>
          </a:bodyPr>
          <a:lstStyle/>
          <a:p>
            <a:r>
              <a:rPr lang="en-GB" sz="2400" dirty="0"/>
              <a:t>If change is inevitable, then risk is embedded in every project before it starts</a:t>
            </a:r>
          </a:p>
          <a:p>
            <a:endParaRPr lang="en-GB" sz="2400" dirty="0">
              <a:solidFill>
                <a:srgbClr val="101423"/>
              </a:solidFill>
            </a:endParaRPr>
          </a:p>
          <a:p>
            <a:r>
              <a:rPr lang="en-GB" sz="2400" dirty="0">
                <a:solidFill>
                  <a:srgbClr val="101423"/>
                </a:solidFill>
              </a:rPr>
              <a:t>Thinking this was is </a:t>
            </a:r>
            <a:r>
              <a:rPr lang="en-GB" sz="2400" b="1" dirty="0">
                <a:solidFill>
                  <a:srgbClr val="101423"/>
                </a:solidFill>
              </a:rPr>
              <a:t>not negative</a:t>
            </a:r>
            <a:r>
              <a:rPr lang="en-GB" sz="2400" dirty="0">
                <a:solidFill>
                  <a:srgbClr val="101423"/>
                </a:solidFill>
              </a:rPr>
              <a:t>, because ultimately a project </a:t>
            </a:r>
          </a:p>
          <a:p>
            <a:r>
              <a:rPr lang="en-GB" sz="2400" dirty="0">
                <a:solidFill>
                  <a:srgbClr val="101423"/>
                </a:solidFill>
              </a:rPr>
              <a:t>manager has two choices:</a:t>
            </a:r>
          </a:p>
          <a:p>
            <a:endParaRPr lang="en-GB" sz="2400" dirty="0">
              <a:solidFill>
                <a:srgbClr val="101423"/>
              </a:solidFill>
            </a:endParaRPr>
          </a:p>
          <a:p>
            <a:pPr marL="457200" indent="-457200">
              <a:buAutoNum type="arabicPeriod"/>
            </a:pPr>
            <a:r>
              <a:rPr lang="en-GB" sz="2400" dirty="0">
                <a:solidFill>
                  <a:srgbClr val="101423"/>
                </a:solidFill>
              </a:rPr>
              <a:t>Reactive management </a:t>
            </a:r>
          </a:p>
          <a:p>
            <a:pPr marL="914400" lvl="1" indent="-457200">
              <a:buFont typeface="Arial" panose="020B0604020202020204" pitchFamily="34" charset="0"/>
              <a:buChar char="•"/>
            </a:pPr>
            <a:r>
              <a:rPr lang="en-GB" sz="2200" dirty="0">
                <a:solidFill>
                  <a:srgbClr val="101423"/>
                </a:solidFill>
              </a:rPr>
              <a:t>dealing with the outcome </a:t>
            </a:r>
            <a:r>
              <a:rPr lang="en-GB" sz="2200" b="1" i="1" dirty="0">
                <a:solidFill>
                  <a:srgbClr val="101423"/>
                </a:solidFill>
              </a:rPr>
              <a:t>after it has happened</a:t>
            </a:r>
          </a:p>
          <a:p>
            <a:pPr marL="914400" lvl="1" indent="-457200">
              <a:buFont typeface="Arial" panose="020B0604020202020204" pitchFamily="34" charset="0"/>
              <a:buChar char="•"/>
            </a:pPr>
            <a:r>
              <a:rPr lang="en-GB" sz="2200" dirty="0">
                <a:solidFill>
                  <a:srgbClr val="101423"/>
                </a:solidFill>
              </a:rPr>
              <a:t>The damage / issue has already taken place</a:t>
            </a:r>
          </a:p>
          <a:p>
            <a:pPr marL="914400" lvl="1" indent="-457200">
              <a:buFont typeface="Arial" panose="020B0604020202020204" pitchFamily="34" charset="0"/>
              <a:buChar char="•"/>
            </a:pPr>
            <a:r>
              <a:rPr lang="en-GB" sz="2200" dirty="0">
                <a:solidFill>
                  <a:srgbClr val="101423"/>
                </a:solidFill>
              </a:rPr>
              <a:t>Work can be done to resolve or mitigate, but this may further affect the project success e.g. more funds / resources / time / different outcome than scoped</a:t>
            </a:r>
          </a:p>
          <a:p>
            <a:pPr marL="914400" lvl="1" indent="-457200">
              <a:buFont typeface="Arial" panose="020B0604020202020204" pitchFamily="34" charset="0"/>
              <a:buChar char="•"/>
            </a:pPr>
            <a:r>
              <a:rPr lang="en-GB" sz="2200" dirty="0">
                <a:solidFill>
                  <a:srgbClr val="101423"/>
                </a:solidFill>
              </a:rPr>
              <a:t>Ultimately, this method is more costly overall and can result in a failed project</a:t>
            </a:r>
          </a:p>
          <a:p>
            <a:pPr marL="457200" indent="-457200">
              <a:buFont typeface="Arial" panose="020B0604020202020204" pitchFamily="34" charset="0"/>
              <a:buChar char="•"/>
            </a:pPr>
            <a:endParaRPr lang="en-GB" sz="2400" dirty="0">
              <a:solidFill>
                <a:srgbClr val="101423"/>
              </a:solidFill>
            </a:endParaRPr>
          </a:p>
          <a:p>
            <a:pPr marL="457200" indent="-457200">
              <a:buFont typeface="+mj-lt"/>
              <a:buAutoNum type="arabicPeriod" startAt="2"/>
            </a:pPr>
            <a:r>
              <a:rPr lang="en-GB" sz="2400" dirty="0">
                <a:solidFill>
                  <a:srgbClr val="101423"/>
                </a:solidFill>
              </a:rPr>
              <a:t>Proactive management</a:t>
            </a:r>
          </a:p>
          <a:p>
            <a:pPr marL="914400" lvl="1" indent="-457200">
              <a:buFont typeface="Arial" panose="020B0604020202020204" pitchFamily="34" charset="0"/>
              <a:buChar char="•"/>
            </a:pPr>
            <a:r>
              <a:rPr lang="en-GB" sz="2200" dirty="0">
                <a:solidFill>
                  <a:srgbClr val="101423"/>
                </a:solidFill>
              </a:rPr>
              <a:t>Investing effort into reducing the likelihood of a known potential issue </a:t>
            </a:r>
            <a:r>
              <a:rPr lang="en-GB" sz="2200" b="1" i="1" dirty="0">
                <a:solidFill>
                  <a:srgbClr val="101423"/>
                </a:solidFill>
              </a:rPr>
              <a:t>before it happens</a:t>
            </a:r>
          </a:p>
          <a:p>
            <a:pPr marL="914400" lvl="1" indent="-457200">
              <a:buFont typeface="Arial" panose="020B0604020202020204" pitchFamily="34" charset="0"/>
              <a:buChar char="•"/>
            </a:pPr>
            <a:r>
              <a:rPr lang="en-GB" sz="2200" dirty="0">
                <a:solidFill>
                  <a:srgbClr val="101423"/>
                </a:solidFill>
              </a:rPr>
              <a:t>It requires less resources that the reactive clean-up, and can be included in the initial project proposal e.g. accounted for in budget and resources (items and time)</a:t>
            </a:r>
            <a:endParaRPr lang="en-GB" sz="2200" i="0" dirty="0">
              <a:solidFill>
                <a:srgbClr val="101423"/>
              </a:solidFill>
              <a:effectLst/>
            </a:endParaRPr>
          </a:p>
        </p:txBody>
      </p:sp>
      <p:pic>
        <p:nvPicPr>
          <p:cNvPr id="1026" name="Picture 2">
            <a:extLst>
              <a:ext uri="{FF2B5EF4-FFF2-40B4-BE49-F238E27FC236}">
                <a16:creationId xmlns:a16="http://schemas.microsoft.com/office/drawing/2014/main" id="{34BEA60F-C223-A3CC-3976-41CD65C92D70}"/>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448251" y="916265"/>
            <a:ext cx="3379314" cy="225100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69923568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283514A-E5DD-8E16-EB81-4FD5719E70EF}"/>
            </a:ext>
          </a:extLst>
        </p:cNvPr>
        <p:cNvGrpSpPr/>
        <p:nvPr/>
      </p:nvGrpSpPr>
      <p:grpSpPr>
        <a:xfrm>
          <a:off x="0" y="0"/>
          <a:ext cx="0" cy="0"/>
          <a:chOff x="0" y="0"/>
          <a:chExt cx="0" cy="0"/>
        </a:xfrm>
      </p:grpSpPr>
      <p:sp>
        <p:nvSpPr>
          <p:cNvPr id="5" name="TextBox 4">
            <a:extLst>
              <a:ext uri="{FF2B5EF4-FFF2-40B4-BE49-F238E27FC236}">
                <a16:creationId xmlns:a16="http://schemas.microsoft.com/office/drawing/2014/main" id="{2611B8B3-2299-8B08-B9BE-3CD4B6E18167}"/>
              </a:ext>
            </a:extLst>
          </p:cNvPr>
          <p:cNvSpPr txBox="1"/>
          <p:nvPr/>
        </p:nvSpPr>
        <p:spPr>
          <a:xfrm>
            <a:off x="10805020" y="6466114"/>
            <a:ext cx="1386979" cy="369332"/>
          </a:xfrm>
          <a:prstGeom prst="rect">
            <a:avLst/>
          </a:prstGeom>
          <a:noFill/>
        </p:spPr>
        <p:txBody>
          <a:bodyPr wrap="square" rtlCol="0">
            <a:spAutoFit/>
          </a:bodyPr>
          <a:lstStyle/>
          <a:p>
            <a:r>
              <a:rPr lang="en-GB" dirty="0"/>
              <a:t>Slide </a:t>
            </a:r>
            <a:fld id="{53F48CF3-01F5-4279-B84F-94263A3A38F0}" type="slidenum">
              <a:rPr lang="en-GB" smtClean="0"/>
              <a:t>6</a:t>
            </a:fld>
            <a:r>
              <a:rPr lang="en-GB" dirty="0"/>
              <a:t> / 19</a:t>
            </a:r>
          </a:p>
        </p:txBody>
      </p:sp>
      <p:sp>
        <p:nvSpPr>
          <p:cNvPr id="8" name="TextBox 7">
            <a:extLst>
              <a:ext uri="{FF2B5EF4-FFF2-40B4-BE49-F238E27FC236}">
                <a16:creationId xmlns:a16="http://schemas.microsoft.com/office/drawing/2014/main" id="{2D142AA0-61DB-6186-E5DB-00987EBCD3DE}"/>
              </a:ext>
            </a:extLst>
          </p:cNvPr>
          <p:cNvSpPr txBox="1"/>
          <p:nvPr/>
        </p:nvSpPr>
        <p:spPr>
          <a:xfrm>
            <a:off x="-1" y="0"/>
            <a:ext cx="12191999" cy="369332"/>
          </a:xfrm>
          <a:prstGeom prst="rect">
            <a:avLst/>
          </a:prstGeom>
          <a:noFill/>
        </p:spPr>
        <p:txBody>
          <a:bodyPr wrap="square" rtlCol="0">
            <a:spAutoFit/>
          </a:bodyPr>
          <a:lstStyle/>
          <a:p>
            <a:r>
              <a:rPr lang="fr-FR" dirty="0"/>
              <a:t>Module ACNA5000: 2024 / 2025		</a:t>
            </a:r>
            <a:r>
              <a:rPr lang="en-GB" b="1" dirty="0"/>
              <a:t>Timing</a:t>
            </a:r>
          </a:p>
        </p:txBody>
      </p:sp>
      <p:sp>
        <p:nvSpPr>
          <p:cNvPr id="15" name="TextBox 14">
            <a:extLst>
              <a:ext uri="{FF2B5EF4-FFF2-40B4-BE49-F238E27FC236}">
                <a16:creationId xmlns:a16="http://schemas.microsoft.com/office/drawing/2014/main" id="{D44272F4-3F7E-0330-0316-AB6D8E2885C3}"/>
              </a:ext>
            </a:extLst>
          </p:cNvPr>
          <p:cNvSpPr txBox="1"/>
          <p:nvPr/>
        </p:nvSpPr>
        <p:spPr>
          <a:xfrm>
            <a:off x="-1" y="6466114"/>
            <a:ext cx="10712741" cy="369332"/>
          </a:xfrm>
          <a:prstGeom prst="rect">
            <a:avLst/>
          </a:prstGeom>
          <a:noFill/>
        </p:spPr>
        <p:txBody>
          <a:bodyPr wrap="square" rtlCol="0">
            <a:spAutoFit/>
          </a:bodyPr>
          <a:lstStyle/>
          <a:p>
            <a:r>
              <a:rPr lang="fr-FR" dirty="0"/>
              <a:t>A. Cunningham			</a:t>
            </a:r>
            <a:r>
              <a:rPr lang="en-GB" dirty="0"/>
              <a:t>Lecture 15: Project Risk Management</a:t>
            </a:r>
          </a:p>
        </p:txBody>
      </p:sp>
      <p:sp>
        <p:nvSpPr>
          <p:cNvPr id="2" name="TextBox 1">
            <a:extLst>
              <a:ext uri="{FF2B5EF4-FFF2-40B4-BE49-F238E27FC236}">
                <a16:creationId xmlns:a16="http://schemas.microsoft.com/office/drawing/2014/main" id="{B3DA1212-A2AE-BB04-120B-63944E35B75E}"/>
              </a:ext>
            </a:extLst>
          </p:cNvPr>
          <p:cNvSpPr txBox="1"/>
          <p:nvPr/>
        </p:nvSpPr>
        <p:spPr>
          <a:xfrm>
            <a:off x="10628852" y="0"/>
            <a:ext cx="1557536" cy="369332"/>
          </a:xfrm>
          <a:prstGeom prst="rect">
            <a:avLst/>
          </a:prstGeom>
          <a:noFill/>
        </p:spPr>
        <p:txBody>
          <a:bodyPr wrap="square" rtlCol="0">
            <a:spAutoFit/>
          </a:bodyPr>
          <a:lstStyle/>
          <a:p>
            <a:r>
              <a:rPr lang="en-GB" dirty="0"/>
              <a:t>18/02/2025</a:t>
            </a:r>
          </a:p>
        </p:txBody>
      </p:sp>
      <p:sp>
        <p:nvSpPr>
          <p:cNvPr id="4" name="TextBox 3">
            <a:extLst>
              <a:ext uri="{FF2B5EF4-FFF2-40B4-BE49-F238E27FC236}">
                <a16:creationId xmlns:a16="http://schemas.microsoft.com/office/drawing/2014/main" id="{BF7F09DF-DD8E-1158-2B2D-9C8C5CCB04F8}"/>
              </a:ext>
            </a:extLst>
          </p:cNvPr>
          <p:cNvSpPr txBox="1"/>
          <p:nvPr/>
        </p:nvSpPr>
        <p:spPr>
          <a:xfrm>
            <a:off x="364435" y="418088"/>
            <a:ext cx="11257722" cy="5632311"/>
          </a:xfrm>
          <a:prstGeom prst="rect">
            <a:avLst/>
          </a:prstGeom>
          <a:noFill/>
        </p:spPr>
        <p:txBody>
          <a:bodyPr wrap="square" rtlCol="0">
            <a:spAutoFit/>
          </a:bodyPr>
          <a:lstStyle/>
          <a:p>
            <a:r>
              <a:rPr lang="en-GB" sz="2400" dirty="0"/>
              <a:t>If the aim is to identify risks before they happen, then </a:t>
            </a:r>
            <a:r>
              <a:rPr lang="en-GB" sz="2400" b="1" dirty="0"/>
              <a:t>a good project manager accounts for risk in the planning stage</a:t>
            </a:r>
          </a:p>
          <a:p>
            <a:endParaRPr lang="en-GB" sz="2400" i="0" dirty="0">
              <a:solidFill>
                <a:srgbClr val="101423"/>
              </a:solidFill>
              <a:effectLst/>
            </a:endParaRPr>
          </a:p>
          <a:p>
            <a:r>
              <a:rPr lang="en-GB" sz="2400" dirty="0">
                <a:solidFill>
                  <a:srgbClr val="101423"/>
                </a:solidFill>
              </a:rPr>
              <a:t>This way:</a:t>
            </a:r>
          </a:p>
          <a:p>
            <a:pPr marL="342900" indent="-342900">
              <a:buFont typeface="Arial" panose="020B0604020202020204" pitchFamily="34" charset="0"/>
              <a:buChar char="•"/>
            </a:pPr>
            <a:r>
              <a:rPr lang="en-GB" sz="2400" i="0" dirty="0">
                <a:solidFill>
                  <a:srgbClr val="101423"/>
                </a:solidFill>
                <a:effectLst/>
              </a:rPr>
              <a:t>The </a:t>
            </a:r>
            <a:r>
              <a:rPr lang="en-GB" sz="2400" dirty="0">
                <a:solidFill>
                  <a:srgbClr val="101423"/>
                </a:solidFill>
              </a:rPr>
              <a:t>T</a:t>
            </a:r>
            <a:r>
              <a:rPr lang="en-GB" sz="2400" i="0" dirty="0">
                <a:solidFill>
                  <a:srgbClr val="101423"/>
                </a:solidFill>
                <a:effectLst/>
              </a:rPr>
              <a:t>ime Management Plan can incorporate edits to mitigate against issues – add buffer / padding to critical paths</a:t>
            </a:r>
          </a:p>
          <a:p>
            <a:pPr marL="342900" indent="-342900">
              <a:buFont typeface="Arial" panose="020B0604020202020204" pitchFamily="34" charset="0"/>
              <a:buChar char="•"/>
            </a:pPr>
            <a:endParaRPr lang="en-GB" sz="2400" i="0" dirty="0">
              <a:solidFill>
                <a:srgbClr val="101423"/>
              </a:solidFill>
              <a:effectLst/>
            </a:endParaRPr>
          </a:p>
          <a:p>
            <a:pPr marL="342900" indent="-342900">
              <a:buFont typeface="Arial" panose="020B0604020202020204" pitchFamily="34" charset="0"/>
              <a:buChar char="•"/>
            </a:pPr>
            <a:r>
              <a:rPr lang="en-GB" sz="2400" i="0" dirty="0">
                <a:solidFill>
                  <a:srgbClr val="101423"/>
                </a:solidFill>
                <a:effectLst/>
              </a:rPr>
              <a:t>The project costing </a:t>
            </a:r>
            <a:r>
              <a:rPr lang="en-GB" sz="2400" dirty="0">
                <a:solidFill>
                  <a:srgbClr val="101423"/>
                </a:solidFill>
              </a:rPr>
              <a:t>(Budget Management Plan) </a:t>
            </a:r>
            <a:r>
              <a:rPr lang="en-GB" sz="2400" i="0" dirty="0">
                <a:solidFill>
                  <a:srgbClr val="101423"/>
                </a:solidFill>
                <a:effectLst/>
              </a:rPr>
              <a:t>can account for the </a:t>
            </a:r>
            <a:r>
              <a:rPr lang="en-GB" sz="2400" dirty="0">
                <a:solidFill>
                  <a:srgbClr val="101423"/>
                </a:solidFill>
              </a:rPr>
              <a:t>potential use of resources or man-hours to resolve potential issues – the added benefit being that if no issues occur, the project comes in under-budget</a:t>
            </a:r>
          </a:p>
          <a:p>
            <a:pPr marL="342900" indent="-342900">
              <a:buFont typeface="Arial" panose="020B0604020202020204" pitchFamily="34" charset="0"/>
              <a:buChar char="•"/>
            </a:pPr>
            <a:endParaRPr lang="en-GB" sz="2400" dirty="0">
              <a:solidFill>
                <a:srgbClr val="101423"/>
              </a:solidFill>
            </a:endParaRPr>
          </a:p>
          <a:p>
            <a:pPr marL="342900" indent="-342900">
              <a:buFont typeface="Arial" panose="020B0604020202020204" pitchFamily="34" charset="0"/>
              <a:buChar char="•"/>
            </a:pPr>
            <a:r>
              <a:rPr lang="en-GB" sz="2400" dirty="0">
                <a:solidFill>
                  <a:srgbClr val="101423"/>
                </a:solidFill>
              </a:rPr>
              <a:t>Additional Roles and Responsibilities can be assigned to monitor for the potential issues</a:t>
            </a:r>
          </a:p>
          <a:p>
            <a:pPr marL="342900" indent="-342900">
              <a:buFont typeface="Arial" panose="020B0604020202020204" pitchFamily="34" charset="0"/>
              <a:buChar char="•"/>
            </a:pPr>
            <a:endParaRPr lang="en-GB" sz="2400" dirty="0">
              <a:solidFill>
                <a:srgbClr val="101423"/>
              </a:solidFill>
            </a:endParaRPr>
          </a:p>
          <a:p>
            <a:pPr marL="342900" indent="-342900">
              <a:buFont typeface="Arial" panose="020B0604020202020204" pitchFamily="34" charset="0"/>
              <a:buChar char="•"/>
            </a:pPr>
            <a:r>
              <a:rPr lang="en-GB" sz="2400" dirty="0">
                <a:solidFill>
                  <a:srgbClr val="101423"/>
                </a:solidFill>
              </a:rPr>
              <a:t>The customer confidence increases – their project brief has a higher chance of success </a:t>
            </a:r>
            <a:endParaRPr lang="en-GB" sz="2200" i="0" dirty="0">
              <a:solidFill>
                <a:srgbClr val="101423"/>
              </a:solidFill>
              <a:effectLst/>
            </a:endParaRPr>
          </a:p>
        </p:txBody>
      </p:sp>
    </p:spTree>
    <p:extLst>
      <p:ext uri="{BB962C8B-B14F-4D97-AF65-F5344CB8AC3E}">
        <p14:creationId xmlns:p14="http://schemas.microsoft.com/office/powerpoint/2010/main" val="379240254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D0C09C0-14BA-7632-E8D7-9ABE19D51498}"/>
            </a:ext>
          </a:extLst>
        </p:cNvPr>
        <p:cNvGrpSpPr/>
        <p:nvPr/>
      </p:nvGrpSpPr>
      <p:grpSpPr>
        <a:xfrm>
          <a:off x="0" y="0"/>
          <a:ext cx="0" cy="0"/>
          <a:chOff x="0" y="0"/>
          <a:chExt cx="0" cy="0"/>
        </a:xfrm>
      </p:grpSpPr>
      <p:sp>
        <p:nvSpPr>
          <p:cNvPr id="5" name="TextBox 4">
            <a:extLst>
              <a:ext uri="{FF2B5EF4-FFF2-40B4-BE49-F238E27FC236}">
                <a16:creationId xmlns:a16="http://schemas.microsoft.com/office/drawing/2014/main" id="{6E0CDF56-04DA-E9DF-B46D-C1B8F38F47FA}"/>
              </a:ext>
            </a:extLst>
          </p:cNvPr>
          <p:cNvSpPr txBox="1"/>
          <p:nvPr/>
        </p:nvSpPr>
        <p:spPr>
          <a:xfrm>
            <a:off x="10805020" y="6466114"/>
            <a:ext cx="1386979" cy="369332"/>
          </a:xfrm>
          <a:prstGeom prst="rect">
            <a:avLst/>
          </a:prstGeom>
          <a:noFill/>
        </p:spPr>
        <p:txBody>
          <a:bodyPr wrap="square" rtlCol="0">
            <a:spAutoFit/>
          </a:bodyPr>
          <a:lstStyle/>
          <a:p>
            <a:r>
              <a:rPr lang="en-GB" dirty="0"/>
              <a:t>Slide </a:t>
            </a:r>
            <a:fld id="{53F48CF3-01F5-4279-B84F-94263A3A38F0}" type="slidenum">
              <a:rPr lang="en-GB" smtClean="0"/>
              <a:t>7</a:t>
            </a:fld>
            <a:r>
              <a:rPr lang="en-GB" dirty="0"/>
              <a:t> / 19</a:t>
            </a:r>
          </a:p>
        </p:txBody>
      </p:sp>
      <p:sp>
        <p:nvSpPr>
          <p:cNvPr id="8" name="TextBox 7">
            <a:extLst>
              <a:ext uri="{FF2B5EF4-FFF2-40B4-BE49-F238E27FC236}">
                <a16:creationId xmlns:a16="http://schemas.microsoft.com/office/drawing/2014/main" id="{7D6854C2-7E57-C6D3-3D3B-52D7BF3AA150}"/>
              </a:ext>
            </a:extLst>
          </p:cNvPr>
          <p:cNvSpPr txBox="1"/>
          <p:nvPr/>
        </p:nvSpPr>
        <p:spPr>
          <a:xfrm>
            <a:off x="-1" y="0"/>
            <a:ext cx="12191999" cy="369332"/>
          </a:xfrm>
          <a:prstGeom prst="rect">
            <a:avLst/>
          </a:prstGeom>
          <a:noFill/>
        </p:spPr>
        <p:txBody>
          <a:bodyPr wrap="square" rtlCol="0">
            <a:spAutoFit/>
          </a:bodyPr>
          <a:lstStyle/>
          <a:p>
            <a:r>
              <a:rPr lang="fr-FR" dirty="0"/>
              <a:t>Module ACNA5000: 2024 / 2025		</a:t>
            </a:r>
            <a:r>
              <a:rPr lang="en-GB" b="1" dirty="0"/>
              <a:t>Risk Identification</a:t>
            </a:r>
          </a:p>
        </p:txBody>
      </p:sp>
      <p:sp>
        <p:nvSpPr>
          <p:cNvPr id="15" name="TextBox 14">
            <a:extLst>
              <a:ext uri="{FF2B5EF4-FFF2-40B4-BE49-F238E27FC236}">
                <a16:creationId xmlns:a16="http://schemas.microsoft.com/office/drawing/2014/main" id="{8F46A865-0B36-E4BA-722D-820D5475BF5A}"/>
              </a:ext>
            </a:extLst>
          </p:cNvPr>
          <p:cNvSpPr txBox="1"/>
          <p:nvPr/>
        </p:nvSpPr>
        <p:spPr>
          <a:xfrm>
            <a:off x="-1" y="6466114"/>
            <a:ext cx="10712741" cy="369332"/>
          </a:xfrm>
          <a:prstGeom prst="rect">
            <a:avLst/>
          </a:prstGeom>
          <a:noFill/>
        </p:spPr>
        <p:txBody>
          <a:bodyPr wrap="square" rtlCol="0">
            <a:spAutoFit/>
          </a:bodyPr>
          <a:lstStyle/>
          <a:p>
            <a:r>
              <a:rPr lang="fr-FR" dirty="0"/>
              <a:t>A. Cunningham			</a:t>
            </a:r>
            <a:r>
              <a:rPr lang="en-GB" dirty="0"/>
              <a:t>Lecture 15: Project Risk Management</a:t>
            </a:r>
          </a:p>
        </p:txBody>
      </p:sp>
      <p:sp>
        <p:nvSpPr>
          <p:cNvPr id="2" name="TextBox 1">
            <a:extLst>
              <a:ext uri="{FF2B5EF4-FFF2-40B4-BE49-F238E27FC236}">
                <a16:creationId xmlns:a16="http://schemas.microsoft.com/office/drawing/2014/main" id="{B3AEFE28-6232-008C-DC28-77BD5AAC16F7}"/>
              </a:ext>
            </a:extLst>
          </p:cNvPr>
          <p:cNvSpPr txBox="1"/>
          <p:nvPr/>
        </p:nvSpPr>
        <p:spPr>
          <a:xfrm>
            <a:off x="10628852" y="0"/>
            <a:ext cx="1557536" cy="369332"/>
          </a:xfrm>
          <a:prstGeom prst="rect">
            <a:avLst/>
          </a:prstGeom>
          <a:noFill/>
        </p:spPr>
        <p:txBody>
          <a:bodyPr wrap="square" rtlCol="0">
            <a:spAutoFit/>
          </a:bodyPr>
          <a:lstStyle/>
          <a:p>
            <a:r>
              <a:rPr lang="en-GB" dirty="0"/>
              <a:t>18/02/2025</a:t>
            </a:r>
          </a:p>
        </p:txBody>
      </p:sp>
      <p:sp>
        <p:nvSpPr>
          <p:cNvPr id="4" name="TextBox 3">
            <a:extLst>
              <a:ext uri="{FF2B5EF4-FFF2-40B4-BE49-F238E27FC236}">
                <a16:creationId xmlns:a16="http://schemas.microsoft.com/office/drawing/2014/main" id="{3ADE641B-2490-C932-8A3B-A7FA495C57C6}"/>
              </a:ext>
            </a:extLst>
          </p:cNvPr>
          <p:cNvSpPr txBox="1"/>
          <p:nvPr/>
        </p:nvSpPr>
        <p:spPr>
          <a:xfrm>
            <a:off x="-99390" y="351445"/>
            <a:ext cx="12285778" cy="769441"/>
          </a:xfrm>
          <a:prstGeom prst="rect">
            <a:avLst/>
          </a:prstGeom>
          <a:noFill/>
        </p:spPr>
        <p:txBody>
          <a:bodyPr wrap="square" rtlCol="0">
            <a:spAutoFit/>
          </a:bodyPr>
          <a:lstStyle/>
          <a:p>
            <a:pPr algn="ctr"/>
            <a:r>
              <a:rPr lang="en-GB" sz="2200" b="1" dirty="0">
                <a:latin typeface="Comic Sans MS" panose="030F0702030302020204" pitchFamily="66" charset="0"/>
              </a:rPr>
              <a:t>Question: If the risk of change is inevitable, but they need to be determined / identified during planning stage, what processes / actions can you take as PM to do so?</a:t>
            </a:r>
            <a:endParaRPr lang="en-GB" sz="2200" b="1" i="0" dirty="0">
              <a:solidFill>
                <a:srgbClr val="101423"/>
              </a:solidFill>
              <a:effectLst/>
              <a:latin typeface="Comic Sans MS" panose="030F0702030302020204" pitchFamily="66" charset="0"/>
            </a:endParaRPr>
          </a:p>
        </p:txBody>
      </p:sp>
      <p:sp>
        <p:nvSpPr>
          <p:cNvPr id="3" name="TextBox 2">
            <a:extLst>
              <a:ext uri="{FF2B5EF4-FFF2-40B4-BE49-F238E27FC236}">
                <a16:creationId xmlns:a16="http://schemas.microsoft.com/office/drawing/2014/main" id="{8C5AC977-F36F-CDAE-D0CD-D7C2DFCD62B3}"/>
              </a:ext>
            </a:extLst>
          </p:cNvPr>
          <p:cNvSpPr txBox="1"/>
          <p:nvPr/>
        </p:nvSpPr>
        <p:spPr>
          <a:xfrm>
            <a:off x="5612" y="1120886"/>
            <a:ext cx="9140180" cy="5324535"/>
          </a:xfrm>
          <a:prstGeom prst="rect">
            <a:avLst/>
          </a:prstGeom>
          <a:noFill/>
        </p:spPr>
        <p:txBody>
          <a:bodyPr wrap="square" rtlCol="0">
            <a:spAutoFit/>
          </a:bodyPr>
          <a:lstStyle/>
          <a:p>
            <a:r>
              <a:rPr lang="en-GB" sz="2000" dirty="0"/>
              <a:t>A number of strategies can be employed, typically these four are used:</a:t>
            </a:r>
            <a:endParaRPr lang="en-GB" sz="2000" i="0" dirty="0">
              <a:solidFill>
                <a:srgbClr val="101423"/>
              </a:solidFill>
              <a:effectLst/>
            </a:endParaRPr>
          </a:p>
          <a:p>
            <a:pPr marL="342900" indent="-342900">
              <a:buFont typeface="Arial" panose="020B0604020202020204" pitchFamily="34" charset="0"/>
              <a:buChar char="•"/>
            </a:pPr>
            <a:r>
              <a:rPr lang="en-GB" sz="2000" b="1" dirty="0">
                <a:solidFill>
                  <a:srgbClr val="101423"/>
                </a:solidFill>
              </a:rPr>
              <a:t>Brain-storming</a:t>
            </a:r>
          </a:p>
          <a:p>
            <a:pPr marL="800100" lvl="1" indent="-342900">
              <a:buFont typeface="Arial" panose="020B0604020202020204" pitchFamily="34" charset="0"/>
              <a:buChar char="•"/>
            </a:pPr>
            <a:r>
              <a:rPr lang="en-GB" sz="2000" dirty="0">
                <a:solidFill>
                  <a:srgbClr val="101423"/>
                </a:solidFill>
              </a:rPr>
              <a:t>Working within the team, with the customer, or with stakeholders, discuss your project and work through various scenarios to understand all the internal processes and potential conditions for risk to occur</a:t>
            </a:r>
          </a:p>
          <a:p>
            <a:pPr marL="342900" indent="-342900">
              <a:buFont typeface="Arial" panose="020B0604020202020204" pitchFamily="34" charset="0"/>
              <a:buChar char="•"/>
            </a:pPr>
            <a:endParaRPr lang="en-GB" sz="2000" i="0" dirty="0">
              <a:solidFill>
                <a:srgbClr val="101423"/>
              </a:solidFill>
              <a:effectLst/>
            </a:endParaRPr>
          </a:p>
          <a:p>
            <a:pPr marL="342900" indent="-342900">
              <a:buFont typeface="Arial" panose="020B0604020202020204" pitchFamily="34" charset="0"/>
              <a:buChar char="•"/>
            </a:pPr>
            <a:r>
              <a:rPr lang="en-GB" sz="2000" b="1" dirty="0">
                <a:solidFill>
                  <a:srgbClr val="101423"/>
                </a:solidFill>
              </a:rPr>
              <a:t>Interviews</a:t>
            </a:r>
          </a:p>
          <a:p>
            <a:pPr marL="800100" lvl="1" indent="-342900">
              <a:buFont typeface="Arial" panose="020B0604020202020204" pitchFamily="34" charset="0"/>
              <a:buChar char="•"/>
            </a:pPr>
            <a:r>
              <a:rPr lang="en-GB" sz="2000" i="0" dirty="0">
                <a:solidFill>
                  <a:srgbClr val="101423"/>
                </a:solidFill>
                <a:effectLst/>
              </a:rPr>
              <a:t>Formulate a series of questions for your team to</a:t>
            </a:r>
            <a:r>
              <a:rPr lang="en-GB" sz="2000" dirty="0">
                <a:solidFill>
                  <a:srgbClr val="101423"/>
                </a:solidFill>
              </a:rPr>
              <a:t> get them thinking about potential risk</a:t>
            </a:r>
            <a:endParaRPr lang="en-GB" sz="2000" i="0" dirty="0">
              <a:solidFill>
                <a:srgbClr val="101423"/>
              </a:solidFill>
              <a:effectLst/>
            </a:endParaRPr>
          </a:p>
          <a:p>
            <a:pPr marL="342900" indent="-342900">
              <a:buFont typeface="Arial" panose="020B0604020202020204" pitchFamily="34" charset="0"/>
              <a:buChar char="•"/>
            </a:pPr>
            <a:endParaRPr lang="en-GB" sz="2000" dirty="0">
              <a:solidFill>
                <a:srgbClr val="101423"/>
              </a:solidFill>
            </a:endParaRPr>
          </a:p>
          <a:p>
            <a:pPr marL="342900" indent="-342900">
              <a:buFont typeface="Arial" panose="020B0604020202020204" pitchFamily="34" charset="0"/>
              <a:buChar char="•"/>
            </a:pPr>
            <a:r>
              <a:rPr lang="en-GB" sz="2000" b="1" dirty="0">
                <a:solidFill>
                  <a:srgbClr val="101423"/>
                </a:solidFill>
              </a:rPr>
              <a:t>Previous projects</a:t>
            </a:r>
          </a:p>
          <a:p>
            <a:pPr marL="800100" lvl="1" indent="-342900">
              <a:buFont typeface="Arial" panose="020B0604020202020204" pitchFamily="34" charset="0"/>
              <a:buChar char="•"/>
            </a:pPr>
            <a:r>
              <a:rPr lang="en-GB" sz="2000" dirty="0">
                <a:solidFill>
                  <a:srgbClr val="101423"/>
                </a:solidFill>
              </a:rPr>
              <a:t>Review historic projects, as there may be examples of issues which could occur in your project</a:t>
            </a:r>
          </a:p>
          <a:p>
            <a:pPr marL="342900" indent="-342900">
              <a:buFont typeface="Arial" panose="020B0604020202020204" pitchFamily="34" charset="0"/>
              <a:buChar char="•"/>
            </a:pPr>
            <a:endParaRPr lang="en-GB" sz="2000" dirty="0">
              <a:solidFill>
                <a:srgbClr val="101423"/>
              </a:solidFill>
            </a:endParaRPr>
          </a:p>
          <a:p>
            <a:pPr marL="342900" indent="-342900">
              <a:buFont typeface="Arial" panose="020B0604020202020204" pitchFamily="34" charset="0"/>
              <a:buChar char="•"/>
            </a:pPr>
            <a:r>
              <a:rPr lang="en-GB" sz="2000" b="1" dirty="0">
                <a:solidFill>
                  <a:srgbClr val="101423"/>
                </a:solidFill>
              </a:rPr>
              <a:t>Project Life cycle evaluation</a:t>
            </a:r>
          </a:p>
          <a:p>
            <a:pPr marL="800100" lvl="1" indent="-342900">
              <a:buFont typeface="Arial" panose="020B0604020202020204" pitchFamily="34" charset="0"/>
              <a:buChar char="•"/>
            </a:pPr>
            <a:r>
              <a:rPr lang="en-GB" sz="2000" dirty="0">
                <a:solidFill>
                  <a:srgbClr val="101423"/>
                </a:solidFill>
              </a:rPr>
              <a:t>Theorise each aspect of the project from beginning to end and ask questions on what could go wrong.</a:t>
            </a:r>
            <a:endParaRPr lang="en-GB" sz="2000" i="0" dirty="0">
              <a:solidFill>
                <a:srgbClr val="101423"/>
              </a:solidFill>
              <a:effectLst/>
            </a:endParaRPr>
          </a:p>
        </p:txBody>
      </p:sp>
      <p:pic>
        <p:nvPicPr>
          <p:cNvPr id="2050" name="Picture 2" descr="How to Brainstorm with Mind Maps - Mindmaps.com">
            <a:extLst>
              <a:ext uri="{FF2B5EF4-FFF2-40B4-BE49-F238E27FC236}">
                <a16:creationId xmlns:a16="http://schemas.microsoft.com/office/drawing/2014/main" id="{0FE77BEE-5283-E111-C420-125F2752785E}"/>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16543" t="8019" r="7766" b="10435"/>
          <a:stretch/>
        </p:blipFill>
        <p:spPr bwMode="auto">
          <a:xfrm>
            <a:off x="9084045" y="1440038"/>
            <a:ext cx="3089614" cy="470692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43446750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 presetClass="entr" presetSubtype="0" fill="hold" nodeType="clickEffect">
                                  <p:stCondLst>
                                    <p:cond delay="0"/>
                                  </p:stCondLst>
                                  <p:childTnLst>
                                    <p:set>
                                      <p:cBhvr>
                                        <p:cTn id="11" dur="1" fill="hold">
                                          <p:stCondLst>
                                            <p:cond delay="0"/>
                                          </p:stCondLst>
                                        </p:cTn>
                                        <p:tgtEl>
                                          <p:spTgt spid="205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FE3ED67-7F60-653F-0BD2-FCA7514EF25C}"/>
            </a:ext>
          </a:extLst>
        </p:cNvPr>
        <p:cNvGrpSpPr/>
        <p:nvPr/>
      </p:nvGrpSpPr>
      <p:grpSpPr>
        <a:xfrm>
          <a:off x="0" y="0"/>
          <a:ext cx="0" cy="0"/>
          <a:chOff x="0" y="0"/>
          <a:chExt cx="0" cy="0"/>
        </a:xfrm>
      </p:grpSpPr>
      <p:sp>
        <p:nvSpPr>
          <p:cNvPr id="5" name="TextBox 4">
            <a:extLst>
              <a:ext uri="{FF2B5EF4-FFF2-40B4-BE49-F238E27FC236}">
                <a16:creationId xmlns:a16="http://schemas.microsoft.com/office/drawing/2014/main" id="{6334EAA6-1FF3-B74B-878F-5EDE45427525}"/>
              </a:ext>
            </a:extLst>
          </p:cNvPr>
          <p:cNvSpPr txBox="1"/>
          <p:nvPr/>
        </p:nvSpPr>
        <p:spPr>
          <a:xfrm>
            <a:off x="10805020" y="6466114"/>
            <a:ext cx="1386979" cy="369332"/>
          </a:xfrm>
          <a:prstGeom prst="rect">
            <a:avLst/>
          </a:prstGeom>
          <a:noFill/>
        </p:spPr>
        <p:txBody>
          <a:bodyPr wrap="square" rtlCol="0">
            <a:spAutoFit/>
          </a:bodyPr>
          <a:lstStyle/>
          <a:p>
            <a:r>
              <a:rPr lang="en-GB" dirty="0"/>
              <a:t>Slide </a:t>
            </a:r>
            <a:fld id="{53F48CF3-01F5-4279-B84F-94263A3A38F0}" type="slidenum">
              <a:rPr lang="en-GB" smtClean="0"/>
              <a:t>8</a:t>
            </a:fld>
            <a:r>
              <a:rPr lang="en-GB" dirty="0"/>
              <a:t> / 19</a:t>
            </a:r>
          </a:p>
        </p:txBody>
      </p:sp>
      <p:sp>
        <p:nvSpPr>
          <p:cNvPr id="8" name="TextBox 7">
            <a:extLst>
              <a:ext uri="{FF2B5EF4-FFF2-40B4-BE49-F238E27FC236}">
                <a16:creationId xmlns:a16="http://schemas.microsoft.com/office/drawing/2014/main" id="{DB45CB0A-BD09-A5E2-22FA-EE36F48A2BAA}"/>
              </a:ext>
            </a:extLst>
          </p:cNvPr>
          <p:cNvSpPr txBox="1"/>
          <p:nvPr/>
        </p:nvSpPr>
        <p:spPr>
          <a:xfrm>
            <a:off x="-1" y="0"/>
            <a:ext cx="12191999" cy="369332"/>
          </a:xfrm>
          <a:prstGeom prst="rect">
            <a:avLst/>
          </a:prstGeom>
          <a:noFill/>
        </p:spPr>
        <p:txBody>
          <a:bodyPr wrap="square" rtlCol="0">
            <a:spAutoFit/>
          </a:bodyPr>
          <a:lstStyle/>
          <a:p>
            <a:r>
              <a:rPr lang="fr-FR" dirty="0"/>
              <a:t>Module ACNA5000: 2024 / 2025		</a:t>
            </a:r>
            <a:r>
              <a:rPr lang="en-GB" b="1" dirty="0"/>
              <a:t>Risk Register</a:t>
            </a:r>
          </a:p>
        </p:txBody>
      </p:sp>
      <p:sp>
        <p:nvSpPr>
          <p:cNvPr id="15" name="TextBox 14">
            <a:extLst>
              <a:ext uri="{FF2B5EF4-FFF2-40B4-BE49-F238E27FC236}">
                <a16:creationId xmlns:a16="http://schemas.microsoft.com/office/drawing/2014/main" id="{30EA4840-69A9-221E-C180-EBF9FCE2D2CD}"/>
              </a:ext>
            </a:extLst>
          </p:cNvPr>
          <p:cNvSpPr txBox="1"/>
          <p:nvPr/>
        </p:nvSpPr>
        <p:spPr>
          <a:xfrm>
            <a:off x="-1" y="6466114"/>
            <a:ext cx="10712741" cy="369332"/>
          </a:xfrm>
          <a:prstGeom prst="rect">
            <a:avLst/>
          </a:prstGeom>
          <a:noFill/>
        </p:spPr>
        <p:txBody>
          <a:bodyPr wrap="square" rtlCol="0">
            <a:spAutoFit/>
          </a:bodyPr>
          <a:lstStyle/>
          <a:p>
            <a:r>
              <a:rPr lang="fr-FR" dirty="0"/>
              <a:t>A. Cunningham			</a:t>
            </a:r>
            <a:r>
              <a:rPr lang="en-GB" dirty="0"/>
              <a:t>Lecture 15: Project Risk Management</a:t>
            </a:r>
          </a:p>
        </p:txBody>
      </p:sp>
      <p:sp>
        <p:nvSpPr>
          <p:cNvPr id="2" name="TextBox 1">
            <a:extLst>
              <a:ext uri="{FF2B5EF4-FFF2-40B4-BE49-F238E27FC236}">
                <a16:creationId xmlns:a16="http://schemas.microsoft.com/office/drawing/2014/main" id="{272B5BEE-C8DC-DEA1-69BF-2F0C2B9B9058}"/>
              </a:ext>
            </a:extLst>
          </p:cNvPr>
          <p:cNvSpPr txBox="1"/>
          <p:nvPr/>
        </p:nvSpPr>
        <p:spPr>
          <a:xfrm>
            <a:off x="10628852" y="0"/>
            <a:ext cx="1557536" cy="369332"/>
          </a:xfrm>
          <a:prstGeom prst="rect">
            <a:avLst/>
          </a:prstGeom>
          <a:noFill/>
        </p:spPr>
        <p:txBody>
          <a:bodyPr wrap="square" rtlCol="0">
            <a:spAutoFit/>
          </a:bodyPr>
          <a:lstStyle/>
          <a:p>
            <a:r>
              <a:rPr lang="en-GB" dirty="0"/>
              <a:t>18/02/2025</a:t>
            </a:r>
          </a:p>
        </p:txBody>
      </p:sp>
      <p:sp>
        <p:nvSpPr>
          <p:cNvPr id="3" name="TextBox 2">
            <a:extLst>
              <a:ext uri="{FF2B5EF4-FFF2-40B4-BE49-F238E27FC236}">
                <a16:creationId xmlns:a16="http://schemas.microsoft.com/office/drawing/2014/main" id="{9707CB3D-3C71-DD46-E1A0-F1471ADD4D7F}"/>
              </a:ext>
            </a:extLst>
          </p:cNvPr>
          <p:cNvSpPr txBox="1"/>
          <p:nvPr/>
        </p:nvSpPr>
        <p:spPr>
          <a:xfrm>
            <a:off x="191141" y="458278"/>
            <a:ext cx="10834667" cy="5632311"/>
          </a:xfrm>
          <a:prstGeom prst="rect">
            <a:avLst/>
          </a:prstGeom>
          <a:noFill/>
        </p:spPr>
        <p:txBody>
          <a:bodyPr wrap="square" rtlCol="0">
            <a:spAutoFit/>
          </a:bodyPr>
          <a:lstStyle/>
          <a:p>
            <a:r>
              <a:rPr lang="en-GB" sz="2400" dirty="0"/>
              <a:t>This process should identify a number of potential risks.</a:t>
            </a:r>
          </a:p>
          <a:p>
            <a:endParaRPr lang="en-GB" sz="2400" i="0" dirty="0">
              <a:solidFill>
                <a:srgbClr val="101423"/>
              </a:solidFill>
              <a:effectLst/>
            </a:endParaRPr>
          </a:p>
          <a:p>
            <a:r>
              <a:rPr lang="en-GB" sz="2400" dirty="0">
                <a:solidFill>
                  <a:srgbClr val="101423"/>
                </a:solidFill>
              </a:rPr>
              <a:t>This list needs to be documented – and this document made accessible by the team</a:t>
            </a:r>
          </a:p>
          <a:p>
            <a:endParaRPr lang="en-GB" sz="2400" i="0" dirty="0">
              <a:solidFill>
                <a:srgbClr val="101423"/>
              </a:solidFill>
              <a:effectLst/>
            </a:endParaRPr>
          </a:p>
          <a:p>
            <a:endParaRPr lang="en-GB" sz="2400" dirty="0">
              <a:solidFill>
                <a:srgbClr val="101423"/>
              </a:solidFill>
            </a:endParaRPr>
          </a:p>
          <a:p>
            <a:endParaRPr lang="en-GB" sz="2400" i="0" dirty="0">
              <a:solidFill>
                <a:srgbClr val="101423"/>
              </a:solidFill>
              <a:effectLst/>
            </a:endParaRPr>
          </a:p>
          <a:p>
            <a:endParaRPr lang="en-GB" sz="2400" dirty="0">
              <a:solidFill>
                <a:srgbClr val="101423"/>
              </a:solidFill>
            </a:endParaRPr>
          </a:p>
          <a:p>
            <a:endParaRPr lang="en-GB" sz="2400" i="0" dirty="0">
              <a:solidFill>
                <a:srgbClr val="101423"/>
              </a:solidFill>
              <a:effectLst/>
            </a:endParaRPr>
          </a:p>
          <a:p>
            <a:endParaRPr lang="en-GB" sz="2400" dirty="0">
              <a:solidFill>
                <a:srgbClr val="101423"/>
              </a:solidFill>
            </a:endParaRPr>
          </a:p>
          <a:p>
            <a:endParaRPr lang="en-GB" sz="2400" i="0" dirty="0">
              <a:solidFill>
                <a:srgbClr val="101423"/>
              </a:solidFill>
              <a:effectLst/>
            </a:endParaRPr>
          </a:p>
          <a:p>
            <a:endParaRPr lang="en-GB" sz="2400" dirty="0">
              <a:solidFill>
                <a:srgbClr val="101423"/>
              </a:solidFill>
            </a:endParaRPr>
          </a:p>
          <a:p>
            <a:r>
              <a:rPr lang="en-GB" sz="2400" i="0" dirty="0">
                <a:solidFill>
                  <a:srgbClr val="101423"/>
                </a:solidFill>
                <a:effectLst/>
              </a:rPr>
              <a:t>			</a:t>
            </a:r>
            <a:r>
              <a:rPr lang="en-GB" sz="2000" i="0" dirty="0">
                <a:solidFill>
                  <a:srgbClr val="101423"/>
                </a:solidFill>
                <a:effectLst/>
                <a:latin typeface="Arial" panose="020B0604020202020204" pitchFamily="34" charset="0"/>
                <a:cs typeface="Arial" panose="020B0604020202020204" pitchFamily="34" charset="0"/>
              </a:rPr>
              <a:t>Example documentation (table) of potential risks</a:t>
            </a:r>
          </a:p>
          <a:p>
            <a:endParaRPr lang="en-GB" sz="2400" i="0" dirty="0">
              <a:solidFill>
                <a:srgbClr val="101423"/>
              </a:solidFill>
              <a:effectLst/>
            </a:endParaRPr>
          </a:p>
          <a:p>
            <a:r>
              <a:rPr lang="en-GB" sz="2400" b="1" dirty="0">
                <a:solidFill>
                  <a:srgbClr val="101423"/>
                </a:solidFill>
                <a:latin typeface="Comic Sans MS" panose="030F0702030302020204" pitchFamily="66" charset="0"/>
              </a:rPr>
              <a:t>Question: The potential risks have been identified in advance, listed, documented, and communicated…so what now…is the process complete?</a:t>
            </a:r>
            <a:endParaRPr lang="en-GB" sz="2400" b="1" i="0" dirty="0">
              <a:solidFill>
                <a:srgbClr val="101423"/>
              </a:solidFill>
              <a:effectLst/>
              <a:latin typeface="Comic Sans MS" panose="030F0702030302020204" pitchFamily="66" charset="0"/>
            </a:endParaRPr>
          </a:p>
        </p:txBody>
      </p:sp>
      <p:pic>
        <p:nvPicPr>
          <p:cNvPr id="6" name="Picture 5">
            <a:extLst>
              <a:ext uri="{FF2B5EF4-FFF2-40B4-BE49-F238E27FC236}">
                <a16:creationId xmlns:a16="http://schemas.microsoft.com/office/drawing/2014/main" id="{0CADEFEC-0177-EC69-FEDD-B93A39654463}"/>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446817" y="1675712"/>
            <a:ext cx="10900802" cy="2818636"/>
          </a:xfrm>
          <a:prstGeom prst="rect">
            <a:avLst/>
          </a:prstGeom>
        </p:spPr>
      </p:pic>
    </p:spTree>
    <p:extLst>
      <p:ext uri="{BB962C8B-B14F-4D97-AF65-F5344CB8AC3E}">
        <p14:creationId xmlns:p14="http://schemas.microsoft.com/office/powerpoint/2010/main" val="173053216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F2A890B-7665-B73C-AB0A-C5FBD375419B}"/>
            </a:ext>
          </a:extLst>
        </p:cNvPr>
        <p:cNvGrpSpPr/>
        <p:nvPr/>
      </p:nvGrpSpPr>
      <p:grpSpPr>
        <a:xfrm>
          <a:off x="0" y="0"/>
          <a:ext cx="0" cy="0"/>
          <a:chOff x="0" y="0"/>
          <a:chExt cx="0" cy="0"/>
        </a:xfrm>
      </p:grpSpPr>
      <p:sp>
        <p:nvSpPr>
          <p:cNvPr id="5" name="TextBox 4">
            <a:extLst>
              <a:ext uri="{FF2B5EF4-FFF2-40B4-BE49-F238E27FC236}">
                <a16:creationId xmlns:a16="http://schemas.microsoft.com/office/drawing/2014/main" id="{4519B9C2-C014-A7F4-0DB0-F113E2152DEF}"/>
              </a:ext>
            </a:extLst>
          </p:cNvPr>
          <p:cNvSpPr txBox="1"/>
          <p:nvPr/>
        </p:nvSpPr>
        <p:spPr>
          <a:xfrm>
            <a:off x="10805020" y="6466114"/>
            <a:ext cx="1386979" cy="369332"/>
          </a:xfrm>
          <a:prstGeom prst="rect">
            <a:avLst/>
          </a:prstGeom>
          <a:noFill/>
        </p:spPr>
        <p:txBody>
          <a:bodyPr wrap="square" rtlCol="0">
            <a:spAutoFit/>
          </a:bodyPr>
          <a:lstStyle/>
          <a:p>
            <a:r>
              <a:rPr lang="en-GB" dirty="0"/>
              <a:t>Slide </a:t>
            </a:r>
            <a:fld id="{53F48CF3-01F5-4279-B84F-94263A3A38F0}" type="slidenum">
              <a:rPr lang="en-GB" smtClean="0"/>
              <a:t>9</a:t>
            </a:fld>
            <a:r>
              <a:rPr lang="en-GB" dirty="0"/>
              <a:t> / 19</a:t>
            </a:r>
          </a:p>
        </p:txBody>
      </p:sp>
      <p:sp>
        <p:nvSpPr>
          <p:cNvPr id="8" name="TextBox 7">
            <a:extLst>
              <a:ext uri="{FF2B5EF4-FFF2-40B4-BE49-F238E27FC236}">
                <a16:creationId xmlns:a16="http://schemas.microsoft.com/office/drawing/2014/main" id="{B73B0A82-4A17-EF3C-DD3C-348A5395FE34}"/>
              </a:ext>
            </a:extLst>
          </p:cNvPr>
          <p:cNvSpPr txBox="1"/>
          <p:nvPr/>
        </p:nvSpPr>
        <p:spPr>
          <a:xfrm>
            <a:off x="-1" y="0"/>
            <a:ext cx="12191999" cy="369332"/>
          </a:xfrm>
          <a:prstGeom prst="rect">
            <a:avLst/>
          </a:prstGeom>
          <a:noFill/>
        </p:spPr>
        <p:txBody>
          <a:bodyPr wrap="square" rtlCol="0">
            <a:spAutoFit/>
          </a:bodyPr>
          <a:lstStyle/>
          <a:p>
            <a:r>
              <a:rPr lang="fr-FR" dirty="0"/>
              <a:t>Module ACNA5000: 2024 / 2025		</a:t>
            </a:r>
            <a:r>
              <a:rPr lang="en-GB" b="1" dirty="0"/>
              <a:t>Risk Register</a:t>
            </a:r>
          </a:p>
        </p:txBody>
      </p:sp>
      <p:sp>
        <p:nvSpPr>
          <p:cNvPr id="15" name="TextBox 14">
            <a:extLst>
              <a:ext uri="{FF2B5EF4-FFF2-40B4-BE49-F238E27FC236}">
                <a16:creationId xmlns:a16="http://schemas.microsoft.com/office/drawing/2014/main" id="{BACC1066-A7CF-240A-9540-257DF865D1AA}"/>
              </a:ext>
            </a:extLst>
          </p:cNvPr>
          <p:cNvSpPr txBox="1"/>
          <p:nvPr/>
        </p:nvSpPr>
        <p:spPr>
          <a:xfrm>
            <a:off x="-1" y="6466114"/>
            <a:ext cx="10712741" cy="369332"/>
          </a:xfrm>
          <a:prstGeom prst="rect">
            <a:avLst/>
          </a:prstGeom>
          <a:noFill/>
        </p:spPr>
        <p:txBody>
          <a:bodyPr wrap="square" rtlCol="0">
            <a:spAutoFit/>
          </a:bodyPr>
          <a:lstStyle/>
          <a:p>
            <a:r>
              <a:rPr lang="fr-FR" dirty="0"/>
              <a:t>A. Cunningham			</a:t>
            </a:r>
            <a:r>
              <a:rPr lang="en-GB" dirty="0"/>
              <a:t>Lecture 15: Project Risk Management</a:t>
            </a:r>
          </a:p>
        </p:txBody>
      </p:sp>
      <p:sp>
        <p:nvSpPr>
          <p:cNvPr id="2" name="TextBox 1">
            <a:extLst>
              <a:ext uri="{FF2B5EF4-FFF2-40B4-BE49-F238E27FC236}">
                <a16:creationId xmlns:a16="http://schemas.microsoft.com/office/drawing/2014/main" id="{2D6AE289-9F00-0A6D-49A9-69A9D4006C38}"/>
              </a:ext>
            </a:extLst>
          </p:cNvPr>
          <p:cNvSpPr txBox="1"/>
          <p:nvPr/>
        </p:nvSpPr>
        <p:spPr>
          <a:xfrm>
            <a:off x="10628852" y="0"/>
            <a:ext cx="1557536" cy="369332"/>
          </a:xfrm>
          <a:prstGeom prst="rect">
            <a:avLst/>
          </a:prstGeom>
          <a:noFill/>
        </p:spPr>
        <p:txBody>
          <a:bodyPr wrap="square" rtlCol="0">
            <a:spAutoFit/>
          </a:bodyPr>
          <a:lstStyle/>
          <a:p>
            <a:r>
              <a:rPr lang="en-GB" dirty="0"/>
              <a:t>18/02/2025</a:t>
            </a:r>
          </a:p>
        </p:txBody>
      </p:sp>
      <p:sp>
        <p:nvSpPr>
          <p:cNvPr id="3" name="TextBox 2">
            <a:extLst>
              <a:ext uri="{FF2B5EF4-FFF2-40B4-BE49-F238E27FC236}">
                <a16:creationId xmlns:a16="http://schemas.microsoft.com/office/drawing/2014/main" id="{F25A4F52-4BD6-A568-2124-50054EE55657}"/>
              </a:ext>
            </a:extLst>
          </p:cNvPr>
          <p:cNvSpPr txBox="1"/>
          <p:nvPr/>
        </p:nvSpPr>
        <p:spPr>
          <a:xfrm>
            <a:off x="563218" y="458278"/>
            <a:ext cx="11085444" cy="6001643"/>
          </a:xfrm>
          <a:prstGeom prst="rect">
            <a:avLst/>
          </a:prstGeom>
          <a:noFill/>
        </p:spPr>
        <p:txBody>
          <a:bodyPr wrap="square" rtlCol="0">
            <a:spAutoFit/>
          </a:bodyPr>
          <a:lstStyle/>
          <a:p>
            <a:r>
              <a:rPr lang="en-GB" sz="2400" dirty="0"/>
              <a:t>Listing the risks is just the starting point, but essential for the subsequent steps</a:t>
            </a:r>
            <a:endParaRPr lang="en-GB" sz="2400" dirty="0">
              <a:solidFill>
                <a:srgbClr val="101423"/>
              </a:solidFill>
              <a:latin typeface="Comic Sans MS" panose="030F0702030302020204" pitchFamily="66" charset="0"/>
            </a:endParaRPr>
          </a:p>
          <a:p>
            <a:endParaRPr lang="en-GB" sz="2400" dirty="0"/>
          </a:p>
          <a:p>
            <a:pPr algn="ctr"/>
            <a:r>
              <a:rPr lang="en-GB" sz="2400" b="1" dirty="0">
                <a:latin typeface="Comic Sans MS" panose="030F0702030302020204" pitchFamily="66" charset="0"/>
              </a:rPr>
              <a:t>Activity: Review the list of potential events in the below table – describe their potential to influence the project</a:t>
            </a:r>
          </a:p>
          <a:p>
            <a:endParaRPr lang="en-GB" sz="2400" b="1" dirty="0">
              <a:latin typeface="Comic Sans MS" panose="030F0702030302020204" pitchFamily="66" charset="0"/>
            </a:endParaRPr>
          </a:p>
          <a:p>
            <a:endParaRPr lang="en-GB" sz="2400" b="1" dirty="0">
              <a:latin typeface="Comic Sans MS" panose="030F0702030302020204" pitchFamily="66" charset="0"/>
            </a:endParaRPr>
          </a:p>
          <a:p>
            <a:endParaRPr lang="en-GB" sz="2400" b="1" dirty="0">
              <a:latin typeface="Comic Sans MS" panose="030F0702030302020204" pitchFamily="66" charset="0"/>
            </a:endParaRPr>
          </a:p>
          <a:p>
            <a:endParaRPr lang="en-GB" sz="2400" b="1" dirty="0">
              <a:latin typeface="Comic Sans MS" panose="030F0702030302020204" pitchFamily="66" charset="0"/>
            </a:endParaRPr>
          </a:p>
          <a:p>
            <a:endParaRPr lang="en-GB" sz="2400" b="1" dirty="0">
              <a:latin typeface="Comic Sans MS" panose="030F0702030302020204" pitchFamily="66" charset="0"/>
            </a:endParaRPr>
          </a:p>
          <a:p>
            <a:endParaRPr lang="en-GB" sz="2400" b="1" dirty="0">
              <a:latin typeface="Comic Sans MS" panose="030F0702030302020204" pitchFamily="66" charset="0"/>
            </a:endParaRPr>
          </a:p>
          <a:p>
            <a:endParaRPr lang="en-GB" sz="2400" b="1" dirty="0">
              <a:latin typeface="Comic Sans MS" panose="030F0702030302020204" pitchFamily="66" charset="0"/>
            </a:endParaRPr>
          </a:p>
          <a:p>
            <a:endParaRPr lang="en-GB" sz="2400" b="1" dirty="0">
              <a:latin typeface="Comic Sans MS" panose="030F0702030302020204" pitchFamily="66" charset="0"/>
            </a:endParaRPr>
          </a:p>
          <a:p>
            <a:pPr marL="342900" indent="-342900">
              <a:buFont typeface="Arial" panose="020B0604020202020204" pitchFamily="34" charset="0"/>
              <a:buChar char="•"/>
            </a:pPr>
            <a:r>
              <a:rPr lang="en-GB" sz="2400" dirty="0"/>
              <a:t>A list is a starting point, but no two risks are the same in either potential likelihood or severity.</a:t>
            </a:r>
          </a:p>
          <a:p>
            <a:pPr marL="342900" indent="-342900">
              <a:buFont typeface="Arial" panose="020B0604020202020204" pitchFamily="34" charset="0"/>
              <a:buChar char="•"/>
            </a:pPr>
            <a:r>
              <a:rPr lang="en-GB" sz="2400" dirty="0"/>
              <a:t>Risk evaluation is required to order and prioritise risks – turn qualitative assessment into quantitative evaluation</a:t>
            </a:r>
          </a:p>
        </p:txBody>
      </p:sp>
      <p:pic>
        <p:nvPicPr>
          <p:cNvPr id="6" name="Picture 5">
            <a:extLst>
              <a:ext uri="{FF2B5EF4-FFF2-40B4-BE49-F238E27FC236}">
                <a16:creationId xmlns:a16="http://schemas.microsoft.com/office/drawing/2014/main" id="{07DF1B52-208F-4280-4EAE-CD8536EBFE2E}"/>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781877" y="2111830"/>
            <a:ext cx="10188053" cy="2634339"/>
          </a:xfrm>
          <a:prstGeom prst="rect">
            <a:avLst/>
          </a:prstGeom>
        </p:spPr>
      </p:pic>
      <p:sp>
        <p:nvSpPr>
          <p:cNvPr id="4" name="Rectangle 3">
            <a:extLst>
              <a:ext uri="{FF2B5EF4-FFF2-40B4-BE49-F238E27FC236}">
                <a16:creationId xmlns:a16="http://schemas.microsoft.com/office/drawing/2014/main" id="{43D97424-F1AE-EA09-1B56-3E47D11828FA}"/>
              </a:ext>
            </a:extLst>
          </p:cNvPr>
          <p:cNvSpPr/>
          <p:nvPr/>
        </p:nvSpPr>
        <p:spPr>
          <a:xfrm>
            <a:off x="543339" y="4943061"/>
            <a:ext cx="11111948" cy="1437861"/>
          </a:xfrm>
          <a:prstGeom prst="rect">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349077351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xit"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C79D45C-CF27-C87A-5515-D8D2064DE1DF}"/>
            </a:ext>
          </a:extLst>
        </p:cNvPr>
        <p:cNvGrpSpPr/>
        <p:nvPr/>
      </p:nvGrpSpPr>
      <p:grpSpPr>
        <a:xfrm>
          <a:off x="0" y="0"/>
          <a:ext cx="0" cy="0"/>
          <a:chOff x="0" y="0"/>
          <a:chExt cx="0" cy="0"/>
        </a:xfrm>
      </p:grpSpPr>
      <p:sp>
        <p:nvSpPr>
          <p:cNvPr id="5" name="TextBox 4">
            <a:extLst>
              <a:ext uri="{FF2B5EF4-FFF2-40B4-BE49-F238E27FC236}">
                <a16:creationId xmlns:a16="http://schemas.microsoft.com/office/drawing/2014/main" id="{10DE90BE-A95A-6129-EBA0-22A383658993}"/>
              </a:ext>
            </a:extLst>
          </p:cNvPr>
          <p:cNvSpPr txBox="1"/>
          <p:nvPr/>
        </p:nvSpPr>
        <p:spPr>
          <a:xfrm>
            <a:off x="10805020" y="6466114"/>
            <a:ext cx="1386979" cy="369332"/>
          </a:xfrm>
          <a:prstGeom prst="rect">
            <a:avLst/>
          </a:prstGeom>
          <a:noFill/>
        </p:spPr>
        <p:txBody>
          <a:bodyPr wrap="square" rtlCol="0">
            <a:spAutoFit/>
          </a:bodyPr>
          <a:lstStyle/>
          <a:p>
            <a:r>
              <a:rPr lang="en-GB" dirty="0"/>
              <a:t>Slide </a:t>
            </a:r>
            <a:fld id="{53F48CF3-01F5-4279-B84F-94263A3A38F0}" type="slidenum">
              <a:rPr lang="en-GB" smtClean="0"/>
              <a:t>10</a:t>
            </a:fld>
            <a:r>
              <a:rPr lang="en-GB" dirty="0"/>
              <a:t> / 19</a:t>
            </a:r>
          </a:p>
        </p:txBody>
      </p:sp>
      <p:sp>
        <p:nvSpPr>
          <p:cNvPr id="8" name="TextBox 7">
            <a:extLst>
              <a:ext uri="{FF2B5EF4-FFF2-40B4-BE49-F238E27FC236}">
                <a16:creationId xmlns:a16="http://schemas.microsoft.com/office/drawing/2014/main" id="{92CF68CD-FF73-2943-EBC3-64E00912CFE5}"/>
              </a:ext>
            </a:extLst>
          </p:cNvPr>
          <p:cNvSpPr txBox="1"/>
          <p:nvPr/>
        </p:nvSpPr>
        <p:spPr>
          <a:xfrm>
            <a:off x="-1" y="0"/>
            <a:ext cx="12191999" cy="369332"/>
          </a:xfrm>
          <a:prstGeom prst="rect">
            <a:avLst/>
          </a:prstGeom>
          <a:noFill/>
        </p:spPr>
        <p:txBody>
          <a:bodyPr wrap="square" rtlCol="0">
            <a:spAutoFit/>
          </a:bodyPr>
          <a:lstStyle/>
          <a:p>
            <a:r>
              <a:rPr lang="fr-FR" dirty="0"/>
              <a:t>Module ACNA5000: 2024 / 2025		</a:t>
            </a:r>
            <a:r>
              <a:rPr lang="en-GB" b="1" dirty="0"/>
              <a:t>Risk Matrix</a:t>
            </a:r>
          </a:p>
        </p:txBody>
      </p:sp>
      <p:sp>
        <p:nvSpPr>
          <p:cNvPr id="15" name="TextBox 14">
            <a:extLst>
              <a:ext uri="{FF2B5EF4-FFF2-40B4-BE49-F238E27FC236}">
                <a16:creationId xmlns:a16="http://schemas.microsoft.com/office/drawing/2014/main" id="{4DD013A3-8184-5561-5201-F6F9E74F70A1}"/>
              </a:ext>
            </a:extLst>
          </p:cNvPr>
          <p:cNvSpPr txBox="1"/>
          <p:nvPr/>
        </p:nvSpPr>
        <p:spPr>
          <a:xfrm>
            <a:off x="-1" y="6466114"/>
            <a:ext cx="10712741" cy="369332"/>
          </a:xfrm>
          <a:prstGeom prst="rect">
            <a:avLst/>
          </a:prstGeom>
          <a:noFill/>
        </p:spPr>
        <p:txBody>
          <a:bodyPr wrap="square" rtlCol="0">
            <a:spAutoFit/>
          </a:bodyPr>
          <a:lstStyle/>
          <a:p>
            <a:r>
              <a:rPr lang="fr-FR" dirty="0"/>
              <a:t>A. Cunningham			</a:t>
            </a:r>
            <a:r>
              <a:rPr lang="en-GB" dirty="0"/>
              <a:t>Lecture 15: Project Risk Management</a:t>
            </a:r>
          </a:p>
        </p:txBody>
      </p:sp>
      <p:sp>
        <p:nvSpPr>
          <p:cNvPr id="2" name="TextBox 1">
            <a:extLst>
              <a:ext uri="{FF2B5EF4-FFF2-40B4-BE49-F238E27FC236}">
                <a16:creationId xmlns:a16="http://schemas.microsoft.com/office/drawing/2014/main" id="{81910B42-D4C8-00A8-23B7-4216B0A3DD54}"/>
              </a:ext>
            </a:extLst>
          </p:cNvPr>
          <p:cNvSpPr txBox="1"/>
          <p:nvPr/>
        </p:nvSpPr>
        <p:spPr>
          <a:xfrm>
            <a:off x="10628852" y="0"/>
            <a:ext cx="1557536" cy="369332"/>
          </a:xfrm>
          <a:prstGeom prst="rect">
            <a:avLst/>
          </a:prstGeom>
          <a:noFill/>
        </p:spPr>
        <p:txBody>
          <a:bodyPr wrap="square" rtlCol="0">
            <a:spAutoFit/>
          </a:bodyPr>
          <a:lstStyle/>
          <a:p>
            <a:r>
              <a:rPr lang="en-GB" dirty="0"/>
              <a:t>18/02/2025</a:t>
            </a:r>
          </a:p>
        </p:txBody>
      </p:sp>
      <p:sp>
        <p:nvSpPr>
          <p:cNvPr id="3" name="TextBox 2">
            <a:extLst>
              <a:ext uri="{FF2B5EF4-FFF2-40B4-BE49-F238E27FC236}">
                <a16:creationId xmlns:a16="http://schemas.microsoft.com/office/drawing/2014/main" id="{156C10AA-EBE4-1E90-B537-1813528C7236}"/>
              </a:ext>
            </a:extLst>
          </p:cNvPr>
          <p:cNvSpPr txBox="1"/>
          <p:nvPr/>
        </p:nvSpPr>
        <p:spPr>
          <a:xfrm>
            <a:off x="563218" y="458278"/>
            <a:ext cx="11357112" cy="6001643"/>
          </a:xfrm>
          <a:prstGeom prst="rect">
            <a:avLst/>
          </a:prstGeom>
          <a:noFill/>
        </p:spPr>
        <p:txBody>
          <a:bodyPr wrap="square" rtlCol="0">
            <a:spAutoFit/>
          </a:bodyPr>
          <a:lstStyle>
            <a:defPPr>
              <a:defRPr lang="en-US"/>
            </a:defPPr>
            <a:lvl1pPr>
              <a:defRPr sz="2400"/>
            </a:lvl1pPr>
          </a:lstStyle>
          <a:p>
            <a:pPr algn="ctr"/>
            <a:r>
              <a:rPr lang="en-GB" dirty="0"/>
              <a:t>A risk matrix can be used to quantify the relative variations in potential risk to the project</a:t>
            </a:r>
          </a:p>
          <a:p>
            <a:pPr algn="ctr"/>
            <a:endParaRPr lang="en-GB" dirty="0"/>
          </a:p>
          <a:p>
            <a:pPr algn="ctr"/>
            <a:endParaRPr lang="en-GB" dirty="0"/>
          </a:p>
          <a:p>
            <a:pPr algn="ctr"/>
            <a:endParaRPr lang="en-GB" dirty="0"/>
          </a:p>
          <a:p>
            <a:pPr algn="ctr"/>
            <a:endParaRPr lang="en-GB" dirty="0"/>
          </a:p>
          <a:p>
            <a:pPr algn="ctr"/>
            <a:endParaRPr lang="en-GB" dirty="0"/>
          </a:p>
          <a:p>
            <a:pPr algn="ctr"/>
            <a:endParaRPr lang="en-GB" dirty="0"/>
          </a:p>
          <a:p>
            <a:pPr algn="ctr"/>
            <a:endParaRPr lang="en-GB" dirty="0"/>
          </a:p>
          <a:p>
            <a:pPr algn="ctr"/>
            <a:endParaRPr lang="en-GB" dirty="0"/>
          </a:p>
          <a:p>
            <a:pPr algn="ctr"/>
            <a:endParaRPr lang="en-GB" dirty="0"/>
          </a:p>
          <a:p>
            <a:pPr algn="ctr"/>
            <a:endParaRPr lang="en-GB" dirty="0"/>
          </a:p>
          <a:p>
            <a:pPr algn="ctr"/>
            <a:endParaRPr lang="en-GB" dirty="0"/>
          </a:p>
          <a:p>
            <a:pPr algn="ctr"/>
            <a:endParaRPr lang="en-GB" dirty="0"/>
          </a:p>
          <a:p>
            <a:pPr algn="ctr"/>
            <a:endParaRPr lang="en-GB" dirty="0"/>
          </a:p>
          <a:p>
            <a:pPr algn="ctr"/>
            <a:r>
              <a:rPr lang="en-GB" dirty="0"/>
              <a:t>By assessing the Probability and the Impact, the final risk score can be calculated</a:t>
            </a:r>
          </a:p>
        </p:txBody>
      </p:sp>
      <p:pic>
        <p:nvPicPr>
          <p:cNvPr id="7" name="Picture 6">
            <a:extLst>
              <a:ext uri="{FF2B5EF4-FFF2-40B4-BE49-F238E27FC236}">
                <a16:creationId xmlns:a16="http://schemas.microsoft.com/office/drawing/2014/main" id="{C2EAF2BA-1E4C-24EC-74B5-FE5E9C574983}"/>
              </a:ext>
            </a:extLst>
          </p:cNvPr>
          <p:cNvPicPr>
            <a:picLocks noChangeAspect="1"/>
          </p:cNvPicPr>
          <p:nvPr/>
        </p:nvPicPr>
        <p:blipFill rotWithShape="1">
          <a:blip r:embed="rId3"/>
          <a:srcRect b="7415"/>
          <a:stretch/>
        </p:blipFill>
        <p:spPr>
          <a:xfrm>
            <a:off x="1589433" y="1008889"/>
            <a:ext cx="8406848" cy="4447697"/>
          </a:xfrm>
          <a:prstGeom prst="rect">
            <a:avLst/>
          </a:prstGeom>
        </p:spPr>
      </p:pic>
    </p:spTree>
    <p:extLst>
      <p:ext uri="{BB962C8B-B14F-4D97-AF65-F5344CB8AC3E}">
        <p14:creationId xmlns:p14="http://schemas.microsoft.com/office/powerpoint/2010/main" val="16362948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2E2E39F-3A75-5A70-F0DB-0193E9BE079D}"/>
            </a:ext>
          </a:extLst>
        </p:cNvPr>
        <p:cNvGrpSpPr/>
        <p:nvPr/>
      </p:nvGrpSpPr>
      <p:grpSpPr>
        <a:xfrm>
          <a:off x="0" y="0"/>
          <a:ext cx="0" cy="0"/>
          <a:chOff x="0" y="0"/>
          <a:chExt cx="0" cy="0"/>
        </a:xfrm>
      </p:grpSpPr>
      <p:sp>
        <p:nvSpPr>
          <p:cNvPr id="5" name="TextBox 4">
            <a:extLst>
              <a:ext uri="{FF2B5EF4-FFF2-40B4-BE49-F238E27FC236}">
                <a16:creationId xmlns:a16="http://schemas.microsoft.com/office/drawing/2014/main" id="{F3D2666C-7052-2C35-219A-48B6A329FAB5}"/>
              </a:ext>
            </a:extLst>
          </p:cNvPr>
          <p:cNvSpPr txBox="1"/>
          <p:nvPr/>
        </p:nvSpPr>
        <p:spPr>
          <a:xfrm>
            <a:off x="10805020" y="6466114"/>
            <a:ext cx="1386979" cy="369332"/>
          </a:xfrm>
          <a:prstGeom prst="rect">
            <a:avLst/>
          </a:prstGeom>
          <a:noFill/>
        </p:spPr>
        <p:txBody>
          <a:bodyPr wrap="square" rtlCol="0">
            <a:spAutoFit/>
          </a:bodyPr>
          <a:lstStyle/>
          <a:p>
            <a:r>
              <a:rPr lang="en-GB" dirty="0"/>
              <a:t>Slide </a:t>
            </a:r>
            <a:fld id="{53F48CF3-01F5-4279-B84F-94263A3A38F0}" type="slidenum">
              <a:rPr lang="en-GB" smtClean="0"/>
              <a:t>11</a:t>
            </a:fld>
            <a:r>
              <a:rPr lang="en-GB" dirty="0"/>
              <a:t> / 19</a:t>
            </a:r>
          </a:p>
        </p:txBody>
      </p:sp>
      <p:sp>
        <p:nvSpPr>
          <p:cNvPr id="8" name="TextBox 7">
            <a:extLst>
              <a:ext uri="{FF2B5EF4-FFF2-40B4-BE49-F238E27FC236}">
                <a16:creationId xmlns:a16="http://schemas.microsoft.com/office/drawing/2014/main" id="{2BE712F1-6CA5-7F27-A354-6A6A29312EFE}"/>
              </a:ext>
            </a:extLst>
          </p:cNvPr>
          <p:cNvSpPr txBox="1"/>
          <p:nvPr/>
        </p:nvSpPr>
        <p:spPr>
          <a:xfrm>
            <a:off x="-1" y="0"/>
            <a:ext cx="12191999" cy="369332"/>
          </a:xfrm>
          <a:prstGeom prst="rect">
            <a:avLst/>
          </a:prstGeom>
          <a:noFill/>
        </p:spPr>
        <p:txBody>
          <a:bodyPr wrap="square" rtlCol="0">
            <a:spAutoFit/>
          </a:bodyPr>
          <a:lstStyle/>
          <a:p>
            <a:r>
              <a:rPr lang="fr-FR" dirty="0"/>
              <a:t>Module ACNA5000: 2024 / 2025		</a:t>
            </a:r>
            <a:r>
              <a:rPr lang="en-GB" b="1" dirty="0"/>
              <a:t>Risk Register - Matrix</a:t>
            </a:r>
          </a:p>
        </p:txBody>
      </p:sp>
      <p:sp>
        <p:nvSpPr>
          <p:cNvPr id="15" name="TextBox 14">
            <a:extLst>
              <a:ext uri="{FF2B5EF4-FFF2-40B4-BE49-F238E27FC236}">
                <a16:creationId xmlns:a16="http://schemas.microsoft.com/office/drawing/2014/main" id="{29E815D0-535C-47C4-C4CC-1C249BCF25A8}"/>
              </a:ext>
            </a:extLst>
          </p:cNvPr>
          <p:cNvSpPr txBox="1"/>
          <p:nvPr/>
        </p:nvSpPr>
        <p:spPr>
          <a:xfrm>
            <a:off x="-1" y="6466114"/>
            <a:ext cx="10712741" cy="369332"/>
          </a:xfrm>
          <a:prstGeom prst="rect">
            <a:avLst/>
          </a:prstGeom>
          <a:noFill/>
        </p:spPr>
        <p:txBody>
          <a:bodyPr wrap="square" rtlCol="0">
            <a:spAutoFit/>
          </a:bodyPr>
          <a:lstStyle/>
          <a:p>
            <a:r>
              <a:rPr lang="fr-FR" dirty="0"/>
              <a:t>A. Cunningham			</a:t>
            </a:r>
            <a:r>
              <a:rPr lang="en-GB" dirty="0"/>
              <a:t>Lecture 15: Project Risk Management</a:t>
            </a:r>
          </a:p>
        </p:txBody>
      </p:sp>
      <p:sp>
        <p:nvSpPr>
          <p:cNvPr id="2" name="TextBox 1">
            <a:extLst>
              <a:ext uri="{FF2B5EF4-FFF2-40B4-BE49-F238E27FC236}">
                <a16:creationId xmlns:a16="http://schemas.microsoft.com/office/drawing/2014/main" id="{2A993500-5833-BB12-6284-568C062B4C46}"/>
              </a:ext>
            </a:extLst>
          </p:cNvPr>
          <p:cNvSpPr txBox="1"/>
          <p:nvPr/>
        </p:nvSpPr>
        <p:spPr>
          <a:xfrm>
            <a:off x="10628852" y="0"/>
            <a:ext cx="1557536" cy="369332"/>
          </a:xfrm>
          <a:prstGeom prst="rect">
            <a:avLst/>
          </a:prstGeom>
          <a:noFill/>
        </p:spPr>
        <p:txBody>
          <a:bodyPr wrap="square" rtlCol="0">
            <a:spAutoFit/>
          </a:bodyPr>
          <a:lstStyle/>
          <a:p>
            <a:r>
              <a:rPr lang="en-GB" dirty="0"/>
              <a:t>18/02/2025</a:t>
            </a:r>
          </a:p>
        </p:txBody>
      </p:sp>
      <p:sp>
        <p:nvSpPr>
          <p:cNvPr id="3" name="TextBox 2">
            <a:extLst>
              <a:ext uri="{FF2B5EF4-FFF2-40B4-BE49-F238E27FC236}">
                <a16:creationId xmlns:a16="http://schemas.microsoft.com/office/drawing/2014/main" id="{0CC1D353-94F0-9E49-2254-2B5480D765AF}"/>
              </a:ext>
            </a:extLst>
          </p:cNvPr>
          <p:cNvSpPr txBox="1"/>
          <p:nvPr/>
        </p:nvSpPr>
        <p:spPr>
          <a:xfrm>
            <a:off x="3320229" y="458278"/>
            <a:ext cx="8818762" cy="5847755"/>
          </a:xfrm>
          <a:prstGeom prst="rect">
            <a:avLst/>
          </a:prstGeom>
          <a:noFill/>
        </p:spPr>
        <p:txBody>
          <a:bodyPr wrap="square" rtlCol="0">
            <a:spAutoFit/>
          </a:bodyPr>
          <a:lstStyle>
            <a:defPPr>
              <a:defRPr lang="en-US"/>
            </a:defPPr>
            <a:lvl1pPr>
              <a:defRPr sz="2400"/>
            </a:lvl1pPr>
          </a:lstStyle>
          <a:p>
            <a:r>
              <a:rPr lang="en-GB" sz="2200" dirty="0"/>
              <a:t>Now that the risk scores have been calculated, the PM can document these:</a:t>
            </a:r>
          </a:p>
          <a:p>
            <a:endParaRPr lang="en-GB" sz="2200" dirty="0"/>
          </a:p>
          <a:p>
            <a:endParaRPr lang="en-GB" sz="2200" dirty="0"/>
          </a:p>
          <a:p>
            <a:endParaRPr lang="en-GB" sz="2200" dirty="0"/>
          </a:p>
          <a:p>
            <a:endParaRPr lang="en-GB" sz="2200" dirty="0"/>
          </a:p>
          <a:p>
            <a:endParaRPr lang="en-GB" sz="2200" dirty="0"/>
          </a:p>
          <a:p>
            <a:endParaRPr lang="en-GB" sz="2200" dirty="0"/>
          </a:p>
          <a:p>
            <a:endParaRPr lang="en-GB" sz="2200" dirty="0"/>
          </a:p>
          <a:p>
            <a:r>
              <a:rPr lang="en-GB" sz="2200" dirty="0"/>
              <a:t>With real quantitative values to compare, the list can be reprioritised:</a:t>
            </a:r>
          </a:p>
          <a:p>
            <a:endParaRPr lang="en-GB" sz="2200" dirty="0"/>
          </a:p>
          <a:p>
            <a:endParaRPr lang="en-GB" sz="2200" dirty="0"/>
          </a:p>
          <a:p>
            <a:endParaRPr lang="en-GB" sz="2200" dirty="0"/>
          </a:p>
          <a:p>
            <a:endParaRPr lang="en-GB" sz="2200" dirty="0"/>
          </a:p>
          <a:p>
            <a:endParaRPr lang="en-GB" sz="2200" dirty="0"/>
          </a:p>
          <a:p>
            <a:endParaRPr lang="en-GB" sz="2200" dirty="0"/>
          </a:p>
          <a:p>
            <a:endParaRPr lang="en-GB" sz="2200" dirty="0"/>
          </a:p>
          <a:p>
            <a:r>
              <a:rPr lang="en-GB" sz="2200" dirty="0"/>
              <a:t>Now the team (including PM) know the greatest potential risks!</a:t>
            </a:r>
          </a:p>
        </p:txBody>
      </p:sp>
      <p:pic>
        <p:nvPicPr>
          <p:cNvPr id="4" name="Picture 3">
            <a:extLst>
              <a:ext uri="{FF2B5EF4-FFF2-40B4-BE49-F238E27FC236}">
                <a16:creationId xmlns:a16="http://schemas.microsoft.com/office/drawing/2014/main" id="{0B088676-A875-7A31-5F61-CF175E486DC6}"/>
              </a:ext>
            </a:extLst>
          </p:cNvPr>
          <p:cNvPicPr>
            <a:picLocks noChangeAspect="1"/>
          </p:cNvPicPr>
          <p:nvPr/>
        </p:nvPicPr>
        <p:blipFill>
          <a:blip r:embed="rId3"/>
          <a:stretch>
            <a:fillRect/>
          </a:stretch>
        </p:blipFill>
        <p:spPr>
          <a:xfrm>
            <a:off x="3320229" y="966030"/>
            <a:ext cx="8308552" cy="2123815"/>
          </a:xfrm>
          <a:prstGeom prst="rect">
            <a:avLst/>
          </a:prstGeom>
        </p:spPr>
      </p:pic>
      <p:pic>
        <p:nvPicPr>
          <p:cNvPr id="6" name="Picture 5">
            <a:extLst>
              <a:ext uri="{FF2B5EF4-FFF2-40B4-BE49-F238E27FC236}">
                <a16:creationId xmlns:a16="http://schemas.microsoft.com/office/drawing/2014/main" id="{6070E6AE-216C-C271-B39F-B8F95E13BE73}"/>
              </a:ext>
            </a:extLst>
          </p:cNvPr>
          <p:cNvPicPr>
            <a:picLocks noChangeAspect="1"/>
          </p:cNvPicPr>
          <p:nvPr/>
        </p:nvPicPr>
        <p:blipFill rotWithShape="1">
          <a:blip r:embed="rId4">
            <a:extLst>
              <a:ext uri="{28A0092B-C50C-407E-A947-70E740481C1C}">
                <a14:useLocalDpi xmlns:a14="http://schemas.microsoft.com/office/drawing/2010/main" val="0"/>
              </a:ext>
            </a:extLst>
          </a:blip>
          <a:srcRect l="35180" r="35180"/>
          <a:stretch/>
        </p:blipFill>
        <p:spPr>
          <a:xfrm>
            <a:off x="20" y="369332"/>
            <a:ext cx="3221352" cy="6096782"/>
          </a:xfrm>
          <a:custGeom>
            <a:avLst/>
            <a:gdLst/>
            <a:ahLst/>
            <a:cxnLst/>
            <a:rect l="l" t="t" r="r" b="b"/>
            <a:pathLst>
              <a:path w="4049806" h="6858000">
                <a:moveTo>
                  <a:pt x="0" y="0"/>
                </a:moveTo>
                <a:lnTo>
                  <a:pt x="4018525" y="0"/>
                </a:lnTo>
                <a:lnTo>
                  <a:pt x="4019816" y="10931"/>
                </a:lnTo>
                <a:cubicBezTo>
                  <a:pt x="4034945" y="94836"/>
                  <a:pt x="4032275" y="179884"/>
                  <a:pt x="4036343" y="264297"/>
                </a:cubicBezTo>
                <a:cubicBezTo>
                  <a:pt x="4041301" y="367652"/>
                  <a:pt x="4035072" y="471135"/>
                  <a:pt x="4032911" y="574617"/>
                </a:cubicBezTo>
                <a:cubicBezTo>
                  <a:pt x="4031004" y="662717"/>
                  <a:pt x="4022232" y="750690"/>
                  <a:pt x="4025029" y="838916"/>
                </a:cubicBezTo>
                <a:cubicBezTo>
                  <a:pt x="4025029" y="841968"/>
                  <a:pt x="4025029" y="845019"/>
                  <a:pt x="4025029" y="848070"/>
                </a:cubicBezTo>
                <a:cubicBezTo>
                  <a:pt x="4017020" y="945068"/>
                  <a:pt x="4017020" y="1042576"/>
                  <a:pt x="4025029" y="1139574"/>
                </a:cubicBezTo>
                <a:cubicBezTo>
                  <a:pt x="4027609" y="1179950"/>
                  <a:pt x="4026885" y="1220466"/>
                  <a:pt x="4022868" y="1260728"/>
                </a:cubicBezTo>
                <a:cubicBezTo>
                  <a:pt x="4019054" y="1311960"/>
                  <a:pt x="4006849" y="1364083"/>
                  <a:pt x="4015621" y="1414934"/>
                </a:cubicBezTo>
                <a:cubicBezTo>
                  <a:pt x="4021367" y="1456784"/>
                  <a:pt x="4024558" y="1498940"/>
                  <a:pt x="4025156" y="1541172"/>
                </a:cubicBezTo>
                <a:cubicBezTo>
                  <a:pt x="4029478" y="1635755"/>
                  <a:pt x="4025283" y="1730847"/>
                  <a:pt x="4023757" y="1825685"/>
                </a:cubicBezTo>
                <a:cubicBezTo>
                  <a:pt x="4021850" y="1936286"/>
                  <a:pt x="4024647" y="2046634"/>
                  <a:pt x="4015748" y="2157235"/>
                </a:cubicBezTo>
                <a:cubicBezTo>
                  <a:pt x="4010790" y="2246581"/>
                  <a:pt x="4010790" y="2336130"/>
                  <a:pt x="4015748" y="2425476"/>
                </a:cubicBezTo>
                <a:cubicBezTo>
                  <a:pt x="4018164" y="2507473"/>
                  <a:pt x="4030495" y="2588454"/>
                  <a:pt x="4028461" y="2671214"/>
                </a:cubicBezTo>
                <a:cubicBezTo>
                  <a:pt x="4026046" y="2767832"/>
                  <a:pt x="4014604" y="2863940"/>
                  <a:pt x="4018164" y="2960685"/>
                </a:cubicBezTo>
                <a:cubicBezTo>
                  <a:pt x="4019816" y="3006832"/>
                  <a:pt x="4019944" y="3052980"/>
                  <a:pt x="4020961" y="3099127"/>
                </a:cubicBezTo>
                <a:cubicBezTo>
                  <a:pt x="4021978" y="3154682"/>
                  <a:pt x="4032021" y="3210110"/>
                  <a:pt x="4026427" y="3265665"/>
                </a:cubicBezTo>
                <a:cubicBezTo>
                  <a:pt x="4017147" y="3358087"/>
                  <a:pt x="3993120" y="3448857"/>
                  <a:pt x="4008121" y="3543567"/>
                </a:cubicBezTo>
                <a:cubicBezTo>
                  <a:pt x="4016384" y="3595690"/>
                  <a:pt x="4025791" y="3647940"/>
                  <a:pt x="4030495" y="3700571"/>
                </a:cubicBezTo>
                <a:cubicBezTo>
                  <a:pt x="4034690" y="3747608"/>
                  <a:pt x="4045369" y="3795408"/>
                  <a:pt x="4037233" y="3842191"/>
                </a:cubicBezTo>
                <a:cubicBezTo>
                  <a:pt x="4030368" y="3882237"/>
                  <a:pt x="4034055" y="3922282"/>
                  <a:pt x="4028715" y="3962327"/>
                </a:cubicBezTo>
                <a:cubicBezTo>
                  <a:pt x="4021723" y="4014831"/>
                  <a:pt x="4017910" y="4068352"/>
                  <a:pt x="4012697" y="4121111"/>
                </a:cubicBezTo>
                <a:cubicBezTo>
                  <a:pt x="4007866" y="4169038"/>
                  <a:pt x="4004307" y="4216838"/>
                  <a:pt x="4017020" y="4261841"/>
                </a:cubicBezTo>
                <a:cubicBezTo>
                  <a:pt x="4048039" y="4375112"/>
                  <a:pt x="4031004" y="4487748"/>
                  <a:pt x="4019308" y="4600257"/>
                </a:cubicBezTo>
                <a:cubicBezTo>
                  <a:pt x="4013587" y="4655049"/>
                  <a:pt x="4005197" y="4712765"/>
                  <a:pt x="4017910" y="4762853"/>
                </a:cubicBezTo>
                <a:cubicBezTo>
                  <a:pt x="4041428" y="4851716"/>
                  <a:pt x="4022995" y="4936764"/>
                  <a:pt x="4012824" y="5021432"/>
                </a:cubicBezTo>
                <a:cubicBezTo>
                  <a:pt x="4002654" y="5106099"/>
                  <a:pt x="4000239" y="5189495"/>
                  <a:pt x="4018037" y="5272637"/>
                </a:cubicBezTo>
                <a:cubicBezTo>
                  <a:pt x="4030495" y="5331116"/>
                  <a:pt x="4030495" y="5390612"/>
                  <a:pt x="4032021" y="5449600"/>
                </a:cubicBezTo>
                <a:cubicBezTo>
                  <a:pt x="4032911" y="5486339"/>
                  <a:pt x="4019308" y="5523842"/>
                  <a:pt x="4010282" y="5560582"/>
                </a:cubicBezTo>
                <a:cubicBezTo>
                  <a:pt x="3994009" y="5626943"/>
                  <a:pt x="3988162" y="5694321"/>
                  <a:pt x="4010282" y="5759029"/>
                </a:cubicBezTo>
                <a:cubicBezTo>
                  <a:pt x="4040793" y="5848655"/>
                  <a:pt x="4058336" y="5938407"/>
                  <a:pt x="4045623" y="6033117"/>
                </a:cubicBezTo>
                <a:cubicBezTo>
                  <a:pt x="4038377" y="6091724"/>
                  <a:pt x="4036597" y="6151347"/>
                  <a:pt x="4025664" y="6209190"/>
                </a:cubicBezTo>
                <a:cubicBezTo>
                  <a:pt x="4007358" y="6304790"/>
                  <a:pt x="4013841" y="6399882"/>
                  <a:pt x="4028461" y="6494211"/>
                </a:cubicBezTo>
                <a:cubicBezTo>
                  <a:pt x="4038542" y="6573081"/>
                  <a:pt x="4039610" y="6652829"/>
                  <a:pt x="4031639" y="6731941"/>
                </a:cubicBezTo>
                <a:lnTo>
                  <a:pt x="4022913" y="6858000"/>
                </a:lnTo>
                <a:lnTo>
                  <a:pt x="0" y="6858000"/>
                </a:lnTo>
                <a:close/>
              </a:path>
            </a:pathLst>
          </a:custGeom>
        </p:spPr>
      </p:pic>
      <p:pic>
        <p:nvPicPr>
          <p:cNvPr id="10" name="Picture 9">
            <a:extLst>
              <a:ext uri="{FF2B5EF4-FFF2-40B4-BE49-F238E27FC236}">
                <a16:creationId xmlns:a16="http://schemas.microsoft.com/office/drawing/2014/main" id="{099C0CAB-4524-200C-9171-74F2099E05D2}"/>
              </a:ext>
            </a:extLst>
          </p:cNvPr>
          <p:cNvPicPr>
            <a:picLocks noChangeAspect="1"/>
          </p:cNvPicPr>
          <p:nvPr/>
        </p:nvPicPr>
        <p:blipFill>
          <a:blip r:embed="rId5"/>
          <a:stretch>
            <a:fillRect/>
          </a:stretch>
        </p:blipFill>
        <p:spPr>
          <a:xfrm>
            <a:off x="3394212" y="3597597"/>
            <a:ext cx="8308551" cy="2123815"/>
          </a:xfrm>
          <a:prstGeom prst="rect">
            <a:avLst/>
          </a:prstGeom>
        </p:spPr>
      </p:pic>
    </p:spTree>
    <p:extLst>
      <p:ext uri="{BB962C8B-B14F-4D97-AF65-F5344CB8AC3E}">
        <p14:creationId xmlns:p14="http://schemas.microsoft.com/office/powerpoint/2010/main" val="267135719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9385F392-5EED-8BDB-B76A-1824A2681AD1}"/>
              </a:ext>
            </a:extLst>
          </p:cNvPr>
          <p:cNvPicPr>
            <a:picLocks noChangeAspect="1"/>
          </p:cNvPicPr>
          <p:nvPr/>
        </p:nvPicPr>
        <p:blipFill rotWithShape="1">
          <a:blip r:embed="rId3">
            <a:extLst>
              <a:ext uri="{28A0092B-C50C-407E-A947-70E740481C1C}">
                <a14:useLocalDpi xmlns:a14="http://schemas.microsoft.com/office/drawing/2010/main" val="0"/>
              </a:ext>
            </a:extLst>
          </a:blip>
          <a:srcRect l="35180" r="35180"/>
          <a:stretch/>
        </p:blipFill>
        <p:spPr>
          <a:xfrm>
            <a:off x="20" y="369332"/>
            <a:ext cx="3221352" cy="6096782"/>
          </a:xfrm>
          <a:custGeom>
            <a:avLst/>
            <a:gdLst/>
            <a:ahLst/>
            <a:cxnLst/>
            <a:rect l="l" t="t" r="r" b="b"/>
            <a:pathLst>
              <a:path w="4049806" h="6858000">
                <a:moveTo>
                  <a:pt x="0" y="0"/>
                </a:moveTo>
                <a:lnTo>
                  <a:pt x="4018525" y="0"/>
                </a:lnTo>
                <a:lnTo>
                  <a:pt x="4019816" y="10931"/>
                </a:lnTo>
                <a:cubicBezTo>
                  <a:pt x="4034945" y="94836"/>
                  <a:pt x="4032275" y="179884"/>
                  <a:pt x="4036343" y="264297"/>
                </a:cubicBezTo>
                <a:cubicBezTo>
                  <a:pt x="4041301" y="367652"/>
                  <a:pt x="4035072" y="471135"/>
                  <a:pt x="4032911" y="574617"/>
                </a:cubicBezTo>
                <a:cubicBezTo>
                  <a:pt x="4031004" y="662717"/>
                  <a:pt x="4022232" y="750690"/>
                  <a:pt x="4025029" y="838916"/>
                </a:cubicBezTo>
                <a:cubicBezTo>
                  <a:pt x="4025029" y="841968"/>
                  <a:pt x="4025029" y="845019"/>
                  <a:pt x="4025029" y="848070"/>
                </a:cubicBezTo>
                <a:cubicBezTo>
                  <a:pt x="4017020" y="945068"/>
                  <a:pt x="4017020" y="1042576"/>
                  <a:pt x="4025029" y="1139574"/>
                </a:cubicBezTo>
                <a:cubicBezTo>
                  <a:pt x="4027609" y="1179950"/>
                  <a:pt x="4026885" y="1220466"/>
                  <a:pt x="4022868" y="1260728"/>
                </a:cubicBezTo>
                <a:cubicBezTo>
                  <a:pt x="4019054" y="1311960"/>
                  <a:pt x="4006849" y="1364083"/>
                  <a:pt x="4015621" y="1414934"/>
                </a:cubicBezTo>
                <a:cubicBezTo>
                  <a:pt x="4021367" y="1456784"/>
                  <a:pt x="4024558" y="1498940"/>
                  <a:pt x="4025156" y="1541172"/>
                </a:cubicBezTo>
                <a:cubicBezTo>
                  <a:pt x="4029478" y="1635755"/>
                  <a:pt x="4025283" y="1730847"/>
                  <a:pt x="4023757" y="1825685"/>
                </a:cubicBezTo>
                <a:cubicBezTo>
                  <a:pt x="4021850" y="1936286"/>
                  <a:pt x="4024647" y="2046634"/>
                  <a:pt x="4015748" y="2157235"/>
                </a:cubicBezTo>
                <a:cubicBezTo>
                  <a:pt x="4010790" y="2246581"/>
                  <a:pt x="4010790" y="2336130"/>
                  <a:pt x="4015748" y="2425476"/>
                </a:cubicBezTo>
                <a:cubicBezTo>
                  <a:pt x="4018164" y="2507473"/>
                  <a:pt x="4030495" y="2588454"/>
                  <a:pt x="4028461" y="2671214"/>
                </a:cubicBezTo>
                <a:cubicBezTo>
                  <a:pt x="4026046" y="2767832"/>
                  <a:pt x="4014604" y="2863940"/>
                  <a:pt x="4018164" y="2960685"/>
                </a:cubicBezTo>
                <a:cubicBezTo>
                  <a:pt x="4019816" y="3006832"/>
                  <a:pt x="4019944" y="3052980"/>
                  <a:pt x="4020961" y="3099127"/>
                </a:cubicBezTo>
                <a:cubicBezTo>
                  <a:pt x="4021978" y="3154682"/>
                  <a:pt x="4032021" y="3210110"/>
                  <a:pt x="4026427" y="3265665"/>
                </a:cubicBezTo>
                <a:cubicBezTo>
                  <a:pt x="4017147" y="3358087"/>
                  <a:pt x="3993120" y="3448857"/>
                  <a:pt x="4008121" y="3543567"/>
                </a:cubicBezTo>
                <a:cubicBezTo>
                  <a:pt x="4016384" y="3595690"/>
                  <a:pt x="4025791" y="3647940"/>
                  <a:pt x="4030495" y="3700571"/>
                </a:cubicBezTo>
                <a:cubicBezTo>
                  <a:pt x="4034690" y="3747608"/>
                  <a:pt x="4045369" y="3795408"/>
                  <a:pt x="4037233" y="3842191"/>
                </a:cubicBezTo>
                <a:cubicBezTo>
                  <a:pt x="4030368" y="3882237"/>
                  <a:pt x="4034055" y="3922282"/>
                  <a:pt x="4028715" y="3962327"/>
                </a:cubicBezTo>
                <a:cubicBezTo>
                  <a:pt x="4021723" y="4014831"/>
                  <a:pt x="4017910" y="4068352"/>
                  <a:pt x="4012697" y="4121111"/>
                </a:cubicBezTo>
                <a:cubicBezTo>
                  <a:pt x="4007866" y="4169038"/>
                  <a:pt x="4004307" y="4216838"/>
                  <a:pt x="4017020" y="4261841"/>
                </a:cubicBezTo>
                <a:cubicBezTo>
                  <a:pt x="4048039" y="4375112"/>
                  <a:pt x="4031004" y="4487748"/>
                  <a:pt x="4019308" y="4600257"/>
                </a:cubicBezTo>
                <a:cubicBezTo>
                  <a:pt x="4013587" y="4655049"/>
                  <a:pt x="4005197" y="4712765"/>
                  <a:pt x="4017910" y="4762853"/>
                </a:cubicBezTo>
                <a:cubicBezTo>
                  <a:pt x="4041428" y="4851716"/>
                  <a:pt x="4022995" y="4936764"/>
                  <a:pt x="4012824" y="5021432"/>
                </a:cubicBezTo>
                <a:cubicBezTo>
                  <a:pt x="4002654" y="5106099"/>
                  <a:pt x="4000239" y="5189495"/>
                  <a:pt x="4018037" y="5272637"/>
                </a:cubicBezTo>
                <a:cubicBezTo>
                  <a:pt x="4030495" y="5331116"/>
                  <a:pt x="4030495" y="5390612"/>
                  <a:pt x="4032021" y="5449600"/>
                </a:cubicBezTo>
                <a:cubicBezTo>
                  <a:pt x="4032911" y="5486339"/>
                  <a:pt x="4019308" y="5523842"/>
                  <a:pt x="4010282" y="5560582"/>
                </a:cubicBezTo>
                <a:cubicBezTo>
                  <a:pt x="3994009" y="5626943"/>
                  <a:pt x="3988162" y="5694321"/>
                  <a:pt x="4010282" y="5759029"/>
                </a:cubicBezTo>
                <a:cubicBezTo>
                  <a:pt x="4040793" y="5848655"/>
                  <a:pt x="4058336" y="5938407"/>
                  <a:pt x="4045623" y="6033117"/>
                </a:cubicBezTo>
                <a:cubicBezTo>
                  <a:pt x="4038377" y="6091724"/>
                  <a:pt x="4036597" y="6151347"/>
                  <a:pt x="4025664" y="6209190"/>
                </a:cubicBezTo>
                <a:cubicBezTo>
                  <a:pt x="4007358" y="6304790"/>
                  <a:pt x="4013841" y="6399882"/>
                  <a:pt x="4028461" y="6494211"/>
                </a:cubicBezTo>
                <a:cubicBezTo>
                  <a:pt x="4038542" y="6573081"/>
                  <a:pt x="4039610" y="6652829"/>
                  <a:pt x="4031639" y="6731941"/>
                </a:cubicBezTo>
                <a:lnTo>
                  <a:pt x="4022913" y="6858000"/>
                </a:lnTo>
                <a:lnTo>
                  <a:pt x="0" y="6858000"/>
                </a:lnTo>
                <a:close/>
              </a:path>
            </a:pathLst>
          </a:custGeom>
        </p:spPr>
      </p:pic>
      <p:sp>
        <p:nvSpPr>
          <p:cNvPr id="5" name="TextBox 4">
            <a:extLst>
              <a:ext uri="{FF2B5EF4-FFF2-40B4-BE49-F238E27FC236}">
                <a16:creationId xmlns:a16="http://schemas.microsoft.com/office/drawing/2014/main" id="{D2D54484-8CEE-D063-40B3-6FDB609D0D75}"/>
              </a:ext>
            </a:extLst>
          </p:cNvPr>
          <p:cNvSpPr txBox="1"/>
          <p:nvPr/>
        </p:nvSpPr>
        <p:spPr>
          <a:xfrm>
            <a:off x="10805020" y="6466114"/>
            <a:ext cx="1386979" cy="369332"/>
          </a:xfrm>
          <a:prstGeom prst="rect">
            <a:avLst/>
          </a:prstGeom>
          <a:noFill/>
        </p:spPr>
        <p:txBody>
          <a:bodyPr wrap="square" rtlCol="0">
            <a:spAutoFit/>
          </a:bodyPr>
          <a:lstStyle/>
          <a:p>
            <a:r>
              <a:rPr lang="en-GB" dirty="0"/>
              <a:t>Slide </a:t>
            </a:r>
            <a:fld id="{53F48CF3-01F5-4279-B84F-94263A3A38F0}" type="slidenum">
              <a:rPr lang="en-GB" smtClean="0"/>
              <a:t>12</a:t>
            </a:fld>
            <a:r>
              <a:rPr lang="en-GB" dirty="0"/>
              <a:t> / 19</a:t>
            </a:r>
          </a:p>
        </p:txBody>
      </p:sp>
      <p:sp>
        <p:nvSpPr>
          <p:cNvPr id="8" name="TextBox 7">
            <a:extLst>
              <a:ext uri="{FF2B5EF4-FFF2-40B4-BE49-F238E27FC236}">
                <a16:creationId xmlns:a16="http://schemas.microsoft.com/office/drawing/2014/main" id="{C39BE701-A67E-5BFD-B044-ECF13A621788}"/>
              </a:ext>
            </a:extLst>
          </p:cNvPr>
          <p:cNvSpPr txBox="1"/>
          <p:nvPr/>
        </p:nvSpPr>
        <p:spPr>
          <a:xfrm>
            <a:off x="-1" y="0"/>
            <a:ext cx="12191999" cy="369332"/>
          </a:xfrm>
          <a:prstGeom prst="rect">
            <a:avLst/>
          </a:prstGeom>
          <a:noFill/>
        </p:spPr>
        <p:txBody>
          <a:bodyPr wrap="square" rtlCol="0">
            <a:spAutoFit/>
          </a:bodyPr>
          <a:lstStyle/>
          <a:p>
            <a:r>
              <a:rPr lang="fr-FR" dirty="0"/>
              <a:t>Module ACNA5000: 2024 / 2025		</a:t>
            </a:r>
            <a:r>
              <a:rPr lang="en-GB" b="1" dirty="0"/>
              <a:t>Risk Matrix Scenario Exercise</a:t>
            </a:r>
          </a:p>
        </p:txBody>
      </p:sp>
      <p:sp>
        <p:nvSpPr>
          <p:cNvPr id="15" name="TextBox 14">
            <a:extLst>
              <a:ext uri="{FF2B5EF4-FFF2-40B4-BE49-F238E27FC236}">
                <a16:creationId xmlns:a16="http://schemas.microsoft.com/office/drawing/2014/main" id="{97E8A5EA-BD4D-DF3A-A1EF-8B5408000DC6}"/>
              </a:ext>
            </a:extLst>
          </p:cNvPr>
          <p:cNvSpPr txBox="1"/>
          <p:nvPr/>
        </p:nvSpPr>
        <p:spPr>
          <a:xfrm>
            <a:off x="-1" y="6466114"/>
            <a:ext cx="10712741" cy="369332"/>
          </a:xfrm>
          <a:prstGeom prst="rect">
            <a:avLst/>
          </a:prstGeom>
          <a:noFill/>
        </p:spPr>
        <p:txBody>
          <a:bodyPr wrap="square" rtlCol="0">
            <a:spAutoFit/>
          </a:bodyPr>
          <a:lstStyle/>
          <a:p>
            <a:r>
              <a:rPr lang="fr-FR" dirty="0"/>
              <a:t>A. Cunningham			</a:t>
            </a:r>
            <a:r>
              <a:rPr lang="en-GB" dirty="0"/>
              <a:t> Lecture 15: Project Risk Management</a:t>
            </a:r>
          </a:p>
        </p:txBody>
      </p:sp>
      <p:sp>
        <p:nvSpPr>
          <p:cNvPr id="2" name="TextBox 1">
            <a:extLst>
              <a:ext uri="{FF2B5EF4-FFF2-40B4-BE49-F238E27FC236}">
                <a16:creationId xmlns:a16="http://schemas.microsoft.com/office/drawing/2014/main" id="{26266620-7CAA-8759-73EA-DAF7383F10D9}"/>
              </a:ext>
            </a:extLst>
          </p:cNvPr>
          <p:cNvSpPr txBox="1"/>
          <p:nvPr/>
        </p:nvSpPr>
        <p:spPr>
          <a:xfrm>
            <a:off x="10628852" y="0"/>
            <a:ext cx="1557536" cy="369332"/>
          </a:xfrm>
          <a:prstGeom prst="rect">
            <a:avLst/>
          </a:prstGeom>
          <a:noFill/>
        </p:spPr>
        <p:txBody>
          <a:bodyPr wrap="square" rtlCol="0">
            <a:spAutoFit/>
          </a:bodyPr>
          <a:lstStyle/>
          <a:p>
            <a:r>
              <a:rPr lang="en-GB" dirty="0"/>
              <a:t>20/03/2024</a:t>
            </a:r>
          </a:p>
        </p:txBody>
      </p:sp>
      <p:sp>
        <p:nvSpPr>
          <p:cNvPr id="4" name="TextBox 3">
            <a:extLst>
              <a:ext uri="{FF2B5EF4-FFF2-40B4-BE49-F238E27FC236}">
                <a16:creationId xmlns:a16="http://schemas.microsoft.com/office/drawing/2014/main" id="{3374174E-A2D4-3F9C-E3EE-32FD2B682707}"/>
              </a:ext>
            </a:extLst>
          </p:cNvPr>
          <p:cNvSpPr txBox="1"/>
          <p:nvPr/>
        </p:nvSpPr>
        <p:spPr>
          <a:xfrm>
            <a:off x="3279004" y="797510"/>
            <a:ext cx="8683255" cy="4524315"/>
          </a:xfrm>
          <a:prstGeom prst="rect">
            <a:avLst/>
          </a:prstGeom>
          <a:noFill/>
        </p:spPr>
        <p:txBody>
          <a:bodyPr wrap="square" rtlCol="0">
            <a:spAutoFit/>
          </a:bodyPr>
          <a:lstStyle/>
          <a:p>
            <a:r>
              <a:rPr lang="en-GB" sz="2400" b="1" i="0" dirty="0">
                <a:solidFill>
                  <a:srgbClr val="101423"/>
                </a:solidFill>
                <a:effectLst/>
                <a:latin typeface="Comic Sans MS" panose="030F0702030302020204" pitchFamily="66" charset="0"/>
              </a:rPr>
              <a:t>Either, using the scenario of a cooked breakfast or making a celebration cake:</a:t>
            </a:r>
          </a:p>
          <a:p>
            <a:endParaRPr lang="en-GB" sz="2400" b="1" dirty="0">
              <a:solidFill>
                <a:srgbClr val="101423"/>
              </a:solidFill>
              <a:latin typeface="Comic Sans MS" panose="030F0702030302020204" pitchFamily="66" charset="0"/>
            </a:endParaRPr>
          </a:p>
          <a:p>
            <a:r>
              <a:rPr lang="en-GB" sz="2400" b="1" i="0" dirty="0">
                <a:solidFill>
                  <a:srgbClr val="101423"/>
                </a:solidFill>
                <a:effectLst/>
                <a:latin typeface="Comic Sans MS" panose="030F0702030302020204" pitchFamily="66" charset="0"/>
              </a:rPr>
              <a:t>ACTIVITY: In groups, e</a:t>
            </a:r>
            <a:r>
              <a:rPr lang="en-GB" sz="2400" b="1" dirty="0">
                <a:solidFill>
                  <a:srgbClr val="101423"/>
                </a:solidFill>
                <a:latin typeface="Comic Sans MS" panose="030F0702030302020204" pitchFamily="66" charset="0"/>
              </a:rPr>
              <a:t>valuate the potential risks </a:t>
            </a:r>
            <a:endParaRPr lang="en-GB" sz="2400" b="1" i="0" dirty="0">
              <a:solidFill>
                <a:srgbClr val="101423"/>
              </a:solidFill>
              <a:effectLst/>
              <a:latin typeface="Comic Sans MS" panose="030F0702030302020204" pitchFamily="66" charset="0"/>
            </a:endParaRPr>
          </a:p>
          <a:p>
            <a:endParaRPr lang="en-GB" sz="2400" b="1" i="0" dirty="0">
              <a:solidFill>
                <a:srgbClr val="101423"/>
              </a:solidFill>
              <a:effectLst/>
              <a:latin typeface="Comic Sans MS" panose="030F0702030302020204" pitchFamily="66" charset="0"/>
            </a:endParaRPr>
          </a:p>
          <a:p>
            <a:r>
              <a:rPr lang="en-GB" sz="2400" dirty="0">
                <a:solidFill>
                  <a:srgbClr val="101423"/>
                </a:solidFill>
                <a:latin typeface="Comic Sans MS" panose="030F0702030302020204" pitchFamily="66" charset="0"/>
              </a:rPr>
              <a:t>1. Brainstorm the potential risks</a:t>
            </a:r>
          </a:p>
          <a:p>
            <a:endParaRPr lang="en-GB" sz="2400" i="0" dirty="0">
              <a:solidFill>
                <a:srgbClr val="101423"/>
              </a:solidFill>
              <a:effectLst/>
              <a:latin typeface="Comic Sans MS" panose="030F0702030302020204" pitchFamily="66" charset="0"/>
            </a:endParaRPr>
          </a:p>
          <a:p>
            <a:r>
              <a:rPr lang="en-GB" sz="2400" i="0" dirty="0">
                <a:solidFill>
                  <a:srgbClr val="101423"/>
                </a:solidFill>
                <a:effectLst/>
                <a:latin typeface="Comic Sans MS" panose="030F0702030302020204" pitchFamily="66" charset="0"/>
              </a:rPr>
              <a:t>2. Document them</a:t>
            </a:r>
          </a:p>
          <a:p>
            <a:endParaRPr lang="en-GB" sz="2400" dirty="0">
              <a:solidFill>
                <a:srgbClr val="101423"/>
              </a:solidFill>
              <a:latin typeface="Comic Sans MS" panose="030F0702030302020204" pitchFamily="66" charset="0"/>
            </a:endParaRPr>
          </a:p>
          <a:p>
            <a:r>
              <a:rPr lang="en-GB" sz="2400" dirty="0">
                <a:solidFill>
                  <a:srgbClr val="101423"/>
                </a:solidFill>
                <a:latin typeface="Comic Sans MS" panose="030F0702030302020204" pitchFamily="66" charset="0"/>
              </a:rPr>
              <a:t>3. </a:t>
            </a:r>
            <a:r>
              <a:rPr lang="en-GB" sz="2400" i="0" dirty="0">
                <a:solidFill>
                  <a:srgbClr val="101423"/>
                </a:solidFill>
                <a:effectLst/>
                <a:latin typeface="Comic Sans MS" panose="030F0702030302020204" pitchFamily="66" charset="0"/>
              </a:rPr>
              <a:t>Evaluate likelihood and impact</a:t>
            </a:r>
          </a:p>
          <a:p>
            <a:endParaRPr lang="en-GB" sz="2400" dirty="0">
              <a:solidFill>
                <a:srgbClr val="101423"/>
              </a:solidFill>
              <a:latin typeface="Comic Sans MS" panose="030F0702030302020204" pitchFamily="66" charset="0"/>
            </a:endParaRPr>
          </a:p>
          <a:p>
            <a:r>
              <a:rPr lang="en-GB" sz="2400" dirty="0">
                <a:solidFill>
                  <a:srgbClr val="101423"/>
                </a:solidFill>
                <a:latin typeface="Comic Sans MS" panose="030F0702030302020204" pitchFamily="66" charset="0"/>
              </a:rPr>
              <a:t>4. Produce a prioritised risk register</a:t>
            </a:r>
            <a:endParaRPr lang="en-GB" sz="2400" i="0" dirty="0">
              <a:solidFill>
                <a:srgbClr val="101423"/>
              </a:solidFill>
              <a:effectLst/>
              <a:latin typeface="Comic Sans MS" panose="030F0702030302020204" pitchFamily="66" charset="0"/>
            </a:endParaRPr>
          </a:p>
        </p:txBody>
      </p:sp>
      <p:pic>
        <p:nvPicPr>
          <p:cNvPr id="6" name="Picture 2" descr="Boundary, extent, ledge, limitation, marge, margin, rand icon - Download on  Iconfinder">
            <a:extLst>
              <a:ext uri="{FF2B5EF4-FFF2-40B4-BE49-F238E27FC236}">
                <a16:creationId xmlns:a16="http://schemas.microsoft.com/office/drawing/2014/main" id="{7337836B-CB84-32A3-C841-F0B139813D11}"/>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39133" y="542815"/>
            <a:ext cx="2143125" cy="2143125"/>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6">
            <a:extLst>
              <a:ext uri="{FF2B5EF4-FFF2-40B4-BE49-F238E27FC236}">
                <a16:creationId xmlns:a16="http://schemas.microsoft.com/office/drawing/2014/main" id="{FCB2DC8C-42BF-0BBB-7F3A-262998387AB6}"/>
              </a:ext>
            </a:extLst>
          </p:cNvPr>
          <p:cNvPicPr>
            <a:picLocks noChangeAspect="1"/>
          </p:cNvPicPr>
          <p:nvPr/>
        </p:nvPicPr>
        <p:blipFill rotWithShape="1">
          <a:blip r:embed="rId5"/>
          <a:srcRect l="20269" t="4543" r="13555" b="8717"/>
          <a:stretch/>
        </p:blipFill>
        <p:spPr>
          <a:xfrm>
            <a:off x="311889" y="369332"/>
            <a:ext cx="2551814" cy="2508547"/>
          </a:xfrm>
          <a:prstGeom prst="rect">
            <a:avLst/>
          </a:prstGeom>
        </p:spPr>
      </p:pic>
      <p:pic>
        <p:nvPicPr>
          <p:cNvPr id="5122" name="Picture 2" descr="Full English Breakfast Recipe | Brunch Recipes | Sainsbury's">
            <a:extLst>
              <a:ext uri="{FF2B5EF4-FFF2-40B4-BE49-F238E27FC236}">
                <a16:creationId xmlns:a16="http://schemas.microsoft.com/office/drawing/2014/main" id="{9B57E71B-8E67-030B-FA55-DBFAAF39C69C}"/>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8592558" y="2823813"/>
            <a:ext cx="3287553" cy="184818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5853006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D2D54484-8CEE-D063-40B3-6FDB609D0D75}"/>
              </a:ext>
            </a:extLst>
          </p:cNvPr>
          <p:cNvSpPr txBox="1"/>
          <p:nvPr/>
        </p:nvSpPr>
        <p:spPr>
          <a:xfrm>
            <a:off x="10805020" y="6466114"/>
            <a:ext cx="1386979" cy="369332"/>
          </a:xfrm>
          <a:prstGeom prst="rect">
            <a:avLst/>
          </a:prstGeom>
          <a:noFill/>
        </p:spPr>
        <p:txBody>
          <a:bodyPr wrap="square" rtlCol="0">
            <a:spAutoFit/>
          </a:bodyPr>
          <a:lstStyle/>
          <a:p>
            <a:r>
              <a:rPr lang="en-GB" dirty="0"/>
              <a:t>Slide </a:t>
            </a:r>
            <a:fld id="{53F48CF3-01F5-4279-B84F-94263A3A38F0}" type="slidenum">
              <a:rPr lang="en-GB" smtClean="0"/>
              <a:t>13</a:t>
            </a:fld>
            <a:r>
              <a:rPr lang="en-GB" dirty="0"/>
              <a:t> / 19</a:t>
            </a:r>
          </a:p>
        </p:txBody>
      </p:sp>
      <p:sp>
        <p:nvSpPr>
          <p:cNvPr id="8" name="TextBox 7">
            <a:extLst>
              <a:ext uri="{FF2B5EF4-FFF2-40B4-BE49-F238E27FC236}">
                <a16:creationId xmlns:a16="http://schemas.microsoft.com/office/drawing/2014/main" id="{C39BE701-A67E-5BFD-B044-ECF13A621788}"/>
              </a:ext>
            </a:extLst>
          </p:cNvPr>
          <p:cNvSpPr txBox="1"/>
          <p:nvPr/>
        </p:nvSpPr>
        <p:spPr>
          <a:xfrm>
            <a:off x="-1" y="0"/>
            <a:ext cx="12191999" cy="369332"/>
          </a:xfrm>
          <a:prstGeom prst="rect">
            <a:avLst/>
          </a:prstGeom>
          <a:noFill/>
        </p:spPr>
        <p:txBody>
          <a:bodyPr wrap="square" rtlCol="0">
            <a:spAutoFit/>
          </a:bodyPr>
          <a:lstStyle/>
          <a:p>
            <a:r>
              <a:rPr lang="fr-FR" dirty="0"/>
              <a:t>Module ACNA5000: 2024 / 2025		</a:t>
            </a:r>
            <a:r>
              <a:rPr lang="en-GB" b="1" dirty="0"/>
              <a:t>Mitigation</a:t>
            </a:r>
          </a:p>
        </p:txBody>
      </p:sp>
      <p:sp>
        <p:nvSpPr>
          <p:cNvPr id="15" name="TextBox 14">
            <a:extLst>
              <a:ext uri="{FF2B5EF4-FFF2-40B4-BE49-F238E27FC236}">
                <a16:creationId xmlns:a16="http://schemas.microsoft.com/office/drawing/2014/main" id="{97E8A5EA-BD4D-DF3A-A1EF-8B5408000DC6}"/>
              </a:ext>
            </a:extLst>
          </p:cNvPr>
          <p:cNvSpPr txBox="1"/>
          <p:nvPr/>
        </p:nvSpPr>
        <p:spPr>
          <a:xfrm>
            <a:off x="-1" y="6466114"/>
            <a:ext cx="10712741" cy="369332"/>
          </a:xfrm>
          <a:prstGeom prst="rect">
            <a:avLst/>
          </a:prstGeom>
          <a:noFill/>
        </p:spPr>
        <p:txBody>
          <a:bodyPr wrap="square" rtlCol="0">
            <a:spAutoFit/>
          </a:bodyPr>
          <a:lstStyle/>
          <a:p>
            <a:r>
              <a:rPr lang="fr-FR" dirty="0"/>
              <a:t>A. Cunningham			</a:t>
            </a:r>
            <a:r>
              <a:rPr lang="en-GB" dirty="0"/>
              <a:t>Lecture 15: Project Risk Management</a:t>
            </a:r>
          </a:p>
        </p:txBody>
      </p:sp>
      <p:sp>
        <p:nvSpPr>
          <p:cNvPr id="2" name="TextBox 1">
            <a:extLst>
              <a:ext uri="{FF2B5EF4-FFF2-40B4-BE49-F238E27FC236}">
                <a16:creationId xmlns:a16="http://schemas.microsoft.com/office/drawing/2014/main" id="{26266620-7CAA-8759-73EA-DAF7383F10D9}"/>
              </a:ext>
            </a:extLst>
          </p:cNvPr>
          <p:cNvSpPr txBox="1"/>
          <p:nvPr/>
        </p:nvSpPr>
        <p:spPr>
          <a:xfrm>
            <a:off x="10628852" y="0"/>
            <a:ext cx="1557536" cy="369332"/>
          </a:xfrm>
          <a:prstGeom prst="rect">
            <a:avLst/>
          </a:prstGeom>
          <a:noFill/>
        </p:spPr>
        <p:txBody>
          <a:bodyPr wrap="square" rtlCol="0">
            <a:spAutoFit/>
          </a:bodyPr>
          <a:lstStyle/>
          <a:p>
            <a:r>
              <a:rPr lang="en-GB" dirty="0"/>
              <a:t>18/02/2025</a:t>
            </a:r>
          </a:p>
        </p:txBody>
      </p:sp>
      <p:sp>
        <p:nvSpPr>
          <p:cNvPr id="4" name="TextBox 3">
            <a:extLst>
              <a:ext uri="{FF2B5EF4-FFF2-40B4-BE49-F238E27FC236}">
                <a16:creationId xmlns:a16="http://schemas.microsoft.com/office/drawing/2014/main" id="{3374174E-A2D4-3F9C-E3EE-32FD2B682707}"/>
              </a:ext>
            </a:extLst>
          </p:cNvPr>
          <p:cNvSpPr txBox="1"/>
          <p:nvPr/>
        </p:nvSpPr>
        <p:spPr>
          <a:xfrm>
            <a:off x="3221372" y="464471"/>
            <a:ext cx="8588487" cy="5632311"/>
          </a:xfrm>
          <a:prstGeom prst="rect">
            <a:avLst/>
          </a:prstGeom>
          <a:noFill/>
        </p:spPr>
        <p:txBody>
          <a:bodyPr wrap="square" rtlCol="0">
            <a:spAutoFit/>
          </a:bodyPr>
          <a:lstStyle/>
          <a:p>
            <a:pPr marL="342900" indent="-342900">
              <a:buFont typeface="Arial" panose="020B0604020202020204" pitchFamily="34" charset="0"/>
              <a:buChar char="•"/>
            </a:pPr>
            <a:r>
              <a:rPr lang="en-GB" sz="2400" dirty="0"/>
              <a:t>Demonstrating the identification, evaluation, and prioritisation of the potential risks is a good start</a:t>
            </a:r>
          </a:p>
          <a:p>
            <a:pPr marL="342900" indent="-342900">
              <a:buFont typeface="Arial" panose="020B0604020202020204" pitchFamily="34" charset="0"/>
              <a:buChar char="•"/>
            </a:pPr>
            <a:endParaRPr lang="en-GB" sz="2400" dirty="0"/>
          </a:p>
          <a:p>
            <a:pPr marL="342900" indent="-342900">
              <a:buFont typeface="Arial" panose="020B0604020202020204" pitchFamily="34" charset="0"/>
              <a:buChar char="•"/>
            </a:pPr>
            <a:r>
              <a:rPr lang="en-GB" sz="2400" dirty="0"/>
              <a:t>Through documentation and communication with the customer / stakeholder, can build confidence.</a:t>
            </a:r>
          </a:p>
          <a:p>
            <a:endParaRPr lang="en-GB" sz="2400" i="0" dirty="0">
              <a:solidFill>
                <a:srgbClr val="101423"/>
              </a:solidFill>
              <a:effectLst/>
            </a:endParaRPr>
          </a:p>
          <a:p>
            <a:pPr marL="342900" indent="-342900">
              <a:buFont typeface="Arial" panose="020B0604020202020204" pitchFamily="34" charset="0"/>
              <a:buChar char="•"/>
            </a:pPr>
            <a:r>
              <a:rPr lang="en-GB" sz="2400" dirty="0">
                <a:solidFill>
                  <a:srgbClr val="101423"/>
                </a:solidFill>
              </a:rPr>
              <a:t>However, it is the first half of the process. </a:t>
            </a:r>
          </a:p>
          <a:p>
            <a:pPr marL="342900" indent="-342900">
              <a:buFont typeface="Arial" panose="020B0604020202020204" pitchFamily="34" charset="0"/>
              <a:buChar char="•"/>
            </a:pPr>
            <a:endParaRPr lang="en-GB" sz="2400" i="0" dirty="0">
              <a:solidFill>
                <a:srgbClr val="101423"/>
              </a:solidFill>
              <a:effectLst/>
            </a:endParaRPr>
          </a:p>
          <a:p>
            <a:pPr marL="342900" indent="-342900">
              <a:buFont typeface="Arial" panose="020B0604020202020204" pitchFamily="34" charset="0"/>
              <a:buChar char="•"/>
            </a:pPr>
            <a:r>
              <a:rPr lang="en-GB" sz="2400" dirty="0">
                <a:solidFill>
                  <a:srgbClr val="101423"/>
                </a:solidFill>
              </a:rPr>
              <a:t>Ultimately, it evidences to all stakeholders that you are responsible, and you are aware of potential risks</a:t>
            </a:r>
          </a:p>
          <a:p>
            <a:pPr marL="342900" indent="-342900" algn="ctr">
              <a:buFont typeface="Arial" panose="020B0604020202020204" pitchFamily="34" charset="0"/>
              <a:buChar char="•"/>
            </a:pPr>
            <a:endParaRPr lang="en-GB" sz="2400" i="0" dirty="0">
              <a:solidFill>
                <a:srgbClr val="101423"/>
              </a:solidFill>
              <a:effectLst/>
            </a:endParaRPr>
          </a:p>
          <a:p>
            <a:pPr algn="ctr"/>
            <a:r>
              <a:rPr lang="en-GB" sz="2400" b="1" dirty="0">
                <a:solidFill>
                  <a:srgbClr val="101423"/>
                </a:solidFill>
                <a:latin typeface="Comic Sans MS" panose="030F0702030302020204" pitchFamily="66" charset="0"/>
              </a:rPr>
              <a:t>QUESTION: Does this </a:t>
            </a:r>
            <a:r>
              <a:rPr lang="en-GB" sz="2400" b="1" i="1" dirty="0">
                <a:solidFill>
                  <a:srgbClr val="101423"/>
                </a:solidFill>
                <a:latin typeface="Comic Sans MS" panose="030F0702030302020204" pitchFamily="66" charset="0"/>
              </a:rPr>
              <a:t>proactively</a:t>
            </a:r>
            <a:r>
              <a:rPr lang="en-GB" sz="2400" b="1" dirty="0">
                <a:solidFill>
                  <a:srgbClr val="101423"/>
                </a:solidFill>
                <a:latin typeface="Comic Sans MS" panose="030F0702030302020204" pitchFamily="66" charset="0"/>
              </a:rPr>
              <a:t> stop them happening?</a:t>
            </a:r>
          </a:p>
          <a:p>
            <a:endParaRPr lang="en-GB" sz="2400" b="1" i="0" dirty="0">
              <a:solidFill>
                <a:srgbClr val="101423"/>
              </a:solidFill>
              <a:effectLst/>
              <a:latin typeface="Comic Sans MS" panose="030F0702030302020204" pitchFamily="66" charset="0"/>
            </a:endParaRPr>
          </a:p>
          <a:p>
            <a:pPr marL="342900" indent="-342900">
              <a:buFont typeface="Arial" panose="020B0604020202020204" pitchFamily="34" charset="0"/>
              <a:buChar char="•"/>
            </a:pPr>
            <a:r>
              <a:rPr lang="en-GB" sz="2400" dirty="0">
                <a:solidFill>
                  <a:srgbClr val="101423"/>
                </a:solidFill>
              </a:rPr>
              <a:t>Imagine the previous scenarios, what would you do next?</a:t>
            </a:r>
            <a:endParaRPr lang="en-GB" sz="2400" b="1" i="0" dirty="0">
              <a:solidFill>
                <a:srgbClr val="101423"/>
              </a:solidFill>
              <a:effectLst/>
              <a:latin typeface="Comic Sans MS" panose="030F0702030302020204" pitchFamily="66" charset="0"/>
            </a:endParaRPr>
          </a:p>
        </p:txBody>
      </p:sp>
      <p:pic>
        <p:nvPicPr>
          <p:cNvPr id="6" name="Picture 5">
            <a:extLst>
              <a:ext uri="{FF2B5EF4-FFF2-40B4-BE49-F238E27FC236}">
                <a16:creationId xmlns:a16="http://schemas.microsoft.com/office/drawing/2014/main" id="{D9C5EB94-E0D3-DBE8-8D02-92D10E59A857}"/>
              </a:ext>
            </a:extLst>
          </p:cNvPr>
          <p:cNvPicPr>
            <a:picLocks noChangeAspect="1"/>
          </p:cNvPicPr>
          <p:nvPr/>
        </p:nvPicPr>
        <p:blipFill rotWithShape="1">
          <a:blip r:embed="rId3">
            <a:extLst>
              <a:ext uri="{28A0092B-C50C-407E-A947-70E740481C1C}">
                <a14:useLocalDpi xmlns:a14="http://schemas.microsoft.com/office/drawing/2010/main" val="0"/>
              </a:ext>
            </a:extLst>
          </a:blip>
          <a:srcRect l="35180" r="35180"/>
          <a:stretch/>
        </p:blipFill>
        <p:spPr>
          <a:xfrm>
            <a:off x="20" y="369332"/>
            <a:ext cx="3221352" cy="6096782"/>
          </a:xfrm>
          <a:custGeom>
            <a:avLst/>
            <a:gdLst/>
            <a:ahLst/>
            <a:cxnLst/>
            <a:rect l="l" t="t" r="r" b="b"/>
            <a:pathLst>
              <a:path w="4049806" h="6858000">
                <a:moveTo>
                  <a:pt x="0" y="0"/>
                </a:moveTo>
                <a:lnTo>
                  <a:pt x="4018525" y="0"/>
                </a:lnTo>
                <a:lnTo>
                  <a:pt x="4019816" y="10931"/>
                </a:lnTo>
                <a:cubicBezTo>
                  <a:pt x="4034945" y="94836"/>
                  <a:pt x="4032275" y="179884"/>
                  <a:pt x="4036343" y="264297"/>
                </a:cubicBezTo>
                <a:cubicBezTo>
                  <a:pt x="4041301" y="367652"/>
                  <a:pt x="4035072" y="471135"/>
                  <a:pt x="4032911" y="574617"/>
                </a:cubicBezTo>
                <a:cubicBezTo>
                  <a:pt x="4031004" y="662717"/>
                  <a:pt x="4022232" y="750690"/>
                  <a:pt x="4025029" y="838916"/>
                </a:cubicBezTo>
                <a:cubicBezTo>
                  <a:pt x="4025029" y="841968"/>
                  <a:pt x="4025029" y="845019"/>
                  <a:pt x="4025029" y="848070"/>
                </a:cubicBezTo>
                <a:cubicBezTo>
                  <a:pt x="4017020" y="945068"/>
                  <a:pt x="4017020" y="1042576"/>
                  <a:pt x="4025029" y="1139574"/>
                </a:cubicBezTo>
                <a:cubicBezTo>
                  <a:pt x="4027609" y="1179950"/>
                  <a:pt x="4026885" y="1220466"/>
                  <a:pt x="4022868" y="1260728"/>
                </a:cubicBezTo>
                <a:cubicBezTo>
                  <a:pt x="4019054" y="1311960"/>
                  <a:pt x="4006849" y="1364083"/>
                  <a:pt x="4015621" y="1414934"/>
                </a:cubicBezTo>
                <a:cubicBezTo>
                  <a:pt x="4021367" y="1456784"/>
                  <a:pt x="4024558" y="1498940"/>
                  <a:pt x="4025156" y="1541172"/>
                </a:cubicBezTo>
                <a:cubicBezTo>
                  <a:pt x="4029478" y="1635755"/>
                  <a:pt x="4025283" y="1730847"/>
                  <a:pt x="4023757" y="1825685"/>
                </a:cubicBezTo>
                <a:cubicBezTo>
                  <a:pt x="4021850" y="1936286"/>
                  <a:pt x="4024647" y="2046634"/>
                  <a:pt x="4015748" y="2157235"/>
                </a:cubicBezTo>
                <a:cubicBezTo>
                  <a:pt x="4010790" y="2246581"/>
                  <a:pt x="4010790" y="2336130"/>
                  <a:pt x="4015748" y="2425476"/>
                </a:cubicBezTo>
                <a:cubicBezTo>
                  <a:pt x="4018164" y="2507473"/>
                  <a:pt x="4030495" y="2588454"/>
                  <a:pt x="4028461" y="2671214"/>
                </a:cubicBezTo>
                <a:cubicBezTo>
                  <a:pt x="4026046" y="2767832"/>
                  <a:pt x="4014604" y="2863940"/>
                  <a:pt x="4018164" y="2960685"/>
                </a:cubicBezTo>
                <a:cubicBezTo>
                  <a:pt x="4019816" y="3006832"/>
                  <a:pt x="4019944" y="3052980"/>
                  <a:pt x="4020961" y="3099127"/>
                </a:cubicBezTo>
                <a:cubicBezTo>
                  <a:pt x="4021978" y="3154682"/>
                  <a:pt x="4032021" y="3210110"/>
                  <a:pt x="4026427" y="3265665"/>
                </a:cubicBezTo>
                <a:cubicBezTo>
                  <a:pt x="4017147" y="3358087"/>
                  <a:pt x="3993120" y="3448857"/>
                  <a:pt x="4008121" y="3543567"/>
                </a:cubicBezTo>
                <a:cubicBezTo>
                  <a:pt x="4016384" y="3595690"/>
                  <a:pt x="4025791" y="3647940"/>
                  <a:pt x="4030495" y="3700571"/>
                </a:cubicBezTo>
                <a:cubicBezTo>
                  <a:pt x="4034690" y="3747608"/>
                  <a:pt x="4045369" y="3795408"/>
                  <a:pt x="4037233" y="3842191"/>
                </a:cubicBezTo>
                <a:cubicBezTo>
                  <a:pt x="4030368" y="3882237"/>
                  <a:pt x="4034055" y="3922282"/>
                  <a:pt x="4028715" y="3962327"/>
                </a:cubicBezTo>
                <a:cubicBezTo>
                  <a:pt x="4021723" y="4014831"/>
                  <a:pt x="4017910" y="4068352"/>
                  <a:pt x="4012697" y="4121111"/>
                </a:cubicBezTo>
                <a:cubicBezTo>
                  <a:pt x="4007866" y="4169038"/>
                  <a:pt x="4004307" y="4216838"/>
                  <a:pt x="4017020" y="4261841"/>
                </a:cubicBezTo>
                <a:cubicBezTo>
                  <a:pt x="4048039" y="4375112"/>
                  <a:pt x="4031004" y="4487748"/>
                  <a:pt x="4019308" y="4600257"/>
                </a:cubicBezTo>
                <a:cubicBezTo>
                  <a:pt x="4013587" y="4655049"/>
                  <a:pt x="4005197" y="4712765"/>
                  <a:pt x="4017910" y="4762853"/>
                </a:cubicBezTo>
                <a:cubicBezTo>
                  <a:pt x="4041428" y="4851716"/>
                  <a:pt x="4022995" y="4936764"/>
                  <a:pt x="4012824" y="5021432"/>
                </a:cubicBezTo>
                <a:cubicBezTo>
                  <a:pt x="4002654" y="5106099"/>
                  <a:pt x="4000239" y="5189495"/>
                  <a:pt x="4018037" y="5272637"/>
                </a:cubicBezTo>
                <a:cubicBezTo>
                  <a:pt x="4030495" y="5331116"/>
                  <a:pt x="4030495" y="5390612"/>
                  <a:pt x="4032021" y="5449600"/>
                </a:cubicBezTo>
                <a:cubicBezTo>
                  <a:pt x="4032911" y="5486339"/>
                  <a:pt x="4019308" y="5523842"/>
                  <a:pt x="4010282" y="5560582"/>
                </a:cubicBezTo>
                <a:cubicBezTo>
                  <a:pt x="3994009" y="5626943"/>
                  <a:pt x="3988162" y="5694321"/>
                  <a:pt x="4010282" y="5759029"/>
                </a:cubicBezTo>
                <a:cubicBezTo>
                  <a:pt x="4040793" y="5848655"/>
                  <a:pt x="4058336" y="5938407"/>
                  <a:pt x="4045623" y="6033117"/>
                </a:cubicBezTo>
                <a:cubicBezTo>
                  <a:pt x="4038377" y="6091724"/>
                  <a:pt x="4036597" y="6151347"/>
                  <a:pt x="4025664" y="6209190"/>
                </a:cubicBezTo>
                <a:cubicBezTo>
                  <a:pt x="4007358" y="6304790"/>
                  <a:pt x="4013841" y="6399882"/>
                  <a:pt x="4028461" y="6494211"/>
                </a:cubicBezTo>
                <a:cubicBezTo>
                  <a:pt x="4038542" y="6573081"/>
                  <a:pt x="4039610" y="6652829"/>
                  <a:pt x="4031639" y="6731941"/>
                </a:cubicBezTo>
                <a:lnTo>
                  <a:pt x="4022913" y="6858000"/>
                </a:lnTo>
                <a:lnTo>
                  <a:pt x="0" y="6858000"/>
                </a:lnTo>
                <a:close/>
              </a:path>
            </a:pathLst>
          </a:custGeom>
        </p:spPr>
      </p:pic>
    </p:spTree>
    <p:extLst>
      <p:ext uri="{BB962C8B-B14F-4D97-AF65-F5344CB8AC3E}">
        <p14:creationId xmlns:p14="http://schemas.microsoft.com/office/powerpoint/2010/main" val="190078524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D6B62E8-5AF6-20CC-8137-D12D27DCD120}"/>
            </a:ext>
          </a:extLst>
        </p:cNvPr>
        <p:cNvGrpSpPr/>
        <p:nvPr/>
      </p:nvGrpSpPr>
      <p:grpSpPr>
        <a:xfrm>
          <a:off x="0" y="0"/>
          <a:ext cx="0" cy="0"/>
          <a:chOff x="0" y="0"/>
          <a:chExt cx="0" cy="0"/>
        </a:xfrm>
      </p:grpSpPr>
      <p:sp>
        <p:nvSpPr>
          <p:cNvPr id="5" name="TextBox 4">
            <a:extLst>
              <a:ext uri="{FF2B5EF4-FFF2-40B4-BE49-F238E27FC236}">
                <a16:creationId xmlns:a16="http://schemas.microsoft.com/office/drawing/2014/main" id="{CC67C29E-80B8-AF43-E7C7-665BAC7B460C}"/>
              </a:ext>
            </a:extLst>
          </p:cNvPr>
          <p:cNvSpPr txBox="1"/>
          <p:nvPr/>
        </p:nvSpPr>
        <p:spPr>
          <a:xfrm>
            <a:off x="10805020" y="6466114"/>
            <a:ext cx="1386979" cy="369332"/>
          </a:xfrm>
          <a:prstGeom prst="rect">
            <a:avLst/>
          </a:prstGeom>
          <a:noFill/>
        </p:spPr>
        <p:txBody>
          <a:bodyPr wrap="square" rtlCol="0">
            <a:spAutoFit/>
          </a:bodyPr>
          <a:lstStyle/>
          <a:p>
            <a:r>
              <a:rPr lang="en-GB" dirty="0"/>
              <a:t>Slide </a:t>
            </a:r>
            <a:fld id="{53F48CF3-01F5-4279-B84F-94263A3A38F0}" type="slidenum">
              <a:rPr lang="en-GB" smtClean="0"/>
              <a:t>14</a:t>
            </a:fld>
            <a:r>
              <a:rPr lang="en-GB" dirty="0"/>
              <a:t> / 19</a:t>
            </a:r>
          </a:p>
        </p:txBody>
      </p:sp>
      <p:sp>
        <p:nvSpPr>
          <p:cNvPr id="8" name="TextBox 7">
            <a:extLst>
              <a:ext uri="{FF2B5EF4-FFF2-40B4-BE49-F238E27FC236}">
                <a16:creationId xmlns:a16="http://schemas.microsoft.com/office/drawing/2014/main" id="{B1F3D0D7-059F-C60C-CB70-9C080A5D70EC}"/>
              </a:ext>
            </a:extLst>
          </p:cNvPr>
          <p:cNvSpPr txBox="1"/>
          <p:nvPr/>
        </p:nvSpPr>
        <p:spPr>
          <a:xfrm>
            <a:off x="-1" y="0"/>
            <a:ext cx="12191999" cy="369332"/>
          </a:xfrm>
          <a:prstGeom prst="rect">
            <a:avLst/>
          </a:prstGeom>
          <a:noFill/>
        </p:spPr>
        <p:txBody>
          <a:bodyPr wrap="square" rtlCol="0">
            <a:spAutoFit/>
          </a:bodyPr>
          <a:lstStyle/>
          <a:p>
            <a:r>
              <a:rPr lang="fr-FR" dirty="0"/>
              <a:t>Module ACNA5000: 2024 / 2025		</a:t>
            </a:r>
            <a:r>
              <a:rPr lang="en-GB" b="1" dirty="0"/>
              <a:t>Mitigation</a:t>
            </a:r>
          </a:p>
        </p:txBody>
      </p:sp>
      <p:sp>
        <p:nvSpPr>
          <p:cNvPr id="15" name="TextBox 14">
            <a:extLst>
              <a:ext uri="{FF2B5EF4-FFF2-40B4-BE49-F238E27FC236}">
                <a16:creationId xmlns:a16="http://schemas.microsoft.com/office/drawing/2014/main" id="{3A67F330-2DB1-A6ED-FD1C-102160B5ED81}"/>
              </a:ext>
            </a:extLst>
          </p:cNvPr>
          <p:cNvSpPr txBox="1"/>
          <p:nvPr/>
        </p:nvSpPr>
        <p:spPr>
          <a:xfrm>
            <a:off x="-1" y="6466114"/>
            <a:ext cx="10712741" cy="369332"/>
          </a:xfrm>
          <a:prstGeom prst="rect">
            <a:avLst/>
          </a:prstGeom>
          <a:noFill/>
        </p:spPr>
        <p:txBody>
          <a:bodyPr wrap="square" rtlCol="0">
            <a:spAutoFit/>
          </a:bodyPr>
          <a:lstStyle/>
          <a:p>
            <a:r>
              <a:rPr lang="fr-FR" dirty="0"/>
              <a:t>A. Cunningham			</a:t>
            </a:r>
            <a:r>
              <a:rPr lang="en-GB" dirty="0"/>
              <a:t>Lecture 15: Project Risk Management</a:t>
            </a:r>
          </a:p>
        </p:txBody>
      </p:sp>
      <p:sp>
        <p:nvSpPr>
          <p:cNvPr id="2" name="TextBox 1">
            <a:extLst>
              <a:ext uri="{FF2B5EF4-FFF2-40B4-BE49-F238E27FC236}">
                <a16:creationId xmlns:a16="http://schemas.microsoft.com/office/drawing/2014/main" id="{44A09CB0-C477-E653-6F08-AB2387400BB5}"/>
              </a:ext>
            </a:extLst>
          </p:cNvPr>
          <p:cNvSpPr txBox="1"/>
          <p:nvPr/>
        </p:nvSpPr>
        <p:spPr>
          <a:xfrm>
            <a:off x="10628852" y="0"/>
            <a:ext cx="1557536" cy="369332"/>
          </a:xfrm>
          <a:prstGeom prst="rect">
            <a:avLst/>
          </a:prstGeom>
          <a:noFill/>
        </p:spPr>
        <p:txBody>
          <a:bodyPr wrap="square" rtlCol="0">
            <a:spAutoFit/>
          </a:bodyPr>
          <a:lstStyle/>
          <a:p>
            <a:r>
              <a:rPr lang="en-GB" dirty="0"/>
              <a:t>18/02/2025</a:t>
            </a:r>
          </a:p>
        </p:txBody>
      </p:sp>
      <p:sp>
        <p:nvSpPr>
          <p:cNvPr id="4" name="TextBox 3">
            <a:extLst>
              <a:ext uri="{FF2B5EF4-FFF2-40B4-BE49-F238E27FC236}">
                <a16:creationId xmlns:a16="http://schemas.microsoft.com/office/drawing/2014/main" id="{3B789BAE-3619-B33E-785E-AF4EEE15802C}"/>
              </a:ext>
            </a:extLst>
          </p:cNvPr>
          <p:cNvSpPr txBox="1"/>
          <p:nvPr/>
        </p:nvSpPr>
        <p:spPr>
          <a:xfrm>
            <a:off x="3221371" y="464471"/>
            <a:ext cx="9063393" cy="5262979"/>
          </a:xfrm>
          <a:prstGeom prst="rect">
            <a:avLst/>
          </a:prstGeom>
          <a:noFill/>
        </p:spPr>
        <p:txBody>
          <a:bodyPr wrap="square" rtlCol="0">
            <a:spAutoFit/>
          </a:bodyPr>
          <a:lstStyle/>
          <a:p>
            <a:pPr marL="342900" indent="-342900">
              <a:buFont typeface="Arial" panose="020B0604020202020204" pitchFamily="34" charset="0"/>
              <a:buChar char="•"/>
            </a:pPr>
            <a:r>
              <a:rPr lang="en-GB" sz="2400" dirty="0"/>
              <a:t>In order to manage risks, the PM needs to put into planning a process for how to mitigate them </a:t>
            </a:r>
          </a:p>
          <a:p>
            <a:pPr marL="342900" indent="-342900">
              <a:buFont typeface="Arial" panose="020B0604020202020204" pitchFamily="34" charset="0"/>
              <a:buChar char="•"/>
            </a:pPr>
            <a:endParaRPr lang="en-GB" sz="2400" dirty="0"/>
          </a:p>
          <a:p>
            <a:pPr marL="342900" indent="-342900">
              <a:buFont typeface="Arial" panose="020B0604020202020204" pitchFamily="34" charset="0"/>
              <a:buChar char="•"/>
            </a:pPr>
            <a:r>
              <a:rPr lang="en-GB" sz="2400" dirty="0"/>
              <a:t>Prevention - where events can be prevented from happening</a:t>
            </a:r>
          </a:p>
          <a:p>
            <a:pPr marL="342900" indent="-342900">
              <a:buFont typeface="Arial" panose="020B0604020202020204" pitchFamily="34" charset="0"/>
              <a:buChar char="•"/>
            </a:pPr>
            <a:endParaRPr lang="en-GB" sz="2400" dirty="0"/>
          </a:p>
          <a:p>
            <a:pPr marL="342900" indent="-342900">
              <a:buFont typeface="Arial" panose="020B0604020202020204" pitchFamily="34" charset="0"/>
              <a:buChar char="•"/>
            </a:pPr>
            <a:r>
              <a:rPr lang="en-GB" sz="2400" dirty="0"/>
              <a:t>Impact reduction – where events are inevitable</a:t>
            </a:r>
          </a:p>
          <a:p>
            <a:pPr marL="342900" indent="-342900">
              <a:buFont typeface="Arial" panose="020B0604020202020204" pitchFamily="34" charset="0"/>
              <a:buChar char="•"/>
            </a:pPr>
            <a:endParaRPr lang="en-GB" sz="2400" b="1" i="0" dirty="0">
              <a:solidFill>
                <a:srgbClr val="101423"/>
              </a:solidFill>
              <a:effectLst/>
              <a:latin typeface="Comic Sans MS" panose="030F0702030302020204" pitchFamily="66" charset="0"/>
            </a:endParaRPr>
          </a:p>
          <a:p>
            <a:pPr marL="342900" indent="-342900">
              <a:buFont typeface="Arial" panose="020B0604020202020204" pitchFamily="34" charset="0"/>
              <a:buChar char="•"/>
            </a:pPr>
            <a:r>
              <a:rPr lang="en-GB" sz="2400" i="0" dirty="0">
                <a:solidFill>
                  <a:srgbClr val="101423"/>
                </a:solidFill>
                <a:effectLst/>
              </a:rPr>
              <a:t>The second part of the process is to </a:t>
            </a:r>
            <a:r>
              <a:rPr lang="en-GB" sz="2400" b="1" i="0" dirty="0">
                <a:solidFill>
                  <a:srgbClr val="101423"/>
                </a:solidFill>
                <a:effectLst/>
              </a:rPr>
              <a:t>identify the best response </a:t>
            </a:r>
            <a:r>
              <a:rPr lang="en-GB" sz="2400" i="0" dirty="0">
                <a:solidFill>
                  <a:srgbClr val="101423"/>
                </a:solidFill>
                <a:effectLst/>
              </a:rPr>
              <a:t>and </a:t>
            </a:r>
            <a:r>
              <a:rPr lang="en-GB" sz="2400" b="1" i="0" dirty="0">
                <a:solidFill>
                  <a:srgbClr val="101423"/>
                </a:solidFill>
                <a:effectLst/>
              </a:rPr>
              <a:t>assign responsibility to monitor and manage </a:t>
            </a:r>
            <a:r>
              <a:rPr lang="en-GB" sz="2400" i="0" dirty="0">
                <a:solidFill>
                  <a:srgbClr val="101423"/>
                </a:solidFill>
                <a:effectLst/>
              </a:rPr>
              <a:t>the event if it occurs.</a:t>
            </a:r>
          </a:p>
          <a:p>
            <a:pPr marL="342900" indent="-342900">
              <a:buFont typeface="Arial" panose="020B0604020202020204" pitchFamily="34" charset="0"/>
              <a:buChar char="•"/>
            </a:pPr>
            <a:endParaRPr lang="en-GB" sz="2400" dirty="0">
              <a:solidFill>
                <a:srgbClr val="101423"/>
              </a:solidFill>
            </a:endParaRPr>
          </a:p>
          <a:p>
            <a:pPr marL="342900" indent="-342900">
              <a:buFont typeface="Arial" panose="020B0604020202020204" pitchFamily="34" charset="0"/>
              <a:buChar char="•"/>
            </a:pPr>
            <a:r>
              <a:rPr lang="en-GB" sz="2400" dirty="0">
                <a:solidFill>
                  <a:srgbClr val="101423"/>
                </a:solidFill>
              </a:rPr>
              <a:t>The team need to be aware of their responsibility to manage tasks / processes to known avoid issues occurring</a:t>
            </a:r>
          </a:p>
          <a:p>
            <a:pPr marL="342900" indent="-342900">
              <a:buFont typeface="Arial" panose="020B0604020202020204" pitchFamily="34" charset="0"/>
              <a:buChar char="•"/>
            </a:pPr>
            <a:endParaRPr lang="en-GB" sz="2400" i="0" dirty="0">
              <a:solidFill>
                <a:srgbClr val="101423"/>
              </a:solidFill>
              <a:effectLst/>
            </a:endParaRPr>
          </a:p>
          <a:p>
            <a:pPr marL="342900" indent="-342900">
              <a:buFont typeface="Arial" panose="020B0604020202020204" pitchFamily="34" charset="0"/>
              <a:buChar char="•"/>
            </a:pPr>
            <a:r>
              <a:rPr lang="en-GB" sz="2400" dirty="0">
                <a:solidFill>
                  <a:srgbClr val="101423"/>
                </a:solidFill>
              </a:rPr>
              <a:t>Therefore, the Risk Register needs to be updated and communicated</a:t>
            </a:r>
            <a:endParaRPr lang="en-GB" sz="2400" i="0" dirty="0">
              <a:solidFill>
                <a:srgbClr val="101423"/>
              </a:solidFill>
              <a:effectLst/>
            </a:endParaRPr>
          </a:p>
        </p:txBody>
      </p:sp>
      <p:pic>
        <p:nvPicPr>
          <p:cNvPr id="6" name="Picture 5">
            <a:extLst>
              <a:ext uri="{FF2B5EF4-FFF2-40B4-BE49-F238E27FC236}">
                <a16:creationId xmlns:a16="http://schemas.microsoft.com/office/drawing/2014/main" id="{3501B48C-7987-A4A2-988E-14D7C41B2A9D}"/>
              </a:ext>
            </a:extLst>
          </p:cNvPr>
          <p:cNvPicPr>
            <a:picLocks noChangeAspect="1"/>
          </p:cNvPicPr>
          <p:nvPr/>
        </p:nvPicPr>
        <p:blipFill rotWithShape="1">
          <a:blip r:embed="rId3">
            <a:extLst>
              <a:ext uri="{28A0092B-C50C-407E-A947-70E740481C1C}">
                <a14:useLocalDpi xmlns:a14="http://schemas.microsoft.com/office/drawing/2010/main" val="0"/>
              </a:ext>
            </a:extLst>
          </a:blip>
          <a:srcRect l="35180" r="35180"/>
          <a:stretch/>
        </p:blipFill>
        <p:spPr>
          <a:xfrm>
            <a:off x="20" y="369332"/>
            <a:ext cx="3221352" cy="6096782"/>
          </a:xfrm>
          <a:custGeom>
            <a:avLst/>
            <a:gdLst/>
            <a:ahLst/>
            <a:cxnLst/>
            <a:rect l="l" t="t" r="r" b="b"/>
            <a:pathLst>
              <a:path w="4049806" h="6858000">
                <a:moveTo>
                  <a:pt x="0" y="0"/>
                </a:moveTo>
                <a:lnTo>
                  <a:pt x="4018525" y="0"/>
                </a:lnTo>
                <a:lnTo>
                  <a:pt x="4019816" y="10931"/>
                </a:lnTo>
                <a:cubicBezTo>
                  <a:pt x="4034945" y="94836"/>
                  <a:pt x="4032275" y="179884"/>
                  <a:pt x="4036343" y="264297"/>
                </a:cubicBezTo>
                <a:cubicBezTo>
                  <a:pt x="4041301" y="367652"/>
                  <a:pt x="4035072" y="471135"/>
                  <a:pt x="4032911" y="574617"/>
                </a:cubicBezTo>
                <a:cubicBezTo>
                  <a:pt x="4031004" y="662717"/>
                  <a:pt x="4022232" y="750690"/>
                  <a:pt x="4025029" y="838916"/>
                </a:cubicBezTo>
                <a:cubicBezTo>
                  <a:pt x="4025029" y="841968"/>
                  <a:pt x="4025029" y="845019"/>
                  <a:pt x="4025029" y="848070"/>
                </a:cubicBezTo>
                <a:cubicBezTo>
                  <a:pt x="4017020" y="945068"/>
                  <a:pt x="4017020" y="1042576"/>
                  <a:pt x="4025029" y="1139574"/>
                </a:cubicBezTo>
                <a:cubicBezTo>
                  <a:pt x="4027609" y="1179950"/>
                  <a:pt x="4026885" y="1220466"/>
                  <a:pt x="4022868" y="1260728"/>
                </a:cubicBezTo>
                <a:cubicBezTo>
                  <a:pt x="4019054" y="1311960"/>
                  <a:pt x="4006849" y="1364083"/>
                  <a:pt x="4015621" y="1414934"/>
                </a:cubicBezTo>
                <a:cubicBezTo>
                  <a:pt x="4021367" y="1456784"/>
                  <a:pt x="4024558" y="1498940"/>
                  <a:pt x="4025156" y="1541172"/>
                </a:cubicBezTo>
                <a:cubicBezTo>
                  <a:pt x="4029478" y="1635755"/>
                  <a:pt x="4025283" y="1730847"/>
                  <a:pt x="4023757" y="1825685"/>
                </a:cubicBezTo>
                <a:cubicBezTo>
                  <a:pt x="4021850" y="1936286"/>
                  <a:pt x="4024647" y="2046634"/>
                  <a:pt x="4015748" y="2157235"/>
                </a:cubicBezTo>
                <a:cubicBezTo>
                  <a:pt x="4010790" y="2246581"/>
                  <a:pt x="4010790" y="2336130"/>
                  <a:pt x="4015748" y="2425476"/>
                </a:cubicBezTo>
                <a:cubicBezTo>
                  <a:pt x="4018164" y="2507473"/>
                  <a:pt x="4030495" y="2588454"/>
                  <a:pt x="4028461" y="2671214"/>
                </a:cubicBezTo>
                <a:cubicBezTo>
                  <a:pt x="4026046" y="2767832"/>
                  <a:pt x="4014604" y="2863940"/>
                  <a:pt x="4018164" y="2960685"/>
                </a:cubicBezTo>
                <a:cubicBezTo>
                  <a:pt x="4019816" y="3006832"/>
                  <a:pt x="4019944" y="3052980"/>
                  <a:pt x="4020961" y="3099127"/>
                </a:cubicBezTo>
                <a:cubicBezTo>
                  <a:pt x="4021978" y="3154682"/>
                  <a:pt x="4032021" y="3210110"/>
                  <a:pt x="4026427" y="3265665"/>
                </a:cubicBezTo>
                <a:cubicBezTo>
                  <a:pt x="4017147" y="3358087"/>
                  <a:pt x="3993120" y="3448857"/>
                  <a:pt x="4008121" y="3543567"/>
                </a:cubicBezTo>
                <a:cubicBezTo>
                  <a:pt x="4016384" y="3595690"/>
                  <a:pt x="4025791" y="3647940"/>
                  <a:pt x="4030495" y="3700571"/>
                </a:cubicBezTo>
                <a:cubicBezTo>
                  <a:pt x="4034690" y="3747608"/>
                  <a:pt x="4045369" y="3795408"/>
                  <a:pt x="4037233" y="3842191"/>
                </a:cubicBezTo>
                <a:cubicBezTo>
                  <a:pt x="4030368" y="3882237"/>
                  <a:pt x="4034055" y="3922282"/>
                  <a:pt x="4028715" y="3962327"/>
                </a:cubicBezTo>
                <a:cubicBezTo>
                  <a:pt x="4021723" y="4014831"/>
                  <a:pt x="4017910" y="4068352"/>
                  <a:pt x="4012697" y="4121111"/>
                </a:cubicBezTo>
                <a:cubicBezTo>
                  <a:pt x="4007866" y="4169038"/>
                  <a:pt x="4004307" y="4216838"/>
                  <a:pt x="4017020" y="4261841"/>
                </a:cubicBezTo>
                <a:cubicBezTo>
                  <a:pt x="4048039" y="4375112"/>
                  <a:pt x="4031004" y="4487748"/>
                  <a:pt x="4019308" y="4600257"/>
                </a:cubicBezTo>
                <a:cubicBezTo>
                  <a:pt x="4013587" y="4655049"/>
                  <a:pt x="4005197" y="4712765"/>
                  <a:pt x="4017910" y="4762853"/>
                </a:cubicBezTo>
                <a:cubicBezTo>
                  <a:pt x="4041428" y="4851716"/>
                  <a:pt x="4022995" y="4936764"/>
                  <a:pt x="4012824" y="5021432"/>
                </a:cubicBezTo>
                <a:cubicBezTo>
                  <a:pt x="4002654" y="5106099"/>
                  <a:pt x="4000239" y="5189495"/>
                  <a:pt x="4018037" y="5272637"/>
                </a:cubicBezTo>
                <a:cubicBezTo>
                  <a:pt x="4030495" y="5331116"/>
                  <a:pt x="4030495" y="5390612"/>
                  <a:pt x="4032021" y="5449600"/>
                </a:cubicBezTo>
                <a:cubicBezTo>
                  <a:pt x="4032911" y="5486339"/>
                  <a:pt x="4019308" y="5523842"/>
                  <a:pt x="4010282" y="5560582"/>
                </a:cubicBezTo>
                <a:cubicBezTo>
                  <a:pt x="3994009" y="5626943"/>
                  <a:pt x="3988162" y="5694321"/>
                  <a:pt x="4010282" y="5759029"/>
                </a:cubicBezTo>
                <a:cubicBezTo>
                  <a:pt x="4040793" y="5848655"/>
                  <a:pt x="4058336" y="5938407"/>
                  <a:pt x="4045623" y="6033117"/>
                </a:cubicBezTo>
                <a:cubicBezTo>
                  <a:pt x="4038377" y="6091724"/>
                  <a:pt x="4036597" y="6151347"/>
                  <a:pt x="4025664" y="6209190"/>
                </a:cubicBezTo>
                <a:cubicBezTo>
                  <a:pt x="4007358" y="6304790"/>
                  <a:pt x="4013841" y="6399882"/>
                  <a:pt x="4028461" y="6494211"/>
                </a:cubicBezTo>
                <a:cubicBezTo>
                  <a:pt x="4038542" y="6573081"/>
                  <a:pt x="4039610" y="6652829"/>
                  <a:pt x="4031639" y="6731941"/>
                </a:cubicBezTo>
                <a:lnTo>
                  <a:pt x="4022913" y="6858000"/>
                </a:lnTo>
                <a:lnTo>
                  <a:pt x="0" y="6858000"/>
                </a:lnTo>
                <a:close/>
              </a:path>
            </a:pathLst>
          </a:custGeom>
        </p:spPr>
      </p:pic>
    </p:spTree>
    <p:extLst>
      <p:ext uri="{BB962C8B-B14F-4D97-AF65-F5344CB8AC3E}">
        <p14:creationId xmlns:p14="http://schemas.microsoft.com/office/powerpoint/2010/main" val="384778610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D0D5B9C-0D67-1495-09CC-6153F1E4F56A}"/>
            </a:ext>
          </a:extLst>
        </p:cNvPr>
        <p:cNvGrpSpPr/>
        <p:nvPr/>
      </p:nvGrpSpPr>
      <p:grpSpPr>
        <a:xfrm>
          <a:off x="0" y="0"/>
          <a:ext cx="0" cy="0"/>
          <a:chOff x="0" y="0"/>
          <a:chExt cx="0" cy="0"/>
        </a:xfrm>
      </p:grpSpPr>
      <p:sp>
        <p:nvSpPr>
          <p:cNvPr id="5" name="TextBox 4">
            <a:extLst>
              <a:ext uri="{FF2B5EF4-FFF2-40B4-BE49-F238E27FC236}">
                <a16:creationId xmlns:a16="http://schemas.microsoft.com/office/drawing/2014/main" id="{03D1BEC9-552F-E384-3980-D77D46718BBA}"/>
              </a:ext>
            </a:extLst>
          </p:cNvPr>
          <p:cNvSpPr txBox="1"/>
          <p:nvPr/>
        </p:nvSpPr>
        <p:spPr>
          <a:xfrm>
            <a:off x="10805020" y="6466114"/>
            <a:ext cx="1386979" cy="369332"/>
          </a:xfrm>
          <a:prstGeom prst="rect">
            <a:avLst/>
          </a:prstGeom>
          <a:noFill/>
        </p:spPr>
        <p:txBody>
          <a:bodyPr wrap="square" rtlCol="0">
            <a:spAutoFit/>
          </a:bodyPr>
          <a:lstStyle/>
          <a:p>
            <a:r>
              <a:rPr lang="en-GB" dirty="0"/>
              <a:t>Slide </a:t>
            </a:r>
            <a:fld id="{53F48CF3-01F5-4279-B84F-94263A3A38F0}" type="slidenum">
              <a:rPr lang="en-GB" smtClean="0"/>
              <a:t>15</a:t>
            </a:fld>
            <a:r>
              <a:rPr lang="en-GB" dirty="0"/>
              <a:t> / 19</a:t>
            </a:r>
          </a:p>
        </p:txBody>
      </p:sp>
      <p:sp>
        <p:nvSpPr>
          <p:cNvPr id="8" name="TextBox 7">
            <a:extLst>
              <a:ext uri="{FF2B5EF4-FFF2-40B4-BE49-F238E27FC236}">
                <a16:creationId xmlns:a16="http://schemas.microsoft.com/office/drawing/2014/main" id="{DF4D6E1D-B5F8-9B2C-BFF0-02E6CA9C9FFA}"/>
              </a:ext>
            </a:extLst>
          </p:cNvPr>
          <p:cNvSpPr txBox="1"/>
          <p:nvPr/>
        </p:nvSpPr>
        <p:spPr>
          <a:xfrm>
            <a:off x="-1" y="0"/>
            <a:ext cx="12191999" cy="369332"/>
          </a:xfrm>
          <a:prstGeom prst="rect">
            <a:avLst/>
          </a:prstGeom>
          <a:noFill/>
        </p:spPr>
        <p:txBody>
          <a:bodyPr wrap="square" rtlCol="0">
            <a:spAutoFit/>
          </a:bodyPr>
          <a:lstStyle/>
          <a:p>
            <a:r>
              <a:rPr lang="fr-FR" dirty="0"/>
              <a:t>Module ACNA5000: 2024 / 2025		</a:t>
            </a:r>
            <a:r>
              <a:rPr lang="en-GB" b="1" dirty="0"/>
              <a:t>Live document</a:t>
            </a:r>
          </a:p>
        </p:txBody>
      </p:sp>
      <p:sp>
        <p:nvSpPr>
          <p:cNvPr id="15" name="TextBox 14">
            <a:extLst>
              <a:ext uri="{FF2B5EF4-FFF2-40B4-BE49-F238E27FC236}">
                <a16:creationId xmlns:a16="http://schemas.microsoft.com/office/drawing/2014/main" id="{86C9D797-0244-2746-FD43-A004DB22FB7F}"/>
              </a:ext>
            </a:extLst>
          </p:cNvPr>
          <p:cNvSpPr txBox="1"/>
          <p:nvPr/>
        </p:nvSpPr>
        <p:spPr>
          <a:xfrm>
            <a:off x="-1" y="6466114"/>
            <a:ext cx="10712741" cy="369332"/>
          </a:xfrm>
          <a:prstGeom prst="rect">
            <a:avLst/>
          </a:prstGeom>
          <a:noFill/>
        </p:spPr>
        <p:txBody>
          <a:bodyPr wrap="square" rtlCol="0">
            <a:spAutoFit/>
          </a:bodyPr>
          <a:lstStyle/>
          <a:p>
            <a:r>
              <a:rPr lang="fr-FR" dirty="0"/>
              <a:t>A. Cunningham			</a:t>
            </a:r>
            <a:r>
              <a:rPr lang="en-GB" dirty="0"/>
              <a:t>Lecture 15: Project Risk Management</a:t>
            </a:r>
          </a:p>
        </p:txBody>
      </p:sp>
      <p:sp>
        <p:nvSpPr>
          <p:cNvPr id="2" name="TextBox 1">
            <a:extLst>
              <a:ext uri="{FF2B5EF4-FFF2-40B4-BE49-F238E27FC236}">
                <a16:creationId xmlns:a16="http://schemas.microsoft.com/office/drawing/2014/main" id="{B935D0F3-1394-188F-DDDC-80047DF4EE39}"/>
              </a:ext>
            </a:extLst>
          </p:cNvPr>
          <p:cNvSpPr txBox="1"/>
          <p:nvPr/>
        </p:nvSpPr>
        <p:spPr>
          <a:xfrm>
            <a:off x="10628852" y="0"/>
            <a:ext cx="1557536" cy="369332"/>
          </a:xfrm>
          <a:prstGeom prst="rect">
            <a:avLst/>
          </a:prstGeom>
          <a:noFill/>
        </p:spPr>
        <p:txBody>
          <a:bodyPr wrap="square" rtlCol="0">
            <a:spAutoFit/>
          </a:bodyPr>
          <a:lstStyle/>
          <a:p>
            <a:r>
              <a:rPr lang="en-GB" dirty="0"/>
              <a:t>18/02/2025</a:t>
            </a:r>
          </a:p>
        </p:txBody>
      </p:sp>
      <p:pic>
        <p:nvPicPr>
          <p:cNvPr id="7" name="Picture 6">
            <a:extLst>
              <a:ext uri="{FF2B5EF4-FFF2-40B4-BE49-F238E27FC236}">
                <a16:creationId xmlns:a16="http://schemas.microsoft.com/office/drawing/2014/main" id="{35D3E8F7-E9D1-A188-1D26-BB7B89C2E88C}"/>
              </a:ext>
            </a:extLst>
          </p:cNvPr>
          <p:cNvPicPr>
            <a:picLocks noChangeAspect="1"/>
          </p:cNvPicPr>
          <p:nvPr/>
        </p:nvPicPr>
        <p:blipFill>
          <a:blip r:embed="rId3"/>
          <a:stretch>
            <a:fillRect/>
          </a:stretch>
        </p:blipFill>
        <p:spPr>
          <a:xfrm>
            <a:off x="468558" y="1017867"/>
            <a:ext cx="11029950" cy="3257550"/>
          </a:xfrm>
          <a:prstGeom prst="rect">
            <a:avLst/>
          </a:prstGeom>
        </p:spPr>
      </p:pic>
      <p:sp>
        <p:nvSpPr>
          <p:cNvPr id="9" name="TextBox 8">
            <a:extLst>
              <a:ext uri="{FF2B5EF4-FFF2-40B4-BE49-F238E27FC236}">
                <a16:creationId xmlns:a16="http://schemas.microsoft.com/office/drawing/2014/main" id="{16DA4B8D-5C84-B5C3-A8D1-DC4B27B3A0A0}"/>
              </a:ext>
            </a:extLst>
          </p:cNvPr>
          <p:cNvSpPr txBox="1"/>
          <p:nvPr/>
        </p:nvSpPr>
        <p:spPr>
          <a:xfrm>
            <a:off x="126073" y="478156"/>
            <a:ext cx="11714921" cy="5847755"/>
          </a:xfrm>
          <a:prstGeom prst="rect">
            <a:avLst/>
          </a:prstGeom>
          <a:noFill/>
        </p:spPr>
        <p:txBody>
          <a:bodyPr wrap="square" rtlCol="0">
            <a:spAutoFit/>
          </a:bodyPr>
          <a:lstStyle>
            <a:defPPr>
              <a:defRPr lang="en-US"/>
            </a:defPPr>
            <a:lvl1pPr>
              <a:defRPr sz="2400"/>
            </a:lvl1pPr>
          </a:lstStyle>
          <a:p>
            <a:r>
              <a:rPr lang="en-GB" sz="2200" dirty="0"/>
              <a:t>Communicate this Risk Register internally and externally so everyone is aware of their responsibility.</a:t>
            </a:r>
          </a:p>
          <a:p>
            <a:endParaRPr lang="en-GB" sz="2200" dirty="0"/>
          </a:p>
          <a:p>
            <a:endParaRPr lang="en-GB" sz="2200" dirty="0"/>
          </a:p>
          <a:p>
            <a:endParaRPr lang="en-GB" sz="2200" dirty="0"/>
          </a:p>
          <a:p>
            <a:endParaRPr lang="en-GB" sz="2200" dirty="0"/>
          </a:p>
          <a:p>
            <a:endParaRPr lang="en-GB" sz="2200" dirty="0"/>
          </a:p>
          <a:p>
            <a:endParaRPr lang="en-GB" sz="2200" dirty="0"/>
          </a:p>
          <a:p>
            <a:endParaRPr lang="en-GB" sz="2200" dirty="0"/>
          </a:p>
          <a:p>
            <a:endParaRPr lang="en-GB" sz="2200" dirty="0"/>
          </a:p>
          <a:p>
            <a:endParaRPr lang="en-GB" sz="2200" dirty="0"/>
          </a:p>
          <a:p>
            <a:endParaRPr lang="en-GB" sz="2200" dirty="0"/>
          </a:p>
          <a:p>
            <a:endParaRPr lang="en-GB" sz="2200" dirty="0"/>
          </a:p>
          <a:p>
            <a:r>
              <a:rPr lang="en-GB" sz="2200" dirty="0"/>
              <a:t>Most importantly, remember this process is not complete for as long as the project is running.</a:t>
            </a:r>
          </a:p>
          <a:p>
            <a:endParaRPr lang="en-GB" sz="2200" dirty="0"/>
          </a:p>
          <a:p>
            <a:r>
              <a:rPr lang="en-GB" sz="2200" dirty="0"/>
              <a:t>All staff should regularly review risks and communicate any further risks / changes to existing risks.</a:t>
            </a:r>
          </a:p>
          <a:p>
            <a:endParaRPr lang="en-GB" sz="2200" dirty="0"/>
          </a:p>
          <a:p>
            <a:r>
              <a:rPr lang="en-GB" sz="2200" dirty="0"/>
              <a:t>The document can be updated, and communicated either routinely or after each edit.</a:t>
            </a:r>
          </a:p>
        </p:txBody>
      </p:sp>
    </p:spTree>
    <p:extLst>
      <p:ext uri="{BB962C8B-B14F-4D97-AF65-F5344CB8AC3E}">
        <p14:creationId xmlns:p14="http://schemas.microsoft.com/office/powerpoint/2010/main" val="123088212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D2D54484-8CEE-D063-40B3-6FDB609D0D75}"/>
              </a:ext>
            </a:extLst>
          </p:cNvPr>
          <p:cNvSpPr txBox="1"/>
          <p:nvPr/>
        </p:nvSpPr>
        <p:spPr>
          <a:xfrm>
            <a:off x="10805020" y="6466114"/>
            <a:ext cx="1386979" cy="369332"/>
          </a:xfrm>
          <a:prstGeom prst="rect">
            <a:avLst/>
          </a:prstGeom>
          <a:noFill/>
        </p:spPr>
        <p:txBody>
          <a:bodyPr wrap="square" rtlCol="0">
            <a:spAutoFit/>
          </a:bodyPr>
          <a:lstStyle/>
          <a:p>
            <a:r>
              <a:rPr lang="en-GB" dirty="0"/>
              <a:t>Slide </a:t>
            </a:r>
            <a:fld id="{53F48CF3-01F5-4279-B84F-94263A3A38F0}" type="slidenum">
              <a:rPr lang="en-GB" smtClean="0"/>
              <a:t>16</a:t>
            </a:fld>
            <a:r>
              <a:rPr lang="en-GB" dirty="0"/>
              <a:t> / 19</a:t>
            </a:r>
          </a:p>
        </p:txBody>
      </p:sp>
      <p:sp>
        <p:nvSpPr>
          <p:cNvPr id="8" name="TextBox 7">
            <a:extLst>
              <a:ext uri="{FF2B5EF4-FFF2-40B4-BE49-F238E27FC236}">
                <a16:creationId xmlns:a16="http://schemas.microsoft.com/office/drawing/2014/main" id="{C39BE701-A67E-5BFD-B044-ECF13A621788}"/>
              </a:ext>
            </a:extLst>
          </p:cNvPr>
          <p:cNvSpPr txBox="1"/>
          <p:nvPr/>
        </p:nvSpPr>
        <p:spPr>
          <a:xfrm>
            <a:off x="-1" y="0"/>
            <a:ext cx="12191999" cy="369332"/>
          </a:xfrm>
          <a:prstGeom prst="rect">
            <a:avLst/>
          </a:prstGeom>
          <a:noFill/>
        </p:spPr>
        <p:txBody>
          <a:bodyPr wrap="square" rtlCol="0">
            <a:spAutoFit/>
          </a:bodyPr>
          <a:lstStyle/>
          <a:p>
            <a:r>
              <a:rPr lang="fr-FR" dirty="0"/>
              <a:t>Module ACNA5000: 2024 / 2025		</a:t>
            </a:r>
            <a:r>
              <a:rPr lang="fr-FR" b="1" dirty="0" err="1"/>
              <a:t>Summary</a:t>
            </a:r>
            <a:endParaRPr lang="en-GB" b="1" dirty="0"/>
          </a:p>
        </p:txBody>
      </p:sp>
      <p:sp>
        <p:nvSpPr>
          <p:cNvPr id="12" name="TextBox 11">
            <a:extLst>
              <a:ext uri="{FF2B5EF4-FFF2-40B4-BE49-F238E27FC236}">
                <a16:creationId xmlns:a16="http://schemas.microsoft.com/office/drawing/2014/main" id="{38C4A143-C346-A5D7-3DFF-2CAF7FBCDBED}"/>
              </a:ext>
            </a:extLst>
          </p:cNvPr>
          <p:cNvSpPr txBox="1"/>
          <p:nvPr/>
        </p:nvSpPr>
        <p:spPr>
          <a:xfrm>
            <a:off x="3392557" y="369332"/>
            <a:ext cx="8488018" cy="6001643"/>
          </a:xfrm>
          <a:prstGeom prst="rect">
            <a:avLst/>
          </a:prstGeom>
          <a:noFill/>
        </p:spPr>
        <p:txBody>
          <a:bodyPr wrap="square" rtlCol="0">
            <a:spAutoFit/>
          </a:bodyPr>
          <a:lstStyle/>
          <a:p>
            <a:r>
              <a:rPr lang="en-GB" sz="2400" dirty="0"/>
              <a:t>In this lecture we covered:</a:t>
            </a:r>
          </a:p>
          <a:p>
            <a:endParaRPr lang="en-GB" sz="2400" dirty="0"/>
          </a:p>
          <a:p>
            <a:pPr marL="800100" lvl="1" indent="-342900">
              <a:buFont typeface="Arial" panose="020B0604020202020204" pitchFamily="34" charset="0"/>
              <a:buChar char="•"/>
            </a:pPr>
            <a:r>
              <a:rPr lang="en-GB" sz="2400" dirty="0"/>
              <a:t>The inevitability and sources of change (and therefore, risk)</a:t>
            </a:r>
          </a:p>
          <a:p>
            <a:pPr marL="800100" lvl="1" indent="-342900">
              <a:buFont typeface="Arial" panose="020B0604020202020204" pitchFamily="34" charset="0"/>
              <a:buChar char="•"/>
            </a:pPr>
            <a:endParaRPr lang="en-GB" sz="2400" dirty="0"/>
          </a:p>
          <a:p>
            <a:pPr marL="800100" lvl="1" indent="-342900">
              <a:buFont typeface="Arial" panose="020B0604020202020204" pitchFamily="34" charset="0"/>
              <a:buChar char="•"/>
            </a:pPr>
            <a:r>
              <a:rPr lang="en-GB" sz="2400" dirty="0"/>
              <a:t>The need for being proactive as opposed to reactive</a:t>
            </a:r>
          </a:p>
          <a:p>
            <a:pPr marL="800100" lvl="1" indent="-342900">
              <a:buFont typeface="Arial" panose="020B0604020202020204" pitchFamily="34" charset="0"/>
              <a:buChar char="•"/>
            </a:pPr>
            <a:endParaRPr lang="en-GB" sz="2400" dirty="0"/>
          </a:p>
          <a:p>
            <a:pPr marL="800100" lvl="1" indent="-342900">
              <a:buFont typeface="Arial" panose="020B0604020202020204" pitchFamily="34" charset="0"/>
              <a:buChar char="•"/>
            </a:pPr>
            <a:r>
              <a:rPr lang="en-GB" sz="2400" dirty="0"/>
              <a:t>Methods for identifying potential risks</a:t>
            </a:r>
          </a:p>
          <a:p>
            <a:pPr marL="800100" lvl="1" indent="-342900">
              <a:buFont typeface="Arial" panose="020B0604020202020204" pitchFamily="34" charset="0"/>
              <a:buChar char="•"/>
            </a:pPr>
            <a:endParaRPr lang="en-GB" sz="2400" dirty="0"/>
          </a:p>
          <a:p>
            <a:pPr marL="800100" lvl="1" indent="-342900">
              <a:buFont typeface="Arial" panose="020B0604020202020204" pitchFamily="34" charset="0"/>
              <a:buChar char="•"/>
            </a:pPr>
            <a:r>
              <a:rPr lang="en-GB" sz="2400" dirty="0"/>
              <a:t>The use of a Risk Register to calculate risk scores and prioritise risks</a:t>
            </a:r>
          </a:p>
          <a:p>
            <a:pPr marL="800100" lvl="1" indent="-342900">
              <a:buFont typeface="Arial" panose="020B0604020202020204" pitchFamily="34" charset="0"/>
              <a:buChar char="•"/>
            </a:pPr>
            <a:endParaRPr lang="en-GB" sz="2400" dirty="0"/>
          </a:p>
          <a:p>
            <a:pPr marL="800100" lvl="1" indent="-342900">
              <a:buFont typeface="Arial" panose="020B0604020202020204" pitchFamily="34" charset="0"/>
              <a:buChar char="•"/>
            </a:pPr>
            <a:r>
              <a:rPr lang="en-GB" sz="2400" dirty="0"/>
              <a:t>The need to assign roles and responsibilities to mitigate against known risks</a:t>
            </a:r>
          </a:p>
          <a:p>
            <a:pPr marL="800100" lvl="1" indent="-342900">
              <a:buFont typeface="Arial" panose="020B0604020202020204" pitchFamily="34" charset="0"/>
              <a:buChar char="•"/>
            </a:pPr>
            <a:endParaRPr lang="en-GB" sz="2400" dirty="0"/>
          </a:p>
          <a:p>
            <a:pPr marL="800100" lvl="1" indent="-342900">
              <a:buFont typeface="Arial" panose="020B0604020202020204" pitchFamily="34" charset="0"/>
              <a:buChar char="•"/>
            </a:pPr>
            <a:r>
              <a:rPr lang="en-GB" sz="2400" dirty="0"/>
              <a:t>The need to communicate risks and keep the review live</a:t>
            </a:r>
          </a:p>
          <a:p>
            <a:pPr marL="800100" lvl="1" indent="-342900">
              <a:buFont typeface="Arial" panose="020B0604020202020204" pitchFamily="34" charset="0"/>
              <a:buChar char="•"/>
            </a:pPr>
            <a:endParaRPr lang="en-GB" sz="2400" dirty="0"/>
          </a:p>
        </p:txBody>
      </p:sp>
      <p:sp>
        <p:nvSpPr>
          <p:cNvPr id="2" name="TextBox 1">
            <a:extLst>
              <a:ext uri="{FF2B5EF4-FFF2-40B4-BE49-F238E27FC236}">
                <a16:creationId xmlns:a16="http://schemas.microsoft.com/office/drawing/2014/main" id="{752E0601-DD22-998D-06AE-0CBA00C967CA}"/>
              </a:ext>
            </a:extLst>
          </p:cNvPr>
          <p:cNvSpPr txBox="1"/>
          <p:nvPr/>
        </p:nvSpPr>
        <p:spPr>
          <a:xfrm>
            <a:off x="-1" y="6466114"/>
            <a:ext cx="10712741" cy="369332"/>
          </a:xfrm>
          <a:prstGeom prst="rect">
            <a:avLst/>
          </a:prstGeom>
          <a:noFill/>
        </p:spPr>
        <p:txBody>
          <a:bodyPr wrap="square" rtlCol="0">
            <a:spAutoFit/>
          </a:bodyPr>
          <a:lstStyle/>
          <a:p>
            <a:r>
              <a:rPr lang="fr-FR" dirty="0"/>
              <a:t>A. Cunningham			</a:t>
            </a:r>
            <a:r>
              <a:rPr lang="en-GB" dirty="0"/>
              <a:t>Lecture 15: Project Risk Management</a:t>
            </a:r>
          </a:p>
        </p:txBody>
      </p:sp>
      <p:sp>
        <p:nvSpPr>
          <p:cNvPr id="3" name="TextBox 2">
            <a:extLst>
              <a:ext uri="{FF2B5EF4-FFF2-40B4-BE49-F238E27FC236}">
                <a16:creationId xmlns:a16="http://schemas.microsoft.com/office/drawing/2014/main" id="{FC166DDA-B509-215E-99A6-F662175F2F0F}"/>
              </a:ext>
            </a:extLst>
          </p:cNvPr>
          <p:cNvSpPr txBox="1"/>
          <p:nvPr/>
        </p:nvSpPr>
        <p:spPr>
          <a:xfrm>
            <a:off x="10628852" y="0"/>
            <a:ext cx="1557536" cy="369332"/>
          </a:xfrm>
          <a:prstGeom prst="rect">
            <a:avLst/>
          </a:prstGeom>
          <a:noFill/>
        </p:spPr>
        <p:txBody>
          <a:bodyPr wrap="square" rtlCol="0">
            <a:spAutoFit/>
          </a:bodyPr>
          <a:lstStyle/>
          <a:p>
            <a:r>
              <a:rPr lang="en-GB" dirty="0"/>
              <a:t>18/02/2025</a:t>
            </a:r>
          </a:p>
        </p:txBody>
      </p:sp>
      <p:pic>
        <p:nvPicPr>
          <p:cNvPr id="4" name="Picture 3">
            <a:extLst>
              <a:ext uri="{FF2B5EF4-FFF2-40B4-BE49-F238E27FC236}">
                <a16:creationId xmlns:a16="http://schemas.microsoft.com/office/drawing/2014/main" id="{F79909D8-9244-19E4-D8A8-D80BA3CCE959}"/>
              </a:ext>
            </a:extLst>
          </p:cNvPr>
          <p:cNvPicPr>
            <a:picLocks noChangeAspect="1"/>
          </p:cNvPicPr>
          <p:nvPr/>
        </p:nvPicPr>
        <p:blipFill rotWithShape="1">
          <a:blip r:embed="rId3">
            <a:extLst>
              <a:ext uri="{28A0092B-C50C-407E-A947-70E740481C1C}">
                <a14:useLocalDpi xmlns:a14="http://schemas.microsoft.com/office/drawing/2010/main" val="0"/>
              </a:ext>
            </a:extLst>
          </a:blip>
          <a:srcRect l="35180" r="35180"/>
          <a:stretch/>
        </p:blipFill>
        <p:spPr>
          <a:xfrm>
            <a:off x="20" y="369332"/>
            <a:ext cx="3221352" cy="6096782"/>
          </a:xfrm>
          <a:custGeom>
            <a:avLst/>
            <a:gdLst/>
            <a:ahLst/>
            <a:cxnLst/>
            <a:rect l="l" t="t" r="r" b="b"/>
            <a:pathLst>
              <a:path w="4049806" h="6858000">
                <a:moveTo>
                  <a:pt x="0" y="0"/>
                </a:moveTo>
                <a:lnTo>
                  <a:pt x="4018525" y="0"/>
                </a:lnTo>
                <a:lnTo>
                  <a:pt x="4019816" y="10931"/>
                </a:lnTo>
                <a:cubicBezTo>
                  <a:pt x="4034945" y="94836"/>
                  <a:pt x="4032275" y="179884"/>
                  <a:pt x="4036343" y="264297"/>
                </a:cubicBezTo>
                <a:cubicBezTo>
                  <a:pt x="4041301" y="367652"/>
                  <a:pt x="4035072" y="471135"/>
                  <a:pt x="4032911" y="574617"/>
                </a:cubicBezTo>
                <a:cubicBezTo>
                  <a:pt x="4031004" y="662717"/>
                  <a:pt x="4022232" y="750690"/>
                  <a:pt x="4025029" y="838916"/>
                </a:cubicBezTo>
                <a:cubicBezTo>
                  <a:pt x="4025029" y="841968"/>
                  <a:pt x="4025029" y="845019"/>
                  <a:pt x="4025029" y="848070"/>
                </a:cubicBezTo>
                <a:cubicBezTo>
                  <a:pt x="4017020" y="945068"/>
                  <a:pt x="4017020" y="1042576"/>
                  <a:pt x="4025029" y="1139574"/>
                </a:cubicBezTo>
                <a:cubicBezTo>
                  <a:pt x="4027609" y="1179950"/>
                  <a:pt x="4026885" y="1220466"/>
                  <a:pt x="4022868" y="1260728"/>
                </a:cubicBezTo>
                <a:cubicBezTo>
                  <a:pt x="4019054" y="1311960"/>
                  <a:pt x="4006849" y="1364083"/>
                  <a:pt x="4015621" y="1414934"/>
                </a:cubicBezTo>
                <a:cubicBezTo>
                  <a:pt x="4021367" y="1456784"/>
                  <a:pt x="4024558" y="1498940"/>
                  <a:pt x="4025156" y="1541172"/>
                </a:cubicBezTo>
                <a:cubicBezTo>
                  <a:pt x="4029478" y="1635755"/>
                  <a:pt x="4025283" y="1730847"/>
                  <a:pt x="4023757" y="1825685"/>
                </a:cubicBezTo>
                <a:cubicBezTo>
                  <a:pt x="4021850" y="1936286"/>
                  <a:pt x="4024647" y="2046634"/>
                  <a:pt x="4015748" y="2157235"/>
                </a:cubicBezTo>
                <a:cubicBezTo>
                  <a:pt x="4010790" y="2246581"/>
                  <a:pt x="4010790" y="2336130"/>
                  <a:pt x="4015748" y="2425476"/>
                </a:cubicBezTo>
                <a:cubicBezTo>
                  <a:pt x="4018164" y="2507473"/>
                  <a:pt x="4030495" y="2588454"/>
                  <a:pt x="4028461" y="2671214"/>
                </a:cubicBezTo>
                <a:cubicBezTo>
                  <a:pt x="4026046" y="2767832"/>
                  <a:pt x="4014604" y="2863940"/>
                  <a:pt x="4018164" y="2960685"/>
                </a:cubicBezTo>
                <a:cubicBezTo>
                  <a:pt x="4019816" y="3006832"/>
                  <a:pt x="4019944" y="3052980"/>
                  <a:pt x="4020961" y="3099127"/>
                </a:cubicBezTo>
                <a:cubicBezTo>
                  <a:pt x="4021978" y="3154682"/>
                  <a:pt x="4032021" y="3210110"/>
                  <a:pt x="4026427" y="3265665"/>
                </a:cubicBezTo>
                <a:cubicBezTo>
                  <a:pt x="4017147" y="3358087"/>
                  <a:pt x="3993120" y="3448857"/>
                  <a:pt x="4008121" y="3543567"/>
                </a:cubicBezTo>
                <a:cubicBezTo>
                  <a:pt x="4016384" y="3595690"/>
                  <a:pt x="4025791" y="3647940"/>
                  <a:pt x="4030495" y="3700571"/>
                </a:cubicBezTo>
                <a:cubicBezTo>
                  <a:pt x="4034690" y="3747608"/>
                  <a:pt x="4045369" y="3795408"/>
                  <a:pt x="4037233" y="3842191"/>
                </a:cubicBezTo>
                <a:cubicBezTo>
                  <a:pt x="4030368" y="3882237"/>
                  <a:pt x="4034055" y="3922282"/>
                  <a:pt x="4028715" y="3962327"/>
                </a:cubicBezTo>
                <a:cubicBezTo>
                  <a:pt x="4021723" y="4014831"/>
                  <a:pt x="4017910" y="4068352"/>
                  <a:pt x="4012697" y="4121111"/>
                </a:cubicBezTo>
                <a:cubicBezTo>
                  <a:pt x="4007866" y="4169038"/>
                  <a:pt x="4004307" y="4216838"/>
                  <a:pt x="4017020" y="4261841"/>
                </a:cubicBezTo>
                <a:cubicBezTo>
                  <a:pt x="4048039" y="4375112"/>
                  <a:pt x="4031004" y="4487748"/>
                  <a:pt x="4019308" y="4600257"/>
                </a:cubicBezTo>
                <a:cubicBezTo>
                  <a:pt x="4013587" y="4655049"/>
                  <a:pt x="4005197" y="4712765"/>
                  <a:pt x="4017910" y="4762853"/>
                </a:cubicBezTo>
                <a:cubicBezTo>
                  <a:pt x="4041428" y="4851716"/>
                  <a:pt x="4022995" y="4936764"/>
                  <a:pt x="4012824" y="5021432"/>
                </a:cubicBezTo>
                <a:cubicBezTo>
                  <a:pt x="4002654" y="5106099"/>
                  <a:pt x="4000239" y="5189495"/>
                  <a:pt x="4018037" y="5272637"/>
                </a:cubicBezTo>
                <a:cubicBezTo>
                  <a:pt x="4030495" y="5331116"/>
                  <a:pt x="4030495" y="5390612"/>
                  <a:pt x="4032021" y="5449600"/>
                </a:cubicBezTo>
                <a:cubicBezTo>
                  <a:pt x="4032911" y="5486339"/>
                  <a:pt x="4019308" y="5523842"/>
                  <a:pt x="4010282" y="5560582"/>
                </a:cubicBezTo>
                <a:cubicBezTo>
                  <a:pt x="3994009" y="5626943"/>
                  <a:pt x="3988162" y="5694321"/>
                  <a:pt x="4010282" y="5759029"/>
                </a:cubicBezTo>
                <a:cubicBezTo>
                  <a:pt x="4040793" y="5848655"/>
                  <a:pt x="4058336" y="5938407"/>
                  <a:pt x="4045623" y="6033117"/>
                </a:cubicBezTo>
                <a:cubicBezTo>
                  <a:pt x="4038377" y="6091724"/>
                  <a:pt x="4036597" y="6151347"/>
                  <a:pt x="4025664" y="6209190"/>
                </a:cubicBezTo>
                <a:cubicBezTo>
                  <a:pt x="4007358" y="6304790"/>
                  <a:pt x="4013841" y="6399882"/>
                  <a:pt x="4028461" y="6494211"/>
                </a:cubicBezTo>
                <a:cubicBezTo>
                  <a:pt x="4038542" y="6573081"/>
                  <a:pt x="4039610" y="6652829"/>
                  <a:pt x="4031639" y="6731941"/>
                </a:cubicBezTo>
                <a:lnTo>
                  <a:pt x="4022913" y="6858000"/>
                </a:lnTo>
                <a:lnTo>
                  <a:pt x="0" y="6858000"/>
                </a:lnTo>
                <a:close/>
              </a:path>
            </a:pathLst>
          </a:custGeom>
        </p:spPr>
      </p:pic>
    </p:spTree>
    <p:extLst>
      <p:ext uri="{BB962C8B-B14F-4D97-AF65-F5344CB8AC3E}">
        <p14:creationId xmlns:p14="http://schemas.microsoft.com/office/powerpoint/2010/main" val="599868862"/>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D2D54484-8CEE-D063-40B3-6FDB609D0D75}"/>
              </a:ext>
            </a:extLst>
          </p:cNvPr>
          <p:cNvSpPr txBox="1"/>
          <p:nvPr/>
        </p:nvSpPr>
        <p:spPr>
          <a:xfrm>
            <a:off x="10805020" y="6466114"/>
            <a:ext cx="1386979" cy="369332"/>
          </a:xfrm>
          <a:prstGeom prst="rect">
            <a:avLst/>
          </a:prstGeom>
          <a:noFill/>
        </p:spPr>
        <p:txBody>
          <a:bodyPr wrap="square" rtlCol="0">
            <a:spAutoFit/>
          </a:bodyPr>
          <a:lstStyle/>
          <a:p>
            <a:r>
              <a:rPr lang="en-GB" dirty="0"/>
              <a:t>Slide </a:t>
            </a:r>
            <a:fld id="{53F48CF3-01F5-4279-B84F-94263A3A38F0}" type="slidenum">
              <a:rPr lang="en-GB" smtClean="0"/>
              <a:t>17</a:t>
            </a:fld>
            <a:r>
              <a:rPr lang="en-GB" dirty="0"/>
              <a:t> / 19</a:t>
            </a:r>
          </a:p>
        </p:txBody>
      </p:sp>
      <p:sp>
        <p:nvSpPr>
          <p:cNvPr id="8" name="TextBox 7">
            <a:extLst>
              <a:ext uri="{FF2B5EF4-FFF2-40B4-BE49-F238E27FC236}">
                <a16:creationId xmlns:a16="http://schemas.microsoft.com/office/drawing/2014/main" id="{C39BE701-A67E-5BFD-B044-ECF13A621788}"/>
              </a:ext>
            </a:extLst>
          </p:cNvPr>
          <p:cNvSpPr txBox="1"/>
          <p:nvPr/>
        </p:nvSpPr>
        <p:spPr>
          <a:xfrm>
            <a:off x="-1" y="0"/>
            <a:ext cx="12191999" cy="369332"/>
          </a:xfrm>
          <a:prstGeom prst="rect">
            <a:avLst/>
          </a:prstGeom>
          <a:noFill/>
        </p:spPr>
        <p:txBody>
          <a:bodyPr wrap="square" rtlCol="0">
            <a:spAutoFit/>
          </a:bodyPr>
          <a:lstStyle/>
          <a:p>
            <a:r>
              <a:rPr lang="fr-FR" dirty="0"/>
              <a:t>Module ACNA5000: 2024 / 2025		</a:t>
            </a:r>
            <a:r>
              <a:rPr lang="fr-FR" b="1" dirty="0"/>
              <a:t>Next Session</a:t>
            </a:r>
            <a:endParaRPr lang="en-GB" b="1" dirty="0"/>
          </a:p>
        </p:txBody>
      </p:sp>
      <p:sp>
        <p:nvSpPr>
          <p:cNvPr id="12" name="TextBox 11">
            <a:extLst>
              <a:ext uri="{FF2B5EF4-FFF2-40B4-BE49-F238E27FC236}">
                <a16:creationId xmlns:a16="http://schemas.microsoft.com/office/drawing/2014/main" id="{38C4A143-C346-A5D7-3DFF-2CAF7FBCDBED}"/>
              </a:ext>
            </a:extLst>
          </p:cNvPr>
          <p:cNvSpPr txBox="1"/>
          <p:nvPr/>
        </p:nvSpPr>
        <p:spPr>
          <a:xfrm>
            <a:off x="3313652" y="470629"/>
            <a:ext cx="8382162" cy="5940088"/>
          </a:xfrm>
          <a:prstGeom prst="rect">
            <a:avLst/>
          </a:prstGeom>
          <a:noFill/>
        </p:spPr>
        <p:txBody>
          <a:bodyPr wrap="square" rtlCol="0">
            <a:spAutoFit/>
          </a:bodyPr>
          <a:lstStyle/>
          <a:p>
            <a:r>
              <a:rPr lang="en-GB" sz="2400" dirty="0"/>
              <a:t>The next lecture will cover:</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sz="2400" dirty="0"/>
              <a:t>Report Writing</a:t>
            </a:r>
          </a:p>
          <a:p>
            <a:endParaRPr lang="en-GB" sz="2400" dirty="0"/>
          </a:p>
          <a:p>
            <a:r>
              <a:rPr lang="en-GB" sz="2400" dirty="0"/>
              <a:t>Suggested activities: </a:t>
            </a:r>
          </a:p>
          <a:p>
            <a:pPr marL="800100" lvl="1" indent="-342900">
              <a:buFontTx/>
              <a:buChar char="-"/>
            </a:pPr>
            <a:r>
              <a:rPr lang="en-GB" sz="2400" dirty="0"/>
              <a:t>Begin to assess the potential risks in your theoretical project design</a:t>
            </a:r>
          </a:p>
          <a:p>
            <a:pPr marL="800100" lvl="1" indent="-342900">
              <a:buFontTx/>
              <a:buChar char="-"/>
            </a:pPr>
            <a:endParaRPr lang="en-GB" sz="2400" dirty="0"/>
          </a:p>
          <a:p>
            <a:pPr marL="800100" lvl="1" indent="-342900">
              <a:buFontTx/>
              <a:buChar char="-"/>
            </a:pPr>
            <a:r>
              <a:rPr lang="en-GB" sz="2400" dirty="0"/>
              <a:t>Visit the Association of Project Managers website </a:t>
            </a:r>
          </a:p>
          <a:p>
            <a:pPr lvl="1"/>
            <a:r>
              <a:rPr lang="en-GB" sz="2000" dirty="0"/>
              <a:t>(</a:t>
            </a:r>
            <a:r>
              <a:rPr lang="en-GB" sz="2000" dirty="0">
                <a:hlinkClick r:id="rId3"/>
              </a:rPr>
              <a:t>APM | Chartered Membership Organisation.</a:t>
            </a:r>
            <a:r>
              <a:rPr lang="en-GB" sz="2000" dirty="0"/>
              <a:t>: https://www.apm.org.uk/)</a:t>
            </a:r>
          </a:p>
          <a:p>
            <a:endParaRPr lang="en-GB" sz="2400" dirty="0"/>
          </a:p>
          <a:p>
            <a:endParaRPr lang="en-GB" sz="2400" dirty="0"/>
          </a:p>
          <a:p>
            <a:r>
              <a:rPr lang="en-GB" sz="2400" dirty="0"/>
              <a:t>Suggested reading:</a:t>
            </a:r>
          </a:p>
          <a:p>
            <a:pPr lvl="1"/>
            <a:r>
              <a:rPr lang="en-GB" sz="2400" b="0" i="0" dirty="0">
                <a:solidFill>
                  <a:srgbClr val="222222"/>
                </a:solidFill>
                <a:effectLst/>
              </a:rPr>
              <a:t>Lock, D., 2020. </a:t>
            </a:r>
            <a:r>
              <a:rPr lang="en-GB" sz="2400" b="0" i="1" dirty="0">
                <a:solidFill>
                  <a:srgbClr val="222222"/>
                </a:solidFill>
                <a:effectLst/>
              </a:rPr>
              <a:t>Project management</a:t>
            </a:r>
            <a:r>
              <a:rPr lang="en-GB" sz="2400" b="0" i="0" dirty="0">
                <a:solidFill>
                  <a:srgbClr val="222222"/>
                </a:solidFill>
                <a:effectLst/>
              </a:rPr>
              <a:t>. Routledge.</a:t>
            </a:r>
          </a:p>
          <a:p>
            <a:pPr lvl="1"/>
            <a:r>
              <a:rPr lang="en-GB" sz="2400" dirty="0"/>
              <a:t>(Accessible online:  </a:t>
            </a:r>
            <a:r>
              <a:rPr lang="en-GB" sz="2400" dirty="0">
                <a:hlinkClick r:id="rId4"/>
              </a:rPr>
              <a:t>http://103.62.146.201:8081/xmlui/bitstream/handle/1/6080/project%20management.pdf?sequence=1&amp;isAllowed=y</a:t>
            </a:r>
            <a:r>
              <a:rPr lang="en-GB" sz="2400" dirty="0"/>
              <a:t>)</a:t>
            </a:r>
          </a:p>
        </p:txBody>
      </p:sp>
      <p:sp>
        <p:nvSpPr>
          <p:cNvPr id="2" name="TextBox 1">
            <a:extLst>
              <a:ext uri="{FF2B5EF4-FFF2-40B4-BE49-F238E27FC236}">
                <a16:creationId xmlns:a16="http://schemas.microsoft.com/office/drawing/2014/main" id="{752E0601-DD22-998D-06AE-0CBA00C967CA}"/>
              </a:ext>
            </a:extLst>
          </p:cNvPr>
          <p:cNvSpPr txBox="1"/>
          <p:nvPr/>
        </p:nvSpPr>
        <p:spPr>
          <a:xfrm>
            <a:off x="-1" y="6466114"/>
            <a:ext cx="10712741" cy="369332"/>
          </a:xfrm>
          <a:prstGeom prst="rect">
            <a:avLst/>
          </a:prstGeom>
          <a:noFill/>
        </p:spPr>
        <p:txBody>
          <a:bodyPr wrap="square" rtlCol="0">
            <a:spAutoFit/>
          </a:bodyPr>
          <a:lstStyle/>
          <a:p>
            <a:r>
              <a:rPr lang="fr-FR" dirty="0"/>
              <a:t>A. Cunningham			</a:t>
            </a:r>
            <a:r>
              <a:rPr lang="en-GB" dirty="0"/>
              <a:t>Lecture 15: Project Risk Management</a:t>
            </a:r>
          </a:p>
        </p:txBody>
      </p:sp>
      <p:sp>
        <p:nvSpPr>
          <p:cNvPr id="3" name="TextBox 2">
            <a:extLst>
              <a:ext uri="{FF2B5EF4-FFF2-40B4-BE49-F238E27FC236}">
                <a16:creationId xmlns:a16="http://schemas.microsoft.com/office/drawing/2014/main" id="{FC166DDA-B509-215E-99A6-F662175F2F0F}"/>
              </a:ext>
            </a:extLst>
          </p:cNvPr>
          <p:cNvSpPr txBox="1"/>
          <p:nvPr/>
        </p:nvSpPr>
        <p:spPr>
          <a:xfrm>
            <a:off x="10628852" y="0"/>
            <a:ext cx="1557536" cy="369332"/>
          </a:xfrm>
          <a:prstGeom prst="rect">
            <a:avLst/>
          </a:prstGeom>
          <a:noFill/>
        </p:spPr>
        <p:txBody>
          <a:bodyPr wrap="square" rtlCol="0">
            <a:spAutoFit/>
          </a:bodyPr>
          <a:lstStyle/>
          <a:p>
            <a:r>
              <a:rPr lang="en-GB" dirty="0"/>
              <a:t>18/02/2025</a:t>
            </a:r>
          </a:p>
        </p:txBody>
      </p:sp>
      <p:pic>
        <p:nvPicPr>
          <p:cNvPr id="4" name="Picture 3">
            <a:extLst>
              <a:ext uri="{FF2B5EF4-FFF2-40B4-BE49-F238E27FC236}">
                <a16:creationId xmlns:a16="http://schemas.microsoft.com/office/drawing/2014/main" id="{F79909D8-9244-19E4-D8A8-D80BA3CCE959}"/>
              </a:ext>
            </a:extLst>
          </p:cNvPr>
          <p:cNvPicPr>
            <a:picLocks noChangeAspect="1"/>
          </p:cNvPicPr>
          <p:nvPr/>
        </p:nvPicPr>
        <p:blipFill rotWithShape="1">
          <a:blip r:embed="rId5">
            <a:extLst>
              <a:ext uri="{28A0092B-C50C-407E-A947-70E740481C1C}">
                <a14:useLocalDpi xmlns:a14="http://schemas.microsoft.com/office/drawing/2010/main" val="0"/>
              </a:ext>
            </a:extLst>
          </a:blip>
          <a:srcRect l="35180" r="35180"/>
          <a:stretch/>
        </p:blipFill>
        <p:spPr>
          <a:xfrm>
            <a:off x="20" y="369332"/>
            <a:ext cx="3221352" cy="6096782"/>
          </a:xfrm>
          <a:custGeom>
            <a:avLst/>
            <a:gdLst/>
            <a:ahLst/>
            <a:cxnLst/>
            <a:rect l="l" t="t" r="r" b="b"/>
            <a:pathLst>
              <a:path w="4049806" h="6858000">
                <a:moveTo>
                  <a:pt x="0" y="0"/>
                </a:moveTo>
                <a:lnTo>
                  <a:pt x="4018525" y="0"/>
                </a:lnTo>
                <a:lnTo>
                  <a:pt x="4019816" y="10931"/>
                </a:lnTo>
                <a:cubicBezTo>
                  <a:pt x="4034945" y="94836"/>
                  <a:pt x="4032275" y="179884"/>
                  <a:pt x="4036343" y="264297"/>
                </a:cubicBezTo>
                <a:cubicBezTo>
                  <a:pt x="4041301" y="367652"/>
                  <a:pt x="4035072" y="471135"/>
                  <a:pt x="4032911" y="574617"/>
                </a:cubicBezTo>
                <a:cubicBezTo>
                  <a:pt x="4031004" y="662717"/>
                  <a:pt x="4022232" y="750690"/>
                  <a:pt x="4025029" y="838916"/>
                </a:cubicBezTo>
                <a:cubicBezTo>
                  <a:pt x="4025029" y="841968"/>
                  <a:pt x="4025029" y="845019"/>
                  <a:pt x="4025029" y="848070"/>
                </a:cubicBezTo>
                <a:cubicBezTo>
                  <a:pt x="4017020" y="945068"/>
                  <a:pt x="4017020" y="1042576"/>
                  <a:pt x="4025029" y="1139574"/>
                </a:cubicBezTo>
                <a:cubicBezTo>
                  <a:pt x="4027609" y="1179950"/>
                  <a:pt x="4026885" y="1220466"/>
                  <a:pt x="4022868" y="1260728"/>
                </a:cubicBezTo>
                <a:cubicBezTo>
                  <a:pt x="4019054" y="1311960"/>
                  <a:pt x="4006849" y="1364083"/>
                  <a:pt x="4015621" y="1414934"/>
                </a:cubicBezTo>
                <a:cubicBezTo>
                  <a:pt x="4021367" y="1456784"/>
                  <a:pt x="4024558" y="1498940"/>
                  <a:pt x="4025156" y="1541172"/>
                </a:cubicBezTo>
                <a:cubicBezTo>
                  <a:pt x="4029478" y="1635755"/>
                  <a:pt x="4025283" y="1730847"/>
                  <a:pt x="4023757" y="1825685"/>
                </a:cubicBezTo>
                <a:cubicBezTo>
                  <a:pt x="4021850" y="1936286"/>
                  <a:pt x="4024647" y="2046634"/>
                  <a:pt x="4015748" y="2157235"/>
                </a:cubicBezTo>
                <a:cubicBezTo>
                  <a:pt x="4010790" y="2246581"/>
                  <a:pt x="4010790" y="2336130"/>
                  <a:pt x="4015748" y="2425476"/>
                </a:cubicBezTo>
                <a:cubicBezTo>
                  <a:pt x="4018164" y="2507473"/>
                  <a:pt x="4030495" y="2588454"/>
                  <a:pt x="4028461" y="2671214"/>
                </a:cubicBezTo>
                <a:cubicBezTo>
                  <a:pt x="4026046" y="2767832"/>
                  <a:pt x="4014604" y="2863940"/>
                  <a:pt x="4018164" y="2960685"/>
                </a:cubicBezTo>
                <a:cubicBezTo>
                  <a:pt x="4019816" y="3006832"/>
                  <a:pt x="4019944" y="3052980"/>
                  <a:pt x="4020961" y="3099127"/>
                </a:cubicBezTo>
                <a:cubicBezTo>
                  <a:pt x="4021978" y="3154682"/>
                  <a:pt x="4032021" y="3210110"/>
                  <a:pt x="4026427" y="3265665"/>
                </a:cubicBezTo>
                <a:cubicBezTo>
                  <a:pt x="4017147" y="3358087"/>
                  <a:pt x="3993120" y="3448857"/>
                  <a:pt x="4008121" y="3543567"/>
                </a:cubicBezTo>
                <a:cubicBezTo>
                  <a:pt x="4016384" y="3595690"/>
                  <a:pt x="4025791" y="3647940"/>
                  <a:pt x="4030495" y="3700571"/>
                </a:cubicBezTo>
                <a:cubicBezTo>
                  <a:pt x="4034690" y="3747608"/>
                  <a:pt x="4045369" y="3795408"/>
                  <a:pt x="4037233" y="3842191"/>
                </a:cubicBezTo>
                <a:cubicBezTo>
                  <a:pt x="4030368" y="3882237"/>
                  <a:pt x="4034055" y="3922282"/>
                  <a:pt x="4028715" y="3962327"/>
                </a:cubicBezTo>
                <a:cubicBezTo>
                  <a:pt x="4021723" y="4014831"/>
                  <a:pt x="4017910" y="4068352"/>
                  <a:pt x="4012697" y="4121111"/>
                </a:cubicBezTo>
                <a:cubicBezTo>
                  <a:pt x="4007866" y="4169038"/>
                  <a:pt x="4004307" y="4216838"/>
                  <a:pt x="4017020" y="4261841"/>
                </a:cubicBezTo>
                <a:cubicBezTo>
                  <a:pt x="4048039" y="4375112"/>
                  <a:pt x="4031004" y="4487748"/>
                  <a:pt x="4019308" y="4600257"/>
                </a:cubicBezTo>
                <a:cubicBezTo>
                  <a:pt x="4013587" y="4655049"/>
                  <a:pt x="4005197" y="4712765"/>
                  <a:pt x="4017910" y="4762853"/>
                </a:cubicBezTo>
                <a:cubicBezTo>
                  <a:pt x="4041428" y="4851716"/>
                  <a:pt x="4022995" y="4936764"/>
                  <a:pt x="4012824" y="5021432"/>
                </a:cubicBezTo>
                <a:cubicBezTo>
                  <a:pt x="4002654" y="5106099"/>
                  <a:pt x="4000239" y="5189495"/>
                  <a:pt x="4018037" y="5272637"/>
                </a:cubicBezTo>
                <a:cubicBezTo>
                  <a:pt x="4030495" y="5331116"/>
                  <a:pt x="4030495" y="5390612"/>
                  <a:pt x="4032021" y="5449600"/>
                </a:cubicBezTo>
                <a:cubicBezTo>
                  <a:pt x="4032911" y="5486339"/>
                  <a:pt x="4019308" y="5523842"/>
                  <a:pt x="4010282" y="5560582"/>
                </a:cubicBezTo>
                <a:cubicBezTo>
                  <a:pt x="3994009" y="5626943"/>
                  <a:pt x="3988162" y="5694321"/>
                  <a:pt x="4010282" y="5759029"/>
                </a:cubicBezTo>
                <a:cubicBezTo>
                  <a:pt x="4040793" y="5848655"/>
                  <a:pt x="4058336" y="5938407"/>
                  <a:pt x="4045623" y="6033117"/>
                </a:cubicBezTo>
                <a:cubicBezTo>
                  <a:pt x="4038377" y="6091724"/>
                  <a:pt x="4036597" y="6151347"/>
                  <a:pt x="4025664" y="6209190"/>
                </a:cubicBezTo>
                <a:cubicBezTo>
                  <a:pt x="4007358" y="6304790"/>
                  <a:pt x="4013841" y="6399882"/>
                  <a:pt x="4028461" y="6494211"/>
                </a:cubicBezTo>
                <a:cubicBezTo>
                  <a:pt x="4038542" y="6573081"/>
                  <a:pt x="4039610" y="6652829"/>
                  <a:pt x="4031639" y="6731941"/>
                </a:cubicBezTo>
                <a:lnTo>
                  <a:pt x="4022913" y="6858000"/>
                </a:lnTo>
                <a:lnTo>
                  <a:pt x="0" y="6858000"/>
                </a:lnTo>
                <a:close/>
              </a:path>
            </a:pathLst>
          </a:custGeom>
        </p:spPr>
      </p:pic>
    </p:spTree>
    <p:extLst>
      <p:ext uri="{BB962C8B-B14F-4D97-AF65-F5344CB8AC3E}">
        <p14:creationId xmlns:p14="http://schemas.microsoft.com/office/powerpoint/2010/main" val="135289035"/>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075F442-1B7A-6472-E5F8-E38940745D57}"/>
            </a:ext>
          </a:extLst>
        </p:cNvPr>
        <p:cNvGrpSpPr/>
        <p:nvPr/>
      </p:nvGrpSpPr>
      <p:grpSpPr>
        <a:xfrm>
          <a:off x="0" y="0"/>
          <a:ext cx="0" cy="0"/>
          <a:chOff x="0" y="0"/>
          <a:chExt cx="0" cy="0"/>
        </a:xfrm>
      </p:grpSpPr>
      <p:sp>
        <p:nvSpPr>
          <p:cNvPr id="5" name="TextBox 4">
            <a:extLst>
              <a:ext uri="{FF2B5EF4-FFF2-40B4-BE49-F238E27FC236}">
                <a16:creationId xmlns:a16="http://schemas.microsoft.com/office/drawing/2014/main" id="{C8986DBC-2824-DBD4-1F0C-34B37BE497BD}"/>
              </a:ext>
            </a:extLst>
          </p:cNvPr>
          <p:cNvSpPr txBox="1"/>
          <p:nvPr/>
        </p:nvSpPr>
        <p:spPr>
          <a:xfrm>
            <a:off x="10805020" y="6466114"/>
            <a:ext cx="1386979" cy="369332"/>
          </a:xfrm>
          <a:prstGeom prst="rect">
            <a:avLst/>
          </a:prstGeom>
          <a:noFill/>
        </p:spPr>
        <p:txBody>
          <a:bodyPr wrap="square" rtlCol="0">
            <a:spAutoFit/>
          </a:bodyPr>
          <a:lstStyle/>
          <a:p>
            <a:r>
              <a:rPr lang="en-GB" dirty="0"/>
              <a:t>Slide </a:t>
            </a:r>
            <a:fld id="{53F48CF3-01F5-4279-B84F-94263A3A38F0}" type="slidenum">
              <a:rPr lang="en-GB" smtClean="0"/>
              <a:t>18</a:t>
            </a:fld>
            <a:r>
              <a:rPr lang="en-GB" dirty="0"/>
              <a:t> / 19</a:t>
            </a:r>
          </a:p>
        </p:txBody>
      </p:sp>
      <p:sp>
        <p:nvSpPr>
          <p:cNvPr id="8" name="TextBox 7">
            <a:extLst>
              <a:ext uri="{FF2B5EF4-FFF2-40B4-BE49-F238E27FC236}">
                <a16:creationId xmlns:a16="http://schemas.microsoft.com/office/drawing/2014/main" id="{65DDF58B-65E0-13C5-9EED-15944D013298}"/>
              </a:ext>
            </a:extLst>
          </p:cNvPr>
          <p:cNvSpPr txBox="1"/>
          <p:nvPr/>
        </p:nvSpPr>
        <p:spPr>
          <a:xfrm>
            <a:off x="-1" y="0"/>
            <a:ext cx="12191999" cy="369332"/>
          </a:xfrm>
          <a:prstGeom prst="rect">
            <a:avLst/>
          </a:prstGeom>
          <a:noFill/>
        </p:spPr>
        <p:txBody>
          <a:bodyPr wrap="square" rtlCol="0">
            <a:spAutoFit/>
          </a:bodyPr>
          <a:lstStyle/>
          <a:p>
            <a:r>
              <a:rPr lang="fr-FR" dirty="0"/>
              <a:t>Module ACNA5000: 2024 / 2025		</a:t>
            </a:r>
            <a:r>
              <a:rPr lang="en-GB" b="1" dirty="0"/>
              <a:t>Assignment guidance</a:t>
            </a:r>
          </a:p>
        </p:txBody>
      </p:sp>
      <p:sp>
        <p:nvSpPr>
          <p:cNvPr id="15" name="TextBox 14">
            <a:extLst>
              <a:ext uri="{FF2B5EF4-FFF2-40B4-BE49-F238E27FC236}">
                <a16:creationId xmlns:a16="http://schemas.microsoft.com/office/drawing/2014/main" id="{C94B8251-CA73-8999-119A-E8BB81490E81}"/>
              </a:ext>
            </a:extLst>
          </p:cNvPr>
          <p:cNvSpPr txBox="1"/>
          <p:nvPr/>
        </p:nvSpPr>
        <p:spPr>
          <a:xfrm>
            <a:off x="-1" y="6466114"/>
            <a:ext cx="10712741" cy="369332"/>
          </a:xfrm>
          <a:prstGeom prst="rect">
            <a:avLst/>
          </a:prstGeom>
          <a:noFill/>
        </p:spPr>
        <p:txBody>
          <a:bodyPr wrap="square" rtlCol="0">
            <a:spAutoFit/>
          </a:bodyPr>
          <a:lstStyle/>
          <a:p>
            <a:r>
              <a:rPr lang="fr-FR" dirty="0"/>
              <a:t>A. Cunningham			</a:t>
            </a:r>
            <a:r>
              <a:rPr lang="en-GB" dirty="0"/>
              <a:t>Lecture 15: Project Risk Management</a:t>
            </a:r>
          </a:p>
        </p:txBody>
      </p:sp>
      <p:sp>
        <p:nvSpPr>
          <p:cNvPr id="2" name="TextBox 1">
            <a:extLst>
              <a:ext uri="{FF2B5EF4-FFF2-40B4-BE49-F238E27FC236}">
                <a16:creationId xmlns:a16="http://schemas.microsoft.com/office/drawing/2014/main" id="{E633C025-EA3C-0D0C-8BCB-1FED4AEEAA84}"/>
              </a:ext>
            </a:extLst>
          </p:cNvPr>
          <p:cNvSpPr txBox="1"/>
          <p:nvPr/>
        </p:nvSpPr>
        <p:spPr>
          <a:xfrm>
            <a:off x="10628852" y="0"/>
            <a:ext cx="1557536" cy="369332"/>
          </a:xfrm>
          <a:prstGeom prst="rect">
            <a:avLst/>
          </a:prstGeom>
          <a:noFill/>
        </p:spPr>
        <p:txBody>
          <a:bodyPr wrap="square" rtlCol="0">
            <a:spAutoFit/>
          </a:bodyPr>
          <a:lstStyle/>
          <a:p>
            <a:r>
              <a:rPr lang="en-GB" dirty="0"/>
              <a:t>18/02/2025</a:t>
            </a:r>
          </a:p>
        </p:txBody>
      </p:sp>
      <p:sp>
        <p:nvSpPr>
          <p:cNvPr id="4" name="TextBox 3">
            <a:extLst>
              <a:ext uri="{FF2B5EF4-FFF2-40B4-BE49-F238E27FC236}">
                <a16:creationId xmlns:a16="http://schemas.microsoft.com/office/drawing/2014/main" id="{E9924346-49D5-1C3E-5FFE-11B1A45F4726}"/>
              </a:ext>
            </a:extLst>
          </p:cNvPr>
          <p:cNvSpPr txBox="1"/>
          <p:nvPr/>
        </p:nvSpPr>
        <p:spPr>
          <a:xfrm>
            <a:off x="3221372" y="391886"/>
            <a:ext cx="8588487" cy="5632311"/>
          </a:xfrm>
          <a:prstGeom prst="rect">
            <a:avLst/>
          </a:prstGeom>
          <a:noFill/>
        </p:spPr>
        <p:txBody>
          <a:bodyPr wrap="square" rtlCol="0">
            <a:spAutoFit/>
          </a:bodyPr>
          <a:lstStyle/>
          <a:p>
            <a:r>
              <a:rPr lang="en-GB" sz="2400" dirty="0"/>
              <a:t>For your assignment, you are expected to write a project proposal.</a:t>
            </a:r>
          </a:p>
          <a:p>
            <a:endParaRPr lang="en-GB" sz="2400" i="0" dirty="0">
              <a:solidFill>
                <a:srgbClr val="101423"/>
              </a:solidFill>
              <a:effectLst/>
            </a:endParaRPr>
          </a:p>
          <a:p>
            <a:r>
              <a:rPr lang="en-GB" sz="2400" b="1" dirty="0">
                <a:solidFill>
                  <a:srgbClr val="101423"/>
                </a:solidFill>
              </a:rPr>
              <a:t>Please note:</a:t>
            </a:r>
          </a:p>
          <a:p>
            <a:r>
              <a:rPr lang="en-GB" sz="2400" dirty="0">
                <a:solidFill>
                  <a:srgbClr val="101423"/>
                </a:solidFill>
              </a:rPr>
              <a:t>You are not expected to carry out the actual project for your assignment!</a:t>
            </a:r>
          </a:p>
          <a:p>
            <a:endParaRPr lang="en-GB" sz="2400" i="0" dirty="0">
              <a:solidFill>
                <a:srgbClr val="101423"/>
              </a:solidFill>
              <a:effectLst/>
            </a:endParaRPr>
          </a:p>
          <a:p>
            <a:r>
              <a:rPr lang="en-GB" sz="2400" dirty="0">
                <a:solidFill>
                  <a:srgbClr val="101423"/>
                </a:solidFill>
              </a:rPr>
              <a:t>Consider the projects to be ‘fictional’ – the settings and motivations are real, but a real project will not depend on the outcome of your assignment, these are just real-world environmental projects that are being used to allow you to apply your knowledge.</a:t>
            </a:r>
          </a:p>
          <a:p>
            <a:endParaRPr lang="en-GB" sz="2400" i="0" dirty="0">
              <a:solidFill>
                <a:srgbClr val="101423"/>
              </a:solidFill>
              <a:effectLst/>
            </a:endParaRPr>
          </a:p>
          <a:p>
            <a:r>
              <a:rPr lang="en-GB" sz="2400" dirty="0">
                <a:solidFill>
                  <a:srgbClr val="101423"/>
                </a:solidFill>
              </a:rPr>
              <a:t>The purpose of this assignment is to demonstrate your understanding of the PM role, and what is required in the planning stage (and throughout the project) to optimise a </a:t>
            </a:r>
            <a:r>
              <a:rPr lang="en-GB" sz="2400" b="1" i="1" dirty="0">
                <a:solidFill>
                  <a:srgbClr val="101423"/>
                </a:solidFill>
              </a:rPr>
              <a:t>theoretical</a:t>
            </a:r>
            <a:r>
              <a:rPr lang="en-GB" sz="2400" dirty="0">
                <a:solidFill>
                  <a:srgbClr val="101423"/>
                </a:solidFill>
              </a:rPr>
              <a:t> successful project</a:t>
            </a:r>
            <a:endParaRPr lang="en-GB" sz="2400" i="0" dirty="0">
              <a:solidFill>
                <a:srgbClr val="101423"/>
              </a:solidFill>
              <a:effectLst/>
            </a:endParaRPr>
          </a:p>
        </p:txBody>
      </p:sp>
      <p:pic>
        <p:nvPicPr>
          <p:cNvPr id="6" name="Picture 5">
            <a:extLst>
              <a:ext uri="{FF2B5EF4-FFF2-40B4-BE49-F238E27FC236}">
                <a16:creationId xmlns:a16="http://schemas.microsoft.com/office/drawing/2014/main" id="{B0450760-DCD9-36F6-173B-A0F62190EEA9}"/>
              </a:ext>
            </a:extLst>
          </p:cNvPr>
          <p:cNvPicPr>
            <a:picLocks noChangeAspect="1"/>
          </p:cNvPicPr>
          <p:nvPr/>
        </p:nvPicPr>
        <p:blipFill rotWithShape="1">
          <a:blip r:embed="rId3">
            <a:extLst>
              <a:ext uri="{28A0092B-C50C-407E-A947-70E740481C1C}">
                <a14:useLocalDpi xmlns:a14="http://schemas.microsoft.com/office/drawing/2010/main" val="0"/>
              </a:ext>
            </a:extLst>
          </a:blip>
          <a:srcRect l="35180" r="35180"/>
          <a:stretch/>
        </p:blipFill>
        <p:spPr>
          <a:xfrm>
            <a:off x="20" y="369332"/>
            <a:ext cx="3221352" cy="6096782"/>
          </a:xfrm>
          <a:custGeom>
            <a:avLst/>
            <a:gdLst/>
            <a:ahLst/>
            <a:cxnLst/>
            <a:rect l="l" t="t" r="r" b="b"/>
            <a:pathLst>
              <a:path w="4049806" h="6858000">
                <a:moveTo>
                  <a:pt x="0" y="0"/>
                </a:moveTo>
                <a:lnTo>
                  <a:pt x="4018525" y="0"/>
                </a:lnTo>
                <a:lnTo>
                  <a:pt x="4019816" y="10931"/>
                </a:lnTo>
                <a:cubicBezTo>
                  <a:pt x="4034945" y="94836"/>
                  <a:pt x="4032275" y="179884"/>
                  <a:pt x="4036343" y="264297"/>
                </a:cubicBezTo>
                <a:cubicBezTo>
                  <a:pt x="4041301" y="367652"/>
                  <a:pt x="4035072" y="471135"/>
                  <a:pt x="4032911" y="574617"/>
                </a:cubicBezTo>
                <a:cubicBezTo>
                  <a:pt x="4031004" y="662717"/>
                  <a:pt x="4022232" y="750690"/>
                  <a:pt x="4025029" y="838916"/>
                </a:cubicBezTo>
                <a:cubicBezTo>
                  <a:pt x="4025029" y="841968"/>
                  <a:pt x="4025029" y="845019"/>
                  <a:pt x="4025029" y="848070"/>
                </a:cubicBezTo>
                <a:cubicBezTo>
                  <a:pt x="4017020" y="945068"/>
                  <a:pt x="4017020" y="1042576"/>
                  <a:pt x="4025029" y="1139574"/>
                </a:cubicBezTo>
                <a:cubicBezTo>
                  <a:pt x="4027609" y="1179950"/>
                  <a:pt x="4026885" y="1220466"/>
                  <a:pt x="4022868" y="1260728"/>
                </a:cubicBezTo>
                <a:cubicBezTo>
                  <a:pt x="4019054" y="1311960"/>
                  <a:pt x="4006849" y="1364083"/>
                  <a:pt x="4015621" y="1414934"/>
                </a:cubicBezTo>
                <a:cubicBezTo>
                  <a:pt x="4021367" y="1456784"/>
                  <a:pt x="4024558" y="1498940"/>
                  <a:pt x="4025156" y="1541172"/>
                </a:cubicBezTo>
                <a:cubicBezTo>
                  <a:pt x="4029478" y="1635755"/>
                  <a:pt x="4025283" y="1730847"/>
                  <a:pt x="4023757" y="1825685"/>
                </a:cubicBezTo>
                <a:cubicBezTo>
                  <a:pt x="4021850" y="1936286"/>
                  <a:pt x="4024647" y="2046634"/>
                  <a:pt x="4015748" y="2157235"/>
                </a:cubicBezTo>
                <a:cubicBezTo>
                  <a:pt x="4010790" y="2246581"/>
                  <a:pt x="4010790" y="2336130"/>
                  <a:pt x="4015748" y="2425476"/>
                </a:cubicBezTo>
                <a:cubicBezTo>
                  <a:pt x="4018164" y="2507473"/>
                  <a:pt x="4030495" y="2588454"/>
                  <a:pt x="4028461" y="2671214"/>
                </a:cubicBezTo>
                <a:cubicBezTo>
                  <a:pt x="4026046" y="2767832"/>
                  <a:pt x="4014604" y="2863940"/>
                  <a:pt x="4018164" y="2960685"/>
                </a:cubicBezTo>
                <a:cubicBezTo>
                  <a:pt x="4019816" y="3006832"/>
                  <a:pt x="4019944" y="3052980"/>
                  <a:pt x="4020961" y="3099127"/>
                </a:cubicBezTo>
                <a:cubicBezTo>
                  <a:pt x="4021978" y="3154682"/>
                  <a:pt x="4032021" y="3210110"/>
                  <a:pt x="4026427" y="3265665"/>
                </a:cubicBezTo>
                <a:cubicBezTo>
                  <a:pt x="4017147" y="3358087"/>
                  <a:pt x="3993120" y="3448857"/>
                  <a:pt x="4008121" y="3543567"/>
                </a:cubicBezTo>
                <a:cubicBezTo>
                  <a:pt x="4016384" y="3595690"/>
                  <a:pt x="4025791" y="3647940"/>
                  <a:pt x="4030495" y="3700571"/>
                </a:cubicBezTo>
                <a:cubicBezTo>
                  <a:pt x="4034690" y="3747608"/>
                  <a:pt x="4045369" y="3795408"/>
                  <a:pt x="4037233" y="3842191"/>
                </a:cubicBezTo>
                <a:cubicBezTo>
                  <a:pt x="4030368" y="3882237"/>
                  <a:pt x="4034055" y="3922282"/>
                  <a:pt x="4028715" y="3962327"/>
                </a:cubicBezTo>
                <a:cubicBezTo>
                  <a:pt x="4021723" y="4014831"/>
                  <a:pt x="4017910" y="4068352"/>
                  <a:pt x="4012697" y="4121111"/>
                </a:cubicBezTo>
                <a:cubicBezTo>
                  <a:pt x="4007866" y="4169038"/>
                  <a:pt x="4004307" y="4216838"/>
                  <a:pt x="4017020" y="4261841"/>
                </a:cubicBezTo>
                <a:cubicBezTo>
                  <a:pt x="4048039" y="4375112"/>
                  <a:pt x="4031004" y="4487748"/>
                  <a:pt x="4019308" y="4600257"/>
                </a:cubicBezTo>
                <a:cubicBezTo>
                  <a:pt x="4013587" y="4655049"/>
                  <a:pt x="4005197" y="4712765"/>
                  <a:pt x="4017910" y="4762853"/>
                </a:cubicBezTo>
                <a:cubicBezTo>
                  <a:pt x="4041428" y="4851716"/>
                  <a:pt x="4022995" y="4936764"/>
                  <a:pt x="4012824" y="5021432"/>
                </a:cubicBezTo>
                <a:cubicBezTo>
                  <a:pt x="4002654" y="5106099"/>
                  <a:pt x="4000239" y="5189495"/>
                  <a:pt x="4018037" y="5272637"/>
                </a:cubicBezTo>
                <a:cubicBezTo>
                  <a:pt x="4030495" y="5331116"/>
                  <a:pt x="4030495" y="5390612"/>
                  <a:pt x="4032021" y="5449600"/>
                </a:cubicBezTo>
                <a:cubicBezTo>
                  <a:pt x="4032911" y="5486339"/>
                  <a:pt x="4019308" y="5523842"/>
                  <a:pt x="4010282" y="5560582"/>
                </a:cubicBezTo>
                <a:cubicBezTo>
                  <a:pt x="3994009" y="5626943"/>
                  <a:pt x="3988162" y="5694321"/>
                  <a:pt x="4010282" y="5759029"/>
                </a:cubicBezTo>
                <a:cubicBezTo>
                  <a:pt x="4040793" y="5848655"/>
                  <a:pt x="4058336" y="5938407"/>
                  <a:pt x="4045623" y="6033117"/>
                </a:cubicBezTo>
                <a:cubicBezTo>
                  <a:pt x="4038377" y="6091724"/>
                  <a:pt x="4036597" y="6151347"/>
                  <a:pt x="4025664" y="6209190"/>
                </a:cubicBezTo>
                <a:cubicBezTo>
                  <a:pt x="4007358" y="6304790"/>
                  <a:pt x="4013841" y="6399882"/>
                  <a:pt x="4028461" y="6494211"/>
                </a:cubicBezTo>
                <a:cubicBezTo>
                  <a:pt x="4038542" y="6573081"/>
                  <a:pt x="4039610" y="6652829"/>
                  <a:pt x="4031639" y="6731941"/>
                </a:cubicBezTo>
                <a:lnTo>
                  <a:pt x="4022913" y="6858000"/>
                </a:lnTo>
                <a:lnTo>
                  <a:pt x="0" y="6858000"/>
                </a:lnTo>
                <a:close/>
              </a:path>
            </a:pathLst>
          </a:custGeom>
        </p:spPr>
      </p:pic>
    </p:spTree>
    <p:extLst>
      <p:ext uri="{BB962C8B-B14F-4D97-AF65-F5344CB8AC3E}">
        <p14:creationId xmlns:p14="http://schemas.microsoft.com/office/powerpoint/2010/main" val="3459908324"/>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D2D54484-8CEE-D063-40B3-6FDB609D0D75}"/>
              </a:ext>
            </a:extLst>
          </p:cNvPr>
          <p:cNvSpPr txBox="1"/>
          <p:nvPr/>
        </p:nvSpPr>
        <p:spPr>
          <a:xfrm>
            <a:off x="10805020" y="6466114"/>
            <a:ext cx="1386979" cy="369332"/>
          </a:xfrm>
          <a:prstGeom prst="rect">
            <a:avLst/>
          </a:prstGeom>
          <a:noFill/>
        </p:spPr>
        <p:txBody>
          <a:bodyPr wrap="square" rtlCol="0">
            <a:spAutoFit/>
          </a:bodyPr>
          <a:lstStyle/>
          <a:p>
            <a:r>
              <a:rPr lang="en-GB" dirty="0"/>
              <a:t>Slide </a:t>
            </a:r>
            <a:fld id="{53F48CF3-01F5-4279-B84F-94263A3A38F0}" type="slidenum">
              <a:rPr lang="en-GB" smtClean="0"/>
              <a:t>19</a:t>
            </a:fld>
            <a:r>
              <a:rPr lang="en-GB" dirty="0"/>
              <a:t> / 19</a:t>
            </a:r>
          </a:p>
        </p:txBody>
      </p:sp>
      <p:sp>
        <p:nvSpPr>
          <p:cNvPr id="8" name="TextBox 7">
            <a:extLst>
              <a:ext uri="{FF2B5EF4-FFF2-40B4-BE49-F238E27FC236}">
                <a16:creationId xmlns:a16="http://schemas.microsoft.com/office/drawing/2014/main" id="{C39BE701-A67E-5BFD-B044-ECF13A621788}"/>
              </a:ext>
            </a:extLst>
          </p:cNvPr>
          <p:cNvSpPr txBox="1"/>
          <p:nvPr/>
        </p:nvSpPr>
        <p:spPr>
          <a:xfrm>
            <a:off x="-1" y="0"/>
            <a:ext cx="12191999" cy="369332"/>
          </a:xfrm>
          <a:prstGeom prst="rect">
            <a:avLst/>
          </a:prstGeom>
          <a:noFill/>
        </p:spPr>
        <p:txBody>
          <a:bodyPr wrap="square" rtlCol="0">
            <a:spAutoFit/>
          </a:bodyPr>
          <a:lstStyle/>
          <a:p>
            <a:r>
              <a:rPr lang="fr-FR" dirty="0"/>
              <a:t>Module ACNA5000: 2024 / 2025		</a:t>
            </a:r>
            <a:r>
              <a:rPr lang="fr-FR" b="1" dirty="0"/>
              <a:t>Questions</a:t>
            </a:r>
            <a:endParaRPr lang="en-GB" b="1" dirty="0"/>
          </a:p>
        </p:txBody>
      </p:sp>
      <p:sp>
        <p:nvSpPr>
          <p:cNvPr id="12" name="TextBox 11">
            <a:extLst>
              <a:ext uri="{FF2B5EF4-FFF2-40B4-BE49-F238E27FC236}">
                <a16:creationId xmlns:a16="http://schemas.microsoft.com/office/drawing/2014/main" id="{38C4A143-C346-A5D7-3DFF-2CAF7FBCDBED}"/>
              </a:ext>
            </a:extLst>
          </p:cNvPr>
          <p:cNvSpPr txBox="1"/>
          <p:nvPr/>
        </p:nvSpPr>
        <p:spPr>
          <a:xfrm>
            <a:off x="3825380" y="2128688"/>
            <a:ext cx="7499757" cy="2062103"/>
          </a:xfrm>
          <a:prstGeom prst="rect">
            <a:avLst/>
          </a:prstGeom>
          <a:noFill/>
        </p:spPr>
        <p:txBody>
          <a:bodyPr wrap="square" rtlCol="0">
            <a:spAutoFit/>
          </a:bodyPr>
          <a:lstStyle/>
          <a:p>
            <a:pPr algn="ctr"/>
            <a:r>
              <a:rPr lang="en-GB" sz="3200" dirty="0"/>
              <a:t>Any questions?</a:t>
            </a:r>
          </a:p>
          <a:p>
            <a:endParaRPr lang="en-GB" sz="2400" dirty="0"/>
          </a:p>
          <a:p>
            <a:r>
              <a:rPr lang="en-GB" sz="2400" dirty="0"/>
              <a:t>Please contact via: </a:t>
            </a:r>
          </a:p>
          <a:p>
            <a:r>
              <a:rPr lang="en-GB" sz="2400" dirty="0"/>
              <a:t>Email:		</a:t>
            </a:r>
            <a:r>
              <a:rPr lang="en-GB" dirty="0">
                <a:hlinkClick r:id="rId2"/>
              </a:rPr>
              <a:t>a.cunningham@uwtsd.ac.uk</a:t>
            </a:r>
            <a:endParaRPr lang="en-GB" dirty="0"/>
          </a:p>
          <a:p>
            <a:r>
              <a:rPr lang="en-GB" sz="2400" dirty="0"/>
              <a:t>Teams:		</a:t>
            </a:r>
            <a:r>
              <a:rPr lang="en-GB" sz="1400" dirty="0"/>
              <a:t>“ACNA5000_Changemakers_2024_25_GRP”</a:t>
            </a:r>
            <a:endParaRPr lang="en-GB" sz="2400" dirty="0"/>
          </a:p>
        </p:txBody>
      </p:sp>
      <p:sp>
        <p:nvSpPr>
          <p:cNvPr id="2" name="TextBox 1">
            <a:extLst>
              <a:ext uri="{FF2B5EF4-FFF2-40B4-BE49-F238E27FC236}">
                <a16:creationId xmlns:a16="http://schemas.microsoft.com/office/drawing/2014/main" id="{F51C16DF-F564-481C-CCA4-180408A5301A}"/>
              </a:ext>
            </a:extLst>
          </p:cNvPr>
          <p:cNvSpPr txBox="1"/>
          <p:nvPr/>
        </p:nvSpPr>
        <p:spPr>
          <a:xfrm>
            <a:off x="10628852" y="0"/>
            <a:ext cx="1557536" cy="369332"/>
          </a:xfrm>
          <a:prstGeom prst="rect">
            <a:avLst/>
          </a:prstGeom>
          <a:noFill/>
        </p:spPr>
        <p:txBody>
          <a:bodyPr wrap="square" rtlCol="0">
            <a:spAutoFit/>
          </a:bodyPr>
          <a:lstStyle/>
          <a:p>
            <a:r>
              <a:rPr lang="en-GB" dirty="0"/>
              <a:t>18/02/2025</a:t>
            </a:r>
          </a:p>
        </p:txBody>
      </p:sp>
      <p:sp>
        <p:nvSpPr>
          <p:cNvPr id="3" name="TextBox 2">
            <a:extLst>
              <a:ext uri="{FF2B5EF4-FFF2-40B4-BE49-F238E27FC236}">
                <a16:creationId xmlns:a16="http://schemas.microsoft.com/office/drawing/2014/main" id="{06459D70-2204-8801-4716-B9C4DA29B5AA}"/>
              </a:ext>
            </a:extLst>
          </p:cNvPr>
          <p:cNvSpPr txBox="1"/>
          <p:nvPr/>
        </p:nvSpPr>
        <p:spPr>
          <a:xfrm>
            <a:off x="-1" y="6466114"/>
            <a:ext cx="10712741" cy="369332"/>
          </a:xfrm>
          <a:prstGeom prst="rect">
            <a:avLst/>
          </a:prstGeom>
          <a:noFill/>
        </p:spPr>
        <p:txBody>
          <a:bodyPr wrap="square" rtlCol="0">
            <a:spAutoFit/>
          </a:bodyPr>
          <a:lstStyle/>
          <a:p>
            <a:r>
              <a:rPr lang="fr-FR" dirty="0"/>
              <a:t>A. Cunningham			</a:t>
            </a:r>
            <a:r>
              <a:rPr lang="en-GB" dirty="0"/>
              <a:t>Lecture 15: Project Risk Management</a:t>
            </a:r>
          </a:p>
        </p:txBody>
      </p:sp>
      <p:pic>
        <p:nvPicPr>
          <p:cNvPr id="6" name="Picture 5">
            <a:extLst>
              <a:ext uri="{FF2B5EF4-FFF2-40B4-BE49-F238E27FC236}">
                <a16:creationId xmlns:a16="http://schemas.microsoft.com/office/drawing/2014/main" id="{4FB79AB2-C7CD-485B-8617-415DE1E8A4B8}"/>
              </a:ext>
            </a:extLst>
          </p:cNvPr>
          <p:cNvPicPr>
            <a:picLocks noChangeAspect="1"/>
          </p:cNvPicPr>
          <p:nvPr/>
        </p:nvPicPr>
        <p:blipFill rotWithShape="1">
          <a:blip r:embed="rId3">
            <a:extLst>
              <a:ext uri="{28A0092B-C50C-407E-A947-70E740481C1C}">
                <a14:useLocalDpi xmlns:a14="http://schemas.microsoft.com/office/drawing/2010/main" val="0"/>
              </a:ext>
            </a:extLst>
          </a:blip>
          <a:srcRect l="35180" r="35180"/>
          <a:stretch/>
        </p:blipFill>
        <p:spPr>
          <a:xfrm>
            <a:off x="20" y="369332"/>
            <a:ext cx="3221352" cy="6096782"/>
          </a:xfrm>
          <a:custGeom>
            <a:avLst/>
            <a:gdLst/>
            <a:ahLst/>
            <a:cxnLst/>
            <a:rect l="l" t="t" r="r" b="b"/>
            <a:pathLst>
              <a:path w="4049806" h="6858000">
                <a:moveTo>
                  <a:pt x="0" y="0"/>
                </a:moveTo>
                <a:lnTo>
                  <a:pt x="4018525" y="0"/>
                </a:lnTo>
                <a:lnTo>
                  <a:pt x="4019816" y="10931"/>
                </a:lnTo>
                <a:cubicBezTo>
                  <a:pt x="4034945" y="94836"/>
                  <a:pt x="4032275" y="179884"/>
                  <a:pt x="4036343" y="264297"/>
                </a:cubicBezTo>
                <a:cubicBezTo>
                  <a:pt x="4041301" y="367652"/>
                  <a:pt x="4035072" y="471135"/>
                  <a:pt x="4032911" y="574617"/>
                </a:cubicBezTo>
                <a:cubicBezTo>
                  <a:pt x="4031004" y="662717"/>
                  <a:pt x="4022232" y="750690"/>
                  <a:pt x="4025029" y="838916"/>
                </a:cubicBezTo>
                <a:cubicBezTo>
                  <a:pt x="4025029" y="841968"/>
                  <a:pt x="4025029" y="845019"/>
                  <a:pt x="4025029" y="848070"/>
                </a:cubicBezTo>
                <a:cubicBezTo>
                  <a:pt x="4017020" y="945068"/>
                  <a:pt x="4017020" y="1042576"/>
                  <a:pt x="4025029" y="1139574"/>
                </a:cubicBezTo>
                <a:cubicBezTo>
                  <a:pt x="4027609" y="1179950"/>
                  <a:pt x="4026885" y="1220466"/>
                  <a:pt x="4022868" y="1260728"/>
                </a:cubicBezTo>
                <a:cubicBezTo>
                  <a:pt x="4019054" y="1311960"/>
                  <a:pt x="4006849" y="1364083"/>
                  <a:pt x="4015621" y="1414934"/>
                </a:cubicBezTo>
                <a:cubicBezTo>
                  <a:pt x="4021367" y="1456784"/>
                  <a:pt x="4024558" y="1498940"/>
                  <a:pt x="4025156" y="1541172"/>
                </a:cubicBezTo>
                <a:cubicBezTo>
                  <a:pt x="4029478" y="1635755"/>
                  <a:pt x="4025283" y="1730847"/>
                  <a:pt x="4023757" y="1825685"/>
                </a:cubicBezTo>
                <a:cubicBezTo>
                  <a:pt x="4021850" y="1936286"/>
                  <a:pt x="4024647" y="2046634"/>
                  <a:pt x="4015748" y="2157235"/>
                </a:cubicBezTo>
                <a:cubicBezTo>
                  <a:pt x="4010790" y="2246581"/>
                  <a:pt x="4010790" y="2336130"/>
                  <a:pt x="4015748" y="2425476"/>
                </a:cubicBezTo>
                <a:cubicBezTo>
                  <a:pt x="4018164" y="2507473"/>
                  <a:pt x="4030495" y="2588454"/>
                  <a:pt x="4028461" y="2671214"/>
                </a:cubicBezTo>
                <a:cubicBezTo>
                  <a:pt x="4026046" y="2767832"/>
                  <a:pt x="4014604" y="2863940"/>
                  <a:pt x="4018164" y="2960685"/>
                </a:cubicBezTo>
                <a:cubicBezTo>
                  <a:pt x="4019816" y="3006832"/>
                  <a:pt x="4019944" y="3052980"/>
                  <a:pt x="4020961" y="3099127"/>
                </a:cubicBezTo>
                <a:cubicBezTo>
                  <a:pt x="4021978" y="3154682"/>
                  <a:pt x="4032021" y="3210110"/>
                  <a:pt x="4026427" y="3265665"/>
                </a:cubicBezTo>
                <a:cubicBezTo>
                  <a:pt x="4017147" y="3358087"/>
                  <a:pt x="3993120" y="3448857"/>
                  <a:pt x="4008121" y="3543567"/>
                </a:cubicBezTo>
                <a:cubicBezTo>
                  <a:pt x="4016384" y="3595690"/>
                  <a:pt x="4025791" y="3647940"/>
                  <a:pt x="4030495" y="3700571"/>
                </a:cubicBezTo>
                <a:cubicBezTo>
                  <a:pt x="4034690" y="3747608"/>
                  <a:pt x="4045369" y="3795408"/>
                  <a:pt x="4037233" y="3842191"/>
                </a:cubicBezTo>
                <a:cubicBezTo>
                  <a:pt x="4030368" y="3882237"/>
                  <a:pt x="4034055" y="3922282"/>
                  <a:pt x="4028715" y="3962327"/>
                </a:cubicBezTo>
                <a:cubicBezTo>
                  <a:pt x="4021723" y="4014831"/>
                  <a:pt x="4017910" y="4068352"/>
                  <a:pt x="4012697" y="4121111"/>
                </a:cubicBezTo>
                <a:cubicBezTo>
                  <a:pt x="4007866" y="4169038"/>
                  <a:pt x="4004307" y="4216838"/>
                  <a:pt x="4017020" y="4261841"/>
                </a:cubicBezTo>
                <a:cubicBezTo>
                  <a:pt x="4048039" y="4375112"/>
                  <a:pt x="4031004" y="4487748"/>
                  <a:pt x="4019308" y="4600257"/>
                </a:cubicBezTo>
                <a:cubicBezTo>
                  <a:pt x="4013587" y="4655049"/>
                  <a:pt x="4005197" y="4712765"/>
                  <a:pt x="4017910" y="4762853"/>
                </a:cubicBezTo>
                <a:cubicBezTo>
                  <a:pt x="4041428" y="4851716"/>
                  <a:pt x="4022995" y="4936764"/>
                  <a:pt x="4012824" y="5021432"/>
                </a:cubicBezTo>
                <a:cubicBezTo>
                  <a:pt x="4002654" y="5106099"/>
                  <a:pt x="4000239" y="5189495"/>
                  <a:pt x="4018037" y="5272637"/>
                </a:cubicBezTo>
                <a:cubicBezTo>
                  <a:pt x="4030495" y="5331116"/>
                  <a:pt x="4030495" y="5390612"/>
                  <a:pt x="4032021" y="5449600"/>
                </a:cubicBezTo>
                <a:cubicBezTo>
                  <a:pt x="4032911" y="5486339"/>
                  <a:pt x="4019308" y="5523842"/>
                  <a:pt x="4010282" y="5560582"/>
                </a:cubicBezTo>
                <a:cubicBezTo>
                  <a:pt x="3994009" y="5626943"/>
                  <a:pt x="3988162" y="5694321"/>
                  <a:pt x="4010282" y="5759029"/>
                </a:cubicBezTo>
                <a:cubicBezTo>
                  <a:pt x="4040793" y="5848655"/>
                  <a:pt x="4058336" y="5938407"/>
                  <a:pt x="4045623" y="6033117"/>
                </a:cubicBezTo>
                <a:cubicBezTo>
                  <a:pt x="4038377" y="6091724"/>
                  <a:pt x="4036597" y="6151347"/>
                  <a:pt x="4025664" y="6209190"/>
                </a:cubicBezTo>
                <a:cubicBezTo>
                  <a:pt x="4007358" y="6304790"/>
                  <a:pt x="4013841" y="6399882"/>
                  <a:pt x="4028461" y="6494211"/>
                </a:cubicBezTo>
                <a:cubicBezTo>
                  <a:pt x="4038542" y="6573081"/>
                  <a:pt x="4039610" y="6652829"/>
                  <a:pt x="4031639" y="6731941"/>
                </a:cubicBezTo>
                <a:lnTo>
                  <a:pt x="4022913" y="6858000"/>
                </a:lnTo>
                <a:lnTo>
                  <a:pt x="0" y="6858000"/>
                </a:lnTo>
                <a:close/>
              </a:path>
            </a:pathLst>
          </a:custGeom>
        </p:spPr>
      </p:pic>
    </p:spTree>
    <p:extLst>
      <p:ext uri="{BB962C8B-B14F-4D97-AF65-F5344CB8AC3E}">
        <p14:creationId xmlns:p14="http://schemas.microsoft.com/office/powerpoint/2010/main" val="2545193714"/>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webextensions/_rels/taskpanes.xml.rels><?xml version="1.0" encoding="UTF-8" standalone="yes"?>
<Relationships xmlns="http://schemas.openxmlformats.org/package/2006/relationships"><Relationship Id="rId1" Type="http://schemas.microsoft.com/office/2011/relationships/webextension" Target="webextension1.xml"/></Relationships>
</file>

<file path=ppt/webextensions/taskpanes.xml><?xml version="1.0" encoding="utf-8"?>
<wetp:taskpanes xmlns:wetp="http://schemas.microsoft.com/office/webextensions/taskpanes/2010/11">
  <wetp:taskpane dockstate="right" visibility="0" width="350" row="3">
    <wetp:webextensionref xmlns:r="http://schemas.openxmlformats.org/officeDocument/2006/relationships" r:id="rId1"/>
  </wetp:taskpane>
</wetp:taskpanes>
</file>

<file path=ppt/webextensions/webextension1.xml><?xml version="1.0" encoding="utf-8"?>
<we:webextension xmlns:we="http://schemas.microsoft.com/office/webextensions/webextension/2010/11" id="{007AC612-792E-4909-A5B0-A69F33CEF70F}">
  <we:reference id="3e0fcce7-415c-4081-926c-b4e449c650e4" version="1.1.0.1" store="EXCatalog" storeType="EXCatalog"/>
  <we:alternateReferences>
    <we:reference id="WA200004709" version="1.1.0.1" store="en-GB" storeType="OMEX"/>
  </we:alternateReferences>
  <we:properties/>
  <we:bindings/>
  <we:snapshot xmlns:r="http://schemas.openxmlformats.org/officeDocument/2006/relationships"/>
</we:webextension>
</file>

<file path=docProps/app.xml><?xml version="1.0" encoding="utf-8"?>
<Properties xmlns="http://schemas.openxmlformats.org/officeDocument/2006/extended-properties" xmlns:vt="http://schemas.openxmlformats.org/officeDocument/2006/docPropsVTypes">
  <TotalTime>0</TotalTime>
  <Words>1973</Words>
  <Application>Microsoft Office PowerPoint</Application>
  <PresentationFormat>Widescreen</PresentationFormat>
  <Paragraphs>343</Paragraphs>
  <Slides>19</Slides>
  <Notes>17</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19</vt:i4>
      </vt:variant>
    </vt:vector>
  </HeadingPairs>
  <TitlesOfParts>
    <vt:vector size="24" baseType="lpstr">
      <vt:lpstr>Arial</vt:lpstr>
      <vt:lpstr>Calibri</vt:lpstr>
      <vt:lpstr>Calibri Light</vt:lpstr>
      <vt:lpstr>Comic Sans MS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ACNA6002: Environmental Management, Assessment &amp; Auditing</dc:title>
  <dc:creator>Alisdair Cunningham</dc:creator>
  <cp:lastModifiedBy>Alisdair Cunningham</cp:lastModifiedBy>
  <cp:revision>7</cp:revision>
  <dcterms:created xsi:type="dcterms:W3CDTF">2023-07-26T10:21:48Z</dcterms:created>
  <dcterms:modified xsi:type="dcterms:W3CDTF">2025-02-17T20:49:53Z</dcterms:modified>
</cp:coreProperties>
</file>