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1"/>
  </p:sldMasterIdLst>
  <p:notesMasterIdLst>
    <p:notesMasterId r:id="rId23"/>
  </p:notesMasterIdLst>
  <p:sldIdLst>
    <p:sldId id="256" r:id="rId2"/>
    <p:sldId id="257" r:id="rId3"/>
    <p:sldId id="258" r:id="rId4"/>
    <p:sldId id="259" r:id="rId5"/>
    <p:sldId id="267" r:id="rId6"/>
    <p:sldId id="268" r:id="rId7"/>
    <p:sldId id="269" r:id="rId8"/>
    <p:sldId id="270" r:id="rId9"/>
    <p:sldId id="271" r:id="rId10"/>
    <p:sldId id="260" r:id="rId11"/>
    <p:sldId id="272" r:id="rId12"/>
    <p:sldId id="273" r:id="rId13"/>
    <p:sldId id="274" r:id="rId14"/>
    <p:sldId id="275" r:id="rId15"/>
    <p:sldId id="276" r:id="rId16"/>
    <p:sldId id="261" r:id="rId17"/>
    <p:sldId id="262" r:id="rId18"/>
    <p:sldId id="263" r:id="rId19"/>
    <p:sldId id="277" r:id="rId20"/>
    <p:sldId id="278" r:id="rId21"/>
    <p:sldId id="265"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7AAFC9-A00A-4B0C-8053-98D38E9D6268}" v="1398" dt="2024-07-15T14:07:04.6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77058" autoAdjust="0"/>
  </p:normalViewPr>
  <p:slideViewPr>
    <p:cSldViewPr snapToGrid="0">
      <p:cViewPr varScale="1">
        <p:scale>
          <a:sx n="51" d="100"/>
          <a:sy n="51" d="100"/>
        </p:scale>
        <p:origin x="53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5.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7.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8.svg"/></Relationships>
</file>

<file path=ppt/diagrams/_rels/data7.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5.png"/><Relationship Id="rId7"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6.svg"/></Relationships>
</file>

<file path=ppt/diagrams/_rels/data8.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37.sv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11" Type="http://schemas.openxmlformats.org/officeDocument/2006/relationships/image" Target="../media/image36.pn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_rels/data10.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10" Type="http://schemas.openxmlformats.org/officeDocument/2006/relationships/image" Target="../media/image51.svg"/><Relationship Id="rId4" Type="http://schemas.openxmlformats.org/officeDocument/2006/relationships/image" Target="../media/image45.svg"/><Relationship Id="rId9" Type="http://schemas.openxmlformats.org/officeDocument/2006/relationships/image" Target="../media/image50.pn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7.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8.svg"/></Relationships>
</file>

<file path=ppt/diagrams/_rels/drawing7.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5.png"/><Relationship Id="rId7"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6.svg"/></Relationships>
</file>

<file path=ppt/diagrams/_rels/drawing8.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37.sv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11" Type="http://schemas.openxmlformats.org/officeDocument/2006/relationships/image" Target="../media/image36.pn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_rels/drawing10.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10" Type="http://schemas.openxmlformats.org/officeDocument/2006/relationships/image" Target="../media/image51.svg"/><Relationship Id="rId4" Type="http://schemas.openxmlformats.org/officeDocument/2006/relationships/image" Target="../media/image45.svg"/><Relationship Id="rId9" Type="http://schemas.openxmlformats.org/officeDocument/2006/relationships/image" Target="../media/image50.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1EFF0A-7752-4721-96FF-F230C7788599}" type="doc">
      <dgm:prSet loTypeId="urn:microsoft.com/office/officeart/2005/8/layout/list1" loCatId="list" qsTypeId="urn:microsoft.com/office/officeart/2005/8/quickstyle/simple4" qsCatId="simple" csTypeId="urn:microsoft.com/office/officeart/2005/8/colors/colorful5" csCatId="colorful" phldr="1"/>
      <dgm:spPr/>
      <dgm:t>
        <a:bodyPr/>
        <a:lstStyle/>
        <a:p>
          <a:endParaRPr lang="en-US"/>
        </a:p>
      </dgm:t>
    </dgm:pt>
    <dgm:pt modelId="{75F21A8E-B759-429C-BDC0-F310B0502F98}">
      <dgm:prSet/>
      <dgm:spPr/>
      <dgm:t>
        <a:bodyPr/>
        <a:lstStyle/>
        <a:p>
          <a:r>
            <a:rPr lang="en-GB"/>
            <a:t>Introduction</a:t>
          </a:r>
          <a:endParaRPr lang="en-US"/>
        </a:p>
      </dgm:t>
    </dgm:pt>
    <dgm:pt modelId="{0E2736C2-0297-48AB-94B0-C4B860134E10}" type="parTrans" cxnId="{6E4FB82B-C68D-43BC-8C1D-C1C4100A678F}">
      <dgm:prSet/>
      <dgm:spPr/>
      <dgm:t>
        <a:bodyPr/>
        <a:lstStyle/>
        <a:p>
          <a:endParaRPr lang="en-US"/>
        </a:p>
      </dgm:t>
    </dgm:pt>
    <dgm:pt modelId="{699C15A8-10AC-4326-997A-A75B60EFC6CC}" type="sibTrans" cxnId="{6E4FB82B-C68D-43BC-8C1D-C1C4100A678F}">
      <dgm:prSet/>
      <dgm:spPr/>
      <dgm:t>
        <a:bodyPr/>
        <a:lstStyle/>
        <a:p>
          <a:endParaRPr lang="en-US"/>
        </a:p>
      </dgm:t>
    </dgm:pt>
    <dgm:pt modelId="{F670E8AD-97DD-4CF3-9F65-A59E8FEE43FB}">
      <dgm:prSet/>
      <dgm:spPr/>
      <dgm:t>
        <a:bodyPr/>
        <a:lstStyle/>
        <a:p>
          <a:r>
            <a:rPr lang="en-GB" dirty="0"/>
            <a:t>Rationale</a:t>
          </a:r>
          <a:endParaRPr lang="en-US" dirty="0"/>
        </a:p>
      </dgm:t>
    </dgm:pt>
    <dgm:pt modelId="{DBA37E50-B3B1-47CE-8DCC-1971C158FE62}" type="parTrans" cxnId="{8EE6B637-A4D0-43ED-882B-935D2B37B97B}">
      <dgm:prSet/>
      <dgm:spPr/>
      <dgm:t>
        <a:bodyPr/>
        <a:lstStyle/>
        <a:p>
          <a:endParaRPr lang="en-US"/>
        </a:p>
      </dgm:t>
    </dgm:pt>
    <dgm:pt modelId="{6BDA3291-DFC2-40B9-B56E-BF4A176A3941}" type="sibTrans" cxnId="{8EE6B637-A4D0-43ED-882B-935D2B37B97B}">
      <dgm:prSet/>
      <dgm:spPr/>
      <dgm:t>
        <a:bodyPr/>
        <a:lstStyle/>
        <a:p>
          <a:endParaRPr lang="en-US"/>
        </a:p>
      </dgm:t>
    </dgm:pt>
    <dgm:pt modelId="{73DD69E9-81EE-4DE2-B7B1-50D126C11A9D}">
      <dgm:prSet/>
      <dgm:spPr/>
      <dgm:t>
        <a:bodyPr/>
        <a:lstStyle/>
        <a:p>
          <a:r>
            <a:rPr lang="en-US" dirty="0"/>
            <a:t>Change Model</a:t>
          </a:r>
        </a:p>
      </dgm:t>
    </dgm:pt>
    <dgm:pt modelId="{D6ADD1C5-6DE0-4E28-AA08-8D75C621D73D}" type="parTrans" cxnId="{79975C02-49F1-4BF9-8ECC-7ED4F76F2785}">
      <dgm:prSet/>
      <dgm:spPr/>
      <dgm:t>
        <a:bodyPr/>
        <a:lstStyle/>
        <a:p>
          <a:endParaRPr lang="en-US"/>
        </a:p>
      </dgm:t>
    </dgm:pt>
    <dgm:pt modelId="{86D1874D-11B0-4A4E-B9D0-1332E3CC316B}" type="sibTrans" cxnId="{79975C02-49F1-4BF9-8ECC-7ED4F76F2785}">
      <dgm:prSet/>
      <dgm:spPr/>
      <dgm:t>
        <a:bodyPr/>
        <a:lstStyle/>
        <a:p>
          <a:endParaRPr lang="en-US"/>
        </a:p>
      </dgm:t>
    </dgm:pt>
    <dgm:pt modelId="{BA458C60-3AE4-4B9A-84CC-76367FC70972}">
      <dgm:prSet/>
      <dgm:spPr/>
      <dgm:t>
        <a:bodyPr/>
        <a:lstStyle/>
        <a:p>
          <a:r>
            <a:rPr lang="en-GB"/>
            <a:t>Barriers </a:t>
          </a:r>
          <a:endParaRPr lang="en-US"/>
        </a:p>
      </dgm:t>
    </dgm:pt>
    <dgm:pt modelId="{4FD0DB8F-5374-4D05-86CB-F14392796453}" type="parTrans" cxnId="{553D1BA8-AB55-489B-B5F5-C845223F7FE2}">
      <dgm:prSet/>
      <dgm:spPr/>
      <dgm:t>
        <a:bodyPr/>
        <a:lstStyle/>
        <a:p>
          <a:endParaRPr lang="en-US"/>
        </a:p>
      </dgm:t>
    </dgm:pt>
    <dgm:pt modelId="{EBDE7A6A-4A9F-4114-A6CA-EB8AE19FAB39}" type="sibTrans" cxnId="{553D1BA8-AB55-489B-B5F5-C845223F7FE2}">
      <dgm:prSet/>
      <dgm:spPr/>
      <dgm:t>
        <a:bodyPr/>
        <a:lstStyle/>
        <a:p>
          <a:endParaRPr lang="en-US"/>
        </a:p>
      </dgm:t>
    </dgm:pt>
    <dgm:pt modelId="{EE45EE8D-14B3-4952-9C65-682B39482BC8}">
      <dgm:prSet/>
      <dgm:spPr/>
      <dgm:t>
        <a:bodyPr/>
        <a:lstStyle/>
        <a:p>
          <a:r>
            <a:rPr lang="en-GB"/>
            <a:t>Progress</a:t>
          </a:r>
          <a:endParaRPr lang="en-US"/>
        </a:p>
      </dgm:t>
    </dgm:pt>
    <dgm:pt modelId="{B1E7DF07-E625-4566-B1D7-6FD11479341D}" type="parTrans" cxnId="{6EC67C6A-A55C-4FE2-AFD1-99025E1B0D4E}">
      <dgm:prSet/>
      <dgm:spPr/>
      <dgm:t>
        <a:bodyPr/>
        <a:lstStyle/>
        <a:p>
          <a:endParaRPr lang="en-US"/>
        </a:p>
      </dgm:t>
    </dgm:pt>
    <dgm:pt modelId="{F4383215-FCD0-42AB-915F-76AF32B5298A}" type="sibTrans" cxnId="{6EC67C6A-A55C-4FE2-AFD1-99025E1B0D4E}">
      <dgm:prSet/>
      <dgm:spPr/>
      <dgm:t>
        <a:bodyPr/>
        <a:lstStyle/>
        <a:p>
          <a:endParaRPr lang="en-US"/>
        </a:p>
      </dgm:t>
    </dgm:pt>
    <dgm:pt modelId="{6808BC5F-8250-442D-B2A8-AF0907B120E8}">
      <dgm:prSet/>
      <dgm:spPr/>
      <dgm:t>
        <a:bodyPr/>
        <a:lstStyle/>
        <a:p>
          <a:r>
            <a:rPr lang="en-GB" dirty="0"/>
            <a:t>Reflection </a:t>
          </a:r>
          <a:endParaRPr lang="en-US" dirty="0"/>
        </a:p>
      </dgm:t>
    </dgm:pt>
    <dgm:pt modelId="{B5CF3D1E-102F-43C4-9245-C54F5DDA17C7}" type="parTrans" cxnId="{DBBB47FE-01E9-46AD-AE2B-C416A3961D67}">
      <dgm:prSet/>
      <dgm:spPr/>
      <dgm:t>
        <a:bodyPr/>
        <a:lstStyle/>
        <a:p>
          <a:endParaRPr lang="en-US"/>
        </a:p>
      </dgm:t>
    </dgm:pt>
    <dgm:pt modelId="{EF89BBF8-B542-4181-A6E1-ADE8E84A7545}" type="sibTrans" cxnId="{DBBB47FE-01E9-46AD-AE2B-C416A3961D67}">
      <dgm:prSet/>
      <dgm:spPr/>
      <dgm:t>
        <a:bodyPr/>
        <a:lstStyle/>
        <a:p>
          <a:endParaRPr lang="en-US"/>
        </a:p>
      </dgm:t>
    </dgm:pt>
    <dgm:pt modelId="{8D2A506F-C1D2-4657-83B2-F6C9968E216E}">
      <dgm:prSet/>
      <dgm:spPr/>
      <dgm:t>
        <a:bodyPr/>
        <a:lstStyle/>
        <a:p>
          <a:r>
            <a:rPr lang="en-US" dirty="0"/>
            <a:t>SOAR Analysis</a:t>
          </a:r>
        </a:p>
      </dgm:t>
    </dgm:pt>
    <dgm:pt modelId="{E435AEA5-2758-47EE-9626-828529C7E26E}" type="parTrans" cxnId="{E2F89EB5-6815-492A-B336-68EBCFB23B1A}">
      <dgm:prSet/>
      <dgm:spPr/>
    </dgm:pt>
    <dgm:pt modelId="{4C3692EB-B1FF-4272-A284-6B946A0D171F}" type="sibTrans" cxnId="{E2F89EB5-6815-492A-B336-68EBCFB23B1A}">
      <dgm:prSet/>
      <dgm:spPr/>
    </dgm:pt>
    <dgm:pt modelId="{27702A23-C1E9-45C8-8A4A-31FF6A541B43}" type="pres">
      <dgm:prSet presAssocID="{801EFF0A-7752-4721-96FF-F230C7788599}" presName="linear" presStyleCnt="0">
        <dgm:presLayoutVars>
          <dgm:dir/>
          <dgm:animLvl val="lvl"/>
          <dgm:resizeHandles val="exact"/>
        </dgm:presLayoutVars>
      </dgm:prSet>
      <dgm:spPr/>
    </dgm:pt>
    <dgm:pt modelId="{EAD37F11-58EB-404B-8790-5B229E1FD870}" type="pres">
      <dgm:prSet presAssocID="{75F21A8E-B759-429C-BDC0-F310B0502F98}" presName="parentLin" presStyleCnt="0"/>
      <dgm:spPr/>
    </dgm:pt>
    <dgm:pt modelId="{F78CFC99-64FA-444D-8B27-CF53F6C42746}" type="pres">
      <dgm:prSet presAssocID="{75F21A8E-B759-429C-BDC0-F310B0502F98}" presName="parentLeftMargin" presStyleLbl="node1" presStyleIdx="0" presStyleCnt="7"/>
      <dgm:spPr/>
    </dgm:pt>
    <dgm:pt modelId="{B2F83FC8-2709-48E1-B12E-4796713AD777}" type="pres">
      <dgm:prSet presAssocID="{75F21A8E-B759-429C-BDC0-F310B0502F98}" presName="parentText" presStyleLbl="node1" presStyleIdx="0" presStyleCnt="7">
        <dgm:presLayoutVars>
          <dgm:chMax val="0"/>
          <dgm:bulletEnabled val="1"/>
        </dgm:presLayoutVars>
      </dgm:prSet>
      <dgm:spPr/>
    </dgm:pt>
    <dgm:pt modelId="{DDEE7C7B-B7F5-40CF-B6EF-1DED11DE873E}" type="pres">
      <dgm:prSet presAssocID="{75F21A8E-B759-429C-BDC0-F310B0502F98}" presName="negativeSpace" presStyleCnt="0"/>
      <dgm:spPr/>
    </dgm:pt>
    <dgm:pt modelId="{119AF852-1299-4280-A9D3-DF5A33E0ED1E}" type="pres">
      <dgm:prSet presAssocID="{75F21A8E-B759-429C-BDC0-F310B0502F98}" presName="childText" presStyleLbl="conFgAcc1" presStyleIdx="0" presStyleCnt="7">
        <dgm:presLayoutVars>
          <dgm:bulletEnabled val="1"/>
        </dgm:presLayoutVars>
      </dgm:prSet>
      <dgm:spPr/>
    </dgm:pt>
    <dgm:pt modelId="{FF46FCA3-3D06-4F2F-8FE3-DD0BC7C7B123}" type="pres">
      <dgm:prSet presAssocID="{699C15A8-10AC-4326-997A-A75B60EFC6CC}" presName="spaceBetweenRectangles" presStyleCnt="0"/>
      <dgm:spPr/>
    </dgm:pt>
    <dgm:pt modelId="{6893C0ED-FC64-46C5-91B8-07563916A5D5}" type="pres">
      <dgm:prSet presAssocID="{F670E8AD-97DD-4CF3-9F65-A59E8FEE43FB}" presName="parentLin" presStyleCnt="0"/>
      <dgm:spPr/>
    </dgm:pt>
    <dgm:pt modelId="{EC08B882-F1C1-4A83-951A-ACDFF1DB441A}" type="pres">
      <dgm:prSet presAssocID="{F670E8AD-97DD-4CF3-9F65-A59E8FEE43FB}" presName="parentLeftMargin" presStyleLbl="node1" presStyleIdx="0" presStyleCnt="7"/>
      <dgm:spPr/>
    </dgm:pt>
    <dgm:pt modelId="{6F4584DF-041C-4038-BB87-ACF9998A6B75}" type="pres">
      <dgm:prSet presAssocID="{F670E8AD-97DD-4CF3-9F65-A59E8FEE43FB}" presName="parentText" presStyleLbl="node1" presStyleIdx="1" presStyleCnt="7">
        <dgm:presLayoutVars>
          <dgm:chMax val="0"/>
          <dgm:bulletEnabled val="1"/>
        </dgm:presLayoutVars>
      </dgm:prSet>
      <dgm:spPr/>
    </dgm:pt>
    <dgm:pt modelId="{5B9865E0-9BC8-4AF0-98C2-651D877D3DFD}" type="pres">
      <dgm:prSet presAssocID="{F670E8AD-97DD-4CF3-9F65-A59E8FEE43FB}" presName="negativeSpace" presStyleCnt="0"/>
      <dgm:spPr/>
    </dgm:pt>
    <dgm:pt modelId="{1FE50A2C-A806-444B-9477-931733F0B6FB}" type="pres">
      <dgm:prSet presAssocID="{F670E8AD-97DD-4CF3-9F65-A59E8FEE43FB}" presName="childText" presStyleLbl="conFgAcc1" presStyleIdx="1" presStyleCnt="7">
        <dgm:presLayoutVars>
          <dgm:bulletEnabled val="1"/>
        </dgm:presLayoutVars>
      </dgm:prSet>
      <dgm:spPr/>
    </dgm:pt>
    <dgm:pt modelId="{0DF5AC7C-210D-4F7A-B470-FAF4CA8D6609}" type="pres">
      <dgm:prSet presAssocID="{6BDA3291-DFC2-40B9-B56E-BF4A176A3941}" presName="spaceBetweenRectangles" presStyleCnt="0"/>
      <dgm:spPr/>
    </dgm:pt>
    <dgm:pt modelId="{8039F467-C66A-4B93-B09D-15DC79344F35}" type="pres">
      <dgm:prSet presAssocID="{8D2A506F-C1D2-4657-83B2-F6C9968E216E}" presName="parentLin" presStyleCnt="0"/>
      <dgm:spPr/>
    </dgm:pt>
    <dgm:pt modelId="{2FC769D3-7FDA-4E12-9B8A-85233003C122}" type="pres">
      <dgm:prSet presAssocID="{8D2A506F-C1D2-4657-83B2-F6C9968E216E}" presName="parentLeftMargin" presStyleLbl="node1" presStyleIdx="1" presStyleCnt="7"/>
      <dgm:spPr/>
    </dgm:pt>
    <dgm:pt modelId="{2EDB6C2F-CEA4-48DF-8F9C-5103C930F9AC}" type="pres">
      <dgm:prSet presAssocID="{8D2A506F-C1D2-4657-83B2-F6C9968E216E}" presName="parentText" presStyleLbl="node1" presStyleIdx="2" presStyleCnt="7">
        <dgm:presLayoutVars>
          <dgm:chMax val="0"/>
          <dgm:bulletEnabled val="1"/>
        </dgm:presLayoutVars>
      </dgm:prSet>
      <dgm:spPr/>
    </dgm:pt>
    <dgm:pt modelId="{413DD4B2-AE0B-4068-A171-0703CB6D34AC}" type="pres">
      <dgm:prSet presAssocID="{8D2A506F-C1D2-4657-83B2-F6C9968E216E}" presName="negativeSpace" presStyleCnt="0"/>
      <dgm:spPr/>
    </dgm:pt>
    <dgm:pt modelId="{F59BDB4B-F3BA-4C4A-A25F-47142EC79A7C}" type="pres">
      <dgm:prSet presAssocID="{8D2A506F-C1D2-4657-83B2-F6C9968E216E}" presName="childText" presStyleLbl="conFgAcc1" presStyleIdx="2" presStyleCnt="7">
        <dgm:presLayoutVars>
          <dgm:bulletEnabled val="1"/>
        </dgm:presLayoutVars>
      </dgm:prSet>
      <dgm:spPr/>
    </dgm:pt>
    <dgm:pt modelId="{B3A11DC4-2529-4476-A188-8B819FEEE64A}" type="pres">
      <dgm:prSet presAssocID="{4C3692EB-B1FF-4272-A284-6B946A0D171F}" presName="spaceBetweenRectangles" presStyleCnt="0"/>
      <dgm:spPr/>
    </dgm:pt>
    <dgm:pt modelId="{1A605E26-F263-4E1E-959B-4B0D381AACBC}" type="pres">
      <dgm:prSet presAssocID="{73DD69E9-81EE-4DE2-B7B1-50D126C11A9D}" presName="parentLin" presStyleCnt="0"/>
      <dgm:spPr/>
    </dgm:pt>
    <dgm:pt modelId="{405DCE68-B227-4D42-83D8-C6B14F54ECC4}" type="pres">
      <dgm:prSet presAssocID="{73DD69E9-81EE-4DE2-B7B1-50D126C11A9D}" presName="parentLeftMargin" presStyleLbl="node1" presStyleIdx="2" presStyleCnt="7"/>
      <dgm:spPr/>
    </dgm:pt>
    <dgm:pt modelId="{5CD44FDE-2004-47D0-B93A-57B6E7E82E4A}" type="pres">
      <dgm:prSet presAssocID="{73DD69E9-81EE-4DE2-B7B1-50D126C11A9D}" presName="parentText" presStyleLbl="node1" presStyleIdx="3" presStyleCnt="7">
        <dgm:presLayoutVars>
          <dgm:chMax val="0"/>
          <dgm:bulletEnabled val="1"/>
        </dgm:presLayoutVars>
      </dgm:prSet>
      <dgm:spPr/>
    </dgm:pt>
    <dgm:pt modelId="{FD4A4FAD-2F8D-473F-B2E4-1D9FC0D19CAB}" type="pres">
      <dgm:prSet presAssocID="{73DD69E9-81EE-4DE2-B7B1-50D126C11A9D}" presName="negativeSpace" presStyleCnt="0"/>
      <dgm:spPr/>
    </dgm:pt>
    <dgm:pt modelId="{DFA4F2E9-FD46-4985-961D-EDCB68217543}" type="pres">
      <dgm:prSet presAssocID="{73DD69E9-81EE-4DE2-B7B1-50D126C11A9D}" presName="childText" presStyleLbl="conFgAcc1" presStyleIdx="3" presStyleCnt="7">
        <dgm:presLayoutVars>
          <dgm:bulletEnabled val="1"/>
        </dgm:presLayoutVars>
      </dgm:prSet>
      <dgm:spPr/>
    </dgm:pt>
    <dgm:pt modelId="{C60BF8F7-217B-4408-AB54-10A74ACB1CF5}" type="pres">
      <dgm:prSet presAssocID="{86D1874D-11B0-4A4E-B9D0-1332E3CC316B}" presName="spaceBetweenRectangles" presStyleCnt="0"/>
      <dgm:spPr/>
    </dgm:pt>
    <dgm:pt modelId="{E40E61A6-0880-44AA-BBD6-4A1F80C295E0}" type="pres">
      <dgm:prSet presAssocID="{BA458C60-3AE4-4B9A-84CC-76367FC70972}" presName="parentLin" presStyleCnt="0"/>
      <dgm:spPr/>
    </dgm:pt>
    <dgm:pt modelId="{346FB04B-2011-468D-A7A3-5A9D858158E9}" type="pres">
      <dgm:prSet presAssocID="{BA458C60-3AE4-4B9A-84CC-76367FC70972}" presName="parentLeftMargin" presStyleLbl="node1" presStyleIdx="3" presStyleCnt="7"/>
      <dgm:spPr/>
    </dgm:pt>
    <dgm:pt modelId="{5C0BFB6E-E6DB-44FA-9684-543B818A21FD}" type="pres">
      <dgm:prSet presAssocID="{BA458C60-3AE4-4B9A-84CC-76367FC70972}" presName="parentText" presStyleLbl="node1" presStyleIdx="4" presStyleCnt="7">
        <dgm:presLayoutVars>
          <dgm:chMax val="0"/>
          <dgm:bulletEnabled val="1"/>
        </dgm:presLayoutVars>
      </dgm:prSet>
      <dgm:spPr/>
    </dgm:pt>
    <dgm:pt modelId="{C00BB258-B0CD-4AEA-9765-1A5A998B8CD8}" type="pres">
      <dgm:prSet presAssocID="{BA458C60-3AE4-4B9A-84CC-76367FC70972}" presName="negativeSpace" presStyleCnt="0"/>
      <dgm:spPr/>
    </dgm:pt>
    <dgm:pt modelId="{56DBCFB0-99A6-4423-BE7F-21566224ABA0}" type="pres">
      <dgm:prSet presAssocID="{BA458C60-3AE4-4B9A-84CC-76367FC70972}" presName="childText" presStyleLbl="conFgAcc1" presStyleIdx="4" presStyleCnt="7">
        <dgm:presLayoutVars>
          <dgm:bulletEnabled val="1"/>
        </dgm:presLayoutVars>
      </dgm:prSet>
      <dgm:spPr/>
    </dgm:pt>
    <dgm:pt modelId="{2868A88C-A997-4FFD-A05A-F36393FA42E3}" type="pres">
      <dgm:prSet presAssocID="{EBDE7A6A-4A9F-4114-A6CA-EB8AE19FAB39}" presName="spaceBetweenRectangles" presStyleCnt="0"/>
      <dgm:spPr/>
    </dgm:pt>
    <dgm:pt modelId="{C4F191D8-6895-4836-869B-24350C900CD7}" type="pres">
      <dgm:prSet presAssocID="{EE45EE8D-14B3-4952-9C65-682B39482BC8}" presName="parentLin" presStyleCnt="0"/>
      <dgm:spPr/>
    </dgm:pt>
    <dgm:pt modelId="{807A294A-4A00-4BDB-A8B6-E240D9E236CC}" type="pres">
      <dgm:prSet presAssocID="{EE45EE8D-14B3-4952-9C65-682B39482BC8}" presName="parentLeftMargin" presStyleLbl="node1" presStyleIdx="4" presStyleCnt="7"/>
      <dgm:spPr/>
    </dgm:pt>
    <dgm:pt modelId="{9CA90FA4-AEEF-44D2-8040-9A9114CBA46D}" type="pres">
      <dgm:prSet presAssocID="{EE45EE8D-14B3-4952-9C65-682B39482BC8}" presName="parentText" presStyleLbl="node1" presStyleIdx="5" presStyleCnt="7">
        <dgm:presLayoutVars>
          <dgm:chMax val="0"/>
          <dgm:bulletEnabled val="1"/>
        </dgm:presLayoutVars>
      </dgm:prSet>
      <dgm:spPr/>
    </dgm:pt>
    <dgm:pt modelId="{594B9DD0-7D25-407A-8F67-8D33BB45ED88}" type="pres">
      <dgm:prSet presAssocID="{EE45EE8D-14B3-4952-9C65-682B39482BC8}" presName="negativeSpace" presStyleCnt="0"/>
      <dgm:spPr/>
    </dgm:pt>
    <dgm:pt modelId="{1B3290DE-942B-407A-947E-93DA04D829F1}" type="pres">
      <dgm:prSet presAssocID="{EE45EE8D-14B3-4952-9C65-682B39482BC8}" presName="childText" presStyleLbl="conFgAcc1" presStyleIdx="5" presStyleCnt="7">
        <dgm:presLayoutVars>
          <dgm:bulletEnabled val="1"/>
        </dgm:presLayoutVars>
      </dgm:prSet>
      <dgm:spPr/>
    </dgm:pt>
    <dgm:pt modelId="{ACA514C0-292B-413A-B24B-9E762285A4C2}" type="pres">
      <dgm:prSet presAssocID="{F4383215-FCD0-42AB-915F-76AF32B5298A}" presName="spaceBetweenRectangles" presStyleCnt="0"/>
      <dgm:spPr/>
    </dgm:pt>
    <dgm:pt modelId="{DAA19CC9-6097-4E96-A566-9622E35221C7}" type="pres">
      <dgm:prSet presAssocID="{6808BC5F-8250-442D-B2A8-AF0907B120E8}" presName="parentLin" presStyleCnt="0"/>
      <dgm:spPr/>
    </dgm:pt>
    <dgm:pt modelId="{717835F4-E8ED-42B0-8185-BFC23539BE46}" type="pres">
      <dgm:prSet presAssocID="{6808BC5F-8250-442D-B2A8-AF0907B120E8}" presName="parentLeftMargin" presStyleLbl="node1" presStyleIdx="5" presStyleCnt="7"/>
      <dgm:spPr/>
    </dgm:pt>
    <dgm:pt modelId="{2FD94CEB-57C7-48BA-AD9F-87ADAB29E961}" type="pres">
      <dgm:prSet presAssocID="{6808BC5F-8250-442D-B2A8-AF0907B120E8}" presName="parentText" presStyleLbl="node1" presStyleIdx="6" presStyleCnt="7">
        <dgm:presLayoutVars>
          <dgm:chMax val="0"/>
          <dgm:bulletEnabled val="1"/>
        </dgm:presLayoutVars>
      </dgm:prSet>
      <dgm:spPr/>
    </dgm:pt>
    <dgm:pt modelId="{807D79FE-BDCB-4D95-BC20-58BD8540190F}" type="pres">
      <dgm:prSet presAssocID="{6808BC5F-8250-442D-B2A8-AF0907B120E8}" presName="negativeSpace" presStyleCnt="0"/>
      <dgm:spPr/>
    </dgm:pt>
    <dgm:pt modelId="{5D33ACC8-9D20-4A05-9D8D-C048FBA5E600}" type="pres">
      <dgm:prSet presAssocID="{6808BC5F-8250-442D-B2A8-AF0907B120E8}" presName="childText" presStyleLbl="conFgAcc1" presStyleIdx="6" presStyleCnt="7">
        <dgm:presLayoutVars>
          <dgm:bulletEnabled val="1"/>
        </dgm:presLayoutVars>
      </dgm:prSet>
      <dgm:spPr/>
    </dgm:pt>
  </dgm:ptLst>
  <dgm:cxnLst>
    <dgm:cxn modelId="{79975C02-49F1-4BF9-8ECC-7ED4F76F2785}" srcId="{801EFF0A-7752-4721-96FF-F230C7788599}" destId="{73DD69E9-81EE-4DE2-B7B1-50D126C11A9D}" srcOrd="3" destOrd="0" parTransId="{D6ADD1C5-6DE0-4E28-AA08-8D75C621D73D}" sibTransId="{86D1874D-11B0-4A4E-B9D0-1332E3CC316B}"/>
    <dgm:cxn modelId="{D787260A-595D-488B-BB2A-06FF50736BEF}" type="presOf" srcId="{6808BC5F-8250-442D-B2A8-AF0907B120E8}" destId="{717835F4-E8ED-42B0-8185-BFC23539BE46}" srcOrd="0" destOrd="0" presId="urn:microsoft.com/office/officeart/2005/8/layout/list1"/>
    <dgm:cxn modelId="{7452ED13-20C8-4DDE-A3D2-13E029CC10F8}" type="presOf" srcId="{75F21A8E-B759-429C-BDC0-F310B0502F98}" destId="{F78CFC99-64FA-444D-8B27-CF53F6C42746}" srcOrd="0" destOrd="0" presId="urn:microsoft.com/office/officeart/2005/8/layout/list1"/>
    <dgm:cxn modelId="{D6872627-5E80-4111-ACF8-E38FE1F163EE}" type="presOf" srcId="{801EFF0A-7752-4721-96FF-F230C7788599}" destId="{27702A23-C1E9-45C8-8A4A-31FF6A541B43}" srcOrd="0" destOrd="0" presId="urn:microsoft.com/office/officeart/2005/8/layout/list1"/>
    <dgm:cxn modelId="{1A33542A-E85D-47FE-BDF2-E819893BD384}" type="presOf" srcId="{6808BC5F-8250-442D-B2A8-AF0907B120E8}" destId="{2FD94CEB-57C7-48BA-AD9F-87ADAB29E961}" srcOrd="1" destOrd="0" presId="urn:microsoft.com/office/officeart/2005/8/layout/list1"/>
    <dgm:cxn modelId="{6E4FB82B-C68D-43BC-8C1D-C1C4100A678F}" srcId="{801EFF0A-7752-4721-96FF-F230C7788599}" destId="{75F21A8E-B759-429C-BDC0-F310B0502F98}" srcOrd="0" destOrd="0" parTransId="{0E2736C2-0297-48AB-94B0-C4B860134E10}" sibTransId="{699C15A8-10AC-4326-997A-A75B60EFC6CC}"/>
    <dgm:cxn modelId="{CEE6BE2C-8C2C-433D-9CD1-F752B9645DA3}" type="presOf" srcId="{73DD69E9-81EE-4DE2-B7B1-50D126C11A9D}" destId="{405DCE68-B227-4D42-83D8-C6B14F54ECC4}" srcOrd="0" destOrd="0" presId="urn:microsoft.com/office/officeart/2005/8/layout/list1"/>
    <dgm:cxn modelId="{8EE6B637-A4D0-43ED-882B-935D2B37B97B}" srcId="{801EFF0A-7752-4721-96FF-F230C7788599}" destId="{F670E8AD-97DD-4CF3-9F65-A59E8FEE43FB}" srcOrd="1" destOrd="0" parTransId="{DBA37E50-B3B1-47CE-8DCC-1971C158FE62}" sibTransId="{6BDA3291-DFC2-40B9-B56E-BF4A176A3941}"/>
    <dgm:cxn modelId="{7983D640-F856-4115-9148-7DA1D471A52B}" type="presOf" srcId="{EE45EE8D-14B3-4952-9C65-682B39482BC8}" destId="{807A294A-4A00-4BDB-A8B6-E240D9E236CC}" srcOrd="0" destOrd="0" presId="urn:microsoft.com/office/officeart/2005/8/layout/list1"/>
    <dgm:cxn modelId="{6EC67C6A-A55C-4FE2-AFD1-99025E1B0D4E}" srcId="{801EFF0A-7752-4721-96FF-F230C7788599}" destId="{EE45EE8D-14B3-4952-9C65-682B39482BC8}" srcOrd="5" destOrd="0" parTransId="{B1E7DF07-E625-4566-B1D7-6FD11479341D}" sibTransId="{F4383215-FCD0-42AB-915F-76AF32B5298A}"/>
    <dgm:cxn modelId="{169DAF58-2534-4F62-A45F-D6C514864A3D}" type="presOf" srcId="{73DD69E9-81EE-4DE2-B7B1-50D126C11A9D}" destId="{5CD44FDE-2004-47D0-B93A-57B6E7E82E4A}" srcOrd="1" destOrd="0" presId="urn:microsoft.com/office/officeart/2005/8/layout/list1"/>
    <dgm:cxn modelId="{61DAE97C-9C76-413A-AC46-1FC13F8C0E2F}" type="presOf" srcId="{BA458C60-3AE4-4B9A-84CC-76367FC70972}" destId="{5C0BFB6E-E6DB-44FA-9684-543B818A21FD}" srcOrd="1" destOrd="0" presId="urn:microsoft.com/office/officeart/2005/8/layout/list1"/>
    <dgm:cxn modelId="{8EF23E85-D731-42B6-8B82-CD21962F007F}" type="presOf" srcId="{75F21A8E-B759-429C-BDC0-F310B0502F98}" destId="{B2F83FC8-2709-48E1-B12E-4796713AD777}" srcOrd="1" destOrd="0" presId="urn:microsoft.com/office/officeart/2005/8/layout/list1"/>
    <dgm:cxn modelId="{3D62E493-7458-41C0-A553-56674737A02F}" type="presOf" srcId="{BA458C60-3AE4-4B9A-84CC-76367FC70972}" destId="{346FB04B-2011-468D-A7A3-5A9D858158E9}" srcOrd="0" destOrd="0" presId="urn:microsoft.com/office/officeart/2005/8/layout/list1"/>
    <dgm:cxn modelId="{553D1BA8-AB55-489B-B5F5-C845223F7FE2}" srcId="{801EFF0A-7752-4721-96FF-F230C7788599}" destId="{BA458C60-3AE4-4B9A-84CC-76367FC70972}" srcOrd="4" destOrd="0" parTransId="{4FD0DB8F-5374-4D05-86CB-F14392796453}" sibTransId="{EBDE7A6A-4A9F-4114-A6CA-EB8AE19FAB39}"/>
    <dgm:cxn modelId="{E2F89EB5-6815-492A-B336-68EBCFB23B1A}" srcId="{801EFF0A-7752-4721-96FF-F230C7788599}" destId="{8D2A506F-C1D2-4657-83B2-F6C9968E216E}" srcOrd="2" destOrd="0" parTransId="{E435AEA5-2758-47EE-9626-828529C7E26E}" sibTransId="{4C3692EB-B1FF-4272-A284-6B946A0D171F}"/>
    <dgm:cxn modelId="{3A6772BC-9CC0-4969-8763-3FC6579A7787}" type="presOf" srcId="{F670E8AD-97DD-4CF3-9F65-A59E8FEE43FB}" destId="{6F4584DF-041C-4038-BB87-ACF9998A6B75}" srcOrd="1" destOrd="0" presId="urn:microsoft.com/office/officeart/2005/8/layout/list1"/>
    <dgm:cxn modelId="{846C7ABE-9938-4930-A159-76C47E4A18B0}" type="presOf" srcId="{8D2A506F-C1D2-4657-83B2-F6C9968E216E}" destId="{2FC769D3-7FDA-4E12-9B8A-85233003C122}" srcOrd="0" destOrd="0" presId="urn:microsoft.com/office/officeart/2005/8/layout/list1"/>
    <dgm:cxn modelId="{FCDB4FC3-B2F5-44BB-B84D-E493D8677923}" type="presOf" srcId="{EE45EE8D-14B3-4952-9C65-682B39482BC8}" destId="{9CA90FA4-AEEF-44D2-8040-9A9114CBA46D}" srcOrd="1" destOrd="0" presId="urn:microsoft.com/office/officeart/2005/8/layout/list1"/>
    <dgm:cxn modelId="{C09299C6-9B68-4F0B-BCA3-F1B4C05371A7}" type="presOf" srcId="{F670E8AD-97DD-4CF3-9F65-A59E8FEE43FB}" destId="{EC08B882-F1C1-4A83-951A-ACDFF1DB441A}" srcOrd="0" destOrd="0" presId="urn:microsoft.com/office/officeart/2005/8/layout/list1"/>
    <dgm:cxn modelId="{43C547FD-E95B-4AD7-ACC8-68BDAD69C197}" type="presOf" srcId="{8D2A506F-C1D2-4657-83B2-F6C9968E216E}" destId="{2EDB6C2F-CEA4-48DF-8F9C-5103C930F9AC}" srcOrd="1" destOrd="0" presId="urn:microsoft.com/office/officeart/2005/8/layout/list1"/>
    <dgm:cxn modelId="{DBBB47FE-01E9-46AD-AE2B-C416A3961D67}" srcId="{801EFF0A-7752-4721-96FF-F230C7788599}" destId="{6808BC5F-8250-442D-B2A8-AF0907B120E8}" srcOrd="6" destOrd="0" parTransId="{B5CF3D1E-102F-43C4-9245-C54F5DDA17C7}" sibTransId="{EF89BBF8-B542-4181-A6E1-ADE8E84A7545}"/>
    <dgm:cxn modelId="{FC36A923-D237-4056-BF06-137B197AA889}" type="presParOf" srcId="{27702A23-C1E9-45C8-8A4A-31FF6A541B43}" destId="{EAD37F11-58EB-404B-8790-5B229E1FD870}" srcOrd="0" destOrd="0" presId="urn:microsoft.com/office/officeart/2005/8/layout/list1"/>
    <dgm:cxn modelId="{6AA9C2A7-6F4A-485A-99BC-0F901A1A2A7B}" type="presParOf" srcId="{EAD37F11-58EB-404B-8790-5B229E1FD870}" destId="{F78CFC99-64FA-444D-8B27-CF53F6C42746}" srcOrd="0" destOrd="0" presId="urn:microsoft.com/office/officeart/2005/8/layout/list1"/>
    <dgm:cxn modelId="{BF7335C8-129A-46E1-B91E-4FF32DF8123B}" type="presParOf" srcId="{EAD37F11-58EB-404B-8790-5B229E1FD870}" destId="{B2F83FC8-2709-48E1-B12E-4796713AD777}" srcOrd="1" destOrd="0" presId="urn:microsoft.com/office/officeart/2005/8/layout/list1"/>
    <dgm:cxn modelId="{750546B7-F10D-4931-B035-81C14421C626}" type="presParOf" srcId="{27702A23-C1E9-45C8-8A4A-31FF6A541B43}" destId="{DDEE7C7B-B7F5-40CF-B6EF-1DED11DE873E}" srcOrd="1" destOrd="0" presId="urn:microsoft.com/office/officeart/2005/8/layout/list1"/>
    <dgm:cxn modelId="{A9EDAA01-DBC5-4CB3-AF02-20413C02CD66}" type="presParOf" srcId="{27702A23-C1E9-45C8-8A4A-31FF6A541B43}" destId="{119AF852-1299-4280-A9D3-DF5A33E0ED1E}" srcOrd="2" destOrd="0" presId="urn:microsoft.com/office/officeart/2005/8/layout/list1"/>
    <dgm:cxn modelId="{82F7CF80-ABD3-45D0-B234-6EF730CBCF76}" type="presParOf" srcId="{27702A23-C1E9-45C8-8A4A-31FF6A541B43}" destId="{FF46FCA3-3D06-4F2F-8FE3-DD0BC7C7B123}" srcOrd="3" destOrd="0" presId="urn:microsoft.com/office/officeart/2005/8/layout/list1"/>
    <dgm:cxn modelId="{DD24B278-E61D-47F1-B8B5-63EED24A8CA9}" type="presParOf" srcId="{27702A23-C1E9-45C8-8A4A-31FF6A541B43}" destId="{6893C0ED-FC64-46C5-91B8-07563916A5D5}" srcOrd="4" destOrd="0" presId="urn:microsoft.com/office/officeart/2005/8/layout/list1"/>
    <dgm:cxn modelId="{955FADE8-C5ED-4243-85A1-3CC788C5602F}" type="presParOf" srcId="{6893C0ED-FC64-46C5-91B8-07563916A5D5}" destId="{EC08B882-F1C1-4A83-951A-ACDFF1DB441A}" srcOrd="0" destOrd="0" presId="urn:microsoft.com/office/officeart/2005/8/layout/list1"/>
    <dgm:cxn modelId="{A453DAFE-3B68-4328-AD79-AFB4E75C8AAD}" type="presParOf" srcId="{6893C0ED-FC64-46C5-91B8-07563916A5D5}" destId="{6F4584DF-041C-4038-BB87-ACF9998A6B75}" srcOrd="1" destOrd="0" presId="urn:microsoft.com/office/officeart/2005/8/layout/list1"/>
    <dgm:cxn modelId="{57519C63-6DC0-4ED2-BB75-2C8A2EB8A29B}" type="presParOf" srcId="{27702A23-C1E9-45C8-8A4A-31FF6A541B43}" destId="{5B9865E0-9BC8-4AF0-98C2-651D877D3DFD}" srcOrd="5" destOrd="0" presId="urn:microsoft.com/office/officeart/2005/8/layout/list1"/>
    <dgm:cxn modelId="{FD0E1C9B-B0CC-4E55-B3E1-0749CCCBC033}" type="presParOf" srcId="{27702A23-C1E9-45C8-8A4A-31FF6A541B43}" destId="{1FE50A2C-A806-444B-9477-931733F0B6FB}" srcOrd="6" destOrd="0" presId="urn:microsoft.com/office/officeart/2005/8/layout/list1"/>
    <dgm:cxn modelId="{9ACAA6AE-950C-4D51-9D91-C2B454B60B74}" type="presParOf" srcId="{27702A23-C1E9-45C8-8A4A-31FF6A541B43}" destId="{0DF5AC7C-210D-4F7A-B470-FAF4CA8D6609}" srcOrd="7" destOrd="0" presId="urn:microsoft.com/office/officeart/2005/8/layout/list1"/>
    <dgm:cxn modelId="{1BE8166A-EFB9-4BA2-9CC5-8FAAE25AA0C9}" type="presParOf" srcId="{27702A23-C1E9-45C8-8A4A-31FF6A541B43}" destId="{8039F467-C66A-4B93-B09D-15DC79344F35}" srcOrd="8" destOrd="0" presId="urn:microsoft.com/office/officeart/2005/8/layout/list1"/>
    <dgm:cxn modelId="{C899A4BA-42A0-4B06-9F4B-D182BA28E0A7}" type="presParOf" srcId="{8039F467-C66A-4B93-B09D-15DC79344F35}" destId="{2FC769D3-7FDA-4E12-9B8A-85233003C122}" srcOrd="0" destOrd="0" presId="urn:microsoft.com/office/officeart/2005/8/layout/list1"/>
    <dgm:cxn modelId="{9D1A65BF-0FBF-4FF2-A02C-1AE586305349}" type="presParOf" srcId="{8039F467-C66A-4B93-B09D-15DC79344F35}" destId="{2EDB6C2F-CEA4-48DF-8F9C-5103C930F9AC}" srcOrd="1" destOrd="0" presId="urn:microsoft.com/office/officeart/2005/8/layout/list1"/>
    <dgm:cxn modelId="{9A940ED6-27BB-40F2-A5D8-0019582B7ED0}" type="presParOf" srcId="{27702A23-C1E9-45C8-8A4A-31FF6A541B43}" destId="{413DD4B2-AE0B-4068-A171-0703CB6D34AC}" srcOrd="9" destOrd="0" presId="urn:microsoft.com/office/officeart/2005/8/layout/list1"/>
    <dgm:cxn modelId="{8B35865C-D91C-4F21-B104-CD5E2125EFCE}" type="presParOf" srcId="{27702A23-C1E9-45C8-8A4A-31FF6A541B43}" destId="{F59BDB4B-F3BA-4C4A-A25F-47142EC79A7C}" srcOrd="10" destOrd="0" presId="urn:microsoft.com/office/officeart/2005/8/layout/list1"/>
    <dgm:cxn modelId="{4A00CEE8-E275-495E-91F1-9A4217AA7182}" type="presParOf" srcId="{27702A23-C1E9-45C8-8A4A-31FF6A541B43}" destId="{B3A11DC4-2529-4476-A188-8B819FEEE64A}" srcOrd="11" destOrd="0" presId="urn:microsoft.com/office/officeart/2005/8/layout/list1"/>
    <dgm:cxn modelId="{86CEEAD8-2653-4824-B1FE-6207EEF3E908}" type="presParOf" srcId="{27702A23-C1E9-45C8-8A4A-31FF6A541B43}" destId="{1A605E26-F263-4E1E-959B-4B0D381AACBC}" srcOrd="12" destOrd="0" presId="urn:microsoft.com/office/officeart/2005/8/layout/list1"/>
    <dgm:cxn modelId="{70AD4CD0-B705-4847-8F0D-B9D1333EEF5A}" type="presParOf" srcId="{1A605E26-F263-4E1E-959B-4B0D381AACBC}" destId="{405DCE68-B227-4D42-83D8-C6B14F54ECC4}" srcOrd="0" destOrd="0" presId="urn:microsoft.com/office/officeart/2005/8/layout/list1"/>
    <dgm:cxn modelId="{2FAB616B-F7D7-4F2B-AA70-194801CC8E7F}" type="presParOf" srcId="{1A605E26-F263-4E1E-959B-4B0D381AACBC}" destId="{5CD44FDE-2004-47D0-B93A-57B6E7E82E4A}" srcOrd="1" destOrd="0" presId="urn:microsoft.com/office/officeart/2005/8/layout/list1"/>
    <dgm:cxn modelId="{D18D045E-FC26-48C0-909A-4C959FA6025F}" type="presParOf" srcId="{27702A23-C1E9-45C8-8A4A-31FF6A541B43}" destId="{FD4A4FAD-2F8D-473F-B2E4-1D9FC0D19CAB}" srcOrd="13" destOrd="0" presId="urn:microsoft.com/office/officeart/2005/8/layout/list1"/>
    <dgm:cxn modelId="{BF351EAB-EEA5-4E90-A262-72E377C6D2E3}" type="presParOf" srcId="{27702A23-C1E9-45C8-8A4A-31FF6A541B43}" destId="{DFA4F2E9-FD46-4985-961D-EDCB68217543}" srcOrd="14" destOrd="0" presId="urn:microsoft.com/office/officeart/2005/8/layout/list1"/>
    <dgm:cxn modelId="{5C926BFE-188D-4847-90BF-71A05C39C0AE}" type="presParOf" srcId="{27702A23-C1E9-45C8-8A4A-31FF6A541B43}" destId="{C60BF8F7-217B-4408-AB54-10A74ACB1CF5}" srcOrd="15" destOrd="0" presId="urn:microsoft.com/office/officeart/2005/8/layout/list1"/>
    <dgm:cxn modelId="{F563E584-3629-48F4-8560-5E4AAB02BEEB}" type="presParOf" srcId="{27702A23-C1E9-45C8-8A4A-31FF6A541B43}" destId="{E40E61A6-0880-44AA-BBD6-4A1F80C295E0}" srcOrd="16" destOrd="0" presId="urn:microsoft.com/office/officeart/2005/8/layout/list1"/>
    <dgm:cxn modelId="{D810E4EE-7D25-4BFC-A3A7-9DE9FF996DE0}" type="presParOf" srcId="{E40E61A6-0880-44AA-BBD6-4A1F80C295E0}" destId="{346FB04B-2011-468D-A7A3-5A9D858158E9}" srcOrd="0" destOrd="0" presId="urn:microsoft.com/office/officeart/2005/8/layout/list1"/>
    <dgm:cxn modelId="{BD3DB325-2CC6-4B1B-9516-E2983B546D76}" type="presParOf" srcId="{E40E61A6-0880-44AA-BBD6-4A1F80C295E0}" destId="{5C0BFB6E-E6DB-44FA-9684-543B818A21FD}" srcOrd="1" destOrd="0" presId="urn:microsoft.com/office/officeart/2005/8/layout/list1"/>
    <dgm:cxn modelId="{1D09E75A-E704-4E8B-8C18-84482118B201}" type="presParOf" srcId="{27702A23-C1E9-45C8-8A4A-31FF6A541B43}" destId="{C00BB258-B0CD-4AEA-9765-1A5A998B8CD8}" srcOrd="17" destOrd="0" presId="urn:microsoft.com/office/officeart/2005/8/layout/list1"/>
    <dgm:cxn modelId="{A523D2D2-BEAF-4A65-8B5E-D946F7B9D57B}" type="presParOf" srcId="{27702A23-C1E9-45C8-8A4A-31FF6A541B43}" destId="{56DBCFB0-99A6-4423-BE7F-21566224ABA0}" srcOrd="18" destOrd="0" presId="urn:microsoft.com/office/officeart/2005/8/layout/list1"/>
    <dgm:cxn modelId="{6970803C-8B7D-4C65-8D18-83B0F5781A8A}" type="presParOf" srcId="{27702A23-C1E9-45C8-8A4A-31FF6A541B43}" destId="{2868A88C-A997-4FFD-A05A-F36393FA42E3}" srcOrd="19" destOrd="0" presId="urn:microsoft.com/office/officeart/2005/8/layout/list1"/>
    <dgm:cxn modelId="{794F65D4-C2B2-47CA-AD0D-EFCCA09D847B}" type="presParOf" srcId="{27702A23-C1E9-45C8-8A4A-31FF6A541B43}" destId="{C4F191D8-6895-4836-869B-24350C900CD7}" srcOrd="20" destOrd="0" presId="urn:microsoft.com/office/officeart/2005/8/layout/list1"/>
    <dgm:cxn modelId="{2EDD26A9-CBEB-4D67-9511-671B788D32EF}" type="presParOf" srcId="{C4F191D8-6895-4836-869B-24350C900CD7}" destId="{807A294A-4A00-4BDB-A8B6-E240D9E236CC}" srcOrd="0" destOrd="0" presId="urn:microsoft.com/office/officeart/2005/8/layout/list1"/>
    <dgm:cxn modelId="{CC184108-82D0-4A23-8270-B125922F03FF}" type="presParOf" srcId="{C4F191D8-6895-4836-869B-24350C900CD7}" destId="{9CA90FA4-AEEF-44D2-8040-9A9114CBA46D}" srcOrd="1" destOrd="0" presId="urn:microsoft.com/office/officeart/2005/8/layout/list1"/>
    <dgm:cxn modelId="{D2C471FD-9113-4459-B718-4F393489D0B1}" type="presParOf" srcId="{27702A23-C1E9-45C8-8A4A-31FF6A541B43}" destId="{594B9DD0-7D25-407A-8F67-8D33BB45ED88}" srcOrd="21" destOrd="0" presId="urn:microsoft.com/office/officeart/2005/8/layout/list1"/>
    <dgm:cxn modelId="{BF916014-DE3D-45F1-9B2F-6D8B8B488FFD}" type="presParOf" srcId="{27702A23-C1E9-45C8-8A4A-31FF6A541B43}" destId="{1B3290DE-942B-407A-947E-93DA04D829F1}" srcOrd="22" destOrd="0" presId="urn:microsoft.com/office/officeart/2005/8/layout/list1"/>
    <dgm:cxn modelId="{EA3560A7-E669-492D-96C2-0FF987CBB60A}" type="presParOf" srcId="{27702A23-C1E9-45C8-8A4A-31FF6A541B43}" destId="{ACA514C0-292B-413A-B24B-9E762285A4C2}" srcOrd="23" destOrd="0" presId="urn:microsoft.com/office/officeart/2005/8/layout/list1"/>
    <dgm:cxn modelId="{87FBE080-3622-42BE-BB36-B2AB096F4412}" type="presParOf" srcId="{27702A23-C1E9-45C8-8A4A-31FF6A541B43}" destId="{DAA19CC9-6097-4E96-A566-9622E35221C7}" srcOrd="24" destOrd="0" presId="urn:microsoft.com/office/officeart/2005/8/layout/list1"/>
    <dgm:cxn modelId="{56DAEB25-514C-4AB5-892C-37FAA89A8475}" type="presParOf" srcId="{DAA19CC9-6097-4E96-A566-9622E35221C7}" destId="{717835F4-E8ED-42B0-8185-BFC23539BE46}" srcOrd="0" destOrd="0" presId="urn:microsoft.com/office/officeart/2005/8/layout/list1"/>
    <dgm:cxn modelId="{F7DB7D10-7544-4841-BA0A-FE53A22203A7}" type="presParOf" srcId="{DAA19CC9-6097-4E96-A566-9622E35221C7}" destId="{2FD94CEB-57C7-48BA-AD9F-87ADAB29E961}" srcOrd="1" destOrd="0" presId="urn:microsoft.com/office/officeart/2005/8/layout/list1"/>
    <dgm:cxn modelId="{22F1F5FF-7B83-4FAC-BA33-A936BAF243C0}" type="presParOf" srcId="{27702A23-C1E9-45C8-8A4A-31FF6A541B43}" destId="{807D79FE-BDCB-4D95-BC20-58BD8540190F}" srcOrd="25" destOrd="0" presId="urn:microsoft.com/office/officeart/2005/8/layout/list1"/>
    <dgm:cxn modelId="{2FCC7DC9-670A-4807-99F4-23961C031EFB}" type="presParOf" srcId="{27702A23-C1E9-45C8-8A4A-31FF6A541B43}" destId="{5D33ACC8-9D20-4A05-9D8D-C048FBA5E600}" srcOrd="26"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16CC6BC-F9DD-4AFD-9DF6-5057AC01FB6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F335427-C671-4E72-87C7-72264D924C9C}">
      <dgm:prSet custT="1"/>
      <dgm:spPr/>
      <dgm:t>
        <a:bodyPr/>
        <a:lstStyle/>
        <a:p>
          <a:pPr>
            <a:lnSpc>
              <a:spcPct val="100000"/>
            </a:lnSpc>
          </a:pPr>
          <a:r>
            <a:rPr lang="en-GB" sz="1400" dirty="0">
              <a:solidFill>
                <a:schemeClr val="bg1"/>
              </a:solidFill>
            </a:rPr>
            <a:t>There has been a recent change in the way in which the Welsh Ambulance Service NHS Trust is being funded, commissioners are no longer looking at our ideal 8-minute response time compliance to immediately life-threatening Red Calls, but instead are more focused on the care that is provided once we arrive on scene. </a:t>
          </a:r>
          <a:endParaRPr lang="en-US" sz="1400" dirty="0">
            <a:solidFill>
              <a:schemeClr val="bg1"/>
            </a:solidFill>
          </a:endParaRPr>
        </a:p>
      </dgm:t>
    </dgm:pt>
    <dgm:pt modelId="{1C8FF05C-04C4-4CD5-89AA-96890C2EE0D1}" type="parTrans" cxnId="{444C48ED-5FF9-45A6-AAE5-7993F6E0F2F8}">
      <dgm:prSet/>
      <dgm:spPr/>
      <dgm:t>
        <a:bodyPr/>
        <a:lstStyle/>
        <a:p>
          <a:endParaRPr lang="en-US"/>
        </a:p>
      </dgm:t>
    </dgm:pt>
    <dgm:pt modelId="{55851DAA-9617-412D-9A28-A6FEC1E818A0}" type="sibTrans" cxnId="{444C48ED-5FF9-45A6-AAE5-7993F6E0F2F8}">
      <dgm:prSet/>
      <dgm:spPr/>
      <dgm:t>
        <a:bodyPr/>
        <a:lstStyle/>
        <a:p>
          <a:endParaRPr lang="en-US"/>
        </a:p>
      </dgm:t>
    </dgm:pt>
    <dgm:pt modelId="{ADBDF99B-E56C-4D25-8DF2-F25C0B483E45}">
      <dgm:prSet/>
      <dgm:spPr/>
      <dgm:t>
        <a:bodyPr/>
        <a:lstStyle/>
        <a:p>
          <a:pPr>
            <a:lnSpc>
              <a:spcPct val="100000"/>
            </a:lnSpc>
          </a:pPr>
          <a:r>
            <a:rPr lang="en-GB" dirty="0">
              <a:solidFill>
                <a:schemeClr val="bg1"/>
              </a:solidFill>
            </a:rPr>
            <a:t>This is due to the increasing hospital delays affecting our ability to meet the desired 8-minute response time. Therefore, the service we provide when we arrive at scene needs to be of a very high standard and accurately recorded. </a:t>
          </a:r>
          <a:endParaRPr lang="en-US" dirty="0">
            <a:solidFill>
              <a:schemeClr val="bg1"/>
            </a:solidFill>
          </a:endParaRPr>
        </a:p>
      </dgm:t>
    </dgm:pt>
    <dgm:pt modelId="{E468A810-FE87-4B60-8EBD-B8F5617F2A1F}" type="parTrans" cxnId="{5ECD5644-803E-4B6F-ADBF-8B18DED9EAF3}">
      <dgm:prSet/>
      <dgm:spPr/>
      <dgm:t>
        <a:bodyPr/>
        <a:lstStyle/>
        <a:p>
          <a:endParaRPr lang="en-US"/>
        </a:p>
      </dgm:t>
    </dgm:pt>
    <dgm:pt modelId="{04F83446-1EDD-4216-85C3-D37CD046F84E}" type="sibTrans" cxnId="{5ECD5644-803E-4B6F-ADBF-8B18DED9EAF3}">
      <dgm:prSet/>
      <dgm:spPr/>
      <dgm:t>
        <a:bodyPr/>
        <a:lstStyle/>
        <a:p>
          <a:endParaRPr lang="en-US"/>
        </a:p>
      </dgm:t>
    </dgm:pt>
    <dgm:pt modelId="{A07010BF-9DF8-490E-A358-2A4292F335EA}">
      <dgm:prSet/>
      <dgm:spPr/>
      <dgm:t>
        <a:bodyPr/>
        <a:lstStyle/>
        <a:p>
          <a:pPr>
            <a:lnSpc>
              <a:spcPct val="100000"/>
            </a:lnSpc>
          </a:pPr>
          <a:r>
            <a:rPr lang="en-GB" dirty="0">
              <a:solidFill>
                <a:schemeClr val="bg1"/>
              </a:solidFill>
            </a:rPr>
            <a:t>Currently the service we provide once on scene is marked against staff compliance with clinical indicators these include common conditions such as: Falls in older adults, Fractured neck of femur, Hypoglycaemia, STEMI, ROLE and Stroke.</a:t>
          </a:r>
        </a:p>
        <a:p>
          <a:pPr>
            <a:lnSpc>
              <a:spcPct val="100000"/>
            </a:lnSpc>
          </a:pPr>
          <a:r>
            <a:rPr lang="en-GB" dirty="0" err="1">
              <a:solidFill>
                <a:schemeClr val="bg1"/>
              </a:solidFill>
            </a:rPr>
            <a:t>Currenty</a:t>
          </a:r>
          <a:r>
            <a:rPr lang="en-GB" dirty="0">
              <a:solidFill>
                <a:schemeClr val="bg1"/>
              </a:solidFill>
            </a:rPr>
            <a:t> staff compliance with these bundles is poor for a number of reasons.</a:t>
          </a:r>
          <a:endParaRPr lang="en-US" dirty="0">
            <a:solidFill>
              <a:schemeClr val="bg1"/>
            </a:solidFill>
          </a:endParaRPr>
        </a:p>
      </dgm:t>
    </dgm:pt>
    <dgm:pt modelId="{BA13CFD1-3528-4D05-9047-45D7C3BDE782}" type="parTrans" cxnId="{91597BD4-8C8A-4E93-A962-5FAC56AA7537}">
      <dgm:prSet/>
      <dgm:spPr/>
      <dgm:t>
        <a:bodyPr/>
        <a:lstStyle/>
        <a:p>
          <a:endParaRPr lang="en-US"/>
        </a:p>
      </dgm:t>
    </dgm:pt>
    <dgm:pt modelId="{A471950F-18D0-4906-AD3A-ECD11E53ECD3}" type="sibTrans" cxnId="{91597BD4-8C8A-4E93-A962-5FAC56AA7537}">
      <dgm:prSet/>
      <dgm:spPr/>
      <dgm:t>
        <a:bodyPr/>
        <a:lstStyle/>
        <a:p>
          <a:endParaRPr lang="en-US"/>
        </a:p>
      </dgm:t>
    </dgm:pt>
    <dgm:pt modelId="{D1CA70BC-3B6B-4408-95C5-6A001EEC063F}" type="pres">
      <dgm:prSet presAssocID="{916CC6BC-F9DD-4AFD-9DF6-5057AC01FB67}" presName="root" presStyleCnt="0">
        <dgm:presLayoutVars>
          <dgm:dir/>
          <dgm:resizeHandles val="exact"/>
        </dgm:presLayoutVars>
      </dgm:prSet>
      <dgm:spPr/>
    </dgm:pt>
    <dgm:pt modelId="{1A461DCF-27ED-420B-A8DE-78E1FD3C302E}" type="pres">
      <dgm:prSet presAssocID="{8F335427-C671-4E72-87C7-72264D924C9C}" presName="compNode" presStyleCnt="0"/>
      <dgm:spPr/>
    </dgm:pt>
    <dgm:pt modelId="{E7EEBA09-EFEE-49B6-AB27-D1B2E72213B0}" type="pres">
      <dgm:prSet presAssocID="{8F335427-C671-4E72-87C7-72264D924C9C}" presName="bgRect" presStyleLbl="bgShp" presStyleIdx="0" presStyleCnt="3"/>
      <dgm:spPr/>
    </dgm:pt>
    <dgm:pt modelId="{44817FA9-5D83-4455-B1D0-B55A8DBADDE4}" type="pres">
      <dgm:prSet presAssocID="{8F335427-C671-4E72-87C7-72264D924C9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tor"/>
        </a:ext>
      </dgm:extLst>
    </dgm:pt>
    <dgm:pt modelId="{2FA2B07D-6D78-4307-87D0-C92340B149C5}" type="pres">
      <dgm:prSet presAssocID="{8F335427-C671-4E72-87C7-72264D924C9C}" presName="spaceRect" presStyleCnt="0"/>
      <dgm:spPr/>
    </dgm:pt>
    <dgm:pt modelId="{7912248B-CEA6-4EBD-8132-F342E8EC79BB}" type="pres">
      <dgm:prSet presAssocID="{8F335427-C671-4E72-87C7-72264D924C9C}" presName="parTx" presStyleLbl="revTx" presStyleIdx="0" presStyleCnt="3">
        <dgm:presLayoutVars>
          <dgm:chMax val="0"/>
          <dgm:chPref val="0"/>
        </dgm:presLayoutVars>
      </dgm:prSet>
      <dgm:spPr/>
    </dgm:pt>
    <dgm:pt modelId="{075318F7-917E-487A-827B-B24759D8F608}" type="pres">
      <dgm:prSet presAssocID="{55851DAA-9617-412D-9A28-A6FEC1E818A0}" presName="sibTrans" presStyleCnt="0"/>
      <dgm:spPr/>
    </dgm:pt>
    <dgm:pt modelId="{1DFE4504-92AF-4C22-9B92-A57EE1CA1431}" type="pres">
      <dgm:prSet presAssocID="{ADBDF99B-E56C-4D25-8DF2-F25C0B483E45}" presName="compNode" presStyleCnt="0"/>
      <dgm:spPr/>
    </dgm:pt>
    <dgm:pt modelId="{C35BD48F-FD23-4A79-9F2B-7852FB87161D}" type="pres">
      <dgm:prSet presAssocID="{ADBDF99B-E56C-4D25-8DF2-F25C0B483E45}" presName="bgRect" presStyleLbl="bgShp" presStyleIdx="1" presStyleCnt="3"/>
      <dgm:spPr/>
    </dgm:pt>
    <dgm:pt modelId="{C5C3E7C0-659D-4755-924F-464C1FEEE7F8}" type="pres">
      <dgm:prSet presAssocID="{ADBDF99B-E56C-4D25-8DF2-F25C0B483E4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Ambulance"/>
        </a:ext>
      </dgm:extLst>
    </dgm:pt>
    <dgm:pt modelId="{19254D5F-527C-4EA0-8E36-7C1BE0005434}" type="pres">
      <dgm:prSet presAssocID="{ADBDF99B-E56C-4D25-8DF2-F25C0B483E45}" presName="spaceRect" presStyleCnt="0"/>
      <dgm:spPr/>
    </dgm:pt>
    <dgm:pt modelId="{A393776E-7E3D-44A8-BB92-AA2797BF0CE0}" type="pres">
      <dgm:prSet presAssocID="{ADBDF99B-E56C-4D25-8DF2-F25C0B483E45}" presName="parTx" presStyleLbl="revTx" presStyleIdx="1" presStyleCnt="3">
        <dgm:presLayoutVars>
          <dgm:chMax val="0"/>
          <dgm:chPref val="0"/>
        </dgm:presLayoutVars>
      </dgm:prSet>
      <dgm:spPr/>
    </dgm:pt>
    <dgm:pt modelId="{F631AEEB-6C83-4A6D-9284-A368816920A3}" type="pres">
      <dgm:prSet presAssocID="{04F83446-1EDD-4216-85C3-D37CD046F84E}" presName="sibTrans" presStyleCnt="0"/>
      <dgm:spPr/>
    </dgm:pt>
    <dgm:pt modelId="{AAF4BAB0-5B01-4E3C-A244-572CA2E90953}" type="pres">
      <dgm:prSet presAssocID="{A07010BF-9DF8-490E-A358-2A4292F335EA}" presName="compNode" presStyleCnt="0"/>
      <dgm:spPr/>
    </dgm:pt>
    <dgm:pt modelId="{FA0C182A-B250-4DED-B211-5EF6663DE370}" type="pres">
      <dgm:prSet presAssocID="{A07010BF-9DF8-490E-A358-2A4292F335EA}" presName="bgRect" presStyleLbl="bgShp" presStyleIdx="2" presStyleCnt="3" custLinFactNeighborX="325" custLinFactNeighborY="317"/>
      <dgm:spPr/>
    </dgm:pt>
    <dgm:pt modelId="{EC26E9F7-74EB-4840-BA7F-814186385F06}" type="pres">
      <dgm:prSet presAssocID="{A07010BF-9DF8-490E-A358-2A4292F335E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ox trolley"/>
        </a:ext>
      </dgm:extLst>
    </dgm:pt>
    <dgm:pt modelId="{5156AEDD-FF3A-4EBA-A174-C1B3AAD907C5}" type="pres">
      <dgm:prSet presAssocID="{A07010BF-9DF8-490E-A358-2A4292F335EA}" presName="spaceRect" presStyleCnt="0"/>
      <dgm:spPr/>
    </dgm:pt>
    <dgm:pt modelId="{E667D5BF-957F-4724-A23E-E75D2D65E71A}" type="pres">
      <dgm:prSet presAssocID="{A07010BF-9DF8-490E-A358-2A4292F335EA}" presName="parTx" presStyleLbl="revTx" presStyleIdx="2" presStyleCnt="3">
        <dgm:presLayoutVars>
          <dgm:chMax val="0"/>
          <dgm:chPref val="0"/>
        </dgm:presLayoutVars>
      </dgm:prSet>
      <dgm:spPr/>
    </dgm:pt>
  </dgm:ptLst>
  <dgm:cxnLst>
    <dgm:cxn modelId="{5ECD5644-803E-4B6F-ADBF-8B18DED9EAF3}" srcId="{916CC6BC-F9DD-4AFD-9DF6-5057AC01FB67}" destId="{ADBDF99B-E56C-4D25-8DF2-F25C0B483E45}" srcOrd="1" destOrd="0" parTransId="{E468A810-FE87-4B60-8EBD-B8F5617F2A1F}" sibTransId="{04F83446-1EDD-4216-85C3-D37CD046F84E}"/>
    <dgm:cxn modelId="{B4FB8E48-7534-4633-9B83-5DA8233551A3}" type="presOf" srcId="{916CC6BC-F9DD-4AFD-9DF6-5057AC01FB67}" destId="{D1CA70BC-3B6B-4408-95C5-6A001EEC063F}" srcOrd="0" destOrd="0" presId="urn:microsoft.com/office/officeart/2018/2/layout/IconVerticalSolidList"/>
    <dgm:cxn modelId="{C91AF851-1DA9-4692-AA7C-D6416A9908CA}" type="presOf" srcId="{8F335427-C671-4E72-87C7-72264D924C9C}" destId="{7912248B-CEA6-4EBD-8132-F342E8EC79BB}" srcOrd="0" destOrd="0" presId="urn:microsoft.com/office/officeart/2018/2/layout/IconVerticalSolidList"/>
    <dgm:cxn modelId="{2DD4AFA3-D745-46DE-BB5F-BE5ACFFD7054}" type="presOf" srcId="{ADBDF99B-E56C-4D25-8DF2-F25C0B483E45}" destId="{A393776E-7E3D-44A8-BB92-AA2797BF0CE0}" srcOrd="0" destOrd="0" presId="urn:microsoft.com/office/officeart/2018/2/layout/IconVerticalSolidList"/>
    <dgm:cxn modelId="{91597BD4-8C8A-4E93-A962-5FAC56AA7537}" srcId="{916CC6BC-F9DD-4AFD-9DF6-5057AC01FB67}" destId="{A07010BF-9DF8-490E-A358-2A4292F335EA}" srcOrd="2" destOrd="0" parTransId="{BA13CFD1-3528-4D05-9047-45D7C3BDE782}" sibTransId="{A471950F-18D0-4906-AD3A-ECD11E53ECD3}"/>
    <dgm:cxn modelId="{444C48ED-5FF9-45A6-AAE5-7993F6E0F2F8}" srcId="{916CC6BC-F9DD-4AFD-9DF6-5057AC01FB67}" destId="{8F335427-C671-4E72-87C7-72264D924C9C}" srcOrd="0" destOrd="0" parTransId="{1C8FF05C-04C4-4CD5-89AA-96890C2EE0D1}" sibTransId="{55851DAA-9617-412D-9A28-A6FEC1E818A0}"/>
    <dgm:cxn modelId="{9B4F10F5-20A7-4CB1-8EB1-385BA51ADBFD}" type="presOf" srcId="{A07010BF-9DF8-490E-A358-2A4292F335EA}" destId="{E667D5BF-957F-4724-A23E-E75D2D65E71A}" srcOrd="0" destOrd="0" presId="urn:microsoft.com/office/officeart/2018/2/layout/IconVerticalSolidList"/>
    <dgm:cxn modelId="{E6FE13FA-3591-4C8E-948C-2D06D6CA1C0D}" type="presParOf" srcId="{D1CA70BC-3B6B-4408-95C5-6A001EEC063F}" destId="{1A461DCF-27ED-420B-A8DE-78E1FD3C302E}" srcOrd="0" destOrd="0" presId="urn:microsoft.com/office/officeart/2018/2/layout/IconVerticalSolidList"/>
    <dgm:cxn modelId="{96EFA437-3786-4A5A-8A54-71D3D51AA35E}" type="presParOf" srcId="{1A461DCF-27ED-420B-A8DE-78E1FD3C302E}" destId="{E7EEBA09-EFEE-49B6-AB27-D1B2E72213B0}" srcOrd="0" destOrd="0" presId="urn:microsoft.com/office/officeart/2018/2/layout/IconVerticalSolidList"/>
    <dgm:cxn modelId="{0327482E-B07F-46A7-A4E9-C3B140A961D6}" type="presParOf" srcId="{1A461DCF-27ED-420B-A8DE-78E1FD3C302E}" destId="{44817FA9-5D83-4455-B1D0-B55A8DBADDE4}" srcOrd="1" destOrd="0" presId="urn:microsoft.com/office/officeart/2018/2/layout/IconVerticalSolidList"/>
    <dgm:cxn modelId="{10F68ADC-E01C-49B3-91AA-E1A3A5D5C5B9}" type="presParOf" srcId="{1A461DCF-27ED-420B-A8DE-78E1FD3C302E}" destId="{2FA2B07D-6D78-4307-87D0-C92340B149C5}" srcOrd="2" destOrd="0" presId="urn:microsoft.com/office/officeart/2018/2/layout/IconVerticalSolidList"/>
    <dgm:cxn modelId="{252FAB2B-79F5-40B6-87AB-576C171C9CBB}" type="presParOf" srcId="{1A461DCF-27ED-420B-A8DE-78E1FD3C302E}" destId="{7912248B-CEA6-4EBD-8132-F342E8EC79BB}" srcOrd="3" destOrd="0" presId="urn:microsoft.com/office/officeart/2018/2/layout/IconVerticalSolidList"/>
    <dgm:cxn modelId="{3845330C-3C32-416A-A4AA-4BE8A6BD1FE5}" type="presParOf" srcId="{D1CA70BC-3B6B-4408-95C5-6A001EEC063F}" destId="{075318F7-917E-487A-827B-B24759D8F608}" srcOrd="1" destOrd="0" presId="urn:microsoft.com/office/officeart/2018/2/layout/IconVerticalSolidList"/>
    <dgm:cxn modelId="{0272A843-A481-4533-A182-3A0296BC3BAC}" type="presParOf" srcId="{D1CA70BC-3B6B-4408-95C5-6A001EEC063F}" destId="{1DFE4504-92AF-4C22-9B92-A57EE1CA1431}" srcOrd="2" destOrd="0" presId="urn:microsoft.com/office/officeart/2018/2/layout/IconVerticalSolidList"/>
    <dgm:cxn modelId="{CE96D322-4291-4BCF-9DEB-F76D382E9405}" type="presParOf" srcId="{1DFE4504-92AF-4C22-9B92-A57EE1CA1431}" destId="{C35BD48F-FD23-4A79-9F2B-7852FB87161D}" srcOrd="0" destOrd="0" presId="urn:microsoft.com/office/officeart/2018/2/layout/IconVerticalSolidList"/>
    <dgm:cxn modelId="{58054C2A-10AE-4A67-B4A5-9CC744004362}" type="presParOf" srcId="{1DFE4504-92AF-4C22-9B92-A57EE1CA1431}" destId="{C5C3E7C0-659D-4755-924F-464C1FEEE7F8}" srcOrd="1" destOrd="0" presId="urn:microsoft.com/office/officeart/2018/2/layout/IconVerticalSolidList"/>
    <dgm:cxn modelId="{EA1CEBD7-0C23-4341-8FFA-F9B2E6941C18}" type="presParOf" srcId="{1DFE4504-92AF-4C22-9B92-A57EE1CA1431}" destId="{19254D5F-527C-4EA0-8E36-7C1BE0005434}" srcOrd="2" destOrd="0" presId="urn:microsoft.com/office/officeart/2018/2/layout/IconVerticalSolidList"/>
    <dgm:cxn modelId="{611A3D3D-EC78-4DC1-9EE6-5C093B2D3F88}" type="presParOf" srcId="{1DFE4504-92AF-4C22-9B92-A57EE1CA1431}" destId="{A393776E-7E3D-44A8-BB92-AA2797BF0CE0}" srcOrd="3" destOrd="0" presId="urn:microsoft.com/office/officeart/2018/2/layout/IconVerticalSolidList"/>
    <dgm:cxn modelId="{306AA0F0-B21B-4BD8-A182-8713135BCD33}" type="presParOf" srcId="{D1CA70BC-3B6B-4408-95C5-6A001EEC063F}" destId="{F631AEEB-6C83-4A6D-9284-A368816920A3}" srcOrd="3" destOrd="0" presId="urn:microsoft.com/office/officeart/2018/2/layout/IconVerticalSolidList"/>
    <dgm:cxn modelId="{54C7F4B3-4DAD-474B-ACBB-E3FA4F6E4F45}" type="presParOf" srcId="{D1CA70BC-3B6B-4408-95C5-6A001EEC063F}" destId="{AAF4BAB0-5B01-4E3C-A244-572CA2E90953}" srcOrd="4" destOrd="0" presId="urn:microsoft.com/office/officeart/2018/2/layout/IconVerticalSolidList"/>
    <dgm:cxn modelId="{28459BB4-20DE-4AE5-952A-AF820C53A1BE}" type="presParOf" srcId="{AAF4BAB0-5B01-4E3C-A244-572CA2E90953}" destId="{FA0C182A-B250-4DED-B211-5EF6663DE370}" srcOrd="0" destOrd="0" presId="urn:microsoft.com/office/officeart/2018/2/layout/IconVerticalSolidList"/>
    <dgm:cxn modelId="{0C173024-C3B5-4400-BCE7-29E249C8B109}" type="presParOf" srcId="{AAF4BAB0-5B01-4E3C-A244-572CA2E90953}" destId="{EC26E9F7-74EB-4840-BA7F-814186385F06}" srcOrd="1" destOrd="0" presId="urn:microsoft.com/office/officeart/2018/2/layout/IconVerticalSolidList"/>
    <dgm:cxn modelId="{B08F4B7C-C875-4364-B35F-2191AC143874}" type="presParOf" srcId="{AAF4BAB0-5B01-4E3C-A244-572CA2E90953}" destId="{5156AEDD-FF3A-4EBA-A174-C1B3AAD907C5}" srcOrd="2" destOrd="0" presId="urn:microsoft.com/office/officeart/2018/2/layout/IconVerticalSolidList"/>
    <dgm:cxn modelId="{066B6F58-8319-4FA1-9B3C-046915D68532}" type="presParOf" srcId="{AAF4BAB0-5B01-4E3C-A244-572CA2E90953}" destId="{E667D5BF-957F-4724-A23E-E75D2D65E71A}"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6FA819D-191F-4CE1-AF7F-BC5013F3F16C}" type="doc">
      <dgm:prSet loTypeId="urn:microsoft.com/office/officeart/2005/8/layout/vProcess5" loCatId="process" qsTypeId="urn:microsoft.com/office/officeart/2005/8/quickstyle/simple4" qsCatId="simple" csTypeId="urn:microsoft.com/office/officeart/2005/8/colors/colorful1" csCatId="colorful"/>
      <dgm:spPr/>
      <dgm:t>
        <a:bodyPr/>
        <a:lstStyle/>
        <a:p>
          <a:endParaRPr lang="en-US"/>
        </a:p>
      </dgm:t>
    </dgm:pt>
    <dgm:pt modelId="{B6479DE0-0218-4507-9261-F052E8EF7517}">
      <dgm:prSet/>
      <dgm:spPr/>
      <dgm:t>
        <a:bodyPr/>
        <a:lstStyle/>
        <a:p>
          <a:r>
            <a:rPr lang="en-GB"/>
            <a:t>Strengths</a:t>
          </a:r>
          <a:endParaRPr lang="en-US"/>
        </a:p>
      </dgm:t>
    </dgm:pt>
    <dgm:pt modelId="{4FFD0840-11C8-495E-A47B-EAB767A1FABE}" type="parTrans" cxnId="{74404EA7-B683-4B5C-BC92-F93D0669AA2D}">
      <dgm:prSet/>
      <dgm:spPr/>
      <dgm:t>
        <a:bodyPr/>
        <a:lstStyle/>
        <a:p>
          <a:endParaRPr lang="en-US"/>
        </a:p>
      </dgm:t>
    </dgm:pt>
    <dgm:pt modelId="{4815CAC7-A83A-4B00-B896-45E6C7A62C74}" type="sibTrans" cxnId="{74404EA7-B683-4B5C-BC92-F93D0669AA2D}">
      <dgm:prSet/>
      <dgm:spPr/>
      <dgm:t>
        <a:bodyPr/>
        <a:lstStyle/>
        <a:p>
          <a:endParaRPr lang="en-US"/>
        </a:p>
      </dgm:t>
    </dgm:pt>
    <dgm:pt modelId="{43130AE5-43DB-4150-9711-5E4F9AD2AB0A}">
      <dgm:prSet/>
      <dgm:spPr/>
      <dgm:t>
        <a:bodyPr/>
        <a:lstStyle/>
        <a:p>
          <a:r>
            <a:rPr lang="en-GB" dirty="0"/>
            <a:t>Opportunities</a:t>
          </a:r>
          <a:endParaRPr lang="en-US" dirty="0"/>
        </a:p>
      </dgm:t>
    </dgm:pt>
    <dgm:pt modelId="{2509FE88-FBFC-417C-8DD7-B2FC2E45BCA3}" type="parTrans" cxnId="{F5DC4435-FBEE-4D45-9E88-C9548DB2199A}">
      <dgm:prSet/>
      <dgm:spPr/>
      <dgm:t>
        <a:bodyPr/>
        <a:lstStyle/>
        <a:p>
          <a:endParaRPr lang="en-US"/>
        </a:p>
      </dgm:t>
    </dgm:pt>
    <dgm:pt modelId="{EC4DF527-C253-40EA-9276-925DD36DE621}" type="sibTrans" cxnId="{F5DC4435-FBEE-4D45-9E88-C9548DB2199A}">
      <dgm:prSet/>
      <dgm:spPr/>
      <dgm:t>
        <a:bodyPr/>
        <a:lstStyle/>
        <a:p>
          <a:endParaRPr lang="en-US"/>
        </a:p>
      </dgm:t>
    </dgm:pt>
    <dgm:pt modelId="{78C1B9E3-5774-44AE-8F67-FB601B253D55}">
      <dgm:prSet/>
      <dgm:spPr/>
      <dgm:t>
        <a:bodyPr/>
        <a:lstStyle/>
        <a:p>
          <a:r>
            <a:rPr lang="en-GB"/>
            <a:t>Aspirations</a:t>
          </a:r>
          <a:endParaRPr lang="en-US"/>
        </a:p>
      </dgm:t>
    </dgm:pt>
    <dgm:pt modelId="{992C2815-1D70-46BE-AEF8-726E4C2762AA}" type="parTrans" cxnId="{3002B79B-D97C-43BA-9BB8-684AD4632590}">
      <dgm:prSet/>
      <dgm:spPr/>
      <dgm:t>
        <a:bodyPr/>
        <a:lstStyle/>
        <a:p>
          <a:endParaRPr lang="en-US"/>
        </a:p>
      </dgm:t>
    </dgm:pt>
    <dgm:pt modelId="{BDFCF4C8-2170-47B2-8B26-F31BC6572D45}" type="sibTrans" cxnId="{3002B79B-D97C-43BA-9BB8-684AD4632590}">
      <dgm:prSet/>
      <dgm:spPr/>
      <dgm:t>
        <a:bodyPr/>
        <a:lstStyle/>
        <a:p>
          <a:endParaRPr lang="en-US"/>
        </a:p>
      </dgm:t>
    </dgm:pt>
    <dgm:pt modelId="{ED1CFE77-2A57-42C0-99F7-956DB99BB805}">
      <dgm:prSet/>
      <dgm:spPr/>
      <dgm:t>
        <a:bodyPr/>
        <a:lstStyle/>
        <a:p>
          <a:r>
            <a:rPr lang="en-GB"/>
            <a:t>Results</a:t>
          </a:r>
          <a:endParaRPr lang="en-US"/>
        </a:p>
      </dgm:t>
    </dgm:pt>
    <dgm:pt modelId="{BE2A8764-CBA4-4E38-A0CD-B22D06A026CB}" type="parTrans" cxnId="{149925FD-89E9-42AA-9A58-7319EAE900D8}">
      <dgm:prSet/>
      <dgm:spPr/>
      <dgm:t>
        <a:bodyPr/>
        <a:lstStyle/>
        <a:p>
          <a:endParaRPr lang="en-US"/>
        </a:p>
      </dgm:t>
    </dgm:pt>
    <dgm:pt modelId="{8A4B6DF8-0D78-49BB-9EFA-D8AA3B74A59E}" type="sibTrans" cxnId="{149925FD-89E9-42AA-9A58-7319EAE900D8}">
      <dgm:prSet/>
      <dgm:spPr/>
      <dgm:t>
        <a:bodyPr/>
        <a:lstStyle/>
        <a:p>
          <a:endParaRPr lang="en-US"/>
        </a:p>
      </dgm:t>
    </dgm:pt>
    <dgm:pt modelId="{A6A301D2-4DF8-4D7B-B955-EA82F80F6AE5}" type="pres">
      <dgm:prSet presAssocID="{A6FA819D-191F-4CE1-AF7F-BC5013F3F16C}" presName="outerComposite" presStyleCnt="0">
        <dgm:presLayoutVars>
          <dgm:chMax val="5"/>
          <dgm:dir/>
          <dgm:resizeHandles val="exact"/>
        </dgm:presLayoutVars>
      </dgm:prSet>
      <dgm:spPr/>
    </dgm:pt>
    <dgm:pt modelId="{1466477D-AF0B-456F-BE9D-84F908D4EA33}" type="pres">
      <dgm:prSet presAssocID="{A6FA819D-191F-4CE1-AF7F-BC5013F3F16C}" presName="dummyMaxCanvas" presStyleCnt="0">
        <dgm:presLayoutVars/>
      </dgm:prSet>
      <dgm:spPr/>
    </dgm:pt>
    <dgm:pt modelId="{A66ED247-1A8C-4A5C-8D51-91F45C4FEE2A}" type="pres">
      <dgm:prSet presAssocID="{A6FA819D-191F-4CE1-AF7F-BC5013F3F16C}" presName="FourNodes_1" presStyleLbl="node1" presStyleIdx="0" presStyleCnt="4">
        <dgm:presLayoutVars>
          <dgm:bulletEnabled val="1"/>
        </dgm:presLayoutVars>
      </dgm:prSet>
      <dgm:spPr/>
    </dgm:pt>
    <dgm:pt modelId="{6C3629FD-C5E1-4B43-A81D-473CC4DB576C}" type="pres">
      <dgm:prSet presAssocID="{A6FA819D-191F-4CE1-AF7F-BC5013F3F16C}" presName="FourNodes_2" presStyleLbl="node1" presStyleIdx="1" presStyleCnt="4">
        <dgm:presLayoutVars>
          <dgm:bulletEnabled val="1"/>
        </dgm:presLayoutVars>
      </dgm:prSet>
      <dgm:spPr/>
    </dgm:pt>
    <dgm:pt modelId="{8A1B7271-9751-4062-8540-51C7923A25EE}" type="pres">
      <dgm:prSet presAssocID="{A6FA819D-191F-4CE1-AF7F-BC5013F3F16C}" presName="FourNodes_3" presStyleLbl="node1" presStyleIdx="2" presStyleCnt="4">
        <dgm:presLayoutVars>
          <dgm:bulletEnabled val="1"/>
        </dgm:presLayoutVars>
      </dgm:prSet>
      <dgm:spPr/>
    </dgm:pt>
    <dgm:pt modelId="{78F469F2-3397-41C9-AEBD-58CE0FE9392B}" type="pres">
      <dgm:prSet presAssocID="{A6FA819D-191F-4CE1-AF7F-BC5013F3F16C}" presName="FourNodes_4" presStyleLbl="node1" presStyleIdx="3" presStyleCnt="4">
        <dgm:presLayoutVars>
          <dgm:bulletEnabled val="1"/>
        </dgm:presLayoutVars>
      </dgm:prSet>
      <dgm:spPr/>
    </dgm:pt>
    <dgm:pt modelId="{BF8780B2-A0D9-4786-B5CB-AF9F2D09131B}" type="pres">
      <dgm:prSet presAssocID="{A6FA819D-191F-4CE1-AF7F-BC5013F3F16C}" presName="FourConn_1-2" presStyleLbl="fgAccFollowNode1" presStyleIdx="0" presStyleCnt="3">
        <dgm:presLayoutVars>
          <dgm:bulletEnabled val="1"/>
        </dgm:presLayoutVars>
      </dgm:prSet>
      <dgm:spPr/>
    </dgm:pt>
    <dgm:pt modelId="{2AF06594-7639-4795-BC09-0F7771E58554}" type="pres">
      <dgm:prSet presAssocID="{A6FA819D-191F-4CE1-AF7F-BC5013F3F16C}" presName="FourConn_2-3" presStyleLbl="fgAccFollowNode1" presStyleIdx="1" presStyleCnt="3">
        <dgm:presLayoutVars>
          <dgm:bulletEnabled val="1"/>
        </dgm:presLayoutVars>
      </dgm:prSet>
      <dgm:spPr/>
    </dgm:pt>
    <dgm:pt modelId="{64B82B55-43EB-4A6E-91FA-8E1ECE85EC51}" type="pres">
      <dgm:prSet presAssocID="{A6FA819D-191F-4CE1-AF7F-BC5013F3F16C}" presName="FourConn_3-4" presStyleLbl="fgAccFollowNode1" presStyleIdx="2" presStyleCnt="3">
        <dgm:presLayoutVars>
          <dgm:bulletEnabled val="1"/>
        </dgm:presLayoutVars>
      </dgm:prSet>
      <dgm:spPr/>
    </dgm:pt>
    <dgm:pt modelId="{84FA4244-130C-4284-ADEE-146CBCDE68D4}" type="pres">
      <dgm:prSet presAssocID="{A6FA819D-191F-4CE1-AF7F-BC5013F3F16C}" presName="FourNodes_1_text" presStyleLbl="node1" presStyleIdx="3" presStyleCnt="4">
        <dgm:presLayoutVars>
          <dgm:bulletEnabled val="1"/>
        </dgm:presLayoutVars>
      </dgm:prSet>
      <dgm:spPr/>
    </dgm:pt>
    <dgm:pt modelId="{8342C618-A8E0-4011-876E-9B38DB6784F4}" type="pres">
      <dgm:prSet presAssocID="{A6FA819D-191F-4CE1-AF7F-BC5013F3F16C}" presName="FourNodes_2_text" presStyleLbl="node1" presStyleIdx="3" presStyleCnt="4">
        <dgm:presLayoutVars>
          <dgm:bulletEnabled val="1"/>
        </dgm:presLayoutVars>
      </dgm:prSet>
      <dgm:spPr/>
    </dgm:pt>
    <dgm:pt modelId="{356CBEFE-930D-4A15-A2B8-E217DEF8A367}" type="pres">
      <dgm:prSet presAssocID="{A6FA819D-191F-4CE1-AF7F-BC5013F3F16C}" presName="FourNodes_3_text" presStyleLbl="node1" presStyleIdx="3" presStyleCnt="4">
        <dgm:presLayoutVars>
          <dgm:bulletEnabled val="1"/>
        </dgm:presLayoutVars>
      </dgm:prSet>
      <dgm:spPr/>
    </dgm:pt>
    <dgm:pt modelId="{96D64BB1-2173-4FF8-90B4-36D2A04F885F}" type="pres">
      <dgm:prSet presAssocID="{A6FA819D-191F-4CE1-AF7F-BC5013F3F16C}" presName="FourNodes_4_text" presStyleLbl="node1" presStyleIdx="3" presStyleCnt="4">
        <dgm:presLayoutVars>
          <dgm:bulletEnabled val="1"/>
        </dgm:presLayoutVars>
      </dgm:prSet>
      <dgm:spPr/>
    </dgm:pt>
  </dgm:ptLst>
  <dgm:cxnLst>
    <dgm:cxn modelId="{97C3CF0A-F66D-481E-A941-F9B0F4AA546E}" type="presOf" srcId="{43130AE5-43DB-4150-9711-5E4F9AD2AB0A}" destId="{8342C618-A8E0-4011-876E-9B38DB6784F4}" srcOrd="1" destOrd="0" presId="urn:microsoft.com/office/officeart/2005/8/layout/vProcess5"/>
    <dgm:cxn modelId="{F5DC4435-FBEE-4D45-9E88-C9548DB2199A}" srcId="{A6FA819D-191F-4CE1-AF7F-BC5013F3F16C}" destId="{43130AE5-43DB-4150-9711-5E4F9AD2AB0A}" srcOrd="1" destOrd="0" parTransId="{2509FE88-FBFC-417C-8DD7-B2FC2E45BCA3}" sibTransId="{EC4DF527-C253-40EA-9276-925DD36DE621}"/>
    <dgm:cxn modelId="{4BD9E43B-05CC-4421-B89E-6ED7015321C4}" type="presOf" srcId="{B6479DE0-0218-4507-9261-F052E8EF7517}" destId="{84FA4244-130C-4284-ADEE-146CBCDE68D4}" srcOrd="1" destOrd="0" presId="urn:microsoft.com/office/officeart/2005/8/layout/vProcess5"/>
    <dgm:cxn modelId="{56FCEA69-C4BE-4A27-AF61-04B92F4A61FC}" type="presOf" srcId="{EC4DF527-C253-40EA-9276-925DD36DE621}" destId="{2AF06594-7639-4795-BC09-0F7771E58554}" srcOrd="0" destOrd="0" presId="urn:microsoft.com/office/officeart/2005/8/layout/vProcess5"/>
    <dgm:cxn modelId="{99BE864C-3570-40BC-9DB9-FB26742D5AF9}" type="presOf" srcId="{B6479DE0-0218-4507-9261-F052E8EF7517}" destId="{A66ED247-1A8C-4A5C-8D51-91F45C4FEE2A}" srcOrd="0" destOrd="0" presId="urn:microsoft.com/office/officeart/2005/8/layout/vProcess5"/>
    <dgm:cxn modelId="{86025653-6969-42A3-8B71-495699BD129D}" type="presOf" srcId="{4815CAC7-A83A-4B00-B896-45E6C7A62C74}" destId="{BF8780B2-A0D9-4786-B5CB-AF9F2D09131B}" srcOrd="0" destOrd="0" presId="urn:microsoft.com/office/officeart/2005/8/layout/vProcess5"/>
    <dgm:cxn modelId="{3002B79B-D97C-43BA-9BB8-684AD4632590}" srcId="{A6FA819D-191F-4CE1-AF7F-BC5013F3F16C}" destId="{78C1B9E3-5774-44AE-8F67-FB601B253D55}" srcOrd="2" destOrd="0" parTransId="{992C2815-1D70-46BE-AEF8-726E4C2762AA}" sibTransId="{BDFCF4C8-2170-47B2-8B26-F31BC6572D45}"/>
    <dgm:cxn modelId="{DF82419E-DE83-4799-A9D4-8C7359F7DB0C}" type="presOf" srcId="{BDFCF4C8-2170-47B2-8B26-F31BC6572D45}" destId="{64B82B55-43EB-4A6E-91FA-8E1ECE85EC51}" srcOrd="0" destOrd="0" presId="urn:microsoft.com/office/officeart/2005/8/layout/vProcess5"/>
    <dgm:cxn modelId="{FFF9D9A1-45BD-43D7-B993-536FDD5C09C1}" type="presOf" srcId="{ED1CFE77-2A57-42C0-99F7-956DB99BB805}" destId="{96D64BB1-2173-4FF8-90B4-36D2A04F885F}" srcOrd="1" destOrd="0" presId="urn:microsoft.com/office/officeart/2005/8/layout/vProcess5"/>
    <dgm:cxn modelId="{74404EA7-B683-4B5C-BC92-F93D0669AA2D}" srcId="{A6FA819D-191F-4CE1-AF7F-BC5013F3F16C}" destId="{B6479DE0-0218-4507-9261-F052E8EF7517}" srcOrd="0" destOrd="0" parTransId="{4FFD0840-11C8-495E-A47B-EAB767A1FABE}" sibTransId="{4815CAC7-A83A-4B00-B896-45E6C7A62C74}"/>
    <dgm:cxn modelId="{890429A9-948A-44FF-8DC1-2AD5E0EF147B}" type="presOf" srcId="{A6FA819D-191F-4CE1-AF7F-BC5013F3F16C}" destId="{A6A301D2-4DF8-4D7B-B955-EA82F80F6AE5}" srcOrd="0" destOrd="0" presId="urn:microsoft.com/office/officeart/2005/8/layout/vProcess5"/>
    <dgm:cxn modelId="{6F3703AB-9185-4E60-8065-BC84918C976A}" type="presOf" srcId="{78C1B9E3-5774-44AE-8F67-FB601B253D55}" destId="{356CBEFE-930D-4A15-A2B8-E217DEF8A367}" srcOrd="1" destOrd="0" presId="urn:microsoft.com/office/officeart/2005/8/layout/vProcess5"/>
    <dgm:cxn modelId="{0925F0AB-D75B-4A9D-B2D6-DDE68A4FD82F}" type="presOf" srcId="{ED1CFE77-2A57-42C0-99F7-956DB99BB805}" destId="{78F469F2-3397-41C9-AEBD-58CE0FE9392B}" srcOrd="0" destOrd="0" presId="urn:microsoft.com/office/officeart/2005/8/layout/vProcess5"/>
    <dgm:cxn modelId="{4689A0DE-B654-4E4F-9D9B-D11C9625D4DB}" type="presOf" srcId="{78C1B9E3-5774-44AE-8F67-FB601B253D55}" destId="{8A1B7271-9751-4062-8540-51C7923A25EE}" srcOrd="0" destOrd="0" presId="urn:microsoft.com/office/officeart/2005/8/layout/vProcess5"/>
    <dgm:cxn modelId="{6E0B15FD-0A09-4915-89A4-65FCE475DF4A}" type="presOf" srcId="{43130AE5-43DB-4150-9711-5E4F9AD2AB0A}" destId="{6C3629FD-C5E1-4B43-A81D-473CC4DB576C}" srcOrd="0" destOrd="0" presId="urn:microsoft.com/office/officeart/2005/8/layout/vProcess5"/>
    <dgm:cxn modelId="{149925FD-89E9-42AA-9A58-7319EAE900D8}" srcId="{A6FA819D-191F-4CE1-AF7F-BC5013F3F16C}" destId="{ED1CFE77-2A57-42C0-99F7-956DB99BB805}" srcOrd="3" destOrd="0" parTransId="{BE2A8764-CBA4-4E38-A0CD-B22D06A026CB}" sibTransId="{8A4B6DF8-0D78-49BB-9EFA-D8AA3B74A59E}"/>
    <dgm:cxn modelId="{3C65D7CE-AC11-4D59-A7C6-BB91CADF1D94}" type="presParOf" srcId="{A6A301D2-4DF8-4D7B-B955-EA82F80F6AE5}" destId="{1466477D-AF0B-456F-BE9D-84F908D4EA33}" srcOrd="0" destOrd="0" presId="urn:microsoft.com/office/officeart/2005/8/layout/vProcess5"/>
    <dgm:cxn modelId="{9AF20DC8-FA90-4D89-8C14-B8F2825035B9}" type="presParOf" srcId="{A6A301D2-4DF8-4D7B-B955-EA82F80F6AE5}" destId="{A66ED247-1A8C-4A5C-8D51-91F45C4FEE2A}" srcOrd="1" destOrd="0" presId="urn:microsoft.com/office/officeart/2005/8/layout/vProcess5"/>
    <dgm:cxn modelId="{8AAA4991-0912-44FD-AF32-FDC2BCBBB483}" type="presParOf" srcId="{A6A301D2-4DF8-4D7B-B955-EA82F80F6AE5}" destId="{6C3629FD-C5E1-4B43-A81D-473CC4DB576C}" srcOrd="2" destOrd="0" presId="urn:microsoft.com/office/officeart/2005/8/layout/vProcess5"/>
    <dgm:cxn modelId="{DAC21573-5A09-45FC-8AFD-567552A8B94A}" type="presParOf" srcId="{A6A301D2-4DF8-4D7B-B955-EA82F80F6AE5}" destId="{8A1B7271-9751-4062-8540-51C7923A25EE}" srcOrd="3" destOrd="0" presId="urn:microsoft.com/office/officeart/2005/8/layout/vProcess5"/>
    <dgm:cxn modelId="{9B4E2573-CB81-4D29-AA83-2E9A9A6BB337}" type="presParOf" srcId="{A6A301D2-4DF8-4D7B-B955-EA82F80F6AE5}" destId="{78F469F2-3397-41C9-AEBD-58CE0FE9392B}" srcOrd="4" destOrd="0" presId="urn:microsoft.com/office/officeart/2005/8/layout/vProcess5"/>
    <dgm:cxn modelId="{BC7A8904-3D87-4BC8-AA14-D667A6C158AE}" type="presParOf" srcId="{A6A301D2-4DF8-4D7B-B955-EA82F80F6AE5}" destId="{BF8780B2-A0D9-4786-B5CB-AF9F2D09131B}" srcOrd="5" destOrd="0" presId="urn:microsoft.com/office/officeart/2005/8/layout/vProcess5"/>
    <dgm:cxn modelId="{0A57D38D-FB68-4985-94FB-84054418FD1B}" type="presParOf" srcId="{A6A301D2-4DF8-4D7B-B955-EA82F80F6AE5}" destId="{2AF06594-7639-4795-BC09-0F7771E58554}" srcOrd="6" destOrd="0" presId="urn:microsoft.com/office/officeart/2005/8/layout/vProcess5"/>
    <dgm:cxn modelId="{EEB26530-2DF8-4340-B53C-6FDF0122CFE6}" type="presParOf" srcId="{A6A301D2-4DF8-4D7B-B955-EA82F80F6AE5}" destId="{64B82B55-43EB-4A6E-91FA-8E1ECE85EC51}" srcOrd="7" destOrd="0" presId="urn:microsoft.com/office/officeart/2005/8/layout/vProcess5"/>
    <dgm:cxn modelId="{C86D23E5-11D6-42AD-8F17-9F61B0E27819}" type="presParOf" srcId="{A6A301D2-4DF8-4D7B-B955-EA82F80F6AE5}" destId="{84FA4244-130C-4284-ADEE-146CBCDE68D4}" srcOrd="8" destOrd="0" presId="urn:microsoft.com/office/officeart/2005/8/layout/vProcess5"/>
    <dgm:cxn modelId="{8ABA0D88-C496-4F13-85DE-03F3833F7F79}" type="presParOf" srcId="{A6A301D2-4DF8-4D7B-B955-EA82F80F6AE5}" destId="{8342C618-A8E0-4011-876E-9B38DB6784F4}" srcOrd="9" destOrd="0" presId="urn:microsoft.com/office/officeart/2005/8/layout/vProcess5"/>
    <dgm:cxn modelId="{26E9B566-DEA5-4930-BD54-535FF3467AD2}" type="presParOf" srcId="{A6A301D2-4DF8-4D7B-B955-EA82F80F6AE5}" destId="{356CBEFE-930D-4A15-A2B8-E217DEF8A367}" srcOrd="10" destOrd="0" presId="urn:microsoft.com/office/officeart/2005/8/layout/vProcess5"/>
    <dgm:cxn modelId="{6E9F1758-DCD7-413B-B4CB-B356071F3284}" type="presParOf" srcId="{A6A301D2-4DF8-4D7B-B955-EA82F80F6AE5}" destId="{96D64BB1-2173-4FF8-90B4-36D2A04F885F}"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10973DE-394D-4CC3-9A1B-5D314B64CCA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11FE14A-F9CA-4703-9B5F-451DDFED01A6}">
      <dgm:prSet/>
      <dgm:spPr/>
      <dgm:t>
        <a:bodyPr/>
        <a:lstStyle/>
        <a:p>
          <a:r>
            <a:rPr lang="en-GB"/>
            <a:t>Highly trained and educated personnel: Qualified medical professionals dedicated to providing high-quality care.</a:t>
          </a:r>
          <a:endParaRPr lang="en-US"/>
        </a:p>
      </dgm:t>
    </dgm:pt>
    <dgm:pt modelId="{47BCA374-C0BD-4E73-A7AE-5A802176CD38}" type="parTrans" cxnId="{B9694B01-3068-4944-BE39-E8E602C693BF}">
      <dgm:prSet/>
      <dgm:spPr/>
      <dgm:t>
        <a:bodyPr/>
        <a:lstStyle/>
        <a:p>
          <a:endParaRPr lang="en-US"/>
        </a:p>
      </dgm:t>
    </dgm:pt>
    <dgm:pt modelId="{AB2D219F-66FF-4355-A243-7C35222D26A3}" type="sibTrans" cxnId="{B9694B01-3068-4944-BE39-E8E602C693BF}">
      <dgm:prSet/>
      <dgm:spPr/>
      <dgm:t>
        <a:bodyPr/>
        <a:lstStyle/>
        <a:p>
          <a:endParaRPr lang="en-US"/>
        </a:p>
      </dgm:t>
    </dgm:pt>
    <dgm:pt modelId="{F93E4F08-811C-446C-A4BB-401D9261650B}">
      <dgm:prSet/>
      <dgm:spPr/>
      <dgm:t>
        <a:bodyPr/>
        <a:lstStyle/>
        <a:p>
          <a:r>
            <a:rPr lang="en-GB" dirty="0"/>
            <a:t>Established protocols: current policies and procedures that promote consistent excellent patient treatment and care.</a:t>
          </a:r>
          <a:endParaRPr lang="en-US" dirty="0"/>
        </a:p>
      </dgm:t>
    </dgm:pt>
    <dgm:pt modelId="{4E40B024-6E2D-460D-A32A-EB5E7E801D53}" type="parTrans" cxnId="{090A35CA-E183-4CD4-9188-3D620B549081}">
      <dgm:prSet/>
      <dgm:spPr/>
      <dgm:t>
        <a:bodyPr/>
        <a:lstStyle/>
        <a:p>
          <a:endParaRPr lang="en-US"/>
        </a:p>
      </dgm:t>
    </dgm:pt>
    <dgm:pt modelId="{BB1508A3-920D-46B1-AD64-05086EA03CE2}" type="sibTrans" cxnId="{090A35CA-E183-4CD4-9188-3D620B549081}">
      <dgm:prSet/>
      <dgm:spPr/>
      <dgm:t>
        <a:bodyPr/>
        <a:lstStyle/>
        <a:p>
          <a:endParaRPr lang="en-US"/>
        </a:p>
      </dgm:t>
    </dgm:pt>
    <dgm:pt modelId="{D6879FD5-AE03-47A3-B45E-7B30FF307BD2}">
      <dgm:prSet/>
      <dgm:spPr/>
      <dgm:t>
        <a:bodyPr/>
        <a:lstStyle/>
        <a:p>
          <a:r>
            <a:rPr lang="en-GB"/>
            <a:t>Technological resources: advanced medical equipment and Electronic Patient Clinical Record (EPCR) systems and the ability to make changes to this platform to ensure compliance with clinical indicators.</a:t>
          </a:r>
          <a:endParaRPr lang="en-US"/>
        </a:p>
      </dgm:t>
    </dgm:pt>
    <dgm:pt modelId="{D1741F19-C129-410A-895B-41016C33AE0E}" type="parTrans" cxnId="{20F2E949-030A-49A9-9770-9E750368419B}">
      <dgm:prSet/>
      <dgm:spPr/>
      <dgm:t>
        <a:bodyPr/>
        <a:lstStyle/>
        <a:p>
          <a:endParaRPr lang="en-US"/>
        </a:p>
      </dgm:t>
    </dgm:pt>
    <dgm:pt modelId="{4B2F9CEE-1B25-49AA-ABE1-D06FC883BA26}" type="sibTrans" cxnId="{20F2E949-030A-49A9-9770-9E750368419B}">
      <dgm:prSet/>
      <dgm:spPr/>
      <dgm:t>
        <a:bodyPr/>
        <a:lstStyle/>
        <a:p>
          <a:endParaRPr lang="en-US"/>
        </a:p>
      </dgm:t>
    </dgm:pt>
    <dgm:pt modelId="{443DCB8F-1D92-44A9-8629-861A388A0EEF}" type="pres">
      <dgm:prSet presAssocID="{A10973DE-394D-4CC3-9A1B-5D314B64CCAE}" presName="root" presStyleCnt="0">
        <dgm:presLayoutVars>
          <dgm:dir/>
          <dgm:resizeHandles val="exact"/>
        </dgm:presLayoutVars>
      </dgm:prSet>
      <dgm:spPr/>
    </dgm:pt>
    <dgm:pt modelId="{CF1A8968-9D46-4EFF-9DDE-4E41F31FF35A}" type="pres">
      <dgm:prSet presAssocID="{711FE14A-F9CA-4703-9B5F-451DDFED01A6}" presName="compNode" presStyleCnt="0"/>
      <dgm:spPr/>
    </dgm:pt>
    <dgm:pt modelId="{223E690D-86A6-4A3A-B717-2497BF1D9390}" type="pres">
      <dgm:prSet presAssocID="{711FE14A-F9CA-4703-9B5F-451DDFED01A6}" presName="bgRect" presStyleLbl="bgShp" presStyleIdx="0" presStyleCnt="3"/>
      <dgm:spPr/>
    </dgm:pt>
    <dgm:pt modelId="{0DC3C35C-4374-443E-8FF5-BB73932F8CFF}" type="pres">
      <dgm:prSet presAssocID="{711FE14A-F9CA-4703-9B5F-451DDFED01A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ploma Roll"/>
        </a:ext>
      </dgm:extLst>
    </dgm:pt>
    <dgm:pt modelId="{33A373BF-F7B7-4134-8168-AF05EA1C267F}" type="pres">
      <dgm:prSet presAssocID="{711FE14A-F9CA-4703-9B5F-451DDFED01A6}" presName="spaceRect" presStyleCnt="0"/>
      <dgm:spPr/>
    </dgm:pt>
    <dgm:pt modelId="{56899D0B-FAE6-4642-A838-06096CF7CB3F}" type="pres">
      <dgm:prSet presAssocID="{711FE14A-F9CA-4703-9B5F-451DDFED01A6}" presName="parTx" presStyleLbl="revTx" presStyleIdx="0" presStyleCnt="3">
        <dgm:presLayoutVars>
          <dgm:chMax val="0"/>
          <dgm:chPref val="0"/>
        </dgm:presLayoutVars>
      </dgm:prSet>
      <dgm:spPr/>
    </dgm:pt>
    <dgm:pt modelId="{110D386D-6A0F-4261-A133-0C8DF5F76EA3}" type="pres">
      <dgm:prSet presAssocID="{AB2D219F-66FF-4355-A243-7C35222D26A3}" presName="sibTrans" presStyleCnt="0"/>
      <dgm:spPr/>
    </dgm:pt>
    <dgm:pt modelId="{980C272E-69CE-418E-B89C-7B2A50051EA4}" type="pres">
      <dgm:prSet presAssocID="{F93E4F08-811C-446C-A4BB-401D9261650B}" presName="compNode" presStyleCnt="0"/>
      <dgm:spPr/>
    </dgm:pt>
    <dgm:pt modelId="{DB2D6B65-3F2F-4F38-A63D-B3070A0D34B2}" type="pres">
      <dgm:prSet presAssocID="{F93E4F08-811C-446C-A4BB-401D9261650B}" presName="bgRect" presStyleLbl="bgShp" presStyleIdx="1" presStyleCnt="3"/>
      <dgm:spPr/>
    </dgm:pt>
    <dgm:pt modelId="{A4BA3741-1ED8-4DEF-9312-F1EEAB5B3A9D}" type="pres">
      <dgm:prSet presAssocID="{F93E4F08-811C-446C-A4BB-401D9261650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13587F84-B22D-4B88-9103-675FC0ED512E}" type="pres">
      <dgm:prSet presAssocID="{F93E4F08-811C-446C-A4BB-401D9261650B}" presName="spaceRect" presStyleCnt="0"/>
      <dgm:spPr/>
    </dgm:pt>
    <dgm:pt modelId="{318C883A-15AF-4073-9C6D-91B90F8274CF}" type="pres">
      <dgm:prSet presAssocID="{F93E4F08-811C-446C-A4BB-401D9261650B}" presName="parTx" presStyleLbl="revTx" presStyleIdx="1" presStyleCnt="3">
        <dgm:presLayoutVars>
          <dgm:chMax val="0"/>
          <dgm:chPref val="0"/>
        </dgm:presLayoutVars>
      </dgm:prSet>
      <dgm:spPr/>
    </dgm:pt>
    <dgm:pt modelId="{69A3A2E4-C2B8-4581-8EB6-0289DFDF5A4B}" type="pres">
      <dgm:prSet presAssocID="{BB1508A3-920D-46B1-AD64-05086EA03CE2}" presName="sibTrans" presStyleCnt="0"/>
      <dgm:spPr/>
    </dgm:pt>
    <dgm:pt modelId="{10668E69-5B59-4704-B8D8-8C95B2C43BA0}" type="pres">
      <dgm:prSet presAssocID="{D6879FD5-AE03-47A3-B45E-7B30FF307BD2}" presName="compNode" presStyleCnt="0"/>
      <dgm:spPr/>
    </dgm:pt>
    <dgm:pt modelId="{DA0F3D67-1F7B-4ABC-83CF-7B5EDD833E48}" type="pres">
      <dgm:prSet presAssocID="{D6879FD5-AE03-47A3-B45E-7B30FF307BD2}" presName="bgRect" presStyleLbl="bgShp" presStyleIdx="2" presStyleCnt="3"/>
      <dgm:spPr/>
    </dgm:pt>
    <dgm:pt modelId="{2B1D3891-E6FE-444F-923C-7617B9E4B424}" type="pres">
      <dgm:prSet presAssocID="{D6879FD5-AE03-47A3-B45E-7B30FF307BD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ethoscope"/>
        </a:ext>
      </dgm:extLst>
    </dgm:pt>
    <dgm:pt modelId="{216CD488-484C-46B6-8749-36BCAF9BC82F}" type="pres">
      <dgm:prSet presAssocID="{D6879FD5-AE03-47A3-B45E-7B30FF307BD2}" presName="spaceRect" presStyleCnt="0"/>
      <dgm:spPr/>
    </dgm:pt>
    <dgm:pt modelId="{7E2FEB27-A03F-4213-9110-4E9CA8185D6B}" type="pres">
      <dgm:prSet presAssocID="{D6879FD5-AE03-47A3-B45E-7B30FF307BD2}" presName="parTx" presStyleLbl="revTx" presStyleIdx="2" presStyleCnt="3">
        <dgm:presLayoutVars>
          <dgm:chMax val="0"/>
          <dgm:chPref val="0"/>
        </dgm:presLayoutVars>
      </dgm:prSet>
      <dgm:spPr/>
    </dgm:pt>
  </dgm:ptLst>
  <dgm:cxnLst>
    <dgm:cxn modelId="{B9694B01-3068-4944-BE39-E8E602C693BF}" srcId="{A10973DE-394D-4CC3-9A1B-5D314B64CCAE}" destId="{711FE14A-F9CA-4703-9B5F-451DDFED01A6}" srcOrd="0" destOrd="0" parTransId="{47BCA374-C0BD-4E73-A7AE-5A802176CD38}" sibTransId="{AB2D219F-66FF-4355-A243-7C35222D26A3}"/>
    <dgm:cxn modelId="{1C88463D-9A5D-4941-9B3F-BAB75EEA51E6}" type="presOf" srcId="{D6879FD5-AE03-47A3-B45E-7B30FF307BD2}" destId="{7E2FEB27-A03F-4213-9110-4E9CA8185D6B}" srcOrd="0" destOrd="0" presId="urn:microsoft.com/office/officeart/2018/2/layout/IconVerticalSolidList"/>
    <dgm:cxn modelId="{20F2E949-030A-49A9-9770-9E750368419B}" srcId="{A10973DE-394D-4CC3-9A1B-5D314B64CCAE}" destId="{D6879FD5-AE03-47A3-B45E-7B30FF307BD2}" srcOrd="2" destOrd="0" parTransId="{D1741F19-C129-410A-895B-41016C33AE0E}" sibTransId="{4B2F9CEE-1B25-49AA-ABE1-D06FC883BA26}"/>
    <dgm:cxn modelId="{2D999270-F26E-441C-B470-314A27703701}" type="presOf" srcId="{A10973DE-394D-4CC3-9A1B-5D314B64CCAE}" destId="{443DCB8F-1D92-44A9-8629-861A388A0EEF}" srcOrd="0" destOrd="0" presId="urn:microsoft.com/office/officeart/2018/2/layout/IconVerticalSolidList"/>
    <dgm:cxn modelId="{2F59CC56-1830-4A3B-8EEE-DBE153EE1B82}" type="presOf" srcId="{F93E4F08-811C-446C-A4BB-401D9261650B}" destId="{318C883A-15AF-4073-9C6D-91B90F8274CF}" srcOrd="0" destOrd="0" presId="urn:microsoft.com/office/officeart/2018/2/layout/IconVerticalSolidList"/>
    <dgm:cxn modelId="{090A35CA-E183-4CD4-9188-3D620B549081}" srcId="{A10973DE-394D-4CC3-9A1B-5D314B64CCAE}" destId="{F93E4F08-811C-446C-A4BB-401D9261650B}" srcOrd="1" destOrd="0" parTransId="{4E40B024-6E2D-460D-A32A-EB5E7E801D53}" sibTransId="{BB1508A3-920D-46B1-AD64-05086EA03CE2}"/>
    <dgm:cxn modelId="{F06795DA-6199-4E0F-8E5B-35F6F3493898}" type="presOf" srcId="{711FE14A-F9CA-4703-9B5F-451DDFED01A6}" destId="{56899D0B-FAE6-4642-A838-06096CF7CB3F}" srcOrd="0" destOrd="0" presId="urn:microsoft.com/office/officeart/2018/2/layout/IconVerticalSolidList"/>
    <dgm:cxn modelId="{A618F278-0F52-4BB7-9A93-8CCD4A7658B8}" type="presParOf" srcId="{443DCB8F-1D92-44A9-8629-861A388A0EEF}" destId="{CF1A8968-9D46-4EFF-9DDE-4E41F31FF35A}" srcOrd="0" destOrd="0" presId="urn:microsoft.com/office/officeart/2018/2/layout/IconVerticalSolidList"/>
    <dgm:cxn modelId="{C0066233-AB1E-461A-9C42-EF34545FB35D}" type="presParOf" srcId="{CF1A8968-9D46-4EFF-9DDE-4E41F31FF35A}" destId="{223E690D-86A6-4A3A-B717-2497BF1D9390}" srcOrd="0" destOrd="0" presId="urn:microsoft.com/office/officeart/2018/2/layout/IconVerticalSolidList"/>
    <dgm:cxn modelId="{2C64004E-4924-411C-BA43-3BC08E05FE2B}" type="presParOf" srcId="{CF1A8968-9D46-4EFF-9DDE-4E41F31FF35A}" destId="{0DC3C35C-4374-443E-8FF5-BB73932F8CFF}" srcOrd="1" destOrd="0" presId="urn:microsoft.com/office/officeart/2018/2/layout/IconVerticalSolidList"/>
    <dgm:cxn modelId="{D07DE6DA-4319-4E89-8E8A-DEF0B9C65B96}" type="presParOf" srcId="{CF1A8968-9D46-4EFF-9DDE-4E41F31FF35A}" destId="{33A373BF-F7B7-4134-8168-AF05EA1C267F}" srcOrd="2" destOrd="0" presId="urn:microsoft.com/office/officeart/2018/2/layout/IconVerticalSolidList"/>
    <dgm:cxn modelId="{A61E09E3-A6E6-4278-A84E-D928D8CD9EDA}" type="presParOf" srcId="{CF1A8968-9D46-4EFF-9DDE-4E41F31FF35A}" destId="{56899D0B-FAE6-4642-A838-06096CF7CB3F}" srcOrd="3" destOrd="0" presId="urn:microsoft.com/office/officeart/2018/2/layout/IconVerticalSolidList"/>
    <dgm:cxn modelId="{985AD30B-A979-41E0-9EF5-AD71B60FEB83}" type="presParOf" srcId="{443DCB8F-1D92-44A9-8629-861A388A0EEF}" destId="{110D386D-6A0F-4261-A133-0C8DF5F76EA3}" srcOrd="1" destOrd="0" presId="urn:microsoft.com/office/officeart/2018/2/layout/IconVerticalSolidList"/>
    <dgm:cxn modelId="{FA782787-698A-4A92-BAC0-22BC7A6AF9D1}" type="presParOf" srcId="{443DCB8F-1D92-44A9-8629-861A388A0EEF}" destId="{980C272E-69CE-418E-B89C-7B2A50051EA4}" srcOrd="2" destOrd="0" presId="urn:microsoft.com/office/officeart/2018/2/layout/IconVerticalSolidList"/>
    <dgm:cxn modelId="{4E02AC78-4122-440E-AF1D-5F6BB8BDFC0F}" type="presParOf" srcId="{980C272E-69CE-418E-B89C-7B2A50051EA4}" destId="{DB2D6B65-3F2F-4F38-A63D-B3070A0D34B2}" srcOrd="0" destOrd="0" presId="urn:microsoft.com/office/officeart/2018/2/layout/IconVerticalSolidList"/>
    <dgm:cxn modelId="{A038C8B8-C09D-482B-B60F-0218572ECF97}" type="presParOf" srcId="{980C272E-69CE-418E-B89C-7B2A50051EA4}" destId="{A4BA3741-1ED8-4DEF-9312-F1EEAB5B3A9D}" srcOrd="1" destOrd="0" presId="urn:microsoft.com/office/officeart/2018/2/layout/IconVerticalSolidList"/>
    <dgm:cxn modelId="{390420F9-E96A-47D9-9A83-6D959630B6A3}" type="presParOf" srcId="{980C272E-69CE-418E-B89C-7B2A50051EA4}" destId="{13587F84-B22D-4B88-9103-675FC0ED512E}" srcOrd="2" destOrd="0" presId="urn:microsoft.com/office/officeart/2018/2/layout/IconVerticalSolidList"/>
    <dgm:cxn modelId="{D2FD3A26-C1AF-4A1E-851A-16DEAB3A1535}" type="presParOf" srcId="{980C272E-69CE-418E-B89C-7B2A50051EA4}" destId="{318C883A-15AF-4073-9C6D-91B90F8274CF}" srcOrd="3" destOrd="0" presId="urn:microsoft.com/office/officeart/2018/2/layout/IconVerticalSolidList"/>
    <dgm:cxn modelId="{6475120A-D299-4E89-92D0-EDB39D85D79F}" type="presParOf" srcId="{443DCB8F-1D92-44A9-8629-861A388A0EEF}" destId="{69A3A2E4-C2B8-4581-8EB6-0289DFDF5A4B}" srcOrd="3" destOrd="0" presId="urn:microsoft.com/office/officeart/2018/2/layout/IconVerticalSolidList"/>
    <dgm:cxn modelId="{AB37BA6C-1ED8-4C17-9817-8C64D6FCF364}" type="presParOf" srcId="{443DCB8F-1D92-44A9-8629-861A388A0EEF}" destId="{10668E69-5B59-4704-B8D8-8C95B2C43BA0}" srcOrd="4" destOrd="0" presId="urn:microsoft.com/office/officeart/2018/2/layout/IconVerticalSolidList"/>
    <dgm:cxn modelId="{D7FDB800-36CE-4733-AFED-D958B30DB187}" type="presParOf" srcId="{10668E69-5B59-4704-B8D8-8C95B2C43BA0}" destId="{DA0F3D67-1F7B-4ABC-83CF-7B5EDD833E48}" srcOrd="0" destOrd="0" presId="urn:microsoft.com/office/officeart/2018/2/layout/IconVerticalSolidList"/>
    <dgm:cxn modelId="{8D12A9E4-C824-4955-861F-3AE13479CF1D}" type="presParOf" srcId="{10668E69-5B59-4704-B8D8-8C95B2C43BA0}" destId="{2B1D3891-E6FE-444F-923C-7617B9E4B424}" srcOrd="1" destOrd="0" presId="urn:microsoft.com/office/officeart/2018/2/layout/IconVerticalSolidList"/>
    <dgm:cxn modelId="{9EF96545-FE12-4230-938C-9BA3E100FBF3}" type="presParOf" srcId="{10668E69-5B59-4704-B8D8-8C95B2C43BA0}" destId="{216CD488-484C-46B6-8749-36BCAF9BC82F}" srcOrd="2" destOrd="0" presId="urn:microsoft.com/office/officeart/2018/2/layout/IconVerticalSolidList"/>
    <dgm:cxn modelId="{D622222C-5D62-493A-9EA5-BADAB929F3FC}" type="presParOf" srcId="{10668E69-5B59-4704-B8D8-8C95B2C43BA0}" destId="{7E2FEB27-A03F-4213-9110-4E9CA8185D6B}"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692906F-E5BA-4BEC-BB7F-466A5861A28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469E504-0FB2-47D4-8CFF-4EED7CE38A60}">
      <dgm:prSet/>
      <dgm:spPr/>
      <dgm:t>
        <a:bodyPr/>
        <a:lstStyle/>
        <a:p>
          <a:r>
            <a:rPr lang="en-GB"/>
            <a:t>The implementation of training and development initiatives aimed at keeping staff members up to date with new clinical guidelines</a:t>
          </a:r>
          <a:endParaRPr lang="en-US"/>
        </a:p>
      </dgm:t>
    </dgm:pt>
    <dgm:pt modelId="{890401FD-D20A-4E7B-9C4C-CA3BDBEA3C57}" type="parTrans" cxnId="{08EE60BB-393D-4232-9BAE-5E0566D12386}">
      <dgm:prSet/>
      <dgm:spPr/>
      <dgm:t>
        <a:bodyPr/>
        <a:lstStyle/>
        <a:p>
          <a:endParaRPr lang="en-US"/>
        </a:p>
      </dgm:t>
    </dgm:pt>
    <dgm:pt modelId="{C61643CC-19AD-4A8D-A5A7-B9192E1188A0}" type="sibTrans" cxnId="{08EE60BB-393D-4232-9BAE-5E0566D12386}">
      <dgm:prSet/>
      <dgm:spPr/>
      <dgm:t>
        <a:bodyPr/>
        <a:lstStyle/>
        <a:p>
          <a:endParaRPr lang="en-US"/>
        </a:p>
      </dgm:t>
    </dgm:pt>
    <dgm:pt modelId="{C9EF4303-13AD-45C2-9341-AC2FF6020D82}">
      <dgm:prSet/>
      <dgm:spPr/>
      <dgm:t>
        <a:bodyPr/>
        <a:lstStyle/>
        <a:p>
          <a:r>
            <a:rPr lang="en-GB"/>
            <a:t>The use of data analytics to spot trends, track performance, and make well-informed decision and adjustments.</a:t>
          </a:r>
          <a:endParaRPr lang="en-US"/>
        </a:p>
      </dgm:t>
    </dgm:pt>
    <dgm:pt modelId="{B15EAE2C-98A2-437F-8302-9DEE1B0B5641}" type="parTrans" cxnId="{EC263FCB-CA9F-496C-B7B3-F1EE51F731C8}">
      <dgm:prSet/>
      <dgm:spPr/>
      <dgm:t>
        <a:bodyPr/>
        <a:lstStyle/>
        <a:p>
          <a:endParaRPr lang="en-US"/>
        </a:p>
      </dgm:t>
    </dgm:pt>
    <dgm:pt modelId="{AD3681A0-82C1-4464-B3DD-72E182A2E749}" type="sibTrans" cxnId="{EC263FCB-CA9F-496C-B7B3-F1EE51F731C8}">
      <dgm:prSet/>
      <dgm:spPr/>
      <dgm:t>
        <a:bodyPr/>
        <a:lstStyle/>
        <a:p>
          <a:endParaRPr lang="en-US"/>
        </a:p>
      </dgm:t>
    </dgm:pt>
    <dgm:pt modelId="{3D199410-05F7-4DA1-9E97-0A221BA1A94D}">
      <dgm:prSet/>
      <dgm:spPr/>
      <dgm:t>
        <a:bodyPr/>
        <a:lstStyle/>
        <a:p>
          <a:r>
            <a:rPr lang="en-GB"/>
            <a:t>Patient-centered care to increase patient involvement in care plans to improve patient outcomes and satisfaction.</a:t>
          </a:r>
          <a:endParaRPr lang="en-US"/>
        </a:p>
      </dgm:t>
    </dgm:pt>
    <dgm:pt modelId="{814A5D0D-8260-4042-A32E-06EE81D0368D}" type="parTrans" cxnId="{029E96C9-C8F0-4020-8FD1-84F48DFD18FB}">
      <dgm:prSet/>
      <dgm:spPr/>
      <dgm:t>
        <a:bodyPr/>
        <a:lstStyle/>
        <a:p>
          <a:endParaRPr lang="en-US"/>
        </a:p>
      </dgm:t>
    </dgm:pt>
    <dgm:pt modelId="{9F1BC27D-756A-43AD-A90E-4A7C0A057E22}" type="sibTrans" cxnId="{029E96C9-C8F0-4020-8FD1-84F48DFD18FB}">
      <dgm:prSet/>
      <dgm:spPr/>
      <dgm:t>
        <a:bodyPr/>
        <a:lstStyle/>
        <a:p>
          <a:endParaRPr lang="en-US"/>
        </a:p>
      </dgm:t>
    </dgm:pt>
    <dgm:pt modelId="{BBE5BCBD-0EC1-4BF9-98B3-F3FBB8558E92}">
      <dgm:prSet/>
      <dgm:spPr/>
      <dgm:t>
        <a:bodyPr/>
        <a:lstStyle/>
        <a:p>
          <a:r>
            <a:rPr lang="en-GB" dirty="0"/>
            <a:t>Comparing performance with other ambulance trusts to pinpoint areas for improvement and potentially adopt other trusts mechanism for recording clinical indicator performance.</a:t>
          </a:r>
          <a:endParaRPr lang="en-US" dirty="0"/>
        </a:p>
      </dgm:t>
    </dgm:pt>
    <dgm:pt modelId="{CC7D9917-DF86-4543-8C69-9C3F796A9450}" type="parTrans" cxnId="{9A9F6091-0309-4615-AFC6-10910CF4DF34}">
      <dgm:prSet/>
      <dgm:spPr/>
      <dgm:t>
        <a:bodyPr/>
        <a:lstStyle/>
        <a:p>
          <a:endParaRPr lang="en-US"/>
        </a:p>
      </dgm:t>
    </dgm:pt>
    <dgm:pt modelId="{77528FE0-45DA-4BD1-BBAB-B459EE418D0B}" type="sibTrans" cxnId="{9A9F6091-0309-4615-AFC6-10910CF4DF34}">
      <dgm:prSet/>
      <dgm:spPr/>
      <dgm:t>
        <a:bodyPr/>
        <a:lstStyle/>
        <a:p>
          <a:endParaRPr lang="en-US"/>
        </a:p>
      </dgm:t>
    </dgm:pt>
    <dgm:pt modelId="{4E7F3082-C77F-42D2-B61E-79B654A05435}" type="pres">
      <dgm:prSet presAssocID="{E692906F-E5BA-4BEC-BB7F-466A5861A286}" presName="root" presStyleCnt="0">
        <dgm:presLayoutVars>
          <dgm:dir/>
          <dgm:resizeHandles val="exact"/>
        </dgm:presLayoutVars>
      </dgm:prSet>
      <dgm:spPr/>
    </dgm:pt>
    <dgm:pt modelId="{CADEE853-6E91-49B0-ACD5-88851A4E4550}" type="pres">
      <dgm:prSet presAssocID="{7469E504-0FB2-47D4-8CFF-4EED7CE38A60}" presName="compNode" presStyleCnt="0"/>
      <dgm:spPr/>
    </dgm:pt>
    <dgm:pt modelId="{3AB59902-CD89-4691-9E03-B9CF1442539A}" type="pres">
      <dgm:prSet presAssocID="{7469E504-0FB2-47D4-8CFF-4EED7CE38A60}" presName="bgRect" presStyleLbl="bgShp" presStyleIdx="0" presStyleCnt="4"/>
      <dgm:spPr/>
    </dgm:pt>
    <dgm:pt modelId="{21F375E0-F4AF-43C3-BE50-0FFA7DF0C2E1}" type="pres">
      <dgm:prSet presAssocID="{7469E504-0FB2-47D4-8CFF-4EED7CE38A6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32EB37F1-20F1-4BDD-A83A-5E7DEB9C93E7}" type="pres">
      <dgm:prSet presAssocID="{7469E504-0FB2-47D4-8CFF-4EED7CE38A60}" presName="spaceRect" presStyleCnt="0"/>
      <dgm:spPr/>
    </dgm:pt>
    <dgm:pt modelId="{06ABA1AB-E48D-4EDC-A031-CAB3B1B026EE}" type="pres">
      <dgm:prSet presAssocID="{7469E504-0FB2-47D4-8CFF-4EED7CE38A60}" presName="parTx" presStyleLbl="revTx" presStyleIdx="0" presStyleCnt="4">
        <dgm:presLayoutVars>
          <dgm:chMax val="0"/>
          <dgm:chPref val="0"/>
        </dgm:presLayoutVars>
      </dgm:prSet>
      <dgm:spPr/>
    </dgm:pt>
    <dgm:pt modelId="{F020D9A7-F9C3-44AE-A07D-2E5D8D0A731F}" type="pres">
      <dgm:prSet presAssocID="{C61643CC-19AD-4A8D-A5A7-B9192E1188A0}" presName="sibTrans" presStyleCnt="0"/>
      <dgm:spPr/>
    </dgm:pt>
    <dgm:pt modelId="{A74B2038-28BC-4149-9632-FD5A4CAA78E3}" type="pres">
      <dgm:prSet presAssocID="{C9EF4303-13AD-45C2-9341-AC2FF6020D82}" presName="compNode" presStyleCnt="0"/>
      <dgm:spPr/>
    </dgm:pt>
    <dgm:pt modelId="{A500FA36-F615-4468-BC47-D30EAD4A0A6A}" type="pres">
      <dgm:prSet presAssocID="{C9EF4303-13AD-45C2-9341-AC2FF6020D82}" presName="bgRect" presStyleLbl="bgShp" presStyleIdx="1" presStyleCnt="4"/>
      <dgm:spPr/>
    </dgm:pt>
    <dgm:pt modelId="{58265F60-5203-475F-877E-0485B3624047}" type="pres">
      <dgm:prSet presAssocID="{C9EF4303-13AD-45C2-9341-AC2FF6020D8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atistics"/>
        </a:ext>
      </dgm:extLst>
    </dgm:pt>
    <dgm:pt modelId="{92E823AA-A51D-4E16-B52E-F990B2C7F898}" type="pres">
      <dgm:prSet presAssocID="{C9EF4303-13AD-45C2-9341-AC2FF6020D82}" presName="spaceRect" presStyleCnt="0"/>
      <dgm:spPr/>
    </dgm:pt>
    <dgm:pt modelId="{963DDD41-CDEC-41D6-9FAB-78454F74E4C1}" type="pres">
      <dgm:prSet presAssocID="{C9EF4303-13AD-45C2-9341-AC2FF6020D82}" presName="parTx" presStyleLbl="revTx" presStyleIdx="1" presStyleCnt="4">
        <dgm:presLayoutVars>
          <dgm:chMax val="0"/>
          <dgm:chPref val="0"/>
        </dgm:presLayoutVars>
      </dgm:prSet>
      <dgm:spPr/>
    </dgm:pt>
    <dgm:pt modelId="{AF76250B-03E7-4519-AB1B-B668B97FBBD5}" type="pres">
      <dgm:prSet presAssocID="{AD3681A0-82C1-4464-B3DD-72E182A2E749}" presName="sibTrans" presStyleCnt="0"/>
      <dgm:spPr/>
    </dgm:pt>
    <dgm:pt modelId="{4208A68E-C0B6-469C-8F4E-118F74F26B5C}" type="pres">
      <dgm:prSet presAssocID="{3D199410-05F7-4DA1-9E97-0A221BA1A94D}" presName="compNode" presStyleCnt="0"/>
      <dgm:spPr/>
    </dgm:pt>
    <dgm:pt modelId="{D229D39B-FE67-4928-B06C-69810EBB4035}" type="pres">
      <dgm:prSet presAssocID="{3D199410-05F7-4DA1-9E97-0A221BA1A94D}" presName="bgRect" presStyleLbl="bgShp" presStyleIdx="2" presStyleCnt="4"/>
      <dgm:spPr/>
    </dgm:pt>
    <dgm:pt modelId="{56AC0F8F-7521-496C-AABE-9CA267965BC1}" type="pres">
      <dgm:prSet presAssocID="{3D199410-05F7-4DA1-9E97-0A221BA1A94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ethoscope"/>
        </a:ext>
      </dgm:extLst>
    </dgm:pt>
    <dgm:pt modelId="{90058C71-67AC-4D6B-8D4D-E46953265ABA}" type="pres">
      <dgm:prSet presAssocID="{3D199410-05F7-4DA1-9E97-0A221BA1A94D}" presName="spaceRect" presStyleCnt="0"/>
      <dgm:spPr/>
    </dgm:pt>
    <dgm:pt modelId="{0158DB13-49B8-4E32-A038-2BAB686FA382}" type="pres">
      <dgm:prSet presAssocID="{3D199410-05F7-4DA1-9E97-0A221BA1A94D}" presName="parTx" presStyleLbl="revTx" presStyleIdx="2" presStyleCnt="4">
        <dgm:presLayoutVars>
          <dgm:chMax val="0"/>
          <dgm:chPref val="0"/>
        </dgm:presLayoutVars>
      </dgm:prSet>
      <dgm:spPr/>
    </dgm:pt>
    <dgm:pt modelId="{E36232F2-3B0D-4990-AE6C-3A741EE3162D}" type="pres">
      <dgm:prSet presAssocID="{9F1BC27D-756A-43AD-A90E-4A7C0A057E22}" presName="sibTrans" presStyleCnt="0"/>
      <dgm:spPr/>
    </dgm:pt>
    <dgm:pt modelId="{13FF8D57-5B3C-43B4-A0B2-773A649DADD6}" type="pres">
      <dgm:prSet presAssocID="{BBE5BCBD-0EC1-4BF9-98B3-F3FBB8558E92}" presName="compNode" presStyleCnt="0"/>
      <dgm:spPr/>
    </dgm:pt>
    <dgm:pt modelId="{D362D5B8-1259-4A0B-A636-4F3C8004ACCF}" type="pres">
      <dgm:prSet presAssocID="{BBE5BCBD-0EC1-4BF9-98B3-F3FBB8558E92}" presName="bgRect" presStyleLbl="bgShp" presStyleIdx="3" presStyleCnt="4"/>
      <dgm:spPr/>
    </dgm:pt>
    <dgm:pt modelId="{00190C6E-5266-4241-8155-F2214AFEE100}" type="pres">
      <dgm:prSet presAssocID="{BBE5BCBD-0EC1-4BF9-98B3-F3FBB8558E9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Ambulance"/>
        </a:ext>
      </dgm:extLst>
    </dgm:pt>
    <dgm:pt modelId="{352C0BED-9532-4132-A3AA-49FAF49EBCAA}" type="pres">
      <dgm:prSet presAssocID="{BBE5BCBD-0EC1-4BF9-98B3-F3FBB8558E92}" presName="spaceRect" presStyleCnt="0"/>
      <dgm:spPr/>
    </dgm:pt>
    <dgm:pt modelId="{62BCD1C2-6346-4EFD-B2EB-69E67833D9BC}" type="pres">
      <dgm:prSet presAssocID="{BBE5BCBD-0EC1-4BF9-98B3-F3FBB8558E92}" presName="parTx" presStyleLbl="revTx" presStyleIdx="3" presStyleCnt="4">
        <dgm:presLayoutVars>
          <dgm:chMax val="0"/>
          <dgm:chPref val="0"/>
        </dgm:presLayoutVars>
      </dgm:prSet>
      <dgm:spPr/>
    </dgm:pt>
  </dgm:ptLst>
  <dgm:cxnLst>
    <dgm:cxn modelId="{9D109620-6A51-43D4-A47B-70CC8560BE24}" type="presOf" srcId="{BBE5BCBD-0EC1-4BF9-98B3-F3FBB8558E92}" destId="{62BCD1C2-6346-4EFD-B2EB-69E67833D9BC}" srcOrd="0" destOrd="0" presId="urn:microsoft.com/office/officeart/2018/2/layout/IconVerticalSolidList"/>
    <dgm:cxn modelId="{14DA3863-920F-471F-A316-BC65BA2758B2}" type="presOf" srcId="{3D199410-05F7-4DA1-9E97-0A221BA1A94D}" destId="{0158DB13-49B8-4E32-A038-2BAB686FA382}" srcOrd="0" destOrd="0" presId="urn:microsoft.com/office/officeart/2018/2/layout/IconVerticalSolidList"/>
    <dgm:cxn modelId="{481C3F4B-C27A-4871-8B9D-0B5CCAC8EABA}" type="presOf" srcId="{C9EF4303-13AD-45C2-9341-AC2FF6020D82}" destId="{963DDD41-CDEC-41D6-9FAB-78454F74E4C1}" srcOrd="0" destOrd="0" presId="urn:microsoft.com/office/officeart/2018/2/layout/IconVerticalSolidList"/>
    <dgm:cxn modelId="{9A9F6091-0309-4615-AFC6-10910CF4DF34}" srcId="{E692906F-E5BA-4BEC-BB7F-466A5861A286}" destId="{BBE5BCBD-0EC1-4BF9-98B3-F3FBB8558E92}" srcOrd="3" destOrd="0" parTransId="{CC7D9917-DF86-4543-8C69-9C3F796A9450}" sibTransId="{77528FE0-45DA-4BD1-BBAB-B459EE418D0B}"/>
    <dgm:cxn modelId="{08EE60BB-393D-4232-9BAE-5E0566D12386}" srcId="{E692906F-E5BA-4BEC-BB7F-466A5861A286}" destId="{7469E504-0FB2-47D4-8CFF-4EED7CE38A60}" srcOrd="0" destOrd="0" parTransId="{890401FD-D20A-4E7B-9C4C-CA3BDBEA3C57}" sibTransId="{C61643CC-19AD-4A8D-A5A7-B9192E1188A0}"/>
    <dgm:cxn modelId="{029E96C9-C8F0-4020-8FD1-84F48DFD18FB}" srcId="{E692906F-E5BA-4BEC-BB7F-466A5861A286}" destId="{3D199410-05F7-4DA1-9E97-0A221BA1A94D}" srcOrd="2" destOrd="0" parTransId="{814A5D0D-8260-4042-A32E-06EE81D0368D}" sibTransId="{9F1BC27D-756A-43AD-A90E-4A7C0A057E22}"/>
    <dgm:cxn modelId="{EC263FCB-CA9F-496C-B7B3-F1EE51F731C8}" srcId="{E692906F-E5BA-4BEC-BB7F-466A5861A286}" destId="{C9EF4303-13AD-45C2-9341-AC2FF6020D82}" srcOrd="1" destOrd="0" parTransId="{B15EAE2C-98A2-437F-8302-9DEE1B0B5641}" sibTransId="{AD3681A0-82C1-4464-B3DD-72E182A2E749}"/>
    <dgm:cxn modelId="{13D2E3D3-B046-4C7E-B40D-ABBF83526E40}" type="presOf" srcId="{7469E504-0FB2-47D4-8CFF-4EED7CE38A60}" destId="{06ABA1AB-E48D-4EDC-A031-CAB3B1B026EE}" srcOrd="0" destOrd="0" presId="urn:microsoft.com/office/officeart/2018/2/layout/IconVerticalSolidList"/>
    <dgm:cxn modelId="{EFFB2EE0-D992-4648-A453-44EF66B0CB87}" type="presOf" srcId="{E692906F-E5BA-4BEC-BB7F-466A5861A286}" destId="{4E7F3082-C77F-42D2-B61E-79B654A05435}" srcOrd="0" destOrd="0" presId="urn:microsoft.com/office/officeart/2018/2/layout/IconVerticalSolidList"/>
    <dgm:cxn modelId="{6F5DA7BE-149E-4523-9A8A-185FB0E7071D}" type="presParOf" srcId="{4E7F3082-C77F-42D2-B61E-79B654A05435}" destId="{CADEE853-6E91-49B0-ACD5-88851A4E4550}" srcOrd="0" destOrd="0" presId="urn:microsoft.com/office/officeart/2018/2/layout/IconVerticalSolidList"/>
    <dgm:cxn modelId="{AC0C95B5-E10E-464A-921C-DCBB90B5427D}" type="presParOf" srcId="{CADEE853-6E91-49B0-ACD5-88851A4E4550}" destId="{3AB59902-CD89-4691-9E03-B9CF1442539A}" srcOrd="0" destOrd="0" presId="urn:microsoft.com/office/officeart/2018/2/layout/IconVerticalSolidList"/>
    <dgm:cxn modelId="{F599DC94-F4DA-4014-B77D-79D2D39D42D2}" type="presParOf" srcId="{CADEE853-6E91-49B0-ACD5-88851A4E4550}" destId="{21F375E0-F4AF-43C3-BE50-0FFA7DF0C2E1}" srcOrd="1" destOrd="0" presId="urn:microsoft.com/office/officeart/2018/2/layout/IconVerticalSolidList"/>
    <dgm:cxn modelId="{AD2132AD-6EC9-4AB3-AE16-D7C7C689F68A}" type="presParOf" srcId="{CADEE853-6E91-49B0-ACD5-88851A4E4550}" destId="{32EB37F1-20F1-4BDD-A83A-5E7DEB9C93E7}" srcOrd="2" destOrd="0" presId="urn:microsoft.com/office/officeart/2018/2/layout/IconVerticalSolidList"/>
    <dgm:cxn modelId="{AA62D763-3F16-4AF9-A25C-1A754075175A}" type="presParOf" srcId="{CADEE853-6E91-49B0-ACD5-88851A4E4550}" destId="{06ABA1AB-E48D-4EDC-A031-CAB3B1B026EE}" srcOrd="3" destOrd="0" presId="urn:microsoft.com/office/officeart/2018/2/layout/IconVerticalSolidList"/>
    <dgm:cxn modelId="{6AD367C3-C705-4298-829A-5EA41A0A7BE0}" type="presParOf" srcId="{4E7F3082-C77F-42D2-B61E-79B654A05435}" destId="{F020D9A7-F9C3-44AE-A07D-2E5D8D0A731F}" srcOrd="1" destOrd="0" presId="urn:microsoft.com/office/officeart/2018/2/layout/IconVerticalSolidList"/>
    <dgm:cxn modelId="{2B0AC1FA-B1C5-4C1D-9CF7-EFA4C2B7A2B8}" type="presParOf" srcId="{4E7F3082-C77F-42D2-B61E-79B654A05435}" destId="{A74B2038-28BC-4149-9632-FD5A4CAA78E3}" srcOrd="2" destOrd="0" presId="urn:microsoft.com/office/officeart/2018/2/layout/IconVerticalSolidList"/>
    <dgm:cxn modelId="{F6743F61-82D0-46A7-B444-458F52884F73}" type="presParOf" srcId="{A74B2038-28BC-4149-9632-FD5A4CAA78E3}" destId="{A500FA36-F615-4468-BC47-D30EAD4A0A6A}" srcOrd="0" destOrd="0" presId="urn:microsoft.com/office/officeart/2018/2/layout/IconVerticalSolidList"/>
    <dgm:cxn modelId="{0DAA1EFA-3FF1-466E-ACD1-6AF8FE020F0C}" type="presParOf" srcId="{A74B2038-28BC-4149-9632-FD5A4CAA78E3}" destId="{58265F60-5203-475F-877E-0485B3624047}" srcOrd="1" destOrd="0" presId="urn:microsoft.com/office/officeart/2018/2/layout/IconVerticalSolidList"/>
    <dgm:cxn modelId="{EDC09133-03A8-4BCC-A8C2-631FC932DB7E}" type="presParOf" srcId="{A74B2038-28BC-4149-9632-FD5A4CAA78E3}" destId="{92E823AA-A51D-4E16-B52E-F990B2C7F898}" srcOrd="2" destOrd="0" presId="urn:microsoft.com/office/officeart/2018/2/layout/IconVerticalSolidList"/>
    <dgm:cxn modelId="{CC47B3C8-CCD5-4789-BD35-06DFFD0D0D7F}" type="presParOf" srcId="{A74B2038-28BC-4149-9632-FD5A4CAA78E3}" destId="{963DDD41-CDEC-41D6-9FAB-78454F74E4C1}" srcOrd="3" destOrd="0" presId="urn:microsoft.com/office/officeart/2018/2/layout/IconVerticalSolidList"/>
    <dgm:cxn modelId="{35E9F25E-6E4A-4C7D-9349-C8B38051E255}" type="presParOf" srcId="{4E7F3082-C77F-42D2-B61E-79B654A05435}" destId="{AF76250B-03E7-4519-AB1B-B668B97FBBD5}" srcOrd="3" destOrd="0" presId="urn:microsoft.com/office/officeart/2018/2/layout/IconVerticalSolidList"/>
    <dgm:cxn modelId="{C8AB9E37-64D0-400E-81EC-47800247797B}" type="presParOf" srcId="{4E7F3082-C77F-42D2-B61E-79B654A05435}" destId="{4208A68E-C0B6-469C-8F4E-118F74F26B5C}" srcOrd="4" destOrd="0" presId="urn:microsoft.com/office/officeart/2018/2/layout/IconVerticalSolidList"/>
    <dgm:cxn modelId="{4F9B673A-196F-475C-8D3C-E75B4BFCCE43}" type="presParOf" srcId="{4208A68E-C0B6-469C-8F4E-118F74F26B5C}" destId="{D229D39B-FE67-4928-B06C-69810EBB4035}" srcOrd="0" destOrd="0" presId="urn:microsoft.com/office/officeart/2018/2/layout/IconVerticalSolidList"/>
    <dgm:cxn modelId="{39805E04-E820-40AD-9BFA-95C4372A94EB}" type="presParOf" srcId="{4208A68E-C0B6-469C-8F4E-118F74F26B5C}" destId="{56AC0F8F-7521-496C-AABE-9CA267965BC1}" srcOrd="1" destOrd="0" presId="urn:microsoft.com/office/officeart/2018/2/layout/IconVerticalSolidList"/>
    <dgm:cxn modelId="{BCFD10DE-937B-44A1-8E81-AA0CD90D8197}" type="presParOf" srcId="{4208A68E-C0B6-469C-8F4E-118F74F26B5C}" destId="{90058C71-67AC-4D6B-8D4D-E46953265ABA}" srcOrd="2" destOrd="0" presId="urn:microsoft.com/office/officeart/2018/2/layout/IconVerticalSolidList"/>
    <dgm:cxn modelId="{2665C319-515B-4F61-8C45-90FED7A7BB87}" type="presParOf" srcId="{4208A68E-C0B6-469C-8F4E-118F74F26B5C}" destId="{0158DB13-49B8-4E32-A038-2BAB686FA382}" srcOrd="3" destOrd="0" presId="urn:microsoft.com/office/officeart/2018/2/layout/IconVerticalSolidList"/>
    <dgm:cxn modelId="{25C3BFD5-EDD2-483A-83FD-661C9D203A54}" type="presParOf" srcId="{4E7F3082-C77F-42D2-B61E-79B654A05435}" destId="{E36232F2-3B0D-4990-AE6C-3A741EE3162D}" srcOrd="5" destOrd="0" presId="urn:microsoft.com/office/officeart/2018/2/layout/IconVerticalSolidList"/>
    <dgm:cxn modelId="{C62252FF-C36E-4DB8-9B06-498D053AD649}" type="presParOf" srcId="{4E7F3082-C77F-42D2-B61E-79B654A05435}" destId="{13FF8D57-5B3C-43B4-A0B2-773A649DADD6}" srcOrd="6" destOrd="0" presId="urn:microsoft.com/office/officeart/2018/2/layout/IconVerticalSolidList"/>
    <dgm:cxn modelId="{5467BF84-1FB7-48B5-8168-73774D2698D5}" type="presParOf" srcId="{13FF8D57-5B3C-43B4-A0B2-773A649DADD6}" destId="{D362D5B8-1259-4A0B-A636-4F3C8004ACCF}" srcOrd="0" destOrd="0" presId="urn:microsoft.com/office/officeart/2018/2/layout/IconVerticalSolidList"/>
    <dgm:cxn modelId="{E1ADB7F5-2620-456E-AE52-0C05EBB8CFA0}" type="presParOf" srcId="{13FF8D57-5B3C-43B4-A0B2-773A649DADD6}" destId="{00190C6E-5266-4241-8155-F2214AFEE100}" srcOrd="1" destOrd="0" presId="urn:microsoft.com/office/officeart/2018/2/layout/IconVerticalSolidList"/>
    <dgm:cxn modelId="{D3185B37-FF03-4238-9D00-69805CE47DC3}" type="presParOf" srcId="{13FF8D57-5B3C-43B4-A0B2-773A649DADD6}" destId="{352C0BED-9532-4132-A3AA-49FAF49EBCAA}" srcOrd="2" destOrd="0" presId="urn:microsoft.com/office/officeart/2018/2/layout/IconVerticalSolidList"/>
    <dgm:cxn modelId="{A5974B76-0313-4C63-89E9-74D9E1518B22}" type="presParOf" srcId="{13FF8D57-5B3C-43B4-A0B2-773A649DADD6}" destId="{62BCD1C2-6346-4EFD-B2EB-69E67833D9BC}"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6AB9550-7E24-4852-A4FC-B1D01A89B518}"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40D18641-6413-42B0-B640-4B7DDCB7A231}">
      <dgm:prSet/>
      <dgm:spPr/>
      <dgm:t>
        <a:bodyPr/>
        <a:lstStyle/>
        <a:p>
          <a:r>
            <a:rPr lang="en-GB" dirty="0"/>
            <a:t>Attaining the highest levels of patient safety and clinical care.</a:t>
          </a:r>
          <a:endParaRPr lang="en-US" dirty="0"/>
        </a:p>
      </dgm:t>
    </dgm:pt>
    <dgm:pt modelId="{2889BEDF-AA4F-404E-8DE5-4D8D8405713D}" type="parTrans" cxnId="{1E7E2C4A-6EE9-4B99-AD2B-DC93E8D6FA66}">
      <dgm:prSet/>
      <dgm:spPr/>
      <dgm:t>
        <a:bodyPr/>
        <a:lstStyle/>
        <a:p>
          <a:endParaRPr lang="en-US"/>
        </a:p>
      </dgm:t>
    </dgm:pt>
    <dgm:pt modelId="{4930A2E8-A935-4EDD-BA14-8AA07BCBF782}" type="sibTrans" cxnId="{1E7E2C4A-6EE9-4B99-AD2B-DC93E8D6FA66}">
      <dgm:prSet/>
      <dgm:spPr/>
      <dgm:t>
        <a:bodyPr/>
        <a:lstStyle/>
        <a:p>
          <a:endParaRPr lang="en-US"/>
        </a:p>
      </dgm:t>
    </dgm:pt>
    <dgm:pt modelId="{4F88B329-44B8-4012-886F-C71418A268AF}">
      <dgm:prSet/>
      <dgm:spPr/>
      <dgm:t>
        <a:bodyPr/>
        <a:lstStyle/>
        <a:p>
          <a:r>
            <a:rPr lang="en-GB"/>
            <a:t>Being a leader in quality improvement and innovation in healthcare is known as innovation leadership.</a:t>
          </a:r>
          <a:endParaRPr lang="en-US"/>
        </a:p>
      </dgm:t>
    </dgm:pt>
    <dgm:pt modelId="{397F38AD-C9BE-4259-BC48-B4DE891A9FB3}" type="parTrans" cxnId="{702C3804-0889-430B-A590-FBF3EC899E3C}">
      <dgm:prSet/>
      <dgm:spPr/>
      <dgm:t>
        <a:bodyPr/>
        <a:lstStyle/>
        <a:p>
          <a:endParaRPr lang="en-US"/>
        </a:p>
      </dgm:t>
    </dgm:pt>
    <dgm:pt modelId="{9ED99A2A-75BE-4CFC-BFD5-17CD880A3CF4}" type="sibTrans" cxnId="{702C3804-0889-430B-A590-FBF3EC899E3C}">
      <dgm:prSet/>
      <dgm:spPr/>
      <dgm:t>
        <a:bodyPr/>
        <a:lstStyle/>
        <a:p>
          <a:endParaRPr lang="en-US"/>
        </a:p>
      </dgm:t>
    </dgm:pt>
    <dgm:pt modelId="{14A9FC03-E4DD-4ED6-BCF4-9910F0B489BA}">
      <dgm:prSet/>
      <dgm:spPr/>
      <dgm:t>
        <a:bodyPr/>
        <a:lstStyle/>
        <a:p>
          <a:r>
            <a:rPr lang="en-GB" dirty="0"/>
            <a:t>Putting in place a regular programme of training and development to ensure ongoing staff education by utilisation of Senior Paramedic Ride outs </a:t>
          </a:r>
          <a:endParaRPr lang="en-US" dirty="0"/>
        </a:p>
      </dgm:t>
    </dgm:pt>
    <dgm:pt modelId="{71F72D9C-A1FB-4A31-9DCB-931AB9E5F48B}" type="parTrans" cxnId="{2E5879EC-DECB-48B0-8B8A-82635C9C97D6}">
      <dgm:prSet/>
      <dgm:spPr/>
      <dgm:t>
        <a:bodyPr/>
        <a:lstStyle/>
        <a:p>
          <a:endParaRPr lang="en-US"/>
        </a:p>
      </dgm:t>
    </dgm:pt>
    <dgm:pt modelId="{ED6B0DBB-30EE-45F7-89B2-9D3B0301E943}" type="sibTrans" cxnId="{2E5879EC-DECB-48B0-8B8A-82635C9C97D6}">
      <dgm:prSet/>
      <dgm:spPr/>
      <dgm:t>
        <a:bodyPr/>
        <a:lstStyle/>
        <a:p>
          <a:endParaRPr lang="en-US"/>
        </a:p>
      </dgm:t>
    </dgm:pt>
    <dgm:pt modelId="{D90A3D33-234C-47B2-B80D-6E7BE0DA37A1}">
      <dgm:prSet/>
      <dgm:spPr/>
      <dgm:t>
        <a:bodyPr/>
        <a:lstStyle/>
        <a:p>
          <a:r>
            <a:rPr lang="en-GB" dirty="0"/>
            <a:t>Streamlining protocols and procedures to cut down on inefficiencies and implementing changes to the EPCR</a:t>
          </a:r>
          <a:endParaRPr lang="en-US" dirty="0"/>
        </a:p>
      </dgm:t>
    </dgm:pt>
    <dgm:pt modelId="{DC4CD61E-7095-46F8-B1DC-AA3337ABB798}" type="parTrans" cxnId="{1B21548A-BA4A-46CA-8529-29F8745C1318}">
      <dgm:prSet/>
      <dgm:spPr/>
      <dgm:t>
        <a:bodyPr/>
        <a:lstStyle/>
        <a:p>
          <a:endParaRPr lang="en-US"/>
        </a:p>
      </dgm:t>
    </dgm:pt>
    <dgm:pt modelId="{E9E628DE-0565-4360-9DBF-01757847A962}" type="sibTrans" cxnId="{1B21548A-BA4A-46CA-8529-29F8745C1318}">
      <dgm:prSet/>
      <dgm:spPr/>
      <dgm:t>
        <a:bodyPr/>
        <a:lstStyle/>
        <a:p>
          <a:endParaRPr lang="en-US"/>
        </a:p>
      </dgm:t>
    </dgm:pt>
    <dgm:pt modelId="{1D75EE36-B7CB-45C5-B535-864217EE7E76}" type="pres">
      <dgm:prSet presAssocID="{56AB9550-7E24-4852-A4FC-B1D01A89B518}" presName="diagram" presStyleCnt="0">
        <dgm:presLayoutVars>
          <dgm:dir/>
          <dgm:resizeHandles val="exact"/>
        </dgm:presLayoutVars>
      </dgm:prSet>
      <dgm:spPr/>
    </dgm:pt>
    <dgm:pt modelId="{EBE2CB7D-9547-4C77-B959-45C5A8F1A0E9}" type="pres">
      <dgm:prSet presAssocID="{40D18641-6413-42B0-B640-4B7DDCB7A231}" presName="node" presStyleLbl="node1" presStyleIdx="0" presStyleCnt="4">
        <dgm:presLayoutVars>
          <dgm:bulletEnabled val="1"/>
        </dgm:presLayoutVars>
      </dgm:prSet>
      <dgm:spPr/>
    </dgm:pt>
    <dgm:pt modelId="{4E22802D-F562-48DA-B592-B2CF21BDE905}" type="pres">
      <dgm:prSet presAssocID="{4930A2E8-A935-4EDD-BA14-8AA07BCBF782}" presName="sibTrans" presStyleCnt="0"/>
      <dgm:spPr/>
    </dgm:pt>
    <dgm:pt modelId="{D339B8F2-A7A5-40F5-93E2-B10C41DBD027}" type="pres">
      <dgm:prSet presAssocID="{4F88B329-44B8-4012-886F-C71418A268AF}" presName="node" presStyleLbl="node1" presStyleIdx="1" presStyleCnt="4">
        <dgm:presLayoutVars>
          <dgm:bulletEnabled val="1"/>
        </dgm:presLayoutVars>
      </dgm:prSet>
      <dgm:spPr/>
    </dgm:pt>
    <dgm:pt modelId="{D9ABCA60-D652-46F0-92D0-E6B734E214D4}" type="pres">
      <dgm:prSet presAssocID="{9ED99A2A-75BE-4CFC-BFD5-17CD880A3CF4}" presName="sibTrans" presStyleCnt="0"/>
      <dgm:spPr/>
    </dgm:pt>
    <dgm:pt modelId="{46827212-6A6A-4E40-B5E9-C5AE38738DE2}" type="pres">
      <dgm:prSet presAssocID="{14A9FC03-E4DD-4ED6-BCF4-9910F0B489BA}" presName="node" presStyleLbl="node1" presStyleIdx="2" presStyleCnt="4">
        <dgm:presLayoutVars>
          <dgm:bulletEnabled val="1"/>
        </dgm:presLayoutVars>
      </dgm:prSet>
      <dgm:spPr/>
    </dgm:pt>
    <dgm:pt modelId="{629382C1-4851-4396-BEB1-CDD64BD6441E}" type="pres">
      <dgm:prSet presAssocID="{ED6B0DBB-30EE-45F7-89B2-9D3B0301E943}" presName="sibTrans" presStyleCnt="0"/>
      <dgm:spPr/>
    </dgm:pt>
    <dgm:pt modelId="{C4C39E40-A64B-4F4E-A758-88A078284576}" type="pres">
      <dgm:prSet presAssocID="{D90A3D33-234C-47B2-B80D-6E7BE0DA37A1}" presName="node" presStyleLbl="node1" presStyleIdx="3" presStyleCnt="4">
        <dgm:presLayoutVars>
          <dgm:bulletEnabled val="1"/>
        </dgm:presLayoutVars>
      </dgm:prSet>
      <dgm:spPr/>
    </dgm:pt>
  </dgm:ptLst>
  <dgm:cxnLst>
    <dgm:cxn modelId="{702C3804-0889-430B-A590-FBF3EC899E3C}" srcId="{56AB9550-7E24-4852-A4FC-B1D01A89B518}" destId="{4F88B329-44B8-4012-886F-C71418A268AF}" srcOrd="1" destOrd="0" parTransId="{397F38AD-C9BE-4259-BC48-B4DE891A9FB3}" sibTransId="{9ED99A2A-75BE-4CFC-BFD5-17CD880A3CF4}"/>
    <dgm:cxn modelId="{0007B117-85A8-4C2E-87D6-B14561AFC451}" type="presOf" srcId="{14A9FC03-E4DD-4ED6-BCF4-9910F0B489BA}" destId="{46827212-6A6A-4E40-B5E9-C5AE38738DE2}" srcOrd="0" destOrd="0" presId="urn:microsoft.com/office/officeart/2005/8/layout/default"/>
    <dgm:cxn modelId="{86B75132-00A9-4934-98AE-98517C9694A1}" type="presOf" srcId="{56AB9550-7E24-4852-A4FC-B1D01A89B518}" destId="{1D75EE36-B7CB-45C5-B535-864217EE7E76}" srcOrd="0" destOrd="0" presId="urn:microsoft.com/office/officeart/2005/8/layout/default"/>
    <dgm:cxn modelId="{827C893C-1C12-428A-89C5-A2B8A236B726}" type="presOf" srcId="{40D18641-6413-42B0-B640-4B7DDCB7A231}" destId="{EBE2CB7D-9547-4C77-B959-45C5A8F1A0E9}" srcOrd="0" destOrd="0" presId="urn:microsoft.com/office/officeart/2005/8/layout/default"/>
    <dgm:cxn modelId="{1E7E2C4A-6EE9-4B99-AD2B-DC93E8D6FA66}" srcId="{56AB9550-7E24-4852-A4FC-B1D01A89B518}" destId="{40D18641-6413-42B0-B640-4B7DDCB7A231}" srcOrd="0" destOrd="0" parTransId="{2889BEDF-AA4F-404E-8DE5-4D8D8405713D}" sibTransId="{4930A2E8-A935-4EDD-BA14-8AA07BCBF782}"/>
    <dgm:cxn modelId="{4B524488-6565-4EE4-9997-82722D2AFB7F}" type="presOf" srcId="{4F88B329-44B8-4012-886F-C71418A268AF}" destId="{D339B8F2-A7A5-40F5-93E2-B10C41DBD027}" srcOrd="0" destOrd="0" presId="urn:microsoft.com/office/officeart/2005/8/layout/default"/>
    <dgm:cxn modelId="{1B21548A-BA4A-46CA-8529-29F8745C1318}" srcId="{56AB9550-7E24-4852-A4FC-B1D01A89B518}" destId="{D90A3D33-234C-47B2-B80D-6E7BE0DA37A1}" srcOrd="3" destOrd="0" parTransId="{DC4CD61E-7095-46F8-B1DC-AA3337ABB798}" sibTransId="{E9E628DE-0565-4360-9DBF-01757847A962}"/>
    <dgm:cxn modelId="{2CE79293-C56E-457D-AA87-09D2C6A2192B}" type="presOf" srcId="{D90A3D33-234C-47B2-B80D-6E7BE0DA37A1}" destId="{C4C39E40-A64B-4F4E-A758-88A078284576}" srcOrd="0" destOrd="0" presId="urn:microsoft.com/office/officeart/2005/8/layout/default"/>
    <dgm:cxn modelId="{2E5879EC-DECB-48B0-8B8A-82635C9C97D6}" srcId="{56AB9550-7E24-4852-A4FC-B1D01A89B518}" destId="{14A9FC03-E4DD-4ED6-BCF4-9910F0B489BA}" srcOrd="2" destOrd="0" parTransId="{71F72D9C-A1FB-4A31-9DCB-931AB9E5F48B}" sibTransId="{ED6B0DBB-30EE-45F7-89B2-9D3B0301E943}"/>
    <dgm:cxn modelId="{A42DD953-816F-45D5-85A4-8AF705183FB1}" type="presParOf" srcId="{1D75EE36-B7CB-45C5-B535-864217EE7E76}" destId="{EBE2CB7D-9547-4C77-B959-45C5A8F1A0E9}" srcOrd="0" destOrd="0" presId="urn:microsoft.com/office/officeart/2005/8/layout/default"/>
    <dgm:cxn modelId="{7C10A000-4911-4123-8123-7FD15133E864}" type="presParOf" srcId="{1D75EE36-B7CB-45C5-B535-864217EE7E76}" destId="{4E22802D-F562-48DA-B592-B2CF21BDE905}" srcOrd="1" destOrd="0" presId="urn:microsoft.com/office/officeart/2005/8/layout/default"/>
    <dgm:cxn modelId="{AD0B2506-BB68-45B5-B1C7-44C18FAA5CBC}" type="presParOf" srcId="{1D75EE36-B7CB-45C5-B535-864217EE7E76}" destId="{D339B8F2-A7A5-40F5-93E2-B10C41DBD027}" srcOrd="2" destOrd="0" presId="urn:microsoft.com/office/officeart/2005/8/layout/default"/>
    <dgm:cxn modelId="{B30EBA25-86AD-497E-BCBE-86D8689BBCF9}" type="presParOf" srcId="{1D75EE36-B7CB-45C5-B535-864217EE7E76}" destId="{D9ABCA60-D652-46F0-92D0-E6B734E214D4}" srcOrd="3" destOrd="0" presId="urn:microsoft.com/office/officeart/2005/8/layout/default"/>
    <dgm:cxn modelId="{0D00323E-0F35-48C5-BEB1-FC87C9B521FF}" type="presParOf" srcId="{1D75EE36-B7CB-45C5-B535-864217EE7E76}" destId="{46827212-6A6A-4E40-B5E9-C5AE38738DE2}" srcOrd="4" destOrd="0" presId="urn:microsoft.com/office/officeart/2005/8/layout/default"/>
    <dgm:cxn modelId="{0924023E-EF49-45EE-8D61-EDAC82DF0F65}" type="presParOf" srcId="{1D75EE36-B7CB-45C5-B535-864217EE7E76}" destId="{629382C1-4851-4396-BEB1-CDD64BD6441E}" srcOrd="5" destOrd="0" presId="urn:microsoft.com/office/officeart/2005/8/layout/default"/>
    <dgm:cxn modelId="{6D7F1DC2-6C33-43A9-8788-9948F7F06AE6}" type="presParOf" srcId="{1D75EE36-B7CB-45C5-B535-864217EE7E76}" destId="{C4C39E40-A64B-4F4E-A758-88A078284576}"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17ED322-BD0E-40EA-B19B-6657807AE31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B78DB22-5A75-45F4-94DC-7AF181ACCA58}">
      <dgm:prSet/>
      <dgm:spPr/>
      <dgm:t>
        <a:bodyPr/>
        <a:lstStyle/>
        <a:p>
          <a:r>
            <a:rPr lang="en-GB"/>
            <a:t>Improved Clinical Outcomes: Higher performance on clinical indicators leading to more effectively recorded patient outcomes.</a:t>
          </a:r>
          <a:endParaRPr lang="en-US"/>
        </a:p>
      </dgm:t>
    </dgm:pt>
    <dgm:pt modelId="{DDD9CFCD-BA6F-42E6-8CB2-9A5BFEFFBBF4}" type="parTrans" cxnId="{7F038722-3D44-4BC0-A5C3-08503BC28B15}">
      <dgm:prSet/>
      <dgm:spPr/>
      <dgm:t>
        <a:bodyPr/>
        <a:lstStyle/>
        <a:p>
          <a:endParaRPr lang="en-US"/>
        </a:p>
      </dgm:t>
    </dgm:pt>
    <dgm:pt modelId="{DB711B60-0B75-4368-B07A-EF5079340337}" type="sibTrans" cxnId="{7F038722-3D44-4BC0-A5C3-08503BC28B15}">
      <dgm:prSet/>
      <dgm:spPr/>
      <dgm:t>
        <a:bodyPr/>
        <a:lstStyle/>
        <a:p>
          <a:endParaRPr lang="en-US"/>
        </a:p>
      </dgm:t>
    </dgm:pt>
    <dgm:pt modelId="{768BADB7-8166-4BC3-8EE1-D7E61EA8068F}">
      <dgm:prSet/>
      <dgm:spPr/>
      <dgm:t>
        <a:bodyPr/>
        <a:lstStyle/>
        <a:p>
          <a:r>
            <a:rPr lang="en-GB" dirty="0"/>
            <a:t>Increased Patient Satisfaction: Higher patient satisfaction due to improved care quality </a:t>
          </a:r>
          <a:endParaRPr lang="en-US" dirty="0"/>
        </a:p>
      </dgm:t>
    </dgm:pt>
    <dgm:pt modelId="{F4810D82-8072-4570-AD1E-CD33E4A2F6F8}" type="parTrans" cxnId="{1C4DDB70-B569-488D-A16F-6B854A7BF0A6}">
      <dgm:prSet/>
      <dgm:spPr/>
      <dgm:t>
        <a:bodyPr/>
        <a:lstStyle/>
        <a:p>
          <a:endParaRPr lang="en-US"/>
        </a:p>
      </dgm:t>
    </dgm:pt>
    <dgm:pt modelId="{25113023-7BD6-4EA4-B61D-3E86B0BDC0DD}" type="sibTrans" cxnId="{1C4DDB70-B569-488D-A16F-6B854A7BF0A6}">
      <dgm:prSet/>
      <dgm:spPr/>
      <dgm:t>
        <a:bodyPr/>
        <a:lstStyle/>
        <a:p>
          <a:endParaRPr lang="en-US"/>
        </a:p>
      </dgm:t>
    </dgm:pt>
    <dgm:pt modelId="{77DF0550-8001-4A82-BBB8-88CDB97BBE9E}">
      <dgm:prSet/>
      <dgm:spPr/>
      <dgm:t>
        <a:bodyPr/>
        <a:lstStyle/>
        <a:p>
          <a:r>
            <a:rPr lang="en-GB"/>
            <a:t>Enhanced Reputation: Recognition as a top-performing ambulance service in terms of quality and safety. In turn improving figures for ongoing commissioning and funding.</a:t>
          </a:r>
          <a:endParaRPr lang="en-US"/>
        </a:p>
      </dgm:t>
    </dgm:pt>
    <dgm:pt modelId="{596324F0-1452-4F95-A7A9-20F5AD83F7BA}" type="parTrans" cxnId="{78EE8147-6BF7-42E0-BD42-5A449241A4FE}">
      <dgm:prSet/>
      <dgm:spPr/>
      <dgm:t>
        <a:bodyPr/>
        <a:lstStyle/>
        <a:p>
          <a:endParaRPr lang="en-US"/>
        </a:p>
      </dgm:t>
    </dgm:pt>
    <dgm:pt modelId="{4E0EE7A6-E163-4BD8-83D8-724E4398CE80}" type="sibTrans" cxnId="{78EE8147-6BF7-42E0-BD42-5A449241A4FE}">
      <dgm:prSet/>
      <dgm:spPr/>
      <dgm:t>
        <a:bodyPr/>
        <a:lstStyle/>
        <a:p>
          <a:endParaRPr lang="en-US"/>
        </a:p>
      </dgm:t>
    </dgm:pt>
    <dgm:pt modelId="{1FD0B830-1001-499E-961B-9FA572A3B33A}">
      <dgm:prSet/>
      <dgm:spPr/>
      <dgm:t>
        <a:bodyPr/>
        <a:lstStyle/>
        <a:p>
          <a:r>
            <a:rPr lang="en-GB"/>
            <a:t>Staff Empowerment and Retention: Improved staff morale and retention due to ongoing professional development and positive feedback during ride outs in relation to individual compliance with clinical indicators.</a:t>
          </a:r>
          <a:endParaRPr lang="en-US"/>
        </a:p>
      </dgm:t>
    </dgm:pt>
    <dgm:pt modelId="{812D7C97-4DD6-404A-9995-7861DB379825}" type="parTrans" cxnId="{6A9EFAC1-B3E8-4209-8DD9-2766E18434F0}">
      <dgm:prSet/>
      <dgm:spPr/>
      <dgm:t>
        <a:bodyPr/>
        <a:lstStyle/>
        <a:p>
          <a:endParaRPr lang="en-US"/>
        </a:p>
      </dgm:t>
    </dgm:pt>
    <dgm:pt modelId="{B1D14CB3-C31B-4CBF-BAC5-ECF011D7D730}" type="sibTrans" cxnId="{6A9EFAC1-B3E8-4209-8DD9-2766E18434F0}">
      <dgm:prSet/>
      <dgm:spPr/>
      <dgm:t>
        <a:bodyPr/>
        <a:lstStyle/>
        <a:p>
          <a:endParaRPr lang="en-US"/>
        </a:p>
      </dgm:t>
    </dgm:pt>
    <dgm:pt modelId="{8A1A8969-AF9C-4052-8B07-C211F1003A37}" type="pres">
      <dgm:prSet presAssocID="{B17ED322-BD0E-40EA-B19B-6657807AE31D}" presName="root" presStyleCnt="0">
        <dgm:presLayoutVars>
          <dgm:dir/>
          <dgm:resizeHandles val="exact"/>
        </dgm:presLayoutVars>
      </dgm:prSet>
      <dgm:spPr/>
    </dgm:pt>
    <dgm:pt modelId="{BF10F24F-0448-4622-B731-B4CC23EB99B3}" type="pres">
      <dgm:prSet presAssocID="{3B78DB22-5A75-45F4-94DC-7AF181ACCA58}" presName="compNode" presStyleCnt="0"/>
      <dgm:spPr/>
    </dgm:pt>
    <dgm:pt modelId="{239C23F2-52F3-48D2-BBE5-BEA3841287A8}" type="pres">
      <dgm:prSet presAssocID="{3B78DB22-5A75-45F4-94DC-7AF181ACCA58}" presName="bgRect" presStyleLbl="bgShp" presStyleIdx="0" presStyleCnt="4"/>
      <dgm:spPr/>
    </dgm:pt>
    <dgm:pt modelId="{11F3AFC1-BF72-4F7E-9D1B-2B1C96715943}" type="pres">
      <dgm:prSet presAssocID="{3B78DB22-5A75-45F4-94DC-7AF181ACCA5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821F2E3A-16DF-42DA-83D1-0F49B7873D3A}" type="pres">
      <dgm:prSet presAssocID="{3B78DB22-5A75-45F4-94DC-7AF181ACCA58}" presName="spaceRect" presStyleCnt="0"/>
      <dgm:spPr/>
    </dgm:pt>
    <dgm:pt modelId="{2EE2E570-B8BE-4C2B-B758-CBD83C0E25B5}" type="pres">
      <dgm:prSet presAssocID="{3B78DB22-5A75-45F4-94DC-7AF181ACCA58}" presName="parTx" presStyleLbl="revTx" presStyleIdx="0" presStyleCnt="4">
        <dgm:presLayoutVars>
          <dgm:chMax val="0"/>
          <dgm:chPref val="0"/>
        </dgm:presLayoutVars>
      </dgm:prSet>
      <dgm:spPr/>
    </dgm:pt>
    <dgm:pt modelId="{E6637076-1FE6-4E6C-9F40-010A4FD1ED95}" type="pres">
      <dgm:prSet presAssocID="{DB711B60-0B75-4368-B07A-EF5079340337}" presName="sibTrans" presStyleCnt="0"/>
      <dgm:spPr/>
    </dgm:pt>
    <dgm:pt modelId="{19D46FCF-C518-453A-A732-587645F9FA37}" type="pres">
      <dgm:prSet presAssocID="{768BADB7-8166-4BC3-8EE1-D7E61EA8068F}" presName="compNode" presStyleCnt="0"/>
      <dgm:spPr/>
    </dgm:pt>
    <dgm:pt modelId="{1A931218-B931-41DB-94BF-5CB5AE94C37E}" type="pres">
      <dgm:prSet presAssocID="{768BADB7-8166-4BC3-8EE1-D7E61EA8068F}" presName="bgRect" presStyleLbl="bgShp" presStyleIdx="1" presStyleCnt="4"/>
      <dgm:spPr/>
    </dgm:pt>
    <dgm:pt modelId="{5B560AC0-A112-4F0F-9995-C731342EFAD0}" type="pres">
      <dgm:prSet presAssocID="{768BADB7-8166-4BC3-8EE1-D7E61EA8068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D80B09B8-DF3B-41D3-B019-C6D6CBB3386D}" type="pres">
      <dgm:prSet presAssocID="{768BADB7-8166-4BC3-8EE1-D7E61EA8068F}" presName="spaceRect" presStyleCnt="0"/>
      <dgm:spPr/>
    </dgm:pt>
    <dgm:pt modelId="{DF94E6F5-687D-411A-B3F8-811BC5E7583E}" type="pres">
      <dgm:prSet presAssocID="{768BADB7-8166-4BC3-8EE1-D7E61EA8068F}" presName="parTx" presStyleLbl="revTx" presStyleIdx="1" presStyleCnt="4">
        <dgm:presLayoutVars>
          <dgm:chMax val="0"/>
          <dgm:chPref val="0"/>
        </dgm:presLayoutVars>
      </dgm:prSet>
      <dgm:spPr/>
    </dgm:pt>
    <dgm:pt modelId="{8942EFF5-10CC-4A62-A926-20A25588204B}" type="pres">
      <dgm:prSet presAssocID="{25113023-7BD6-4EA4-B61D-3E86B0BDC0DD}" presName="sibTrans" presStyleCnt="0"/>
      <dgm:spPr/>
    </dgm:pt>
    <dgm:pt modelId="{CF84A77C-13C9-4F7C-839B-09DAA498C032}" type="pres">
      <dgm:prSet presAssocID="{77DF0550-8001-4A82-BBB8-88CDB97BBE9E}" presName="compNode" presStyleCnt="0"/>
      <dgm:spPr/>
    </dgm:pt>
    <dgm:pt modelId="{ED589CB2-3499-49C2-BC60-08A434A12683}" type="pres">
      <dgm:prSet presAssocID="{77DF0550-8001-4A82-BBB8-88CDB97BBE9E}" presName="bgRect" presStyleLbl="bgShp" presStyleIdx="2" presStyleCnt="4"/>
      <dgm:spPr/>
    </dgm:pt>
    <dgm:pt modelId="{17CAAE20-777A-4DA8-8096-D8D3CADE77F6}" type="pres">
      <dgm:prSet presAssocID="{77DF0550-8001-4A82-BBB8-88CDB97BBE9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mbulance"/>
        </a:ext>
      </dgm:extLst>
    </dgm:pt>
    <dgm:pt modelId="{EDBADCDB-8B70-467E-8E3A-FF447EBED7BB}" type="pres">
      <dgm:prSet presAssocID="{77DF0550-8001-4A82-BBB8-88CDB97BBE9E}" presName="spaceRect" presStyleCnt="0"/>
      <dgm:spPr/>
    </dgm:pt>
    <dgm:pt modelId="{10ADBF23-5542-4A38-AB4F-B86177B9298F}" type="pres">
      <dgm:prSet presAssocID="{77DF0550-8001-4A82-BBB8-88CDB97BBE9E}" presName="parTx" presStyleLbl="revTx" presStyleIdx="2" presStyleCnt="4">
        <dgm:presLayoutVars>
          <dgm:chMax val="0"/>
          <dgm:chPref val="0"/>
        </dgm:presLayoutVars>
      </dgm:prSet>
      <dgm:spPr/>
    </dgm:pt>
    <dgm:pt modelId="{ACBAD1ED-FE26-468A-B357-FBE6E3C71643}" type="pres">
      <dgm:prSet presAssocID="{4E0EE7A6-E163-4BD8-83D8-724E4398CE80}" presName="sibTrans" presStyleCnt="0"/>
      <dgm:spPr/>
    </dgm:pt>
    <dgm:pt modelId="{2DA471C5-1B44-4311-B500-2C54B49A3314}" type="pres">
      <dgm:prSet presAssocID="{1FD0B830-1001-499E-961B-9FA572A3B33A}" presName="compNode" presStyleCnt="0"/>
      <dgm:spPr/>
    </dgm:pt>
    <dgm:pt modelId="{5B328480-1B0F-4940-BC68-53B5D0FA3E8B}" type="pres">
      <dgm:prSet presAssocID="{1FD0B830-1001-499E-961B-9FA572A3B33A}" presName="bgRect" presStyleLbl="bgShp" presStyleIdx="3" presStyleCnt="4"/>
      <dgm:spPr/>
    </dgm:pt>
    <dgm:pt modelId="{9A0A3FA9-2C64-49B0-8001-5BE1BBE0C973}" type="pres">
      <dgm:prSet presAssocID="{1FD0B830-1001-499E-961B-9FA572A3B33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3AEE680E-08EA-45C5-84BC-E8FE67F1D16A}" type="pres">
      <dgm:prSet presAssocID="{1FD0B830-1001-499E-961B-9FA572A3B33A}" presName="spaceRect" presStyleCnt="0"/>
      <dgm:spPr/>
    </dgm:pt>
    <dgm:pt modelId="{21CC4D44-7B3C-488E-BCDB-864E22662564}" type="pres">
      <dgm:prSet presAssocID="{1FD0B830-1001-499E-961B-9FA572A3B33A}" presName="parTx" presStyleLbl="revTx" presStyleIdx="3" presStyleCnt="4">
        <dgm:presLayoutVars>
          <dgm:chMax val="0"/>
          <dgm:chPref val="0"/>
        </dgm:presLayoutVars>
      </dgm:prSet>
      <dgm:spPr/>
    </dgm:pt>
  </dgm:ptLst>
  <dgm:cxnLst>
    <dgm:cxn modelId="{B5EDF505-CD11-490B-9CCE-F409F6914877}" type="presOf" srcId="{768BADB7-8166-4BC3-8EE1-D7E61EA8068F}" destId="{DF94E6F5-687D-411A-B3F8-811BC5E7583E}" srcOrd="0" destOrd="0" presId="urn:microsoft.com/office/officeart/2018/2/layout/IconVerticalSolidList"/>
    <dgm:cxn modelId="{7F038722-3D44-4BC0-A5C3-08503BC28B15}" srcId="{B17ED322-BD0E-40EA-B19B-6657807AE31D}" destId="{3B78DB22-5A75-45F4-94DC-7AF181ACCA58}" srcOrd="0" destOrd="0" parTransId="{DDD9CFCD-BA6F-42E6-8CB2-9A5BFEFFBBF4}" sibTransId="{DB711B60-0B75-4368-B07A-EF5079340337}"/>
    <dgm:cxn modelId="{78EE8147-6BF7-42E0-BD42-5A449241A4FE}" srcId="{B17ED322-BD0E-40EA-B19B-6657807AE31D}" destId="{77DF0550-8001-4A82-BBB8-88CDB97BBE9E}" srcOrd="2" destOrd="0" parTransId="{596324F0-1452-4F95-A7A9-20F5AD83F7BA}" sibTransId="{4E0EE7A6-E163-4BD8-83D8-724E4398CE80}"/>
    <dgm:cxn modelId="{1C4DDB70-B569-488D-A16F-6B854A7BF0A6}" srcId="{B17ED322-BD0E-40EA-B19B-6657807AE31D}" destId="{768BADB7-8166-4BC3-8EE1-D7E61EA8068F}" srcOrd="1" destOrd="0" parTransId="{F4810D82-8072-4570-AD1E-CD33E4A2F6F8}" sibTransId="{25113023-7BD6-4EA4-B61D-3E86B0BDC0DD}"/>
    <dgm:cxn modelId="{66C17781-652D-4357-B7B0-78FB957837E4}" type="presOf" srcId="{B17ED322-BD0E-40EA-B19B-6657807AE31D}" destId="{8A1A8969-AF9C-4052-8B07-C211F1003A37}" srcOrd="0" destOrd="0" presId="urn:microsoft.com/office/officeart/2018/2/layout/IconVerticalSolidList"/>
    <dgm:cxn modelId="{E5416685-B042-47AD-8D39-FA89F5B69857}" type="presOf" srcId="{1FD0B830-1001-499E-961B-9FA572A3B33A}" destId="{21CC4D44-7B3C-488E-BCDB-864E22662564}" srcOrd="0" destOrd="0" presId="urn:microsoft.com/office/officeart/2018/2/layout/IconVerticalSolidList"/>
    <dgm:cxn modelId="{CB1DB6A4-353A-4245-B177-8935859DC36A}" type="presOf" srcId="{77DF0550-8001-4A82-BBB8-88CDB97BBE9E}" destId="{10ADBF23-5542-4A38-AB4F-B86177B9298F}" srcOrd="0" destOrd="0" presId="urn:microsoft.com/office/officeart/2018/2/layout/IconVerticalSolidList"/>
    <dgm:cxn modelId="{6A9EFAC1-B3E8-4209-8DD9-2766E18434F0}" srcId="{B17ED322-BD0E-40EA-B19B-6657807AE31D}" destId="{1FD0B830-1001-499E-961B-9FA572A3B33A}" srcOrd="3" destOrd="0" parTransId="{812D7C97-4DD6-404A-9995-7861DB379825}" sibTransId="{B1D14CB3-C31B-4CBF-BAC5-ECF011D7D730}"/>
    <dgm:cxn modelId="{9E2E5FF1-D8DE-4B3B-B95C-89EF2B3D75DC}" type="presOf" srcId="{3B78DB22-5A75-45F4-94DC-7AF181ACCA58}" destId="{2EE2E570-B8BE-4C2B-B758-CBD83C0E25B5}" srcOrd="0" destOrd="0" presId="urn:microsoft.com/office/officeart/2018/2/layout/IconVerticalSolidList"/>
    <dgm:cxn modelId="{0B1F5071-1B60-419B-BDCC-4A80943737A2}" type="presParOf" srcId="{8A1A8969-AF9C-4052-8B07-C211F1003A37}" destId="{BF10F24F-0448-4622-B731-B4CC23EB99B3}" srcOrd="0" destOrd="0" presId="urn:microsoft.com/office/officeart/2018/2/layout/IconVerticalSolidList"/>
    <dgm:cxn modelId="{6F279611-C0FA-4BAE-85C3-FAE2D086D250}" type="presParOf" srcId="{BF10F24F-0448-4622-B731-B4CC23EB99B3}" destId="{239C23F2-52F3-48D2-BBE5-BEA3841287A8}" srcOrd="0" destOrd="0" presId="urn:microsoft.com/office/officeart/2018/2/layout/IconVerticalSolidList"/>
    <dgm:cxn modelId="{4AFFAA6A-9B8D-4ACC-9CA3-8D0C9C322751}" type="presParOf" srcId="{BF10F24F-0448-4622-B731-B4CC23EB99B3}" destId="{11F3AFC1-BF72-4F7E-9D1B-2B1C96715943}" srcOrd="1" destOrd="0" presId="urn:microsoft.com/office/officeart/2018/2/layout/IconVerticalSolidList"/>
    <dgm:cxn modelId="{8E45F5E0-6065-4721-878C-3D832B6C8AB4}" type="presParOf" srcId="{BF10F24F-0448-4622-B731-B4CC23EB99B3}" destId="{821F2E3A-16DF-42DA-83D1-0F49B7873D3A}" srcOrd="2" destOrd="0" presId="urn:microsoft.com/office/officeart/2018/2/layout/IconVerticalSolidList"/>
    <dgm:cxn modelId="{7A22BC34-EB5B-4A49-B5E6-6ACCFC3DD9CE}" type="presParOf" srcId="{BF10F24F-0448-4622-B731-B4CC23EB99B3}" destId="{2EE2E570-B8BE-4C2B-B758-CBD83C0E25B5}" srcOrd="3" destOrd="0" presId="urn:microsoft.com/office/officeart/2018/2/layout/IconVerticalSolidList"/>
    <dgm:cxn modelId="{C5ECB083-6DB1-46F4-9A09-045477A940DF}" type="presParOf" srcId="{8A1A8969-AF9C-4052-8B07-C211F1003A37}" destId="{E6637076-1FE6-4E6C-9F40-010A4FD1ED95}" srcOrd="1" destOrd="0" presId="urn:microsoft.com/office/officeart/2018/2/layout/IconVerticalSolidList"/>
    <dgm:cxn modelId="{3A539498-44B0-4F28-9AD2-45AB061B65A9}" type="presParOf" srcId="{8A1A8969-AF9C-4052-8B07-C211F1003A37}" destId="{19D46FCF-C518-453A-A732-587645F9FA37}" srcOrd="2" destOrd="0" presId="urn:microsoft.com/office/officeart/2018/2/layout/IconVerticalSolidList"/>
    <dgm:cxn modelId="{0E49C040-505E-4D58-9E3D-4BFC428100B3}" type="presParOf" srcId="{19D46FCF-C518-453A-A732-587645F9FA37}" destId="{1A931218-B931-41DB-94BF-5CB5AE94C37E}" srcOrd="0" destOrd="0" presId="urn:microsoft.com/office/officeart/2018/2/layout/IconVerticalSolidList"/>
    <dgm:cxn modelId="{B54B913E-BD94-4444-805D-C9D9D045BE63}" type="presParOf" srcId="{19D46FCF-C518-453A-A732-587645F9FA37}" destId="{5B560AC0-A112-4F0F-9995-C731342EFAD0}" srcOrd="1" destOrd="0" presId="urn:microsoft.com/office/officeart/2018/2/layout/IconVerticalSolidList"/>
    <dgm:cxn modelId="{51A299EE-9E83-4259-B496-A8FE9DBEEEAD}" type="presParOf" srcId="{19D46FCF-C518-453A-A732-587645F9FA37}" destId="{D80B09B8-DF3B-41D3-B019-C6D6CBB3386D}" srcOrd="2" destOrd="0" presId="urn:microsoft.com/office/officeart/2018/2/layout/IconVerticalSolidList"/>
    <dgm:cxn modelId="{E827C870-CC42-407E-97D7-EAE754D1D8D6}" type="presParOf" srcId="{19D46FCF-C518-453A-A732-587645F9FA37}" destId="{DF94E6F5-687D-411A-B3F8-811BC5E7583E}" srcOrd="3" destOrd="0" presId="urn:microsoft.com/office/officeart/2018/2/layout/IconVerticalSolidList"/>
    <dgm:cxn modelId="{C28AD4A8-16DB-4461-9F6E-D68CD47F33DA}" type="presParOf" srcId="{8A1A8969-AF9C-4052-8B07-C211F1003A37}" destId="{8942EFF5-10CC-4A62-A926-20A25588204B}" srcOrd="3" destOrd="0" presId="urn:microsoft.com/office/officeart/2018/2/layout/IconVerticalSolidList"/>
    <dgm:cxn modelId="{3C2F1E7D-85D4-4663-B1EF-6EA8C5A70BCE}" type="presParOf" srcId="{8A1A8969-AF9C-4052-8B07-C211F1003A37}" destId="{CF84A77C-13C9-4F7C-839B-09DAA498C032}" srcOrd="4" destOrd="0" presId="urn:microsoft.com/office/officeart/2018/2/layout/IconVerticalSolidList"/>
    <dgm:cxn modelId="{72E3E587-CC46-4356-BB17-67ACD941BF37}" type="presParOf" srcId="{CF84A77C-13C9-4F7C-839B-09DAA498C032}" destId="{ED589CB2-3499-49C2-BC60-08A434A12683}" srcOrd="0" destOrd="0" presId="urn:microsoft.com/office/officeart/2018/2/layout/IconVerticalSolidList"/>
    <dgm:cxn modelId="{AC09AC69-C938-4AF0-B821-5F79DDDF8E2B}" type="presParOf" srcId="{CF84A77C-13C9-4F7C-839B-09DAA498C032}" destId="{17CAAE20-777A-4DA8-8096-D8D3CADE77F6}" srcOrd="1" destOrd="0" presId="urn:microsoft.com/office/officeart/2018/2/layout/IconVerticalSolidList"/>
    <dgm:cxn modelId="{6BDE5961-86CF-465B-80AD-5786B65A91D4}" type="presParOf" srcId="{CF84A77C-13C9-4F7C-839B-09DAA498C032}" destId="{EDBADCDB-8B70-467E-8E3A-FF447EBED7BB}" srcOrd="2" destOrd="0" presId="urn:microsoft.com/office/officeart/2018/2/layout/IconVerticalSolidList"/>
    <dgm:cxn modelId="{78C33F3E-B5CD-4BF8-B279-14ED3CF8D090}" type="presParOf" srcId="{CF84A77C-13C9-4F7C-839B-09DAA498C032}" destId="{10ADBF23-5542-4A38-AB4F-B86177B9298F}" srcOrd="3" destOrd="0" presId="urn:microsoft.com/office/officeart/2018/2/layout/IconVerticalSolidList"/>
    <dgm:cxn modelId="{6A920CE7-DF73-4533-A716-B6762972C212}" type="presParOf" srcId="{8A1A8969-AF9C-4052-8B07-C211F1003A37}" destId="{ACBAD1ED-FE26-468A-B357-FBE6E3C71643}" srcOrd="5" destOrd="0" presId="urn:microsoft.com/office/officeart/2018/2/layout/IconVerticalSolidList"/>
    <dgm:cxn modelId="{DAC83792-875F-4159-BCEF-A4756CC42038}" type="presParOf" srcId="{8A1A8969-AF9C-4052-8B07-C211F1003A37}" destId="{2DA471C5-1B44-4311-B500-2C54B49A3314}" srcOrd="6" destOrd="0" presId="urn:microsoft.com/office/officeart/2018/2/layout/IconVerticalSolidList"/>
    <dgm:cxn modelId="{7122F3B0-ABA8-4E20-AA47-DF99826DF84C}" type="presParOf" srcId="{2DA471C5-1B44-4311-B500-2C54B49A3314}" destId="{5B328480-1B0F-4940-BC68-53B5D0FA3E8B}" srcOrd="0" destOrd="0" presId="urn:microsoft.com/office/officeart/2018/2/layout/IconVerticalSolidList"/>
    <dgm:cxn modelId="{80A1CB2F-83EB-4035-A233-8CC2A943907E}" type="presParOf" srcId="{2DA471C5-1B44-4311-B500-2C54B49A3314}" destId="{9A0A3FA9-2C64-49B0-8001-5BE1BBE0C973}" srcOrd="1" destOrd="0" presId="urn:microsoft.com/office/officeart/2018/2/layout/IconVerticalSolidList"/>
    <dgm:cxn modelId="{75C5BBDA-537B-4B85-8A99-B0303577C4E6}" type="presParOf" srcId="{2DA471C5-1B44-4311-B500-2C54B49A3314}" destId="{3AEE680E-08EA-45C5-84BC-E8FE67F1D16A}" srcOrd="2" destOrd="0" presId="urn:microsoft.com/office/officeart/2018/2/layout/IconVerticalSolidList"/>
    <dgm:cxn modelId="{D26372B1-321B-4395-A491-D58BD69ACD70}" type="presParOf" srcId="{2DA471C5-1B44-4311-B500-2C54B49A3314}" destId="{21CC4D44-7B3C-488E-BCDB-864E22662564}"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14A0FF7-3AA4-4CD7-B282-0E892D917452}"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46BBFA9-04E7-4883-983C-FB6DAD4BA2E1}">
      <dgm:prSet/>
      <dgm:spPr/>
      <dgm:t>
        <a:bodyPr/>
        <a:lstStyle/>
        <a:p>
          <a:pPr>
            <a:defRPr cap="all"/>
          </a:pPr>
          <a:r>
            <a:rPr lang="en-GB"/>
            <a:t>Make sure that everyone involved is aware of the reasons why we need to improve compliance with clinical indicators.</a:t>
          </a:r>
          <a:endParaRPr lang="en-US"/>
        </a:p>
      </dgm:t>
    </dgm:pt>
    <dgm:pt modelId="{167A3C03-E06F-4C15-B7A1-3A3ACC0971E5}" type="parTrans" cxnId="{AD850216-1E1D-44D7-BA40-EB942609CA33}">
      <dgm:prSet/>
      <dgm:spPr/>
      <dgm:t>
        <a:bodyPr/>
        <a:lstStyle/>
        <a:p>
          <a:endParaRPr lang="en-US"/>
        </a:p>
      </dgm:t>
    </dgm:pt>
    <dgm:pt modelId="{84F14EE7-AEDF-47A9-8FBF-85DF78878895}" type="sibTrans" cxnId="{AD850216-1E1D-44D7-BA40-EB942609CA33}">
      <dgm:prSet/>
      <dgm:spPr/>
      <dgm:t>
        <a:bodyPr/>
        <a:lstStyle/>
        <a:p>
          <a:endParaRPr lang="en-US"/>
        </a:p>
      </dgm:t>
    </dgm:pt>
    <dgm:pt modelId="{4E1DFE66-7485-4630-8D05-299E78077ADC}">
      <dgm:prSet/>
      <dgm:spPr/>
      <dgm:t>
        <a:bodyPr/>
        <a:lstStyle/>
        <a:p>
          <a:pPr>
            <a:defRPr cap="all"/>
          </a:pPr>
          <a:r>
            <a:rPr lang="en-GB"/>
            <a:t>Communication Campaigns: Create and spread influential messages about why it is so important to improve clinical indicators.</a:t>
          </a:r>
          <a:endParaRPr lang="en-US"/>
        </a:p>
      </dgm:t>
    </dgm:pt>
    <dgm:pt modelId="{594CE154-A322-4B3C-BE1B-6C0B13BF0C5C}" type="parTrans" cxnId="{9E55BF02-F015-4942-A057-FC8569ADDC03}">
      <dgm:prSet/>
      <dgm:spPr/>
      <dgm:t>
        <a:bodyPr/>
        <a:lstStyle/>
        <a:p>
          <a:endParaRPr lang="en-US"/>
        </a:p>
      </dgm:t>
    </dgm:pt>
    <dgm:pt modelId="{699884DE-98A9-4225-AEC1-048782BBFCE4}" type="sibTrans" cxnId="{9E55BF02-F015-4942-A057-FC8569ADDC03}">
      <dgm:prSet/>
      <dgm:spPr/>
      <dgm:t>
        <a:bodyPr/>
        <a:lstStyle/>
        <a:p>
          <a:endParaRPr lang="en-US"/>
        </a:p>
      </dgm:t>
    </dgm:pt>
    <dgm:pt modelId="{8479788A-44E0-46C6-9FCE-3DDA256DC24A}">
      <dgm:prSet/>
      <dgm:spPr/>
      <dgm:t>
        <a:bodyPr/>
        <a:lstStyle/>
        <a:p>
          <a:pPr>
            <a:defRPr cap="all"/>
          </a:pPr>
          <a:r>
            <a:rPr lang="en-GB"/>
            <a:t>Use a variety of channels, including meetings, emails, posters, Senior paramedic ride outs.</a:t>
          </a:r>
          <a:endParaRPr lang="en-US"/>
        </a:p>
      </dgm:t>
    </dgm:pt>
    <dgm:pt modelId="{0562343E-757D-4F3D-95F9-017C30D56AD3}" type="parTrans" cxnId="{AD23981B-23ED-46C7-ABFE-766E4716DD55}">
      <dgm:prSet/>
      <dgm:spPr/>
      <dgm:t>
        <a:bodyPr/>
        <a:lstStyle/>
        <a:p>
          <a:endParaRPr lang="en-US"/>
        </a:p>
      </dgm:t>
    </dgm:pt>
    <dgm:pt modelId="{988AB60A-3FDB-4A3B-9F52-6220DE80E8EF}" type="sibTrans" cxnId="{AD23981B-23ED-46C7-ABFE-766E4716DD55}">
      <dgm:prSet/>
      <dgm:spPr/>
      <dgm:t>
        <a:bodyPr/>
        <a:lstStyle/>
        <a:p>
          <a:endParaRPr lang="en-US"/>
        </a:p>
      </dgm:t>
    </dgm:pt>
    <dgm:pt modelId="{B030EEEA-5D28-46A9-9CA0-BCD496C14BFA}">
      <dgm:prSet/>
      <dgm:spPr/>
      <dgm:t>
        <a:bodyPr/>
        <a:lstStyle/>
        <a:p>
          <a:pPr>
            <a:defRPr cap="all"/>
          </a:pPr>
          <a:r>
            <a:rPr lang="en-GB"/>
            <a:t>Data Sharing: Provide staff with information about current performance and address areas that require improvement.</a:t>
          </a:r>
          <a:endParaRPr lang="en-US"/>
        </a:p>
      </dgm:t>
    </dgm:pt>
    <dgm:pt modelId="{ADDC17A0-117C-4226-B744-CB0C93C705FE}" type="parTrans" cxnId="{4964FD09-80BC-4539-9203-AC68189693D3}">
      <dgm:prSet/>
      <dgm:spPr/>
      <dgm:t>
        <a:bodyPr/>
        <a:lstStyle/>
        <a:p>
          <a:endParaRPr lang="en-US"/>
        </a:p>
      </dgm:t>
    </dgm:pt>
    <dgm:pt modelId="{3D4A370F-CF4C-4438-A1BA-8BCD3F91329F}" type="sibTrans" cxnId="{4964FD09-80BC-4539-9203-AC68189693D3}">
      <dgm:prSet/>
      <dgm:spPr/>
      <dgm:t>
        <a:bodyPr/>
        <a:lstStyle/>
        <a:p>
          <a:endParaRPr lang="en-US"/>
        </a:p>
      </dgm:t>
    </dgm:pt>
    <dgm:pt modelId="{A36D63BB-8D4D-496D-B338-AF6E265E867D}">
      <dgm:prSet/>
      <dgm:spPr/>
      <dgm:t>
        <a:bodyPr/>
        <a:lstStyle/>
        <a:p>
          <a:pPr>
            <a:defRPr cap="all"/>
          </a:pPr>
          <a:r>
            <a:rPr lang="en-GB"/>
            <a:t>Illustrate how these indicators affect patient outcomes and overall quality of care. </a:t>
          </a:r>
          <a:endParaRPr lang="en-US"/>
        </a:p>
      </dgm:t>
    </dgm:pt>
    <dgm:pt modelId="{3CE8D670-6E52-44DF-A007-F5F8EB9D8C81}" type="parTrans" cxnId="{3BB6F0D9-837F-406A-965C-85FA26CE630D}">
      <dgm:prSet/>
      <dgm:spPr/>
      <dgm:t>
        <a:bodyPr/>
        <a:lstStyle/>
        <a:p>
          <a:endParaRPr lang="en-US"/>
        </a:p>
      </dgm:t>
    </dgm:pt>
    <dgm:pt modelId="{DE54A70B-048E-49D3-A111-8CB9F03AA080}" type="sibTrans" cxnId="{3BB6F0D9-837F-406A-965C-85FA26CE630D}">
      <dgm:prSet/>
      <dgm:spPr/>
      <dgm:t>
        <a:bodyPr/>
        <a:lstStyle/>
        <a:p>
          <a:endParaRPr lang="en-US"/>
        </a:p>
      </dgm:t>
    </dgm:pt>
    <dgm:pt modelId="{F55AE026-BE18-4E81-933F-2A8AF749F609}">
      <dgm:prSet/>
      <dgm:spPr/>
      <dgm:t>
        <a:bodyPr/>
        <a:lstStyle/>
        <a:p>
          <a:pPr>
            <a:defRPr cap="all"/>
          </a:pPr>
          <a:r>
            <a:rPr lang="en-GB"/>
            <a:t>Leadership Ratification: Obtain the support of senior leaders and reputable individuals to emphasise the initiative's significance and urgency.</a:t>
          </a:r>
          <a:endParaRPr lang="en-US"/>
        </a:p>
      </dgm:t>
    </dgm:pt>
    <dgm:pt modelId="{B72DA045-F6A4-46AA-81C6-4D23675AA9F2}" type="parTrans" cxnId="{BDB77CD0-23CB-4C8F-BD5E-0DC465B12325}">
      <dgm:prSet/>
      <dgm:spPr/>
      <dgm:t>
        <a:bodyPr/>
        <a:lstStyle/>
        <a:p>
          <a:endParaRPr lang="en-US"/>
        </a:p>
      </dgm:t>
    </dgm:pt>
    <dgm:pt modelId="{5AB681BA-8CC4-4ECC-A5DC-FF37FEA8168F}" type="sibTrans" cxnId="{BDB77CD0-23CB-4C8F-BD5E-0DC465B12325}">
      <dgm:prSet/>
      <dgm:spPr/>
      <dgm:t>
        <a:bodyPr/>
        <a:lstStyle/>
        <a:p>
          <a:endParaRPr lang="en-US"/>
        </a:p>
      </dgm:t>
    </dgm:pt>
    <dgm:pt modelId="{A18132AE-E41E-4660-A25E-BD8962A5E7CF}" type="pres">
      <dgm:prSet presAssocID="{F14A0FF7-3AA4-4CD7-B282-0E892D917452}" presName="root" presStyleCnt="0">
        <dgm:presLayoutVars>
          <dgm:dir/>
          <dgm:resizeHandles val="exact"/>
        </dgm:presLayoutVars>
      </dgm:prSet>
      <dgm:spPr/>
    </dgm:pt>
    <dgm:pt modelId="{148D3C12-FBE9-46CF-8016-4FAE83FEFA6B}" type="pres">
      <dgm:prSet presAssocID="{446BBFA9-04E7-4883-983C-FB6DAD4BA2E1}" presName="compNode" presStyleCnt="0"/>
      <dgm:spPr/>
    </dgm:pt>
    <dgm:pt modelId="{9500D4E4-7B5A-4D67-BE16-433CCB74949F}" type="pres">
      <dgm:prSet presAssocID="{446BBFA9-04E7-4883-983C-FB6DAD4BA2E1}" presName="iconBgRect" presStyleLbl="bgShp" presStyleIdx="0" presStyleCnt="6"/>
      <dgm:spPr/>
    </dgm:pt>
    <dgm:pt modelId="{7BC387A6-ED10-4BCB-B3B5-3662E01FD24E}" type="pres">
      <dgm:prSet presAssocID="{446BBFA9-04E7-4883-983C-FB6DAD4BA2E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19B3C9F3-B65E-4D04-B532-1EF84D3B77A5}" type="pres">
      <dgm:prSet presAssocID="{446BBFA9-04E7-4883-983C-FB6DAD4BA2E1}" presName="spaceRect" presStyleCnt="0"/>
      <dgm:spPr/>
    </dgm:pt>
    <dgm:pt modelId="{E262695E-EFA7-48D4-B0B0-BE9116E17A75}" type="pres">
      <dgm:prSet presAssocID="{446BBFA9-04E7-4883-983C-FB6DAD4BA2E1}" presName="textRect" presStyleLbl="revTx" presStyleIdx="0" presStyleCnt="6">
        <dgm:presLayoutVars>
          <dgm:chMax val="1"/>
          <dgm:chPref val="1"/>
        </dgm:presLayoutVars>
      </dgm:prSet>
      <dgm:spPr/>
    </dgm:pt>
    <dgm:pt modelId="{6FA13894-38B0-4CB2-B98A-391C85ECDDE4}" type="pres">
      <dgm:prSet presAssocID="{84F14EE7-AEDF-47A9-8FBF-85DF78878895}" presName="sibTrans" presStyleCnt="0"/>
      <dgm:spPr/>
    </dgm:pt>
    <dgm:pt modelId="{795F78EB-9180-4611-96B7-206E84AD5506}" type="pres">
      <dgm:prSet presAssocID="{4E1DFE66-7485-4630-8D05-299E78077ADC}" presName="compNode" presStyleCnt="0"/>
      <dgm:spPr/>
    </dgm:pt>
    <dgm:pt modelId="{9398F261-9E81-41A0-BC84-3C7249FE010C}" type="pres">
      <dgm:prSet presAssocID="{4E1DFE66-7485-4630-8D05-299E78077ADC}" presName="iconBgRect" presStyleLbl="bgShp" presStyleIdx="1" presStyleCnt="6"/>
      <dgm:spPr/>
    </dgm:pt>
    <dgm:pt modelId="{46489AF9-7B4D-4E35-977C-B34D501D8641}" type="pres">
      <dgm:prSet presAssocID="{4E1DFE66-7485-4630-8D05-299E78077AD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E635E8DD-8CFB-4EB2-88DB-A6B2AF98FC93}" type="pres">
      <dgm:prSet presAssocID="{4E1DFE66-7485-4630-8D05-299E78077ADC}" presName="spaceRect" presStyleCnt="0"/>
      <dgm:spPr/>
    </dgm:pt>
    <dgm:pt modelId="{7C9F9EFD-07A2-48C4-BF55-7D4DC20D0264}" type="pres">
      <dgm:prSet presAssocID="{4E1DFE66-7485-4630-8D05-299E78077ADC}" presName="textRect" presStyleLbl="revTx" presStyleIdx="1" presStyleCnt="6">
        <dgm:presLayoutVars>
          <dgm:chMax val="1"/>
          <dgm:chPref val="1"/>
        </dgm:presLayoutVars>
      </dgm:prSet>
      <dgm:spPr/>
    </dgm:pt>
    <dgm:pt modelId="{07F0AAB0-FA0C-4DF5-8B85-AEDB73262D77}" type="pres">
      <dgm:prSet presAssocID="{699884DE-98A9-4225-AEC1-048782BBFCE4}" presName="sibTrans" presStyleCnt="0"/>
      <dgm:spPr/>
    </dgm:pt>
    <dgm:pt modelId="{6A27DC8D-1320-46B8-934F-BD15F6D3A4AE}" type="pres">
      <dgm:prSet presAssocID="{8479788A-44E0-46C6-9FCE-3DDA256DC24A}" presName="compNode" presStyleCnt="0"/>
      <dgm:spPr/>
    </dgm:pt>
    <dgm:pt modelId="{8F775D6B-9130-4EEE-81AD-CFC2AC5A5833}" type="pres">
      <dgm:prSet presAssocID="{8479788A-44E0-46C6-9FCE-3DDA256DC24A}" presName="iconBgRect" presStyleLbl="bgShp" presStyleIdx="2" presStyleCnt="6"/>
      <dgm:spPr/>
    </dgm:pt>
    <dgm:pt modelId="{72C1FC6B-6A1F-4C3B-B16E-AD2DC847761C}" type="pres">
      <dgm:prSet presAssocID="{8479788A-44E0-46C6-9FCE-3DDA256DC24A}"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mail"/>
        </a:ext>
      </dgm:extLst>
    </dgm:pt>
    <dgm:pt modelId="{40B1FEF4-6B5F-4729-BB64-4371CBDF45E0}" type="pres">
      <dgm:prSet presAssocID="{8479788A-44E0-46C6-9FCE-3DDA256DC24A}" presName="spaceRect" presStyleCnt="0"/>
      <dgm:spPr/>
    </dgm:pt>
    <dgm:pt modelId="{E7BBD39A-B300-4992-8227-F59FCFE5260D}" type="pres">
      <dgm:prSet presAssocID="{8479788A-44E0-46C6-9FCE-3DDA256DC24A}" presName="textRect" presStyleLbl="revTx" presStyleIdx="2" presStyleCnt="6">
        <dgm:presLayoutVars>
          <dgm:chMax val="1"/>
          <dgm:chPref val="1"/>
        </dgm:presLayoutVars>
      </dgm:prSet>
      <dgm:spPr/>
    </dgm:pt>
    <dgm:pt modelId="{97294F70-3944-408D-9E44-C2161B0EE1BB}" type="pres">
      <dgm:prSet presAssocID="{988AB60A-3FDB-4A3B-9F52-6220DE80E8EF}" presName="sibTrans" presStyleCnt="0"/>
      <dgm:spPr/>
    </dgm:pt>
    <dgm:pt modelId="{B8896979-7ACC-4EEB-911F-25BA2E15D732}" type="pres">
      <dgm:prSet presAssocID="{B030EEEA-5D28-46A9-9CA0-BCD496C14BFA}" presName="compNode" presStyleCnt="0"/>
      <dgm:spPr/>
    </dgm:pt>
    <dgm:pt modelId="{BD675F44-92F4-4F93-9FF9-DE11FCCC258E}" type="pres">
      <dgm:prSet presAssocID="{B030EEEA-5D28-46A9-9CA0-BCD496C14BFA}" presName="iconBgRect" presStyleLbl="bgShp" presStyleIdx="3" presStyleCnt="6"/>
      <dgm:spPr/>
    </dgm:pt>
    <dgm:pt modelId="{69329EA0-5D9F-4566-8ECF-99EB2CCAC09A}" type="pres">
      <dgm:prSet presAssocID="{B030EEEA-5D28-46A9-9CA0-BCD496C14BFA}"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siness Growth"/>
        </a:ext>
      </dgm:extLst>
    </dgm:pt>
    <dgm:pt modelId="{EBD547A9-211E-46C0-8563-9D9E6EB3D75A}" type="pres">
      <dgm:prSet presAssocID="{B030EEEA-5D28-46A9-9CA0-BCD496C14BFA}" presName="spaceRect" presStyleCnt="0"/>
      <dgm:spPr/>
    </dgm:pt>
    <dgm:pt modelId="{DE039A41-AFB9-4027-B50A-48BA376A83DC}" type="pres">
      <dgm:prSet presAssocID="{B030EEEA-5D28-46A9-9CA0-BCD496C14BFA}" presName="textRect" presStyleLbl="revTx" presStyleIdx="3" presStyleCnt="6">
        <dgm:presLayoutVars>
          <dgm:chMax val="1"/>
          <dgm:chPref val="1"/>
        </dgm:presLayoutVars>
      </dgm:prSet>
      <dgm:spPr/>
    </dgm:pt>
    <dgm:pt modelId="{C503E07F-C43A-4427-A965-8F415F0ED085}" type="pres">
      <dgm:prSet presAssocID="{3D4A370F-CF4C-4438-A1BA-8BCD3F91329F}" presName="sibTrans" presStyleCnt="0"/>
      <dgm:spPr/>
    </dgm:pt>
    <dgm:pt modelId="{66E4B49C-ECF3-4F3E-8154-30D0AF2811A7}" type="pres">
      <dgm:prSet presAssocID="{A36D63BB-8D4D-496D-B338-AF6E265E867D}" presName="compNode" presStyleCnt="0"/>
      <dgm:spPr/>
    </dgm:pt>
    <dgm:pt modelId="{06965BE1-2A56-47BD-A4C4-BE223118DE35}" type="pres">
      <dgm:prSet presAssocID="{A36D63BB-8D4D-496D-B338-AF6E265E867D}" presName="iconBgRect" presStyleLbl="bgShp" presStyleIdx="4" presStyleCnt="6"/>
      <dgm:spPr/>
    </dgm:pt>
    <dgm:pt modelId="{416566B3-7942-4420-A60A-8ECB8DE07B4D}" type="pres">
      <dgm:prSet presAssocID="{A36D63BB-8D4D-496D-B338-AF6E265E867D}"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ospital"/>
        </a:ext>
      </dgm:extLst>
    </dgm:pt>
    <dgm:pt modelId="{612EE4F9-2C2C-4C26-B153-9EDCA4D1BEB2}" type="pres">
      <dgm:prSet presAssocID="{A36D63BB-8D4D-496D-B338-AF6E265E867D}" presName="spaceRect" presStyleCnt="0"/>
      <dgm:spPr/>
    </dgm:pt>
    <dgm:pt modelId="{FAEF8131-E7CB-4FEC-AB38-47A8D9ED52D6}" type="pres">
      <dgm:prSet presAssocID="{A36D63BB-8D4D-496D-B338-AF6E265E867D}" presName="textRect" presStyleLbl="revTx" presStyleIdx="4" presStyleCnt="6">
        <dgm:presLayoutVars>
          <dgm:chMax val="1"/>
          <dgm:chPref val="1"/>
        </dgm:presLayoutVars>
      </dgm:prSet>
      <dgm:spPr/>
    </dgm:pt>
    <dgm:pt modelId="{059B3656-DB17-4B06-B782-AD793B7B881B}" type="pres">
      <dgm:prSet presAssocID="{DE54A70B-048E-49D3-A111-8CB9F03AA080}" presName="sibTrans" presStyleCnt="0"/>
      <dgm:spPr/>
    </dgm:pt>
    <dgm:pt modelId="{0CC4F21F-872B-4102-B7E0-9DACF6C49FD6}" type="pres">
      <dgm:prSet presAssocID="{F55AE026-BE18-4E81-933F-2A8AF749F609}" presName="compNode" presStyleCnt="0"/>
      <dgm:spPr/>
    </dgm:pt>
    <dgm:pt modelId="{8A70C13D-F37B-4E2E-98A2-4E9AD4285642}" type="pres">
      <dgm:prSet presAssocID="{F55AE026-BE18-4E81-933F-2A8AF749F609}" presName="iconBgRect" presStyleLbl="bgShp" presStyleIdx="5" presStyleCnt="6"/>
      <dgm:spPr/>
    </dgm:pt>
    <dgm:pt modelId="{1CF75583-BFD3-49A6-8F6E-20E19E3AB184}" type="pres">
      <dgm:prSet presAssocID="{F55AE026-BE18-4E81-933F-2A8AF749F609}"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ecturer"/>
        </a:ext>
      </dgm:extLst>
    </dgm:pt>
    <dgm:pt modelId="{AF6D3794-36B0-4B8E-9823-9193D4D32BEE}" type="pres">
      <dgm:prSet presAssocID="{F55AE026-BE18-4E81-933F-2A8AF749F609}" presName="spaceRect" presStyleCnt="0"/>
      <dgm:spPr/>
    </dgm:pt>
    <dgm:pt modelId="{43CBAA9D-6621-4D87-A09B-1A67C681B379}" type="pres">
      <dgm:prSet presAssocID="{F55AE026-BE18-4E81-933F-2A8AF749F609}" presName="textRect" presStyleLbl="revTx" presStyleIdx="5" presStyleCnt="6">
        <dgm:presLayoutVars>
          <dgm:chMax val="1"/>
          <dgm:chPref val="1"/>
        </dgm:presLayoutVars>
      </dgm:prSet>
      <dgm:spPr/>
    </dgm:pt>
  </dgm:ptLst>
  <dgm:cxnLst>
    <dgm:cxn modelId="{9E55BF02-F015-4942-A057-FC8569ADDC03}" srcId="{F14A0FF7-3AA4-4CD7-B282-0E892D917452}" destId="{4E1DFE66-7485-4630-8D05-299E78077ADC}" srcOrd="1" destOrd="0" parTransId="{594CE154-A322-4B3C-BE1B-6C0B13BF0C5C}" sibTransId="{699884DE-98A9-4225-AEC1-048782BBFCE4}"/>
    <dgm:cxn modelId="{4964FD09-80BC-4539-9203-AC68189693D3}" srcId="{F14A0FF7-3AA4-4CD7-B282-0E892D917452}" destId="{B030EEEA-5D28-46A9-9CA0-BCD496C14BFA}" srcOrd="3" destOrd="0" parTransId="{ADDC17A0-117C-4226-B744-CB0C93C705FE}" sibTransId="{3D4A370F-CF4C-4438-A1BA-8BCD3F91329F}"/>
    <dgm:cxn modelId="{AD850216-1E1D-44D7-BA40-EB942609CA33}" srcId="{F14A0FF7-3AA4-4CD7-B282-0E892D917452}" destId="{446BBFA9-04E7-4883-983C-FB6DAD4BA2E1}" srcOrd="0" destOrd="0" parTransId="{167A3C03-E06F-4C15-B7A1-3A3ACC0971E5}" sibTransId="{84F14EE7-AEDF-47A9-8FBF-85DF78878895}"/>
    <dgm:cxn modelId="{AD23981B-23ED-46C7-ABFE-766E4716DD55}" srcId="{F14A0FF7-3AA4-4CD7-B282-0E892D917452}" destId="{8479788A-44E0-46C6-9FCE-3DDA256DC24A}" srcOrd="2" destOrd="0" parTransId="{0562343E-757D-4F3D-95F9-017C30D56AD3}" sibTransId="{988AB60A-3FDB-4A3B-9F52-6220DE80E8EF}"/>
    <dgm:cxn modelId="{CEEC2345-0266-44E8-A9E8-22A1177C6564}" type="presOf" srcId="{F14A0FF7-3AA4-4CD7-B282-0E892D917452}" destId="{A18132AE-E41E-4660-A25E-BD8962A5E7CF}" srcOrd="0" destOrd="0" presId="urn:microsoft.com/office/officeart/2018/5/layout/IconCircleLabelList"/>
    <dgm:cxn modelId="{E4A84D54-6C60-4A96-ACAB-3D66B9BCE4C4}" type="presOf" srcId="{B030EEEA-5D28-46A9-9CA0-BCD496C14BFA}" destId="{DE039A41-AFB9-4027-B50A-48BA376A83DC}" srcOrd="0" destOrd="0" presId="urn:microsoft.com/office/officeart/2018/5/layout/IconCircleLabelList"/>
    <dgm:cxn modelId="{4594027C-F4D8-4A97-9637-3E6A35D3FEC9}" type="presOf" srcId="{8479788A-44E0-46C6-9FCE-3DDA256DC24A}" destId="{E7BBD39A-B300-4992-8227-F59FCFE5260D}" srcOrd="0" destOrd="0" presId="urn:microsoft.com/office/officeart/2018/5/layout/IconCircleLabelList"/>
    <dgm:cxn modelId="{DFAD78B2-D4B8-475F-9DC8-CE6D8F7210A3}" type="presOf" srcId="{446BBFA9-04E7-4883-983C-FB6DAD4BA2E1}" destId="{E262695E-EFA7-48D4-B0B0-BE9116E17A75}" srcOrd="0" destOrd="0" presId="urn:microsoft.com/office/officeart/2018/5/layout/IconCircleLabelList"/>
    <dgm:cxn modelId="{BDB77CD0-23CB-4C8F-BD5E-0DC465B12325}" srcId="{F14A0FF7-3AA4-4CD7-B282-0E892D917452}" destId="{F55AE026-BE18-4E81-933F-2A8AF749F609}" srcOrd="5" destOrd="0" parTransId="{B72DA045-F6A4-46AA-81C6-4D23675AA9F2}" sibTransId="{5AB681BA-8CC4-4ECC-A5DC-FF37FEA8168F}"/>
    <dgm:cxn modelId="{3BB6F0D9-837F-406A-965C-85FA26CE630D}" srcId="{F14A0FF7-3AA4-4CD7-B282-0E892D917452}" destId="{A36D63BB-8D4D-496D-B338-AF6E265E867D}" srcOrd="4" destOrd="0" parTransId="{3CE8D670-6E52-44DF-A007-F5F8EB9D8C81}" sibTransId="{DE54A70B-048E-49D3-A111-8CB9F03AA080}"/>
    <dgm:cxn modelId="{5A3C87DE-B9C7-4BDD-882E-22BBD4FB0B85}" type="presOf" srcId="{A36D63BB-8D4D-496D-B338-AF6E265E867D}" destId="{FAEF8131-E7CB-4FEC-AB38-47A8D9ED52D6}" srcOrd="0" destOrd="0" presId="urn:microsoft.com/office/officeart/2018/5/layout/IconCircleLabelList"/>
    <dgm:cxn modelId="{AFF4DBE4-2AD1-4ED3-B632-F9295F59FD47}" type="presOf" srcId="{4E1DFE66-7485-4630-8D05-299E78077ADC}" destId="{7C9F9EFD-07A2-48C4-BF55-7D4DC20D0264}" srcOrd="0" destOrd="0" presId="urn:microsoft.com/office/officeart/2018/5/layout/IconCircleLabelList"/>
    <dgm:cxn modelId="{A2441FF8-48E7-49D1-A6C5-2304D0383961}" type="presOf" srcId="{F55AE026-BE18-4E81-933F-2A8AF749F609}" destId="{43CBAA9D-6621-4D87-A09B-1A67C681B379}" srcOrd="0" destOrd="0" presId="urn:microsoft.com/office/officeart/2018/5/layout/IconCircleLabelList"/>
    <dgm:cxn modelId="{C8812D86-8391-481C-9B2B-E4B900D1EF69}" type="presParOf" srcId="{A18132AE-E41E-4660-A25E-BD8962A5E7CF}" destId="{148D3C12-FBE9-46CF-8016-4FAE83FEFA6B}" srcOrd="0" destOrd="0" presId="urn:microsoft.com/office/officeart/2018/5/layout/IconCircleLabelList"/>
    <dgm:cxn modelId="{428E16CB-03D2-4229-8673-D44D6194869D}" type="presParOf" srcId="{148D3C12-FBE9-46CF-8016-4FAE83FEFA6B}" destId="{9500D4E4-7B5A-4D67-BE16-433CCB74949F}" srcOrd="0" destOrd="0" presId="urn:microsoft.com/office/officeart/2018/5/layout/IconCircleLabelList"/>
    <dgm:cxn modelId="{CDB6AA47-3A83-4C92-9040-0D9F0194E135}" type="presParOf" srcId="{148D3C12-FBE9-46CF-8016-4FAE83FEFA6B}" destId="{7BC387A6-ED10-4BCB-B3B5-3662E01FD24E}" srcOrd="1" destOrd="0" presId="urn:microsoft.com/office/officeart/2018/5/layout/IconCircleLabelList"/>
    <dgm:cxn modelId="{E2A67957-3286-4316-B9DB-18AC22D3E6AA}" type="presParOf" srcId="{148D3C12-FBE9-46CF-8016-4FAE83FEFA6B}" destId="{19B3C9F3-B65E-4D04-B532-1EF84D3B77A5}" srcOrd="2" destOrd="0" presId="urn:microsoft.com/office/officeart/2018/5/layout/IconCircleLabelList"/>
    <dgm:cxn modelId="{89A5537C-1814-419D-A810-1BF126740834}" type="presParOf" srcId="{148D3C12-FBE9-46CF-8016-4FAE83FEFA6B}" destId="{E262695E-EFA7-48D4-B0B0-BE9116E17A75}" srcOrd="3" destOrd="0" presId="urn:microsoft.com/office/officeart/2018/5/layout/IconCircleLabelList"/>
    <dgm:cxn modelId="{D61781F5-E9EA-4FE9-B7AA-3E47EE15C005}" type="presParOf" srcId="{A18132AE-E41E-4660-A25E-BD8962A5E7CF}" destId="{6FA13894-38B0-4CB2-B98A-391C85ECDDE4}" srcOrd="1" destOrd="0" presId="urn:microsoft.com/office/officeart/2018/5/layout/IconCircleLabelList"/>
    <dgm:cxn modelId="{71176662-19CC-43B4-BDFF-5CD3D5D2E00E}" type="presParOf" srcId="{A18132AE-E41E-4660-A25E-BD8962A5E7CF}" destId="{795F78EB-9180-4611-96B7-206E84AD5506}" srcOrd="2" destOrd="0" presId="urn:microsoft.com/office/officeart/2018/5/layout/IconCircleLabelList"/>
    <dgm:cxn modelId="{4CD2B818-C724-41D2-9B47-C0FA7F5E6FB1}" type="presParOf" srcId="{795F78EB-9180-4611-96B7-206E84AD5506}" destId="{9398F261-9E81-41A0-BC84-3C7249FE010C}" srcOrd="0" destOrd="0" presId="urn:microsoft.com/office/officeart/2018/5/layout/IconCircleLabelList"/>
    <dgm:cxn modelId="{BA74D3C6-C89D-4DDB-9F6E-5123CD3C831C}" type="presParOf" srcId="{795F78EB-9180-4611-96B7-206E84AD5506}" destId="{46489AF9-7B4D-4E35-977C-B34D501D8641}" srcOrd="1" destOrd="0" presId="urn:microsoft.com/office/officeart/2018/5/layout/IconCircleLabelList"/>
    <dgm:cxn modelId="{39080899-E965-4DBF-B2E3-20FE92DB3793}" type="presParOf" srcId="{795F78EB-9180-4611-96B7-206E84AD5506}" destId="{E635E8DD-8CFB-4EB2-88DB-A6B2AF98FC93}" srcOrd="2" destOrd="0" presId="urn:microsoft.com/office/officeart/2018/5/layout/IconCircleLabelList"/>
    <dgm:cxn modelId="{A898B655-6E76-4BC8-AE9B-C97E9E1C61BD}" type="presParOf" srcId="{795F78EB-9180-4611-96B7-206E84AD5506}" destId="{7C9F9EFD-07A2-48C4-BF55-7D4DC20D0264}" srcOrd="3" destOrd="0" presId="urn:microsoft.com/office/officeart/2018/5/layout/IconCircleLabelList"/>
    <dgm:cxn modelId="{7D814BC4-D759-484D-9BFB-ACA962582820}" type="presParOf" srcId="{A18132AE-E41E-4660-A25E-BD8962A5E7CF}" destId="{07F0AAB0-FA0C-4DF5-8B85-AEDB73262D77}" srcOrd="3" destOrd="0" presId="urn:microsoft.com/office/officeart/2018/5/layout/IconCircleLabelList"/>
    <dgm:cxn modelId="{37E0C7D9-50C8-4374-89D7-E1E4DB4B4A5F}" type="presParOf" srcId="{A18132AE-E41E-4660-A25E-BD8962A5E7CF}" destId="{6A27DC8D-1320-46B8-934F-BD15F6D3A4AE}" srcOrd="4" destOrd="0" presId="urn:microsoft.com/office/officeart/2018/5/layout/IconCircleLabelList"/>
    <dgm:cxn modelId="{EDBC1B4E-8023-447E-87A8-D5CE58202FE6}" type="presParOf" srcId="{6A27DC8D-1320-46B8-934F-BD15F6D3A4AE}" destId="{8F775D6B-9130-4EEE-81AD-CFC2AC5A5833}" srcOrd="0" destOrd="0" presId="urn:microsoft.com/office/officeart/2018/5/layout/IconCircleLabelList"/>
    <dgm:cxn modelId="{7CDF912C-C4DC-4FCF-9212-C780F63CD3BB}" type="presParOf" srcId="{6A27DC8D-1320-46B8-934F-BD15F6D3A4AE}" destId="{72C1FC6B-6A1F-4C3B-B16E-AD2DC847761C}" srcOrd="1" destOrd="0" presId="urn:microsoft.com/office/officeart/2018/5/layout/IconCircleLabelList"/>
    <dgm:cxn modelId="{733E3136-855C-403D-8AD9-59800B8EA554}" type="presParOf" srcId="{6A27DC8D-1320-46B8-934F-BD15F6D3A4AE}" destId="{40B1FEF4-6B5F-4729-BB64-4371CBDF45E0}" srcOrd="2" destOrd="0" presId="urn:microsoft.com/office/officeart/2018/5/layout/IconCircleLabelList"/>
    <dgm:cxn modelId="{5057A057-DED1-4EC1-AD11-3C2CDDF1FEF4}" type="presParOf" srcId="{6A27DC8D-1320-46B8-934F-BD15F6D3A4AE}" destId="{E7BBD39A-B300-4992-8227-F59FCFE5260D}" srcOrd="3" destOrd="0" presId="urn:microsoft.com/office/officeart/2018/5/layout/IconCircleLabelList"/>
    <dgm:cxn modelId="{04B93943-0317-411C-A08F-84E24BFD9E20}" type="presParOf" srcId="{A18132AE-E41E-4660-A25E-BD8962A5E7CF}" destId="{97294F70-3944-408D-9E44-C2161B0EE1BB}" srcOrd="5" destOrd="0" presId="urn:microsoft.com/office/officeart/2018/5/layout/IconCircleLabelList"/>
    <dgm:cxn modelId="{0EEF61F8-C459-4370-89E3-877EEFDCD9A5}" type="presParOf" srcId="{A18132AE-E41E-4660-A25E-BD8962A5E7CF}" destId="{B8896979-7ACC-4EEB-911F-25BA2E15D732}" srcOrd="6" destOrd="0" presId="urn:microsoft.com/office/officeart/2018/5/layout/IconCircleLabelList"/>
    <dgm:cxn modelId="{52D01891-4E56-4D19-8B4A-82919C7FAE04}" type="presParOf" srcId="{B8896979-7ACC-4EEB-911F-25BA2E15D732}" destId="{BD675F44-92F4-4F93-9FF9-DE11FCCC258E}" srcOrd="0" destOrd="0" presId="urn:microsoft.com/office/officeart/2018/5/layout/IconCircleLabelList"/>
    <dgm:cxn modelId="{07984CE3-EC08-479D-93C1-563E9DF96E8D}" type="presParOf" srcId="{B8896979-7ACC-4EEB-911F-25BA2E15D732}" destId="{69329EA0-5D9F-4566-8ECF-99EB2CCAC09A}" srcOrd="1" destOrd="0" presId="urn:microsoft.com/office/officeart/2018/5/layout/IconCircleLabelList"/>
    <dgm:cxn modelId="{B6349A05-521B-493A-83CA-618AD61BB5E0}" type="presParOf" srcId="{B8896979-7ACC-4EEB-911F-25BA2E15D732}" destId="{EBD547A9-211E-46C0-8563-9D9E6EB3D75A}" srcOrd="2" destOrd="0" presId="urn:microsoft.com/office/officeart/2018/5/layout/IconCircleLabelList"/>
    <dgm:cxn modelId="{8258A57B-1D0B-4D72-A696-EDB636734C52}" type="presParOf" srcId="{B8896979-7ACC-4EEB-911F-25BA2E15D732}" destId="{DE039A41-AFB9-4027-B50A-48BA376A83DC}" srcOrd="3" destOrd="0" presId="urn:microsoft.com/office/officeart/2018/5/layout/IconCircleLabelList"/>
    <dgm:cxn modelId="{37CB7310-C1A1-4950-B2FB-DCCA7689D024}" type="presParOf" srcId="{A18132AE-E41E-4660-A25E-BD8962A5E7CF}" destId="{C503E07F-C43A-4427-A965-8F415F0ED085}" srcOrd="7" destOrd="0" presId="urn:microsoft.com/office/officeart/2018/5/layout/IconCircleLabelList"/>
    <dgm:cxn modelId="{5E5C1684-1CAD-463A-860C-B240B64D85F7}" type="presParOf" srcId="{A18132AE-E41E-4660-A25E-BD8962A5E7CF}" destId="{66E4B49C-ECF3-4F3E-8154-30D0AF2811A7}" srcOrd="8" destOrd="0" presId="urn:microsoft.com/office/officeart/2018/5/layout/IconCircleLabelList"/>
    <dgm:cxn modelId="{BEEB7EEA-6881-41E8-833F-740B57CE30CD}" type="presParOf" srcId="{66E4B49C-ECF3-4F3E-8154-30D0AF2811A7}" destId="{06965BE1-2A56-47BD-A4C4-BE223118DE35}" srcOrd="0" destOrd="0" presId="urn:microsoft.com/office/officeart/2018/5/layout/IconCircleLabelList"/>
    <dgm:cxn modelId="{300AF2FA-599E-43B9-AF80-C30A60429272}" type="presParOf" srcId="{66E4B49C-ECF3-4F3E-8154-30D0AF2811A7}" destId="{416566B3-7942-4420-A60A-8ECB8DE07B4D}" srcOrd="1" destOrd="0" presId="urn:microsoft.com/office/officeart/2018/5/layout/IconCircleLabelList"/>
    <dgm:cxn modelId="{88E67709-3CA1-4C7C-9233-FB650FCC9161}" type="presParOf" srcId="{66E4B49C-ECF3-4F3E-8154-30D0AF2811A7}" destId="{612EE4F9-2C2C-4C26-B153-9EDCA4D1BEB2}" srcOrd="2" destOrd="0" presId="urn:microsoft.com/office/officeart/2018/5/layout/IconCircleLabelList"/>
    <dgm:cxn modelId="{4FF4B04D-8AAA-4B03-B2D8-BE58F6E4CF86}" type="presParOf" srcId="{66E4B49C-ECF3-4F3E-8154-30D0AF2811A7}" destId="{FAEF8131-E7CB-4FEC-AB38-47A8D9ED52D6}" srcOrd="3" destOrd="0" presId="urn:microsoft.com/office/officeart/2018/5/layout/IconCircleLabelList"/>
    <dgm:cxn modelId="{2CA25397-210F-49DA-91DD-79731BEFF83D}" type="presParOf" srcId="{A18132AE-E41E-4660-A25E-BD8962A5E7CF}" destId="{059B3656-DB17-4B06-B782-AD793B7B881B}" srcOrd="9" destOrd="0" presId="urn:microsoft.com/office/officeart/2018/5/layout/IconCircleLabelList"/>
    <dgm:cxn modelId="{6B3E50EE-6AF4-4ADA-A8D7-73BE3A065D81}" type="presParOf" srcId="{A18132AE-E41E-4660-A25E-BD8962A5E7CF}" destId="{0CC4F21F-872B-4102-B7E0-9DACF6C49FD6}" srcOrd="10" destOrd="0" presId="urn:microsoft.com/office/officeart/2018/5/layout/IconCircleLabelList"/>
    <dgm:cxn modelId="{D2FDE0F0-9490-4C87-B11B-B58E91481476}" type="presParOf" srcId="{0CC4F21F-872B-4102-B7E0-9DACF6C49FD6}" destId="{8A70C13D-F37B-4E2E-98A2-4E9AD4285642}" srcOrd="0" destOrd="0" presId="urn:microsoft.com/office/officeart/2018/5/layout/IconCircleLabelList"/>
    <dgm:cxn modelId="{24965DC9-EB1D-419E-86C4-3377868E7C9F}" type="presParOf" srcId="{0CC4F21F-872B-4102-B7E0-9DACF6C49FD6}" destId="{1CF75583-BFD3-49A6-8F6E-20E19E3AB184}" srcOrd="1" destOrd="0" presId="urn:microsoft.com/office/officeart/2018/5/layout/IconCircleLabelList"/>
    <dgm:cxn modelId="{2327562D-4878-41FB-B8F1-362A5B21C4DB}" type="presParOf" srcId="{0CC4F21F-872B-4102-B7E0-9DACF6C49FD6}" destId="{AF6D3794-36B0-4B8E-9823-9193D4D32BEE}" srcOrd="2" destOrd="0" presId="urn:microsoft.com/office/officeart/2018/5/layout/IconCircleLabelList"/>
    <dgm:cxn modelId="{B9F6D0D0-BB0A-49B1-B4E0-E8B52C34D5B4}" type="presParOf" srcId="{0CC4F21F-872B-4102-B7E0-9DACF6C49FD6}" destId="{43CBAA9D-6621-4D87-A09B-1A67C681B379}"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3ED9DFC-7B10-4BA9-B7DF-2039FAD1893E}" type="doc">
      <dgm:prSet loTypeId="urn:microsoft.com/office/officeart/2005/8/layout/vProcess5" loCatId="process" qsTypeId="urn:microsoft.com/office/officeart/2005/8/quickstyle/simple4" qsCatId="simple" csTypeId="urn:microsoft.com/office/officeart/2005/8/colors/colorful2" csCatId="colorful"/>
      <dgm:spPr/>
      <dgm:t>
        <a:bodyPr/>
        <a:lstStyle/>
        <a:p>
          <a:endParaRPr lang="en-US"/>
        </a:p>
      </dgm:t>
    </dgm:pt>
    <dgm:pt modelId="{91ABBDE7-8ABE-483A-81A9-363B855DB325}">
      <dgm:prSet/>
      <dgm:spPr/>
      <dgm:t>
        <a:bodyPr/>
        <a:lstStyle/>
        <a:p>
          <a:pPr algn="l"/>
          <a:r>
            <a:rPr lang="en-GB" dirty="0"/>
            <a:t>Encourage frontline ambulance staff and other stakeholders to commit to change by holding workshops and forums where they can voice questions, discuss concerns, and offer ideas. This inclusiveness can help foster a sense of ownership and commitment. </a:t>
          </a:r>
          <a:endParaRPr lang="en-US" dirty="0"/>
        </a:p>
      </dgm:t>
    </dgm:pt>
    <dgm:pt modelId="{C8BA4C66-73A4-4BEC-BB71-A87A8ACD1BFE}" type="parTrans" cxnId="{96334EAD-5A14-4C2F-BD88-0A9ED088B433}">
      <dgm:prSet/>
      <dgm:spPr/>
      <dgm:t>
        <a:bodyPr/>
        <a:lstStyle/>
        <a:p>
          <a:endParaRPr lang="en-US"/>
        </a:p>
      </dgm:t>
    </dgm:pt>
    <dgm:pt modelId="{5C12823B-2F4C-4062-B0A2-C4E789A6CD9A}" type="sibTrans" cxnId="{96334EAD-5A14-4C2F-BD88-0A9ED088B433}">
      <dgm:prSet/>
      <dgm:spPr/>
      <dgm:t>
        <a:bodyPr/>
        <a:lstStyle/>
        <a:p>
          <a:endParaRPr lang="en-US"/>
        </a:p>
      </dgm:t>
    </dgm:pt>
    <dgm:pt modelId="{C9B5ABC9-DE09-4CA8-ABB9-78B62E534F07}">
      <dgm:prSet/>
      <dgm:spPr/>
      <dgm:t>
        <a:bodyPr/>
        <a:lstStyle/>
        <a:p>
          <a:r>
            <a:rPr lang="en-GB"/>
            <a:t>Clearly communicate how changes will benefit staff and patients and identify potential points of resistance.</a:t>
          </a:r>
          <a:endParaRPr lang="en-US"/>
        </a:p>
      </dgm:t>
    </dgm:pt>
    <dgm:pt modelId="{476FF356-6665-4196-98D0-F63049DD44AD}" type="parTrans" cxnId="{20D05189-565A-4AFC-A8F3-E99FE22C78C5}">
      <dgm:prSet/>
      <dgm:spPr/>
      <dgm:t>
        <a:bodyPr/>
        <a:lstStyle/>
        <a:p>
          <a:endParaRPr lang="en-US"/>
        </a:p>
      </dgm:t>
    </dgm:pt>
    <dgm:pt modelId="{66EEF1BC-BB90-4223-8E82-8A601D1A6CA7}" type="sibTrans" cxnId="{20D05189-565A-4AFC-A8F3-E99FE22C78C5}">
      <dgm:prSet/>
      <dgm:spPr/>
      <dgm:t>
        <a:bodyPr/>
        <a:lstStyle/>
        <a:p>
          <a:endParaRPr lang="en-US"/>
        </a:p>
      </dgm:t>
    </dgm:pt>
    <dgm:pt modelId="{A7957BE8-B26C-4F75-ABBC-7673AA504DB9}">
      <dgm:prSet/>
      <dgm:spPr/>
      <dgm:t>
        <a:bodyPr/>
        <a:lstStyle/>
        <a:p>
          <a:r>
            <a:rPr lang="en-GB"/>
            <a:t>Provide opportunities for staff to grow professionally or receive credit  for meeting improvement targets.</a:t>
          </a:r>
          <a:endParaRPr lang="en-US"/>
        </a:p>
      </dgm:t>
    </dgm:pt>
    <dgm:pt modelId="{DEAF2307-29D7-4FD2-82F5-20948E173FCE}" type="parTrans" cxnId="{E6431D00-0C67-4DD1-98DA-C816C87C6923}">
      <dgm:prSet/>
      <dgm:spPr/>
      <dgm:t>
        <a:bodyPr/>
        <a:lstStyle/>
        <a:p>
          <a:endParaRPr lang="en-US"/>
        </a:p>
      </dgm:t>
    </dgm:pt>
    <dgm:pt modelId="{2FE00151-50A0-47CA-A917-D8BFEE546739}" type="sibTrans" cxnId="{E6431D00-0C67-4DD1-98DA-C816C87C6923}">
      <dgm:prSet/>
      <dgm:spPr/>
      <dgm:t>
        <a:bodyPr/>
        <a:lstStyle/>
        <a:p>
          <a:endParaRPr lang="en-US"/>
        </a:p>
      </dgm:t>
    </dgm:pt>
    <dgm:pt modelId="{460307B9-3E10-4275-AE5C-C9D4BACDD678}" type="pres">
      <dgm:prSet presAssocID="{43ED9DFC-7B10-4BA9-B7DF-2039FAD1893E}" presName="outerComposite" presStyleCnt="0">
        <dgm:presLayoutVars>
          <dgm:chMax val="5"/>
          <dgm:dir/>
          <dgm:resizeHandles val="exact"/>
        </dgm:presLayoutVars>
      </dgm:prSet>
      <dgm:spPr/>
    </dgm:pt>
    <dgm:pt modelId="{E06E9500-5BE9-4995-8875-2A34E47C9636}" type="pres">
      <dgm:prSet presAssocID="{43ED9DFC-7B10-4BA9-B7DF-2039FAD1893E}" presName="dummyMaxCanvas" presStyleCnt="0">
        <dgm:presLayoutVars/>
      </dgm:prSet>
      <dgm:spPr/>
    </dgm:pt>
    <dgm:pt modelId="{E3493203-E3E9-4F89-A873-27A2E1A1E4FC}" type="pres">
      <dgm:prSet presAssocID="{43ED9DFC-7B10-4BA9-B7DF-2039FAD1893E}" presName="ThreeNodes_1" presStyleLbl="node1" presStyleIdx="0" presStyleCnt="3">
        <dgm:presLayoutVars>
          <dgm:bulletEnabled val="1"/>
        </dgm:presLayoutVars>
      </dgm:prSet>
      <dgm:spPr/>
    </dgm:pt>
    <dgm:pt modelId="{9A7B1B94-2B11-49F0-B707-E8158942B3FC}" type="pres">
      <dgm:prSet presAssocID="{43ED9DFC-7B10-4BA9-B7DF-2039FAD1893E}" presName="ThreeNodes_2" presStyleLbl="node1" presStyleIdx="1" presStyleCnt="3">
        <dgm:presLayoutVars>
          <dgm:bulletEnabled val="1"/>
        </dgm:presLayoutVars>
      </dgm:prSet>
      <dgm:spPr/>
    </dgm:pt>
    <dgm:pt modelId="{FC7E30FF-DBC6-49FB-AA9D-F7C8C60502F0}" type="pres">
      <dgm:prSet presAssocID="{43ED9DFC-7B10-4BA9-B7DF-2039FAD1893E}" presName="ThreeNodes_3" presStyleLbl="node1" presStyleIdx="2" presStyleCnt="3">
        <dgm:presLayoutVars>
          <dgm:bulletEnabled val="1"/>
        </dgm:presLayoutVars>
      </dgm:prSet>
      <dgm:spPr/>
    </dgm:pt>
    <dgm:pt modelId="{5C210442-1C1D-45F1-A0E6-6CF13BEE4053}" type="pres">
      <dgm:prSet presAssocID="{43ED9DFC-7B10-4BA9-B7DF-2039FAD1893E}" presName="ThreeConn_1-2" presStyleLbl="fgAccFollowNode1" presStyleIdx="0" presStyleCnt="2">
        <dgm:presLayoutVars>
          <dgm:bulletEnabled val="1"/>
        </dgm:presLayoutVars>
      </dgm:prSet>
      <dgm:spPr/>
    </dgm:pt>
    <dgm:pt modelId="{22E2A797-01ED-486D-91C6-AF545FEFC10F}" type="pres">
      <dgm:prSet presAssocID="{43ED9DFC-7B10-4BA9-B7DF-2039FAD1893E}" presName="ThreeConn_2-3" presStyleLbl="fgAccFollowNode1" presStyleIdx="1" presStyleCnt="2">
        <dgm:presLayoutVars>
          <dgm:bulletEnabled val="1"/>
        </dgm:presLayoutVars>
      </dgm:prSet>
      <dgm:spPr/>
    </dgm:pt>
    <dgm:pt modelId="{5091D091-49FD-4E7C-9FC3-4E604BC7595F}" type="pres">
      <dgm:prSet presAssocID="{43ED9DFC-7B10-4BA9-B7DF-2039FAD1893E}" presName="ThreeNodes_1_text" presStyleLbl="node1" presStyleIdx="2" presStyleCnt="3">
        <dgm:presLayoutVars>
          <dgm:bulletEnabled val="1"/>
        </dgm:presLayoutVars>
      </dgm:prSet>
      <dgm:spPr/>
    </dgm:pt>
    <dgm:pt modelId="{7461C4A4-2012-4EF3-9F71-9C9833DBC5DB}" type="pres">
      <dgm:prSet presAssocID="{43ED9DFC-7B10-4BA9-B7DF-2039FAD1893E}" presName="ThreeNodes_2_text" presStyleLbl="node1" presStyleIdx="2" presStyleCnt="3">
        <dgm:presLayoutVars>
          <dgm:bulletEnabled val="1"/>
        </dgm:presLayoutVars>
      </dgm:prSet>
      <dgm:spPr/>
    </dgm:pt>
    <dgm:pt modelId="{7B3EB806-2A8A-4605-81B6-48C356FF7F3B}" type="pres">
      <dgm:prSet presAssocID="{43ED9DFC-7B10-4BA9-B7DF-2039FAD1893E}" presName="ThreeNodes_3_text" presStyleLbl="node1" presStyleIdx="2" presStyleCnt="3">
        <dgm:presLayoutVars>
          <dgm:bulletEnabled val="1"/>
        </dgm:presLayoutVars>
      </dgm:prSet>
      <dgm:spPr/>
    </dgm:pt>
  </dgm:ptLst>
  <dgm:cxnLst>
    <dgm:cxn modelId="{E6431D00-0C67-4DD1-98DA-C816C87C6923}" srcId="{43ED9DFC-7B10-4BA9-B7DF-2039FAD1893E}" destId="{A7957BE8-B26C-4F75-ABBC-7673AA504DB9}" srcOrd="2" destOrd="0" parTransId="{DEAF2307-29D7-4FD2-82F5-20948E173FCE}" sibTransId="{2FE00151-50A0-47CA-A917-D8BFEE546739}"/>
    <dgm:cxn modelId="{EC0FDA24-D3BF-40BC-A0F3-B081EF5017CA}" type="presOf" srcId="{A7957BE8-B26C-4F75-ABBC-7673AA504DB9}" destId="{7B3EB806-2A8A-4605-81B6-48C356FF7F3B}" srcOrd="1" destOrd="0" presId="urn:microsoft.com/office/officeart/2005/8/layout/vProcess5"/>
    <dgm:cxn modelId="{68985929-50DA-418D-BF9C-D15818A8C66E}" type="presOf" srcId="{43ED9DFC-7B10-4BA9-B7DF-2039FAD1893E}" destId="{460307B9-3E10-4275-AE5C-C9D4BACDD678}" srcOrd="0" destOrd="0" presId="urn:microsoft.com/office/officeart/2005/8/layout/vProcess5"/>
    <dgm:cxn modelId="{407FA06B-EF4C-45F2-9C91-9F41C8DDE164}" type="presOf" srcId="{91ABBDE7-8ABE-483A-81A9-363B855DB325}" destId="{5091D091-49FD-4E7C-9FC3-4E604BC7595F}" srcOrd="1" destOrd="0" presId="urn:microsoft.com/office/officeart/2005/8/layout/vProcess5"/>
    <dgm:cxn modelId="{1DF4B46C-868A-416D-A3DD-4F301863B1D5}" type="presOf" srcId="{66EEF1BC-BB90-4223-8E82-8A601D1A6CA7}" destId="{22E2A797-01ED-486D-91C6-AF545FEFC10F}" srcOrd="0" destOrd="0" presId="urn:microsoft.com/office/officeart/2005/8/layout/vProcess5"/>
    <dgm:cxn modelId="{E2C4E980-6D9A-4D29-A8A0-6F7A17929AB7}" type="presOf" srcId="{91ABBDE7-8ABE-483A-81A9-363B855DB325}" destId="{E3493203-E3E9-4F89-A873-27A2E1A1E4FC}" srcOrd="0" destOrd="0" presId="urn:microsoft.com/office/officeart/2005/8/layout/vProcess5"/>
    <dgm:cxn modelId="{20D05189-565A-4AFC-A8F3-E99FE22C78C5}" srcId="{43ED9DFC-7B10-4BA9-B7DF-2039FAD1893E}" destId="{C9B5ABC9-DE09-4CA8-ABB9-78B62E534F07}" srcOrd="1" destOrd="0" parTransId="{476FF356-6665-4196-98D0-F63049DD44AD}" sibTransId="{66EEF1BC-BB90-4223-8E82-8A601D1A6CA7}"/>
    <dgm:cxn modelId="{A6802396-1731-4333-B8F1-4C9C347EC613}" type="presOf" srcId="{5C12823B-2F4C-4062-B0A2-C4E789A6CD9A}" destId="{5C210442-1C1D-45F1-A0E6-6CF13BEE4053}" srcOrd="0" destOrd="0" presId="urn:microsoft.com/office/officeart/2005/8/layout/vProcess5"/>
    <dgm:cxn modelId="{96334EAD-5A14-4C2F-BD88-0A9ED088B433}" srcId="{43ED9DFC-7B10-4BA9-B7DF-2039FAD1893E}" destId="{91ABBDE7-8ABE-483A-81A9-363B855DB325}" srcOrd="0" destOrd="0" parTransId="{C8BA4C66-73A4-4BEC-BB71-A87A8ACD1BFE}" sibTransId="{5C12823B-2F4C-4062-B0A2-C4E789A6CD9A}"/>
    <dgm:cxn modelId="{92BE07C6-5A02-4E1A-A275-84B4D60F80D4}" type="presOf" srcId="{A7957BE8-B26C-4F75-ABBC-7673AA504DB9}" destId="{FC7E30FF-DBC6-49FB-AA9D-F7C8C60502F0}" srcOrd="0" destOrd="0" presId="urn:microsoft.com/office/officeart/2005/8/layout/vProcess5"/>
    <dgm:cxn modelId="{03CD54C9-B8C7-425F-AE63-8D5CFBF65FD4}" type="presOf" srcId="{C9B5ABC9-DE09-4CA8-ABB9-78B62E534F07}" destId="{7461C4A4-2012-4EF3-9F71-9C9833DBC5DB}" srcOrd="1" destOrd="0" presId="urn:microsoft.com/office/officeart/2005/8/layout/vProcess5"/>
    <dgm:cxn modelId="{287DFDEC-DF80-49D5-B407-F6537CF56213}" type="presOf" srcId="{C9B5ABC9-DE09-4CA8-ABB9-78B62E534F07}" destId="{9A7B1B94-2B11-49F0-B707-E8158942B3FC}" srcOrd="0" destOrd="0" presId="urn:microsoft.com/office/officeart/2005/8/layout/vProcess5"/>
    <dgm:cxn modelId="{DF479999-CE92-456E-B9AF-CD85530C8C5A}" type="presParOf" srcId="{460307B9-3E10-4275-AE5C-C9D4BACDD678}" destId="{E06E9500-5BE9-4995-8875-2A34E47C9636}" srcOrd="0" destOrd="0" presId="urn:microsoft.com/office/officeart/2005/8/layout/vProcess5"/>
    <dgm:cxn modelId="{F4707C2B-85E9-499E-85AB-421A13D88C1D}" type="presParOf" srcId="{460307B9-3E10-4275-AE5C-C9D4BACDD678}" destId="{E3493203-E3E9-4F89-A873-27A2E1A1E4FC}" srcOrd="1" destOrd="0" presId="urn:microsoft.com/office/officeart/2005/8/layout/vProcess5"/>
    <dgm:cxn modelId="{A1559C8C-5DB9-4960-A8A1-845A724C7C4B}" type="presParOf" srcId="{460307B9-3E10-4275-AE5C-C9D4BACDD678}" destId="{9A7B1B94-2B11-49F0-B707-E8158942B3FC}" srcOrd="2" destOrd="0" presId="urn:microsoft.com/office/officeart/2005/8/layout/vProcess5"/>
    <dgm:cxn modelId="{20CB363E-E7AB-408A-9EEE-3BCAA129B5B7}" type="presParOf" srcId="{460307B9-3E10-4275-AE5C-C9D4BACDD678}" destId="{FC7E30FF-DBC6-49FB-AA9D-F7C8C60502F0}" srcOrd="3" destOrd="0" presId="urn:microsoft.com/office/officeart/2005/8/layout/vProcess5"/>
    <dgm:cxn modelId="{83364E45-9AC5-4DE6-8862-7B1B16E19EA8}" type="presParOf" srcId="{460307B9-3E10-4275-AE5C-C9D4BACDD678}" destId="{5C210442-1C1D-45F1-A0E6-6CF13BEE4053}" srcOrd="4" destOrd="0" presId="urn:microsoft.com/office/officeart/2005/8/layout/vProcess5"/>
    <dgm:cxn modelId="{EB6FAF0C-29F4-412B-A758-3E9E7B7DF4C6}" type="presParOf" srcId="{460307B9-3E10-4275-AE5C-C9D4BACDD678}" destId="{22E2A797-01ED-486D-91C6-AF545FEFC10F}" srcOrd="5" destOrd="0" presId="urn:microsoft.com/office/officeart/2005/8/layout/vProcess5"/>
    <dgm:cxn modelId="{2FAE39F6-F221-4008-A053-700C43DB9D30}" type="presParOf" srcId="{460307B9-3E10-4275-AE5C-C9D4BACDD678}" destId="{5091D091-49FD-4E7C-9FC3-4E604BC7595F}" srcOrd="6" destOrd="0" presId="urn:microsoft.com/office/officeart/2005/8/layout/vProcess5"/>
    <dgm:cxn modelId="{7CC5CA96-F692-4289-BC83-65D96AB0D5B6}" type="presParOf" srcId="{460307B9-3E10-4275-AE5C-C9D4BACDD678}" destId="{7461C4A4-2012-4EF3-9F71-9C9833DBC5DB}" srcOrd="7" destOrd="0" presId="urn:microsoft.com/office/officeart/2005/8/layout/vProcess5"/>
    <dgm:cxn modelId="{7D622760-A940-4B5E-BD47-B1A346CF8111}" type="presParOf" srcId="{460307B9-3E10-4275-AE5C-C9D4BACDD678}" destId="{7B3EB806-2A8A-4605-81B6-48C356FF7F3B}"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C94B208-37C2-41F3-A9FB-D426580A973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FA2242B-5642-4187-8D1C-B41F212BF664}">
      <dgm:prSet/>
      <dgm:spPr/>
      <dgm:t>
        <a:bodyPr/>
        <a:lstStyle/>
        <a:p>
          <a:r>
            <a:rPr lang="en-GB"/>
            <a:t>Continue to support the changes and guarantee that clinical indicators are continuously improved.</a:t>
          </a:r>
          <a:endParaRPr lang="en-US"/>
        </a:p>
      </dgm:t>
    </dgm:pt>
    <dgm:pt modelId="{F19A303A-987B-4BFF-89E8-C977F202009E}" type="parTrans" cxnId="{E2FCC3FD-F7A0-4ACB-977C-43F9314AA918}">
      <dgm:prSet/>
      <dgm:spPr/>
      <dgm:t>
        <a:bodyPr/>
        <a:lstStyle/>
        <a:p>
          <a:endParaRPr lang="en-US"/>
        </a:p>
      </dgm:t>
    </dgm:pt>
    <dgm:pt modelId="{F4BB45B8-9CCA-4940-BC03-F1E4EE2608C1}" type="sibTrans" cxnId="{E2FCC3FD-F7A0-4ACB-977C-43F9314AA918}">
      <dgm:prSet/>
      <dgm:spPr/>
      <dgm:t>
        <a:bodyPr/>
        <a:lstStyle/>
        <a:p>
          <a:endParaRPr lang="en-US"/>
        </a:p>
      </dgm:t>
    </dgm:pt>
    <dgm:pt modelId="{96224939-F17D-41C4-9A19-847DA3ABFE39}">
      <dgm:prSet/>
      <dgm:spPr/>
      <dgm:t>
        <a:bodyPr/>
        <a:lstStyle/>
        <a:p>
          <a:r>
            <a:rPr lang="en-GB"/>
            <a:t>Keep a close eye on clinical indicators and give staff feedback on how they are performing.</a:t>
          </a:r>
          <a:endParaRPr lang="en-US"/>
        </a:p>
      </dgm:t>
    </dgm:pt>
    <dgm:pt modelId="{A18EC87F-C699-4707-8D9D-E5F2177CA522}" type="parTrans" cxnId="{664FC8D8-3833-414F-98A2-1CB0AA29EE99}">
      <dgm:prSet/>
      <dgm:spPr/>
      <dgm:t>
        <a:bodyPr/>
        <a:lstStyle/>
        <a:p>
          <a:endParaRPr lang="en-US"/>
        </a:p>
      </dgm:t>
    </dgm:pt>
    <dgm:pt modelId="{7D35A71E-DBC0-48B2-83F4-82D84E6560CC}" type="sibTrans" cxnId="{664FC8D8-3833-414F-98A2-1CB0AA29EE99}">
      <dgm:prSet/>
      <dgm:spPr/>
      <dgm:t>
        <a:bodyPr/>
        <a:lstStyle/>
        <a:p>
          <a:endParaRPr lang="en-US"/>
        </a:p>
      </dgm:t>
    </dgm:pt>
    <dgm:pt modelId="{6CD04D5E-902D-4A90-8183-57BCC8A466EB}">
      <dgm:prSet/>
      <dgm:spPr/>
      <dgm:t>
        <a:bodyPr/>
        <a:lstStyle/>
        <a:p>
          <a:r>
            <a:rPr lang="en-GB"/>
            <a:t>Make data accessible and actionable by using dashboards and reports.</a:t>
          </a:r>
          <a:endParaRPr lang="en-US"/>
        </a:p>
      </dgm:t>
    </dgm:pt>
    <dgm:pt modelId="{7F6024C3-5082-4781-B0FB-3BC2DECF7254}" type="parTrans" cxnId="{EB033845-BC4B-4F93-B14A-B5D4039291A2}">
      <dgm:prSet/>
      <dgm:spPr/>
      <dgm:t>
        <a:bodyPr/>
        <a:lstStyle/>
        <a:p>
          <a:endParaRPr lang="en-US"/>
        </a:p>
      </dgm:t>
    </dgm:pt>
    <dgm:pt modelId="{C68F5702-26F4-4EC2-9F65-D73B8418A850}" type="sibTrans" cxnId="{EB033845-BC4B-4F93-B14A-B5D4039291A2}">
      <dgm:prSet/>
      <dgm:spPr/>
      <dgm:t>
        <a:bodyPr/>
        <a:lstStyle/>
        <a:p>
          <a:endParaRPr lang="en-US"/>
        </a:p>
      </dgm:t>
    </dgm:pt>
    <dgm:pt modelId="{2D4013BD-CC94-4716-80B8-9AFD8B29299C}">
      <dgm:prSet/>
      <dgm:spPr/>
      <dgm:t>
        <a:bodyPr/>
        <a:lstStyle/>
        <a:p>
          <a:r>
            <a:rPr lang="en-GB"/>
            <a:t>Acknowledge and reward successes to keep staff members motivated and positive.</a:t>
          </a:r>
          <a:endParaRPr lang="en-US"/>
        </a:p>
      </dgm:t>
    </dgm:pt>
    <dgm:pt modelId="{0D64BD22-098E-4956-9176-F937329FFA46}" type="parTrans" cxnId="{2C13C97D-FB05-4681-AF2F-7C7006B4DC6B}">
      <dgm:prSet/>
      <dgm:spPr/>
      <dgm:t>
        <a:bodyPr/>
        <a:lstStyle/>
        <a:p>
          <a:endParaRPr lang="en-US"/>
        </a:p>
      </dgm:t>
    </dgm:pt>
    <dgm:pt modelId="{A0BA1585-B14D-46D6-927B-4EF538183258}" type="sibTrans" cxnId="{2C13C97D-FB05-4681-AF2F-7C7006B4DC6B}">
      <dgm:prSet/>
      <dgm:spPr/>
      <dgm:t>
        <a:bodyPr/>
        <a:lstStyle/>
        <a:p>
          <a:endParaRPr lang="en-US"/>
        </a:p>
      </dgm:t>
    </dgm:pt>
    <dgm:pt modelId="{6F63F6B7-B8C6-46CF-BD61-B93B13AEDA42}">
      <dgm:prSet/>
      <dgm:spPr/>
      <dgm:t>
        <a:bodyPr/>
        <a:lstStyle/>
        <a:p>
          <a:r>
            <a:rPr lang="en-GB"/>
            <a:t>Promote a culture of continuous improvement by routinely reviewing processes, getting feedback, and making required adjustments. Regularly update training materials to keep staff members informed about new practices and guidelines.</a:t>
          </a:r>
          <a:endParaRPr lang="en-US"/>
        </a:p>
      </dgm:t>
    </dgm:pt>
    <dgm:pt modelId="{CCBECF29-A8A1-44ED-AB48-9DE0F123DE21}" type="parTrans" cxnId="{48E0B96C-0E1D-4AFF-8A6F-105A9D37DF8A}">
      <dgm:prSet/>
      <dgm:spPr/>
      <dgm:t>
        <a:bodyPr/>
        <a:lstStyle/>
        <a:p>
          <a:endParaRPr lang="en-US"/>
        </a:p>
      </dgm:t>
    </dgm:pt>
    <dgm:pt modelId="{52A75C15-7441-4C80-8B21-4E2F9100DBDE}" type="sibTrans" cxnId="{48E0B96C-0E1D-4AFF-8A6F-105A9D37DF8A}">
      <dgm:prSet/>
      <dgm:spPr/>
      <dgm:t>
        <a:bodyPr/>
        <a:lstStyle/>
        <a:p>
          <a:endParaRPr lang="en-US"/>
        </a:p>
      </dgm:t>
    </dgm:pt>
    <dgm:pt modelId="{D1BEB7A3-D9BF-4D58-8481-CE2FDB0A389E}" type="pres">
      <dgm:prSet presAssocID="{EC94B208-37C2-41F3-A9FB-D426580A973B}" presName="root" presStyleCnt="0">
        <dgm:presLayoutVars>
          <dgm:dir/>
          <dgm:resizeHandles val="exact"/>
        </dgm:presLayoutVars>
      </dgm:prSet>
      <dgm:spPr/>
    </dgm:pt>
    <dgm:pt modelId="{C9EFF2DE-78D8-48A4-A212-D7283E57E876}" type="pres">
      <dgm:prSet presAssocID="{FFA2242B-5642-4187-8D1C-B41F212BF664}" presName="compNode" presStyleCnt="0"/>
      <dgm:spPr/>
    </dgm:pt>
    <dgm:pt modelId="{68587FE7-9EC6-4CF8-812E-00906480E0D4}" type="pres">
      <dgm:prSet presAssocID="{FFA2242B-5642-4187-8D1C-B41F212BF664}" presName="bgRect" presStyleLbl="bgShp" presStyleIdx="0" presStyleCnt="5"/>
      <dgm:spPr/>
    </dgm:pt>
    <dgm:pt modelId="{EDA127D7-9EE6-479A-9812-1510DD556779}" type="pres">
      <dgm:prSet presAssocID="{FFA2242B-5642-4187-8D1C-B41F212BF66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D44D0269-3DC1-44A2-9F40-635D3394C47F}" type="pres">
      <dgm:prSet presAssocID="{FFA2242B-5642-4187-8D1C-B41F212BF664}" presName="spaceRect" presStyleCnt="0"/>
      <dgm:spPr/>
    </dgm:pt>
    <dgm:pt modelId="{1C430EE1-07B0-4B97-9EFA-B92B304D9F9D}" type="pres">
      <dgm:prSet presAssocID="{FFA2242B-5642-4187-8D1C-B41F212BF664}" presName="parTx" presStyleLbl="revTx" presStyleIdx="0" presStyleCnt="5">
        <dgm:presLayoutVars>
          <dgm:chMax val="0"/>
          <dgm:chPref val="0"/>
        </dgm:presLayoutVars>
      </dgm:prSet>
      <dgm:spPr/>
    </dgm:pt>
    <dgm:pt modelId="{7E63AFAE-DDD9-40F0-826F-B7709C3E5539}" type="pres">
      <dgm:prSet presAssocID="{F4BB45B8-9CCA-4940-BC03-F1E4EE2608C1}" presName="sibTrans" presStyleCnt="0"/>
      <dgm:spPr/>
    </dgm:pt>
    <dgm:pt modelId="{4F3708C2-474B-4BD7-A58A-5D130BC16B88}" type="pres">
      <dgm:prSet presAssocID="{96224939-F17D-41C4-9A19-847DA3ABFE39}" presName="compNode" presStyleCnt="0"/>
      <dgm:spPr/>
    </dgm:pt>
    <dgm:pt modelId="{30AFFDA8-A8D1-456C-B8C8-91C945629134}" type="pres">
      <dgm:prSet presAssocID="{96224939-F17D-41C4-9A19-847DA3ABFE39}" presName="bgRect" presStyleLbl="bgShp" presStyleIdx="1" presStyleCnt="5"/>
      <dgm:spPr/>
    </dgm:pt>
    <dgm:pt modelId="{88A0B532-2745-418E-AF03-F18896CE5367}" type="pres">
      <dgm:prSet presAssocID="{96224939-F17D-41C4-9A19-847DA3ABFE3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ye"/>
        </a:ext>
      </dgm:extLst>
    </dgm:pt>
    <dgm:pt modelId="{AFBF0320-ACD1-4F54-A6FA-417FB72E0075}" type="pres">
      <dgm:prSet presAssocID="{96224939-F17D-41C4-9A19-847DA3ABFE39}" presName="spaceRect" presStyleCnt="0"/>
      <dgm:spPr/>
    </dgm:pt>
    <dgm:pt modelId="{796E03DE-CFC4-4ABA-BF57-99152383A8F6}" type="pres">
      <dgm:prSet presAssocID="{96224939-F17D-41C4-9A19-847DA3ABFE39}" presName="parTx" presStyleLbl="revTx" presStyleIdx="1" presStyleCnt="5">
        <dgm:presLayoutVars>
          <dgm:chMax val="0"/>
          <dgm:chPref val="0"/>
        </dgm:presLayoutVars>
      </dgm:prSet>
      <dgm:spPr/>
    </dgm:pt>
    <dgm:pt modelId="{2FDF872B-D09A-4B20-9FCE-55C3AB911451}" type="pres">
      <dgm:prSet presAssocID="{7D35A71E-DBC0-48B2-83F4-82D84E6560CC}" presName="sibTrans" presStyleCnt="0"/>
      <dgm:spPr/>
    </dgm:pt>
    <dgm:pt modelId="{D9EE0454-6BD8-4628-9E5D-8C0F67BA6021}" type="pres">
      <dgm:prSet presAssocID="{6CD04D5E-902D-4A90-8183-57BCC8A466EB}" presName="compNode" presStyleCnt="0"/>
      <dgm:spPr/>
    </dgm:pt>
    <dgm:pt modelId="{D69673C0-8FDD-4750-BE47-B482C034DEF3}" type="pres">
      <dgm:prSet presAssocID="{6CD04D5E-902D-4A90-8183-57BCC8A466EB}" presName="bgRect" presStyleLbl="bgShp" presStyleIdx="2" presStyleCnt="5"/>
      <dgm:spPr/>
    </dgm:pt>
    <dgm:pt modelId="{06B51714-87D0-4703-9D93-5F068E18C200}" type="pres">
      <dgm:prSet presAssocID="{6CD04D5E-902D-4A90-8183-57BCC8A466E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ie chart"/>
        </a:ext>
      </dgm:extLst>
    </dgm:pt>
    <dgm:pt modelId="{19574046-11AA-4FBB-864F-8FB7EFAFD91D}" type="pres">
      <dgm:prSet presAssocID="{6CD04D5E-902D-4A90-8183-57BCC8A466EB}" presName="spaceRect" presStyleCnt="0"/>
      <dgm:spPr/>
    </dgm:pt>
    <dgm:pt modelId="{2BB7C5F9-B805-4C1A-9EEB-9B27A3F35924}" type="pres">
      <dgm:prSet presAssocID="{6CD04D5E-902D-4A90-8183-57BCC8A466EB}" presName="parTx" presStyleLbl="revTx" presStyleIdx="2" presStyleCnt="5">
        <dgm:presLayoutVars>
          <dgm:chMax val="0"/>
          <dgm:chPref val="0"/>
        </dgm:presLayoutVars>
      </dgm:prSet>
      <dgm:spPr/>
    </dgm:pt>
    <dgm:pt modelId="{CE6952D0-211E-4D95-872F-A00562566F4B}" type="pres">
      <dgm:prSet presAssocID="{C68F5702-26F4-4EC2-9F65-D73B8418A850}" presName="sibTrans" presStyleCnt="0"/>
      <dgm:spPr/>
    </dgm:pt>
    <dgm:pt modelId="{27E6BFC9-F9D6-44F5-A4F7-A6D202F54186}" type="pres">
      <dgm:prSet presAssocID="{2D4013BD-CC94-4716-80B8-9AFD8B29299C}" presName="compNode" presStyleCnt="0"/>
      <dgm:spPr/>
    </dgm:pt>
    <dgm:pt modelId="{A5E3BD63-CE80-4BC6-AC9D-03F8613DDF32}" type="pres">
      <dgm:prSet presAssocID="{2D4013BD-CC94-4716-80B8-9AFD8B29299C}" presName="bgRect" presStyleLbl="bgShp" presStyleIdx="3" presStyleCnt="5"/>
      <dgm:spPr/>
    </dgm:pt>
    <dgm:pt modelId="{355190CD-74E4-4A71-8A5A-D36CCADC4957}" type="pres">
      <dgm:prSet presAssocID="{2D4013BD-CC94-4716-80B8-9AFD8B29299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ibbon"/>
        </a:ext>
      </dgm:extLst>
    </dgm:pt>
    <dgm:pt modelId="{A381A647-456E-43BF-9943-3B6C8097C904}" type="pres">
      <dgm:prSet presAssocID="{2D4013BD-CC94-4716-80B8-9AFD8B29299C}" presName="spaceRect" presStyleCnt="0"/>
      <dgm:spPr/>
    </dgm:pt>
    <dgm:pt modelId="{E2D36B59-6D8E-49D8-A50F-241AFE4FB9E5}" type="pres">
      <dgm:prSet presAssocID="{2D4013BD-CC94-4716-80B8-9AFD8B29299C}" presName="parTx" presStyleLbl="revTx" presStyleIdx="3" presStyleCnt="5">
        <dgm:presLayoutVars>
          <dgm:chMax val="0"/>
          <dgm:chPref val="0"/>
        </dgm:presLayoutVars>
      </dgm:prSet>
      <dgm:spPr/>
    </dgm:pt>
    <dgm:pt modelId="{BC38BB75-BAE2-4A3A-9691-7D21246B01F0}" type="pres">
      <dgm:prSet presAssocID="{A0BA1585-B14D-46D6-927B-4EF538183258}" presName="sibTrans" presStyleCnt="0"/>
      <dgm:spPr/>
    </dgm:pt>
    <dgm:pt modelId="{C150FCD8-42FF-4952-B68B-0CDC3E39BE94}" type="pres">
      <dgm:prSet presAssocID="{6F63F6B7-B8C6-46CF-BD61-B93B13AEDA42}" presName="compNode" presStyleCnt="0"/>
      <dgm:spPr/>
    </dgm:pt>
    <dgm:pt modelId="{9D1AC1B4-63DF-4F8A-B7DB-D978FB427871}" type="pres">
      <dgm:prSet presAssocID="{6F63F6B7-B8C6-46CF-BD61-B93B13AEDA42}" presName="bgRect" presStyleLbl="bgShp" presStyleIdx="4" presStyleCnt="5"/>
      <dgm:spPr/>
    </dgm:pt>
    <dgm:pt modelId="{5C3A0BA0-073C-492F-B02F-4C7C244C56A1}" type="pres">
      <dgm:prSet presAssocID="{6F63F6B7-B8C6-46CF-BD61-B93B13AEDA4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eeting"/>
        </a:ext>
      </dgm:extLst>
    </dgm:pt>
    <dgm:pt modelId="{DEDB6471-954D-40AA-AB6A-44DC99EABF35}" type="pres">
      <dgm:prSet presAssocID="{6F63F6B7-B8C6-46CF-BD61-B93B13AEDA42}" presName="spaceRect" presStyleCnt="0"/>
      <dgm:spPr/>
    </dgm:pt>
    <dgm:pt modelId="{4BF9AB58-FD15-42E2-BD3D-210AB78806DB}" type="pres">
      <dgm:prSet presAssocID="{6F63F6B7-B8C6-46CF-BD61-B93B13AEDA42}" presName="parTx" presStyleLbl="revTx" presStyleIdx="4" presStyleCnt="5">
        <dgm:presLayoutVars>
          <dgm:chMax val="0"/>
          <dgm:chPref val="0"/>
        </dgm:presLayoutVars>
      </dgm:prSet>
      <dgm:spPr/>
    </dgm:pt>
  </dgm:ptLst>
  <dgm:cxnLst>
    <dgm:cxn modelId="{2EA03A26-2E3C-48E6-921F-E5EEB4FBDEAA}" type="presOf" srcId="{FFA2242B-5642-4187-8D1C-B41F212BF664}" destId="{1C430EE1-07B0-4B97-9EFA-B92B304D9F9D}" srcOrd="0" destOrd="0" presId="urn:microsoft.com/office/officeart/2018/2/layout/IconVerticalSolidList"/>
    <dgm:cxn modelId="{EB033845-BC4B-4F93-B14A-B5D4039291A2}" srcId="{EC94B208-37C2-41F3-A9FB-D426580A973B}" destId="{6CD04D5E-902D-4A90-8183-57BCC8A466EB}" srcOrd="2" destOrd="0" parTransId="{7F6024C3-5082-4781-B0FB-3BC2DECF7254}" sibTransId="{C68F5702-26F4-4EC2-9F65-D73B8418A850}"/>
    <dgm:cxn modelId="{85CB3B6B-17AA-4A56-9C1B-9BC2B4C51DEA}" type="presOf" srcId="{EC94B208-37C2-41F3-A9FB-D426580A973B}" destId="{D1BEB7A3-D9BF-4D58-8481-CE2FDB0A389E}" srcOrd="0" destOrd="0" presId="urn:microsoft.com/office/officeart/2018/2/layout/IconVerticalSolidList"/>
    <dgm:cxn modelId="{48E0B96C-0E1D-4AFF-8A6F-105A9D37DF8A}" srcId="{EC94B208-37C2-41F3-A9FB-D426580A973B}" destId="{6F63F6B7-B8C6-46CF-BD61-B93B13AEDA42}" srcOrd="4" destOrd="0" parTransId="{CCBECF29-A8A1-44ED-AB48-9DE0F123DE21}" sibTransId="{52A75C15-7441-4C80-8B21-4E2F9100DBDE}"/>
    <dgm:cxn modelId="{69DAF14E-066C-4F4B-A256-BB02450FC095}" type="presOf" srcId="{96224939-F17D-41C4-9A19-847DA3ABFE39}" destId="{796E03DE-CFC4-4ABA-BF57-99152383A8F6}" srcOrd="0" destOrd="0" presId="urn:microsoft.com/office/officeart/2018/2/layout/IconVerticalSolidList"/>
    <dgm:cxn modelId="{2C13C97D-FB05-4681-AF2F-7C7006B4DC6B}" srcId="{EC94B208-37C2-41F3-A9FB-D426580A973B}" destId="{2D4013BD-CC94-4716-80B8-9AFD8B29299C}" srcOrd="3" destOrd="0" parTransId="{0D64BD22-098E-4956-9176-F937329FFA46}" sibTransId="{A0BA1585-B14D-46D6-927B-4EF538183258}"/>
    <dgm:cxn modelId="{ADD744BA-B909-479D-86AA-36CF9ABA8569}" type="presOf" srcId="{2D4013BD-CC94-4716-80B8-9AFD8B29299C}" destId="{E2D36B59-6D8E-49D8-A50F-241AFE4FB9E5}" srcOrd="0" destOrd="0" presId="urn:microsoft.com/office/officeart/2018/2/layout/IconVerticalSolidList"/>
    <dgm:cxn modelId="{D12340BC-1541-426F-A933-843599B66975}" type="presOf" srcId="{6CD04D5E-902D-4A90-8183-57BCC8A466EB}" destId="{2BB7C5F9-B805-4C1A-9EEB-9B27A3F35924}" srcOrd="0" destOrd="0" presId="urn:microsoft.com/office/officeart/2018/2/layout/IconVerticalSolidList"/>
    <dgm:cxn modelId="{D5213BC4-2301-4EBE-B65D-4A3F38D7530B}" type="presOf" srcId="{6F63F6B7-B8C6-46CF-BD61-B93B13AEDA42}" destId="{4BF9AB58-FD15-42E2-BD3D-210AB78806DB}" srcOrd="0" destOrd="0" presId="urn:microsoft.com/office/officeart/2018/2/layout/IconVerticalSolidList"/>
    <dgm:cxn modelId="{664FC8D8-3833-414F-98A2-1CB0AA29EE99}" srcId="{EC94B208-37C2-41F3-A9FB-D426580A973B}" destId="{96224939-F17D-41C4-9A19-847DA3ABFE39}" srcOrd="1" destOrd="0" parTransId="{A18EC87F-C699-4707-8D9D-E5F2177CA522}" sibTransId="{7D35A71E-DBC0-48B2-83F4-82D84E6560CC}"/>
    <dgm:cxn modelId="{E2FCC3FD-F7A0-4ACB-977C-43F9314AA918}" srcId="{EC94B208-37C2-41F3-A9FB-D426580A973B}" destId="{FFA2242B-5642-4187-8D1C-B41F212BF664}" srcOrd="0" destOrd="0" parTransId="{F19A303A-987B-4BFF-89E8-C977F202009E}" sibTransId="{F4BB45B8-9CCA-4940-BC03-F1E4EE2608C1}"/>
    <dgm:cxn modelId="{4173AAF7-D8A2-4A32-B690-28EBB1C095B6}" type="presParOf" srcId="{D1BEB7A3-D9BF-4D58-8481-CE2FDB0A389E}" destId="{C9EFF2DE-78D8-48A4-A212-D7283E57E876}" srcOrd="0" destOrd="0" presId="urn:microsoft.com/office/officeart/2018/2/layout/IconVerticalSolidList"/>
    <dgm:cxn modelId="{12E40007-FA43-4270-8F22-757265117BB3}" type="presParOf" srcId="{C9EFF2DE-78D8-48A4-A212-D7283E57E876}" destId="{68587FE7-9EC6-4CF8-812E-00906480E0D4}" srcOrd="0" destOrd="0" presId="urn:microsoft.com/office/officeart/2018/2/layout/IconVerticalSolidList"/>
    <dgm:cxn modelId="{7D0D2B05-9126-4EA7-AD34-429DE9960C5E}" type="presParOf" srcId="{C9EFF2DE-78D8-48A4-A212-D7283E57E876}" destId="{EDA127D7-9EE6-479A-9812-1510DD556779}" srcOrd="1" destOrd="0" presId="urn:microsoft.com/office/officeart/2018/2/layout/IconVerticalSolidList"/>
    <dgm:cxn modelId="{2D82ADC5-310C-472D-B1AB-E39238B88B22}" type="presParOf" srcId="{C9EFF2DE-78D8-48A4-A212-D7283E57E876}" destId="{D44D0269-3DC1-44A2-9F40-635D3394C47F}" srcOrd="2" destOrd="0" presId="urn:microsoft.com/office/officeart/2018/2/layout/IconVerticalSolidList"/>
    <dgm:cxn modelId="{5ADF6E6F-4392-41D6-B23F-E1A43D59F724}" type="presParOf" srcId="{C9EFF2DE-78D8-48A4-A212-D7283E57E876}" destId="{1C430EE1-07B0-4B97-9EFA-B92B304D9F9D}" srcOrd="3" destOrd="0" presId="urn:microsoft.com/office/officeart/2018/2/layout/IconVerticalSolidList"/>
    <dgm:cxn modelId="{B6DF4CEA-0134-4A60-AA8F-6A3946A3432A}" type="presParOf" srcId="{D1BEB7A3-D9BF-4D58-8481-CE2FDB0A389E}" destId="{7E63AFAE-DDD9-40F0-826F-B7709C3E5539}" srcOrd="1" destOrd="0" presId="urn:microsoft.com/office/officeart/2018/2/layout/IconVerticalSolidList"/>
    <dgm:cxn modelId="{B19ADA73-ED7C-474F-B2EF-5E30FD590AFD}" type="presParOf" srcId="{D1BEB7A3-D9BF-4D58-8481-CE2FDB0A389E}" destId="{4F3708C2-474B-4BD7-A58A-5D130BC16B88}" srcOrd="2" destOrd="0" presId="urn:microsoft.com/office/officeart/2018/2/layout/IconVerticalSolidList"/>
    <dgm:cxn modelId="{461A3A44-57AD-45EA-80BB-B714557529B9}" type="presParOf" srcId="{4F3708C2-474B-4BD7-A58A-5D130BC16B88}" destId="{30AFFDA8-A8D1-456C-B8C8-91C945629134}" srcOrd="0" destOrd="0" presId="urn:microsoft.com/office/officeart/2018/2/layout/IconVerticalSolidList"/>
    <dgm:cxn modelId="{532E46CB-B650-487E-9EC7-BF861D58A465}" type="presParOf" srcId="{4F3708C2-474B-4BD7-A58A-5D130BC16B88}" destId="{88A0B532-2745-418E-AF03-F18896CE5367}" srcOrd="1" destOrd="0" presId="urn:microsoft.com/office/officeart/2018/2/layout/IconVerticalSolidList"/>
    <dgm:cxn modelId="{20395773-214E-4018-8475-590C158A1222}" type="presParOf" srcId="{4F3708C2-474B-4BD7-A58A-5D130BC16B88}" destId="{AFBF0320-ACD1-4F54-A6FA-417FB72E0075}" srcOrd="2" destOrd="0" presId="urn:microsoft.com/office/officeart/2018/2/layout/IconVerticalSolidList"/>
    <dgm:cxn modelId="{E672C800-A8D9-4C0F-98FD-308FBBC63506}" type="presParOf" srcId="{4F3708C2-474B-4BD7-A58A-5D130BC16B88}" destId="{796E03DE-CFC4-4ABA-BF57-99152383A8F6}" srcOrd="3" destOrd="0" presId="urn:microsoft.com/office/officeart/2018/2/layout/IconVerticalSolidList"/>
    <dgm:cxn modelId="{AE3D525F-3AF4-4F2A-AA0D-E2C3611B061D}" type="presParOf" srcId="{D1BEB7A3-D9BF-4D58-8481-CE2FDB0A389E}" destId="{2FDF872B-D09A-4B20-9FCE-55C3AB911451}" srcOrd="3" destOrd="0" presId="urn:microsoft.com/office/officeart/2018/2/layout/IconVerticalSolidList"/>
    <dgm:cxn modelId="{6245C2B4-D355-46B0-AF41-302ECF04A1E8}" type="presParOf" srcId="{D1BEB7A3-D9BF-4D58-8481-CE2FDB0A389E}" destId="{D9EE0454-6BD8-4628-9E5D-8C0F67BA6021}" srcOrd="4" destOrd="0" presId="urn:microsoft.com/office/officeart/2018/2/layout/IconVerticalSolidList"/>
    <dgm:cxn modelId="{EF4E09C9-2403-4A17-9636-30489EFD9BA0}" type="presParOf" srcId="{D9EE0454-6BD8-4628-9E5D-8C0F67BA6021}" destId="{D69673C0-8FDD-4750-BE47-B482C034DEF3}" srcOrd="0" destOrd="0" presId="urn:microsoft.com/office/officeart/2018/2/layout/IconVerticalSolidList"/>
    <dgm:cxn modelId="{26BC7959-1077-4DEA-8F51-F9D536607ABF}" type="presParOf" srcId="{D9EE0454-6BD8-4628-9E5D-8C0F67BA6021}" destId="{06B51714-87D0-4703-9D93-5F068E18C200}" srcOrd="1" destOrd="0" presId="urn:microsoft.com/office/officeart/2018/2/layout/IconVerticalSolidList"/>
    <dgm:cxn modelId="{369AC89D-4922-4E71-9F46-98D2D8501272}" type="presParOf" srcId="{D9EE0454-6BD8-4628-9E5D-8C0F67BA6021}" destId="{19574046-11AA-4FBB-864F-8FB7EFAFD91D}" srcOrd="2" destOrd="0" presId="urn:microsoft.com/office/officeart/2018/2/layout/IconVerticalSolidList"/>
    <dgm:cxn modelId="{DFCEE8CD-87CB-4BB8-9DD5-15E75DD28E93}" type="presParOf" srcId="{D9EE0454-6BD8-4628-9E5D-8C0F67BA6021}" destId="{2BB7C5F9-B805-4C1A-9EEB-9B27A3F35924}" srcOrd="3" destOrd="0" presId="urn:microsoft.com/office/officeart/2018/2/layout/IconVerticalSolidList"/>
    <dgm:cxn modelId="{77A10FF6-1F2B-4412-AC95-2D0BCB43BA4B}" type="presParOf" srcId="{D1BEB7A3-D9BF-4D58-8481-CE2FDB0A389E}" destId="{CE6952D0-211E-4D95-872F-A00562566F4B}" srcOrd="5" destOrd="0" presId="urn:microsoft.com/office/officeart/2018/2/layout/IconVerticalSolidList"/>
    <dgm:cxn modelId="{12C9F2D4-9890-4BD0-A194-EFDBD76AA438}" type="presParOf" srcId="{D1BEB7A3-D9BF-4D58-8481-CE2FDB0A389E}" destId="{27E6BFC9-F9D6-44F5-A4F7-A6D202F54186}" srcOrd="6" destOrd="0" presId="urn:microsoft.com/office/officeart/2018/2/layout/IconVerticalSolidList"/>
    <dgm:cxn modelId="{C4DAE835-1E30-4219-9FDF-629C553DE71E}" type="presParOf" srcId="{27E6BFC9-F9D6-44F5-A4F7-A6D202F54186}" destId="{A5E3BD63-CE80-4BC6-AC9D-03F8613DDF32}" srcOrd="0" destOrd="0" presId="urn:microsoft.com/office/officeart/2018/2/layout/IconVerticalSolidList"/>
    <dgm:cxn modelId="{5F30C0A2-6DEC-4436-93A7-4184724463DD}" type="presParOf" srcId="{27E6BFC9-F9D6-44F5-A4F7-A6D202F54186}" destId="{355190CD-74E4-4A71-8A5A-D36CCADC4957}" srcOrd="1" destOrd="0" presId="urn:microsoft.com/office/officeart/2018/2/layout/IconVerticalSolidList"/>
    <dgm:cxn modelId="{C02EE5F8-A2FA-4582-AA2D-781F1269D0BE}" type="presParOf" srcId="{27E6BFC9-F9D6-44F5-A4F7-A6D202F54186}" destId="{A381A647-456E-43BF-9943-3B6C8097C904}" srcOrd="2" destOrd="0" presId="urn:microsoft.com/office/officeart/2018/2/layout/IconVerticalSolidList"/>
    <dgm:cxn modelId="{C1DDE9FE-2DDC-44D2-AA72-6F135FAD7E66}" type="presParOf" srcId="{27E6BFC9-F9D6-44F5-A4F7-A6D202F54186}" destId="{E2D36B59-6D8E-49D8-A50F-241AFE4FB9E5}" srcOrd="3" destOrd="0" presId="urn:microsoft.com/office/officeart/2018/2/layout/IconVerticalSolidList"/>
    <dgm:cxn modelId="{05F34C0B-B195-43C4-A293-6E4CDC2426BF}" type="presParOf" srcId="{D1BEB7A3-D9BF-4D58-8481-CE2FDB0A389E}" destId="{BC38BB75-BAE2-4A3A-9691-7D21246B01F0}" srcOrd="7" destOrd="0" presId="urn:microsoft.com/office/officeart/2018/2/layout/IconVerticalSolidList"/>
    <dgm:cxn modelId="{8560B210-4752-4EB1-8E2A-1420EF6D4DD8}" type="presParOf" srcId="{D1BEB7A3-D9BF-4D58-8481-CE2FDB0A389E}" destId="{C150FCD8-42FF-4952-B68B-0CDC3E39BE94}" srcOrd="8" destOrd="0" presId="urn:microsoft.com/office/officeart/2018/2/layout/IconVerticalSolidList"/>
    <dgm:cxn modelId="{46C61EB9-140D-4489-938B-8C4BC067F468}" type="presParOf" srcId="{C150FCD8-42FF-4952-B68B-0CDC3E39BE94}" destId="{9D1AC1B4-63DF-4F8A-B7DB-D978FB427871}" srcOrd="0" destOrd="0" presId="urn:microsoft.com/office/officeart/2018/2/layout/IconVerticalSolidList"/>
    <dgm:cxn modelId="{EC013654-C869-4D04-9E66-6AEDFB6356F4}" type="presParOf" srcId="{C150FCD8-42FF-4952-B68B-0CDC3E39BE94}" destId="{5C3A0BA0-073C-492F-B02F-4C7C244C56A1}" srcOrd="1" destOrd="0" presId="urn:microsoft.com/office/officeart/2018/2/layout/IconVerticalSolidList"/>
    <dgm:cxn modelId="{449FBAF9-59B5-4F0D-A89F-08F1CD751284}" type="presParOf" srcId="{C150FCD8-42FF-4952-B68B-0CDC3E39BE94}" destId="{DEDB6471-954D-40AA-AB6A-44DC99EABF35}" srcOrd="2" destOrd="0" presId="urn:microsoft.com/office/officeart/2018/2/layout/IconVerticalSolidList"/>
    <dgm:cxn modelId="{09399D92-3DC5-43EE-BFCC-E090B28AD9ED}" type="presParOf" srcId="{C150FCD8-42FF-4952-B68B-0CDC3E39BE94}" destId="{4BF9AB58-FD15-42E2-BD3D-210AB78806DB}"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30F36E5-F036-48BD-8996-8E4D434EF1A2}"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6BB920B7-2B3C-402B-9719-89244703DD02}">
      <dgm:prSet/>
      <dgm:spPr/>
      <dgm:t>
        <a:bodyPr/>
        <a:lstStyle/>
        <a:p>
          <a:r>
            <a:rPr lang="en-GB" dirty="0"/>
            <a:t>The current patient documentation system in our trust has been found to be inconsistent and incomplete, leading to poor compliance with clinical indicators such as medication administration, pre and post treatment blood glucose levels and use of incorrect condition codes. A review of the documentation process revealed that the existing EPCR system was prone to incorrect and incomplete data input and did not allow staff to document the reasons for noncompliance with the bundle.</a:t>
          </a:r>
          <a:endParaRPr lang="en-US" dirty="0"/>
        </a:p>
      </dgm:t>
    </dgm:pt>
    <dgm:pt modelId="{A1D34683-F0F9-44C5-B600-0DE5521A4D5B}" type="parTrans" cxnId="{0F48C1BC-557D-4243-8170-22EC43CF8243}">
      <dgm:prSet/>
      <dgm:spPr/>
      <dgm:t>
        <a:bodyPr/>
        <a:lstStyle/>
        <a:p>
          <a:endParaRPr lang="en-US"/>
        </a:p>
      </dgm:t>
    </dgm:pt>
    <dgm:pt modelId="{00A59564-CE4A-4879-9A70-6C4F10BBB24C}" type="sibTrans" cxnId="{0F48C1BC-557D-4243-8170-22EC43CF8243}">
      <dgm:prSet/>
      <dgm:spPr/>
      <dgm:t>
        <a:bodyPr/>
        <a:lstStyle/>
        <a:p>
          <a:endParaRPr lang="en-US"/>
        </a:p>
      </dgm:t>
    </dgm:pt>
    <dgm:pt modelId="{A2617B13-DD00-4A11-901B-E3C454AAF423}">
      <dgm:prSet/>
      <dgm:spPr/>
      <dgm:t>
        <a:bodyPr/>
        <a:lstStyle/>
        <a:p>
          <a:r>
            <a:rPr lang="en-GB"/>
            <a:t>Frontline ambulance staff, and IT support were involved in identifying the issues and exploring potential solutions.</a:t>
          </a:r>
          <a:endParaRPr lang="en-US"/>
        </a:p>
      </dgm:t>
    </dgm:pt>
    <dgm:pt modelId="{362E5E51-D926-40C1-9CB2-07ED0CC5635B}" type="parTrans" cxnId="{93F70802-EEAA-415D-866D-EAE06BAA931F}">
      <dgm:prSet/>
      <dgm:spPr/>
      <dgm:t>
        <a:bodyPr/>
        <a:lstStyle/>
        <a:p>
          <a:endParaRPr lang="en-US"/>
        </a:p>
      </dgm:t>
    </dgm:pt>
    <dgm:pt modelId="{6254ED48-9064-45BD-8A3A-E0DCB646006A}" type="sibTrans" cxnId="{93F70802-EEAA-415D-866D-EAE06BAA931F}">
      <dgm:prSet/>
      <dgm:spPr/>
      <dgm:t>
        <a:bodyPr/>
        <a:lstStyle/>
        <a:p>
          <a:endParaRPr lang="en-US"/>
        </a:p>
      </dgm:t>
    </dgm:pt>
    <dgm:pt modelId="{ABA9CE72-EC36-43C3-8E61-105B12DF04D9}">
      <dgm:prSet/>
      <dgm:spPr/>
      <dgm:t>
        <a:bodyPr/>
        <a:lstStyle/>
        <a:p>
          <a:r>
            <a:rPr lang="en-GB"/>
            <a:t>The EPCR system has had some minor adjustments to streamline documentation and improve accuracy and compliance with clinical indicators. </a:t>
          </a:r>
          <a:endParaRPr lang="en-US"/>
        </a:p>
      </dgm:t>
    </dgm:pt>
    <dgm:pt modelId="{FA1781E1-3490-48EC-A325-D7AFCA705400}" type="parTrans" cxnId="{E255C3F8-120A-439C-9153-64982DA5DF32}">
      <dgm:prSet/>
      <dgm:spPr/>
      <dgm:t>
        <a:bodyPr/>
        <a:lstStyle/>
        <a:p>
          <a:endParaRPr lang="en-US"/>
        </a:p>
      </dgm:t>
    </dgm:pt>
    <dgm:pt modelId="{7FC13F2A-4ECC-4905-8732-DC3698EBBE81}" type="sibTrans" cxnId="{E255C3F8-120A-439C-9153-64982DA5DF32}">
      <dgm:prSet/>
      <dgm:spPr/>
      <dgm:t>
        <a:bodyPr/>
        <a:lstStyle/>
        <a:p>
          <a:endParaRPr lang="en-US"/>
        </a:p>
      </dgm:t>
    </dgm:pt>
    <dgm:pt modelId="{CEDDEEC9-2BC7-45FF-A68C-3D23C9198A46}" type="pres">
      <dgm:prSet presAssocID="{730F36E5-F036-48BD-8996-8E4D434EF1A2}" presName="Name0" presStyleCnt="0">
        <dgm:presLayoutVars>
          <dgm:dir/>
          <dgm:animLvl val="lvl"/>
          <dgm:resizeHandles val="exact"/>
        </dgm:presLayoutVars>
      </dgm:prSet>
      <dgm:spPr/>
    </dgm:pt>
    <dgm:pt modelId="{4C1E441D-BE5E-4479-B15A-F82AAF4DEA22}" type="pres">
      <dgm:prSet presAssocID="{ABA9CE72-EC36-43C3-8E61-105B12DF04D9}" presName="boxAndChildren" presStyleCnt="0"/>
      <dgm:spPr/>
    </dgm:pt>
    <dgm:pt modelId="{A0A0158A-8989-4376-973B-4A3528752C94}" type="pres">
      <dgm:prSet presAssocID="{ABA9CE72-EC36-43C3-8E61-105B12DF04D9}" presName="parentTextBox" presStyleLbl="node1" presStyleIdx="0" presStyleCnt="3"/>
      <dgm:spPr/>
    </dgm:pt>
    <dgm:pt modelId="{6DDD5313-27C0-4F41-8A94-42B80B418100}" type="pres">
      <dgm:prSet presAssocID="{6254ED48-9064-45BD-8A3A-E0DCB646006A}" presName="sp" presStyleCnt="0"/>
      <dgm:spPr/>
    </dgm:pt>
    <dgm:pt modelId="{233BACBE-59F6-4BBE-BD67-3B9E9CFDE560}" type="pres">
      <dgm:prSet presAssocID="{A2617B13-DD00-4A11-901B-E3C454AAF423}" presName="arrowAndChildren" presStyleCnt="0"/>
      <dgm:spPr/>
    </dgm:pt>
    <dgm:pt modelId="{0D5F1F9F-CB00-4B40-92D0-374EC6DB3AC6}" type="pres">
      <dgm:prSet presAssocID="{A2617B13-DD00-4A11-901B-E3C454AAF423}" presName="parentTextArrow" presStyleLbl="node1" presStyleIdx="1" presStyleCnt="3"/>
      <dgm:spPr/>
    </dgm:pt>
    <dgm:pt modelId="{F067B877-3E95-4BA9-812E-33FFFD63DE08}" type="pres">
      <dgm:prSet presAssocID="{00A59564-CE4A-4879-9A70-6C4F10BBB24C}" presName="sp" presStyleCnt="0"/>
      <dgm:spPr/>
    </dgm:pt>
    <dgm:pt modelId="{B908DB55-7D24-4AB5-A4D0-EADBDB607DFB}" type="pres">
      <dgm:prSet presAssocID="{6BB920B7-2B3C-402B-9719-89244703DD02}" presName="arrowAndChildren" presStyleCnt="0"/>
      <dgm:spPr/>
    </dgm:pt>
    <dgm:pt modelId="{C8F36699-3AA6-4336-8D19-FBB1D625FEC0}" type="pres">
      <dgm:prSet presAssocID="{6BB920B7-2B3C-402B-9719-89244703DD02}" presName="parentTextArrow" presStyleLbl="node1" presStyleIdx="2" presStyleCnt="3"/>
      <dgm:spPr/>
    </dgm:pt>
  </dgm:ptLst>
  <dgm:cxnLst>
    <dgm:cxn modelId="{93F70802-EEAA-415D-866D-EAE06BAA931F}" srcId="{730F36E5-F036-48BD-8996-8E4D434EF1A2}" destId="{A2617B13-DD00-4A11-901B-E3C454AAF423}" srcOrd="1" destOrd="0" parTransId="{362E5E51-D926-40C1-9CB2-07ED0CC5635B}" sibTransId="{6254ED48-9064-45BD-8A3A-E0DCB646006A}"/>
    <dgm:cxn modelId="{CBDD0F30-27D9-4107-92B9-C0A9325998BA}" type="presOf" srcId="{6BB920B7-2B3C-402B-9719-89244703DD02}" destId="{C8F36699-3AA6-4336-8D19-FBB1D625FEC0}" srcOrd="0" destOrd="0" presId="urn:microsoft.com/office/officeart/2005/8/layout/process4"/>
    <dgm:cxn modelId="{E321355B-DFC1-4FAD-80A5-AA73962DC253}" type="presOf" srcId="{A2617B13-DD00-4A11-901B-E3C454AAF423}" destId="{0D5F1F9F-CB00-4B40-92D0-374EC6DB3AC6}" srcOrd="0" destOrd="0" presId="urn:microsoft.com/office/officeart/2005/8/layout/process4"/>
    <dgm:cxn modelId="{B4025C61-758E-4DC8-A431-970A96B5FD3A}" type="presOf" srcId="{730F36E5-F036-48BD-8996-8E4D434EF1A2}" destId="{CEDDEEC9-2BC7-45FF-A68C-3D23C9198A46}" srcOrd="0" destOrd="0" presId="urn:microsoft.com/office/officeart/2005/8/layout/process4"/>
    <dgm:cxn modelId="{0F48C1BC-557D-4243-8170-22EC43CF8243}" srcId="{730F36E5-F036-48BD-8996-8E4D434EF1A2}" destId="{6BB920B7-2B3C-402B-9719-89244703DD02}" srcOrd="0" destOrd="0" parTransId="{A1D34683-F0F9-44C5-B600-0DE5521A4D5B}" sibTransId="{00A59564-CE4A-4879-9A70-6C4F10BBB24C}"/>
    <dgm:cxn modelId="{1EAC3BBE-CBEA-4363-969B-95AF77FF904E}" type="presOf" srcId="{ABA9CE72-EC36-43C3-8E61-105B12DF04D9}" destId="{A0A0158A-8989-4376-973B-4A3528752C94}" srcOrd="0" destOrd="0" presId="urn:microsoft.com/office/officeart/2005/8/layout/process4"/>
    <dgm:cxn modelId="{E255C3F8-120A-439C-9153-64982DA5DF32}" srcId="{730F36E5-F036-48BD-8996-8E4D434EF1A2}" destId="{ABA9CE72-EC36-43C3-8E61-105B12DF04D9}" srcOrd="2" destOrd="0" parTransId="{FA1781E1-3490-48EC-A325-D7AFCA705400}" sibTransId="{7FC13F2A-4ECC-4905-8732-DC3698EBBE81}"/>
    <dgm:cxn modelId="{9272E9F3-F34F-44FD-BA0D-4264D87DFC10}" type="presParOf" srcId="{CEDDEEC9-2BC7-45FF-A68C-3D23C9198A46}" destId="{4C1E441D-BE5E-4479-B15A-F82AAF4DEA22}" srcOrd="0" destOrd="0" presId="urn:microsoft.com/office/officeart/2005/8/layout/process4"/>
    <dgm:cxn modelId="{396509BA-BA39-4213-A553-A28D721C2E82}" type="presParOf" srcId="{4C1E441D-BE5E-4479-B15A-F82AAF4DEA22}" destId="{A0A0158A-8989-4376-973B-4A3528752C94}" srcOrd="0" destOrd="0" presId="urn:microsoft.com/office/officeart/2005/8/layout/process4"/>
    <dgm:cxn modelId="{C29F9420-A4EB-4930-BC05-FD9B717689EE}" type="presParOf" srcId="{CEDDEEC9-2BC7-45FF-A68C-3D23C9198A46}" destId="{6DDD5313-27C0-4F41-8A94-42B80B418100}" srcOrd="1" destOrd="0" presId="urn:microsoft.com/office/officeart/2005/8/layout/process4"/>
    <dgm:cxn modelId="{2C6B444F-ABA4-4BD6-BC8A-31EF73CF6CE2}" type="presParOf" srcId="{CEDDEEC9-2BC7-45FF-A68C-3D23C9198A46}" destId="{233BACBE-59F6-4BBE-BD67-3B9E9CFDE560}" srcOrd="2" destOrd="0" presId="urn:microsoft.com/office/officeart/2005/8/layout/process4"/>
    <dgm:cxn modelId="{5CE09C6B-C12C-47E9-B35E-42141A12FD10}" type="presParOf" srcId="{233BACBE-59F6-4BBE-BD67-3B9E9CFDE560}" destId="{0D5F1F9F-CB00-4B40-92D0-374EC6DB3AC6}" srcOrd="0" destOrd="0" presId="urn:microsoft.com/office/officeart/2005/8/layout/process4"/>
    <dgm:cxn modelId="{2491BF70-DB95-431A-940B-682E30CF82CC}" type="presParOf" srcId="{CEDDEEC9-2BC7-45FF-A68C-3D23C9198A46}" destId="{F067B877-3E95-4BA9-812E-33FFFD63DE08}" srcOrd="3" destOrd="0" presId="urn:microsoft.com/office/officeart/2005/8/layout/process4"/>
    <dgm:cxn modelId="{94FB1E63-F4CB-4D0E-94CC-E55C8D13DF52}" type="presParOf" srcId="{CEDDEEC9-2BC7-45FF-A68C-3D23C9198A46}" destId="{B908DB55-7D24-4AB5-A4D0-EADBDB607DFB}" srcOrd="4" destOrd="0" presId="urn:microsoft.com/office/officeart/2005/8/layout/process4"/>
    <dgm:cxn modelId="{071AEC25-C224-4085-AD88-D186689BDAA5}" type="presParOf" srcId="{B908DB55-7D24-4AB5-A4D0-EADBDB607DFB}" destId="{C8F36699-3AA6-4336-8D19-FBB1D625FEC0}"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65EF964-45F3-4772-8070-9600ABC1C5E0}"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14C51FB2-6471-437B-ACB7-D8B4A17E09EA}">
      <dgm:prSet/>
      <dgm:spPr/>
      <dgm:t>
        <a:bodyPr/>
        <a:lstStyle/>
        <a:p>
          <a:r>
            <a:rPr lang="en-GB"/>
            <a:t>The inefficiencies of the current EPCR system was causing incomplete patient data entry which affected the timely update and accurate recording of clinical indicators. This in turn impacted the safety and quality of patient care. This affected both regulatory compliance and the precision of clinical indicators.</a:t>
          </a:r>
          <a:endParaRPr lang="en-US"/>
        </a:p>
      </dgm:t>
    </dgm:pt>
    <dgm:pt modelId="{7B958C44-708D-4AA5-B5E5-69275A97F0B3}" type="parTrans" cxnId="{D3E4C249-21AA-45FE-B652-231B1A03FEA9}">
      <dgm:prSet/>
      <dgm:spPr/>
      <dgm:t>
        <a:bodyPr/>
        <a:lstStyle/>
        <a:p>
          <a:endParaRPr lang="en-US"/>
        </a:p>
      </dgm:t>
    </dgm:pt>
    <dgm:pt modelId="{7AB73C9C-65DD-4501-9771-5B2792D529CE}" type="sibTrans" cxnId="{D3E4C249-21AA-45FE-B652-231B1A03FEA9}">
      <dgm:prSet/>
      <dgm:spPr/>
      <dgm:t>
        <a:bodyPr/>
        <a:lstStyle/>
        <a:p>
          <a:endParaRPr lang="en-US"/>
        </a:p>
      </dgm:t>
    </dgm:pt>
    <dgm:pt modelId="{827BDA39-ADC1-45DD-8130-444B12FA588B}">
      <dgm:prSet/>
      <dgm:spPr/>
      <dgm:t>
        <a:bodyPr/>
        <a:lstStyle/>
        <a:p>
          <a:r>
            <a:rPr lang="en-GB" dirty="0"/>
            <a:t>Inadequate documentation procedures led to poorer patient outcomes, a higher risk of mistakes, and difficulties adhering to policies. With the recent move to funding and commissioning based on clinical indicators this could have a significant negative financial impact on the service.</a:t>
          </a:r>
          <a:endParaRPr lang="en-US" dirty="0"/>
        </a:p>
      </dgm:t>
    </dgm:pt>
    <dgm:pt modelId="{14DA15FE-3E6F-4C7C-A0B4-B41EA1EE84DA}" type="parTrans" cxnId="{AB6DA142-E3C8-4F5C-8537-8E6AF85511EB}">
      <dgm:prSet/>
      <dgm:spPr/>
      <dgm:t>
        <a:bodyPr/>
        <a:lstStyle/>
        <a:p>
          <a:endParaRPr lang="en-US"/>
        </a:p>
      </dgm:t>
    </dgm:pt>
    <dgm:pt modelId="{9469749B-B889-4607-AB3C-96DB3CC9893D}" type="sibTrans" cxnId="{AB6DA142-E3C8-4F5C-8537-8E6AF85511EB}">
      <dgm:prSet/>
      <dgm:spPr/>
      <dgm:t>
        <a:bodyPr/>
        <a:lstStyle/>
        <a:p>
          <a:endParaRPr lang="en-US"/>
        </a:p>
      </dgm:t>
    </dgm:pt>
    <dgm:pt modelId="{BCE690CE-3C78-4F05-B97E-FFC7732EDD9E}" type="pres">
      <dgm:prSet presAssocID="{365EF964-45F3-4772-8070-9600ABC1C5E0}" presName="hierChild1" presStyleCnt="0">
        <dgm:presLayoutVars>
          <dgm:chPref val="1"/>
          <dgm:dir/>
          <dgm:animOne val="branch"/>
          <dgm:animLvl val="lvl"/>
          <dgm:resizeHandles/>
        </dgm:presLayoutVars>
      </dgm:prSet>
      <dgm:spPr/>
    </dgm:pt>
    <dgm:pt modelId="{97885565-A35A-4B41-A64F-30B36634D8FE}" type="pres">
      <dgm:prSet presAssocID="{14C51FB2-6471-437B-ACB7-D8B4A17E09EA}" presName="hierRoot1" presStyleCnt="0"/>
      <dgm:spPr/>
    </dgm:pt>
    <dgm:pt modelId="{240C105D-1747-4970-BEDC-264C6CAEFF90}" type="pres">
      <dgm:prSet presAssocID="{14C51FB2-6471-437B-ACB7-D8B4A17E09EA}" presName="composite" presStyleCnt="0"/>
      <dgm:spPr/>
    </dgm:pt>
    <dgm:pt modelId="{F404876B-4622-4E08-9D20-663C68B212F2}" type="pres">
      <dgm:prSet presAssocID="{14C51FB2-6471-437B-ACB7-D8B4A17E09EA}" presName="background" presStyleLbl="node0" presStyleIdx="0" presStyleCnt="2"/>
      <dgm:spPr/>
    </dgm:pt>
    <dgm:pt modelId="{22BB029C-A295-4816-BB57-21E73ED0B6D7}" type="pres">
      <dgm:prSet presAssocID="{14C51FB2-6471-437B-ACB7-D8B4A17E09EA}" presName="text" presStyleLbl="fgAcc0" presStyleIdx="0" presStyleCnt="2">
        <dgm:presLayoutVars>
          <dgm:chPref val="3"/>
        </dgm:presLayoutVars>
      </dgm:prSet>
      <dgm:spPr/>
    </dgm:pt>
    <dgm:pt modelId="{68C40E04-D612-42F1-8621-0993C85E1837}" type="pres">
      <dgm:prSet presAssocID="{14C51FB2-6471-437B-ACB7-D8B4A17E09EA}" presName="hierChild2" presStyleCnt="0"/>
      <dgm:spPr/>
    </dgm:pt>
    <dgm:pt modelId="{B7B1523F-107B-4D3F-9428-B36ED2FE2EBB}" type="pres">
      <dgm:prSet presAssocID="{827BDA39-ADC1-45DD-8130-444B12FA588B}" presName="hierRoot1" presStyleCnt="0"/>
      <dgm:spPr/>
    </dgm:pt>
    <dgm:pt modelId="{24EA155F-0507-4E7D-A3A8-9C8CBF7DF3F3}" type="pres">
      <dgm:prSet presAssocID="{827BDA39-ADC1-45DD-8130-444B12FA588B}" presName="composite" presStyleCnt="0"/>
      <dgm:spPr/>
    </dgm:pt>
    <dgm:pt modelId="{FCF1216C-2CDC-4C6C-AD34-4F13EA77A1B0}" type="pres">
      <dgm:prSet presAssocID="{827BDA39-ADC1-45DD-8130-444B12FA588B}" presName="background" presStyleLbl="node0" presStyleIdx="1" presStyleCnt="2"/>
      <dgm:spPr/>
    </dgm:pt>
    <dgm:pt modelId="{2362F1E3-FE89-471C-A5A9-0AF453B705F5}" type="pres">
      <dgm:prSet presAssocID="{827BDA39-ADC1-45DD-8130-444B12FA588B}" presName="text" presStyleLbl="fgAcc0" presStyleIdx="1" presStyleCnt="2">
        <dgm:presLayoutVars>
          <dgm:chPref val="3"/>
        </dgm:presLayoutVars>
      </dgm:prSet>
      <dgm:spPr/>
    </dgm:pt>
    <dgm:pt modelId="{1E8B0F51-64B9-4FDB-871D-094D22BFA064}" type="pres">
      <dgm:prSet presAssocID="{827BDA39-ADC1-45DD-8130-444B12FA588B}" presName="hierChild2" presStyleCnt="0"/>
      <dgm:spPr/>
    </dgm:pt>
  </dgm:ptLst>
  <dgm:cxnLst>
    <dgm:cxn modelId="{F44EEA01-0860-4F7F-8C25-0523674224C9}" type="presOf" srcId="{14C51FB2-6471-437B-ACB7-D8B4A17E09EA}" destId="{22BB029C-A295-4816-BB57-21E73ED0B6D7}" srcOrd="0" destOrd="0" presId="urn:microsoft.com/office/officeart/2005/8/layout/hierarchy1"/>
    <dgm:cxn modelId="{9BA8C21A-552A-4D18-8F40-77D8250FEEE4}" type="presOf" srcId="{365EF964-45F3-4772-8070-9600ABC1C5E0}" destId="{BCE690CE-3C78-4F05-B97E-FFC7732EDD9E}" srcOrd="0" destOrd="0" presId="urn:microsoft.com/office/officeart/2005/8/layout/hierarchy1"/>
    <dgm:cxn modelId="{E0DCBF36-6276-4040-B2B0-95B11B7862D7}" type="presOf" srcId="{827BDA39-ADC1-45DD-8130-444B12FA588B}" destId="{2362F1E3-FE89-471C-A5A9-0AF453B705F5}" srcOrd="0" destOrd="0" presId="urn:microsoft.com/office/officeart/2005/8/layout/hierarchy1"/>
    <dgm:cxn modelId="{AB6DA142-E3C8-4F5C-8537-8E6AF85511EB}" srcId="{365EF964-45F3-4772-8070-9600ABC1C5E0}" destId="{827BDA39-ADC1-45DD-8130-444B12FA588B}" srcOrd="1" destOrd="0" parTransId="{14DA15FE-3E6F-4C7C-A0B4-B41EA1EE84DA}" sibTransId="{9469749B-B889-4607-AB3C-96DB3CC9893D}"/>
    <dgm:cxn modelId="{D3E4C249-21AA-45FE-B652-231B1A03FEA9}" srcId="{365EF964-45F3-4772-8070-9600ABC1C5E0}" destId="{14C51FB2-6471-437B-ACB7-D8B4A17E09EA}" srcOrd="0" destOrd="0" parTransId="{7B958C44-708D-4AA5-B5E5-69275A97F0B3}" sibTransId="{7AB73C9C-65DD-4501-9771-5B2792D529CE}"/>
    <dgm:cxn modelId="{0C6AC968-735E-44C7-B4BF-A7BBABE53409}" type="presParOf" srcId="{BCE690CE-3C78-4F05-B97E-FFC7732EDD9E}" destId="{97885565-A35A-4B41-A64F-30B36634D8FE}" srcOrd="0" destOrd="0" presId="urn:microsoft.com/office/officeart/2005/8/layout/hierarchy1"/>
    <dgm:cxn modelId="{1BCCE74E-2C36-4199-8BA8-244F494526F0}" type="presParOf" srcId="{97885565-A35A-4B41-A64F-30B36634D8FE}" destId="{240C105D-1747-4970-BEDC-264C6CAEFF90}" srcOrd="0" destOrd="0" presId="urn:microsoft.com/office/officeart/2005/8/layout/hierarchy1"/>
    <dgm:cxn modelId="{A36146D0-5D2A-4F6F-8DFB-3744E1BFDAFE}" type="presParOf" srcId="{240C105D-1747-4970-BEDC-264C6CAEFF90}" destId="{F404876B-4622-4E08-9D20-663C68B212F2}" srcOrd="0" destOrd="0" presId="urn:microsoft.com/office/officeart/2005/8/layout/hierarchy1"/>
    <dgm:cxn modelId="{3E72B864-6656-4ED0-B8BE-BA4A65EF7E7B}" type="presParOf" srcId="{240C105D-1747-4970-BEDC-264C6CAEFF90}" destId="{22BB029C-A295-4816-BB57-21E73ED0B6D7}" srcOrd="1" destOrd="0" presId="urn:microsoft.com/office/officeart/2005/8/layout/hierarchy1"/>
    <dgm:cxn modelId="{1816D013-AB3B-4707-A38C-B91C83B3E188}" type="presParOf" srcId="{97885565-A35A-4B41-A64F-30B36634D8FE}" destId="{68C40E04-D612-42F1-8621-0993C85E1837}" srcOrd="1" destOrd="0" presId="urn:microsoft.com/office/officeart/2005/8/layout/hierarchy1"/>
    <dgm:cxn modelId="{D45EF74E-AAA3-475E-A8DB-8FF4E0942F09}" type="presParOf" srcId="{BCE690CE-3C78-4F05-B97E-FFC7732EDD9E}" destId="{B7B1523F-107B-4D3F-9428-B36ED2FE2EBB}" srcOrd="1" destOrd="0" presId="urn:microsoft.com/office/officeart/2005/8/layout/hierarchy1"/>
    <dgm:cxn modelId="{6B48687A-C245-4199-BBA1-C91504D31208}" type="presParOf" srcId="{B7B1523F-107B-4D3F-9428-B36ED2FE2EBB}" destId="{24EA155F-0507-4E7D-A3A8-9C8CBF7DF3F3}" srcOrd="0" destOrd="0" presId="urn:microsoft.com/office/officeart/2005/8/layout/hierarchy1"/>
    <dgm:cxn modelId="{7B64DC09-04D9-49EB-B580-1F4030AB2EAD}" type="presParOf" srcId="{24EA155F-0507-4E7D-A3A8-9C8CBF7DF3F3}" destId="{FCF1216C-2CDC-4C6C-AD34-4F13EA77A1B0}" srcOrd="0" destOrd="0" presId="urn:microsoft.com/office/officeart/2005/8/layout/hierarchy1"/>
    <dgm:cxn modelId="{C324ED75-01E9-4C0D-A56A-EAD40410A451}" type="presParOf" srcId="{24EA155F-0507-4E7D-A3A8-9C8CBF7DF3F3}" destId="{2362F1E3-FE89-471C-A5A9-0AF453B705F5}" srcOrd="1" destOrd="0" presId="urn:microsoft.com/office/officeart/2005/8/layout/hierarchy1"/>
    <dgm:cxn modelId="{A12A9461-52D7-4067-BFE3-B3B7BD9D7B74}" type="presParOf" srcId="{B7B1523F-107B-4D3F-9428-B36ED2FE2EBB}" destId="{1E8B0F51-64B9-4FDB-871D-094D22BFA064}"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9AF852-1299-4280-A9D3-DF5A33E0ED1E}">
      <dsp:nvSpPr>
        <dsp:cNvPr id="0" name=""/>
        <dsp:cNvSpPr/>
      </dsp:nvSpPr>
      <dsp:spPr>
        <a:xfrm>
          <a:off x="0" y="290591"/>
          <a:ext cx="6545199" cy="378000"/>
        </a:xfrm>
        <a:prstGeom prst="rect">
          <a:avLst/>
        </a:prstGeom>
        <a:solidFill>
          <a:schemeClr val="lt1">
            <a:alpha val="90000"/>
            <a:hueOff val="0"/>
            <a:satOff val="0"/>
            <a:lumOff val="0"/>
            <a:alphaOff val="0"/>
          </a:schemeClr>
        </a:solidFill>
        <a:ln w="9525" cap="rnd"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B2F83FC8-2709-48E1-B12E-4796713AD777}">
      <dsp:nvSpPr>
        <dsp:cNvPr id="0" name=""/>
        <dsp:cNvSpPr/>
      </dsp:nvSpPr>
      <dsp:spPr>
        <a:xfrm>
          <a:off x="327259" y="69191"/>
          <a:ext cx="4581639" cy="442800"/>
        </a:xfrm>
        <a:prstGeom prst="roundRect">
          <a:avLst/>
        </a:prstGeom>
        <a:gradFill rotWithShape="0">
          <a:gsLst>
            <a:gs pos="0">
              <a:schemeClr val="accent5">
                <a:hueOff val="0"/>
                <a:satOff val="0"/>
                <a:lumOff val="0"/>
                <a:alphaOff val="0"/>
                <a:tint val="98000"/>
                <a:lumMod val="100000"/>
              </a:schemeClr>
            </a:gs>
            <a:gs pos="100000">
              <a:schemeClr val="accent5">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3175" tIns="0" rIns="173175" bIns="0" numCol="1" spcCol="1270" anchor="ctr" anchorCtr="0">
          <a:noAutofit/>
        </a:bodyPr>
        <a:lstStyle/>
        <a:p>
          <a:pPr marL="0" lvl="0" indent="0" algn="l" defTabSz="666750">
            <a:lnSpc>
              <a:spcPct val="90000"/>
            </a:lnSpc>
            <a:spcBef>
              <a:spcPct val="0"/>
            </a:spcBef>
            <a:spcAft>
              <a:spcPct val="35000"/>
            </a:spcAft>
            <a:buNone/>
          </a:pPr>
          <a:r>
            <a:rPr lang="en-GB" sz="1500" kern="1200"/>
            <a:t>Introduction</a:t>
          </a:r>
          <a:endParaRPr lang="en-US" sz="1500" kern="1200"/>
        </a:p>
      </dsp:txBody>
      <dsp:txXfrm>
        <a:off x="348875" y="90807"/>
        <a:ext cx="4538407" cy="399568"/>
      </dsp:txXfrm>
    </dsp:sp>
    <dsp:sp modelId="{1FE50A2C-A806-444B-9477-931733F0B6FB}">
      <dsp:nvSpPr>
        <dsp:cNvPr id="0" name=""/>
        <dsp:cNvSpPr/>
      </dsp:nvSpPr>
      <dsp:spPr>
        <a:xfrm>
          <a:off x="0" y="970991"/>
          <a:ext cx="6545199" cy="378000"/>
        </a:xfrm>
        <a:prstGeom prst="rect">
          <a:avLst/>
        </a:prstGeom>
        <a:solidFill>
          <a:schemeClr val="lt1">
            <a:alpha val="90000"/>
            <a:hueOff val="0"/>
            <a:satOff val="0"/>
            <a:lumOff val="0"/>
            <a:alphaOff val="0"/>
          </a:schemeClr>
        </a:solidFill>
        <a:ln w="9525" cap="rnd" cmpd="sng" algn="ctr">
          <a:solidFill>
            <a:schemeClr val="accent5">
              <a:hueOff val="-334156"/>
              <a:satOff val="184"/>
              <a:lumOff val="882"/>
              <a:alphaOff val="0"/>
            </a:schemeClr>
          </a:solidFill>
          <a:prstDash val="solid"/>
        </a:ln>
        <a:effectLst/>
      </dsp:spPr>
      <dsp:style>
        <a:lnRef idx="1">
          <a:scrgbClr r="0" g="0" b="0"/>
        </a:lnRef>
        <a:fillRef idx="1">
          <a:scrgbClr r="0" g="0" b="0"/>
        </a:fillRef>
        <a:effectRef idx="0">
          <a:scrgbClr r="0" g="0" b="0"/>
        </a:effectRef>
        <a:fontRef idx="minor"/>
      </dsp:style>
    </dsp:sp>
    <dsp:sp modelId="{6F4584DF-041C-4038-BB87-ACF9998A6B75}">
      <dsp:nvSpPr>
        <dsp:cNvPr id="0" name=""/>
        <dsp:cNvSpPr/>
      </dsp:nvSpPr>
      <dsp:spPr>
        <a:xfrm>
          <a:off x="327259" y="749591"/>
          <a:ext cx="4581639" cy="442800"/>
        </a:xfrm>
        <a:prstGeom prst="roundRect">
          <a:avLst/>
        </a:prstGeom>
        <a:gradFill rotWithShape="0">
          <a:gsLst>
            <a:gs pos="0">
              <a:schemeClr val="accent5">
                <a:hueOff val="-334156"/>
                <a:satOff val="184"/>
                <a:lumOff val="882"/>
                <a:alphaOff val="0"/>
                <a:tint val="98000"/>
                <a:lumMod val="100000"/>
              </a:schemeClr>
            </a:gs>
            <a:gs pos="100000">
              <a:schemeClr val="accent5">
                <a:hueOff val="-334156"/>
                <a:satOff val="184"/>
                <a:lumOff val="882"/>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3175" tIns="0" rIns="173175" bIns="0" numCol="1" spcCol="1270" anchor="ctr" anchorCtr="0">
          <a:noAutofit/>
        </a:bodyPr>
        <a:lstStyle/>
        <a:p>
          <a:pPr marL="0" lvl="0" indent="0" algn="l" defTabSz="666750">
            <a:lnSpc>
              <a:spcPct val="90000"/>
            </a:lnSpc>
            <a:spcBef>
              <a:spcPct val="0"/>
            </a:spcBef>
            <a:spcAft>
              <a:spcPct val="35000"/>
            </a:spcAft>
            <a:buNone/>
          </a:pPr>
          <a:r>
            <a:rPr lang="en-GB" sz="1500" kern="1200" dirty="0"/>
            <a:t>Rationale</a:t>
          </a:r>
          <a:endParaRPr lang="en-US" sz="1500" kern="1200" dirty="0"/>
        </a:p>
      </dsp:txBody>
      <dsp:txXfrm>
        <a:off x="348875" y="771207"/>
        <a:ext cx="4538407" cy="399568"/>
      </dsp:txXfrm>
    </dsp:sp>
    <dsp:sp modelId="{F59BDB4B-F3BA-4C4A-A25F-47142EC79A7C}">
      <dsp:nvSpPr>
        <dsp:cNvPr id="0" name=""/>
        <dsp:cNvSpPr/>
      </dsp:nvSpPr>
      <dsp:spPr>
        <a:xfrm>
          <a:off x="0" y="1651391"/>
          <a:ext cx="6545199" cy="378000"/>
        </a:xfrm>
        <a:prstGeom prst="rect">
          <a:avLst/>
        </a:prstGeom>
        <a:solidFill>
          <a:schemeClr val="lt1">
            <a:alpha val="90000"/>
            <a:hueOff val="0"/>
            <a:satOff val="0"/>
            <a:lumOff val="0"/>
            <a:alphaOff val="0"/>
          </a:schemeClr>
        </a:solidFill>
        <a:ln w="9525" cap="rnd" cmpd="sng" algn="ctr">
          <a:solidFill>
            <a:schemeClr val="accent5">
              <a:hueOff val="-668312"/>
              <a:satOff val="367"/>
              <a:lumOff val="1765"/>
              <a:alphaOff val="0"/>
            </a:schemeClr>
          </a:solidFill>
          <a:prstDash val="solid"/>
        </a:ln>
        <a:effectLst/>
      </dsp:spPr>
      <dsp:style>
        <a:lnRef idx="1">
          <a:scrgbClr r="0" g="0" b="0"/>
        </a:lnRef>
        <a:fillRef idx="1">
          <a:scrgbClr r="0" g="0" b="0"/>
        </a:fillRef>
        <a:effectRef idx="0">
          <a:scrgbClr r="0" g="0" b="0"/>
        </a:effectRef>
        <a:fontRef idx="minor"/>
      </dsp:style>
    </dsp:sp>
    <dsp:sp modelId="{2EDB6C2F-CEA4-48DF-8F9C-5103C930F9AC}">
      <dsp:nvSpPr>
        <dsp:cNvPr id="0" name=""/>
        <dsp:cNvSpPr/>
      </dsp:nvSpPr>
      <dsp:spPr>
        <a:xfrm>
          <a:off x="327259" y="1429991"/>
          <a:ext cx="4581639" cy="442800"/>
        </a:xfrm>
        <a:prstGeom prst="roundRect">
          <a:avLst/>
        </a:prstGeom>
        <a:gradFill rotWithShape="0">
          <a:gsLst>
            <a:gs pos="0">
              <a:schemeClr val="accent5">
                <a:hueOff val="-668312"/>
                <a:satOff val="367"/>
                <a:lumOff val="1765"/>
                <a:alphaOff val="0"/>
                <a:tint val="98000"/>
                <a:lumMod val="100000"/>
              </a:schemeClr>
            </a:gs>
            <a:gs pos="100000">
              <a:schemeClr val="accent5">
                <a:hueOff val="-668312"/>
                <a:satOff val="367"/>
                <a:lumOff val="1765"/>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3175" tIns="0" rIns="173175" bIns="0" numCol="1" spcCol="1270" anchor="ctr" anchorCtr="0">
          <a:noAutofit/>
        </a:bodyPr>
        <a:lstStyle/>
        <a:p>
          <a:pPr marL="0" lvl="0" indent="0" algn="l" defTabSz="666750">
            <a:lnSpc>
              <a:spcPct val="90000"/>
            </a:lnSpc>
            <a:spcBef>
              <a:spcPct val="0"/>
            </a:spcBef>
            <a:spcAft>
              <a:spcPct val="35000"/>
            </a:spcAft>
            <a:buNone/>
          </a:pPr>
          <a:r>
            <a:rPr lang="en-US" sz="1500" kern="1200" dirty="0"/>
            <a:t>SOAR Analysis</a:t>
          </a:r>
        </a:p>
      </dsp:txBody>
      <dsp:txXfrm>
        <a:off x="348875" y="1451607"/>
        <a:ext cx="4538407" cy="399568"/>
      </dsp:txXfrm>
    </dsp:sp>
    <dsp:sp modelId="{DFA4F2E9-FD46-4985-961D-EDCB68217543}">
      <dsp:nvSpPr>
        <dsp:cNvPr id="0" name=""/>
        <dsp:cNvSpPr/>
      </dsp:nvSpPr>
      <dsp:spPr>
        <a:xfrm>
          <a:off x="0" y="2331791"/>
          <a:ext cx="6545199" cy="378000"/>
        </a:xfrm>
        <a:prstGeom prst="rect">
          <a:avLst/>
        </a:prstGeom>
        <a:solidFill>
          <a:schemeClr val="lt1">
            <a:alpha val="90000"/>
            <a:hueOff val="0"/>
            <a:satOff val="0"/>
            <a:lumOff val="0"/>
            <a:alphaOff val="0"/>
          </a:schemeClr>
        </a:solidFill>
        <a:ln w="9525" cap="rnd" cmpd="sng" algn="ctr">
          <a:solidFill>
            <a:schemeClr val="accent5">
              <a:hueOff val="-1002469"/>
              <a:satOff val="551"/>
              <a:lumOff val="2647"/>
              <a:alphaOff val="0"/>
            </a:schemeClr>
          </a:solidFill>
          <a:prstDash val="solid"/>
        </a:ln>
        <a:effectLst/>
      </dsp:spPr>
      <dsp:style>
        <a:lnRef idx="1">
          <a:scrgbClr r="0" g="0" b="0"/>
        </a:lnRef>
        <a:fillRef idx="1">
          <a:scrgbClr r="0" g="0" b="0"/>
        </a:fillRef>
        <a:effectRef idx="0">
          <a:scrgbClr r="0" g="0" b="0"/>
        </a:effectRef>
        <a:fontRef idx="minor"/>
      </dsp:style>
    </dsp:sp>
    <dsp:sp modelId="{5CD44FDE-2004-47D0-B93A-57B6E7E82E4A}">
      <dsp:nvSpPr>
        <dsp:cNvPr id="0" name=""/>
        <dsp:cNvSpPr/>
      </dsp:nvSpPr>
      <dsp:spPr>
        <a:xfrm>
          <a:off x="327259" y="2110391"/>
          <a:ext cx="4581639" cy="442800"/>
        </a:xfrm>
        <a:prstGeom prst="roundRect">
          <a:avLst/>
        </a:prstGeom>
        <a:gradFill rotWithShape="0">
          <a:gsLst>
            <a:gs pos="0">
              <a:schemeClr val="accent5">
                <a:hueOff val="-1002469"/>
                <a:satOff val="551"/>
                <a:lumOff val="2647"/>
                <a:alphaOff val="0"/>
                <a:tint val="98000"/>
                <a:lumMod val="100000"/>
              </a:schemeClr>
            </a:gs>
            <a:gs pos="100000">
              <a:schemeClr val="accent5">
                <a:hueOff val="-1002469"/>
                <a:satOff val="551"/>
                <a:lumOff val="2647"/>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3175" tIns="0" rIns="173175" bIns="0" numCol="1" spcCol="1270" anchor="ctr" anchorCtr="0">
          <a:noAutofit/>
        </a:bodyPr>
        <a:lstStyle/>
        <a:p>
          <a:pPr marL="0" lvl="0" indent="0" algn="l" defTabSz="666750">
            <a:lnSpc>
              <a:spcPct val="90000"/>
            </a:lnSpc>
            <a:spcBef>
              <a:spcPct val="0"/>
            </a:spcBef>
            <a:spcAft>
              <a:spcPct val="35000"/>
            </a:spcAft>
            <a:buNone/>
          </a:pPr>
          <a:r>
            <a:rPr lang="en-US" sz="1500" kern="1200" dirty="0"/>
            <a:t>Change Model</a:t>
          </a:r>
        </a:p>
      </dsp:txBody>
      <dsp:txXfrm>
        <a:off x="348875" y="2132007"/>
        <a:ext cx="4538407" cy="399568"/>
      </dsp:txXfrm>
    </dsp:sp>
    <dsp:sp modelId="{56DBCFB0-99A6-4423-BE7F-21566224ABA0}">
      <dsp:nvSpPr>
        <dsp:cNvPr id="0" name=""/>
        <dsp:cNvSpPr/>
      </dsp:nvSpPr>
      <dsp:spPr>
        <a:xfrm>
          <a:off x="0" y="3012191"/>
          <a:ext cx="6545199" cy="378000"/>
        </a:xfrm>
        <a:prstGeom prst="rect">
          <a:avLst/>
        </a:prstGeom>
        <a:solidFill>
          <a:schemeClr val="lt1">
            <a:alpha val="90000"/>
            <a:hueOff val="0"/>
            <a:satOff val="0"/>
            <a:lumOff val="0"/>
            <a:alphaOff val="0"/>
          </a:schemeClr>
        </a:solidFill>
        <a:ln w="9525" cap="rnd" cmpd="sng" algn="ctr">
          <a:solidFill>
            <a:schemeClr val="accent5">
              <a:hueOff val="-1336625"/>
              <a:satOff val="735"/>
              <a:lumOff val="3529"/>
              <a:alphaOff val="0"/>
            </a:schemeClr>
          </a:solidFill>
          <a:prstDash val="solid"/>
        </a:ln>
        <a:effectLst/>
      </dsp:spPr>
      <dsp:style>
        <a:lnRef idx="1">
          <a:scrgbClr r="0" g="0" b="0"/>
        </a:lnRef>
        <a:fillRef idx="1">
          <a:scrgbClr r="0" g="0" b="0"/>
        </a:fillRef>
        <a:effectRef idx="0">
          <a:scrgbClr r="0" g="0" b="0"/>
        </a:effectRef>
        <a:fontRef idx="minor"/>
      </dsp:style>
    </dsp:sp>
    <dsp:sp modelId="{5C0BFB6E-E6DB-44FA-9684-543B818A21FD}">
      <dsp:nvSpPr>
        <dsp:cNvPr id="0" name=""/>
        <dsp:cNvSpPr/>
      </dsp:nvSpPr>
      <dsp:spPr>
        <a:xfrm>
          <a:off x="327259" y="2790791"/>
          <a:ext cx="4581639" cy="442800"/>
        </a:xfrm>
        <a:prstGeom prst="roundRect">
          <a:avLst/>
        </a:prstGeom>
        <a:gradFill rotWithShape="0">
          <a:gsLst>
            <a:gs pos="0">
              <a:schemeClr val="accent5">
                <a:hueOff val="-1336625"/>
                <a:satOff val="735"/>
                <a:lumOff val="3529"/>
                <a:alphaOff val="0"/>
                <a:tint val="98000"/>
                <a:lumMod val="100000"/>
              </a:schemeClr>
            </a:gs>
            <a:gs pos="100000">
              <a:schemeClr val="accent5">
                <a:hueOff val="-1336625"/>
                <a:satOff val="735"/>
                <a:lumOff val="3529"/>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3175" tIns="0" rIns="173175" bIns="0" numCol="1" spcCol="1270" anchor="ctr" anchorCtr="0">
          <a:noAutofit/>
        </a:bodyPr>
        <a:lstStyle/>
        <a:p>
          <a:pPr marL="0" lvl="0" indent="0" algn="l" defTabSz="666750">
            <a:lnSpc>
              <a:spcPct val="90000"/>
            </a:lnSpc>
            <a:spcBef>
              <a:spcPct val="0"/>
            </a:spcBef>
            <a:spcAft>
              <a:spcPct val="35000"/>
            </a:spcAft>
            <a:buNone/>
          </a:pPr>
          <a:r>
            <a:rPr lang="en-GB" sz="1500" kern="1200"/>
            <a:t>Barriers </a:t>
          </a:r>
          <a:endParaRPr lang="en-US" sz="1500" kern="1200"/>
        </a:p>
      </dsp:txBody>
      <dsp:txXfrm>
        <a:off x="348875" y="2812407"/>
        <a:ext cx="4538407" cy="399568"/>
      </dsp:txXfrm>
    </dsp:sp>
    <dsp:sp modelId="{1B3290DE-942B-407A-947E-93DA04D829F1}">
      <dsp:nvSpPr>
        <dsp:cNvPr id="0" name=""/>
        <dsp:cNvSpPr/>
      </dsp:nvSpPr>
      <dsp:spPr>
        <a:xfrm>
          <a:off x="0" y="3692591"/>
          <a:ext cx="6545199" cy="378000"/>
        </a:xfrm>
        <a:prstGeom prst="rect">
          <a:avLst/>
        </a:prstGeom>
        <a:solidFill>
          <a:schemeClr val="lt1">
            <a:alpha val="90000"/>
            <a:hueOff val="0"/>
            <a:satOff val="0"/>
            <a:lumOff val="0"/>
            <a:alphaOff val="0"/>
          </a:schemeClr>
        </a:solidFill>
        <a:ln w="9525" cap="rnd" cmpd="sng" algn="ctr">
          <a:solidFill>
            <a:schemeClr val="accent5">
              <a:hueOff val="-1670781"/>
              <a:satOff val="918"/>
              <a:lumOff val="4412"/>
              <a:alphaOff val="0"/>
            </a:schemeClr>
          </a:solidFill>
          <a:prstDash val="solid"/>
        </a:ln>
        <a:effectLst/>
      </dsp:spPr>
      <dsp:style>
        <a:lnRef idx="1">
          <a:scrgbClr r="0" g="0" b="0"/>
        </a:lnRef>
        <a:fillRef idx="1">
          <a:scrgbClr r="0" g="0" b="0"/>
        </a:fillRef>
        <a:effectRef idx="0">
          <a:scrgbClr r="0" g="0" b="0"/>
        </a:effectRef>
        <a:fontRef idx="minor"/>
      </dsp:style>
    </dsp:sp>
    <dsp:sp modelId="{9CA90FA4-AEEF-44D2-8040-9A9114CBA46D}">
      <dsp:nvSpPr>
        <dsp:cNvPr id="0" name=""/>
        <dsp:cNvSpPr/>
      </dsp:nvSpPr>
      <dsp:spPr>
        <a:xfrm>
          <a:off x="327259" y="3471191"/>
          <a:ext cx="4581639" cy="442800"/>
        </a:xfrm>
        <a:prstGeom prst="roundRect">
          <a:avLst/>
        </a:prstGeom>
        <a:gradFill rotWithShape="0">
          <a:gsLst>
            <a:gs pos="0">
              <a:schemeClr val="accent5">
                <a:hueOff val="-1670781"/>
                <a:satOff val="918"/>
                <a:lumOff val="4412"/>
                <a:alphaOff val="0"/>
                <a:tint val="98000"/>
                <a:lumMod val="100000"/>
              </a:schemeClr>
            </a:gs>
            <a:gs pos="100000">
              <a:schemeClr val="accent5">
                <a:hueOff val="-1670781"/>
                <a:satOff val="918"/>
                <a:lumOff val="4412"/>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3175" tIns="0" rIns="173175" bIns="0" numCol="1" spcCol="1270" anchor="ctr" anchorCtr="0">
          <a:noAutofit/>
        </a:bodyPr>
        <a:lstStyle/>
        <a:p>
          <a:pPr marL="0" lvl="0" indent="0" algn="l" defTabSz="666750">
            <a:lnSpc>
              <a:spcPct val="90000"/>
            </a:lnSpc>
            <a:spcBef>
              <a:spcPct val="0"/>
            </a:spcBef>
            <a:spcAft>
              <a:spcPct val="35000"/>
            </a:spcAft>
            <a:buNone/>
          </a:pPr>
          <a:r>
            <a:rPr lang="en-GB" sz="1500" kern="1200"/>
            <a:t>Progress</a:t>
          </a:r>
          <a:endParaRPr lang="en-US" sz="1500" kern="1200"/>
        </a:p>
      </dsp:txBody>
      <dsp:txXfrm>
        <a:off x="348875" y="3492807"/>
        <a:ext cx="4538407" cy="399568"/>
      </dsp:txXfrm>
    </dsp:sp>
    <dsp:sp modelId="{5D33ACC8-9D20-4A05-9D8D-C048FBA5E600}">
      <dsp:nvSpPr>
        <dsp:cNvPr id="0" name=""/>
        <dsp:cNvSpPr/>
      </dsp:nvSpPr>
      <dsp:spPr>
        <a:xfrm>
          <a:off x="0" y="4372991"/>
          <a:ext cx="6545199" cy="378000"/>
        </a:xfrm>
        <a:prstGeom prst="rect">
          <a:avLst/>
        </a:prstGeom>
        <a:solidFill>
          <a:schemeClr val="lt1">
            <a:alpha val="90000"/>
            <a:hueOff val="0"/>
            <a:satOff val="0"/>
            <a:lumOff val="0"/>
            <a:alphaOff val="0"/>
          </a:schemeClr>
        </a:solidFill>
        <a:ln w="9525" cap="rnd" cmpd="sng" algn="ctr">
          <a:solidFill>
            <a:schemeClr val="accent5">
              <a:hueOff val="-2004937"/>
              <a:satOff val="1102"/>
              <a:lumOff val="5294"/>
              <a:alphaOff val="0"/>
            </a:schemeClr>
          </a:solidFill>
          <a:prstDash val="solid"/>
        </a:ln>
        <a:effectLst/>
      </dsp:spPr>
      <dsp:style>
        <a:lnRef idx="1">
          <a:scrgbClr r="0" g="0" b="0"/>
        </a:lnRef>
        <a:fillRef idx="1">
          <a:scrgbClr r="0" g="0" b="0"/>
        </a:fillRef>
        <a:effectRef idx="0">
          <a:scrgbClr r="0" g="0" b="0"/>
        </a:effectRef>
        <a:fontRef idx="minor"/>
      </dsp:style>
    </dsp:sp>
    <dsp:sp modelId="{2FD94CEB-57C7-48BA-AD9F-87ADAB29E961}">
      <dsp:nvSpPr>
        <dsp:cNvPr id="0" name=""/>
        <dsp:cNvSpPr/>
      </dsp:nvSpPr>
      <dsp:spPr>
        <a:xfrm>
          <a:off x="327259" y="4151591"/>
          <a:ext cx="4581639" cy="442800"/>
        </a:xfrm>
        <a:prstGeom prst="roundRect">
          <a:avLst/>
        </a:prstGeom>
        <a:gradFill rotWithShape="0">
          <a:gsLst>
            <a:gs pos="0">
              <a:schemeClr val="accent5">
                <a:hueOff val="-2004937"/>
                <a:satOff val="1102"/>
                <a:lumOff val="5294"/>
                <a:alphaOff val="0"/>
                <a:tint val="98000"/>
                <a:lumMod val="100000"/>
              </a:schemeClr>
            </a:gs>
            <a:gs pos="100000">
              <a:schemeClr val="accent5">
                <a:hueOff val="-2004937"/>
                <a:satOff val="1102"/>
                <a:lumOff val="5294"/>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3175" tIns="0" rIns="173175" bIns="0" numCol="1" spcCol="1270" anchor="ctr" anchorCtr="0">
          <a:noAutofit/>
        </a:bodyPr>
        <a:lstStyle/>
        <a:p>
          <a:pPr marL="0" lvl="0" indent="0" algn="l" defTabSz="666750">
            <a:lnSpc>
              <a:spcPct val="90000"/>
            </a:lnSpc>
            <a:spcBef>
              <a:spcPct val="0"/>
            </a:spcBef>
            <a:spcAft>
              <a:spcPct val="35000"/>
            </a:spcAft>
            <a:buNone/>
          </a:pPr>
          <a:r>
            <a:rPr lang="en-GB" sz="1500" kern="1200" dirty="0"/>
            <a:t>Reflection </a:t>
          </a:r>
          <a:endParaRPr lang="en-US" sz="1500" kern="1200" dirty="0"/>
        </a:p>
      </dsp:txBody>
      <dsp:txXfrm>
        <a:off x="348875" y="4173207"/>
        <a:ext cx="4538407" cy="3995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EEBA09-EFEE-49B6-AB27-D1B2E72213B0}">
      <dsp:nvSpPr>
        <dsp:cNvPr id="0" name=""/>
        <dsp:cNvSpPr/>
      </dsp:nvSpPr>
      <dsp:spPr>
        <a:xfrm>
          <a:off x="0" y="2927"/>
          <a:ext cx="6517543" cy="133349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817FA9-5D83-4455-B1D0-B55A8DBADDE4}">
      <dsp:nvSpPr>
        <dsp:cNvPr id="0" name=""/>
        <dsp:cNvSpPr/>
      </dsp:nvSpPr>
      <dsp:spPr>
        <a:xfrm>
          <a:off x="403381" y="302962"/>
          <a:ext cx="734137" cy="73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12248B-CEA6-4EBD-8132-F342E8EC79BB}">
      <dsp:nvSpPr>
        <dsp:cNvPr id="0" name=""/>
        <dsp:cNvSpPr/>
      </dsp:nvSpPr>
      <dsp:spPr>
        <a:xfrm>
          <a:off x="1540900" y="2927"/>
          <a:ext cx="4792647" cy="1334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266" tIns="141266" rIns="141266" bIns="141266" numCol="1" spcCol="1270" anchor="ctr" anchorCtr="0">
          <a:noAutofit/>
        </a:bodyPr>
        <a:lstStyle/>
        <a:p>
          <a:pPr marL="0" lvl="0" indent="0" algn="l" defTabSz="622300">
            <a:lnSpc>
              <a:spcPct val="100000"/>
            </a:lnSpc>
            <a:spcBef>
              <a:spcPct val="0"/>
            </a:spcBef>
            <a:spcAft>
              <a:spcPct val="35000"/>
            </a:spcAft>
            <a:buNone/>
          </a:pPr>
          <a:r>
            <a:rPr lang="en-GB" sz="1400" kern="1200" dirty="0">
              <a:solidFill>
                <a:schemeClr val="bg1"/>
              </a:solidFill>
            </a:rPr>
            <a:t>There has been a recent change in the way in which the Welsh Ambulance Service NHS Trust is being funded, commissioners are no longer looking at our ideal 8-minute response time compliance to immediately life-threatening Red Calls, but instead are more focused on the care that is provided once we arrive on scene. </a:t>
          </a:r>
          <a:endParaRPr lang="en-US" sz="1400" kern="1200" dirty="0">
            <a:solidFill>
              <a:schemeClr val="bg1"/>
            </a:solidFill>
          </a:endParaRPr>
        </a:p>
      </dsp:txBody>
      <dsp:txXfrm>
        <a:off x="1540900" y="2927"/>
        <a:ext cx="4792647" cy="1334795"/>
      </dsp:txXfrm>
    </dsp:sp>
    <dsp:sp modelId="{C35BD48F-FD23-4A79-9F2B-7852FB87161D}">
      <dsp:nvSpPr>
        <dsp:cNvPr id="0" name=""/>
        <dsp:cNvSpPr/>
      </dsp:nvSpPr>
      <dsp:spPr>
        <a:xfrm>
          <a:off x="0" y="1611526"/>
          <a:ext cx="6517543" cy="133349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C3E7C0-659D-4755-924F-464C1FEEE7F8}">
      <dsp:nvSpPr>
        <dsp:cNvPr id="0" name=""/>
        <dsp:cNvSpPr/>
      </dsp:nvSpPr>
      <dsp:spPr>
        <a:xfrm>
          <a:off x="403381" y="1911562"/>
          <a:ext cx="734137" cy="73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93776E-7E3D-44A8-BB92-AA2797BF0CE0}">
      <dsp:nvSpPr>
        <dsp:cNvPr id="0" name=""/>
        <dsp:cNvSpPr/>
      </dsp:nvSpPr>
      <dsp:spPr>
        <a:xfrm>
          <a:off x="1540900" y="1611526"/>
          <a:ext cx="4792647" cy="1334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266" tIns="141266" rIns="141266" bIns="141266" numCol="1" spcCol="1270" anchor="ctr" anchorCtr="0">
          <a:noAutofit/>
        </a:bodyPr>
        <a:lstStyle/>
        <a:p>
          <a:pPr marL="0" lvl="0" indent="0" algn="l" defTabSz="622300">
            <a:lnSpc>
              <a:spcPct val="100000"/>
            </a:lnSpc>
            <a:spcBef>
              <a:spcPct val="0"/>
            </a:spcBef>
            <a:spcAft>
              <a:spcPct val="35000"/>
            </a:spcAft>
            <a:buNone/>
          </a:pPr>
          <a:r>
            <a:rPr lang="en-GB" sz="1400" kern="1200" dirty="0">
              <a:solidFill>
                <a:schemeClr val="bg1"/>
              </a:solidFill>
            </a:rPr>
            <a:t>This is due to the increasing hospital delays affecting our ability to meet the desired 8-minute response time. Therefore, the service we provide when we arrive at scene needs to be of a very high standard and accurately recorded. </a:t>
          </a:r>
          <a:endParaRPr lang="en-US" sz="1400" kern="1200" dirty="0">
            <a:solidFill>
              <a:schemeClr val="bg1"/>
            </a:solidFill>
          </a:endParaRPr>
        </a:p>
      </dsp:txBody>
      <dsp:txXfrm>
        <a:off x="1540900" y="1611526"/>
        <a:ext cx="4792647" cy="1334795"/>
      </dsp:txXfrm>
    </dsp:sp>
    <dsp:sp modelId="{FA0C182A-B250-4DED-B211-5EF6663DE370}">
      <dsp:nvSpPr>
        <dsp:cNvPr id="0" name=""/>
        <dsp:cNvSpPr/>
      </dsp:nvSpPr>
      <dsp:spPr>
        <a:xfrm>
          <a:off x="0" y="3224353"/>
          <a:ext cx="6517543" cy="133349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26E9F7-74EB-4840-BA7F-814186385F06}">
      <dsp:nvSpPr>
        <dsp:cNvPr id="0" name=""/>
        <dsp:cNvSpPr/>
      </dsp:nvSpPr>
      <dsp:spPr>
        <a:xfrm>
          <a:off x="403381" y="3520162"/>
          <a:ext cx="734137" cy="73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67D5BF-957F-4724-A23E-E75D2D65E71A}">
      <dsp:nvSpPr>
        <dsp:cNvPr id="0" name=""/>
        <dsp:cNvSpPr/>
      </dsp:nvSpPr>
      <dsp:spPr>
        <a:xfrm>
          <a:off x="1540900" y="3220126"/>
          <a:ext cx="4792647" cy="1334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266" tIns="141266" rIns="141266" bIns="141266" numCol="1" spcCol="1270" anchor="ctr" anchorCtr="0">
          <a:noAutofit/>
        </a:bodyPr>
        <a:lstStyle/>
        <a:p>
          <a:pPr marL="0" lvl="0" indent="0" algn="l" defTabSz="622300">
            <a:lnSpc>
              <a:spcPct val="100000"/>
            </a:lnSpc>
            <a:spcBef>
              <a:spcPct val="0"/>
            </a:spcBef>
            <a:spcAft>
              <a:spcPct val="35000"/>
            </a:spcAft>
            <a:buNone/>
          </a:pPr>
          <a:r>
            <a:rPr lang="en-GB" sz="1400" kern="1200" dirty="0">
              <a:solidFill>
                <a:schemeClr val="bg1"/>
              </a:solidFill>
            </a:rPr>
            <a:t>Currently the service we provide once on scene is marked against staff compliance with clinical indicators these include common conditions such as: Falls in older adults, Fractured neck of femur, Hypoglycaemia, STEMI, ROLE and Stroke.</a:t>
          </a:r>
        </a:p>
        <a:p>
          <a:pPr marL="0" lvl="0" indent="0" algn="l" defTabSz="622300">
            <a:lnSpc>
              <a:spcPct val="100000"/>
            </a:lnSpc>
            <a:spcBef>
              <a:spcPct val="0"/>
            </a:spcBef>
            <a:spcAft>
              <a:spcPct val="35000"/>
            </a:spcAft>
            <a:buNone/>
          </a:pPr>
          <a:r>
            <a:rPr lang="en-GB" sz="1400" kern="1200" dirty="0" err="1">
              <a:solidFill>
                <a:schemeClr val="bg1"/>
              </a:solidFill>
            </a:rPr>
            <a:t>Currenty</a:t>
          </a:r>
          <a:r>
            <a:rPr lang="en-GB" sz="1400" kern="1200" dirty="0">
              <a:solidFill>
                <a:schemeClr val="bg1"/>
              </a:solidFill>
            </a:rPr>
            <a:t> staff compliance with these bundles is poor for a number of reasons.</a:t>
          </a:r>
          <a:endParaRPr lang="en-US" sz="1400" kern="1200" dirty="0">
            <a:solidFill>
              <a:schemeClr val="bg1"/>
            </a:solidFill>
          </a:endParaRPr>
        </a:p>
      </dsp:txBody>
      <dsp:txXfrm>
        <a:off x="1540900" y="3220126"/>
        <a:ext cx="4792647" cy="13347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6ED247-1A8C-4A5C-8D51-91F45C4FEE2A}">
      <dsp:nvSpPr>
        <dsp:cNvPr id="0" name=""/>
        <dsp:cNvSpPr/>
      </dsp:nvSpPr>
      <dsp:spPr>
        <a:xfrm>
          <a:off x="0" y="0"/>
          <a:ext cx="5236159" cy="1060440"/>
        </a:xfrm>
        <a:prstGeom prst="roundRect">
          <a:avLst>
            <a:gd name="adj" fmla="val 10000"/>
          </a:avLst>
        </a:prstGeom>
        <a:gradFill rotWithShape="0">
          <a:gsLst>
            <a:gs pos="0">
              <a:schemeClr val="accent2">
                <a:hueOff val="0"/>
                <a:satOff val="0"/>
                <a:lumOff val="0"/>
                <a:alphaOff val="0"/>
                <a:tint val="98000"/>
                <a:lumMod val="100000"/>
              </a:schemeClr>
            </a:gs>
            <a:gs pos="100000">
              <a:schemeClr val="accent2">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a:t>Strengths</a:t>
          </a:r>
          <a:endParaRPr lang="en-US" sz="4600" kern="1200"/>
        </a:p>
      </dsp:txBody>
      <dsp:txXfrm>
        <a:off x="31059" y="31059"/>
        <a:ext cx="4002254" cy="998322"/>
      </dsp:txXfrm>
    </dsp:sp>
    <dsp:sp modelId="{6C3629FD-C5E1-4B43-A81D-473CC4DB576C}">
      <dsp:nvSpPr>
        <dsp:cNvPr id="0" name=""/>
        <dsp:cNvSpPr/>
      </dsp:nvSpPr>
      <dsp:spPr>
        <a:xfrm>
          <a:off x="438528" y="1253247"/>
          <a:ext cx="5236159" cy="1060440"/>
        </a:xfrm>
        <a:prstGeom prst="roundRect">
          <a:avLst>
            <a:gd name="adj" fmla="val 10000"/>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dirty="0"/>
            <a:t>Opportunities</a:t>
          </a:r>
          <a:endParaRPr lang="en-US" sz="4600" kern="1200" dirty="0"/>
        </a:p>
      </dsp:txBody>
      <dsp:txXfrm>
        <a:off x="469587" y="1284306"/>
        <a:ext cx="4046226" cy="998322"/>
      </dsp:txXfrm>
    </dsp:sp>
    <dsp:sp modelId="{8A1B7271-9751-4062-8540-51C7923A25EE}">
      <dsp:nvSpPr>
        <dsp:cNvPr id="0" name=""/>
        <dsp:cNvSpPr/>
      </dsp:nvSpPr>
      <dsp:spPr>
        <a:xfrm>
          <a:off x="870511" y="2506494"/>
          <a:ext cx="5236159" cy="1060440"/>
        </a:xfrm>
        <a:prstGeom prst="roundRect">
          <a:avLst>
            <a:gd name="adj" fmla="val 10000"/>
          </a:avLst>
        </a:prstGeom>
        <a:gradFill rotWithShape="0">
          <a:gsLst>
            <a:gs pos="0">
              <a:schemeClr val="accent4">
                <a:hueOff val="0"/>
                <a:satOff val="0"/>
                <a:lumOff val="0"/>
                <a:alphaOff val="0"/>
                <a:tint val="98000"/>
                <a:lumMod val="100000"/>
              </a:schemeClr>
            </a:gs>
            <a:gs pos="100000">
              <a:schemeClr val="accent4">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a:t>Aspirations</a:t>
          </a:r>
          <a:endParaRPr lang="en-US" sz="4600" kern="1200"/>
        </a:p>
      </dsp:txBody>
      <dsp:txXfrm>
        <a:off x="901570" y="2537553"/>
        <a:ext cx="4052772" cy="998322"/>
      </dsp:txXfrm>
    </dsp:sp>
    <dsp:sp modelId="{78F469F2-3397-41C9-AEBD-58CE0FE9392B}">
      <dsp:nvSpPr>
        <dsp:cNvPr id="0" name=""/>
        <dsp:cNvSpPr/>
      </dsp:nvSpPr>
      <dsp:spPr>
        <a:xfrm>
          <a:off x="1309039" y="3759741"/>
          <a:ext cx="5236159" cy="1060440"/>
        </a:xfrm>
        <a:prstGeom prst="roundRect">
          <a:avLst>
            <a:gd name="adj" fmla="val 10000"/>
          </a:avLst>
        </a:prstGeom>
        <a:gradFill rotWithShape="0">
          <a:gsLst>
            <a:gs pos="0">
              <a:schemeClr val="accent5">
                <a:hueOff val="0"/>
                <a:satOff val="0"/>
                <a:lumOff val="0"/>
                <a:alphaOff val="0"/>
                <a:tint val="98000"/>
                <a:lumMod val="100000"/>
              </a:schemeClr>
            </a:gs>
            <a:gs pos="100000">
              <a:schemeClr val="accent5">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a:t>Results</a:t>
          </a:r>
          <a:endParaRPr lang="en-US" sz="4600" kern="1200"/>
        </a:p>
      </dsp:txBody>
      <dsp:txXfrm>
        <a:off x="1340098" y="3790800"/>
        <a:ext cx="4046226" cy="998322"/>
      </dsp:txXfrm>
    </dsp:sp>
    <dsp:sp modelId="{BF8780B2-A0D9-4786-B5CB-AF9F2D09131B}">
      <dsp:nvSpPr>
        <dsp:cNvPr id="0" name=""/>
        <dsp:cNvSpPr/>
      </dsp:nvSpPr>
      <dsp:spPr>
        <a:xfrm>
          <a:off x="4546873" y="812200"/>
          <a:ext cx="689286" cy="689286"/>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4701962" y="812200"/>
        <a:ext cx="379108" cy="518688"/>
      </dsp:txXfrm>
    </dsp:sp>
    <dsp:sp modelId="{2AF06594-7639-4795-BC09-0F7771E58554}">
      <dsp:nvSpPr>
        <dsp:cNvPr id="0" name=""/>
        <dsp:cNvSpPr/>
      </dsp:nvSpPr>
      <dsp:spPr>
        <a:xfrm>
          <a:off x="4985401" y="2065447"/>
          <a:ext cx="689286" cy="689286"/>
        </a:xfrm>
        <a:prstGeom prst="downArrow">
          <a:avLst>
            <a:gd name="adj1" fmla="val 55000"/>
            <a:gd name="adj2" fmla="val 45000"/>
          </a:avLst>
        </a:prstGeom>
        <a:solidFill>
          <a:schemeClr val="accent3">
            <a:tint val="40000"/>
            <a:alpha val="90000"/>
            <a:hueOff val="0"/>
            <a:satOff val="0"/>
            <a:lumOff val="0"/>
            <a:alphaOff val="0"/>
          </a:schemeClr>
        </a:solidFill>
        <a:ln w="9525" cap="rnd"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5140490" y="2065447"/>
        <a:ext cx="379108" cy="518688"/>
      </dsp:txXfrm>
    </dsp:sp>
    <dsp:sp modelId="{64B82B55-43EB-4A6E-91FA-8E1ECE85EC51}">
      <dsp:nvSpPr>
        <dsp:cNvPr id="0" name=""/>
        <dsp:cNvSpPr/>
      </dsp:nvSpPr>
      <dsp:spPr>
        <a:xfrm>
          <a:off x="5417384" y="3318695"/>
          <a:ext cx="689286" cy="689286"/>
        </a:xfrm>
        <a:prstGeom prst="downArrow">
          <a:avLst>
            <a:gd name="adj1" fmla="val 55000"/>
            <a:gd name="adj2" fmla="val 45000"/>
          </a:avLst>
        </a:prstGeom>
        <a:solidFill>
          <a:schemeClr val="accent4">
            <a:tint val="40000"/>
            <a:alpha val="90000"/>
            <a:hueOff val="0"/>
            <a:satOff val="0"/>
            <a:lumOff val="0"/>
            <a:alphaOff val="0"/>
          </a:schemeClr>
        </a:solidFill>
        <a:ln w="9525" cap="rnd"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5572473" y="3318695"/>
        <a:ext cx="379108" cy="5186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3E690D-86A6-4A3A-B717-2497BF1D9390}">
      <dsp:nvSpPr>
        <dsp:cNvPr id="0" name=""/>
        <dsp:cNvSpPr/>
      </dsp:nvSpPr>
      <dsp:spPr>
        <a:xfrm>
          <a:off x="0" y="600"/>
          <a:ext cx="5886291" cy="140457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C3C35C-4374-443E-8FF5-BB73932F8CFF}">
      <dsp:nvSpPr>
        <dsp:cNvPr id="0" name=""/>
        <dsp:cNvSpPr/>
      </dsp:nvSpPr>
      <dsp:spPr>
        <a:xfrm>
          <a:off x="424883" y="316629"/>
          <a:ext cx="772515" cy="7725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6899D0B-FAE6-4642-A838-06096CF7CB3F}">
      <dsp:nvSpPr>
        <dsp:cNvPr id="0" name=""/>
        <dsp:cNvSpPr/>
      </dsp:nvSpPr>
      <dsp:spPr>
        <a:xfrm>
          <a:off x="1622283" y="600"/>
          <a:ext cx="4264007" cy="1404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651" tIns="148651" rIns="148651" bIns="148651" numCol="1" spcCol="1270" anchor="ctr" anchorCtr="0">
          <a:noAutofit/>
        </a:bodyPr>
        <a:lstStyle/>
        <a:p>
          <a:pPr marL="0" lvl="0" indent="0" algn="l" defTabSz="666750">
            <a:lnSpc>
              <a:spcPct val="90000"/>
            </a:lnSpc>
            <a:spcBef>
              <a:spcPct val="0"/>
            </a:spcBef>
            <a:spcAft>
              <a:spcPct val="35000"/>
            </a:spcAft>
            <a:buNone/>
          </a:pPr>
          <a:r>
            <a:rPr lang="en-GB" sz="1500" kern="1200"/>
            <a:t>Highly trained and educated personnel: Qualified medical professionals dedicated to providing high-quality care.</a:t>
          </a:r>
          <a:endParaRPr lang="en-US" sz="1500" kern="1200"/>
        </a:p>
      </dsp:txBody>
      <dsp:txXfrm>
        <a:off x="1622283" y="600"/>
        <a:ext cx="4264007" cy="1404574"/>
      </dsp:txXfrm>
    </dsp:sp>
    <dsp:sp modelId="{DB2D6B65-3F2F-4F38-A63D-B3070A0D34B2}">
      <dsp:nvSpPr>
        <dsp:cNvPr id="0" name=""/>
        <dsp:cNvSpPr/>
      </dsp:nvSpPr>
      <dsp:spPr>
        <a:xfrm>
          <a:off x="0" y="1756318"/>
          <a:ext cx="5886291" cy="140457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BA3741-1ED8-4DEF-9312-F1EEAB5B3A9D}">
      <dsp:nvSpPr>
        <dsp:cNvPr id="0" name=""/>
        <dsp:cNvSpPr/>
      </dsp:nvSpPr>
      <dsp:spPr>
        <a:xfrm>
          <a:off x="424883" y="2072347"/>
          <a:ext cx="772515" cy="7725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18C883A-15AF-4073-9C6D-91B90F8274CF}">
      <dsp:nvSpPr>
        <dsp:cNvPr id="0" name=""/>
        <dsp:cNvSpPr/>
      </dsp:nvSpPr>
      <dsp:spPr>
        <a:xfrm>
          <a:off x="1622283" y="1756318"/>
          <a:ext cx="4264007" cy="1404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651" tIns="148651" rIns="148651" bIns="148651" numCol="1" spcCol="1270" anchor="ctr" anchorCtr="0">
          <a:noAutofit/>
        </a:bodyPr>
        <a:lstStyle/>
        <a:p>
          <a:pPr marL="0" lvl="0" indent="0" algn="l" defTabSz="666750">
            <a:lnSpc>
              <a:spcPct val="90000"/>
            </a:lnSpc>
            <a:spcBef>
              <a:spcPct val="0"/>
            </a:spcBef>
            <a:spcAft>
              <a:spcPct val="35000"/>
            </a:spcAft>
            <a:buNone/>
          </a:pPr>
          <a:r>
            <a:rPr lang="en-GB" sz="1500" kern="1200" dirty="0"/>
            <a:t>Established protocols: current policies and procedures that promote consistent excellent patient treatment and care.</a:t>
          </a:r>
          <a:endParaRPr lang="en-US" sz="1500" kern="1200" dirty="0"/>
        </a:p>
      </dsp:txBody>
      <dsp:txXfrm>
        <a:off x="1622283" y="1756318"/>
        <a:ext cx="4264007" cy="1404574"/>
      </dsp:txXfrm>
    </dsp:sp>
    <dsp:sp modelId="{DA0F3D67-1F7B-4ABC-83CF-7B5EDD833E48}">
      <dsp:nvSpPr>
        <dsp:cNvPr id="0" name=""/>
        <dsp:cNvSpPr/>
      </dsp:nvSpPr>
      <dsp:spPr>
        <a:xfrm>
          <a:off x="0" y="3512036"/>
          <a:ext cx="5886291" cy="140457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1D3891-E6FE-444F-923C-7617B9E4B424}">
      <dsp:nvSpPr>
        <dsp:cNvPr id="0" name=""/>
        <dsp:cNvSpPr/>
      </dsp:nvSpPr>
      <dsp:spPr>
        <a:xfrm>
          <a:off x="424883" y="3828065"/>
          <a:ext cx="772515" cy="7725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E2FEB27-A03F-4213-9110-4E9CA8185D6B}">
      <dsp:nvSpPr>
        <dsp:cNvPr id="0" name=""/>
        <dsp:cNvSpPr/>
      </dsp:nvSpPr>
      <dsp:spPr>
        <a:xfrm>
          <a:off x="1622283" y="3512036"/>
          <a:ext cx="4264007" cy="1404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651" tIns="148651" rIns="148651" bIns="148651" numCol="1" spcCol="1270" anchor="ctr" anchorCtr="0">
          <a:noAutofit/>
        </a:bodyPr>
        <a:lstStyle/>
        <a:p>
          <a:pPr marL="0" lvl="0" indent="0" algn="l" defTabSz="666750">
            <a:lnSpc>
              <a:spcPct val="90000"/>
            </a:lnSpc>
            <a:spcBef>
              <a:spcPct val="0"/>
            </a:spcBef>
            <a:spcAft>
              <a:spcPct val="35000"/>
            </a:spcAft>
            <a:buNone/>
          </a:pPr>
          <a:r>
            <a:rPr lang="en-GB" sz="1500" kern="1200"/>
            <a:t>Technological resources: advanced medical equipment and Electronic Patient Clinical Record (EPCR) systems and the ability to make changes to this platform to ensure compliance with clinical indicators.</a:t>
          </a:r>
          <a:endParaRPr lang="en-US" sz="1500" kern="1200"/>
        </a:p>
      </dsp:txBody>
      <dsp:txXfrm>
        <a:off x="1622283" y="3512036"/>
        <a:ext cx="4264007" cy="140457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B59902-CD89-4691-9E03-B9CF1442539A}">
      <dsp:nvSpPr>
        <dsp:cNvPr id="0" name=""/>
        <dsp:cNvSpPr/>
      </dsp:nvSpPr>
      <dsp:spPr>
        <a:xfrm>
          <a:off x="0" y="2040"/>
          <a:ext cx="5886291" cy="103434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F375E0-F4AF-43C3-BE50-0FFA7DF0C2E1}">
      <dsp:nvSpPr>
        <dsp:cNvPr id="0" name=""/>
        <dsp:cNvSpPr/>
      </dsp:nvSpPr>
      <dsp:spPr>
        <a:xfrm>
          <a:off x="312888" y="234768"/>
          <a:ext cx="568888" cy="5688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6ABA1AB-E48D-4EDC-A031-CAB3B1B026EE}">
      <dsp:nvSpPr>
        <dsp:cNvPr id="0" name=""/>
        <dsp:cNvSpPr/>
      </dsp:nvSpPr>
      <dsp:spPr>
        <a:xfrm>
          <a:off x="1194666" y="2040"/>
          <a:ext cx="4691624" cy="1034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468" tIns="109468" rIns="109468" bIns="109468" numCol="1" spcCol="1270" anchor="ctr" anchorCtr="0">
          <a:noAutofit/>
        </a:bodyPr>
        <a:lstStyle/>
        <a:p>
          <a:pPr marL="0" lvl="0" indent="0" algn="l" defTabSz="622300">
            <a:lnSpc>
              <a:spcPct val="90000"/>
            </a:lnSpc>
            <a:spcBef>
              <a:spcPct val="0"/>
            </a:spcBef>
            <a:spcAft>
              <a:spcPct val="35000"/>
            </a:spcAft>
            <a:buNone/>
          </a:pPr>
          <a:r>
            <a:rPr lang="en-GB" sz="1400" kern="1200"/>
            <a:t>The implementation of training and development initiatives aimed at keeping staff members up to date with new clinical guidelines</a:t>
          </a:r>
          <a:endParaRPr lang="en-US" sz="1400" kern="1200"/>
        </a:p>
      </dsp:txBody>
      <dsp:txXfrm>
        <a:off x="1194666" y="2040"/>
        <a:ext cx="4691624" cy="1034343"/>
      </dsp:txXfrm>
    </dsp:sp>
    <dsp:sp modelId="{A500FA36-F615-4468-BC47-D30EAD4A0A6A}">
      <dsp:nvSpPr>
        <dsp:cNvPr id="0" name=""/>
        <dsp:cNvSpPr/>
      </dsp:nvSpPr>
      <dsp:spPr>
        <a:xfrm>
          <a:off x="0" y="1294969"/>
          <a:ext cx="5886291" cy="103434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265F60-5203-475F-877E-0485B3624047}">
      <dsp:nvSpPr>
        <dsp:cNvPr id="0" name=""/>
        <dsp:cNvSpPr/>
      </dsp:nvSpPr>
      <dsp:spPr>
        <a:xfrm>
          <a:off x="312888" y="1527696"/>
          <a:ext cx="568888" cy="5688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63DDD41-CDEC-41D6-9FAB-78454F74E4C1}">
      <dsp:nvSpPr>
        <dsp:cNvPr id="0" name=""/>
        <dsp:cNvSpPr/>
      </dsp:nvSpPr>
      <dsp:spPr>
        <a:xfrm>
          <a:off x="1194666" y="1294969"/>
          <a:ext cx="4691624" cy="1034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468" tIns="109468" rIns="109468" bIns="109468" numCol="1" spcCol="1270" anchor="ctr" anchorCtr="0">
          <a:noAutofit/>
        </a:bodyPr>
        <a:lstStyle/>
        <a:p>
          <a:pPr marL="0" lvl="0" indent="0" algn="l" defTabSz="622300">
            <a:lnSpc>
              <a:spcPct val="90000"/>
            </a:lnSpc>
            <a:spcBef>
              <a:spcPct val="0"/>
            </a:spcBef>
            <a:spcAft>
              <a:spcPct val="35000"/>
            </a:spcAft>
            <a:buNone/>
          </a:pPr>
          <a:r>
            <a:rPr lang="en-GB" sz="1400" kern="1200"/>
            <a:t>The use of data analytics to spot trends, track performance, and make well-informed decision and adjustments.</a:t>
          </a:r>
          <a:endParaRPr lang="en-US" sz="1400" kern="1200"/>
        </a:p>
      </dsp:txBody>
      <dsp:txXfrm>
        <a:off x="1194666" y="1294969"/>
        <a:ext cx="4691624" cy="1034343"/>
      </dsp:txXfrm>
    </dsp:sp>
    <dsp:sp modelId="{D229D39B-FE67-4928-B06C-69810EBB4035}">
      <dsp:nvSpPr>
        <dsp:cNvPr id="0" name=""/>
        <dsp:cNvSpPr/>
      </dsp:nvSpPr>
      <dsp:spPr>
        <a:xfrm>
          <a:off x="0" y="2587898"/>
          <a:ext cx="5886291" cy="103434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AC0F8F-7521-496C-AABE-9CA267965BC1}">
      <dsp:nvSpPr>
        <dsp:cNvPr id="0" name=""/>
        <dsp:cNvSpPr/>
      </dsp:nvSpPr>
      <dsp:spPr>
        <a:xfrm>
          <a:off x="312888" y="2820625"/>
          <a:ext cx="568888" cy="5688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158DB13-49B8-4E32-A038-2BAB686FA382}">
      <dsp:nvSpPr>
        <dsp:cNvPr id="0" name=""/>
        <dsp:cNvSpPr/>
      </dsp:nvSpPr>
      <dsp:spPr>
        <a:xfrm>
          <a:off x="1194666" y="2587898"/>
          <a:ext cx="4691624" cy="1034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468" tIns="109468" rIns="109468" bIns="109468" numCol="1" spcCol="1270" anchor="ctr" anchorCtr="0">
          <a:noAutofit/>
        </a:bodyPr>
        <a:lstStyle/>
        <a:p>
          <a:pPr marL="0" lvl="0" indent="0" algn="l" defTabSz="622300">
            <a:lnSpc>
              <a:spcPct val="90000"/>
            </a:lnSpc>
            <a:spcBef>
              <a:spcPct val="0"/>
            </a:spcBef>
            <a:spcAft>
              <a:spcPct val="35000"/>
            </a:spcAft>
            <a:buNone/>
          </a:pPr>
          <a:r>
            <a:rPr lang="en-GB" sz="1400" kern="1200"/>
            <a:t>Patient-centered care to increase patient involvement in care plans to improve patient outcomes and satisfaction.</a:t>
          </a:r>
          <a:endParaRPr lang="en-US" sz="1400" kern="1200"/>
        </a:p>
      </dsp:txBody>
      <dsp:txXfrm>
        <a:off x="1194666" y="2587898"/>
        <a:ext cx="4691624" cy="1034343"/>
      </dsp:txXfrm>
    </dsp:sp>
    <dsp:sp modelId="{D362D5B8-1259-4A0B-A636-4F3C8004ACCF}">
      <dsp:nvSpPr>
        <dsp:cNvPr id="0" name=""/>
        <dsp:cNvSpPr/>
      </dsp:nvSpPr>
      <dsp:spPr>
        <a:xfrm>
          <a:off x="0" y="3880827"/>
          <a:ext cx="5886291" cy="103434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190C6E-5266-4241-8155-F2214AFEE100}">
      <dsp:nvSpPr>
        <dsp:cNvPr id="0" name=""/>
        <dsp:cNvSpPr/>
      </dsp:nvSpPr>
      <dsp:spPr>
        <a:xfrm>
          <a:off x="312888" y="4113554"/>
          <a:ext cx="568888" cy="5688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2BCD1C2-6346-4EFD-B2EB-69E67833D9BC}">
      <dsp:nvSpPr>
        <dsp:cNvPr id="0" name=""/>
        <dsp:cNvSpPr/>
      </dsp:nvSpPr>
      <dsp:spPr>
        <a:xfrm>
          <a:off x="1194666" y="3880827"/>
          <a:ext cx="4691624" cy="1034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468" tIns="109468" rIns="109468" bIns="109468" numCol="1" spcCol="1270" anchor="ctr" anchorCtr="0">
          <a:noAutofit/>
        </a:bodyPr>
        <a:lstStyle/>
        <a:p>
          <a:pPr marL="0" lvl="0" indent="0" algn="l" defTabSz="622300">
            <a:lnSpc>
              <a:spcPct val="90000"/>
            </a:lnSpc>
            <a:spcBef>
              <a:spcPct val="0"/>
            </a:spcBef>
            <a:spcAft>
              <a:spcPct val="35000"/>
            </a:spcAft>
            <a:buNone/>
          </a:pPr>
          <a:r>
            <a:rPr lang="en-GB" sz="1400" kern="1200" dirty="0"/>
            <a:t>Comparing performance with other ambulance trusts to pinpoint areas for improvement and potentially adopt other trusts mechanism for recording clinical indicator performance.</a:t>
          </a:r>
          <a:endParaRPr lang="en-US" sz="1400" kern="1200" dirty="0"/>
        </a:p>
      </dsp:txBody>
      <dsp:txXfrm>
        <a:off x="1194666" y="3880827"/>
        <a:ext cx="4691624" cy="103434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E2CB7D-9547-4C77-B959-45C5A8F1A0E9}">
      <dsp:nvSpPr>
        <dsp:cNvPr id="0" name=""/>
        <dsp:cNvSpPr/>
      </dsp:nvSpPr>
      <dsp:spPr>
        <a:xfrm>
          <a:off x="700" y="808783"/>
          <a:ext cx="2733396" cy="1640037"/>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Attaining the highest levels of patient safety and clinical care.</a:t>
          </a:r>
          <a:endParaRPr lang="en-US" sz="1700" kern="1200" dirty="0"/>
        </a:p>
      </dsp:txBody>
      <dsp:txXfrm>
        <a:off x="700" y="808783"/>
        <a:ext cx="2733396" cy="1640037"/>
      </dsp:txXfrm>
    </dsp:sp>
    <dsp:sp modelId="{D339B8F2-A7A5-40F5-93E2-B10C41DBD027}">
      <dsp:nvSpPr>
        <dsp:cNvPr id="0" name=""/>
        <dsp:cNvSpPr/>
      </dsp:nvSpPr>
      <dsp:spPr>
        <a:xfrm>
          <a:off x="3007436" y="808783"/>
          <a:ext cx="2733396" cy="1640037"/>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Being a leader in quality improvement and innovation in healthcare is known as innovation leadership.</a:t>
          </a:r>
          <a:endParaRPr lang="en-US" sz="1700" kern="1200"/>
        </a:p>
      </dsp:txBody>
      <dsp:txXfrm>
        <a:off x="3007436" y="808783"/>
        <a:ext cx="2733396" cy="1640037"/>
      </dsp:txXfrm>
    </dsp:sp>
    <dsp:sp modelId="{46827212-6A6A-4E40-B5E9-C5AE38738DE2}">
      <dsp:nvSpPr>
        <dsp:cNvPr id="0" name=""/>
        <dsp:cNvSpPr/>
      </dsp:nvSpPr>
      <dsp:spPr>
        <a:xfrm>
          <a:off x="700" y="2722161"/>
          <a:ext cx="2733396" cy="1640037"/>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Putting in place a regular programme of training and development to ensure ongoing staff education by utilisation of Senior Paramedic Ride outs </a:t>
          </a:r>
          <a:endParaRPr lang="en-US" sz="1700" kern="1200" dirty="0"/>
        </a:p>
      </dsp:txBody>
      <dsp:txXfrm>
        <a:off x="700" y="2722161"/>
        <a:ext cx="2733396" cy="1640037"/>
      </dsp:txXfrm>
    </dsp:sp>
    <dsp:sp modelId="{C4C39E40-A64B-4F4E-A758-88A078284576}">
      <dsp:nvSpPr>
        <dsp:cNvPr id="0" name=""/>
        <dsp:cNvSpPr/>
      </dsp:nvSpPr>
      <dsp:spPr>
        <a:xfrm>
          <a:off x="3007436" y="2722161"/>
          <a:ext cx="2733396" cy="1640037"/>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Streamlining protocols and procedures to cut down on inefficiencies and implementing changes to the EPCR</a:t>
          </a:r>
          <a:endParaRPr lang="en-US" sz="1700" kern="1200" dirty="0"/>
        </a:p>
      </dsp:txBody>
      <dsp:txXfrm>
        <a:off x="3007436" y="2722161"/>
        <a:ext cx="2733396" cy="164003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9C23F2-52F3-48D2-BBE5-BEA3841287A8}">
      <dsp:nvSpPr>
        <dsp:cNvPr id="0" name=""/>
        <dsp:cNvSpPr/>
      </dsp:nvSpPr>
      <dsp:spPr>
        <a:xfrm>
          <a:off x="0" y="2146"/>
          <a:ext cx="5741533" cy="108772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F3AFC1-BF72-4F7E-9D1B-2B1C96715943}">
      <dsp:nvSpPr>
        <dsp:cNvPr id="0" name=""/>
        <dsp:cNvSpPr/>
      </dsp:nvSpPr>
      <dsp:spPr>
        <a:xfrm>
          <a:off x="329036" y="246884"/>
          <a:ext cx="598248" cy="5982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EE2E570-B8BE-4C2B-B758-CBD83C0E25B5}">
      <dsp:nvSpPr>
        <dsp:cNvPr id="0" name=""/>
        <dsp:cNvSpPr/>
      </dsp:nvSpPr>
      <dsp:spPr>
        <a:xfrm>
          <a:off x="1256321" y="2146"/>
          <a:ext cx="4485212" cy="10877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117" tIns="115117" rIns="115117" bIns="115117" numCol="1" spcCol="1270" anchor="ctr" anchorCtr="0">
          <a:noAutofit/>
        </a:bodyPr>
        <a:lstStyle/>
        <a:p>
          <a:pPr marL="0" lvl="0" indent="0" algn="l" defTabSz="622300">
            <a:lnSpc>
              <a:spcPct val="90000"/>
            </a:lnSpc>
            <a:spcBef>
              <a:spcPct val="0"/>
            </a:spcBef>
            <a:spcAft>
              <a:spcPct val="35000"/>
            </a:spcAft>
            <a:buNone/>
          </a:pPr>
          <a:r>
            <a:rPr lang="en-GB" sz="1400" kern="1200"/>
            <a:t>Improved Clinical Outcomes: Higher performance on clinical indicators leading to more effectively recorded patient outcomes.</a:t>
          </a:r>
          <a:endParaRPr lang="en-US" sz="1400" kern="1200"/>
        </a:p>
      </dsp:txBody>
      <dsp:txXfrm>
        <a:off x="1256321" y="2146"/>
        <a:ext cx="4485212" cy="1087724"/>
      </dsp:txXfrm>
    </dsp:sp>
    <dsp:sp modelId="{1A931218-B931-41DB-94BF-5CB5AE94C37E}">
      <dsp:nvSpPr>
        <dsp:cNvPr id="0" name=""/>
        <dsp:cNvSpPr/>
      </dsp:nvSpPr>
      <dsp:spPr>
        <a:xfrm>
          <a:off x="0" y="1361801"/>
          <a:ext cx="5741533" cy="108772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560AC0-A112-4F0F-9995-C731342EFAD0}">
      <dsp:nvSpPr>
        <dsp:cNvPr id="0" name=""/>
        <dsp:cNvSpPr/>
      </dsp:nvSpPr>
      <dsp:spPr>
        <a:xfrm>
          <a:off x="329036" y="1606539"/>
          <a:ext cx="598248" cy="5982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F94E6F5-687D-411A-B3F8-811BC5E7583E}">
      <dsp:nvSpPr>
        <dsp:cNvPr id="0" name=""/>
        <dsp:cNvSpPr/>
      </dsp:nvSpPr>
      <dsp:spPr>
        <a:xfrm>
          <a:off x="1256321" y="1361801"/>
          <a:ext cx="4485212" cy="10877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117" tIns="115117" rIns="115117" bIns="115117" numCol="1" spcCol="1270" anchor="ctr" anchorCtr="0">
          <a:noAutofit/>
        </a:bodyPr>
        <a:lstStyle/>
        <a:p>
          <a:pPr marL="0" lvl="0" indent="0" algn="l" defTabSz="622300">
            <a:lnSpc>
              <a:spcPct val="90000"/>
            </a:lnSpc>
            <a:spcBef>
              <a:spcPct val="0"/>
            </a:spcBef>
            <a:spcAft>
              <a:spcPct val="35000"/>
            </a:spcAft>
            <a:buNone/>
          </a:pPr>
          <a:r>
            <a:rPr lang="en-GB" sz="1400" kern="1200" dirty="0"/>
            <a:t>Increased Patient Satisfaction: Higher patient satisfaction due to improved care quality </a:t>
          </a:r>
          <a:endParaRPr lang="en-US" sz="1400" kern="1200" dirty="0"/>
        </a:p>
      </dsp:txBody>
      <dsp:txXfrm>
        <a:off x="1256321" y="1361801"/>
        <a:ext cx="4485212" cy="1087724"/>
      </dsp:txXfrm>
    </dsp:sp>
    <dsp:sp modelId="{ED589CB2-3499-49C2-BC60-08A434A12683}">
      <dsp:nvSpPr>
        <dsp:cNvPr id="0" name=""/>
        <dsp:cNvSpPr/>
      </dsp:nvSpPr>
      <dsp:spPr>
        <a:xfrm>
          <a:off x="0" y="2721457"/>
          <a:ext cx="5741533" cy="108772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CAAE20-777A-4DA8-8096-D8D3CADE77F6}">
      <dsp:nvSpPr>
        <dsp:cNvPr id="0" name=""/>
        <dsp:cNvSpPr/>
      </dsp:nvSpPr>
      <dsp:spPr>
        <a:xfrm>
          <a:off x="329036" y="2966195"/>
          <a:ext cx="598248" cy="5982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0ADBF23-5542-4A38-AB4F-B86177B9298F}">
      <dsp:nvSpPr>
        <dsp:cNvPr id="0" name=""/>
        <dsp:cNvSpPr/>
      </dsp:nvSpPr>
      <dsp:spPr>
        <a:xfrm>
          <a:off x="1256321" y="2721457"/>
          <a:ext cx="4485212" cy="10877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117" tIns="115117" rIns="115117" bIns="115117" numCol="1" spcCol="1270" anchor="ctr" anchorCtr="0">
          <a:noAutofit/>
        </a:bodyPr>
        <a:lstStyle/>
        <a:p>
          <a:pPr marL="0" lvl="0" indent="0" algn="l" defTabSz="622300">
            <a:lnSpc>
              <a:spcPct val="90000"/>
            </a:lnSpc>
            <a:spcBef>
              <a:spcPct val="0"/>
            </a:spcBef>
            <a:spcAft>
              <a:spcPct val="35000"/>
            </a:spcAft>
            <a:buNone/>
          </a:pPr>
          <a:r>
            <a:rPr lang="en-GB" sz="1400" kern="1200"/>
            <a:t>Enhanced Reputation: Recognition as a top-performing ambulance service in terms of quality and safety. In turn improving figures for ongoing commissioning and funding.</a:t>
          </a:r>
          <a:endParaRPr lang="en-US" sz="1400" kern="1200"/>
        </a:p>
      </dsp:txBody>
      <dsp:txXfrm>
        <a:off x="1256321" y="2721457"/>
        <a:ext cx="4485212" cy="1087724"/>
      </dsp:txXfrm>
    </dsp:sp>
    <dsp:sp modelId="{5B328480-1B0F-4940-BC68-53B5D0FA3E8B}">
      <dsp:nvSpPr>
        <dsp:cNvPr id="0" name=""/>
        <dsp:cNvSpPr/>
      </dsp:nvSpPr>
      <dsp:spPr>
        <a:xfrm>
          <a:off x="0" y="4081112"/>
          <a:ext cx="5741533" cy="1087724"/>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0A3FA9-2C64-49B0-8001-5BE1BBE0C973}">
      <dsp:nvSpPr>
        <dsp:cNvPr id="0" name=""/>
        <dsp:cNvSpPr/>
      </dsp:nvSpPr>
      <dsp:spPr>
        <a:xfrm>
          <a:off x="329036" y="4325850"/>
          <a:ext cx="598248" cy="5982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1CC4D44-7B3C-488E-BCDB-864E22662564}">
      <dsp:nvSpPr>
        <dsp:cNvPr id="0" name=""/>
        <dsp:cNvSpPr/>
      </dsp:nvSpPr>
      <dsp:spPr>
        <a:xfrm>
          <a:off x="1256321" y="4081112"/>
          <a:ext cx="4485212" cy="10877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117" tIns="115117" rIns="115117" bIns="115117" numCol="1" spcCol="1270" anchor="ctr" anchorCtr="0">
          <a:noAutofit/>
        </a:bodyPr>
        <a:lstStyle/>
        <a:p>
          <a:pPr marL="0" lvl="0" indent="0" algn="l" defTabSz="622300">
            <a:lnSpc>
              <a:spcPct val="90000"/>
            </a:lnSpc>
            <a:spcBef>
              <a:spcPct val="0"/>
            </a:spcBef>
            <a:spcAft>
              <a:spcPct val="35000"/>
            </a:spcAft>
            <a:buNone/>
          </a:pPr>
          <a:r>
            <a:rPr lang="en-GB" sz="1400" kern="1200"/>
            <a:t>Staff Empowerment and Retention: Improved staff morale and retention due to ongoing professional development and positive feedback during ride outs in relation to individual compliance with clinical indicators.</a:t>
          </a:r>
          <a:endParaRPr lang="en-US" sz="1400" kern="1200"/>
        </a:p>
      </dsp:txBody>
      <dsp:txXfrm>
        <a:off x="1256321" y="4081112"/>
        <a:ext cx="4485212" cy="108772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00D4E4-7B5A-4D67-BE16-433CCB74949F}">
      <dsp:nvSpPr>
        <dsp:cNvPr id="0" name=""/>
        <dsp:cNvSpPr/>
      </dsp:nvSpPr>
      <dsp:spPr>
        <a:xfrm>
          <a:off x="334243" y="109756"/>
          <a:ext cx="1045458" cy="104545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C387A6-ED10-4BCB-B3B5-3662E01FD24E}">
      <dsp:nvSpPr>
        <dsp:cNvPr id="0" name=""/>
        <dsp:cNvSpPr/>
      </dsp:nvSpPr>
      <dsp:spPr>
        <a:xfrm>
          <a:off x="557046" y="332559"/>
          <a:ext cx="599853" cy="5998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262695E-EFA7-48D4-B0B0-BE9116E17A75}">
      <dsp:nvSpPr>
        <dsp:cNvPr id="0" name=""/>
        <dsp:cNvSpPr/>
      </dsp:nvSpPr>
      <dsp:spPr>
        <a:xfrm>
          <a:off x="39" y="1480850"/>
          <a:ext cx="1713867" cy="890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Make sure that everyone involved is aware of the reasons why we need to improve compliance with clinical indicators.</a:t>
          </a:r>
          <a:endParaRPr lang="en-US" sz="1100" kern="1200"/>
        </a:p>
      </dsp:txBody>
      <dsp:txXfrm>
        <a:off x="39" y="1480850"/>
        <a:ext cx="1713867" cy="890407"/>
      </dsp:txXfrm>
    </dsp:sp>
    <dsp:sp modelId="{9398F261-9E81-41A0-BC84-3C7249FE010C}">
      <dsp:nvSpPr>
        <dsp:cNvPr id="0" name=""/>
        <dsp:cNvSpPr/>
      </dsp:nvSpPr>
      <dsp:spPr>
        <a:xfrm>
          <a:off x="2348037" y="109756"/>
          <a:ext cx="1045458" cy="104545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489AF9-7B4D-4E35-977C-B34D501D8641}">
      <dsp:nvSpPr>
        <dsp:cNvPr id="0" name=""/>
        <dsp:cNvSpPr/>
      </dsp:nvSpPr>
      <dsp:spPr>
        <a:xfrm>
          <a:off x="2570840" y="332559"/>
          <a:ext cx="599853" cy="5998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C9F9EFD-07A2-48C4-BF55-7D4DC20D0264}">
      <dsp:nvSpPr>
        <dsp:cNvPr id="0" name=""/>
        <dsp:cNvSpPr/>
      </dsp:nvSpPr>
      <dsp:spPr>
        <a:xfrm>
          <a:off x="2013833" y="1480850"/>
          <a:ext cx="1713867" cy="890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Communication Campaigns: Create and spread influential messages about why it is so important to improve clinical indicators.</a:t>
          </a:r>
          <a:endParaRPr lang="en-US" sz="1100" kern="1200"/>
        </a:p>
      </dsp:txBody>
      <dsp:txXfrm>
        <a:off x="2013833" y="1480850"/>
        <a:ext cx="1713867" cy="890407"/>
      </dsp:txXfrm>
    </dsp:sp>
    <dsp:sp modelId="{8F775D6B-9130-4EEE-81AD-CFC2AC5A5833}">
      <dsp:nvSpPr>
        <dsp:cNvPr id="0" name=""/>
        <dsp:cNvSpPr/>
      </dsp:nvSpPr>
      <dsp:spPr>
        <a:xfrm>
          <a:off x="4361831" y="109756"/>
          <a:ext cx="1045458" cy="104545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C1FC6B-6A1F-4C3B-B16E-AD2DC847761C}">
      <dsp:nvSpPr>
        <dsp:cNvPr id="0" name=""/>
        <dsp:cNvSpPr/>
      </dsp:nvSpPr>
      <dsp:spPr>
        <a:xfrm>
          <a:off x="4584634" y="332559"/>
          <a:ext cx="599853" cy="5998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7BBD39A-B300-4992-8227-F59FCFE5260D}">
      <dsp:nvSpPr>
        <dsp:cNvPr id="0" name=""/>
        <dsp:cNvSpPr/>
      </dsp:nvSpPr>
      <dsp:spPr>
        <a:xfrm>
          <a:off x="4027627" y="1480850"/>
          <a:ext cx="1713867" cy="890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Use a variety of channels, including meetings, emails, posters, Senior paramedic ride outs.</a:t>
          </a:r>
          <a:endParaRPr lang="en-US" sz="1100" kern="1200"/>
        </a:p>
      </dsp:txBody>
      <dsp:txXfrm>
        <a:off x="4027627" y="1480850"/>
        <a:ext cx="1713867" cy="890407"/>
      </dsp:txXfrm>
    </dsp:sp>
    <dsp:sp modelId="{BD675F44-92F4-4F93-9FF9-DE11FCCC258E}">
      <dsp:nvSpPr>
        <dsp:cNvPr id="0" name=""/>
        <dsp:cNvSpPr/>
      </dsp:nvSpPr>
      <dsp:spPr>
        <a:xfrm>
          <a:off x="334243" y="2799724"/>
          <a:ext cx="1045458" cy="104545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329EA0-5D9F-4566-8ECF-99EB2CCAC09A}">
      <dsp:nvSpPr>
        <dsp:cNvPr id="0" name=""/>
        <dsp:cNvSpPr/>
      </dsp:nvSpPr>
      <dsp:spPr>
        <a:xfrm>
          <a:off x="557046" y="3022527"/>
          <a:ext cx="599853" cy="59985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E039A41-AFB9-4027-B50A-48BA376A83DC}">
      <dsp:nvSpPr>
        <dsp:cNvPr id="0" name=""/>
        <dsp:cNvSpPr/>
      </dsp:nvSpPr>
      <dsp:spPr>
        <a:xfrm>
          <a:off x="39" y="4170818"/>
          <a:ext cx="1713867" cy="890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Data Sharing: Provide staff with information about current performance and address areas that require improvement.</a:t>
          </a:r>
          <a:endParaRPr lang="en-US" sz="1100" kern="1200"/>
        </a:p>
      </dsp:txBody>
      <dsp:txXfrm>
        <a:off x="39" y="4170818"/>
        <a:ext cx="1713867" cy="890407"/>
      </dsp:txXfrm>
    </dsp:sp>
    <dsp:sp modelId="{06965BE1-2A56-47BD-A4C4-BE223118DE35}">
      <dsp:nvSpPr>
        <dsp:cNvPr id="0" name=""/>
        <dsp:cNvSpPr/>
      </dsp:nvSpPr>
      <dsp:spPr>
        <a:xfrm>
          <a:off x="2348037" y="2799724"/>
          <a:ext cx="1045458" cy="104545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6566B3-7942-4420-A60A-8ECB8DE07B4D}">
      <dsp:nvSpPr>
        <dsp:cNvPr id="0" name=""/>
        <dsp:cNvSpPr/>
      </dsp:nvSpPr>
      <dsp:spPr>
        <a:xfrm>
          <a:off x="2570840" y="3022527"/>
          <a:ext cx="599853" cy="59985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AEF8131-E7CB-4FEC-AB38-47A8D9ED52D6}">
      <dsp:nvSpPr>
        <dsp:cNvPr id="0" name=""/>
        <dsp:cNvSpPr/>
      </dsp:nvSpPr>
      <dsp:spPr>
        <a:xfrm>
          <a:off x="2013833" y="4170818"/>
          <a:ext cx="1713867" cy="890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Illustrate how these indicators affect patient outcomes and overall quality of care. </a:t>
          </a:r>
          <a:endParaRPr lang="en-US" sz="1100" kern="1200"/>
        </a:p>
      </dsp:txBody>
      <dsp:txXfrm>
        <a:off x="2013833" y="4170818"/>
        <a:ext cx="1713867" cy="890407"/>
      </dsp:txXfrm>
    </dsp:sp>
    <dsp:sp modelId="{8A70C13D-F37B-4E2E-98A2-4E9AD4285642}">
      <dsp:nvSpPr>
        <dsp:cNvPr id="0" name=""/>
        <dsp:cNvSpPr/>
      </dsp:nvSpPr>
      <dsp:spPr>
        <a:xfrm>
          <a:off x="4361831" y="2799724"/>
          <a:ext cx="1045458" cy="104545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F75583-BFD3-49A6-8F6E-20E19E3AB184}">
      <dsp:nvSpPr>
        <dsp:cNvPr id="0" name=""/>
        <dsp:cNvSpPr/>
      </dsp:nvSpPr>
      <dsp:spPr>
        <a:xfrm>
          <a:off x="4584634" y="3022527"/>
          <a:ext cx="599853" cy="59985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3CBAA9D-6621-4D87-A09B-1A67C681B379}">
      <dsp:nvSpPr>
        <dsp:cNvPr id="0" name=""/>
        <dsp:cNvSpPr/>
      </dsp:nvSpPr>
      <dsp:spPr>
        <a:xfrm>
          <a:off x="4027627" y="4170818"/>
          <a:ext cx="1713867" cy="890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Leadership Ratification: Obtain the support of senior leaders and reputable individuals to emphasise the initiative's significance and urgency.</a:t>
          </a:r>
          <a:endParaRPr lang="en-US" sz="1100" kern="1200"/>
        </a:p>
      </dsp:txBody>
      <dsp:txXfrm>
        <a:off x="4027627" y="4170818"/>
        <a:ext cx="1713867" cy="89040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493203-E3E9-4F89-A873-27A2E1A1E4FC}">
      <dsp:nvSpPr>
        <dsp:cNvPr id="0" name=""/>
        <dsp:cNvSpPr/>
      </dsp:nvSpPr>
      <dsp:spPr>
        <a:xfrm>
          <a:off x="0" y="0"/>
          <a:ext cx="5563419" cy="1446054"/>
        </a:xfrm>
        <a:prstGeom prst="roundRect">
          <a:avLst>
            <a:gd name="adj" fmla="val 10000"/>
          </a:avLst>
        </a:prstGeom>
        <a:gradFill rotWithShape="0">
          <a:gsLst>
            <a:gs pos="0">
              <a:schemeClr val="accent2">
                <a:hueOff val="0"/>
                <a:satOff val="0"/>
                <a:lumOff val="0"/>
                <a:alphaOff val="0"/>
                <a:tint val="98000"/>
                <a:lumMod val="100000"/>
              </a:schemeClr>
            </a:gs>
            <a:gs pos="100000">
              <a:schemeClr val="accent2">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Encourage frontline ambulance staff and other stakeholders to commit to change by holding workshops and forums where they can voice questions, discuss concerns, and offer ideas. This inclusiveness can help foster a sense of ownership and commitment. </a:t>
          </a:r>
          <a:endParaRPr lang="en-US" sz="1400" kern="1200" dirty="0"/>
        </a:p>
      </dsp:txBody>
      <dsp:txXfrm>
        <a:off x="42353" y="42353"/>
        <a:ext cx="4003014" cy="1361348"/>
      </dsp:txXfrm>
    </dsp:sp>
    <dsp:sp modelId="{9A7B1B94-2B11-49F0-B707-E8158942B3FC}">
      <dsp:nvSpPr>
        <dsp:cNvPr id="0" name=""/>
        <dsp:cNvSpPr/>
      </dsp:nvSpPr>
      <dsp:spPr>
        <a:xfrm>
          <a:off x="490889" y="1687063"/>
          <a:ext cx="5563419" cy="1446054"/>
        </a:xfrm>
        <a:prstGeom prst="roundRect">
          <a:avLst>
            <a:gd name="adj" fmla="val 10000"/>
          </a:avLst>
        </a:prstGeom>
        <a:gradFill rotWithShape="0">
          <a:gsLst>
            <a:gs pos="0">
              <a:schemeClr val="accent2">
                <a:hueOff val="-1555074"/>
                <a:satOff val="-8227"/>
                <a:lumOff val="-3137"/>
                <a:alphaOff val="0"/>
                <a:tint val="98000"/>
                <a:lumMod val="100000"/>
              </a:schemeClr>
            </a:gs>
            <a:gs pos="100000">
              <a:schemeClr val="accent2">
                <a:hueOff val="-1555074"/>
                <a:satOff val="-8227"/>
                <a:lumOff val="-3137"/>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Clearly communicate how changes will benefit staff and patients and identify potential points of resistance.</a:t>
          </a:r>
          <a:endParaRPr lang="en-US" sz="1400" kern="1200"/>
        </a:p>
      </dsp:txBody>
      <dsp:txXfrm>
        <a:off x="533242" y="1729416"/>
        <a:ext cx="4047887" cy="1361348"/>
      </dsp:txXfrm>
    </dsp:sp>
    <dsp:sp modelId="{FC7E30FF-DBC6-49FB-AA9D-F7C8C60502F0}">
      <dsp:nvSpPr>
        <dsp:cNvPr id="0" name=""/>
        <dsp:cNvSpPr/>
      </dsp:nvSpPr>
      <dsp:spPr>
        <a:xfrm>
          <a:off x="981779" y="3374127"/>
          <a:ext cx="5563419" cy="1446054"/>
        </a:xfrm>
        <a:prstGeom prst="roundRect">
          <a:avLst>
            <a:gd name="adj" fmla="val 10000"/>
          </a:avLst>
        </a:prstGeom>
        <a:gradFill rotWithShape="0">
          <a:gsLst>
            <a:gs pos="0">
              <a:schemeClr val="accent2">
                <a:hueOff val="-3110148"/>
                <a:satOff val="-16453"/>
                <a:lumOff val="-6274"/>
                <a:alphaOff val="0"/>
                <a:tint val="98000"/>
                <a:lumMod val="100000"/>
              </a:schemeClr>
            </a:gs>
            <a:gs pos="100000">
              <a:schemeClr val="accent2">
                <a:hueOff val="-3110148"/>
                <a:satOff val="-16453"/>
                <a:lumOff val="-6274"/>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Provide opportunities for staff to grow professionally or receive credit  for meeting improvement targets.</a:t>
          </a:r>
          <a:endParaRPr lang="en-US" sz="1400" kern="1200"/>
        </a:p>
      </dsp:txBody>
      <dsp:txXfrm>
        <a:off x="1024132" y="3416480"/>
        <a:ext cx="4047887" cy="1361348"/>
      </dsp:txXfrm>
    </dsp:sp>
    <dsp:sp modelId="{5C210442-1C1D-45F1-A0E6-6CF13BEE4053}">
      <dsp:nvSpPr>
        <dsp:cNvPr id="0" name=""/>
        <dsp:cNvSpPr/>
      </dsp:nvSpPr>
      <dsp:spPr>
        <a:xfrm>
          <a:off x="4623483" y="1096591"/>
          <a:ext cx="939935" cy="939935"/>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834968" y="1096591"/>
        <a:ext cx="516965" cy="707301"/>
      </dsp:txXfrm>
    </dsp:sp>
    <dsp:sp modelId="{22E2A797-01ED-486D-91C6-AF545FEFC10F}">
      <dsp:nvSpPr>
        <dsp:cNvPr id="0" name=""/>
        <dsp:cNvSpPr/>
      </dsp:nvSpPr>
      <dsp:spPr>
        <a:xfrm>
          <a:off x="5114373" y="2774014"/>
          <a:ext cx="939935" cy="939935"/>
        </a:xfrm>
        <a:prstGeom prst="downArrow">
          <a:avLst>
            <a:gd name="adj1" fmla="val 55000"/>
            <a:gd name="adj2" fmla="val 45000"/>
          </a:avLst>
        </a:prstGeom>
        <a:solidFill>
          <a:schemeClr val="accent2">
            <a:tint val="40000"/>
            <a:alpha val="90000"/>
            <a:hueOff val="-3871361"/>
            <a:satOff val="-19132"/>
            <a:lumOff val="-1925"/>
            <a:alphaOff val="0"/>
          </a:schemeClr>
        </a:solidFill>
        <a:ln w="9525" cap="rnd" cmpd="sng" algn="ctr">
          <a:solidFill>
            <a:schemeClr val="accent2">
              <a:tint val="40000"/>
              <a:alpha val="90000"/>
              <a:hueOff val="-3871361"/>
              <a:satOff val="-19132"/>
              <a:lumOff val="-192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325858" y="2774014"/>
        <a:ext cx="516965" cy="70730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587FE7-9EC6-4CF8-812E-00906480E0D4}">
      <dsp:nvSpPr>
        <dsp:cNvPr id="0" name=""/>
        <dsp:cNvSpPr/>
      </dsp:nvSpPr>
      <dsp:spPr>
        <a:xfrm>
          <a:off x="0" y="2851"/>
          <a:ext cx="10131425" cy="60732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A127D7-9EE6-479A-9812-1510DD556779}">
      <dsp:nvSpPr>
        <dsp:cNvPr id="0" name=""/>
        <dsp:cNvSpPr/>
      </dsp:nvSpPr>
      <dsp:spPr>
        <a:xfrm>
          <a:off x="183716" y="139499"/>
          <a:ext cx="334029" cy="3340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C430EE1-07B0-4B97-9EFA-B92B304D9F9D}">
      <dsp:nvSpPr>
        <dsp:cNvPr id="0" name=""/>
        <dsp:cNvSpPr/>
      </dsp:nvSpPr>
      <dsp:spPr>
        <a:xfrm>
          <a:off x="701462" y="2851"/>
          <a:ext cx="9429962" cy="607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275" tIns="64275" rIns="64275" bIns="64275" numCol="1" spcCol="1270" anchor="ctr" anchorCtr="0">
          <a:noAutofit/>
        </a:bodyPr>
        <a:lstStyle/>
        <a:p>
          <a:pPr marL="0" lvl="0" indent="0" algn="l" defTabSz="666750">
            <a:lnSpc>
              <a:spcPct val="90000"/>
            </a:lnSpc>
            <a:spcBef>
              <a:spcPct val="0"/>
            </a:spcBef>
            <a:spcAft>
              <a:spcPct val="35000"/>
            </a:spcAft>
            <a:buNone/>
          </a:pPr>
          <a:r>
            <a:rPr lang="en-GB" sz="1500" kern="1200"/>
            <a:t>Continue to support the changes and guarantee that clinical indicators are continuously improved.</a:t>
          </a:r>
          <a:endParaRPr lang="en-US" sz="1500" kern="1200"/>
        </a:p>
      </dsp:txBody>
      <dsp:txXfrm>
        <a:off x="701462" y="2851"/>
        <a:ext cx="9429962" cy="607326"/>
      </dsp:txXfrm>
    </dsp:sp>
    <dsp:sp modelId="{30AFFDA8-A8D1-456C-B8C8-91C945629134}">
      <dsp:nvSpPr>
        <dsp:cNvPr id="0" name=""/>
        <dsp:cNvSpPr/>
      </dsp:nvSpPr>
      <dsp:spPr>
        <a:xfrm>
          <a:off x="0" y="762009"/>
          <a:ext cx="10131425" cy="60732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A0B532-2745-418E-AF03-F18896CE5367}">
      <dsp:nvSpPr>
        <dsp:cNvPr id="0" name=""/>
        <dsp:cNvSpPr/>
      </dsp:nvSpPr>
      <dsp:spPr>
        <a:xfrm>
          <a:off x="183716" y="898657"/>
          <a:ext cx="334029" cy="3340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96E03DE-CFC4-4ABA-BF57-99152383A8F6}">
      <dsp:nvSpPr>
        <dsp:cNvPr id="0" name=""/>
        <dsp:cNvSpPr/>
      </dsp:nvSpPr>
      <dsp:spPr>
        <a:xfrm>
          <a:off x="701462" y="762009"/>
          <a:ext cx="9429962" cy="607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275" tIns="64275" rIns="64275" bIns="64275" numCol="1" spcCol="1270" anchor="ctr" anchorCtr="0">
          <a:noAutofit/>
        </a:bodyPr>
        <a:lstStyle/>
        <a:p>
          <a:pPr marL="0" lvl="0" indent="0" algn="l" defTabSz="666750">
            <a:lnSpc>
              <a:spcPct val="90000"/>
            </a:lnSpc>
            <a:spcBef>
              <a:spcPct val="0"/>
            </a:spcBef>
            <a:spcAft>
              <a:spcPct val="35000"/>
            </a:spcAft>
            <a:buNone/>
          </a:pPr>
          <a:r>
            <a:rPr lang="en-GB" sz="1500" kern="1200"/>
            <a:t>Keep a close eye on clinical indicators and give staff feedback on how they are performing.</a:t>
          </a:r>
          <a:endParaRPr lang="en-US" sz="1500" kern="1200"/>
        </a:p>
      </dsp:txBody>
      <dsp:txXfrm>
        <a:off x="701462" y="762009"/>
        <a:ext cx="9429962" cy="607326"/>
      </dsp:txXfrm>
    </dsp:sp>
    <dsp:sp modelId="{D69673C0-8FDD-4750-BE47-B482C034DEF3}">
      <dsp:nvSpPr>
        <dsp:cNvPr id="0" name=""/>
        <dsp:cNvSpPr/>
      </dsp:nvSpPr>
      <dsp:spPr>
        <a:xfrm>
          <a:off x="0" y="1521167"/>
          <a:ext cx="10131425" cy="60732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B51714-87D0-4703-9D93-5F068E18C200}">
      <dsp:nvSpPr>
        <dsp:cNvPr id="0" name=""/>
        <dsp:cNvSpPr/>
      </dsp:nvSpPr>
      <dsp:spPr>
        <a:xfrm>
          <a:off x="183716" y="1657816"/>
          <a:ext cx="334029" cy="33402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BB7C5F9-B805-4C1A-9EEB-9B27A3F35924}">
      <dsp:nvSpPr>
        <dsp:cNvPr id="0" name=""/>
        <dsp:cNvSpPr/>
      </dsp:nvSpPr>
      <dsp:spPr>
        <a:xfrm>
          <a:off x="701462" y="1521167"/>
          <a:ext cx="9429962" cy="607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275" tIns="64275" rIns="64275" bIns="64275" numCol="1" spcCol="1270" anchor="ctr" anchorCtr="0">
          <a:noAutofit/>
        </a:bodyPr>
        <a:lstStyle/>
        <a:p>
          <a:pPr marL="0" lvl="0" indent="0" algn="l" defTabSz="666750">
            <a:lnSpc>
              <a:spcPct val="90000"/>
            </a:lnSpc>
            <a:spcBef>
              <a:spcPct val="0"/>
            </a:spcBef>
            <a:spcAft>
              <a:spcPct val="35000"/>
            </a:spcAft>
            <a:buNone/>
          </a:pPr>
          <a:r>
            <a:rPr lang="en-GB" sz="1500" kern="1200"/>
            <a:t>Make data accessible and actionable by using dashboards and reports.</a:t>
          </a:r>
          <a:endParaRPr lang="en-US" sz="1500" kern="1200"/>
        </a:p>
      </dsp:txBody>
      <dsp:txXfrm>
        <a:off x="701462" y="1521167"/>
        <a:ext cx="9429962" cy="607326"/>
      </dsp:txXfrm>
    </dsp:sp>
    <dsp:sp modelId="{A5E3BD63-CE80-4BC6-AC9D-03F8613DDF32}">
      <dsp:nvSpPr>
        <dsp:cNvPr id="0" name=""/>
        <dsp:cNvSpPr/>
      </dsp:nvSpPr>
      <dsp:spPr>
        <a:xfrm>
          <a:off x="0" y="2280325"/>
          <a:ext cx="10131425" cy="60732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5190CD-74E4-4A71-8A5A-D36CCADC4957}">
      <dsp:nvSpPr>
        <dsp:cNvPr id="0" name=""/>
        <dsp:cNvSpPr/>
      </dsp:nvSpPr>
      <dsp:spPr>
        <a:xfrm>
          <a:off x="183716" y="2416974"/>
          <a:ext cx="334029" cy="33402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2D36B59-6D8E-49D8-A50F-241AFE4FB9E5}">
      <dsp:nvSpPr>
        <dsp:cNvPr id="0" name=""/>
        <dsp:cNvSpPr/>
      </dsp:nvSpPr>
      <dsp:spPr>
        <a:xfrm>
          <a:off x="701462" y="2280325"/>
          <a:ext cx="9429962" cy="607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275" tIns="64275" rIns="64275" bIns="64275" numCol="1" spcCol="1270" anchor="ctr" anchorCtr="0">
          <a:noAutofit/>
        </a:bodyPr>
        <a:lstStyle/>
        <a:p>
          <a:pPr marL="0" lvl="0" indent="0" algn="l" defTabSz="666750">
            <a:lnSpc>
              <a:spcPct val="90000"/>
            </a:lnSpc>
            <a:spcBef>
              <a:spcPct val="0"/>
            </a:spcBef>
            <a:spcAft>
              <a:spcPct val="35000"/>
            </a:spcAft>
            <a:buNone/>
          </a:pPr>
          <a:r>
            <a:rPr lang="en-GB" sz="1500" kern="1200"/>
            <a:t>Acknowledge and reward successes to keep staff members motivated and positive.</a:t>
          </a:r>
          <a:endParaRPr lang="en-US" sz="1500" kern="1200"/>
        </a:p>
      </dsp:txBody>
      <dsp:txXfrm>
        <a:off x="701462" y="2280325"/>
        <a:ext cx="9429962" cy="607326"/>
      </dsp:txXfrm>
    </dsp:sp>
    <dsp:sp modelId="{9D1AC1B4-63DF-4F8A-B7DB-D978FB427871}">
      <dsp:nvSpPr>
        <dsp:cNvPr id="0" name=""/>
        <dsp:cNvSpPr/>
      </dsp:nvSpPr>
      <dsp:spPr>
        <a:xfrm>
          <a:off x="0" y="3039484"/>
          <a:ext cx="10131425" cy="60732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3A0BA0-073C-492F-B02F-4C7C244C56A1}">
      <dsp:nvSpPr>
        <dsp:cNvPr id="0" name=""/>
        <dsp:cNvSpPr/>
      </dsp:nvSpPr>
      <dsp:spPr>
        <a:xfrm>
          <a:off x="183716" y="3176132"/>
          <a:ext cx="334029" cy="33402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BF9AB58-FD15-42E2-BD3D-210AB78806DB}">
      <dsp:nvSpPr>
        <dsp:cNvPr id="0" name=""/>
        <dsp:cNvSpPr/>
      </dsp:nvSpPr>
      <dsp:spPr>
        <a:xfrm>
          <a:off x="701462" y="3039484"/>
          <a:ext cx="9429962" cy="607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275" tIns="64275" rIns="64275" bIns="64275" numCol="1" spcCol="1270" anchor="ctr" anchorCtr="0">
          <a:noAutofit/>
        </a:bodyPr>
        <a:lstStyle/>
        <a:p>
          <a:pPr marL="0" lvl="0" indent="0" algn="l" defTabSz="666750">
            <a:lnSpc>
              <a:spcPct val="90000"/>
            </a:lnSpc>
            <a:spcBef>
              <a:spcPct val="0"/>
            </a:spcBef>
            <a:spcAft>
              <a:spcPct val="35000"/>
            </a:spcAft>
            <a:buNone/>
          </a:pPr>
          <a:r>
            <a:rPr lang="en-GB" sz="1500" kern="1200"/>
            <a:t>Promote a culture of continuous improvement by routinely reviewing processes, getting feedback, and making required adjustments. Regularly update training materials to keep staff members informed about new practices and guidelines.</a:t>
          </a:r>
          <a:endParaRPr lang="en-US" sz="1500" kern="1200"/>
        </a:p>
      </dsp:txBody>
      <dsp:txXfrm>
        <a:off x="701462" y="3039484"/>
        <a:ext cx="9429962" cy="60732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A0158A-8989-4376-973B-4A3528752C94}">
      <dsp:nvSpPr>
        <dsp:cNvPr id="0" name=""/>
        <dsp:cNvSpPr/>
      </dsp:nvSpPr>
      <dsp:spPr>
        <a:xfrm>
          <a:off x="0" y="3892472"/>
          <a:ext cx="5741533" cy="1277596"/>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The EPCR system has had some minor adjustments to streamline documentation and improve accuracy and compliance with clinical indicators. </a:t>
          </a:r>
          <a:endParaRPr lang="en-US" sz="1200" kern="1200"/>
        </a:p>
      </dsp:txBody>
      <dsp:txXfrm>
        <a:off x="0" y="3892472"/>
        <a:ext cx="5741533" cy="1277596"/>
      </dsp:txXfrm>
    </dsp:sp>
    <dsp:sp modelId="{0D5F1F9F-CB00-4B40-92D0-374EC6DB3AC6}">
      <dsp:nvSpPr>
        <dsp:cNvPr id="0" name=""/>
        <dsp:cNvSpPr/>
      </dsp:nvSpPr>
      <dsp:spPr>
        <a:xfrm rot="10800000">
          <a:off x="0" y="1946693"/>
          <a:ext cx="5741533" cy="1964943"/>
        </a:xfrm>
        <a:prstGeom prst="upArrowCallout">
          <a:avLst/>
        </a:prstGeom>
        <a:solidFill>
          <a:schemeClr val="accent2">
            <a:hueOff val="-1555074"/>
            <a:satOff val="-8227"/>
            <a:lumOff val="-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Frontline ambulance staff, and IT support were involved in identifying the issues and exploring potential solutions.</a:t>
          </a:r>
          <a:endParaRPr lang="en-US" sz="1200" kern="1200"/>
        </a:p>
      </dsp:txBody>
      <dsp:txXfrm rot="10800000">
        <a:off x="0" y="1946693"/>
        <a:ext cx="5741533" cy="1276761"/>
      </dsp:txXfrm>
    </dsp:sp>
    <dsp:sp modelId="{C8F36699-3AA6-4336-8D19-FBB1D625FEC0}">
      <dsp:nvSpPr>
        <dsp:cNvPr id="0" name=""/>
        <dsp:cNvSpPr/>
      </dsp:nvSpPr>
      <dsp:spPr>
        <a:xfrm rot="10800000">
          <a:off x="0" y="914"/>
          <a:ext cx="5741533" cy="1964943"/>
        </a:xfrm>
        <a:prstGeom prst="upArrowCallout">
          <a:avLst/>
        </a:prstGeom>
        <a:solidFill>
          <a:schemeClr val="accent2">
            <a:hueOff val="-3110148"/>
            <a:satOff val="-16453"/>
            <a:lumOff val="-627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t>The current patient documentation system in our trust has been found to be inconsistent and incomplete, leading to poor compliance with clinical indicators such as medication administration, pre and post treatment blood glucose levels and use of incorrect condition codes. A review of the documentation process revealed that the existing EPCR system was prone to incorrect and incomplete data input and did not allow staff to document the reasons for noncompliance with the bundle.</a:t>
          </a:r>
          <a:endParaRPr lang="en-US" sz="1200" kern="1200" dirty="0"/>
        </a:p>
      </dsp:txBody>
      <dsp:txXfrm rot="10800000">
        <a:off x="0" y="914"/>
        <a:ext cx="5741533" cy="127676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04876B-4622-4E08-9D20-663C68B212F2}">
      <dsp:nvSpPr>
        <dsp:cNvPr id="0" name=""/>
        <dsp:cNvSpPr/>
      </dsp:nvSpPr>
      <dsp:spPr>
        <a:xfrm>
          <a:off x="266147" y="709"/>
          <a:ext cx="4113912" cy="261233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BB029C-A295-4816-BB57-21E73ED0B6D7}">
      <dsp:nvSpPr>
        <dsp:cNvPr id="0" name=""/>
        <dsp:cNvSpPr/>
      </dsp:nvSpPr>
      <dsp:spPr>
        <a:xfrm>
          <a:off x="723249" y="434955"/>
          <a:ext cx="4113912" cy="2612334"/>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inefficiencies of the current EPCR system was causing incomplete patient data entry which affected the timely update and accurate recording of clinical indicators. This in turn impacted the safety and quality of patient care. This affected both regulatory compliance and the precision of clinical indicators.</a:t>
          </a:r>
          <a:endParaRPr lang="en-US" sz="1800" kern="1200"/>
        </a:p>
      </dsp:txBody>
      <dsp:txXfrm>
        <a:off x="799762" y="511468"/>
        <a:ext cx="3960886" cy="2459308"/>
      </dsp:txXfrm>
    </dsp:sp>
    <dsp:sp modelId="{FCF1216C-2CDC-4C6C-AD34-4F13EA77A1B0}">
      <dsp:nvSpPr>
        <dsp:cNvPr id="0" name=""/>
        <dsp:cNvSpPr/>
      </dsp:nvSpPr>
      <dsp:spPr>
        <a:xfrm>
          <a:off x="5294263" y="709"/>
          <a:ext cx="4113912" cy="261233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62F1E3-FE89-471C-A5A9-0AF453B705F5}">
      <dsp:nvSpPr>
        <dsp:cNvPr id="0" name=""/>
        <dsp:cNvSpPr/>
      </dsp:nvSpPr>
      <dsp:spPr>
        <a:xfrm>
          <a:off x="5751364" y="434955"/>
          <a:ext cx="4113912" cy="2612334"/>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Inadequate documentation procedures led to poorer patient outcomes, a higher risk of mistakes, and difficulties adhering to policies. With the recent move to funding and commissioning based on clinical indicators this could have a significant negative financial impact on the service.</a:t>
          </a:r>
          <a:endParaRPr lang="en-US" sz="1800" kern="1200" dirty="0"/>
        </a:p>
      </dsp:txBody>
      <dsp:txXfrm>
        <a:off x="5827877" y="511468"/>
        <a:ext cx="3960886" cy="2459308"/>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203490-1775-4654-9558-81F39045E704}" type="datetimeFigureOut">
              <a:rPr lang="en-GB" smtClean="0"/>
              <a:t>15/07/2024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B57BD1-D7FA-4E44-9014-360EBCD8ACC9}" type="slidenum">
              <a:rPr lang="en-GB" smtClean="0"/>
              <a:t>‹#›</a:t>
            </a:fld>
            <a:endParaRPr lang="en-GB"/>
          </a:p>
        </p:txBody>
      </p:sp>
    </p:spTree>
    <p:extLst>
      <p:ext uri="{BB962C8B-B14F-4D97-AF65-F5344CB8AC3E}">
        <p14:creationId xmlns:p14="http://schemas.microsoft.com/office/powerpoint/2010/main" val="11500458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B57BD1-D7FA-4E44-9014-360EBCD8ACC9}" type="slidenum">
              <a:rPr lang="en-GB" smtClean="0"/>
              <a:t>1</a:t>
            </a:fld>
            <a:endParaRPr lang="en-GB"/>
          </a:p>
        </p:txBody>
      </p:sp>
    </p:spTree>
    <p:extLst>
      <p:ext uri="{BB962C8B-B14F-4D97-AF65-F5344CB8AC3E}">
        <p14:creationId xmlns:p14="http://schemas.microsoft.com/office/powerpoint/2010/main" val="26943549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B57BD1-D7FA-4E44-9014-360EBCD8ACC9}" type="slidenum">
              <a:rPr lang="en-GB" smtClean="0"/>
              <a:t>2</a:t>
            </a:fld>
            <a:endParaRPr lang="en-GB"/>
          </a:p>
        </p:txBody>
      </p:sp>
    </p:spTree>
    <p:extLst>
      <p:ext uri="{BB962C8B-B14F-4D97-AF65-F5344CB8AC3E}">
        <p14:creationId xmlns:p14="http://schemas.microsoft.com/office/powerpoint/2010/main" val="41647519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B57BD1-D7FA-4E44-9014-360EBCD8ACC9}" type="slidenum">
              <a:rPr lang="en-GB" smtClean="0"/>
              <a:t>3</a:t>
            </a:fld>
            <a:endParaRPr lang="en-GB"/>
          </a:p>
        </p:txBody>
      </p:sp>
    </p:spTree>
    <p:extLst>
      <p:ext uri="{BB962C8B-B14F-4D97-AF65-F5344CB8AC3E}">
        <p14:creationId xmlns:p14="http://schemas.microsoft.com/office/powerpoint/2010/main" val="10231169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B57BD1-D7FA-4E44-9014-360EBCD8ACC9}" type="slidenum">
              <a:rPr lang="en-GB" smtClean="0"/>
              <a:t>4</a:t>
            </a:fld>
            <a:endParaRPr lang="en-GB"/>
          </a:p>
        </p:txBody>
      </p:sp>
    </p:spTree>
    <p:extLst>
      <p:ext uri="{BB962C8B-B14F-4D97-AF65-F5344CB8AC3E}">
        <p14:creationId xmlns:p14="http://schemas.microsoft.com/office/powerpoint/2010/main" val="33985755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B57BD1-D7FA-4E44-9014-360EBCD8ACC9}" type="slidenum">
              <a:rPr lang="en-GB" smtClean="0"/>
              <a:t>5</a:t>
            </a:fld>
            <a:endParaRPr lang="en-GB"/>
          </a:p>
        </p:txBody>
      </p:sp>
    </p:spTree>
    <p:extLst>
      <p:ext uri="{BB962C8B-B14F-4D97-AF65-F5344CB8AC3E}">
        <p14:creationId xmlns:p14="http://schemas.microsoft.com/office/powerpoint/2010/main" val="16683326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B57BD1-D7FA-4E44-9014-360EBCD8ACC9}" type="slidenum">
              <a:rPr lang="en-GB" smtClean="0"/>
              <a:t>6</a:t>
            </a:fld>
            <a:endParaRPr lang="en-GB"/>
          </a:p>
        </p:txBody>
      </p:sp>
    </p:spTree>
    <p:extLst>
      <p:ext uri="{BB962C8B-B14F-4D97-AF65-F5344CB8AC3E}">
        <p14:creationId xmlns:p14="http://schemas.microsoft.com/office/powerpoint/2010/main" val="23992785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B57BD1-D7FA-4E44-9014-360EBCD8ACC9}" type="slidenum">
              <a:rPr lang="en-GB" smtClean="0"/>
              <a:t>7</a:t>
            </a:fld>
            <a:endParaRPr lang="en-GB"/>
          </a:p>
        </p:txBody>
      </p:sp>
    </p:spTree>
    <p:extLst>
      <p:ext uri="{BB962C8B-B14F-4D97-AF65-F5344CB8AC3E}">
        <p14:creationId xmlns:p14="http://schemas.microsoft.com/office/powerpoint/2010/main" val="26640839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B57BD1-D7FA-4E44-9014-360EBCD8ACC9}" type="slidenum">
              <a:rPr lang="en-GB" smtClean="0"/>
              <a:t>8</a:t>
            </a:fld>
            <a:endParaRPr lang="en-GB"/>
          </a:p>
        </p:txBody>
      </p:sp>
    </p:spTree>
    <p:extLst>
      <p:ext uri="{BB962C8B-B14F-4D97-AF65-F5344CB8AC3E}">
        <p14:creationId xmlns:p14="http://schemas.microsoft.com/office/powerpoint/2010/main" val="34247788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B57BD1-D7FA-4E44-9014-360EBCD8ACC9}" type="slidenum">
              <a:rPr lang="en-GB" smtClean="0"/>
              <a:t>9</a:t>
            </a:fld>
            <a:endParaRPr lang="en-GB"/>
          </a:p>
        </p:txBody>
      </p:sp>
    </p:spTree>
    <p:extLst>
      <p:ext uri="{BB962C8B-B14F-4D97-AF65-F5344CB8AC3E}">
        <p14:creationId xmlns:p14="http://schemas.microsoft.com/office/powerpoint/2010/main" val="32364971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t>
            </a:r>
            <a:endParaRPr lang="en-GB" dirty="0"/>
          </a:p>
          <a:p>
            <a:endParaRPr lang="en-GB" dirty="0"/>
          </a:p>
        </p:txBody>
      </p:sp>
      <p:sp>
        <p:nvSpPr>
          <p:cNvPr id="4" name="Slide Number Placeholder 3"/>
          <p:cNvSpPr>
            <a:spLocks noGrp="1"/>
          </p:cNvSpPr>
          <p:nvPr>
            <p:ph type="sldNum" sz="quarter" idx="5"/>
          </p:nvPr>
        </p:nvSpPr>
        <p:spPr/>
        <p:txBody>
          <a:bodyPr/>
          <a:lstStyle/>
          <a:p>
            <a:fld id="{A6B57BD1-D7FA-4E44-9014-360EBCD8ACC9}" type="slidenum">
              <a:rPr lang="en-GB" smtClean="0"/>
              <a:t>10</a:t>
            </a:fld>
            <a:endParaRPr lang="en-GB"/>
          </a:p>
        </p:txBody>
      </p:sp>
    </p:spTree>
    <p:extLst>
      <p:ext uri="{BB962C8B-B14F-4D97-AF65-F5344CB8AC3E}">
        <p14:creationId xmlns:p14="http://schemas.microsoft.com/office/powerpoint/2010/main" val="15788586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 ADKAR model is particularly effective for managing change in healthcare settings due to its structured and holistic approach. Here are several reasons why the ADKAR model is beneficial for improving clinical indicators and implementing other changes in healthcare:</a:t>
            </a:r>
          </a:p>
        </p:txBody>
      </p:sp>
      <p:sp>
        <p:nvSpPr>
          <p:cNvPr id="4" name="Slide Number Placeholder 3"/>
          <p:cNvSpPr>
            <a:spLocks noGrp="1"/>
          </p:cNvSpPr>
          <p:nvPr>
            <p:ph type="sldNum" sz="quarter" idx="5"/>
          </p:nvPr>
        </p:nvSpPr>
        <p:spPr/>
        <p:txBody>
          <a:bodyPr/>
          <a:lstStyle/>
          <a:p>
            <a:fld id="{A6B57BD1-D7FA-4E44-9014-360EBCD8ACC9}" type="slidenum">
              <a:rPr lang="en-GB" smtClean="0"/>
              <a:t>11</a:t>
            </a:fld>
            <a:endParaRPr lang="en-GB"/>
          </a:p>
        </p:txBody>
      </p:sp>
    </p:spTree>
    <p:extLst>
      <p:ext uri="{BB962C8B-B14F-4D97-AF65-F5344CB8AC3E}">
        <p14:creationId xmlns:p14="http://schemas.microsoft.com/office/powerpoint/2010/main" val="39580676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B57BD1-D7FA-4E44-9014-360EBCD8ACC9}" type="slidenum">
              <a:rPr lang="en-GB" smtClean="0"/>
              <a:t>12</a:t>
            </a:fld>
            <a:endParaRPr lang="en-GB"/>
          </a:p>
        </p:txBody>
      </p:sp>
    </p:spTree>
    <p:extLst>
      <p:ext uri="{BB962C8B-B14F-4D97-AF65-F5344CB8AC3E}">
        <p14:creationId xmlns:p14="http://schemas.microsoft.com/office/powerpoint/2010/main" val="40391266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B57BD1-D7FA-4E44-9014-360EBCD8ACC9}" type="slidenum">
              <a:rPr lang="en-GB" smtClean="0"/>
              <a:t>13</a:t>
            </a:fld>
            <a:endParaRPr lang="en-GB"/>
          </a:p>
        </p:txBody>
      </p:sp>
    </p:spTree>
    <p:extLst>
      <p:ext uri="{BB962C8B-B14F-4D97-AF65-F5344CB8AC3E}">
        <p14:creationId xmlns:p14="http://schemas.microsoft.com/office/powerpoint/2010/main" val="10988207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B57BD1-D7FA-4E44-9014-360EBCD8ACC9}" type="slidenum">
              <a:rPr lang="en-GB" smtClean="0"/>
              <a:t>14</a:t>
            </a:fld>
            <a:endParaRPr lang="en-GB"/>
          </a:p>
        </p:txBody>
      </p:sp>
    </p:spTree>
    <p:extLst>
      <p:ext uri="{BB962C8B-B14F-4D97-AF65-F5344CB8AC3E}">
        <p14:creationId xmlns:p14="http://schemas.microsoft.com/office/powerpoint/2010/main" val="9732817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B57BD1-D7FA-4E44-9014-360EBCD8ACC9}" type="slidenum">
              <a:rPr lang="en-GB" smtClean="0"/>
              <a:t>15</a:t>
            </a:fld>
            <a:endParaRPr lang="en-GB"/>
          </a:p>
        </p:txBody>
      </p:sp>
    </p:spTree>
    <p:extLst>
      <p:ext uri="{BB962C8B-B14F-4D97-AF65-F5344CB8AC3E}">
        <p14:creationId xmlns:p14="http://schemas.microsoft.com/office/powerpoint/2010/main" val="25954751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Creatures of </a:t>
            </a:r>
            <a:r>
              <a:rPr lang="en-GB"/>
              <a:t>habit in WAST</a:t>
            </a:r>
            <a:endParaRPr lang="en-GB" dirty="0"/>
          </a:p>
        </p:txBody>
      </p:sp>
      <p:sp>
        <p:nvSpPr>
          <p:cNvPr id="4" name="Slide Number Placeholder 3"/>
          <p:cNvSpPr>
            <a:spLocks noGrp="1"/>
          </p:cNvSpPr>
          <p:nvPr>
            <p:ph type="sldNum" sz="quarter" idx="5"/>
          </p:nvPr>
        </p:nvSpPr>
        <p:spPr/>
        <p:txBody>
          <a:bodyPr/>
          <a:lstStyle/>
          <a:p>
            <a:fld id="{A6B57BD1-D7FA-4E44-9014-360EBCD8ACC9}" type="slidenum">
              <a:rPr lang="en-GB" smtClean="0"/>
              <a:t>16</a:t>
            </a:fld>
            <a:endParaRPr lang="en-GB"/>
          </a:p>
        </p:txBody>
      </p:sp>
    </p:spTree>
    <p:extLst>
      <p:ext uri="{BB962C8B-B14F-4D97-AF65-F5344CB8AC3E}">
        <p14:creationId xmlns:p14="http://schemas.microsoft.com/office/powerpoint/2010/main" val="10062238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B57BD1-D7FA-4E44-9014-360EBCD8ACC9}" type="slidenum">
              <a:rPr lang="en-GB" smtClean="0"/>
              <a:t>17</a:t>
            </a:fld>
            <a:endParaRPr lang="en-GB"/>
          </a:p>
        </p:txBody>
      </p:sp>
    </p:spTree>
    <p:extLst>
      <p:ext uri="{BB962C8B-B14F-4D97-AF65-F5344CB8AC3E}">
        <p14:creationId xmlns:p14="http://schemas.microsoft.com/office/powerpoint/2010/main" val="2107778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B57BD1-D7FA-4E44-9014-360EBCD8ACC9}" type="slidenum">
              <a:rPr lang="en-GB" smtClean="0"/>
              <a:t>18</a:t>
            </a:fld>
            <a:endParaRPr lang="en-GB"/>
          </a:p>
        </p:txBody>
      </p:sp>
    </p:spTree>
    <p:extLst>
      <p:ext uri="{BB962C8B-B14F-4D97-AF65-F5344CB8AC3E}">
        <p14:creationId xmlns:p14="http://schemas.microsoft.com/office/powerpoint/2010/main" val="40999409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B57BD1-D7FA-4E44-9014-360EBCD8ACC9}" type="slidenum">
              <a:rPr lang="en-GB" smtClean="0"/>
              <a:t>19</a:t>
            </a:fld>
            <a:endParaRPr lang="en-GB"/>
          </a:p>
        </p:txBody>
      </p:sp>
    </p:spTree>
    <p:extLst>
      <p:ext uri="{BB962C8B-B14F-4D97-AF65-F5344CB8AC3E}">
        <p14:creationId xmlns:p14="http://schemas.microsoft.com/office/powerpoint/2010/main" val="18958135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B57BD1-D7FA-4E44-9014-360EBCD8ACC9}" type="slidenum">
              <a:rPr lang="en-GB" smtClean="0"/>
              <a:t>20</a:t>
            </a:fld>
            <a:endParaRPr lang="en-GB"/>
          </a:p>
        </p:txBody>
      </p:sp>
    </p:spTree>
    <p:extLst>
      <p:ext uri="{BB962C8B-B14F-4D97-AF65-F5344CB8AC3E}">
        <p14:creationId xmlns:p14="http://schemas.microsoft.com/office/powerpoint/2010/main" val="8917552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B57BD1-D7FA-4E44-9014-360EBCD8ACC9}" type="slidenum">
              <a:rPr lang="en-GB" smtClean="0"/>
              <a:t>21</a:t>
            </a:fld>
            <a:endParaRPr lang="en-GB"/>
          </a:p>
        </p:txBody>
      </p:sp>
    </p:spTree>
    <p:extLst>
      <p:ext uri="{BB962C8B-B14F-4D97-AF65-F5344CB8AC3E}">
        <p14:creationId xmlns:p14="http://schemas.microsoft.com/office/powerpoint/2010/main" val="34694578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D341B595-366B-43E2-A22E-EA6A78C03F06}" type="datetimeFigureOut">
              <a:rPr lang="en-US" smtClean="0"/>
              <a:t>7/15/2024</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12971886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41B595-366B-43E2-A22E-EA6A78C03F06}" type="datetimeFigureOut">
              <a:rPr lang="en-US" smtClean="0"/>
              <a:t>7/15/2024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945325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41B595-366B-43E2-A22E-EA6A78C03F06}" type="datetimeFigureOut">
              <a:rPr lang="en-US" smtClean="0"/>
              <a:t>7/15/2024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3157430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341B595-366B-43E2-A22E-EA6A78C03F06}" type="datetimeFigureOut">
              <a:rPr lang="en-US" smtClean="0"/>
              <a:t>7/15/2024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9421240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341B595-366B-43E2-A22E-EA6A78C03F06}" type="datetimeFigureOut">
              <a:rPr lang="en-US" smtClean="0"/>
              <a:t>7/15/2024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7428458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341B595-366B-43E2-A22E-EA6A78C03F06}" type="datetimeFigureOut">
              <a:rPr lang="en-US" smtClean="0"/>
              <a:t>7/15/2024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3746650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D341B595-366B-43E2-A22E-EA6A78C03F06}" type="datetimeFigureOut">
              <a:rPr lang="en-US" smtClean="0"/>
              <a:t>7/15/2024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008939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341B595-366B-43E2-A22E-EA6A78C03F06}" type="datetimeFigureOut">
              <a:rPr lang="en-US" smtClean="0"/>
              <a:t>7/15/2024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9519084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341B595-366B-43E2-A22E-EA6A78C03F06}" type="datetimeFigureOut">
              <a:rPr lang="en-US" smtClean="0"/>
              <a:t>7/15/2024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084434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341B595-366B-43E2-A22E-EA6A78C03F06}" type="datetimeFigureOut">
              <a:rPr lang="en-US" smtClean="0"/>
              <a:t>7/15/2024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875145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41B595-366B-43E2-A22E-EA6A78C03F06}" type="datetimeFigureOut">
              <a:rPr lang="en-US" smtClean="0"/>
              <a:t>7/15/2024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40245094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41B595-366B-43E2-A22E-EA6A78C03F06}" type="datetimeFigureOut">
              <a:rPr lang="en-US" smtClean="0"/>
              <a:t>7/15/2024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531127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41B595-366B-43E2-A22E-EA6A78C03F06}" type="datetimeFigureOut">
              <a:rPr lang="en-US" smtClean="0"/>
              <a:t>7/15/2024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5771726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41B595-366B-43E2-A22E-EA6A78C03F06}" type="datetimeFigureOut">
              <a:rPr lang="en-US" smtClean="0"/>
              <a:t>7/15/2024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40739520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41B595-366B-43E2-A22E-EA6A78C03F06}" type="datetimeFigureOut">
              <a:rPr lang="en-US" smtClean="0"/>
              <a:t>7/15/2024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7864682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41B595-366B-43E2-A22E-EA6A78C03F06}" type="datetimeFigureOut">
              <a:rPr lang="en-US" smtClean="0"/>
              <a:t>7/15/2024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A915EE-10CB-4CF1-8569-6154455DA573}" type="slidenum">
              <a:rPr lang="en-US" smtClean="0"/>
              <a:t>‹#›</a:t>
            </a:fld>
            <a:endParaRPr lang="en-US"/>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extLst>
      <p:ext uri="{BB962C8B-B14F-4D97-AF65-F5344CB8AC3E}">
        <p14:creationId xmlns:p14="http://schemas.microsoft.com/office/powerpoint/2010/main" val="16866966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41B595-366B-43E2-A22E-EA6A78C03F06}" type="datetimeFigureOut">
              <a:rPr lang="en-US" smtClean="0"/>
              <a:t>7/15/2024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6606641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341B595-366B-43E2-A22E-EA6A78C03F06}" type="datetimeFigureOut">
              <a:rPr lang="en-US" smtClean="0"/>
              <a:t>7/15/2024</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BA915EE-10CB-4CF1-8569-6154455DA573}" type="slidenum">
              <a:rPr lang="en-US" smtClean="0"/>
              <a:t>‹#›</a:t>
            </a:fld>
            <a:endParaRPr lang="en-US"/>
          </a:p>
        </p:txBody>
      </p:sp>
    </p:spTree>
    <p:extLst>
      <p:ext uri="{BB962C8B-B14F-4D97-AF65-F5344CB8AC3E}">
        <p14:creationId xmlns:p14="http://schemas.microsoft.com/office/powerpoint/2010/main" val="421144625"/>
      </p:ext>
    </p:extLst>
  </p:cSld>
  <p:clrMap bg1="dk1" tx1="lt1" bg2="dk2" tx2="lt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4" r:id="rId12"/>
    <p:sldLayoutId id="2147483765" r:id="rId13"/>
    <p:sldLayoutId id="2147483766" r:id="rId14"/>
    <p:sldLayoutId id="2147483767" r:id="rId15"/>
    <p:sldLayoutId id="2147483768" r:id="rId16"/>
    <p:sldLayoutId id="214748376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eg"/><Relationship Id="rId7"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1.jpeg"/><Relationship Id="rId7" Type="http://schemas.openxmlformats.org/officeDocument/2006/relationships/diagramQuickStyle" Target="../diagrams/quickStyle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2.png"/><Relationship Id="rId9" Type="http://schemas.microsoft.com/office/2007/relationships/diagramDrawing" Target="../diagrams/drawing4.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1.jpeg"/><Relationship Id="rId7" Type="http://schemas.openxmlformats.org/officeDocument/2006/relationships/diagramQuickStyle" Target="../diagrams/quickStyle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2.png"/><Relationship Id="rId9" Type="http://schemas.microsoft.com/office/2007/relationships/diagramDrawing" Target="../diagrams/drawing5.xml"/></Relationships>
</file>

<file path=ppt/slides/_rels/slide8.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png"/><Relationship Id="rId7" Type="http://schemas.openxmlformats.org/officeDocument/2006/relationships/diagramColors" Target="../diagrams/colors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9.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png"/><Relationship Id="rId7" Type="http://schemas.openxmlformats.org/officeDocument/2006/relationships/diagramColors" Target="../diagrams/colors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1.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2.png"/><Relationship Id="rId7" Type="http://schemas.openxmlformats.org/officeDocument/2006/relationships/diagramColors" Target="../diagrams/colors8.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2.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1.jpeg"/><Relationship Id="rId7" Type="http://schemas.openxmlformats.org/officeDocument/2006/relationships/diagramColors" Target="../diagrams/colors9.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39.svg"/><Relationship Id="rId4" Type="http://schemas.openxmlformats.org/officeDocument/2006/relationships/image" Target="../media/image38.pn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41.svg"/><Relationship Id="rId4" Type="http://schemas.openxmlformats.org/officeDocument/2006/relationships/image" Target="../media/image40.png"/></Relationships>
</file>

<file path=ppt/slides/_rels/slide15.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1.jpeg"/><Relationship Id="rId7" Type="http://schemas.openxmlformats.org/officeDocument/2006/relationships/diagramColors" Target="../diagrams/colors10.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53.svg"/><Relationship Id="rId4" Type="http://schemas.openxmlformats.org/officeDocument/2006/relationships/image" Target="../media/image52.png"/></Relationships>
</file>

<file path=ppt/slides/_rels/slide17.xml.rels><?xml version="1.0" encoding="UTF-8" standalone="yes"?>
<Relationships xmlns="http://schemas.openxmlformats.org/package/2006/relationships"><Relationship Id="rId8" Type="http://schemas.openxmlformats.org/officeDocument/2006/relationships/image" Target="../media/image59.png"/><Relationship Id="rId3" Type="http://schemas.openxmlformats.org/officeDocument/2006/relationships/image" Target="../media/image54.png"/><Relationship Id="rId7" Type="http://schemas.openxmlformats.org/officeDocument/2006/relationships/image" Target="../media/image58.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57.png"/><Relationship Id="rId5" Type="http://schemas.openxmlformats.org/officeDocument/2006/relationships/image" Target="../media/image56.png"/><Relationship Id="rId4" Type="http://schemas.openxmlformats.org/officeDocument/2006/relationships/image" Target="../media/image55.png"/></Relationships>
</file>

<file path=ppt/slides/_rels/slide18.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2.png"/><Relationship Id="rId7" Type="http://schemas.openxmlformats.org/officeDocument/2006/relationships/diagramColors" Target="../diagrams/colors11.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9.xml.rels><?xml version="1.0" encoding="UTF-8" standalone="yes"?>
<Relationships xmlns="http://schemas.openxmlformats.org/package/2006/relationships"><Relationship Id="rId8" Type="http://schemas.openxmlformats.org/officeDocument/2006/relationships/diagramColors" Target="../diagrams/colors12.xml"/><Relationship Id="rId3" Type="http://schemas.openxmlformats.org/officeDocument/2006/relationships/image" Target="../media/image1.jpeg"/><Relationship Id="rId7" Type="http://schemas.openxmlformats.org/officeDocument/2006/relationships/diagramQuickStyle" Target="../diagrams/quickStyle12.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Layout" Target="../diagrams/layout12.xml"/><Relationship Id="rId5" Type="http://schemas.openxmlformats.org/officeDocument/2006/relationships/diagramData" Target="../diagrams/data12.xml"/><Relationship Id="rId4" Type="http://schemas.openxmlformats.org/officeDocument/2006/relationships/image" Target="../media/image3.png"/><Relationship Id="rId9" Type="http://schemas.microsoft.com/office/2007/relationships/diagramDrawing" Target="../diagrams/drawing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Neon 3D circle art">
            <a:extLst>
              <a:ext uri="{FF2B5EF4-FFF2-40B4-BE49-F238E27FC236}">
                <a16:creationId xmlns:a16="http://schemas.microsoft.com/office/drawing/2014/main" id="{B1DB3D4B-9993-F912-8F2B-7DF7933B1B82}"/>
              </a:ext>
            </a:extLst>
          </p:cNvPr>
          <p:cNvPicPr>
            <a:picLocks noChangeAspect="1"/>
          </p:cNvPicPr>
          <p:nvPr/>
        </p:nvPicPr>
        <p:blipFill rotWithShape="1">
          <a:blip r:embed="rId3"/>
          <a:srcRect t="21329"/>
          <a:stretch/>
        </p:blipFill>
        <p:spPr>
          <a:xfrm>
            <a:off x="20" y="10"/>
            <a:ext cx="12191980" cy="6857990"/>
          </a:xfrm>
          <a:prstGeom prst="rect">
            <a:avLst/>
          </a:prstGeom>
        </p:spPr>
      </p:pic>
      <p:sp>
        <p:nvSpPr>
          <p:cNvPr id="2" name="Title 1">
            <a:extLst>
              <a:ext uri="{FF2B5EF4-FFF2-40B4-BE49-F238E27FC236}">
                <a16:creationId xmlns:a16="http://schemas.microsoft.com/office/drawing/2014/main" id="{538D20CB-1BD1-F054-7BC2-8FFBDDDE2BF5}"/>
              </a:ext>
            </a:extLst>
          </p:cNvPr>
          <p:cNvSpPr>
            <a:spLocks noGrp="1"/>
          </p:cNvSpPr>
          <p:nvPr>
            <p:ph type="ctrTitle"/>
          </p:nvPr>
        </p:nvSpPr>
        <p:spPr>
          <a:xfrm>
            <a:off x="647700" y="1327354"/>
            <a:ext cx="5448300" cy="3435145"/>
          </a:xfrm>
        </p:spPr>
        <p:txBody>
          <a:bodyPr>
            <a:normAutofit fontScale="90000"/>
          </a:bodyPr>
          <a:lstStyle/>
          <a:p>
            <a:pPr algn="ctr"/>
            <a:r>
              <a:rPr lang="en-GB" dirty="0"/>
              <a:t>Improvement of Clinical Indicator performance</a:t>
            </a:r>
            <a:br>
              <a:rPr lang="en-GB" dirty="0"/>
            </a:br>
            <a:br>
              <a:rPr lang="en-GB" dirty="0"/>
            </a:br>
            <a:r>
              <a:rPr lang="en-GB" sz="2000" dirty="0"/>
              <a:t>By David Barrell</a:t>
            </a:r>
            <a:r>
              <a:rPr lang="en-GB" dirty="0"/>
              <a:t> </a:t>
            </a:r>
          </a:p>
        </p:txBody>
      </p:sp>
      <p:sp>
        <p:nvSpPr>
          <p:cNvPr id="3" name="Subtitle 2">
            <a:extLst>
              <a:ext uri="{FF2B5EF4-FFF2-40B4-BE49-F238E27FC236}">
                <a16:creationId xmlns:a16="http://schemas.microsoft.com/office/drawing/2014/main" id="{FCE4632F-0978-CABB-F3A6-700562524B08}"/>
              </a:ext>
            </a:extLst>
          </p:cNvPr>
          <p:cNvSpPr>
            <a:spLocks noGrp="1"/>
          </p:cNvSpPr>
          <p:nvPr>
            <p:ph type="subTitle" idx="1"/>
          </p:nvPr>
        </p:nvSpPr>
        <p:spPr>
          <a:xfrm>
            <a:off x="647700" y="5075227"/>
            <a:ext cx="5448299" cy="1135073"/>
          </a:xfrm>
        </p:spPr>
        <p:txBody>
          <a:bodyPr>
            <a:normAutofit/>
          </a:bodyPr>
          <a:lstStyle/>
          <a:p>
            <a:pPr algn="l"/>
            <a:r>
              <a:rPr lang="en-GB" dirty="0">
                <a:solidFill>
                  <a:srgbClr val="FFFFFF"/>
                </a:solidFill>
              </a:rPr>
              <a:t>Bmpf7023</a:t>
            </a:r>
          </a:p>
          <a:p>
            <a:pPr algn="l"/>
            <a:r>
              <a:rPr lang="en-GB" dirty="0">
                <a:solidFill>
                  <a:srgbClr val="FFFFFF"/>
                </a:solidFill>
              </a:rPr>
              <a:t>Student number - 2241352</a:t>
            </a:r>
          </a:p>
        </p:txBody>
      </p:sp>
    </p:spTree>
    <p:extLst>
      <p:ext uri="{BB962C8B-B14F-4D97-AF65-F5344CB8AC3E}">
        <p14:creationId xmlns:p14="http://schemas.microsoft.com/office/powerpoint/2010/main" val="4488938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F65CD9-825D-44BD-8681-D42D260D4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B2F64C47-BE0B-4DA4-A62F-C6922DD20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
            <a:ext cx="4125976" cy="6858002"/>
          </a:xfrm>
          <a:custGeom>
            <a:avLst/>
            <a:gdLst>
              <a:gd name="connsiteX0" fmla="*/ 4125976 w 4125976"/>
              <a:gd name="connsiteY0" fmla="*/ 0 h 6858002"/>
              <a:gd name="connsiteX1" fmla="*/ 1300393 w 4125976"/>
              <a:gd name="connsiteY1" fmla="*/ 0 h 6858002"/>
              <a:gd name="connsiteX2" fmla="*/ 1300393 w 4125976"/>
              <a:gd name="connsiteY2" fmla="*/ 2 h 6858002"/>
              <a:gd name="connsiteX3" fmla="*/ 1155520 w 4125976"/>
              <a:gd name="connsiteY3" fmla="*/ 2 h 6858002"/>
              <a:gd name="connsiteX4" fmla="*/ 1074856 w 4125976"/>
              <a:gd name="connsiteY4" fmla="*/ 88573 h 6858002"/>
              <a:gd name="connsiteX5" fmla="*/ 0 w 4125976"/>
              <a:gd name="connsiteY5" fmla="*/ 3396600 h 6858002"/>
              <a:gd name="connsiteX6" fmla="*/ 1222540 w 4125976"/>
              <a:gd name="connsiteY6" fmla="*/ 6858002 h 6858002"/>
              <a:gd name="connsiteX7" fmla="*/ 4125598 w 4125976"/>
              <a:gd name="connsiteY7" fmla="*/ 6858002 h 6858002"/>
              <a:gd name="connsiteX8" fmla="*/ 4125976 w 4125976"/>
              <a:gd name="connsiteY8" fmla="*/ 685760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25976" h="6858002">
                <a:moveTo>
                  <a:pt x="4125976" y="0"/>
                </a:moveTo>
                <a:lnTo>
                  <a:pt x="1300393" y="0"/>
                </a:lnTo>
                <a:lnTo>
                  <a:pt x="1300393" y="2"/>
                </a:lnTo>
                <a:lnTo>
                  <a:pt x="1155520" y="2"/>
                </a:lnTo>
                <a:lnTo>
                  <a:pt x="1074856" y="88573"/>
                </a:lnTo>
                <a:cubicBezTo>
                  <a:pt x="422987" y="841260"/>
                  <a:pt x="0" y="2042663"/>
                  <a:pt x="0" y="3396600"/>
                </a:cubicBezTo>
                <a:cubicBezTo>
                  <a:pt x="0" y="4846647"/>
                  <a:pt x="488259" y="6121285"/>
                  <a:pt x="1222540" y="6858002"/>
                </a:cubicBezTo>
                <a:cubicBezTo>
                  <a:pt x="4125598" y="6858002"/>
                  <a:pt x="4125598" y="6858002"/>
                  <a:pt x="4125598" y="6858002"/>
                </a:cubicBezTo>
                <a:lnTo>
                  <a:pt x="4125976" y="6857600"/>
                </a:lnTo>
                <a:close/>
              </a:path>
            </a:pathLst>
          </a:custGeom>
          <a:blipFill dpi="0" rotWithShape="1">
            <a:blip r:embed="rId3"/>
            <a:srcRect/>
            <a:tile tx="0" ty="0" sx="100000" sy="100000" flip="none" algn="tl"/>
          </a:blip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7BD0BD1-CAC4-474E-00D8-8904F48BB023}"/>
              </a:ext>
            </a:extLst>
          </p:cNvPr>
          <p:cNvSpPr>
            <a:spLocks noGrp="1"/>
          </p:cNvSpPr>
          <p:nvPr>
            <p:ph type="title"/>
          </p:nvPr>
        </p:nvSpPr>
        <p:spPr>
          <a:xfrm>
            <a:off x="685801" y="643466"/>
            <a:ext cx="2590799" cy="4995333"/>
          </a:xfrm>
        </p:spPr>
        <p:txBody>
          <a:bodyPr>
            <a:normAutofit/>
          </a:bodyPr>
          <a:lstStyle/>
          <a:p>
            <a:r>
              <a:rPr lang="en-GB">
                <a:solidFill>
                  <a:srgbClr val="FFFFFF"/>
                </a:solidFill>
              </a:rPr>
              <a:t>Contents </a:t>
            </a:r>
          </a:p>
        </p:txBody>
      </p:sp>
      <p:graphicFrame>
        <p:nvGraphicFramePr>
          <p:cNvPr id="7" name="Content Placeholder 2">
            <a:extLst>
              <a:ext uri="{FF2B5EF4-FFF2-40B4-BE49-F238E27FC236}">
                <a16:creationId xmlns:a16="http://schemas.microsoft.com/office/drawing/2014/main" id="{BCB02D20-AA09-218D-80D9-8F5D60099A03}"/>
              </a:ext>
            </a:extLst>
          </p:cNvPr>
          <p:cNvGraphicFramePr>
            <a:graphicFrameLocks noGrp="1"/>
          </p:cNvGraphicFramePr>
          <p:nvPr>
            <p:ph idx="1"/>
            <p:extLst>
              <p:ext uri="{D42A27DB-BD31-4B8C-83A1-F6EECF244321}">
                <p14:modId xmlns:p14="http://schemas.microsoft.com/office/powerpoint/2010/main" val="3250846200"/>
              </p:ext>
            </p:extLst>
          </p:nvPr>
        </p:nvGraphicFramePr>
        <p:xfrm>
          <a:off x="4808601" y="901700"/>
          <a:ext cx="6545199" cy="48201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0180222"/>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A90312-CAAE-C9A3-0DED-4FEF828598B9}"/>
              </a:ext>
            </a:extLst>
          </p:cNvPr>
          <p:cNvSpPr>
            <a:spLocks noGrp="1"/>
          </p:cNvSpPr>
          <p:nvPr>
            <p:ph type="title"/>
          </p:nvPr>
        </p:nvSpPr>
        <p:spPr>
          <a:xfrm>
            <a:off x="685801" y="533400"/>
            <a:ext cx="10820400" cy="1177092"/>
          </a:xfrm>
        </p:spPr>
        <p:txBody>
          <a:bodyPr anchor="b">
            <a:normAutofit/>
          </a:bodyPr>
          <a:lstStyle/>
          <a:p>
            <a:pPr algn="ctr"/>
            <a:r>
              <a:rPr lang="en-GB" sz="4400"/>
              <a:t>Introduction</a:t>
            </a:r>
          </a:p>
        </p:txBody>
      </p:sp>
      <p:cxnSp>
        <p:nvCxnSpPr>
          <p:cNvPr id="17" name="Straight Connector 16">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4FA9A26-7AFF-BEC6-359F-E41FBF741B81}"/>
              </a:ext>
            </a:extLst>
          </p:cNvPr>
          <p:cNvSpPr>
            <a:spLocks noGrp="1"/>
          </p:cNvSpPr>
          <p:nvPr>
            <p:ph idx="1"/>
          </p:nvPr>
        </p:nvSpPr>
        <p:spPr>
          <a:xfrm>
            <a:off x="685800" y="2231366"/>
            <a:ext cx="10820400" cy="3547308"/>
          </a:xfrm>
        </p:spPr>
        <p:txBody>
          <a:bodyPr anchor="t">
            <a:normAutofit/>
          </a:bodyPr>
          <a:lstStyle/>
          <a:p>
            <a:r>
              <a:rPr lang="en-GB" sz="3600" dirty="0"/>
              <a:t>What are clinical indicators?</a:t>
            </a:r>
          </a:p>
          <a:p>
            <a:r>
              <a:rPr lang="en-GB" sz="3600" dirty="0"/>
              <a:t>Why do we need them?</a:t>
            </a:r>
          </a:p>
          <a:p>
            <a:r>
              <a:rPr lang="en-GB" sz="3600" dirty="0"/>
              <a:t>Why is current compliance poor?</a:t>
            </a:r>
          </a:p>
          <a:p>
            <a:r>
              <a:rPr lang="en-GB" sz="3600" dirty="0"/>
              <a:t>Why do we  need to improve compliance?</a:t>
            </a:r>
          </a:p>
          <a:p>
            <a:endParaRPr lang="en-GB" sz="2000" dirty="0"/>
          </a:p>
          <a:p>
            <a:endParaRPr lang="en-GB" sz="2000" dirty="0"/>
          </a:p>
        </p:txBody>
      </p:sp>
    </p:spTree>
    <p:extLst>
      <p:ext uri="{BB962C8B-B14F-4D97-AF65-F5344CB8AC3E}">
        <p14:creationId xmlns:p14="http://schemas.microsoft.com/office/powerpoint/2010/main" val="8117772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37525C-5869-EB5A-F79C-1CB9E27AC534}"/>
              </a:ext>
            </a:extLst>
          </p:cNvPr>
          <p:cNvSpPr>
            <a:spLocks noGrp="1"/>
          </p:cNvSpPr>
          <p:nvPr>
            <p:ph type="title"/>
          </p:nvPr>
        </p:nvSpPr>
        <p:spPr>
          <a:xfrm>
            <a:off x="685799" y="1150076"/>
            <a:ext cx="3659389" cy="4557849"/>
          </a:xfrm>
        </p:spPr>
        <p:txBody>
          <a:bodyPr>
            <a:normAutofit/>
          </a:bodyPr>
          <a:lstStyle/>
          <a:p>
            <a:pPr algn="r"/>
            <a:r>
              <a:rPr lang="en-GB" dirty="0"/>
              <a:t>Rationale</a:t>
            </a:r>
          </a:p>
        </p:txBody>
      </p:sp>
      <p:cxnSp>
        <p:nvCxnSpPr>
          <p:cNvPr id="15" name="Straight Connector 14">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graphicFrame>
        <p:nvGraphicFramePr>
          <p:cNvPr id="21" name="Content Placeholder 2">
            <a:extLst>
              <a:ext uri="{FF2B5EF4-FFF2-40B4-BE49-F238E27FC236}">
                <a16:creationId xmlns:a16="http://schemas.microsoft.com/office/drawing/2014/main" id="{B6E99D9F-BA4D-83E6-AA8D-00CFBD72A5E6}"/>
              </a:ext>
            </a:extLst>
          </p:cNvPr>
          <p:cNvGraphicFramePr>
            <a:graphicFrameLocks noGrp="1"/>
          </p:cNvGraphicFramePr>
          <p:nvPr>
            <p:ph idx="1"/>
            <p:extLst>
              <p:ext uri="{D42A27DB-BD31-4B8C-83A1-F6EECF244321}">
                <p14:modId xmlns:p14="http://schemas.microsoft.com/office/powerpoint/2010/main" val="1028464661"/>
              </p:ext>
            </p:extLst>
          </p:nvPr>
        </p:nvGraphicFramePr>
        <p:xfrm>
          <a:off x="4988658" y="1150076"/>
          <a:ext cx="6517543" cy="455784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756766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F65CD9-825D-44BD-8681-D42D260D4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B2F64C47-BE0B-4DA4-A62F-C6922DD20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
            <a:ext cx="4125976" cy="6858002"/>
          </a:xfrm>
          <a:custGeom>
            <a:avLst/>
            <a:gdLst>
              <a:gd name="connsiteX0" fmla="*/ 4125976 w 4125976"/>
              <a:gd name="connsiteY0" fmla="*/ 0 h 6858002"/>
              <a:gd name="connsiteX1" fmla="*/ 1300393 w 4125976"/>
              <a:gd name="connsiteY1" fmla="*/ 0 h 6858002"/>
              <a:gd name="connsiteX2" fmla="*/ 1300393 w 4125976"/>
              <a:gd name="connsiteY2" fmla="*/ 2 h 6858002"/>
              <a:gd name="connsiteX3" fmla="*/ 1155520 w 4125976"/>
              <a:gd name="connsiteY3" fmla="*/ 2 h 6858002"/>
              <a:gd name="connsiteX4" fmla="*/ 1074856 w 4125976"/>
              <a:gd name="connsiteY4" fmla="*/ 88573 h 6858002"/>
              <a:gd name="connsiteX5" fmla="*/ 0 w 4125976"/>
              <a:gd name="connsiteY5" fmla="*/ 3396600 h 6858002"/>
              <a:gd name="connsiteX6" fmla="*/ 1222540 w 4125976"/>
              <a:gd name="connsiteY6" fmla="*/ 6858002 h 6858002"/>
              <a:gd name="connsiteX7" fmla="*/ 4125598 w 4125976"/>
              <a:gd name="connsiteY7" fmla="*/ 6858002 h 6858002"/>
              <a:gd name="connsiteX8" fmla="*/ 4125976 w 4125976"/>
              <a:gd name="connsiteY8" fmla="*/ 685760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25976" h="6858002">
                <a:moveTo>
                  <a:pt x="4125976" y="0"/>
                </a:moveTo>
                <a:lnTo>
                  <a:pt x="1300393" y="0"/>
                </a:lnTo>
                <a:lnTo>
                  <a:pt x="1300393" y="2"/>
                </a:lnTo>
                <a:lnTo>
                  <a:pt x="1155520" y="2"/>
                </a:lnTo>
                <a:lnTo>
                  <a:pt x="1074856" y="88573"/>
                </a:lnTo>
                <a:cubicBezTo>
                  <a:pt x="422987" y="841260"/>
                  <a:pt x="0" y="2042663"/>
                  <a:pt x="0" y="3396600"/>
                </a:cubicBezTo>
                <a:cubicBezTo>
                  <a:pt x="0" y="4846647"/>
                  <a:pt x="488259" y="6121285"/>
                  <a:pt x="1222540" y="6858002"/>
                </a:cubicBezTo>
                <a:cubicBezTo>
                  <a:pt x="4125598" y="6858002"/>
                  <a:pt x="4125598" y="6858002"/>
                  <a:pt x="4125598" y="6858002"/>
                </a:cubicBezTo>
                <a:lnTo>
                  <a:pt x="4125976" y="6857600"/>
                </a:lnTo>
                <a:close/>
              </a:path>
            </a:pathLst>
          </a:custGeom>
          <a:blipFill dpi="0" rotWithShape="1">
            <a:blip r:embed="rId3"/>
            <a:srcRect/>
            <a:tile tx="0" ty="0" sx="100000" sy="100000" flip="none" algn="tl"/>
          </a:blip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1937AC8-1940-B538-5607-F52CEDAFE2B9}"/>
              </a:ext>
            </a:extLst>
          </p:cNvPr>
          <p:cNvSpPr>
            <a:spLocks noGrp="1"/>
          </p:cNvSpPr>
          <p:nvPr>
            <p:ph type="title"/>
          </p:nvPr>
        </p:nvSpPr>
        <p:spPr>
          <a:xfrm>
            <a:off x="685801" y="643466"/>
            <a:ext cx="2590799" cy="4995333"/>
          </a:xfrm>
        </p:spPr>
        <p:txBody>
          <a:bodyPr>
            <a:normAutofit/>
          </a:bodyPr>
          <a:lstStyle/>
          <a:p>
            <a:r>
              <a:rPr lang="en-GB">
                <a:solidFill>
                  <a:srgbClr val="FFFFFF"/>
                </a:solidFill>
              </a:rPr>
              <a:t>SOAR analysis</a:t>
            </a:r>
          </a:p>
        </p:txBody>
      </p:sp>
      <p:graphicFrame>
        <p:nvGraphicFramePr>
          <p:cNvPr id="5" name="Content Placeholder 2">
            <a:extLst>
              <a:ext uri="{FF2B5EF4-FFF2-40B4-BE49-F238E27FC236}">
                <a16:creationId xmlns:a16="http://schemas.microsoft.com/office/drawing/2014/main" id="{9E8F6084-3957-70EC-DDF3-06A0E056D68E}"/>
              </a:ext>
            </a:extLst>
          </p:cNvPr>
          <p:cNvGraphicFramePr>
            <a:graphicFrameLocks noGrp="1"/>
          </p:cNvGraphicFramePr>
          <p:nvPr>
            <p:ph idx="1"/>
            <p:extLst>
              <p:ext uri="{D42A27DB-BD31-4B8C-83A1-F6EECF244321}">
                <p14:modId xmlns:p14="http://schemas.microsoft.com/office/powerpoint/2010/main" val="3466061603"/>
              </p:ext>
            </p:extLst>
          </p:nvPr>
        </p:nvGraphicFramePr>
        <p:xfrm>
          <a:off x="4808601" y="901700"/>
          <a:ext cx="6545199" cy="48201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51194816"/>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A166780-9337-4437-95D3-5EA9D55AAA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3D0F40-BF1F-4120-945D-90C5AAD6E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4654296" cy="6856214"/>
          </a:xfrm>
          <a:prstGeom prst="rect">
            <a:avLst/>
          </a:prstGeom>
          <a:blipFill dpi="0" rotWithShape="1">
            <a:blip r:embed="rId3"/>
            <a:srcRect/>
            <a:tile tx="0" ty="0" sx="100000" sy="100000" flip="none" algn="tl"/>
          </a:blipFill>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15640A69-3748-450C-8DDB-B2051AC04BC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893"/>
          <a:stretch/>
        </p:blipFill>
        <p:spPr>
          <a:xfrm>
            <a:off x="0" y="0"/>
            <a:ext cx="4644770" cy="6856214"/>
          </a:xfrm>
          <a:prstGeom prst="rect">
            <a:avLst/>
          </a:prstGeom>
        </p:spPr>
      </p:pic>
      <p:sp>
        <p:nvSpPr>
          <p:cNvPr id="2" name="Title 1">
            <a:extLst>
              <a:ext uri="{FF2B5EF4-FFF2-40B4-BE49-F238E27FC236}">
                <a16:creationId xmlns:a16="http://schemas.microsoft.com/office/drawing/2014/main" id="{F5060F04-203B-57B9-8842-0731B1B7ECFF}"/>
              </a:ext>
            </a:extLst>
          </p:cNvPr>
          <p:cNvSpPr>
            <a:spLocks noGrp="1"/>
          </p:cNvSpPr>
          <p:nvPr>
            <p:ph type="title"/>
          </p:nvPr>
        </p:nvSpPr>
        <p:spPr>
          <a:xfrm>
            <a:off x="685801" y="643466"/>
            <a:ext cx="3351530" cy="4995333"/>
          </a:xfrm>
        </p:spPr>
        <p:txBody>
          <a:bodyPr>
            <a:normAutofit/>
          </a:bodyPr>
          <a:lstStyle/>
          <a:p>
            <a:r>
              <a:rPr lang="en-GB">
                <a:solidFill>
                  <a:srgbClr val="FFFFFF"/>
                </a:solidFill>
              </a:rPr>
              <a:t>Strengths</a:t>
            </a:r>
          </a:p>
        </p:txBody>
      </p:sp>
      <p:sp useBgFill="1">
        <p:nvSpPr>
          <p:cNvPr id="15" name="Rectangle 14">
            <a:extLst>
              <a:ext uri="{FF2B5EF4-FFF2-40B4-BE49-F238E27FC236}">
                <a16:creationId xmlns:a16="http://schemas.microsoft.com/office/drawing/2014/main" id="{66F4F323-644B-4A47-97E9-BFB73840F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120" y="-2"/>
            <a:ext cx="7537705" cy="68562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7377663-E50B-5F45-C9B1-60BA63098223}"/>
              </a:ext>
            </a:extLst>
          </p:cNvPr>
          <p:cNvGraphicFramePr>
            <a:graphicFrameLocks noGrp="1"/>
          </p:cNvGraphicFramePr>
          <p:nvPr>
            <p:ph idx="1"/>
            <p:extLst>
              <p:ext uri="{D42A27DB-BD31-4B8C-83A1-F6EECF244321}">
                <p14:modId xmlns:p14="http://schemas.microsoft.com/office/powerpoint/2010/main" val="108304423"/>
              </p:ext>
            </p:extLst>
          </p:nvPr>
        </p:nvGraphicFramePr>
        <p:xfrm>
          <a:off x="5467509" y="804671"/>
          <a:ext cx="5886291" cy="491721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924822322"/>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A166780-9337-4437-95D3-5EA9D55AAA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3D0F40-BF1F-4120-945D-90C5AAD6E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4654296" cy="6856214"/>
          </a:xfrm>
          <a:prstGeom prst="rect">
            <a:avLst/>
          </a:prstGeom>
          <a:blipFill dpi="0" rotWithShape="1">
            <a:blip r:embed="rId3"/>
            <a:srcRect/>
            <a:tile tx="0" ty="0" sx="100000" sy="100000" flip="none" algn="tl"/>
          </a:blipFill>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15640A69-3748-450C-8DDB-B2051AC04BC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893"/>
          <a:stretch/>
        </p:blipFill>
        <p:spPr>
          <a:xfrm>
            <a:off x="0" y="0"/>
            <a:ext cx="4644770" cy="6856214"/>
          </a:xfrm>
          <a:prstGeom prst="rect">
            <a:avLst/>
          </a:prstGeom>
        </p:spPr>
      </p:pic>
      <p:sp>
        <p:nvSpPr>
          <p:cNvPr id="2" name="Title 1">
            <a:extLst>
              <a:ext uri="{FF2B5EF4-FFF2-40B4-BE49-F238E27FC236}">
                <a16:creationId xmlns:a16="http://schemas.microsoft.com/office/drawing/2014/main" id="{4BF18D75-0CAC-5DEE-D324-A226040F5770}"/>
              </a:ext>
            </a:extLst>
          </p:cNvPr>
          <p:cNvSpPr>
            <a:spLocks noGrp="1"/>
          </p:cNvSpPr>
          <p:nvPr>
            <p:ph type="title"/>
          </p:nvPr>
        </p:nvSpPr>
        <p:spPr>
          <a:xfrm>
            <a:off x="685801" y="643466"/>
            <a:ext cx="3351530" cy="4995333"/>
          </a:xfrm>
        </p:spPr>
        <p:txBody>
          <a:bodyPr>
            <a:normAutofit/>
          </a:bodyPr>
          <a:lstStyle/>
          <a:p>
            <a:r>
              <a:rPr lang="en-GB">
                <a:solidFill>
                  <a:srgbClr val="FFFFFF"/>
                </a:solidFill>
              </a:rPr>
              <a:t>Opportunities</a:t>
            </a:r>
          </a:p>
        </p:txBody>
      </p:sp>
      <p:sp useBgFill="1">
        <p:nvSpPr>
          <p:cNvPr id="15" name="Rectangle 14">
            <a:extLst>
              <a:ext uri="{FF2B5EF4-FFF2-40B4-BE49-F238E27FC236}">
                <a16:creationId xmlns:a16="http://schemas.microsoft.com/office/drawing/2014/main" id="{66F4F323-644B-4A47-97E9-BFB73840F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120" y="-2"/>
            <a:ext cx="7537705" cy="68562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4E31361-0762-9BE2-C875-0FF7EA211A4A}"/>
              </a:ext>
            </a:extLst>
          </p:cNvPr>
          <p:cNvGraphicFramePr>
            <a:graphicFrameLocks noGrp="1"/>
          </p:cNvGraphicFramePr>
          <p:nvPr>
            <p:ph idx="1"/>
            <p:extLst>
              <p:ext uri="{D42A27DB-BD31-4B8C-83A1-F6EECF244321}">
                <p14:modId xmlns:p14="http://schemas.microsoft.com/office/powerpoint/2010/main" val="961076794"/>
              </p:ext>
            </p:extLst>
          </p:nvPr>
        </p:nvGraphicFramePr>
        <p:xfrm>
          <a:off x="5467509" y="804671"/>
          <a:ext cx="5886291" cy="491721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254532011"/>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4117F0C1-BCBB-40C7-99D6-F703E7A4B5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D1A5D8BC-B41A-4E96-91C4-D60F51622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38" name="Picture 37">
            <a:extLst>
              <a:ext uri="{FF2B5EF4-FFF2-40B4-BE49-F238E27FC236}">
                <a16:creationId xmlns:a16="http://schemas.microsoft.com/office/drawing/2014/main" id="{0D321D5F-FA18-4271-9EAA-0BEA14116BB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4D5103C2-2BFB-7A67-DE99-4E627579E850}"/>
              </a:ext>
            </a:extLst>
          </p:cNvPr>
          <p:cNvSpPr>
            <a:spLocks noGrp="1"/>
          </p:cNvSpPr>
          <p:nvPr>
            <p:ph type="title"/>
          </p:nvPr>
        </p:nvSpPr>
        <p:spPr>
          <a:xfrm>
            <a:off x="718457" y="531278"/>
            <a:ext cx="3211517" cy="5292579"/>
          </a:xfrm>
        </p:spPr>
        <p:txBody>
          <a:bodyPr>
            <a:normAutofit/>
          </a:bodyPr>
          <a:lstStyle/>
          <a:p>
            <a:r>
              <a:rPr lang="en-GB">
                <a:solidFill>
                  <a:srgbClr val="FFFFFF"/>
                </a:solidFill>
              </a:rPr>
              <a:t>Aspirations</a:t>
            </a:r>
          </a:p>
        </p:txBody>
      </p:sp>
      <p:sp useBgFill="1">
        <p:nvSpPr>
          <p:cNvPr id="40" name="Freeform: Shape 39">
            <a:extLst>
              <a:ext uri="{FF2B5EF4-FFF2-40B4-BE49-F238E27FC236}">
                <a16:creationId xmlns:a16="http://schemas.microsoft.com/office/drawing/2014/main" id="{51287385-D3EA-47A8-A127-6061791ADB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graphicFrame>
        <p:nvGraphicFramePr>
          <p:cNvPr id="17" name="Content Placeholder 2">
            <a:extLst>
              <a:ext uri="{FF2B5EF4-FFF2-40B4-BE49-F238E27FC236}">
                <a16:creationId xmlns:a16="http://schemas.microsoft.com/office/drawing/2014/main" id="{177DFEF9-50D2-832A-63DC-37D1F500D333}"/>
              </a:ext>
            </a:extLst>
          </p:cNvPr>
          <p:cNvGraphicFramePr>
            <a:graphicFrameLocks noGrp="1"/>
          </p:cNvGraphicFramePr>
          <p:nvPr>
            <p:ph idx="1"/>
            <p:extLst>
              <p:ext uri="{D42A27DB-BD31-4B8C-83A1-F6EECF244321}">
                <p14:modId xmlns:p14="http://schemas.microsoft.com/office/powerpoint/2010/main" val="352222895"/>
              </p:ext>
            </p:extLst>
          </p:nvPr>
        </p:nvGraphicFramePr>
        <p:xfrm>
          <a:off x="5617029" y="793820"/>
          <a:ext cx="5741534" cy="51709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59247674"/>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4117F0C1-BCBB-40C7-99D6-F703E7A4B5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1A5D8BC-B41A-4E96-91C4-D60F51622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0D321D5F-FA18-4271-9EAA-0BEA14116BB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92EA6EE0-7B69-2DB2-A453-5E6FB3D65F4B}"/>
              </a:ext>
            </a:extLst>
          </p:cNvPr>
          <p:cNvSpPr>
            <a:spLocks noGrp="1"/>
          </p:cNvSpPr>
          <p:nvPr>
            <p:ph type="title"/>
          </p:nvPr>
        </p:nvSpPr>
        <p:spPr>
          <a:xfrm>
            <a:off x="718457" y="531278"/>
            <a:ext cx="3211517" cy="5292579"/>
          </a:xfrm>
        </p:spPr>
        <p:txBody>
          <a:bodyPr>
            <a:normAutofit/>
          </a:bodyPr>
          <a:lstStyle/>
          <a:p>
            <a:r>
              <a:rPr lang="en-GB">
                <a:solidFill>
                  <a:srgbClr val="FFFFFF"/>
                </a:solidFill>
              </a:rPr>
              <a:t>Results</a:t>
            </a:r>
          </a:p>
        </p:txBody>
      </p:sp>
      <p:sp useBgFill="1">
        <p:nvSpPr>
          <p:cNvPr id="24" name="Freeform: Shape 23">
            <a:extLst>
              <a:ext uri="{FF2B5EF4-FFF2-40B4-BE49-F238E27FC236}">
                <a16:creationId xmlns:a16="http://schemas.microsoft.com/office/drawing/2014/main" id="{51287385-D3EA-47A8-A127-6061791ADB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graphicFrame>
        <p:nvGraphicFramePr>
          <p:cNvPr id="25" name="Content Placeholder 2">
            <a:extLst>
              <a:ext uri="{FF2B5EF4-FFF2-40B4-BE49-F238E27FC236}">
                <a16:creationId xmlns:a16="http://schemas.microsoft.com/office/drawing/2014/main" id="{6A59D97E-D091-A25C-3534-21DC77DA3CF8}"/>
              </a:ext>
            </a:extLst>
          </p:cNvPr>
          <p:cNvGraphicFramePr>
            <a:graphicFrameLocks noGrp="1"/>
          </p:cNvGraphicFramePr>
          <p:nvPr>
            <p:ph idx="1"/>
            <p:extLst>
              <p:ext uri="{D42A27DB-BD31-4B8C-83A1-F6EECF244321}">
                <p14:modId xmlns:p14="http://schemas.microsoft.com/office/powerpoint/2010/main" val="98837562"/>
              </p:ext>
            </p:extLst>
          </p:nvPr>
        </p:nvGraphicFramePr>
        <p:xfrm>
          <a:off x="5617029" y="793820"/>
          <a:ext cx="5741534" cy="51709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49529137"/>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1" name="Picture 110">
            <a:extLst>
              <a:ext uri="{FF2B5EF4-FFF2-40B4-BE49-F238E27FC236}">
                <a16:creationId xmlns:a16="http://schemas.microsoft.com/office/drawing/2014/main" id="{6AF6706C-CF07-43A1-BCC4-CBA5D33820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3" name="Rectangle 112">
            <a:extLst>
              <a:ext uri="{FF2B5EF4-FFF2-40B4-BE49-F238E27FC236}">
                <a16:creationId xmlns:a16="http://schemas.microsoft.com/office/drawing/2014/main" id="{1F94DC1C-47D1-41D7-8B1B-9A036D6140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115" name="Picture 114">
            <a:extLst>
              <a:ext uri="{FF2B5EF4-FFF2-40B4-BE49-F238E27FC236}">
                <a16:creationId xmlns:a16="http://schemas.microsoft.com/office/drawing/2014/main" id="{811383CE-CE86-4E1C-B289-798EB9E6E0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51622"/>
          <a:stretch/>
        </p:blipFill>
        <p:spPr>
          <a:xfrm>
            <a:off x="1" y="0"/>
            <a:ext cx="5896768" cy="6856214"/>
          </a:xfrm>
          <a:prstGeom prst="rect">
            <a:avLst/>
          </a:prstGeom>
        </p:spPr>
      </p:pic>
      <p:sp>
        <p:nvSpPr>
          <p:cNvPr id="2" name="Title 1">
            <a:extLst>
              <a:ext uri="{FF2B5EF4-FFF2-40B4-BE49-F238E27FC236}">
                <a16:creationId xmlns:a16="http://schemas.microsoft.com/office/drawing/2014/main" id="{13EB88B3-D769-3C78-C839-500A884CAF55}"/>
              </a:ext>
            </a:extLst>
          </p:cNvPr>
          <p:cNvSpPr>
            <a:spLocks noGrp="1"/>
          </p:cNvSpPr>
          <p:nvPr>
            <p:ph type="title"/>
          </p:nvPr>
        </p:nvSpPr>
        <p:spPr>
          <a:xfrm>
            <a:off x="486876" y="907846"/>
            <a:ext cx="4513792" cy="5480428"/>
          </a:xfrm>
        </p:spPr>
        <p:txBody>
          <a:bodyPr vert="horz" lIns="91440" tIns="45720" rIns="91440" bIns="45720" rtlCol="0" anchor="b">
            <a:normAutofit fontScale="90000"/>
          </a:bodyPr>
          <a:lstStyle/>
          <a:p>
            <a:pPr>
              <a:lnSpc>
                <a:spcPct val="90000"/>
              </a:lnSpc>
            </a:pPr>
            <a:r>
              <a:rPr lang="en-US" sz="2700" u="sng" dirty="0">
                <a:solidFill>
                  <a:srgbClr val="FFFFFF"/>
                </a:solidFill>
              </a:rPr>
              <a:t>Awareness</a:t>
            </a:r>
            <a:r>
              <a:rPr lang="en-US" sz="2700" dirty="0">
                <a:solidFill>
                  <a:srgbClr val="FFFFFF"/>
                </a:solidFill>
              </a:rPr>
              <a:t>:</a:t>
            </a:r>
            <a:br>
              <a:rPr lang="en-US" sz="2700" dirty="0">
                <a:solidFill>
                  <a:srgbClr val="FFFFFF"/>
                </a:solidFill>
              </a:rPr>
            </a:br>
            <a:r>
              <a:rPr lang="en-US" sz="2700" dirty="0">
                <a:solidFill>
                  <a:srgbClr val="FFFFFF"/>
                </a:solidFill>
              </a:rPr>
              <a:t>Understanding the need for change.</a:t>
            </a:r>
            <a:br>
              <a:rPr lang="en-US" sz="2700" dirty="0">
                <a:solidFill>
                  <a:srgbClr val="FFFFFF"/>
                </a:solidFill>
              </a:rPr>
            </a:br>
            <a:br>
              <a:rPr lang="en-US" sz="2700" dirty="0">
                <a:solidFill>
                  <a:srgbClr val="FFFFFF"/>
                </a:solidFill>
              </a:rPr>
            </a:br>
            <a:r>
              <a:rPr lang="en-US" sz="2700" u="sng" dirty="0">
                <a:solidFill>
                  <a:srgbClr val="FFFFFF"/>
                </a:solidFill>
              </a:rPr>
              <a:t>Desire</a:t>
            </a:r>
            <a:r>
              <a:rPr lang="en-US" sz="2700" dirty="0">
                <a:solidFill>
                  <a:srgbClr val="FFFFFF"/>
                </a:solidFill>
              </a:rPr>
              <a:t>:</a:t>
            </a:r>
            <a:br>
              <a:rPr lang="en-US" sz="2700" dirty="0">
                <a:solidFill>
                  <a:srgbClr val="FFFFFF"/>
                </a:solidFill>
              </a:rPr>
            </a:br>
            <a:r>
              <a:rPr lang="en-US" sz="2700" dirty="0">
                <a:solidFill>
                  <a:srgbClr val="FFFFFF"/>
                </a:solidFill>
              </a:rPr>
              <a:t>Motivating and participating in the change.</a:t>
            </a:r>
            <a:br>
              <a:rPr lang="en-US" sz="2700" dirty="0">
                <a:solidFill>
                  <a:srgbClr val="FFFFFF"/>
                </a:solidFill>
              </a:rPr>
            </a:br>
            <a:br>
              <a:rPr lang="en-US" sz="2700" dirty="0">
                <a:solidFill>
                  <a:srgbClr val="FFFFFF"/>
                </a:solidFill>
              </a:rPr>
            </a:br>
            <a:r>
              <a:rPr lang="en-US" sz="2700" u="sng" dirty="0">
                <a:solidFill>
                  <a:srgbClr val="FFFFFF"/>
                </a:solidFill>
              </a:rPr>
              <a:t>Knowledge</a:t>
            </a:r>
            <a:r>
              <a:rPr lang="en-US" sz="2700" dirty="0">
                <a:solidFill>
                  <a:srgbClr val="FFFFFF"/>
                </a:solidFill>
              </a:rPr>
              <a:t>:</a:t>
            </a:r>
            <a:br>
              <a:rPr lang="en-US" sz="2700" dirty="0">
                <a:solidFill>
                  <a:srgbClr val="FFFFFF"/>
                </a:solidFill>
              </a:rPr>
            </a:br>
            <a:r>
              <a:rPr lang="en-US" sz="2700" dirty="0">
                <a:solidFill>
                  <a:srgbClr val="FFFFFF"/>
                </a:solidFill>
              </a:rPr>
              <a:t>Learning how to change.</a:t>
            </a:r>
            <a:br>
              <a:rPr lang="en-US" sz="2700" dirty="0">
                <a:solidFill>
                  <a:srgbClr val="FFFFFF"/>
                </a:solidFill>
              </a:rPr>
            </a:br>
            <a:br>
              <a:rPr lang="en-US" sz="2700" dirty="0">
                <a:solidFill>
                  <a:srgbClr val="FFFFFF"/>
                </a:solidFill>
              </a:rPr>
            </a:br>
            <a:r>
              <a:rPr lang="en-US" sz="2700" u="sng" dirty="0">
                <a:solidFill>
                  <a:srgbClr val="FFFFFF"/>
                </a:solidFill>
              </a:rPr>
              <a:t>Ability</a:t>
            </a:r>
            <a:r>
              <a:rPr lang="en-US" sz="2700" dirty="0">
                <a:solidFill>
                  <a:srgbClr val="FFFFFF"/>
                </a:solidFill>
              </a:rPr>
              <a:t>: </a:t>
            </a:r>
            <a:br>
              <a:rPr lang="en-US" sz="2700" dirty="0">
                <a:solidFill>
                  <a:srgbClr val="FFFFFF"/>
                </a:solidFill>
              </a:rPr>
            </a:br>
            <a:r>
              <a:rPr lang="en-US" sz="2700" dirty="0">
                <a:solidFill>
                  <a:srgbClr val="FFFFFF"/>
                </a:solidFill>
              </a:rPr>
              <a:t>Implementing new skills and behaviors.</a:t>
            </a:r>
            <a:br>
              <a:rPr lang="en-US" sz="2700" dirty="0">
                <a:solidFill>
                  <a:srgbClr val="FFFFFF"/>
                </a:solidFill>
              </a:rPr>
            </a:br>
            <a:br>
              <a:rPr lang="en-US" sz="2700" u="sng" dirty="0">
                <a:solidFill>
                  <a:srgbClr val="FFFFFF"/>
                </a:solidFill>
              </a:rPr>
            </a:br>
            <a:r>
              <a:rPr lang="en-US" sz="2700" u="sng" dirty="0">
                <a:solidFill>
                  <a:srgbClr val="FFFFFF"/>
                </a:solidFill>
              </a:rPr>
              <a:t>Reinforcement</a:t>
            </a:r>
            <a:r>
              <a:rPr lang="en-US" sz="2700" dirty="0">
                <a:solidFill>
                  <a:srgbClr val="FFFFFF"/>
                </a:solidFill>
              </a:rPr>
              <a:t>:</a:t>
            </a:r>
            <a:br>
              <a:rPr lang="en-US" sz="2700" dirty="0">
                <a:solidFill>
                  <a:srgbClr val="FFFFFF"/>
                </a:solidFill>
              </a:rPr>
            </a:br>
            <a:r>
              <a:rPr lang="en-US" sz="2700" dirty="0">
                <a:solidFill>
                  <a:srgbClr val="FFFFFF"/>
                </a:solidFill>
              </a:rPr>
              <a:t>Sustaining the change</a:t>
            </a:r>
            <a:r>
              <a:rPr lang="en-US" sz="1900" dirty="0">
                <a:solidFill>
                  <a:srgbClr val="FFFFFF"/>
                </a:solidFill>
              </a:rPr>
              <a:t>.</a:t>
            </a:r>
          </a:p>
        </p:txBody>
      </p:sp>
      <p:sp>
        <p:nvSpPr>
          <p:cNvPr id="3" name="Content Placeholder 2">
            <a:extLst>
              <a:ext uri="{FF2B5EF4-FFF2-40B4-BE49-F238E27FC236}">
                <a16:creationId xmlns:a16="http://schemas.microsoft.com/office/drawing/2014/main" id="{00AE2C41-6C69-B83B-407E-5AD3ABF090E6}"/>
              </a:ext>
            </a:extLst>
          </p:cNvPr>
          <p:cNvSpPr>
            <a:spLocks noGrp="1"/>
          </p:cNvSpPr>
          <p:nvPr>
            <p:ph idx="1"/>
          </p:nvPr>
        </p:nvSpPr>
        <p:spPr>
          <a:xfrm>
            <a:off x="486876" y="4851399"/>
            <a:ext cx="4513792" cy="914401"/>
          </a:xfrm>
        </p:spPr>
        <p:txBody>
          <a:bodyPr vert="horz" lIns="91440" tIns="45720" rIns="91440" bIns="45720" rtlCol="0" anchor="t">
            <a:normAutofit/>
          </a:bodyPr>
          <a:lstStyle/>
          <a:p>
            <a:pPr marL="0" indent="0" algn="r">
              <a:buNone/>
            </a:pPr>
            <a:r>
              <a:rPr lang="en-US" cap="all" dirty="0">
                <a:solidFill>
                  <a:srgbClr val="FFFFFF"/>
                </a:solidFill>
              </a:rPr>
              <a:t> </a:t>
            </a:r>
          </a:p>
        </p:txBody>
      </p:sp>
      <p:sp useBgFill="1">
        <p:nvSpPr>
          <p:cNvPr id="117" name="Freeform 5">
            <a:extLst>
              <a:ext uri="{FF2B5EF4-FFF2-40B4-BE49-F238E27FC236}">
                <a16:creationId xmlns:a16="http://schemas.microsoft.com/office/drawing/2014/main" id="{AC12A592-C02D-46EF-8E1F-9335DB8D7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119" name="Freeform 14">
            <a:extLst>
              <a:ext uri="{FF2B5EF4-FFF2-40B4-BE49-F238E27FC236}">
                <a16:creationId xmlns:a16="http://schemas.microsoft.com/office/drawing/2014/main" id="{24005816-5BCA-4665-8A58-5580F8E9C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1" name="Group 120">
            <a:extLst>
              <a:ext uri="{FF2B5EF4-FFF2-40B4-BE49-F238E27FC236}">
                <a16:creationId xmlns:a16="http://schemas.microsoft.com/office/drawing/2014/main" id="{BF07F359-8CA3-4854-91E7-EE60040205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22" name="Straight Connector 121">
              <a:extLst>
                <a:ext uri="{FF2B5EF4-FFF2-40B4-BE49-F238E27FC236}">
                  <a16:creationId xmlns:a16="http://schemas.microsoft.com/office/drawing/2014/main" id="{8A7FCE86-4904-4337-8D0A-3ABA73F609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BA32C234-504D-411A-A62B-C1CFD8CE74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881593A9-FD94-454C-9225-478E907061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FA3524A1-6DED-4D15-ADE5-F797DBCEC7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AA8491CF-856E-4A54-84A5-45C558D41A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AD63A388-BF18-4ABD-96E0-5946B1ABB1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9CF6D779-BD20-4058-AC29-AF4E2510C2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4189C0F2-FCB0-4636-9B05-F9FCBB2020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E74CB59A-0AC3-4235-A93D-73EE124669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2B6E97A3-E95A-4D79-A8F8-1945EA2634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9F4ABF86-0905-4DE8-8F0B-D10D3D6F9C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4FAAFEF7-DFA1-48C7-9E4E-FF7B1453C7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ED828735-DFD9-4894-8461-77A2FB0C92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7A6C2585-E93E-489D-8819-FCEE3CFF11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E57C1F25-FC5C-4082-B4F6-888F8E467E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F5DF4BDB-CA1D-4DA1-8D26-6BAEE0A21A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3315D2A0-DDA4-4A25-9CC7-7F90CCF0C4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75312B72-7E7D-4B0B-960E-7D7C9540EB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C48B42BB-3C0E-4546-957B-AB593E308C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437809D5-5F69-4BC6-A661-44B2A8A682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B269CB4C-8BB5-4F63-8961-7EB8FE56D4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D5E7B60C-3F52-49EA-99F5-BE42AF88DD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1C5E885C-0F0D-4E11-8B78-4CE951E269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4BFA6E20-F564-4CA4-9150-FDD50B02CD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C3C02C6B-B913-486F-ACAE-432DE1F770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B6B5EE64-D401-45A4-82D4-85D4BF5C8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5F622D05-678C-405E-A74F-8D92A9C644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D8E01EF1-6517-49CC-9891-1BD6D0F49D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EC93E79A-63A6-4782-9D2C-BC50CD3B94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46C4B4DB-9B57-4C69-96EB-3E1910CEF4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9BBDCDA7-4ECB-42B1-8524-3D30023D6B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C7483057-DCDA-4BC6-8E99-7EAD94E878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E5C35A56-0BFD-443F-8C2B-CA73A3BFE9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214A0AE5-3A88-4D5D-845C-5E906888C8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44D7BF13-EDB8-4740-A3C5-87E2E7C6766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16DAB64F-4B49-434F-BFB6-0BEB41AFB6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93B5AD9A-BDA6-42CE-A1C0-C072103072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5FD67DCC-475F-4BED-A634-FCDD63176B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ED276E23-C86D-408D-821A-1E9A44CAEA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A879A029-D911-41C4-B218-E41871762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E9C7C9F5-65FB-4EF9-9AAD-F7E1FC14B8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6115B885-5742-431C-BA48-96FC1F6D22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6ACE37A6-0062-4B86-B4E6-18088040CD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0A8679B4-56BA-43AB-A0A2-E2DA3E2053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80DE24D2-627B-4C47-A858-A572BCDBAC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B612A33E-5DE0-4E4D-9469-0BD0B3E0E7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91673515-5E42-490F-85A0-45658D81C6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6B048C17-3768-4DAF-A7AE-B2E7174970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BAA4E6AA-9D65-4EED-91CB-87A5762ED0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DB48B9EB-BBF2-48D7-A1D7-720D94506B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21492B79-7338-4309-8667-BB29A7BC7B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0352FD87-EC9C-4EB5-9ACC-A152F78FC8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FF2CEA1F-EFA8-4353-B5F8-CCE27955A1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63E2723F-2530-4636-9A19-8F11B15662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4A9EE901-51C9-4292-BB45-5EDB8568A0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7" name="Straight Connector 176">
              <a:extLst>
                <a:ext uri="{FF2B5EF4-FFF2-40B4-BE49-F238E27FC236}">
                  <a16:creationId xmlns:a16="http://schemas.microsoft.com/office/drawing/2014/main" id="{555407C2-7321-48CD-811F-92C71F701C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8" name="Straight Connector 177">
              <a:extLst>
                <a:ext uri="{FF2B5EF4-FFF2-40B4-BE49-F238E27FC236}">
                  <a16:creationId xmlns:a16="http://schemas.microsoft.com/office/drawing/2014/main" id="{E5298A8A-2787-4153-BDA2-E939BFD514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9" name="Straight Connector 178">
              <a:extLst>
                <a:ext uri="{FF2B5EF4-FFF2-40B4-BE49-F238E27FC236}">
                  <a16:creationId xmlns:a16="http://schemas.microsoft.com/office/drawing/2014/main" id="{C45057B3-3FAB-42ED-AF52-F00BB07FA5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0" name="Straight Connector 179">
              <a:extLst>
                <a:ext uri="{FF2B5EF4-FFF2-40B4-BE49-F238E27FC236}">
                  <a16:creationId xmlns:a16="http://schemas.microsoft.com/office/drawing/2014/main" id="{DA3F09E9-F476-4352-90E3-6A15C74268B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1" name="Straight Connector 180">
              <a:extLst>
                <a:ext uri="{FF2B5EF4-FFF2-40B4-BE49-F238E27FC236}">
                  <a16:creationId xmlns:a16="http://schemas.microsoft.com/office/drawing/2014/main" id="{128F7C5C-CECC-45A8-8A1F-D679534D4C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a:extLst>
                <a:ext uri="{FF2B5EF4-FFF2-40B4-BE49-F238E27FC236}">
                  <a16:creationId xmlns:a16="http://schemas.microsoft.com/office/drawing/2014/main" id="{FFFDFE9C-2017-4831-9F1B-6A03B58B10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3" name="Straight Connector 182">
              <a:extLst>
                <a:ext uri="{FF2B5EF4-FFF2-40B4-BE49-F238E27FC236}">
                  <a16:creationId xmlns:a16="http://schemas.microsoft.com/office/drawing/2014/main" id="{01BC942F-09CF-4A51-85A5-E23E2D71C8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a:extLst>
                <a:ext uri="{FF2B5EF4-FFF2-40B4-BE49-F238E27FC236}">
                  <a16:creationId xmlns:a16="http://schemas.microsoft.com/office/drawing/2014/main" id="{1456B520-137F-484D-A1B1-7DA5C3F823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5" name="Straight Connector 184">
              <a:extLst>
                <a:ext uri="{FF2B5EF4-FFF2-40B4-BE49-F238E27FC236}">
                  <a16:creationId xmlns:a16="http://schemas.microsoft.com/office/drawing/2014/main" id="{9ECA29F0-381E-4770-97BF-54C4E52201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6" name="Straight Connector 185">
              <a:extLst>
                <a:ext uri="{FF2B5EF4-FFF2-40B4-BE49-F238E27FC236}">
                  <a16:creationId xmlns:a16="http://schemas.microsoft.com/office/drawing/2014/main" id="{D43CCF9F-8F11-4676-82F3-DEE8A48C8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a:extLst>
                <a:ext uri="{FF2B5EF4-FFF2-40B4-BE49-F238E27FC236}">
                  <a16:creationId xmlns:a16="http://schemas.microsoft.com/office/drawing/2014/main" id="{6FA620FD-6A45-4754-BF42-A9FA44966D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8" name="Straight Connector 187">
              <a:extLst>
                <a:ext uri="{FF2B5EF4-FFF2-40B4-BE49-F238E27FC236}">
                  <a16:creationId xmlns:a16="http://schemas.microsoft.com/office/drawing/2014/main" id="{DC4D38F3-F3A2-42F4-8B57-DE978EC4AD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9" name="Straight Connector 188">
              <a:extLst>
                <a:ext uri="{FF2B5EF4-FFF2-40B4-BE49-F238E27FC236}">
                  <a16:creationId xmlns:a16="http://schemas.microsoft.com/office/drawing/2014/main" id="{3C26D30E-A91E-4A5B-A419-0B9D79D57C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0" name="Straight Connector 189">
              <a:extLst>
                <a:ext uri="{FF2B5EF4-FFF2-40B4-BE49-F238E27FC236}">
                  <a16:creationId xmlns:a16="http://schemas.microsoft.com/office/drawing/2014/main" id="{ADAB3EBC-722A-462E-AAAE-506E50038E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1" name="Straight Connector 190">
              <a:extLst>
                <a:ext uri="{FF2B5EF4-FFF2-40B4-BE49-F238E27FC236}">
                  <a16:creationId xmlns:a16="http://schemas.microsoft.com/office/drawing/2014/main" id="{CBAABC17-832F-48CF-B0D7-0F7DE54607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2" name="Straight Connector 191">
              <a:extLst>
                <a:ext uri="{FF2B5EF4-FFF2-40B4-BE49-F238E27FC236}">
                  <a16:creationId xmlns:a16="http://schemas.microsoft.com/office/drawing/2014/main" id="{E1FCA513-75D7-414B-BE8F-D780746A1A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3" name="Straight Connector 192">
              <a:extLst>
                <a:ext uri="{FF2B5EF4-FFF2-40B4-BE49-F238E27FC236}">
                  <a16:creationId xmlns:a16="http://schemas.microsoft.com/office/drawing/2014/main" id="{F2EDEC73-B6F5-473F-934A-CEF57604A8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4" name="Straight Connector 193">
              <a:extLst>
                <a:ext uri="{FF2B5EF4-FFF2-40B4-BE49-F238E27FC236}">
                  <a16:creationId xmlns:a16="http://schemas.microsoft.com/office/drawing/2014/main" id="{5B987884-C452-4492-A9F8-2770D3373B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9D978AF2-B7BB-4E05-81F1-1A5DBD1CB4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6" name="Straight Connector 195">
              <a:extLst>
                <a:ext uri="{FF2B5EF4-FFF2-40B4-BE49-F238E27FC236}">
                  <a16:creationId xmlns:a16="http://schemas.microsoft.com/office/drawing/2014/main" id="{D7AD4D45-C3AB-458E-B826-0FACBD0DF3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7" name="Straight Connector 196">
              <a:extLst>
                <a:ext uri="{FF2B5EF4-FFF2-40B4-BE49-F238E27FC236}">
                  <a16:creationId xmlns:a16="http://schemas.microsoft.com/office/drawing/2014/main" id="{A6E15555-6738-463C-B7DF-86429F2F96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8" name="Straight Connector 197">
              <a:extLst>
                <a:ext uri="{FF2B5EF4-FFF2-40B4-BE49-F238E27FC236}">
                  <a16:creationId xmlns:a16="http://schemas.microsoft.com/office/drawing/2014/main" id="{AE487172-B4C3-4D13-A562-EF0BA3DD96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9" name="Straight Connector 198">
              <a:extLst>
                <a:ext uri="{FF2B5EF4-FFF2-40B4-BE49-F238E27FC236}">
                  <a16:creationId xmlns:a16="http://schemas.microsoft.com/office/drawing/2014/main" id="{08E66297-1295-432A-AA84-7BB2341C19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pic>
        <p:nvPicPr>
          <p:cNvPr id="4" name="Picture 3">
            <a:extLst>
              <a:ext uri="{FF2B5EF4-FFF2-40B4-BE49-F238E27FC236}">
                <a16:creationId xmlns:a16="http://schemas.microsoft.com/office/drawing/2014/main" id="{4205BBE2-674B-0625-35E5-D42BDD59F223}"/>
              </a:ext>
            </a:extLst>
          </p:cNvPr>
          <p:cNvPicPr>
            <a:picLocks noChangeAspect="1"/>
          </p:cNvPicPr>
          <p:nvPr/>
        </p:nvPicPr>
        <p:blipFill rotWithShape="1">
          <a:blip r:embed="rId4"/>
          <a:srcRect b="15730"/>
          <a:stretch/>
        </p:blipFill>
        <p:spPr>
          <a:xfrm>
            <a:off x="6664679" y="2598277"/>
            <a:ext cx="5124328" cy="2882444"/>
          </a:xfrm>
          <a:prstGeom prst="rect">
            <a:avLst/>
          </a:prstGeom>
        </p:spPr>
      </p:pic>
    </p:spTree>
    <p:extLst>
      <p:ext uri="{BB962C8B-B14F-4D97-AF65-F5344CB8AC3E}">
        <p14:creationId xmlns:p14="http://schemas.microsoft.com/office/powerpoint/2010/main" val="3633986137"/>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117F0C1-BCBB-40C7-99D6-F703E7A4B5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A5D8BC-B41A-4E96-91C4-D60F51622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D321D5F-FA18-4271-9EAA-0BEA14116BB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13E61874-124D-8418-F4B1-F119F253806D}"/>
              </a:ext>
            </a:extLst>
          </p:cNvPr>
          <p:cNvSpPr>
            <a:spLocks noGrp="1"/>
          </p:cNvSpPr>
          <p:nvPr>
            <p:ph type="title"/>
          </p:nvPr>
        </p:nvSpPr>
        <p:spPr>
          <a:xfrm>
            <a:off x="718457" y="531278"/>
            <a:ext cx="3211517" cy="5292579"/>
          </a:xfrm>
        </p:spPr>
        <p:txBody>
          <a:bodyPr>
            <a:normAutofit/>
          </a:bodyPr>
          <a:lstStyle/>
          <a:p>
            <a:r>
              <a:rPr lang="en-GB">
                <a:solidFill>
                  <a:srgbClr val="FFFFFF"/>
                </a:solidFill>
              </a:rPr>
              <a:t>Awareness</a:t>
            </a:r>
          </a:p>
        </p:txBody>
      </p:sp>
      <p:sp useBgFill="1">
        <p:nvSpPr>
          <p:cNvPr id="15" name="Freeform: Shape 14">
            <a:extLst>
              <a:ext uri="{FF2B5EF4-FFF2-40B4-BE49-F238E27FC236}">
                <a16:creationId xmlns:a16="http://schemas.microsoft.com/office/drawing/2014/main" id="{51287385-D3EA-47A8-A127-6061791ADB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graphicFrame>
        <p:nvGraphicFramePr>
          <p:cNvPr id="5" name="Content Placeholder 2">
            <a:extLst>
              <a:ext uri="{FF2B5EF4-FFF2-40B4-BE49-F238E27FC236}">
                <a16:creationId xmlns:a16="http://schemas.microsoft.com/office/drawing/2014/main" id="{5A6B3056-2138-4353-8131-E01EE856B31F}"/>
              </a:ext>
            </a:extLst>
          </p:cNvPr>
          <p:cNvGraphicFramePr>
            <a:graphicFrameLocks noGrp="1"/>
          </p:cNvGraphicFramePr>
          <p:nvPr>
            <p:ph idx="1"/>
            <p:extLst>
              <p:ext uri="{D42A27DB-BD31-4B8C-83A1-F6EECF244321}">
                <p14:modId xmlns:p14="http://schemas.microsoft.com/office/powerpoint/2010/main" val="826722722"/>
              </p:ext>
            </p:extLst>
          </p:nvPr>
        </p:nvGraphicFramePr>
        <p:xfrm>
          <a:off x="5617029" y="793820"/>
          <a:ext cx="5741534" cy="51709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47832361"/>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F65CD9-825D-44BD-8681-D42D260D4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B2F64C47-BE0B-4DA4-A62F-C6922DD20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
            <a:ext cx="4125976" cy="6858002"/>
          </a:xfrm>
          <a:custGeom>
            <a:avLst/>
            <a:gdLst>
              <a:gd name="connsiteX0" fmla="*/ 4125976 w 4125976"/>
              <a:gd name="connsiteY0" fmla="*/ 0 h 6858002"/>
              <a:gd name="connsiteX1" fmla="*/ 1300393 w 4125976"/>
              <a:gd name="connsiteY1" fmla="*/ 0 h 6858002"/>
              <a:gd name="connsiteX2" fmla="*/ 1300393 w 4125976"/>
              <a:gd name="connsiteY2" fmla="*/ 2 h 6858002"/>
              <a:gd name="connsiteX3" fmla="*/ 1155520 w 4125976"/>
              <a:gd name="connsiteY3" fmla="*/ 2 h 6858002"/>
              <a:gd name="connsiteX4" fmla="*/ 1074856 w 4125976"/>
              <a:gd name="connsiteY4" fmla="*/ 88573 h 6858002"/>
              <a:gd name="connsiteX5" fmla="*/ 0 w 4125976"/>
              <a:gd name="connsiteY5" fmla="*/ 3396600 h 6858002"/>
              <a:gd name="connsiteX6" fmla="*/ 1222540 w 4125976"/>
              <a:gd name="connsiteY6" fmla="*/ 6858002 h 6858002"/>
              <a:gd name="connsiteX7" fmla="*/ 4125598 w 4125976"/>
              <a:gd name="connsiteY7" fmla="*/ 6858002 h 6858002"/>
              <a:gd name="connsiteX8" fmla="*/ 4125976 w 4125976"/>
              <a:gd name="connsiteY8" fmla="*/ 685760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25976" h="6858002">
                <a:moveTo>
                  <a:pt x="4125976" y="0"/>
                </a:moveTo>
                <a:lnTo>
                  <a:pt x="1300393" y="0"/>
                </a:lnTo>
                <a:lnTo>
                  <a:pt x="1300393" y="2"/>
                </a:lnTo>
                <a:lnTo>
                  <a:pt x="1155520" y="2"/>
                </a:lnTo>
                <a:lnTo>
                  <a:pt x="1074856" y="88573"/>
                </a:lnTo>
                <a:cubicBezTo>
                  <a:pt x="422987" y="841260"/>
                  <a:pt x="0" y="2042663"/>
                  <a:pt x="0" y="3396600"/>
                </a:cubicBezTo>
                <a:cubicBezTo>
                  <a:pt x="0" y="4846647"/>
                  <a:pt x="488259" y="6121285"/>
                  <a:pt x="1222540" y="6858002"/>
                </a:cubicBezTo>
                <a:cubicBezTo>
                  <a:pt x="4125598" y="6858002"/>
                  <a:pt x="4125598" y="6858002"/>
                  <a:pt x="4125598" y="6858002"/>
                </a:cubicBezTo>
                <a:lnTo>
                  <a:pt x="4125976" y="6857600"/>
                </a:lnTo>
                <a:close/>
              </a:path>
            </a:pathLst>
          </a:custGeom>
          <a:blipFill dpi="0" rotWithShape="1">
            <a:blip r:embed="rId3"/>
            <a:srcRect/>
            <a:tile tx="0" ty="0" sx="100000" sy="100000" flip="none" algn="tl"/>
          </a:blip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7B6885E-3E54-CCC7-6DC3-0519EAF02DDB}"/>
              </a:ext>
            </a:extLst>
          </p:cNvPr>
          <p:cNvSpPr>
            <a:spLocks noGrp="1"/>
          </p:cNvSpPr>
          <p:nvPr>
            <p:ph type="title"/>
          </p:nvPr>
        </p:nvSpPr>
        <p:spPr>
          <a:xfrm>
            <a:off x="685801" y="643466"/>
            <a:ext cx="2590799" cy="4995333"/>
          </a:xfrm>
        </p:spPr>
        <p:txBody>
          <a:bodyPr>
            <a:normAutofit/>
          </a:bodyPr>
          <a:lstStyle/>
          <a:p>
            <a:r>
              <a:rPr lang="en-GB">
                <a:solidFill>
                  <a:srgbClr val="FFFFFF"/>
                </a:solidFill>
              </a:rPr>
              <a:t>Desire</a:t>
            </a:r>
          </a:p>
        </p:txBody>
      </p:sp>
      <p:graphicFrame>
        <p:nvGraphicFramePr>
          <p:cNvPr id="5" name="Content Placeholder 2">
            <a:extLst>
              <a:ext uri="{FF2B5EF4-FFF2-40B4-BE49-F238E27FC236}">
                <a16:creationId xmlns:a16="http://schemas.microsoft.com/office/drawing/2014/main" id="{3DAB3CBF-E905-5B57-F09A-15D3DF129439}"/>
              </a:ext>
            </a:extLst>
          </p:cNvPr>
          <p:cNvGraphicFramePr>
            <a:graphicFrameLocks noGrp="1"/>
          </p:cNvGraphicFramePr>
          <p:nvPr>
            <p:ph idx="1"/>
            <p:extLst>
              <p:ext uri="{D42A27DB-BD31-4B8C-83A1-F6EECF244321}">
                <p14:modId xmlns:p14="http://schemas.microsoft.com/office/powerpoint/2010/main" val="2841919676"/>
              </p:ext>
            </p:extLst>
          </p:nvPr>
        </p:nvGraphicFramePr>
        <p:xfrm>
          <a:off x="4808601" y="901700"/>
          <a:ext cx="6545199" cy="48201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92119857"/>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98B82-FDA6-3914-AD9B-903A9B80F5CE}"/>
              </a:ext>
            </a:extLst>
          </p:cNvPr>
          <p:cNvSpPr>
            <a:spLocks noGrp="1"/>
          </p:cNvSpPr>
          <p:nvPr>
            <p:ph type="title"/>
          </p:nvPr>
        </p:nvSpPr>
        <p:spPr>
          <a:xfrm>
            <a:off x="825909" y="808055"/>
            <a:ext cx="3979205" cy="1453363"/>
          </a:xfrm>
        </p:spPr>
        <p:txBody>
          <a:bodyPr>
            <a:normAutofit/>
          </a:bodyPr>
          <a:lstStyle/>
          <a:p>
            <a:r>
              <a:rPr lang="en-GB" dirty="0"/>
              <a:t>Knowledge</a:t>
            </a:r>
          </a:p>
        </p:txBody>
      </p:sp>
      <p:sp>
        <p:nvSpPr>
          <p:cNvPr id="3" name="Content Placeholder 2">
            <a:extLst>
              <a:ext uri="{FF2B5EF4-FFF2-40B4-BE49-F238E27FC236}">
                <a16:creationId xmlns:a16="http://schemas.microsoft.com/office/drawing/2014/main" id="{EA2256D8-31C9-874C-4562-1D4CC509B76C}"/>
              </a:ext>
            </a:extLst>
          </p:cNvPr>
          <p:cNvSpPr>
            <a:spLocks noGrp="1"/>
          </p:cNvSpPr>
          <p:nvPr>
            <p:ph idx="1"/>
          </p:nvPr>
        </p:nvSpPr>
        <p:spPr>
          <a:xfrm>
            <a:off x="802178" y="2261420"/>
            <a:ext cx="4002936" cy="3637935"/>
          </a:xfrm>
        </p:spPr>
        <p:txBody>
          <a:bodyPr>
            <a:normAutofit/>
          </a:bodyPr>
          <a:lstStyle/>
          <a:p>
            <a:pPr>
              <a:lnSpc>
                <a:spcPct val="90000"/>
              </a:lnSpc>
            </a:pPr>
            <a:r>
              <a:rPr lang="en-GB" sz="1700"/>
              <a:t>Provide accessible guides, cheat sheets, and videos that clarify important concepts and new procedures.</a:t>
            </a:r>
          </a:p>
          <a:p>
            <a:pPr>
              <a:lnSpc>
                <a:spcPct val="90000"/>
              </a:lnSpc>
            </a:pPr>
            <a:r>
              <a:rPr lang="en-GB" sz="1700"/>
              <a:t>Give staff members access to mentors and experts who can provide advice and answer questions as they learn new practices. </a:t>
            </a:r>
          </a:p>
          <a:p>
            <a:pPr>
              <a:lnSpc>
                <a:spcPct val="90000"/>
              </a:lnSpc>
            </a:pPr>
            <a:r>
              <a:rPr lang="en-GB" sz="1700"/>
              <a:t>Develop and implement thorough training programmes that cover new protocols, best practices, and the use of new technologies or processes including changes to the way clinical indicators are recorded.</a:t>
            </a:r>
          </a:p>
        </p:txBody>
      </p:sp>
      <p:pic>
        <p:nvPicPr>
          <p:cNvPr id="7" name="Graphic 6" descr="Classroom">
            <a:extLst>
              <a:ext uri="{FF2B5EF4-FFF2-40B4-BE49-F238E27FC236}">
                <a16:creationId xmlns:a16="http://schemas.microsoft.com/office/drawing/2014/main" id="{F09A647A-A4EB-7503-F740-CD3A400CA0F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786077" y="796413"/>
            <a:ext cx="5102943" cy="5102943"/>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2665824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C158C-3DE1-D28A-DAD8-487D6B596918}"/>
              </a:ext>
            </a:extLst>
          </p:cNvPr>
          <p:cNvSpPr>
            <a:spLocks noGrp="1"/>
          </p:cNvSpPr>
          <p:nvPr>
            <p:ph type="title"/>
          </p:nvPr>
        </p:nvSpPr>
        <p:spPr>
          <a:xfrm>
            <a:off x="825909" y="808055"/>
            <a:ext cx="3979205" cy="1453363"/>
          </a:xfrm>
        </p:spPr>
        <p:txBody>
          <a:bodyPr>
            <a:normAutofit/>
          </a:bodyPr>
          <a:lstStyle/>
          <a:p>
            <a:r>
              <a:rPr lang="en-GB" dirty="0"/>
              <a:t>Ability</a:t>
            </a:r>
          </a:p>
        </p:txBody>
      </p:sp>
      <p:sp>
        <p:nvSpPr>
          <p:cNvPr id="3" name="Content Placeholder 2">
            <a:extLst>
              <a:ext uri="{FF2B5EF4-FFF2-40B4-BE49-F238E27FC236}">
                <a16:creationId xmlns:a16="http://schemas.microsoft.com/office/drawing/2014/main" id="{7555DC69-0103-3E64-D241-FE68F6A140E1}"/>
              </a:ext>
            </a:extLst>
          </p:cNvPr>
          <p:cNvSpPr>
            <a:spLocks noGrp="1"/>
          </p:cNvSpPr>
          <p:nvPr>
            <p:ph idx="1"/>
          </p:nvPr>
        </p:nvSpPr>
        <p:spPr>
          <a:xfrm>
            <a:off x="802178" y="2261420"/>
            <a:ext cx="4002936" cy="3637935"/>
          </a:xfrm>
        </p:spPr>
        <p:txBody>
          <a:bodyPr>
            <a:normAutofit/>
          </a:bodyPr>
          <a:lstStyle/>
          <a:p>
            <a:pPr>
              <a:lnSpc>
                <a:spcPct val="90000"/>
              </a:lnSpc>
            </a:pPr>
            <a:r>
              <a:rPr lang="en-GB" sz="1500"/>
              <a:t>Ensure that staff can effectively apply what they have learned to improve clinical indicators.</a:t>
            </a:r>
          </a:p>
          <a:p>
            <a:pPr>
              <a:lnSpc>
                <a:spcPct val="90000"/>
              </a:lnSpc>
            </a:pPr>
            <a:r>
              <a:rPr lang="en-GB" sz="1500"/>
              <a:t>Offer hands-on training sessions, simulations, and role-playing exercises to help staff practice new skills.</a:t>
            </a:r>
          </a:p>
          <a:p>
            <a:pPr>
              <a:lnSpc>
                <a:spcPct val="90000"/>
              </a:lnSpc>
            </a:pPr>
            <a:r>
              <a:rPr lang="en-GB" sz="1500"/>
              <a:t>Ensure that staff have the necessary resources, such as time, tools, and equipment, to implement changes effectively.</a:t>
            </a:r>
          </a:p>
          <a:p>
            <a:pPr>
              <a:lnSpc>
                <a:spcPct val="90000"/>
              </a:lnSpc>
            </a:pPr>
            <a:r>
              <a:rPr lang="en-GB" sz="1500"/>
              <a:t>Establish support systems, such as help desks, peer support groups, and regular check-ins, to assist staff in overcoming any obstacles they encounter.</a:t>
            </a:r>
          </a:p>
        </p:txBody>
      </p:sp>
      <p:pic>
        <p:nvPicPr>
          <p:cNvPr id="7" name="Graphic 6" descr="Onboarding">
            <a:extLst>
              <a:ext uri="{FF2B5EF4-FFF2-40B4-BE49-F238E27FC236}">
                <a16:creationId xmlns:a16="http://schemas.microsoft.com/office/drawing/2014/main" id="{C12548CA-4EB1-DE51-0D80-62AB64CA8FF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786077" y="796413"/>
            <a:ext cx="5102943" cy="5102943"/>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0775448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957FE-8663-939F-B2C2-F282D0CF76FB}"/>
              </a:ext>
            </a:extLst>
          </p:cNvPr>
          <p:cNvSpPr>
            <a:spLocks noGrp="1"/>
          </p:cNvSpPr>
          <p:nvPr>
            <p:ph type="title"/>
          </p:nvPr>
        </p:nvSpPr>
        <p:spPr>
          <a:xfrm>
            <a:off x="1030288" y="4572000"/>
            <a:ext cx="10131425" cy="1219200"/>
          </a:xfrm>
        </p:spPr>
        <p:txBody>
          <a:bodyPr>
            <a:normAutofit/>
          </a:bodyPr>
          <a:lstStyle/>
          <a:p>
            <a:pPr algn="ctr"/>
            <a:r>
              <a:rPr lang="en-GB" sz="4400"/>
              <a:t>Reinforcement</a:t>
            </a:r>
          </a:p>
        </p:txBody>
      </p:sp>
      <p:graphicFrame>
        <p:nvGraphicFramePr>
          <p:cNvPr id="5" name="Content Placeholder 2">
            <a:extLst>
              <a:ext uri="{FF2B5EF4-FFF2-40B4-BE49-F238E27FC236}">
                <a16:creationId xmlns:a16="http://schemas.microsoft.com/office/drawing/2014/main" id="{C8A5B72B-7D83-ADEC-417A-5620A28C13D0}"/>
              </a:ext>
            </a:extLst>
          </p:cNvPr>
          <p:cNvGraphicFramePr>
            <a:graphicFrameLocks noGrp="1"/>
          </p:cNvGraphicFramePr>
          <p:nvPr>
            <p:ph idx="1"/>
            <p:extLst>
              <p:ext uri="{D42A27DB-BD31-4B8C-83A1-F6EECF244321}">
                <p14:modId xmlns:p14="http://schemas.microsoft.com/office/powerpoint/2010/main" val="3387193867"/>
              </p:ext>
            </p:extLst>
          </p:nvPr>
        </p:nvGraphicFramePr>
        <p:xfrm>
          <a:off x="1030288" y="693738"/>
          <a:ext cx="10131425" cy="364966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416846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BFC6B-7EFD-585F-275C-85B292E3BD2B}"/>
              </a:ext>
            </a:extLst>
          </p:cNvPr>
          <p:cNvSpPr>
            <a:spLocks noGrp="1"/>
          </p:cNvSpPr>
          <p:nvPr>
            <p:ph type="title"/>
          </p:nvPr>
        </p:nvSpPr>
        <p:spPr>
          <a:xfrm>
            <a:off x="685802" y="609600"/>
            <a:ext cx="6282266" cy="1456267"/>
          </a:xfrm>
        </p:spPr>
        <p:txBody>
          <a:bodyPr>
            <a:normAutofit/>
          </a:bodyPr>
          <a:lstStyle/>
          <a:p>
            <a:r>
              <a:rPr lang="en-GB"/>
              <a:t>Barriers to change </a:t>
            </a:r>
            <a:endParaRPr lang="en-GB" dirty="0"/>
          </a:p>
        </p:txBody>
      </p:sp>
      <p:sp>
        <p:nvSpPr>
          <p:cNvPr id="8" name="Content Placeholder 2">
            <a:extLst>
              <a:ext uri="{FF2B5EF4-FFF2-40B4-BE49-F238E27FC236}">
                <a16:creationId xmlns:a16="http://schemas.microsoft.com/office/drawing/2014/main" id="{4A1C5F2E-8CF0-E77C-7CAE-610E2A23009D}"/>
              </a:ext>
            </a:extLst>
          </p:cNvPr>
          <p:cNvSpPr>
            <a:spLocks noGrp="1"/>
          </p:cNvSpPr>
          <p:nvPr>
            <p:ph idx="1"/>
          </p:nvPr>
        </p:nvSpPr>
        <p:spPr>
          <a:xfrm>
            <a:off x="685802" y="2142067"/>
            <a:ext cx="6282266" cy="3649133"/>
          </a:xfrm>
        </p:spPr>
        <p:txBody>
          <a:bodyPr>
            <a:normAutofit/>
          </a:bodyPr>
          <a:lstStyle/>
          <a:p>
            <a:pPr>
              <a:lnSpc>
                <a:spcPct val="90000"/>
              </a:lnSpc>
            </a:pPr>
            <a:r>
              <a:rPr lang="en-GB" sz="1100"/>
              <a:t>Inadequate communication may cause employees to fail to see the necessity of change. This may be the result of incoherent messages, conflicting information, or an inability to contact relevant stakeholders.</a:t>
            </a:r>
          </a:p>
          <a:p>
            <a:pPr>
              <a:lnSpc>
                <a:spcPct val="90000"/>
              </a:lnSpc>
            </a:pPr>
            <a:r>
              <a:rPr lang="en-GB" sz="1100"/>
              <a:t>Long-standing practices and routines can make staff comfortable with the current state, reducing their desire to change.</a:t>
            </a:r>
          </a:p>
          <a:p>
            <a:pPr>
              <a:lnSpc>
                <a:spcPct val="90000"/>
              </a:lnSpc>
            </a:pPr>
            <a:r>
              <a:rPr lang="en-GB" sz="1100"/>
              <a:t>Inadequate or poorly designed training programs can leave staff without the necessary knowledge to implement the change.</a:t>
            </a:r>
          </a:p>
          <a:p>
            <a:pPr>
              <a:lnSpc>
                <a:spcPct val="90000"/>
              </a:lnSpc>
            </a:pPr>
            <a:r>
              <a:rPr lang="en-GB" sz="1100"/>
              <a:t>If new processes or technologies are overly complex, staff may struggle to understand and apply them.</a:t>
            </a:r>
          </a:p>
          <a:p>
            <a:pPr>
              <a:lnSpc>
                <a:spcPct val="90000"/>
              </a:lnSpc>
            </a:pPr>
            <a:r>
              <a:rPr lang="en-GB" sz="1100"/>
              <a:t>Limited Resources - Time, money, and other resources are restricted.</a:t>
            </a:r>
          </a:p>
          <a:p>
            <a:pPr>
              <a:lnSpc>
                <a:spcPct val="90000"/>
              </a:lnSpc>
            </a:pPr>
            <a:r>
              <a:rPr lang="en-GB" sz="1100"/>
              <a:t>High workloads and operational pressures in the ambulance setting can limit the ability to practice and integrate new protocols and care bundles.</a:t>
            </a:r>
          </a:p>
          <a:p>
            <a:pPr>
              <a:lnSpc>
                <a:spcPct val="90000"/>
              </a:lnSpc>
            </a:pPr>
            <a:r>
              <a:rPr lang="en-GB" sz="1100"/>
              <a:t>A history of unsuccessful transformation initiatives can lead to scepticism and mistrust among staff members, making them less inclined to believe in the necessity or benefits of the present change.</a:t>
            </a:r>
          </a:p>
          <a:p>
            <a:pPr>
              <a:lnSpc>
                <a:spcPct val="90000"/>
              </a:lnSpc>
            </a:pPr>
            <a:endParaRPr lang="en-GB" sz="1100"/>
          </a:p>
        </p:txBody>
      </p:sp>
      <p:pic>
        <p:nvPicPr>
          <p:cNvPr id="7" name="Graphic 6" descr="Irritant">
            <a:extLst>
              <a:ext uri="{FF2B5EF4-FFF2-40B4-BE49-F238E27FC236}">
                <a16:creationId xmlns:a16="http://schemas.microsoft.com/office/drawing/2014/main" id="{68187CB6-DE07-BA86-19B4-14831B44038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590936" y="1668042"/>
            <a:ext cx="3445714" cy="3445714"/>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9383713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1F9BC-D15B-8F12-4859-BC3AF4B6CCAE}"/>
              </a:ext>
            </a:extLst>
          </p:cNvPr>
          <p:cNvSpPr>
            <a:spLocks noGrp="1"/>
          </p:cNvSpPr>
          <p:nvPr>
            <p:ph type="title"/>
          </p:nvPr>
        </p:nvSpPr>
        <p:spPr>
          <a:xfrm>
            <a:off x="698327" y="609600"/>
            <a:ext cx="10131425" cy="1456267"/>
          </a:xfrm>
        </p:spPr>
        <p:txBody>
          <a:bodyPr/>
          <a:lstStyle/>
          <a:p>
            <a:r>
              <a:rPr lang="en-GB" dirty="0"/>
              <a:t>Progress</a:t>
            </a:r>
          </a:p>
        </p:txBody>
      </p:sp>
      <p:pic>
        <p:nvPicPr>
          <p:cNvPr id="4" name="Content Placeholder 3">
            <a:extLst>
              <a:ext uri="{FF2B5EF4-FFF2-40B4-BE49-F238E27FC236}">
                <a16:creationId xmlns:a16="http://schemas.microsoft.com/office/drawing/2014/main" id="{AECCC49D-DB36-21A8-C23D-E5A1D847A0B8}"/>
              </a:ext>
            </a:extLst>
          </p:cNvPr>
          <p:cNvPicPr>
            <a:picLocks noGrp="1" noChangeAspect="1"/>
          </p:cNvPicPr>
          <p:nvPr>
            <p:ph idx="1"/>
          </p:nvPr>
        </p:nvPicPr>
        <p:blipFill>
          <a:blip r:embed="rId3"/>
          <a:stretch>
            <a:fillRect/>
          </a:stretch>
        </p:blipFill>
        <p:spPr>
          <a:xfrm>
            <a:off x="9374348" y="644716"/>
            <a:ext cx="1859910" cy="2471803"/>
          </a:xfrm>
          <a:prstGeom prst="rect">
            <a:avLst/>
          </a:prstGeom>
        </p:spPr>
      </p:pic>
      <p:pic>
        <p:nvPicPr>
          <p:cNvPr id="5" name="Picture 4">
            <a:extLst>
              <a:ext uri="{FF2B5EF4-FFF2-40B4-BE49-F238E27FC236}">
                <a16:creationId xmlns:a16="http://schemas.microsoft.com/office/drawing/2014/main" id="{0EC1BB3C-3711-4B57-922C-2295F4E27CDB}"/>
              </a:ext>
            </a:extLst>
          </p:cNvPr>
          <p:cNvPicPr>
            <a:picLocks noChangeAspect="1"/>
          </p:cNvPicPr>
          <p:nvPr/>
        </p:nvPicPr>
        <p:blipFill>
          <a:blip r:embed="rId4"/>
          <a:stretch>
            <a:fillRect/>
          </a:stretch>
        </p:blipFill>
        <p:spPr>
          <a:xfrm>
            <a:off x="979341" y="1885966"/>
            <a:ext cx="2857500" cy="1609725"/>
          </a:xfrm>
          <a:prstGeom prst="rect">
            <a:avLst/>
          </a:prstGeom>
        </p:spPr>
      </p:pic>
      <p:pic>
        <p:nvPicPr>
          <p:cNvPr id="6" name="Picture 5">
            <a:extLst>
              <a:ext uri="{FF2B5EF4-FFF2-40B4-BE49-F238E27FC236}">
                <a16:creationId xmlns:a16="http://schemas.microsoft.com/office/drawing/2014/main" id="{F5BC162A-2B25-7242-5EE9-6E8EA4A04213}"/>
              </a:ext>
            </a:extLst>
          </p:cNvPr>
          <p:cNvPicPr>
            <a:picLocks noChangeAspect="1"/>
          </p:cNvPicPr>
          <p:nvPr/>
        </p:nvPicPr>
        <p:blipFill>
          <a:blip r:embed="rId5"/>
          <a:stretch>
            <a:fillRect/>
          </a:stretch>
        </p:blipFill>
        <p:spPr>
          <a:xfrm>
            <a:off x="4915434" y="3911320"/>
            <a:ext cx="1738769" cy="1738769"/>
          </a:xfrm>
          <a:prstGeom prst="rect">
            <a:avLst/>
          </a:prstGeom>
        </p:spPr>
      </p:pic>
      <p:pic>
        <p:nvPicPr>
          <p:cNvPr id="9" name="Picture 8">
            <a:extLst>
              <a:ext uri="{FF2B5EF4-FFF2-40B4-BE49-F238E27FC236}">
                <a16:creationId xmlns:a16="http://schemas.microsoft.com/office/drawing/2014/main" id="{72D44030-9DB4-904A-27BD-BA46F4DB815F}"/>
              </a:ext>
            </a:extLst>
          </p:cNvPr>
          <p:cNvPicPr>
            <a:picLocks noChangeAspect="1"/>
          </p:cNvPicPr>
          <p:nvPr/>
        </p:nvPicPr>
        <p:blipFill>
          <a:blip r:embed="rId6"/>
          <a:stretch>
            <a:fillRect/>
          </a:stretch>
        </p:blipFill>
        <p:spPr>
          <a:xfrm>
            <a:off x="979341" y="4167171"/>
            <a:ext cx="3115053" cy="2302521"/>
          </a:xfrm>
          <a:prstGeom prst="rect">
            <a:avLst/>
          </a:prstGeom>
        </p:spPr>
      </p:pic>
      <p:pic>
        <p:nvPicPr>
          <p:cNvPr id="12" name="Picture 11">
            <a:extLst>
              <a:ext uri="{FF2B5EF4-FFF2-40B4-BE49-F238E27FC236}">
                <a16:creationId xmlns:a16="http://schemas.microsoft.com/office/drawing/2014/main" id="{58920E86-C8E1-DF96-7332-ED49A3389BF9}"/>
              </a:ext>
            </a:extLst>
          </p:cNvPr>
          <p:cNvPicPr>
            <a:picLocks noChangeAspect="1"/>
          </p:cNvPicPr>
          <p:nvPr/>
        </p:nvPicPr>
        <p:blipFill>
          <a:blip r:embed="rId7"/>
          <a:stretch>
            <a:fillRect/>
          </a:stretch>
        </p:blipFill>
        <p:spPr>
          <a:xfrm>
            <a:off x="4896081" y="905286"/>
            <a:ext cx="3076171" cy="2211233"/>
          </a:xfrm>
          <a:prstGeom prst="rect">
            <a:avLst/>
          </a:prstGeom>
        </p:spPr>
      </p:pic>
      <p:pic>
        <p:nvPicPr>
          <p:cNvPr id="14" name="Picture 13">
            <a:extLst>
              <a:ext uri="{FF2B5EF4-FFF2-40B4-BE49-F238E27FC236}">
                <a16:creationId xmlns:a16="http://schemas.microsoft.com/office/drawing/2014/main" id="{F784AE14-78A5-F122-E99B-9D24CB7F3F29}"/>
              </a:ext>
            </a:extLst>
          </p:cNvPr>
          <p:cNvPicPr>
            <a:picLocks noChangeAspect="1"/>
          </p:cNvPicPr>
          <p:nvPr/>
        </p:nvPicPr>
        <p:blipFill>
          <a:blip r:embed="rId8"/>
          <a:stretch>
            <a:fillRect/>
          </a:stretch>
        </p:blipFill>
        <p:spPr>
          <a:xfrm>
            <a:off x="7240865" y="3694229"/>
            <a:ext cx="3588887" cy="2753157"/>
          </a:xfrm>
          <a:prstGeom prst="rect">
            <a:avLst/>
          </a:prstGeom>
        </p:spPr>
      </p:pic>
    </p:spTree>
    <p:extLst>
      <p:ext uri="{BB962C8B-B14F-4D97-AF65-F5344CB8AC3E}">
        <p14:creationId xmlns:p14="http://schemas.microsoft.com/office/powerpoint/2010/main" val="21087313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4117F0C1-BCBB-40C7-99D6-F703E7A4B5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D1A5D8BC-B41A-4E96-91C4-D60F51622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46" name="Picture 45">
            <a:extLst>
              <a:ext uri="{FF2B5EF4-FFF2-40B4-BE49-F238E27FC236}">
                <a16:creationId xmlns:a16="http://schemas.microsoft.com/office/drawing/2014/main" id="{0D321D5F-FA18-4271-9EAA-0BEA14116BB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C966BCA9-BCB3-C15A-0CDB-1EA9A8958BD7}"/>
              </a:ext>
            </a:extLst>
          </p:cNvPr>
          <p:cNvSpPr>
            <a:spLocks noGrp="1"/>
          </p:cNvSpPr>
          <p:nvPr>
            <p:ph type="title"/>
          </p:nvPr>
        </p:nvSpPr>
        <p:spPr>
          <a:xfrm>
            <a:off x="718457" y="531278"/>
            <a:ext cx="3211517" cy="5292579"/>
          </a:xfrm>
        </p:spPr>
        <p:txBody>
          <a:bodyPr>
            <a:normAutofit/>
          </a:bodyPr>
          <a:lstStyle/>
          <a:p>
            <a:r>
              <a:rPr lang="en-GB">
                <a:solidFill>
                  <a:srgbClr val="FFFFFF"/>
                </a:solidFill>
              </a:rPr>
              <a:t>Reflection</a:t>
            </a:r>
            <a:br>
              <a:rPr lang="en-GB">
                <a:solidFill>
                  <a:srgbClr val="FFFFFF"/>
                </a:solidFill>
              </a:rPr>
            </a:br>
            <a:r>
              <a:rPr lang="en-GB">
                <a:solidFill>
                  <a:srgbClr val="FFFFFF"/>
                </a:solidFill>
              </a:rPr>
              <a:t>What?</a:t>
            </a:r>
          </a:p>
        </p:txBody>
      </p:sp>
      <p:sp useBgFill="1">
        <p:nvSpPr>
          <p:cNvPr id="48" name="Freeform: Shape 47">
            <a:extLst>
              <a:ext uri="{FF2B5EF4-FFF2-40B4-BE49-F238E27FC236}">
                <a16:creationId xmlns:a16="http://schemas.microsoft.com/office/drawing/2014/main" id="{51287385-D3EA-47A8-A127-6061791ADB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graphicFrame>
        <p:nvGraphicFramePr>
          <p:cNvPr id="38" name="Content Placeholder 2">
            <a:extLst>
              <a:ext uri="{FF2B5EF4-FFF2-40B4-BE49-F238E27FC236}">
                <a16:creationId xmlns:a16="http://schemas.microsoft.com/office/drawing/2014/main" id="{8EC69442-EF59-14F2-4E41-078789F185A7}"/>
              </a:ext>
            </a:extLst>
          </p:cNvPr>
          <p:cNvGraphicFramePr>
            <a:graphicFrameLocks noGrp="1"/>
          </p:cNvGraphicFramePr>
          <p:nvPr>
            <p:ph idx="1"/>
            <p:extLst>
              <p:ext uri="{D42A27DB-BD31-4B8C-83A1-F6EECF244321}">
                <p14:modId xmlns:p14="http://schemas.microsoft.com/office/powerpoint/2010/main" val="1073347012"/>
              </p:ext>
            </p:extLst>
          </p:nvPr>
        </p:nvGraphicFramePr>
        <p:xfrm>
          <a:off x="5617029" y="793820"/>
          <a:ext cx="5741534" cy="51709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167913"/>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FF5BED3-4EE4-425F-A016-C272586B88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D856B4CA-4519-432C-ABFD-F2AE5D70E0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2284214"/>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D03B64-A2F8-4473-8457-9A6A36B67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4214"/>
          </a:xfrm>
          <a:prstGeom prst="rect">
            <a:avLst/>
          </a:prstGeom>
          <a:blipFill dpi="0" rotWithShape="1">
            <a:blip r:embed="rId3"/>
            <a:srcRect/>
            <a:tile tx="0" ty="0" sx="100000" sy="100000" flip="none" algn="tl"/>
          </a:blip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01C3CE7E-C09F-4DAB-A9B8-00CB40334B3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b="66684"/>
          <a:stretch/>
        </p:blipFill>
        <p:spPr>
          <a:xfrm>
            <a:off x="-3175" y="0"/>
            <a:ext cx="12188825" cy="2284214"/>
          </a:xfrm>
          <a:prstGeom prst="rect">
            <a:avLst/>
          </a:prstGeom>
        </p:spPr>
      </p:pic>
      <p:sp>
        <p:nvSpPr>
          <p:cNvPr id="2" name="Title 1">
            <a:extLst>
              <a:ext uri="{FF2B5EF4-FFF2-40B4-BE49-F238E27FC236}">
                <a16:creationId xmlns:a16="http://schemas.microsoft.com/office/drawing/2014/main" id="{45736016-2B6A-09E7-D2B6-35A732E9C33F}"/>
              </a:ext>
            </a:extLst>
          </p:cNvPr>
          <p:cNvSpPr>
            <a:spLocks noGrp="1"/>
          </p:cNvSpPr>
          <p:nvPr>
            <p:ph type="title"/>
          </p:nvPr>
        </p:nvSpPr>
        <p:spPr>
          <a:xfrm>
            <a:off x="1028700" y="653142"/>
            <a:ext cx="10131425" cy="1219200"/>
          </a:xfrm>
        </p:spPr>
        <p:txBody>
          <a:bodyPr>
            <a:normAutofit/>
          </a:bodyPr>
          <a:lstStyle/>
          <a:p>
            <a:pPr algn="ctr"/>
            <a:r>
              <a:rPr lang="en-GB" sz="4400">
                <a:solidFill>
                  <a:srgbClr val="FFFFFF"/>
                </a:solidFill>
              </a:rPr>
              <a:t>So what</a:t>
            </a:r>
          </a:p>
        </p:txBody>
      </p:sp>
      <p:graphicFrame>
        <p:nvGraphicFramePr>
          <p:cNvPr id="5" name="Content Placeholder 2">
            <a:extLst>
              <a:ext uri="{FF2B5EF4-FFF2-40B4-BE49-F238E27FC236}">
                <a16:creationId xmlns:a16="http://schemas.microsoft.com/office/drawing/2014/main" id="{5B20E99F-9A95-5C8C-5382-C83B2B6C17AE}"/>
              </a:ext>
            </a:extLst>
          </p:cNvPr>
          <p:cNvGraphicFramePr>
            <a:graphicFrameLocks noGrp="1"/>
          </p:cNvGraphicFramePr>
          <p:nvPr>
            <p:ph idx="1"/>
            <p:extLst>
              <p:ext uri="{D42A27DB-BD31-4B8C-83A1-F6EECF244321}">
                <p14:modId xmlns:p14="http://schemas.microsoft.com/office/powerpoint/2010/main" val="1374485003"/>
              </p:ext>
            </p:extLst>
          </p:nvPr>
        </p:nvGraphicFramePr>
        <p:xfrm>
          <a:off x="1028700" y="2743200"/>
          <a:ext cx="10131425" cy="3048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064582553"/>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8A208-022E-2AE3-2C72-D6876E4D3E82}"/>
              </a:ext>
            </a:extLst>
          </p:cNvPr>
          <p:cNvSpPr>
            <a:spLocks noGrp="1"/>
          </p:cNvSpPr>
          <p:nvPr>
            <p:ph type="title"/>
          </p:nvPr>
        </p:nvSpPr>
        <p:spPr/>
        <p:txBody>
          <a:bodyPr/>
          <a:lstStyle/>
          <a:p>
            <a:r>
              <a:rPr lang="en-GB" dirty="0"/>
              <a:t>Now What?</a:t>
            </a:r>
          </a:p>
        </p:txBody>
      </p:sp>
      <p:sp>
        <p:nvSpPr>
          <p:cNvPr id="3" name="Content Placeholder 2">
            <a:extLst>
              <a:ext uri="{FF2B5EF4-FFF2-40B4-BE49-F238E27FC236}">
                <a16:creationId xmlns:a16="http://schemas.microsoft.com/office/drawing/2014/main" id="{FA97829C-F6BF-9BF9-534F-61269FEABCD1}"/>
              </a:ext>
            </a:extLst>
          </p:cNvPr>
          <p:cNvSpPr>
            <a:spLocks noGrp="1"/>
          </p:cNvSpPr>
          <p:nvPr>
            <p:ph idx="1"/>
          </p:nvPr>
        </p:nvSpPr>
        <p:spPr/>
        <p:txBody>
          <a:bodyPr>
            <a:normAutofit lnSpcReduction="10000"/>
          </a:bodyPr>
          <a:lstStyle/>
          <a:p>
            <a:r>
              <a:rPr lang="en-GB" dirty="0"/>
              <a:t>Implementing the Improved EPCR system.</a:t>
            </a:r>
          </a:p>
          <a:p>
            <a:r>
              <a:rPr lang="en-GB" dirty="0"/>
              <a:t>Frequent monitoring and feedback.</a:t>
            </a:r>
          </a:p>
          <a:p>
            <a:r>
              <a:rPr lang="en-GB" dirty="0"/>
              <a:t>Continuous and fluid improvements.</a:t>
            </a:r>
          </a:p>
          <a:p>
            <a:r>
              <a:rPr lang="en-GB" dirty="0"/>
              <a:t>Exemption codes implemented.</a:t>
            </a:r>
          </a:p>
          <a:p>
            <a:r>
              <a:rPr lang="en-GB" dirty="0"/>
              <a:t>Utilising EPCR to railroad staff.</a:t>
            </a:r>
          </a:p>
          <a:p>
            <a:r>
              <a:rPr lang="en-GB" dirty="0"/>
              <a:t>Communication campaigns.</a:t>
            </a:r>
          </a:p>
          <a:p>
            <a:r>
              <a:rPr lang="en-GB" dirty="0"/>
              <a:t>Provide comprehensive training sessions for all staff members to ensure they are comfortable and proficient with the new system.</a:t>
            </a:r>
          </a:p>
          <a:p>
            <a:r>
              <a:rPr lang="en-GB" dirty="0"/>
              <a:t>Improve compliance with all clinical indicators for improved outcomes and satisfaction of all stakeholders.</a:t>
            </a:r>
          </a:p>
          <a:p>
            <a:endParaRPr lang="en-GB" dirty="0"/>
          </a:p>
        </p:txBody>
      </p:sp>
    </p:spTree>
    <p:extLst>
      <p:ext uri="{BB962C8B-B14F-4D97-AF65-F5344CB8AC3E}">
        <p14:creationId xmlns:p14="http://schemas.microsoft.com/office/powerpoint/2010/main" val="33124046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EFF22-697F-9DC1-2BC6-E08E9B66F8BA}"/>
              </a:ext>
            </a:extLst>
          </p:cNvPr>
          <p:cNvSpPr>
            <a:spLocks noGrp="1"/>
          </p:cNvSpPr>
          <p:nvPr>
            <p:ph type="title"/>
          </p:nvPr>
        </p:nvSpPr>
        <p:spPr>
          <a:xfrm>
            <a:off x="607514" y="338666"/>
            <a:ext cx="10131425" cy="1456267"/>
          </a:xfrm>
        </p:spPr>
        <p:txBody>
          <a:bodyPr/>
          <a:lstStyle/>
          <a:p>
            <a:r>
              <a:rPr lang="en-GB" dirty="0"/>
              <a:t>References </a:t>
            </a:r>
          </a:p>
        </p:txBody>
      </p:sp>
      <p:sp>
        <p:nvSpPr>
          <p:cNvPr id="3" name="Content Placeholder 2">
            <a:extLst>
              <a:ext uri="{FF2B5EF4-FFF2-40B4-BE49-F238E27FC236}">
                <a16:creationId xmlns:a16="http://schemas.microsoft.com/office/drawing/2014/main" id="{655ADD1E-248F-17EA-7A58-6687CDB8B748}"/>
              </a:ext>
            </a:extLst>
          </p:cNvPr>
          <p:cNvSpPr>
            <a:spLocks noGrp="1"/>
          </p:cNvSpPr>
          <p:nvPr>
            <p:ph idx="1"/>
          </p:nvPr>
        </p:nvSpPr>
        <p:spPr/>
        <p:txBody>
          <a:bodyPr>
            <a:normAutofit fontScale="77500" lnSpcReduction="20000"/>
          </a:bodyPr>
          <a:lstStyle/>
          <a:p>
            <a:pPr marL="0" indent="0">
              <a:buNone/>
            </a:pPr>
            <a:r>
              <a:rPr lang="en-GB" dirty="0" err="1"/>
              <a:t>Barach</a:t>
            </a:r>
            <a:r>
              <a:rPr lang="en-GB" dirty="0"/>
              <a:t>, P.R., 2016. Addressing barriers for change </a:t>
            </a:r>
            <a:r>
              <a:rPr lang="en-GB" dirty="0" err="1"/>
              <a:t>inclinical</a:t>
            </a:r>
            <a:r>
              <a:rPr lang="en-GB" dirty="0"/>
              <a:t> practice. Quality management in intensive care: a practical guide, p.142.</a:t>
            </a:r>
          </a:p>
          <a:p>
            <a:pPr marL="0" indent="0">
              <a:buNone/>
            </a:pPr>
            <a:r>
              <a:rPr lang="en-GB" dirty="0" err="1"/>
              <a:t>Bassot</a:t>
            </a:r>
            <a:r>
              <a:rPr lang="en-GB" dirty="0"/>
              <a:t>, B., 2024. The reflective journal. Bloomsbury Publishing.</a:t>
            </a:r>
          </a:p>
          <a:p>
            <a:pPr marL="0" indent="0">
              <a:buNone/>
            </a:pPr>
            <a:r>
              <a:rPr lang="en-GB" dirty="0"/>
              <a:t>Grant, A., McKimm, J. and Murphy, F., 2017. Developing reflective practice: A guide for medical students, doctors and teachers. John Wiley &amp; Sons.</a:t>
            </a:r>
          </a:p>
          <a:p>
            <a:pPr marL="0" indent="0">
              <a:buNone/>
            </a:pPr>
            <a:r>
              <a:rPr lang="en-GB" dirty="0"/>
              <a:t>https://nhswales365.sharepoint.com/sites/AMB-Intranet-Medical/Clinical%20Indicator%20Page/Forms/AllItems.aspx.</a:t>
            </a:r>
          </a:p>
          <a:p>
            <a:pPr marL="0" indent="0">
              <a:buNone/>
            </a:pPr>
            <a:r>
              <a:rPr lang="en-GB" dirty="0"/>
              <a:t>https://nhswales365.sharepoint.com/sites/AMB-Intranet-Medical/SitePages/Clinical-Indicators.aspx</a:t>
            </a:r>
          </a:p>
          <a:p>
            <a:pPr marL="0" indent="0">
              <a:buNone/>
            </a:pPr>
            <a:r>
              <a:rPr lang="en-GB" dirty="0"/>
              <a:t>Prabu Kumar, A., Omprakash, A., </a:t>
            </a:r>
            <a:r>
              <a:rPr lang="en-GB" dirty="0" err="1"/>
              <a:t>Chokkalingam</a:t>
            </a:r>
            <a:r>
              <a:rPr lang="en-GB" dirty="0"/>
              <a:t> Mani, P.K., </a:t>
            </a:r>
            <a:r>
              <a:rPr lang="en-GB" dirty="0" err="1"/>
              <a:t>Kuppusamy</a:t>
            </a:r>
            <a:r>
              <a:rPr lang="en-GB" dirty="0"/>
              <a:t>, M., Wael, D., </a:t>
            </a:r>
            <a:r>
              <a:rPr lang="en-GB" dirty="0" err="1"/>
              <a:t>Sathiyasekaran</a:t>
            </a:r>
            <a:r>
              <a:rPr lang="en-GB" dirty="0"/>
              <a:t>, B.W.C., </a:t>
            </a:r>
            <a:r>
              <a:rPr lang="en-GB" dirty="0" err="1"/>
              <a:t>Vijayaraghavan</a:t>
            </a:r>
            <a:r>
              <a:rPr lang="en-GB" dirty="0"/>
              <a:t>, P.V. and Ramasamy, P., 2023. E-learning and E-modules in medical education—A SOAR analysis using perception of undergraduate students. </a:t>
            </a:r>
            <a:r>
              <a:rPr lang="en-GB" dirty="0" err="1"/>
              <a:t>Plos</a:t>
            </a:r>
            <a:r>
              <a:rPr lang="en-GB" dirty="0"/>
              <a:t> one, 18(5), p.e0284882.</a:t>
            </a:r>
          </a:p>
          <a:p>
            <a:pPr marL="0" indent="0">
              <a:buNone/>
            </a:pPr>
            <a:r>
              <a:rPr lang="en-GB" dirty="0"/>
              <a:t>Stavros, J., </a:t>
            </a:r>
            <a:r>
              <a:rPr lang="en-GB" dirty="0" err="1"/>
              <a:t>Cooperrider</a:t>
            </a:r>
            <a:r>
              <a:rPr lang="en-GB" dirty="0"/>
              <a:t>, D. and Kelley, D.L., 2003. Strategic inquiry appreciative intent: inspiration to SOAR, a new framework for strategic planning. Ai Practitioner, 11, pp.1-21.</a:t>
            </a:r>
          </a:p>
          <a:p>
            <a:pPr marL="0" indent="0">
              <a:buNone/>
            </a:pPr>
            <a:r>
              <a:rPr lang="en-GB" dirty="0" err="1"/>
              <a:t>Thekkekara</a:t>
            </a:r>
            <a:r>
              <a:rPr lang="en-GB" dirty="0"/>
              <a:t>, J.V., 2023. Change Management: A Survey of Literature in View of Analysing the Advantages of ADKAR Model. RGUHS Journal of Allied Health Sciences, 3(2).</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2212795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TM03457452[[fn=Celestial]]</Template>
  <TotalTime>2119</TotalTime>
  <Words>1754</Words>
  <Application>Microsoft Office PowerPoint</Application>
  <PresentationFormat>Widescreen</PresentationFormat>
  <Paragraphs>133</Paragraphs>
  <Slides>21</Slides>
  <Notes>21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Aptos</vt:lpstr>
      <vt:lpstr>Arial</vt:lpstr>
      <vt:lpstr>Calibri</vt:lpstr>
      <vt:lpstr>Calibri Light</vt:lpstr>
      <vt:lpstr>Celestial</vt:lpstr>
      <vt:lpstr>Improvement of Clinical Indicator performance  By David Barrell </vt:lpstr>
      <vt:lpstr>Contents </vt:lpstr>
      <vt:lpstr>Introduction</vt:lpstr>
      <vt:lpstr>Rationale</vt:lpstr>
      <vt:lpstr>SOAR analysis</vt:lpstr>
      <vt:lpstr>Strengths</vt:lpstr>
      <vt:lpstr>Opportunities</vt:lpstr>
      <vt:lpstr>Aspirations</vt:lpstr>
      <vt:lpstr>Results</vt:lpstr>
      <vt:lpstr>Awareness: Understanding the need for change.  Desire: Motivating and participating in the change.  Knowledge: Learning how to change.  Ability:  Implementing new skills and behaviors.  Reinforcement: Sustaining the change.</vt:lpstr>
      <vt:lpstr>Awareness</vt:lpstr>
      <vt:lpstr>Desire</vt:lpstr>
      <vt:lpstr>Knowledge</vt:lpstr>
      <vt:lpstr>Ability</vt:lpstr>
      <vt:lpstr>Reinforcement</vt:lpstr>
      <vt:lpstr>Barriers to change </vt:lpstr>
      <vt:lpstr>Progress</vt:lpstr>
      <vt:lpstr>Reflection What?</vt:lpstr>
      <vt:lpstr>So what</vt:lpstr>
      <vt:lpstr>Now What?</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Improvement of Clinical Indicator performance </dc:title>
  <dc:creator>David Barrell</dc:creator>
  <cp:lastModifiedBy>David Barrell</cp:lastModifiedBy>
  <cp:revision>3</cp:revision>
  <dcterms:created xsi:type="dcterms:W3CDTF">2024-06-29T09:34:44Z</dcterms:created>
  <dcterms:modified xsi:type="dcterms:W3CDTF">2024-07-15T14:40:55Z</dcterms:modified>
</cp:coreProperties>
</file>