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23"/>
  </p:notesMasterIdLst>
  <p:sldIdLst>
    <p:sldId id="260" r:id="rId5"/>
    <p:sldId id="256" r:id="rId6"/>
    <p:sldId id="257" r:id="rId7"/>
    <p:sldId id="270" r:id="rId8"/>
    <p:sldId id="258" r:id="rId9"/>
    <p:sldId id="271" r:id="rId10"/>
    <p:sldId id="280" r:id="rId11"/>
    <p:sldId id="279" r:id="rId12"/>
    <p:sldId id="278" r:id="rId13"/>
    <p:sldId id="261" r:id="rId14"/>
    <p:sldId id="262" r:id="rId15"/>
    <p:sldId id="272" r:id="rId16"/>
    <p:sldId id="273" r:id="rId17"/>
    <p:sldId id="275" r:id="rId18"/>
    <p:sldId id="274" r:id="rId19"/>
    <p:sldId id="276" r:id="rId20"/>
    <p:sldId id="263" r:id="rId21"/>
    <p:sldId id="277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AD66C5-38B8-E981-F3BD-4B162A3C0D39}" v="322" dt="2022-07-23T10:52:22.047"/>
    <p1510:client id="{6CF064C1-3EF6-1FEB-1E4A-D36676299469}" v="8" dt="2022-07-23T08:56:36.459"/>
    <p1510:client id="{93D9965E-59B5-C2E0-4DB9-60358F7D339F}" v="501" dt="2022-07-23T19:59:47.936"/>
    <p1510:client id="{AFDB8B35-3B3F-0A32-44C9-CDFBC90EB259}" v="42" dt="2022-07-23T20:02:19.628"/>
    <p1510:client id="{C5927862-5D21-0BBE-473B-4DCB79F70840}" v="6" dt="2022-07-23T20:01:01.738"/>
    <p1510:client id="{CD0C4489-FFE9-1C1C-8CB7-249BDAFBD126}" v="31" dt="2022-07-23T18:16:41.239"/>
    <p1510:client id="{F30639DC-14F6-4FA1-83A3-6523410B1A25}" v="2609" dt="2022-07-23T12:44:47.51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el Stoyanov (2106796)" userId="S::2106796@student.uwtsd.ac.uk::e0da8d4a-74b4-490f-baff-c1e769f13923" providerId="AD" clId="Web-{43F3FDA9-4B65-4CD3-B6D1-4C93DD90FF0F}"/>
    <pc:docChg chg="modSld">
      <pc:chgData name="Angel Stoyanov (2106796)" userId="S::2106796@student.uwtsd.ac.uk::e0da8d4a-74b4-490f-baff-c1e769f13923" providerId="AD" clId="Web-{43F3FDA9-4B65-4CD3-B6D1-4C93DD90FF0F}" dt="2022-07-17T05:37:24.937" v="3" actId="20577"/>
      <pc:docMkLst>
        <pc:docMk/>
      </pc:docMkLst>
      <pc:sldChg chg="modSp">
        <pc:chgData name="Angel Stoyanov (2106796)" userId="S::2106796@student.uwtsd.ac.uk::e0da8d4a-74b4-490f-baff-c1e769f13923" providerId="AD" clId="Web-{43F3FDA9-4B65-4CD3-B6D1-4C93DD90FF0F}" dt="2022-07-17T05:37:24.937" v="3" actId="20577"/>
        <pc:sldMkLst>
          <pc:docMk/>
          <pc:sldMk cId="106336419" sldId="263"/>
        </pc:sldMkLst>
        <pc:spChg chg="mod">
          <ac:chgData name="Angel Stoyanov (2106796)" userId="S::2106796@student.uwtsd.ac.uk::e0da8d4a-74b4-490f-baff-c1e769f13923" providerId="AD" clId="Web-{43F3FDA9-4B65-4CD3-B6D1-4C93DD90FF0F}" dt="2022-07-17T05:37:24.937" v="3" actId="20577"/>
          <ac:spMkLst>
            <pc:docMk/>
            <pc:sldMk cId="106336419" sldId="263"/>
            <ac:spMk id="3" creationId="{70186D06-BD34-A4F4-B156-A253522917A6}"/>
          </ac:spMkLst>
        </pc:spChg>
      </pc:sldChg>
    </pc:docChg>
  </pc:docChgLst>
  <pc:docChgLst>
    <pc:chgData name="Camelia Adriana Grigore (2024754)" userId="S::2024754@student.uwtsd.ac.uk::b71b9453-612a-42f4-bf97-b20813894181" providerId="AD" clId="Web-{93D9965E-59B5-C2E0-4DB9-60358F7D339F}"/>
    <pc:docChg chg="modSld">
      <pc:chgData name="Camelia Adriana Grigore (2024754)" userId="S::2024754@student.uwtsd.ac.uk::b71b9453-612a-42f4-bf97-b20813894181" providerId="AD" clId="Web-{93D9965E-59B5-C2E0-4DB9-60358F7D339F}" dt="2022-07-23T19:59:47.936" v="486" actId="20577"/>
      <pc:docMkLst>
        <pc:docMk/>
      </pc:docMkLst>
      <pc:sldChg chg="modSp">
        <pc:chgData name="Camelia Adriana Grigore (2024754)" userId="S::2024754@student.uwtsd.ac.uk::b71b9453-612a-42f4-bf97-b20813894181" providerId="AD" clId="Web-{93D9965E-59B5-C2E0-4DB9-60358F7D339F}" dt="2022-07-23T19:59:47.936" v="486" actId="20577"/>
        <pc:sldMkLst>
          <pc:docMk/>
          <pc:sldMk cId="106336419" sldId="263"/>
        </pc:sldMkLst>
        <pc:spChg chg="mod">
          <ac:chgData name="Camelia Adriana Grigore (2024754)" userId="S::2024754@student.uwtsd.ac.uk::b71b9453-612a-42f4-bf97-b20813894181" providerId="AD" clId="Web-{93D9965E-59B5-C2E0-4DB9-60358F7D339F}" dt="2022-07-23T19:59:47.936" v="486" actId="20577"/>
          <ac:spMkLst>
            <pc:docMk/>
            <pc:sldMk cId="106336419" sldId="263"/>
            <ac:spMk id="3" creationId="{70186D06-BD34-A4F4-B156-A253522917A6}"/>
          </ac:spMkLst>
        </pc:spChg>
      </pc:sldChg>
      <pc:sldChg chg="modSp">
        <pc:chgData name="Camelia Adriana Grigore (2024754)" userId="S::2024754@student.uwtsd.ac.uk::b71b9453-612a-42f4-bf97-b20813894181" providerId="AD" clId="Web-{93D9965E-59B5-C2E0-4DB9-60358F7D339F}" dt="2022-07-23T10:40:07.610" v="364" actId="1076"/>
        <pc:sldMkLst>
          <pc:docMk/>
          <pc:sldMk cId="1733481178" sldId="271"/>
        </pc:sldMkLst>
        <pc:spChg chg="mod">
          <ac:chgData name="Camelia Adriana Grigore (2024754)" userId="S::2024754@student.uwtsd.ac.uk::b71b9453-612a-42f4-bf97-b20813894181" providerId="AD" clId="Web-{93D9965E-59B5-C2E0-4DB9-60358F7D339F}" dt="2022-07-23T10:21:26.758" v="42" actId="20577"/>
          <ac:spMkLst>
            <pc:docMk/>
            <pc:sldMk cId="1733481178" sldId="271"/>
            <ac:spMk id="3" creationId="{93C52FE8-53D7-B80F-2B2D-2EB4A5AE7E5E}"/>
          </ac:spMkLst>
        </pc:spChg>
        <pc:picChg chg="mod">
          <ac:chgData name="Camelia Adriana Grigore (2024754)" userId="S::2024754@student.uwtsd.ac.uk::b71b9453-612a-42f4-bf97-b20813894181" providerId="AD" clId="Web-{93D9965E-59B5-C2E0-4DB9-60358F7D339F}" dt="2022-07-23T10:40:07.610" v="364" actId="1076"/>
          <ac:picMkLst>
            <pc:docMk/>
            <pc:sldMk cId="1733481178" sldId="271"/>
            <ac:picMk id="6" creationId="{927C1DD0-A37C-490B-900A-6CBB8A828AF4}"/>
          </ac:picMkLst>
        </pc:picChg>
      </pc:sldChg>
      <pc:sldChg chg="modSp">
        <pc:chgData name="Camelia Adriana Grigore (2024754)" userId="S::2024754@student.uwtsd.ac.uk::b71b9453-612a-42f4-bf97-b20813894181" providerId="AD" clId="Web-{93D9965E-59B5-C2E0-4DB9-60358F7D339F}" dt="2022-07-23T12:20:33.122" v="474" actId="20577"/>
        <pc:sldMkLst>
          <pc:docMk/>
          <pc:sldMk cId="3625704332" sldId="272"/>
        </pc:sldMkLst>
        <pc:spChg chg="mod">
          <ac:chgData name="Camelia Adriana Grigore (2024754)" userId="S::2024754@student.uwtsd.ac.uk::b71b9453-612a-42f4-bf97-b20813894181" providerId="AD" clId="Web-{93D9965E-59B5-C2E0-4DB9-60358F7D339F}" dt="2022-07-23T12:20:33.122" v="474" actId="20577"/>
          <ac:spMkLst>
            <pc:docMk/>
            <pc:sldMk cId="3625704332" sldId="272"/>
            <ac:spMk id="3" creationId="{EF8618A6-B77F-294D-0286-B0AC42D85FF1}"/>
          </ac:spMkLst>
        </pc:spChg>
        <pc:picChg chg="mod">
          <ac:chgData name="Camelia Adriana Grigore (2024754)" userId="S::2024754@student.uwtsd.ac.uk::b71b9453-612a-42f4-bf97-b20813894181" providerId="AD" clId="Web-{93D9965E-59B5-C2E0-4DB9-60358F7D339F}" dt="2022-07-23T10:38:31.071" v="359" actId="14100"/>
          <ac:picMkLst>
            <pc:docMk/>
            <pc:sldMk cId="3625704332" sldId="272"/>
            <ac:picMk id="4" creationId="{186B1D32-E2C1-8654-97F8-1709D9B1D985}"/>
          </ac:picMkLst>
        </pc:picChg>
        <pc:picChg chg="mod">
          <ac:chgData name="Camelia Adriana Grigore (2024754)" userId="S::2024754@student.uwtsd.ac.uk::b71b9453-612a-42f4-bf97-b20813894181" providerId="AD" clId="Web-{93D9965E-59B5-C2E0-4DB9-60358F7D339F}" dt="2022-07-23T12:20:25.606" v="472" actId="1076"/>
          <ac:picMkLst>
            <pc:docMk/>
            <pc:sldMk cId="3625704332" sldId="272"/>
            <ac:picMk id="6" creationId="{74BA7D77-1A93-0CF6-1AFF-1E14A5B3B740}"/>
          </ac:picMkLst>
        </pc:picChg>
      </pc:sldChg>
      <pc:sldChg chg="modSp">
        <pc:chgData name="Camelia Adriana Grigore (2024754)" userId="S::2024754@student.uwtsd.ac.uk::b71b9453-612a-42f4-bf97-b20813894181" providerId="AD" clId="Web-{93D9965E-59B5-C2E0-4DB9-60358F7D339F}" dt="2022-07-23T10:39:43.483" v="363" actId="20577"/>
        <pc:sldMkLst>
          <pc:docMk/>
          <pc:sldMk cId="2493115650" sldId="273"/>
        </pc:sldMkLst>
        <pc:spChg chg="mod">
          <ac:chgData name="Camelia Adriana Grigore (2024754)" userId="S::2024754@student.uwtsd.ac.uk::b71b9453-612a-42f4-bf97-b20813894181" providerId="AD" clId="Web-{93D9965E-59B5-C2E0-4DB9-60358F7D339F}" dt="2022-07-23T10:39:43.483" v="363" actId="20577"/>
          <ac:spMkLst>
            <pc:docMk/>
            <pc:sldMk cId="2493115650" sldId="273"/>
            <ac:spMk id="3" creationId="{567C1D2C-D661-7B05-FCE2-93D4DB32F861}"/>
          </ac:spMkLst>
        </pc:spChg>
      </pc:sldChg>
      <pc:sldChg chg="modSp">
        <pc:chgData name="Camelia Adriana Grigore (2024754)" userId="S::2024754@student.uwtsd.ac.uk::b71b9453-612a-42f4-bf97-b20813894181" providerId="AD" clId="Web-{93D9965E-59B5-C2E0-4DB9-60358F7D339F}" dt="2022-07-23T19:44:44.319" v="483" actId="20577"/>
        <pc:sldMkLst>
          <pc:docMk/>
          <pc:sldMk cId="3356748993" sldId="277"/>
        </pc:sldMkLst>
        <pc:spChg chg="mod">
          <ac:chgData name="Camelia Adriana Grigore (2024754)" userId="S::2024754@student.uwtsd.ac.uk::b71b9453-612a-42f4-bf97-b20813894181" providerId="AD" clId="Web-{93D9965E-59B5-C2E0-4DB9-60358F7D339F}" dt="2022-07-23T19:44:44.319" v="483" actId="20577"/>
          <ac:spMkLst>
            <pc:docMk/>
            <pc:sldMk cId="3356748993" sldId="277"/>
            <ac:spMk id="3" creationId="{66D63523-AB10-9F93-98DF-A78C09A468E0}"/>
          </ac:spMkLst>
        </pc:spChg>
      </pc:sldChg>
    </pc:docChg>
  </pc:docChgLst>
  <pc:docChgLst>
    <pc:chgData name="Camelia Adriana Grigore (2024754)" userId="S::2024754@student.uwtsd.ac.uk::b71b9453-612a-42f4-bf97-b20813894181" providerId="AD" clId="Web-{C5927862-5D21-0BBE-473B-4DCB79F70840}"/>
    <pc:docChg chg="modSld">
      <pc:chgData name="Camelia Adriana Grigore (2024754)" userId="S::2024754@student.uwtsd.ac.uk::b71b9453-612a-42f4-bf97-b20813894181" providerId="AD" clId="Web-{C5927862-5D21-0BBE-473B-4DCB79F70840}" dt="2022-07-23T20:01:01.004" v="7" actId="20577"/>
      <pc:docMkLst>
        <pc:docMk/>
      </pc:docMkLst>
      <pc:sldChg chg="modSp">
        <pc:chgData name="Camelia Adriana Grigore (2024754)" userId="S::2024754@student.uwtsd.ac.uk::b71b9453-612a-42f4-bf97-b20813894181" providerId="AD" clId="Web-{C5927862-5D21-0BBE-473B-4DCB79F70840}" dt="2022-07-23T20:00:46.504" v="4" actId="20577"/>
        <pc:sldMkLst>
          <pc:docMk/>
          <pc:sldMk cId="106336419" sldId="263"/>
        </pc:sldMkLst>
        <pc:spChg chg="mod">
          <ac:chgData name="Camelia Adriana Grigore (2024754)" userId="S::2024754@student.uwtsd.ac.uk::b71b9453-612a-42f4-bf97-b20813894181" providerId="AD" clId="Web-{C5927862-5D21-0BBE-473B-4DCB79F70840}" dt="2022-07-23T20:00:46.504" v="4" actId="20577"/>
          <ac:spMkLst>
            <pc:docMk/>
            <pc:sldMk cId="106336419" sldId="263"/>
            <ac:spMk id="3" creationId="{70186D06-BD34-A4F4-B156-A253522917A6}"/>
          </ac:spMkLst>
        </pc:spChg>
      </pc:sldChg>
      <pc:sldChg chg="modSp">
        <pc:chgData name="Camelia Adriana Grigore (2024754)" userId="S::2024754@student.uwtsd.ac.uk::b71b9453-612a-42f4-bf97-b20813894181" providerId="AD" clId="Web-{C5927862-5D21-0BBE-473B-4DCB79F70840}" dt="2022-07-23T20:01:01.004" v="7" actId="20577"/>
        <pc:sldMkLst>
          <pc:docMk/>
          <pc:sldMk cId="3356748993" sldId="277"/>
        </pc:sldMkLst>
        <pc:spChg chg="mod">
          <ac:chgData name="Camelia Adriana Grigore (2024754)" userId="S::2024754@student.uwtsd.ac.uk::b71b9453-612a-42f4-bf97-b20813894181" providerId="AD" clId="Web-{C5927862-5D21-0BBE-473B-4DCB79F70840}" dt="2022-07-23T20:01:01.004" v="7" actId="20577"/>
          <ac:spMkLst>
            <pc:docMk/>
            <pc:sldMk cId="3356748993" sldId="277"/>
            <ac:spMk id="3" creationId="{66D63523-AB10-9F93-98DF-A78C09A468E0}"/>
          </ac:spMkLst>
        </pc:spChg>
      </pc:sldChg>
    </pc:docChg>
  </pc:docChgLst>
  <pc:docChgLst>
    <pc:chgData name="Camelia Adriana Grigore (2024754)" userId="S::2024754@student.uwtsd.ac.uk::b71b9453-612a-42f4-bf97-b20813894181" providerId="AD" clId="Web-{6CF064C1-3EF6-1FEB-1E4A-D36676299469}"/>
    <pc:docChg chg="modSld">
      <pc:chgData name="Camelia Adriana Grigore (2024754)" userId="S::2024754@student.uwtsd.ac.uk::b71b9453-612a-42f4-bf97-b20813894181" providerId="AD" clId="Web-{6CF064C1-3EF6-1FEB-1E4A-D36676299469}" dt="2022-07-23T08:56:36.459" v="9" actId="1076"/>
      <pc:docMkLst>
        <pc:docMk/>
      </pc:docMkLst>
      <pc:sldChg chg="modSp">
        <pc:chgData name="Camelia Adriana Grigore (2024754)" userId="S::2024754@student.uwtsd.ac.uk::b71b9453-612a-42f4-bf97-b20813894181" providerId="AD" clId="Web-{6CF064C1-3EF6-1FEB-1E4A-D36676299469}" dt="2022-07-23T08:56:36.459" v="9" actId="1076"/>
        <pc:sldMkLst>
          <pc:docMk/>
          <pc:sldMk cId="1733481178" sldId="271"/>
        </pc:sldMkLst>
        <pc:spChg chg="mod">
          <ac:chgData name="Camelia Adriana Grigore (2024754)" userId="S::2024754@student.uwtsd.ac.uk::b71b9453-612a-42f4-bf97-b20813894181" providerId="AD" clId="Web-{6CF064C1-3EF6-1FEB-1E4A-D36676299469}" dt="2022-07-23T08:56:31.303" v="7" actId="20577"/>
          <ac:spMkLst>
            <pc:docMk/>
            <pc:sldMk cId="1733481178" sldId="271"/>
            <ac:spMk id="3" creationId="{93C52FE8-53D7-B80F-2B2D-2EB4A5AE7E5E}"/>
          </ac:spMkLst>
        </pc:spChg>
        <pc:picChg chg="mod">
          <ac:chgData name="Camelia Adriana Grigore (2024754)" userId="S::2024754@student.uwtsd.ac.uk::b71b9453-612a-42f4-bf97-b20813894181" providerId="AD" clId="Web-{6CF064C1-3EF6-1FEB-1E4A-D36676299469}" dt="2022-07-23T08:56:36.459" v="9" actId="1076"/>
          <ac:picMkLst>
            <pc:docMk/>
            <pc:sldMk cId="1733481178" sldId="271"/>
            <ac:picMk id="6" creationId="{927C1DD0-A37C-490B-900A-6CBB8A828AF4}"/>
          </ac:picMkLst>
        </pc:picChg>
      </pc:sldChg>
    </pc:docChg>
  </pc:docChgLst>
  <pc:docChgLst>
    <pc:chgData name="Rasheda Khanam (2109776)" userId="S::2109776@student.uwtsd.ac.uk::729b86fa-d406-4b71-a9b8-e71ee658f7db" providerId="AD" clId="Web-{54AD66C5-38B8-E981-F3BD-4B162A3C0D39}"/>
    <pc:docChg chg="modSld">
      <pc:chgData name="Rasheda Khanam (2109776)" userId="S::2109776@student.uwtsd.ac.uk::729b86fa-d406-4b71-a9b8-e71ee658f7db" providerId="AD" clId="Web-{54AD66C5-38B8-E981-F3BD-4B162A3C0D39}" dt="2022-07-23T10:52:22.047" v="315" actId="20577"/>
      <pc:docMkLst>
        <pc:docMk/>
      </pc:docMkLst>
      <pc:sldChg chg="modSp">
        <pc:chgData name="Rasheda Khanam (2109776)" userId="S::2109776@student.uwtsd.ac.uk::729b86fa-d406-4b71-a9b8-e71ee658f7db" providerId="AD" clId="Web-{54AD66C5-38B8-E981-F3BD-4B162A3C0D39}" dt="2022-07-23T09:46:51.966" v="292" actId="1076"/>
        <pc:sldMkLst>
          <pc:docMk/>
          <pc:sldMk cId="1650751839" sldId="257"/>
        </pc:sldMkLst>
        <pc:spChg chg="mod">
          <ac:chgData name="Rasheda Khanam (2109776)" userId="S::2109776@student.uwtsd.ac.uk::729b86fa-d406-4b71-a9b8-e71ee658f7db" providerId="AD" clId="Web-{54AD66C5-38B8-E981-F3BD-4B162A3C0D39}" dt="2022-07-23T09:46:51.966" v="292" actId="1076"/>
          <ac:spMkLst>
            <pc:docMk/>
            <pc:sldMk cId="1650751839" sldId="257"/>
            <ac:spMk id="5" creationId="{5A604DFE-3AC3-8ED4-C745-EBE1BC60F8CD}"/>
          </ac:spMkLst>
        </pc:spChg>
        <pc:spChg chg="mod">
          <ac:chgData name="Rasheda Khanam (2109776)" userId="S::2109776@student.uwtsd.ac.uk::729b86fa-d406-4b71-a9b8-e71ee658f7db" providerId="AD" clId="Web-{54AD66C5-38B8-E981-F3BD-4B162A3C0D39}" dt="2022-07-23T09:46:46.950" v="291" actId="1076"/>
          <ac:spMkLst>
            <pc:docMk/>
            <pc:sldMk cId="1650751839" sldId="257"/>
            <ac:spMk id="6" creationId="{AA6EB0AB-7EF7-9AA0-D372-75033C2CE34D}"/>
          </ac:spMkLst>
        </pc:spChg>
        <pc:spChg chg="mod">
          <ac:chgData name="Rasheda Khanam (2109776)" userId="S::2109776@student.uwtsd.ac.uk::729b86fa-d406-4b71-a9b8-e71ee658f7db" providerId="AD" clId="Web-{54AD66C5-38B8-E981-F3BD-4B162A3C0D39}" dt="2022-07-23T09:46:30.668" v="290" actId="1076"/>
          <ac:spMkLst>
            <pc:docMk/>
            <pc:sldMk cId="1650751839" sldId="257"/>
            <ac:spMk id="7" creationId="{DB52C98C-D353-E0F0-24BB-382468D53FA4}"/>
          </ac:spMkLst>
        </pc:spChg>
      </pc:sldChg>
      <pc:sldChg chg="modSp">
        <pc:chgData name="Rasheda Khanam (2109776)" userId="S::2109776@student.uwtsd.ac.uk::729b86fa-d406-4b71-a9b8-e71ee658f7db" providerId="AD" clId="Web-{54AD66C5-38B8-E981-F3BD-4B162A3C0D39}" dt="2022-07-23T09:55:02.229" v="295" actId="20577"/>
        <pc:sldMkLst>
          <pc:docMk/>
          <pc:sldMk cId="3176143493" sldId="258"/>
        </pc:sldMkLst>
        <pc:spChg chg="mod">
          <ac:chgData name="Rasheda Khanam (2109776)" userId="S::2109776@student.uwtsd.ac.uk::729b86fa-d406-4b71-a9b8-e71ee658f7db" providerId="AD" clId="Web-{54AD66C5-38B8-E981-F3BD-4B162A3C0D39}" dt="2022-07-23T09:55:02.229" v="295" actId="20577"/>
          <ac:spMkLst>
            <pc:docMk/>
            <pc:sldMk cId="3176143493" sldId="258"/>
            <ac:spMk id="6" creationId="{CB2ED1E8-3629-6722-B8E4-5754CD009F23}"/>
          </ac:spMkLst>
        </pc:spChg>
      </pc:sldChg>
      <pc:sldChg chg="modSp">
        <pc:chgData name="Rasheda Khanam (2109776)" userId="S::2109776@student.uwtsd.ac.uk::729b86fa-d406-4b71-a9b8-e71ee658f7db" providerId="AD" clId="Web-{54AD66C5-38B8-E981-F3BD-4B162A3C0D39}" dt="2022-07-23T10:52:22.047" v="315" actId="20577"/>
        <pc:sldMkLst>
          <pc:docMk/>
          <pc:sldMk cId="2691094595" sldId="270"/>
        </pc:sldMkLst>
        <pc:spChg chg="mod">
          <ac:chgData name="Rasheda Khanam (2109776)" userId="S::2109776@student.uwtsd.ac.uk::729b86fa-d406-4b71-a9b8-e71ee658f7db" providerId="AD" clId="Web-{54AD66C5-38B8-E981-F3BD-4B162A3C0D39}" dt="2022-07-23T10:52:22.047" v="315" actId="20577"/>
          <ac:spMkLst>
            <pc:docMk/>
            <pc:sldMk cId="2691094595" sldId="270"/>
            <ac:spMk id="3" creationId="{F7E44A3C-1F90-BA23-B7C8-57E8A0F8B13C}"/>
          </ac:spMkLst>
        </pc:spChg>
      </pc:sldChg>
      <pc:sldChg chg="modSp">
        <pc:chgData name="Rasheda Khanam (2109776)" userId="S::2109776@student.uwtsd.ac.uk::729b86fa-d406-4b71-a9b8-e71ee658f7db" providerId="AD" clId="Web-{54AD66C5-38B8-E981-F3BD-4B162A3C0D39}" dt="2022-07-23T10:03:09.883" v="312" actId="20577"/>
        <pc:sldMkLst>
          <pc:docMk/>
          <pc:sldMk cId="3068464875" sldId="280"/>
        </pc:sldMkLst>
        <pc:spChg chg="mod">
          <ac:chgData name="Rasheda Khanam (2109776)" userId="S::2109776@student.uwtsd.ac.uk::729b86fa-d406-4b71-a9b8-e71ee658f7db" providerId="AD" clId="Web-{54AD66C5-38B8-E981-F3BD-4B162A3C0D39}" dt="2022-07-23T10:03:09.883" v="312" actId="20577"/>
          <ac:spMkLst>
            <pc:docMk/>
            <pc:sldMk cId="3068464875" sldId="280"/>
            <ac:spMk id="3" creationId="{93C52FE8-53D7-B80F-2B2D-2EB4A5AE7E5E}"/>
          </ac:spMkLst>
        </pc:spChg>
      </pc:sldChg>
    </pc:docChg>
  </pc:docChgLst>
  <pc:docChgLst>
    <pc:chgData name="Camelia Adriana Grigore (2024754)" userId="S::2024754@student.uwtsd.ac.uk::b71b9453-612a-42f4-bf97-b20813894181" providerId="AD" clId="Web-{7984F823-80CC-FECB-A2E6-DEA76D683094}"/>
    <pc:docChg chg="modSld">
      <pc:chgData name="Camelia Adriana Grigore (2024754)" userId="S::2024754@student.uwtsd.ac.uk::b71b9453-612a-42f4-bf97-b20813894181" providerId="AD" clId="Web-{7984F823-80CC-FECB-A2E6-DEA76D683094}" dt="2022-07-21T19:09:08.657" v="92" actId="20577"/>
      <pc:docMkLst>
        <pc:docMk/>
      </pc:docMkLst>
      <pc:sldChg chg="addSp delSp modSp mod setBg addAnim modAnim">
        <pc:chgData name="Camelia Adriana Grigore (2024754)" userId="S::2024754@student.uwtsd.ac.uk::b71b9453-612a-42f4-bf97-b20813894181" providerId="AD" clId="Web-{7984F823-80CC-FECB-A2E6-DEA76D683094}" dt="2022-07-21T19:04:57.212" v="59" actId="20577"/>
        <pc:sldMkLst>
          <pc:docMk/>
          <pc:sldMk cId="1733481178" sldId="271"/>
        </pc:sldMkLst>
        <pc:spChg chg="mod">
          <ac:chgData name="Camelia Adriana Grigore (2024754)" userId="S::2024754@student.uwtsd.ac.uk::b71b9453-612a-42f4-bf97-b20813894181" providerId="AD" clId="Web-{7984F823-80CC-FECB-A2E6-DEA76D683094}" dt="2022-07-21T19:03:58.695" v="46" actId="20577"/>
          <ac:spMkLst>
            <pc:docMk/>
            <pc:sldMk cId="1733481178" sldId="271"/>
            <ac:spMk id="2" creationId="{2F4D6689-FA25-8DF1-9CB1-E75722212A37}"/>
          </ac:spMkLst>
        </pc:spChg>
        <pc:spChg chg="mod ord">
          <ac:chgData name="Camelia Adriana Grigore (2024754)" userId="S::2024754@student.uwtsd.ac.uk::b71b9453-612a-42f4-bf97-b20813894181" providerId="AD" clId="Web-{7984F823-80CC-FECB-A2E6-DEA76D683094}" dt="2022-07-21T19:04:57.212" v="59" actId="20577"/>
          <ac:spMkLst>
            <pc:docMk/>
            <pc:sldMk cId="1733481178" sldId="271"/>
            <ac:spMk id="3" creationId="{93C52FE8-53D7-B80F-2B2D-2EB4A5AE7E5E}"/>
          </ac:spMkLst>
        </pc:spChg>
        <pc:spChg chg="add del">
          <ac:chgData name="Camelia Adriana Grigore (2024754)" userId="S::2024754@student.uwtsd.ac.uk::b71b9453-612a-42f4-bf97-b20813894181" providerId="AD" clId="Web-{7984F823-80CC-FECB-A2E6-DEA76D683094}" dt="2022-07-21T19:02:12.191" v="11"/>
          <ac:spMkLst>
            <pc:docMk/>
            <pc:sldMk cId="1733481178" sldId="271"/>
            <ac:spMk id="7" creationId="{39A1E4BA-7C9E-4CDE-8BA8-AD6D6C78AE50}"/>
          </ac:spMkLst>
        </pc:spChg>
        <pc:spChg chg="add mod">
          <ac:chgData name="Camelia Adriana Grigore (2024754)" userId="S::2024754@student.uwtsd.ac.uk::b71b9453-612a-42f4-bf97-b20813894181" providerId="AD" clId="Web-{7984F823-80CC-FECB-A2E6-DEA76D683094}" dt="2022-07-21T19:03:31.897" v="43" actId="20577"/>
          <ac:spMkLst>
            <pc:docMk/>
            <pc:sldMk cId="1733481178" sldId="271"/>
            <ac:spMk id="8" creationId="{E07C16A7-C6F8-3E87-A0AB-5D0007DAC17D}"/>
          </ac:spMkLst>
        </pc:spChg>
        <pc:spChg chg="add del">
          <ac:chgData name="Camelia Adriana Grigore (2024754)" userId="S::2024754@student.uwtsd.ac.uk::b71b9453-612a-42f4-bf97-b20813894181" providerId="AD" clId="Web-{7984F823-80CC-FECB-A2E6-DEA76D683094}" dt="2022-07-21T19:00:28.016" v="4"/>
          <ac:spMkLst>
            <pc:docMk/>
            <pc:sldMk cId="1733481178" sldId="271"/>
            <ac:spMk id="10" creationId="{C4E3B869-3361-4E8C-87BB-27794406A041}"/>
          </ac:spMkLst>
        </pc:spChg>
        <pc:spChg chg="add del">
          <ac:chgData name="Camelia Adriana Grigore (2024754)" userId="S::2024754@student.uwtsd.ac.uk::b71b9453-612a-42f4-bf97-b20813894181" providerId="AD" clId="Web-{7984F823-80CC-FECB-A2E6-DEA76D683094}" dt="2022-07-21T19:00:28.016" v="4"/>
          <ac:spMkLst>
            <pc:docMk/>
            <pc:sldMk cId="1733481178" sldId="271"/>
            <ac:spMk id="14" creationId="{76B44A81-87EC-416C-8094-359C84FEF563}"/>
          </ac:spMkLst>
        </pc:spChg>
        <pc:spChg chg="add del">
          <ac:chgData name="Camelia Adriana Grigore (2024754)" userId="S::2024754@student.uwtsd.ac.uk::b71b9453-612a-42f4-bf97-b20813894181" providerId="AD" clId="Web-{7984F823-80CC-FECB-A2E6-DEA76D683094}" dt="2022-07-21T19:00:28.016" v="4"/>
          <ac:spMkLst>
            <pc:docMk/>
            <pc:sldMk cId="1733481178" sldId="271"/>
            <ac:spMk id="16" creationId="{0C371495-4807-437C-B138-97390839F815}"/>
          </ac:spMkLst>
        </pc:spChg>
        <pc:picChg chg="mod ord">
          <ac:chgData name="Camelia Adriana Grigore (2024754)" userId="S::2024754@student.uwtsd.ac.uk::b71b9453-612a-42f4-bf97-b20813894181" providerId="AD" clId="Web-{7984F823-80CC-FECB-A2E6-DEA76D683094}" dt="2022-07-21T19:02:12.191" v="12"/>
          <ac:picMkLst>
            <pc:docMk/>
            <pc:sldMk cId="1733481178" sldId="271"/>
            <ac:picMk id="4" creationId="{EC9F4E87-9DB2-081F-1526-8BE3F4DEA010}"/>
          </ac:picMkLst>
        </pc:picChg>
        <pc:picChg chg="add mod ord">
          <ac:chgData name="Camelia Adriana Grigore (2024754)" userId="S::2024754@student.uwtsd.ac.uk::b71b9453-612a-42f4-bf97-b20813894181" providerId="AD" clId="Web-{7984F823-80CC-FECB-A2E6-DEA76D683094}" dt="2022-07-21T19:02:12.191" v="12"/>
          <ac:picMkLst>
            <pc:docMk/>
            <pc:sldMk cId="1733481178" sldId="271"/>
            <ac:picMk id="5" creationId="{AEC7A7A3-B737-D1E4-48A0-2D2087761B47}"/>
          </ac:picMkLst>
        </pc:picChg>
        <pc:picChg chg="add mod">
          <ac:chgData name="Camelia Adriana Grigore (2024754)" userId="S::2024754@student.uwtsd.ac.uk::b71b9453-612a-42f4-bf97-b20813894181" providerId="AD" clId="Web-{7984F823-80CC-FECB-A2E6-DEA76D683094}" dt="2022-07-21T19:03:25.538" v="18" actId="1076"/>
          <ac:picMkLst>
            <pc:docMk/>
            <pc:sldMk cId="1733481178" sldId="271"/>
            <ac:picMk id="6" creationId="{927C1DD0-A37C-490B-900A-6CBB8A828AF4}"/>
          </ac:picMkLst>
        </pc:picChg>
        <pc:picChg chg="add del">
          <ac:chgData name="Camelia Adriana Grigore (2024754)" userId="S::2024754@student.uwtsd.ac.uk::b71b9453-612a-42f4-bf97-b20813894181" providerId="AD" clId="Web-{7984F823-80CC-FECB-A2E6-DEA76D683094}" dt="2022-07-21T19:00:28.016" v="4"/>
          <ac:picMkLst>
            <pc:docMk/>
            <pc:sldMk cId="1733481178" sldId="271"/>
            <ac:picMk id="12" creationId="{46A856AB-281D-45B5-B270-8EA6AC0CBDDE}"/>
          </ac:picMkLst>
        </pc:picChg>
      </pc:sldChg>
      <pc:sldChg chg="addSp delSp modSp modTransition addAnim modAnim">
        <pc:chgData name="Camelia Adriana Grigore (2024754)" userId="S::2024754@student.uwtsd.ac.uk::b71b9453-612a-42f4-bf97-b20813894181" providerId="AD" clId="Web-{7984F823-80CC-FECB-A2E6-DEA76D683094}" dt="2022-07-21T19:08:03.109" v="85"/>
        <pc:sldMkLst>
          <pc:docMk/>
          <pc:sldMk cId="3625704332" sldId="272"/>
        </pc:sldMkLst>
        <pc:spChg chg="mod">
          <ac:chgData name="Camelia Adriana Grigore (2024754)" userId="S::2024754@student.uwtsd.ac.uk::b71b9453-612a-42f4-bf97-b20813894181" providerId="AD" clId="Web-{7984F823-80CC-FECB-A2E6-DEA76D683094}" dt="2022-07-21T19:06:18.293" v="64" actId="20577"/>
          <ac:spMkLst>
            <pc:docMk/>
            <pc:sldMk cId="3625704332" sldId="272"/>
            <ac:spMk id="3" creationId="{EF8618A6-B77F-294D-0286-B0AC42D85FF1}"/>
          </ac:spMkLst>
        </pc:spChg>
        <pc:spChg chg="add mod">
          <ac:chgData name="Camelia Adriana Grigore (2024754)" userId="S::2024754@student.uwtsd.ac.uk::b71b9453-612a-42f4-bf97-b20813894181" providerId="AD" clId="Web-{7984F823-80CC-FECB-A2E6-DEA76D683094}" dt="2022-07-21T19:06:57.013" v="75" actId="20577"/>
          <ac:spMkLst>
            <pc:docMk/>
            <pc:sldMk cId="3625704332" sldId="272"/>
            <ac:spMk id="7" creationId="{16474DF5-ABDE-7A89-F1CD-9ED7176D9711}"/>
          </ac:spMkLst>
        </pc:spChg>
        <pc:picChg chg="mod">
          <ac:chgData name="Camelia Adriana Grigore (2024754)" userId="S::2024754@student.uwtsd.ac.uk::b71b9453-612a-42f4-bf97-b20813894181" providerId="AD" clId="Web-{7984F823-80CC-FECB-A2E6-DEA76D683094}" dt="2022-07-21T19:07:22.623" v="79" actId="14100"/>
          <ac:picMkLst>
            <pc:docMk/>
            <pc:sldMk cId="3625704332" sldId="272"/>
            <ac:picMk id="4" creationId="{186B1D32-E2C1-8654-97F8-1709D9B1D985}"/>
          </ac:picMkLst>
        </pc:picChg>
        <pc:picChg chg="add del mod">
          <ac:chgData name="Camelia Adriana Grigore (2024754)" userId="S::2024754@student.uwtsd.ac.uk::b71b9453-612a-42f4-bf97-b20813894181" providerId="AD" clId="Web-{7984F823-80CC-FECB-A2E6-DEA76D683094}" dt="2022-07-21T19:06:50.732" v="72"/>
          <ac:picMkLst>
            <pc:docMk/>
            <pc:sldMk cId="3625704332" sldId="272"/>
            <ac:picMk id="5" creationId="{126E0C45-A145-3803-B0B3-50667AA3D983}"/>
          </ac:picMkLst>
        </pc:picChg>
        <pc:picChg chg="add mod">
          <ac:chgData name="Camelia Adriana Grigore (2024754)" userId="S::2024754@student.uwtsd.ac.uk::b71b9453-612a-42f4-bf97-b20813894181" providerId="AD" clId="Web-{7984F823-80CC-FECB-A2E6-DEA76D683094}" dt="2022-07-21T19:07:27.279" v="82" actId="1076"/>
          <ac:picMkLst>
            <pc:docMk/>
            <pc:sldMk cId="3625704332" sldId="272"/>
            <ac:picMk id="6" creationId="{74BA7D77-1A93-0CF6-1AFF-1E14A5B3B740}"/>
          </ac:picMkLst>
        </pc:picChg>
      </pc:sldChg>
      <pc:sldChg chg="modSp">
        <pc:chgData name="Camelia Adriana Grigore (2024754)" userId="S::2024754@student.uwtsd.ac.uk::b71b9453-612a-42f4-bf97-b20813894181" providerId="AD" clId="Web-{7984F823-80CC-FECB-A2E6-DEA76D683094}" dt="2022-07-21T19:09:08.657" v="92" actId="20577"/>
        <pc:sldMkLst>
          <pc:docMk/>
          <pc:sldMk cId="2493115650" sldId="273"/>
        </pc:sldMkLst>
        <pc:spChg chg="mod">
          <ac:chgData name="Camelia Adriana Grigore (2024754)" userId="S::2024754@student.uwtsd.ac.uk::b71b9453-612a-42f4-bf97-b20813894181" providerId="AD" clId="Web-{7984F823-80CC-FECB-A2E6-DEA76D683094}" dt="2022-07-21T19:09:08.657" v="92" actId="20577"/>
          <ac:spMkLst>
            <pc:docMk/>
            <pc:sldMk cId="2493115650" sldId="273"/>
            <ac:spMk id="3" creationId="{567C1D2C-D661-7B05-FCE2-93D4DB32F861}"/>
          </ac:spMkLst>
        </pc:spChg>
      </pc:sldChg>
    </pc:docChg>
  </pc:docChgLst>
  <pc:docChgLst>
    <pc:chgData name="Rasheda Khanam (2109776)" userId="S::2109776@student.uwtsd.ac.uk::729b86fa-d406-4b71-a9b8-e71ee658f7db" providerId="AD" clId="Web-{2E8F59F3-02B7-F50A-1A31-4F7F83589DF0}"/>
    <pc:docChg chg="addSld delSld modSld sldOrd">
      <pc:chgData name="Rasheda Khanam (2109776)" userId="S::2109776@student.uwtsd.ac.uk::729b86fa-d406-4b71-a9b8-e71ee658f7db" providerId="AD" clId="Web-{2E8F59F3-02B7-F50A-1A31-4F7F83589DF0}" dt="2022-07-21T11:33:54.382" v="152"/>
      <pc:docMkLst>
        <pc:docMk/>
      </pc:docMkLst>
      <pc:sldChg chg="modSp">
        <pc:chgData name="Rasheda Khanam (2109776)" userId="S::2109776@student.uwtsd.ac.uk::729b86fa-d406-4b71-a9b8-e71ee658f7db" providerId="AD" clId="Web-{2E8F59F3-02B7-F50A-1A31-4F7F83589DF0}" dt="2022-07-21T11:23:42.251" v="58" actId="1076"/>
        <pc:sldMkLst>
          <pc:docMk/>
          <pc:sldMk cId="2045322277" sldId="256"/>
        </pc:sldMkLst>
        <pc:spChg chg="mod">
          <ac:chgData name="Rasheda Khanam (2109776)" userId="S::2109776@student.uwtsd.ac.uk::729b86fa-d406-4b71-a9b8-e71ee658f7db" providerId="AD" clId="Web-{2E8F59F3-02B7-F50A-1A31-4F7F83589DF0}" dt="2022-07-21T11:23:30.453" v="57" actId="1076"/>
          <ac:spMkLst>
            <pc:docMk/>
            <pc:sldMk cId="2045322277" sldId="256"/>
            <ac:spMk id="2" creationId="{0BBE0296-5CEC-CBE0-071E-3251B3C631FE}"/>
          </ac:spMkLst>
        </pc:spChg>
        <pc:spChg chg="mod">
          <ac:chgData name="Rasheda Khanam (2109776)" userId="S::2109776@student.uwtsd.ac.uk::729b86fa-d406-4b71-a9b8-e71ee658f7db" providerId="AD" clId="Web-{2E8F59F3-02B7-F50A-1A31-4F7F83589DF0}" dt="2022-07-21T11:23:42.251" v="58" actId="1076"/>
          <ac:spMkLst>
            <pc:docMk/>
            <pc:sldMk cId="2045322277" sldId="256"/>
            <ac:spMk id="3" creationId="{175E84DB-F622-55A1-07B6-FB6E18D7CC02}"/>
          </ac:spMkLst>
        </pc:spChg>
      </pc:sldChg>
      <pc:sldChg chg="modSp">
        <pc:chgData name="Rasheda Khanam (2109776)" userId="S::2109776@student.uwtsd.ac.uk::729b86fa-d406-4b71-a9b8-e71ee658f7db" providerId="AD" clId="Web-{2E8F59F3-02B7-F50A-1A31-4F7F83589DF0}" dt="2022-07-21T11:24:07.815" v="62" actId="20577"/>
        <pc:sldMkLst>
          <pc:docMk/>
          <pc:sldMk cId="1650751839" sldId="257"/>
        </pc:sldMkLst>
        <pc:spChg chg="mod">
          <ac:chgData name="Rasheda Khanam (2109776)" userId="S::2109776@student.uwtsd.ac.uk::729b86fa-d406-4b71-a9b8-e71ee658f7db" providerId="AD" clId="Web-{2E8F59F3-02B7-F50A-1A31-4F7F83589DF0}" dt="2022-07-21T11:24:07.815" v="62" actId="20577"/>
          <ac:spMkLst>
            <pc:docMk/>
            <pc:sldMk cId="1650751839" sldId="257"/>
            <ac:spMk id="5" creationId="{5A604DFE-3AC3-8ED4-C745-EBE1BC60F8CD}"/>
          </ac:spMkLst>
        </pc:spChg>
      </pc:sldChg>
      <pc:sldChg chg="addSp delSp modSp ord delAnim">
        <pc:chgData name="Rasheda Khanam (2109776)" userId="S::2109776@student.uwtsd.ac.uk::729b86fa-d406-4b71-a9b8-e71ee658f7db" providerId="AD" clId="Web-{2E8F59F3-02B7-F50A-1A31-4F7F83589DF0}" dt="2022-07-21T11:22:37.294" v="51"/>
        <pc:sldMkLst>
          <pc:docMk/>
          <pc:sldMk cId="661028749" sldId="260"/>
        </pc:sldMkLst>
        <pc:spChg chg="mod">
          <ac:chgData name="Rasheda Khanam (2109776)" userId="S::2109776@student.uwtsd.ac.uk::729b86fa-d406-4b71-a9b8-e71ee658f7db" providerId="AD" clId="Web-{2E8F59F3-02B7-F50A-1A31-4F7F83589DF0}" dt="2022-07-21T11:22:23.512" v="50" actId="1076"/>
          <ac:spMkLst>
            <pc:docMk/>
            <pc:sldMk cId="661028749" sldId="260"/>
            <ac:spMk id="2" creationId="{93289064-D8D3-24E8-14AC-953947FBC968}"/>
          </ac:spMkLst>
        </pc:spChg>
        <pc:spChg chg="del">
          <ac:chgData name="Rasheda Khanam (2109776)" userId="S::2109776@student.uwtsd.ac.uk::729b86fa-d406-4b71-a9b8-e71ee658f7db" providerId="AD" clId="Web-{2E8F59F3-02B7-F50A-1A31-4F7F83589DF0}" dt="2022-07-21T11:22:11.448" v="49"/>
          <ac:spMkLst>
            <pc:docMk/>
            <pc:sldMk cId="661028749" sldId="260"/>
            <ac:spMk id="3" creationId="{277A4F85-1089-BC1D-01CD-490BA291C42D}"/>
          </ac:spMkLst>
        </pc:spChg>
        <pc:spChg chg="add del mod">
          <ac:chgData name="Rasheda Khanam (2109776)" userId="S::2109776@student.uwtsd.ac.uk::729b86fa-d406-4b71-a9b8-e71ee658f7db" providerId="AD" clId="Web-{2E8F59F3-02B7-F50A-1A31-4F7F83589DF0}" dt="2022-07-21T11:22:37.294" v="51"/>
          <ac:spMkLst>
            <pc:docMk/>
            <pc:sldMk cId="661028749" sldId="260"/>
            <ac:spMk id="6" creationId="{54E288E1-DE9E-E7E6-1FB4-FE5FC6D27DF7}"/>
          </ac:spMkLst>
        </pc:spChg>
      </pc:sldChg>
      <pc:sldChg chg="addSp modSp">
        <pc:chgData name="Rasheda Khanam (2109776)" userId="S::2109776@student.uwtsd.ac.uk::729b86fa-d406-4b71-a9b8-e71ee658f7db" providerId="AD" clId="Web-{2E8F59F3-02B7-F50A-1A31-4F7F83589DF0}" dt="2022-07-21T11:21:43.478" v="48" actId="20577"/>
        <pc:sldMkLst>
          <pc:docMk/>
          <pc:sldMk cId="2627903753" sldId="261"/>
        </pc:sldMkLst>
        <pc:spChg chg="add mod">
          <ac:chgData name="Rasheda Khanam (2109776)" userId="S::2109776@student.uwtsd.ac.uk::729b86fa-d406-4b71-a9b8-e71ee658f7db" providerId="AD" clId="Web-{2E8F59F3-02B7-F50A-1A31-4F7F83589DF0}" dt="2022-07-21T11:21:43.478" v="48" actId="20577"/>
          <ac:spMkLst>
            <pc:docMk/>
            <pc:sldMk cId="2627903753" sldId="261"/>
            <ac:spMk id="3" creationId="{07D9505E-2193-B06B-7C79-153A566D2EE2}"/>
          </ac:spMkLst>
        </pc:spChg>
      </pc:sldChg>
      <pc:sldChg chg="del">
        <pc:chgData name="Rasheda Khanam (2109776)" userId="S::2109776@student.uwtsd.ac.uk::729b86fa-d406-4b71-a9b8-e71ee658f7db" providerId="AD" clId="Web-{2E8F59F3-02B7-F50A-1A31-4F7F83589DF0}" dt="2022-07-21T11:19:08.640" v="27"/>
        <pc:sldMkLst>
          <pc:docMk/>
          <pc:sldMk cId="3973539821" sldId="264"/>
        </pc:sldMkLst>
      </pc:sldChg>
      <pc:sldChg chg="modSp del">
        <pc:chgData name="Rasheda Khanam (2109776)" userId="S::2109776@student.uwtsd.ac.uk::729b86fa-d406-4b71-a9b8-e71ee658f7db" providerId="AD" clId="Web-{2E8F59F3-02B7-F50A-1A31-4F7F83589DF0}" dt="2022-07-21T11:27:20.952" v="111"/>
        <pc:sldMkLst>
          <pc:docMk/>
          <pc:sldMk cId="3842241316" sldId="267"/>
        </pc:sldMkLst>
        <pc:spChg chg="mod">
          <ac:chgData name="Rasheda Khanam (2109776)" userId="S::2109776@student.uwtsd.ac.uk::729b86fa-d406-4b71-a9b8-e71ee658f7db" providerId="AD" clId="Web-{2E8F59F3-02B7-F50A-1A31-4F7F83589DF0}" dt="2022-07-21T11:26:28.464" v="104" actId="20577"/>
          <ac:spMkLst>
            <pc:docMk/>
            <pc:sldMk cId="3842241316" sldId="267"/>
            <ac:spMk id="3" creationId="{0D065A7D-EFBE-694A-659F-40E549AD1D81}"/>
          </ac:spMkLst>
        </pc:spChg>
      </pc:sldChg>
      <pc:sldChg chg="modSp del">
        <pc:chgData name="Rasheda Khanam (2109776)" userId="S::2109776@student.uwtsd.ac.uk::729b86fa-d406-4b71-a9b8-e71ee658f7db" providerId="AD" clId="Web-{2E8F59F3-02B7-F50A-1A31-4F7F83589DF0}" dt="2022-07-21T11:33:54.382" v="152"/>
        <pc:sldMkLst>
          <pc:docMk/>
          <pc:sldMk cId="1685646101" sldId="268"/>
        </pc:sldMkLst>
        <pc:spChg chg="mod">
          <ac:chgData name="Rasheda Khanam (2109776)" userId="S::2109776@student.uwtsd.ac.uk::729b86fa-d406-4b71-a9b8-e71ee658f7db" providerId="AD" clId="Web-{2E8F59F3-02B7-F50A-1A31-4F7F83589DF0}" dt="2022-07-21T11:29:15.318" v="117" actId="20577"/>
          <ac:spMkLst>
            <pc:docMk/>
            <pc:sldMk cId="1685646101" sldId="268"/>
            <ac:spMk id="2" creationId="{CBF47A34-0FBA-0404-A52E-ABA0D261B712}"/>
          </ac:spMkLst>
        </pc:spChg>
      </pc:sldChg>
      <pc:sldChg chg="del">
        <pc:chgData name="Rasheda Khanam (2109776)" userId="S::2109776@student.uwtsd.ac.uk::729b86fa-d406-4b71-a9b8-e71ee658f7db" providerId="AD" clId="Web-{2E8F59F3-02B7-F50A-1A31-4F7F83589DF0}" dt="2022-07-21T11:19:11.875" v="28"/>
        <pc:sldMkLst>
          <pc:docMk/>
          <pc:sldMk cId="4208882309" sldId="269"/>
        </pc:sldMkLst>
      </pc:sldChg>
      <pc:sldChg chg="addSp delSp modSp add mod ord replId setBg setClrOvrMap">
        <pc:chgData name="Rasheda Khanam (2109776)" userId="S::2109776@student.uwtsd.ac.uk::729b86fa-d406-4b71-a9b8-e71ee658f7db" providerId="AD" clId="Web-{2E8F59F3-02B7-F50A-1A31-4F7F83589DF0}" dt="2022-07-21T11:32:25.705" v="142"/>
        <pc:sldMkLst>
          <pc:docMk/>
          <pc:sldMk cId="4252334495" sldId="278"/>
        </pc:sldMkLst>
        <pc:spChg chg="mod">
          <ac:chgData name="Rasheda Khanam (2109776)" userId="S::2109776@student.uwtsd.ac.uk::729b86fa-d406-4b71-a9b8-e71ee658f7db" providerId="AD" clId="Web-{2E8F59F3-02B7-F50A-1A31-4F7F83589DF0}" dt="2022-07-21T11:31:13.044" v="141" actId="20577"/>
          <ac:spMkLst>
            <pc:docMk/>
            <pc:sldMk cId="4252334495" sldId="278"/>
            <ac:spMk id="2" creationId="{2F4D6689-FA25-8DF1-9CB1-E75722212A37}"/>
          </ac:spMkLst>
        </pc:spChg>
        <pc:spChg chg="mod">
          <ac:chgData name="Rasheda Khanam (2109776)" userId="S::2109776@student.uwtsd.ac.uk::729b86fa-d406-4b71-a9b8-e71ee658f7db" providerId="AD" clId="Web-{2E8F59F3-02B7-F50A-1A31-4F7F83589DF0}" dt="2022-07-21T11:30:44.699" v="136"/>
          <ac:spMkLst>
            <pc:docMk/>
            <pc:sldMk cId="4252334495" sldId="278"/>
            <ac:spMk id="3" creationId="{93C52FE8-53D7-B80F-2B2D-2EB4A5AE7E5E}"/>
          </ac:spMkLst>
        </pc:spChg>
        <pc:spChg chg="add del">
          <ac:chgData name="Rasheda Khanam (2109776)" userId="S::2109776@student.uwtsd.ac.uk::729b86fa-d406-4b71-a9b8-e71ee658f7db" providerId="AD" clId="Web-{2E8F59F3-02B7-F50A-1A31-4F7F83589DF0}" dt="2022-07-21T11:30:44.683" v="135"/>
          <ac:spMkLst>
            <pc:docMk/>
            <pc:sldMk cId="4252334495" sldId="278"/>
            <ac:spMk id="11" creationId="{03FFF8D3-2EF3-4286-935A-D01BE3C85333}"/>
          </ac:spMkLst>
        </pc:spChg>
        <pc:spChg chg="add del">
          <ac:chgData name="Rasheda Khanam (2109776)" userId="S::2109776@student.uwtsd.ac.uk::729b86fa-d406-4b71-a9b8-e71ee658f7db" providerId="AD" clId="Web-{2E8F59F3-02B7-F50A-1A31-4F7F83589DF0}" dt="2022-07-21T11:30:44.683" v="135"/>
          <ac:spMkLst>
            <pc:docMk/>
            <pc:sldMk cId="4252334495" sldId="278"/>
            <ac:spMk id="15" creationId="{E6C57836-126B-4938-8C7A-3C3BCB59D383}"/>
          </ac:spMkLst>
        </pc:spChg>
        <pc:spChg chg="add">
          <ac:chgData name="Rasheda Khanam (2109776)" userId="S::2109776@student.uwtsd.ac.uk::729b86fa-d406-4b71-a9b8-e71ee658f7db" providerId="AD" clId="Web-{2E8F59F3-02B7-F50A-1A31-4F7F83589DF0}" dt="2022-07-21T11:30:44.699" v="136"/>
          <ac:spMkLst>
            <pc:docMk/>
            <pc:sldMk cId="4252334495" sldId="278"/>
            <ac:spMk id="17" creationId="{CD94F7C0-1344-4B3C-AFCB-E7F006BB5348}"/>
          </ac:spMkLst>
        </pc:spChg>
        <pc:picChg chg="del">
          <ac:chgData name="Rasheda Khanam (2109776)" userId="S::2109776@student.uwtsd.ac.uk::729b86fa-d406-4b71-a9b8-e71ee658f7db" providerId="AD" clId="Web-{2E8F59F3-02B7-F50A-1A31-4F7F83589DF0}" dt="2022-07-21T11:17:20.493" v="14"/>
          <ac:picMkLst>
            <pc:docMk/>
            <pc:sldMk cId="4252334495" sldId="278"/>
            <ac:picMk id="4" creationId="{EC9F4E87-9DB2-081F-1526-8BE3F4DEA010}"/>
          </ac:picMkLst>
        </pc:picChg>
        <pc:picChg chg="add mod">
          <ac:chgData name="Rasheda Khanam (2109776)" userId="S::2109776@student.uwtsd.ac.uk::729b86fa-d406-4b71-a9b8-e71ee658f7db" providerId="AD" clId="Web-{2E8F59F3-02B7-F50A-1A31-4F7F83589DF0}" dt="2022-07-21T11:31:05.497" v="140" actId="1076"/>
          <ac:picMkLst>
            <pc:docMk/>
            <pc:sldMk cId="4252334495" sldId="278"/>
            <ac:picMk id="6" creationId="{22751FC3-5451-93E0-845A-653E845F5AA1}"/>
          </ac:picMkLst>
        </pc:picChg>
        <pc:picChg chg="add del">
          <ac:chgData name="Rasheda Khanam (2109776)" userId="S::2109776@student.uwtsd.ac.uk::729b86fa-d406-4b71-a9b8-e71ee658f7db" providerId="AD" clId="Web-{2E8F59F3-02B7-F50A-1A31-4F7F83589DF0}" dt="2022-07-21T11:30:44.683" v="135"/>
          <ac:picMkLst>
            <pc:docMk/>
            <pc:sldMk cId="4252334495" sldId="278"/>
            <ac:picMk id="13" creationId="{CD8CCB43-545E-4064-8BB8-5C492D0F5F57}"/>
          </ac:picMkLst>
        </pc:picChg>
        <pc:picChg chg="add">
          <ac:chgData name="Rasheda Khanam (2109776)" userId="S::2109776@student.uwtsd.ac.uk::729b86fa-d406-4b71-a9b8-e71ee658f7db" providerId="AD" clId="Web-{2E8F59F3-02B7-F50A-1A31-4F7F83589DF0}" dt="2022-07-21T11:30:44.699" v="136"/>
          <ac:picMkLst>
            <pc:docMk/>
            <pc:sldMk cId="4252334495" sldId="278"/>
            <ac:picMk id="18" creationId="{4EC584A2-4215-4DB8-AE1F-E3768D77E8DE}"/>
          </ac:picMkLst>
        </pc:picChg>
      </pc:sldChg>
      <pc:sldChg chg="addSp delSp modSp add mod replId setBg setClrOvrMap">
        <pc:chgData name="Rasheda Khanam (2109776)" userId="S::2109776@student.uwtsd.ac.uk::729b86fa-d406-4b71-a9b8-e71ee658f7db" providerId="AD" clId="Web-{2E8F59F3-02B7-F50A-1A31-4F7F83589DF0}" dt="2022-07-21T11:33:37.350" v="151" actId="1076"/>
        <pc:sldMkLst>
          <pc:docMk/>
          <pc:sldMk cId="3689858176" sldId="279"/>
        </pc:sldMkLst>
        <pc:spChg chg="mod">
          <ac:chgData name="Rasheda Khanam (2109776)" userId="S::2109776@student.uwtsd.ac.uk::729b86fa-d406-4b71-a9b8-e71ee658f7db" providerId="AD" clId="Web-{2E8F59F3-02B7-F50A-1A31-4F7F83589DF0}" dt="2022-07-21T11:33:37.350" v="151" actId="1076"/>
          <ac:spMkLst>
            <pc:docMk/>
            <pc:sldMk cId="3689858176" sldId="279"/>
            <ac:spMk id="2" creationId="{2F4D6689-FA25-8DF1-9CB1-E75722212A37}"/>
          </ac:spMkLst>
        </pc:spChg>
        <pc:spChg chg="mod">
          <ac:chgData name="Rasheda Khanam (2109776)" userId="S::2109776@student.uwtsd.ac.uk::729b86fa-d406-4b71-a9b8-e71ee658f7db" providerId="AD" clId="Web-{2E8F59F3-02B7-F50A-1A31-4F7F83589DF0}" dt="2022-07-21T11:32:53.801" v="143"/>
          <ac:spMkLst>
            <pc:docMk/>
            <pc:sldMk cId="3689858176" sldId="279"/>
            <ac:spMk id="3" creationId="{93C52FE8-53D7-B80F-2B2D-2EB4A5AE7E5E}"/>
          </ac:spMkLst>
        </pc:spChg>
        <pc:spChg chg="add del">
          <ac:chgData name="Rasheda Khanam (2109776)" userId="S::2109776@student.uwtsd.ac.uk::729b86fa-d406-4b71-a9b8-e71ee658f7db" providerId="AD" clId="Web-{2E8F59F3-02B7-F50A-1A31-4F7F83589DF0}" dt="2022-07-21T11:26:14.010" v="97"/>
          <ac:spMkLst>
            <pc:docMk/>
            <pc:sldMk cId="3689858176" sldId="279"/>
            <ac:spMk id="6" creationId="{68E4F6A2-6249-51EA-E90A-6BEF11C64590}"/>
          </ac:spMkLst>
        </pc:spChg>
        <pc:spChg chg="add del">
          <ac:chgData name="Rasheda Khanam (2109776)" userId="S::2109776@student.uwtsd.ac.uk::729b86fa-d406-4b71-a9b8-e71ee658f7db" providerId="AD" clId="Web-{2E8F59F3-02B7-F50A-1A31-4F7F83589DF0}" dt="2022-07-21T11:32:53.801" v="143"/>
          <ac:spMkLst>
            <pc:docMk/>
            <pc:sldMk cId="3689858176" sldId="279"/>
            <ac:spMk id="10" creationId="{1FDFF85F-F105-40D5-9793-90419158C3BD}"/>
          </ac:spMkLst>
        </pc:spChg>
        <pc:spChg chg="add del">
          <ac:chgData name="Rasheda Khanam (2109776)" userId="S::2109776@student.uwtsd.ac.uk::729b86fa-d406-4b71-a9b8-e71ee658f7db" providerId="AD" clId="Web-{2E8F59F3-02B7-F50A-1A31-4F7F83589DF0}" dt="2022-07-21T11:32:53.801" v="143"/>
          <ac:spMkLst>
            <pc:docMk/>
            <pc:sldMk cId="3689858176" sldId="279"/>
            <ac:spMk id="12" creationId="{35AB47A4-BA8C-4250-88BD-D49C68C5F9E9}"/>
          </ac:spMkLst>
        </pc:spChg>
        <pc:spChg chg="add">
          <ac:chgData name="Rasheda Khanam (2109776)" userId="S::2109776@student.uwtsd.ac.uk::729b86fa-d406-4b71-a9b8-e71ee658f7db" providerId="AD" clId="Web-{2E8F59F3-02B7-F50A-1A31-4F7F83589DF0}" dt="2022-07-21T11:32:53.801" v="143"/>
          <ac:spMkLst>
            <pc:docMk/>
            <pc:sldMk cId="3689858176" sldId="279"/>
            <ac:spMk id="21" creationId="{CD94F7C0-1344-4B3C-AFCB-E7F006BB5348}"/>
          </ac:spMkLst>
        </pc:spChg>
        <pc:picChg chg="add mod">
          <ac:chgData name="Rasheda Khanam (2109776)" userId="S::2109776@student.uwtsd.ac.uk::729b86fa-d406-4b71-a9b8-e71ee658f7db" providerId="AD" clId="Web-{2E8F59F3-02B7-F50A-1A31-4F7F83589DF0}" dt="2022-07-21T11:33:05.114" v="145" actId="14100"/>
          <ac:picMkLst>
            <pc:docMk/>
            <pc:sldMk cId="3689858176" sldId="279"/>
            <ac:picMk id="5" creationId="{B0E238F7-F264-7DFC-B0E9-ACF0CE4C54E8}"/>
          </ac:picMkLst>
        </pc:picChg>
        <pc:picChg chg="add del">
          <ac:chgData name="Rasheda Khanam (2109776)" userId="S::2109776@student.uwtsd.ac.uk::729b86fa-d406-4b71-a9b8-e71ee658f7db" providerId="AD" clId="Web-{2E8F59F3-02B7-F50A-1A31-4F7F83589DF0}" dt="2022-07-21T11:32:53.801" v="143"/>
          <ac:picMkLst>
            <pc:docMk/>
            <pc:sldMk cId="3689858176" sldId="279"/>
            <ac:picMk id="14" creationId="{66C8958D-EB99-414F-B735-863B67BB14D3}"/>
          </ac:picMkLst>
        </pc:picChg>
        <pc:picChg chg="add del">
          <ac:chgData name="Rasheda Khanam (2109776)" userId="S::2109776@student.uwtsd.ac.uk::729b86fa-d406-4b71-a9b8-e71ee658f7db" providerId="AD" clId="Web-{2E8F59F3-02B7-F50A-1A31-4F7F83589DF0}" dt="2022-07-21T11:32:53.801" v="143"/>
          <ac:picMkLst>
            <pc:docMk/>
            <pc:sldMk cId="3689858176" sldId="279"/>
            <ac:picMk id="16" creationId="{39E5F3CB-7BDD-4E64-B274-CD900F08C6F3}"/>
          </ac:picMkLst>
        </pc:picChg>
        <pc:picChg chg="add">
          <ac:chgData name="Rasheda Khanam (2109776)" userId="S::2109776@student.uwtsd.ac.uk::729b86fa-d406-4b71-a9b8-e71ee658f7db" providerId="AD" clId="Web-{2E8F59F3-02B7-F50A-1A31-4F7F83589DF0}" dt="2022-07-21T11:32:53.801" v="143"/>
          <ac:picMkLst>
            <pc:docMk/>
            <pc:sldMk cId="3689858176" sldId="279"/>
            <ac:picMk id="23" creationId="{4EC584A2-4215-4DB8-AE1F-E3768D77E8DE}"/>
          </ac:picMkLst>
        </pc:picChg>
      </pc:sldChg>
      <pc:sldChg chg="addSp delSp modSp add mod replId setBg">
        <pc:chgData name="Rasheda Khanam (2109776)" userId="S::2109776@student.uwtsd.ac.uk::729b86fa-d406-4b71-a9b8-e71ee658f7db" providerId="AD" clId="Web-{2E8F59F3-02B7-F50A-1A31-4F7F83589DF0}" dt="2022-07-21T11:28:30.659" v="115"/>
        <pc:sldMkLst>
          <pc:docMk/>
          <pc:sldMk cId="3068464875" sldId="280"/>
        </pc:sldMkLst>
        <pc:spChg chg="mod">
          <ac:chgData name="Rasheda Khanam (2109776)" userId="S::2109776@student.uwtsd.ac.uk::729b86fa-d406-4b71-a9b8-e71ee658f7db" providerId="AD" clId="Web-{2E8F59F3-02B7-F50A-1A31-4F7F83589DF0}" dt="2022-07-21T11:28:30.659" v="115"/>
          <ac:spMkLst>
            <pc:docMk/>
            <pc:sldMk cId="3068464875" sldId="280"/>
            <ac:spMk id="2" creationId="{2F4D6689-FA25-8DF1-9CB1-E75722212A37}"/>
          </ac:spMkLst>
        </pc:spChg>
        <pc:spChg chg="mod">
          <ac:chgData name="Rasheda Khanam (2109776)" userId="S::2109776@student.uwtsd.ac.uk::729b86fa-d406-4b71-a9b8-e71ee658f7db" providerId="AD" clId="Web-{2E8F59F3-02B7-F50A-1A31-4F7F83589DF0}" dt="2022-07-21T11:28:30.659" v="115"/>
          <ac:spMkLst>
            <pc:docMk/>
            <pc:sldMk cId="3068464875" sldId="280"/>
            <ac:spMk id="3" creationId="{93C52FE8-53D7-B80F-2B2D-2EB4A5AE7E5E}"/>
          </ac:spMkLst>
        </pc:spChg>
        <pc:spChg chg="add del">
          <ac:chgData name="Rasheda Khanam (2109776)" userId="S::2109776@student.uwtsd.ac.uk::729b86fa-d406-4b71-a9b8-e71ee658f7db" providerId="AD" clId="Web-{2E8F59F3-02B7-F50A-1A31-4F7F83589DF0}" dt="2022-07-21T11:28:30.628" v="114"/>
          <ac:spMkLst>
            <pc:docMk/>
            <pc:sldMk cId="3068464875" sldId="280"/>
            <ac:spMk id="9" creationId="{8D25211A-4CA0-4B53-82BB-1EE7C7F3C725}"/>
          </ac:spMkLst>
        </pc:spChg>
        <pc:spChg chg="add">
          <ac:chgData name="Rasheda Khanam (2109776)" userId="S::2109776@student.uwtsd.ac.uk::729b86fa-d406-4b71-a9b8-e71ee658f7db" providerId="AD" clId="Web-{2E8F59F3-02B7-F50A-1A31-4F7F83589DF0}" dt="2022-07-21T11:28:30.659" v="115"/>
          <ac:spMkLst>
            <pc:docMk/>
            <pc:sldMk cId="3068464875" sldId="280"/>
            <ac:spMk id="11" creationId="{E2E0C929-96C6-41B1-A001-566036DF047B}"/>
          </ac:spMkLst>
        </pc:spChg>
        <pc:picChg chg="add del">
          <ac:chgData name="Rasheda Khanam (2109776)" userId="S::2109776@student.uwtsd.ac.uk::729b86fa-d406-4b71-a9b8-e71ee658f7db" providerId="AD" clId="Web-{2E8F59F3-02B7-F50A-1A31-4F7F83589DF0}" dt="2022-07-21T11:28:30.628" v="114"/>
          <ac:picMkLst>
            <pc:docMk/>
            <pc:sldMk cId="3068464875" sldId="280"/>
            <ac:picMk id="5" creationId="{BB5EE6DE-0D9F-B1E4-740B-94CE16113B46}"/>
          </ac:picMkLst>
        </pc:picChg>
        <pc:picChg chg="add">
          <ac:chgData name="Rasheda Khanam (2109776)" userId="S::2109776@student.uwtsd.ac.uk::729b86fa-d406-4b71-a9b8-e71ee658f7db" providerId="AD" clId="Web-{2E8F59F3-02B7-F50A-1A31-4F7F83589DF0}" dt="2022-07-21T11:28:30.659" v="115"/>
          <ac:picMkLst>
            <pc:docMk/>
            <pc:sldMk cId="3068464875" sldId="280"/>
            <ac:picMk id="12" creationId="{864C6B73-3447-99A9-BE7E-7A998F96F65C}"/>
          </ac:picMkLst>
        </pc:picChg>
      </pc:sldChg>
    </pc:docChg>
  </pc:docChgLst>
  <pc:docChgLst>
    <pc:chgData name="Rasheda Khanam (2109776)" userId="S::2109776@student.uwtsd.ac.uk::729b86fa-d406-4b71-a9b8-e71ee658f7db" providerId="AD" clId="Web-{CD0C4489-FFE9-1C1C-8CB7-249BDAFBD126}"/>
    <pc:docChg chg="addSld delSld modSld">
      <pc:chgData name="Rasheda Khanam (2109776)" userId="S::2109776@student.uwtsd.ac.uk::729b86fa-d406-4b71-a9b8-e71ee658f7db" providerId="AD" clId="Web-{CD0C4489-FFE9-1C1C-8CB7-249BDAFBD126}" dt="2022-07-23T18:16:41.239" v="35"/>
      <pc:docMkLst>
        <pc:docMk/>
      </pc:docMkLst>
      <pc:sldChg chg="addSp delSp modSp">
        <pc:chgData name="Rasheda Khanam (2109776)" userId="S::2109776@student.uwtsd.ac.uk::729b86fa-d406-4b71-a9b8-e71ee658f7db" providerId="AD" clId="Web-{CD0C4489-FFE9-1C1C-8CB7-249BDAFBD126}" dt="2022-07-23T18:15:54.144" v="34" actId="14100"/>
        <pc:sldMkLst>
          <pc:docMk/>
          <pc:sldMk cId="4252334495" sldId="278"/>
        </pc:sldMkLst>
        <pc:picChg chg="add mod">
          <ac:chgData name="Rasheda Khanam (2109776)" userId="S::2109776@student.uwtsd.ac.uk::729b86fa-d406-4b71-a9b8-e71ee658f7db" providerId="AD" clId="Web-{CD0C4489-FFE9-1C1C-8CB7-249BDAFBD126}" dt="2022-07-23T18:15:54.144" v="34" actId="14100"/>
          <ac:picMkLst>
            <pc:docMk/>
            <pc:sldMk cId="4252334495" sldId="278"/>
            <ac:picMk id="4" creationId="{FA7D14A3-F52E-EFED-C317-9E3B9F0D1FC5}"/>
          </ac:picMkLst>
        </pc:picChg>
        <pc:picChg chg="del">
          <ac:chgData name="Rasheda Khanam (2109776)" userId="S::2109776@student.uwtsd.ac.uk::729b86fa-d406-4b71-a9b8-e71ee658f7db" providerId="AD" clId="Web-{CD0C4489-FFE9-1C1C-8CB7-249BDAFBD126}" dt="2022-07-23T18:15:24.940" v="27"/>
          <ac:picMkLst>
            <pc:docMk/>
            <pc:sldMk cId="4252334495" sldId="278"/>
            <ac:picMk id="6" creationId="{22751FC3-5451-93E0-845A-653E845F5AA1}"/>
          </ac:picMkLst>
        </pc:picChg>
      </pc:sldChg>
      <pc:sldChg chg="addSp delSp modSp mod setClrOvrMap">
        <pc:chgData name="Rasheda Khanam (2109776)" userId="S::2109776@student.uwtsd.ac.uk::729b86fa-d406-4b71-a9b8-e71ee658f7db" providerId="AD" clId="Web-{CD0C4489-FFE9-1C1C-8CB7-249BDAFBD126}" dt="2022-07-23T17:41:56.405" v="13" actId="14100"/>
        <pc:sldMkLst>
          <pc:docMk/>
          <pc:sldMk cId="3689858176" sldId="279"/>
        </pc:sldMkLst>
        <pc:spChg chg="mod">
          <ac:chgData name="Rasheda Khanam (2109776)" userId="S::2109776@student.uwtsd.ac.uk::729b86fa-d406-4b71-a9b8-e71ee658f7db" providerId="AD" clId="Web-{CD0C4489-FFE9-1C1C-8CB7-249BDAFBD126}" dt="2022-07-23T17:41:37.670" v="11"/>
          <ac:spMkLst>
            <pc:docMk/>
            <pc:sldMk cId="3689858176" sldId="279"/>
            <ac:spMk id="2" creationId="{2F4D6689-FA25-8DF1-9CB1-E75722212A37}"/>
          </ac:spMkLst>
        </pc:spChg>
        <pc:spChg chg="mod">
          <ac:chgData name="Rasheda Khanam (2109776)" userId="S::2109776@student.uwtsd.ac.uk::729b86fa-d406-4b71-a9b8-e71ee658f7db" providerId="AD" clId="Web-{CD0C4489-FFE9-1C1C-8CB7-249BDAFBD126}" dt="2022-07-23T17:41:37.670" v="11"/>
          <ac:spMkLst>
            <pc:docMk/>
            <pc:sldMk cId="3689858176" sldId="279"/>
            <ac:spMk id="3" creationId="{93C52FE8-53D7-B80F-2B2D-2EB4A5AE7E5E}"/>
          </ac:spMkLst>
        </pc:spChg>
        <pc:spChg chg="add del">
          <ac:chgData name="Rasheda Khanam (2109776)" userId="S::2109776@student.uwtsd.ac.uk::729b86fa-d406-4b71-a9b8-e71ee658f7db" providerId="AD" clId="Web-{CD0C4489-FFE9-1C1C-8CB7-249BDAFBD126}" dt="2022-07-23T17:41:37.670" v="11"/>
          <ac:spMkLst>
            <pc:docMk/>
            <pc:sldMk cId="3689858176" sldId="279"/>
            <ac:spMk id="21" creationId="{CD94F7C0-1344-4B3C-AFCB-E7F006BB5348}"/>
          </ac:spMkLst>
        </pc:spChg>
        <pc:spChg chg="add del">
          <ac:chgData name="Rasheda Khanam (2109776)" userId="S::2109776@student.uwtsd.ac.uk::729b86fa-d406-4b71-a9b8-e71ee658f7db" providerId="AD" clId="Web-{CD0C4489-FFE9-1C1C-8CB7-249BDAFBD126}" dt="2022-07-23T17:41:32.201" v="8"/>
          <ac:spMkLst>
            <pc:docMk/>
            <pc:sldMk cId="3689858176" sldId="279"/>
            <ac:spMk id="28" creationId="{03FFF8D3-2EF3-4286-935A-D01BE3C85333}"/>
          </ac:spMkLst>
        </pc:spChg>
        <pc:spChg chg="add del">
          <ac:chgData name="Rasheda Khanam (2109776)" userId="S::2109776@student.uwtsd.ac.uk::729b86fa-d406-4b71-a9b8-e71ee658f7db" providerId="AD" clId="Web-{CD0C4489-FFE9-1C1C-8CB7-249BDAFBD126}" dt="2022-07-23T17:41:32.201" v="8"/>
          <ac:spMkLst>
            <pc:docMk/>
            <pc:sldMk cId="3689858176" sldId="279"/>
            <ac:spMk id="32" creationId="{E6C57836-126B-4938-8C7A-3C3BCB59D383}"/>
          </ac:spMkLst>
        </pc:spChg>
        <pc:spChg chg="add del">
          <ac:chgData name="Rasheda Khanam (2109776)" userId="S::2109776@student.uwtsd.ac.uk::729b86fa-d406-4b71-a9b8-e71ee658f7db" providerId="AD" clId="Web-{CD0C4489-FFE9-1C1C-8CB7-249BDAFBD126}" dt="2022-07-23T17:41:37.608" v="10"/>
          <ac:spMkLst>
            <pc:docMk/>
            <pc:sldMk cId="3689858176" sldId="279"/>
            <ac:spMk id="34" creationId="{CD94F7C0-1344-4B3C-AFCB-E7F006BB5348}"/>
          </ac:spMkLst>
        </pc:spChg>
        <pc:spChg chg="add">
          <ac:chgData name="Rasheda Khanam (2109776)" userId="S::2109776@student.uwtsd.ac.uk::729b86fa-d406-4b71-a9b8-e71ee658f7db" providerId="AD" clId="Web-{CD0C4489-FFE9-1C1C-8CB7-249BDAFBD126}" dt="2022-07-23T17:41:37.670" v="11"/>
          <ac:spMkLst>
            <pc:docMk/>
            <pc:sldMk cId="3689858176" sldId="279"/>
            <ac:spMk id="37" creationId="{1FDFF85F-F105-40D5-9793-90419158C3BD}"/>
          </ac:spMkLst>
        </pc:spChg>
        <pc:spChg chg="add">
          <ac:chgData name="Rasheda Khanam (2109776)" userId="S::2109776@student.uwtsd.ac.uk::729b86fa-d406-4b71-a9b8-e71ee658f7db" providerId="AD" clId="Web-{CD0C4489-FFE9-1C1C-8CB7-249BDAFBD126}" dt="2022-07-23T17:41:37.670" v="11"/>
          <ac:spMkLst>
            <pc:docMk/>
            <pc:sldMk cId="3689858176" sldId="279"/>
            <ac:spMk id="38" creationId="{35AB47A4-BA8C-4250-88BD-D49C68C5F9E9}"/>
          </ac:spMkLst>
        </pc:spChg>
        <pc:picChg chg="add mod">
          <ac:chgData name="Rasheda Khanam (2109776)" userId="S::2109776@student.uwtsd.ac.uk::729b86fa-d406-4b71-a9b8-e71ee658f7db" providerId="AD" clId="Web-{CD0C4489-FFE9-1C1C-8CB7-249BDAFBD126}" dt="2022-07-23T17:41:56.405" v="13" actId="14100"/>
          <ac:picMkLst>
            <pc:docMk/>
            <pc:sldMk cId="3689858176" sldId="279"/>
            <ac:picMk id="4" creationId="{5DE42C04-F9BF-C830-CD5D-FAD65C8BBF08}"/>
          </ac:picMkLst>
        </pc:picChg>
        <pc:picChg chg="del">
          <ac:chgData name="Rasheda Khanam (2109776)" userId="S::2109776@student.uwtsd.ac.uk::729b86fa-d406-4b71-a9b8-e71ee658f7db" providerId="AD" clId="Web-{CD0C4489-FFE9-1C1C-8CB7-249BDAFBD126}" dt="2022-07-23T17:40:21.105" v="0"/>
          <ac:picMkLst>
            <pc:docMk/>
            <pc:sldMk cId="3689858176" sldId="279"/>
            <ac:picMk id="5" creationId="{B0E238F7-F264-7DFC-B0E9-ACF0CE4C54E8}"/>
          </ac:picMkLst>
        </pc:picChg>
        <pc:picChg chg="add del">
          <ac:chgData name="Rasheda Khanam (2109776)" userId="S::2109776@student.uwtsd.ac.uk::729b86fa-d406-4b71-a9b8-e71ee658f7db" providerId="AD" clId="Web-{CD0C4489-FFE9-1C1C-8CB7-249BDAFBD126}" dt="2022-07-23T17:41:37.670" v="11"/>
          <ac:picMkLst>
            <pc:docMk/>
            <pc:sldMk cId="3689858176" sldId="279"/>
            <ac:picMk id="23" creationId="{4EC584A2-4215-4DB8-AE1F-E3768D77E8DE}"/>
          </ac:picMkLst>
        </pc:picChg>
        <pc:picChg chg="add del">
          <ac:chgData name="Rasheda Khanam (2109776)" userId="S::2109776@student.uwtsd.ac.uk::729b86fa-d406-4b71-a9b8-e71ee658f7db" providerId="AD" clId="Web-{CD0C4489-FFE9-1C1C-8CB7-249BDAFBD126}" dt="2022-07-23T17:41:32.201" v="8"/>
          <ac:picMkLst>
            <pc:docMk/>
            <pc:sldMk cId="3689858176" sldId="279"/>
            <ac:picMk id="30" creationId="{CD8CCB43-545E-4064-8BB8-5C492D0F5F57}"/>
          </ac:picMkLst>
        </pc:picChg>
        <pc:picChg chg="add del">
          <ac:chgData name="Rasheda Khanam (2109776)" userId="S::2109776@student.uwtsd.ac.uk::729b86fa-d406-4b71-a9b8-e71ee658f7db" providerId="AD" clId="Web-{CD0C4489-FFE9-1C1C-8CB7-249BDAFBD126}" dt="2022-07-23T17:41:37.608" v="10"/>
          <ac:picMkLst>
            <pc:docMk/>
            <pc:sldMk cId="3689858176" sldId="279"/>
            <ac:picMk id="35" creationId="{4EC584A2-4215-4DB8-AE1F-E3768D77E8DE}"/>
          </ac:picMkLst>
        </pc:picChg>
        <pc:picChg chg="add">
          <ac:chgData name="Rasheda Khanam (2109776)" userId="S::2109776@student.uwtsd.ac.uk::729b86fa-d406-4b71-a9b8-e71ee658f7db" providerId="AD" clId="Web-{CD0C4489-FFE9-1C1C-8CB7-249BDAFBD126}" dt="2022-07-23T17:41:37.670" v="11"/>
          <ac:picMkLst>
            <pc:docMk/>
            <pc:sldMk cId="3689858176" sldId="279"/>
            <ac:picMk id="39" creationId="{66C8958D-EB99-414F-B735-863B67BB14D3}"/>
          </ac:picMkLst>
        </pc:picChg>
        <pc:picChg chg="add">
          <ac:chgData name="Rasheda Khanam (2109776)" userId="S::2109776@student.uwtsd.ac.uk::729b86fa-d406-4b71-a9b8-e71ee658f7db" providerId="AD" clId="Web-{CD0C4489-FFE9-1C1C-8CB7-249BDAFBD126}" dt="2022-07-23T17:41:37.670" v="11"/>
          <ac:picMkLst>
            <pc:docMk/>
            <pc:sldMk cId="3689858176" sldId="279"/>
            <ac:picMk id="40" creationId="{39E5F3CB-7BDD-4E64-B274-CD900F08C6F3}"/>
          </ac:picMkLst>
        </pc:picChg>
      </pc:sldChg>
      <pc:sldChg chg="addSp delSp modSp add del replId">
        <pc:chgData name="Rasheda Khanam (2109776)" userId="S::2109776@student.uwtsd.ac.uk::729b86fa-d406-4b71-a9b8-e71ee658f7db" providerId="AD" clId="Web-{CD0C4489-FFE9-1C1C-8CB7-249BDAFBD126}" dt="2022-07-23T18:16:41.239" v="35"/>
        <pc:sldMkLst>
          <pc:docMk/>
          <pc:sldMk cId="3544617740" sldId="281"/>
        </pc:sldMkLst>
        <pc:spChg chg="mod">
          <ac:chgData name="Rasheda Khanam (2109776)" userId="S::2109776@student.uwtsd.ac.uk::729b86fa-d406-4b71-a9b8-e71ee658f7db" providerId="AD" clId="Web-{CD0C4489-FFE9-1C1C-8CB7-249BDAFBD126}" dt="2022-07-23T17:42:59.642" v="20"/>
          <ac:spMkLst>
            <pc:docMk/>
            <pc:sldMk cId="3544617740" sldId="281"/>
            <ac:spMk id="2" creationId="{2F4D6689-FA25-8DF1-9CB1-E75722212A37}"/>
          </ac:spMkLst>
        </pc:spChg>
        <pc:spChg chg="del">
          <ac:chgData name="Rasheda Khanam (2109776)" userId="S::2109776@student.uwtsd.ac.uk::729b86fa-d406-4b71-a9b8-e71ee658f7db" providerId="AD" clId="Web-{CD0C4489-FFE9-1C1C-8CB7-249BDAFBD126}" dt="2022-07-23T17:42:59.642" v="20"/>
          <ac:spMkLst>
            <pc:docMk/>
            <pc:sldMk cId="3544617740" sldId="281"/>
            <ac:spMk id="17" creationId="{CD94F7C0-1344-4B3C-AFCB-E7F006BB5348}"/>
          </ac:spMkLst>
        </pc:spChg>
        <pc:spChg chg="add del">
          <ac:chgData name="Rasheda Khanam (2109776)" userId="S::2109776@student.uwtsd.ac.uk::729b86fa-d406-4b71-a9b8-e71ee658f7db" providerId="AD" clId="Web-{CD0C4489-FFE9-1C1C-8CB7-249BDAFBD126}" dt="2022-07-23T17:43:59.378" v="26"/>
          <ac:spMkLst>
            <pc:docMk/>
            <pc:sldMk cId="3544617740" sldId="281"/>
            <ac:spMk id="23" creationId="{CD94F7C0-1344-4B3C-AFCB-E7F006BB5348}"/>
          </ac:spMkLst>
        </pc:spChg>
        <pc:spChg chg="add">
          <ac:chgData name="Rasheda Khanam (2109776)" userId="S::2109776@student.uwtsd.ac.uk::729b86fa-d406-4b71-a9b8-e71ee658f7db" providerId="AD" clId="Web-{CD0C4489-FFE9-1C1C-8CB7-249BDAFBD126}" dt="2022-07-23T17:43:59.378" v="26"/>
          <ac:spMkLst>
            <pc:docMk/>
            <pc:sldMk cId="3544617740" sldId="281"/>
            <ac:spMk id="30" creationId="{CD94F7C0-1344-4B3C-AFCB-E7F006BB5348}"/>
          </ac:spMkLst>
        </pc:spChg>
        <pc:picChg chg="add mod">
          <ac:chgData name="Rasheda Khanam (2109776)" userId="S::2109776@student.uwtsd.ac.uk::729b86fa-d406-4b71-a9b8-e71ee658f7db" providerId="AD" clId="Web-{CD0C4489-FFE9-1C1C-8CB7-249BDAFBD126}" dt="2022-07-23T17:43:59.378" v="26"/>
          <ac:picMkLst>
            <pc:docMk/>
            <pc:sldMk cId="3544617740" sldId="281"/>
            <ac:picMk id="4" creationId="{D3F2FCC1-5286-F142-13A4-6EC4C9C75CC3}"/>
          </ac:picMkLst>
        </pc:picChg>
        <pc:picChg chg="del">
          <ac:chgData name="Rasheda Khanam (2109776)" userId="S::2109776@student.uwtsd.ac.uk::729b86fa-d406-4b71-a9b8-e71ee658f7db" providerId="AD" clId="Web-{CD0C4489-FFE9-1C1C-8CB7-249BDAFBD126}" dt="2022-07-23T17:42:17.703" v="15"/>
          <ac:picMkLst>
            <pc:docMk/>
            <pc:sldMk cId="3544617740" sldId="281"/>
            <ac:picMk id="6" creationId="{22751FC3-5451-93E0-845A-653E845F5AA1}"/>
          </ac:picMkLst>
        </pc:picChg>
        <pc:picChg chg="del">
          <ac:chgData name="Rasheda Khanam (2109776)" userId="S::2109776@student.uwtsd.ac.uk::729b86fa-d406-4b71-a9b8-e71ee658f7db" providerId="AD" clId="Web-{CD0C4489-FFE9-1C1C-8CB7-249BDAFBD126}" dt="2022-07-23T17:42:59.642" v="20"/>
          <ac:picMkLst>
            <pc:docMk/>
            <pc:sldMk cId="3544617740" sldId="281"/>
            <ac:picMk id="18" creationId="{4EC584A2-4215-4DB8-AE1F-E3768D77E8DE}"/>
          </ac:picMkLst>
        </pc:picChg>
        <pc:picChg chg="add del">
          <ac:chgData name="Rasheda Khanam (2109776)" userId="S::2109776@student.uwtsd.ac.uk::729b86fa-d406-4b71-a9b8-e71ee658f7db" providerId="AD" clId="Web-{CD0C4489-FFE9-1C1C-8CB7-249BDAFBD126}" dt="2022-07-23T17:43:59.378" v="26"/>
          <ac:picMkLst>
            <pc:docMk/>
            <pc:sldMk cId="3544617740" sldId="281"/>
            <ac:picMk id="25" creationId="{4EC584A2-4215-4DB8-AE1F-E3768D77E8DE}"/>
          </ac:picMkLst>
        </pc:picChg>
        <pc:picChg chg="add">
          <ac:chgData name="Rasheda Khanam (2109776)" userId="S::2109776@student.uwtsd.ac.uk::729b86fa-d406-4b71-a9b8-e71ee658f7db" providerId="AD" clId="Web-{CD0C4489-FFE9-1C1C-8CB7-249BDAFBD126}" dt="2022-07-23T17:43:59.378" v="26"/>
          <ac:picMkLst>
            <pc:docMk/>
            <pc:sldMk cId="3544617740" sldId="281"/>
            <ac:picMk id="32" creationId="{4EC584A2-4215-4DB8-AE1F-E3768D77E8DE}"/>
          </ac:picMkLst>
        </pc:picChg>
      </pc:sldChg>
    </pc:docChg>
  </pc:docChgLst>
  <pc:docChgLst>
    <pc:chgData name="Angel Stoyanov (2106796)" userId="e0da8d4a-74b4-490f-baff-c1e769f13923" providerId="ADAL" clId="{F30639DC-14F6-4FA1-83A3-6523410B1A25}"/>
    <pc:docChg chg="undo custSel addSld delSld modSld sldOrd">
      <pc:chgData name="Angel Stoyanov (2106796)" userId="e0da8d4a-74b4-490f-baff-c1e769f13923" providerId="ADAL" clId="{F30639DC-14F6-4FA1-83A3-6523410B1A25}" dt="2022-07-23T19:28:05.561" v="4186" actId="2711"/>
      <pc:docMkLst>
        <pc:docMk/>
      </pc:docMkLst>
      <pc:sldChg chg="addSp delSp modSp mod">
        <pc:chgData name="Angel Stoyanov (2106796)" userId="e0da8d4a-74b4-490f-baff-c1e769f13923" providerId="ADAL" clId="{F30639DC-14F6-4FA1-83A3-6523410B1A25}" dt="2022-07-20T21:54:28.897" v="1724" actId="14100"/>
        <pc:sldMkLst>
          <pc:docMk/>
          <pc:sldMk cId="2045322277" sldId="256"/>
        </pc:sldMkLst>
        <pc:spChg chg="mod">
          <ac:chgData name="Angel Stoyanov (2106796)" userId="e0da8d4a-74b4-490f-baff-c1e769f13923" providerId="ADAL" clId="{F30639DC-14F6-4FA1-83A3-6523410B1A25}" dt="2022-07-06T13:34:07.131" v="262" actId="1076"/>
          <ac:spMkLst>
            <pc:docMk/>
            <pc:sldMk cId="2045322277" sldId="256"/>
            <ac:spMk id="2" creationId="{0BBE0296-5CEC-CBE0-071E-3251B3C631FE}"/>
          </ac:spMkLst>
        </pc:spChg>
        <pc:spChg chg="mod">
          <ac:chgData name="Angel Stoyanov (2106796)" userId="e0da8d4a-74b4-490f-baff-c1e769f13923" providerId="ADAL" clId="{F30639DC-14F6-4FA1-83A3-6523410B1A25}" dt="2022-07-20T21:54:14.230" v="1722" actId="20577"/>
          <ac:spMkLst>
            <pc:docMk/>
            <pc:sldMk cId="2045322277" sldId="256"/>
            <ac:spMk id="3" creationId="{175E84DB-F622-55A1-07B6-FB6E18D7CC02}"/>
          </ac:spMkLst>
        </pc:spChg>
        <pc:spChg chg="add del mod">
          <ac:chgData name="Angel Stoyanov (2106796)" userId="e0da8d4a-74b4-490f-baff-c1e769f13923" providerId="ADAL" clId="{F30639DC-14F6-4FA1-83A3-6523410B1A25}" dt="2022-07-06T13:20:48.475" v="23" actId="22"/>
          <ac:spMkLst>
            <pc:docMk/>
            <pc:sldMk cId="2045322277" sldId="256"/>
            <ac:spMk id="5" creationId="{9A0BA2FD-4F71-6067-7C58-CED86E97481A}"/>
          </ac:spMkLst>
        </pc:spChg>
        <pc:picChg chg="add mod">
          <ac:chgData name="Angel Stoyanov (2106796)" userId="e0da8d4a-74b4-490f-baff-c1e769f13923" providerId="ADAL" clId="{F30639DC-14F6-4FA1-83A3-6523410B1A25}" dt="2022-07-20T21:54:28.897" v="1724" actId="14100"/>
          <ac:picMkLst>
            <pc:docMk/>
            <pc:sldMk cId="2045322277" sldId="256"/>
            <ac:picMk id="6" creationId="{8AAD7D4C-2B83-3718-22D5-97166FB1E22D}"/>
          </ac:picMkLst>
        </pc:picChg>
      </pc:sldChg>
      <pc:sldChg chg="addSp delSp modSp new mod modClrScheme chgLayout">
        <pc:chgData name="Angel Stoyanov (2106796)" userId="e0da8d4a-74b4-490f-baff-c1e769f13923" providerId="ADAL" clId="{F30639DC-14F6-4FA1-83A3-6523410B1A25}" dt="2022-07-06T13:53:04.542" v="703" actId="1076"/>
        <pc:sldMkLst>
          <pc:docMk/>
          <pc:sldMk cId="1650751839" sldId="257"/>
        </pc:sldMkLst>
        <pc:spChg chg="del mod ord">
          <ac:chgData name="Angel Stoyanov (2106796)" userId="e0da8d4a-74b4-490f-baff-c1e769f13923" providerId="ADAL" clId="{F30639DC-14F6-4FA1-83A3-6523410B1A25}" dt="2022-07-06T13:45:04.734" v="329" actId="700"/>
          <ac:spMkLst>
            <pc:docMk/>
            <pc:sldMk cId="1650751839" sldId="257"/>
            <ac:spMk id="2" creationId="{B89550F2-DE8D-0A7B-1E1E-67A24D378DDB}"/>
          </ac:spMkLst>
        </pc:spChg>
        <pc:spChg chg="del mod ord">
          <ac:chgData name="Angel Stoyanov (2106796)" userId="e0da8d4a-74b4-490f-baff-c1e769f13923" providerId="ADAL" clId="{F30639DC-14F6-4FA1-83A3-6523410B1A25}" dt="2022-07-06T13:45:04.734" v="329" actId="700"/>
          <ac:spMkLst>
            <pc:docMk/>
            <pc:sldMk cId="1650751839" sldId="257"/>
            <ac:spMk id="3" creationId="{C2929D3D-139E-149E-5D0E-97C3E45F289A}"/>
          </ac:spMkLst>
        </pc:spChg>
        <pc:spChg chg="add del mod ord">
          <ac:chgData name="Angel Stoyanov (2106796)" userId="e0da8d4a-74b4-490f-baff-c1e769f13923" providerId="ADAL" clId="{F30639DC-14F6-4FA1-83A3-6523410B1A25}" dt="2022-07-06T13:45:38.974" v="333" actId="21"/>
          <ac:spMkLst>
            <pc:docMk/>
            <pc:sldMk cId="1650751839" sldId="257"/>
            <ac:spMk id="4" creationId="{35019A60-81C6-5570-FE15-68A072D558AA}"/>
          </ac:spMkLst>
        </pc:spChg>
        <pc:spChg chg="add mod ord">
          <ac:chgData name="Angel Stoyanov (2106796)" userId="e0da8d4a-74b4-490f-baff-c1e769f13923" providerId="ADAL" clId="{F30639DC-14F6-4FA1-83A3-6523410B1A25}" dt="2022-07-06T13:53:04.542" v="703" actId="1076"/>
          <ac:spMkLst>
            <pc:docMk/>
            <pc:sldMk cId="1650751839" sldId="257"/>
            <ac:spMk id="5" creationId="{5A604DFE-3AC3-8ED4-C745-EBE1BC60F8CD}"/>
          </ac:spMkLst>
        </pc:spChg>
        <pc:spChg chg="add mod ord">
          <ac:chgData name="Angel Stoyanov (2106796)" userId="e0da8d4a-74b4-490f-baff-c1e769f13923" providerId="ADAL" clId="{F30639DC-14F6-4FA1-83A3-6523410B1A25}" dt="2022-07-06T13:52:53.233" v="702" actId="1076"/>
          <ac:spMkLst>
            <pc:docMk/>
            <pc:sldMk cId="1650751839" sldId="257"/>
            <ac:spMk id="6" creationId="{AA6EB0AB-7EF7-9AA0-D372-75033C2CE34D}"/>
          </ac:spMkLst>
        </pc:spChg>
        <pc:spChg chg="add mod ord">
          <ac:chgData name="Angel Stoyanov (2106796)" userId="e0da8d4a-74b4-490f-baff-c1e769f13923" providerId="ADAL" clId="{F30639DC-14F6-4FA1-83A3-6523410B1A25}" dt="2022-07-06T13:52:44.634" v="700" actId="2711"/>
          <ac:spMkLst>
            <pc:docMk/>
            <pc:sldMk cId="1650751839" sldId="257"/>
            <ac:spMk id="7" creationId="{DB52C98C-D353-E0F0-24BB-382468D53FA4}"/>
          </ac:spMkLst>
        </pc:spChg>
      </pc:sldChg>
      <pc:sldChg chg="modSp new del mod">
        <pc:chgData name="Angel Stoyanov (2106796)" userId="e0da8d4a-74b4-490f-baff-c1e769f13923" providerId="ADAL" clId="{F30639DC-14F6-4FA1-83A3-6523410B1A25}" dt="2022-07-06T13:40:51.664" v="305" actId="2696"/>
        <pc:sldMkLst>
          <pc:docMk/>
          <pc:sldMk cId="3005131134" sldId="257"/>
        </pc:sldMkLst>
        <pc:spChg chg="mod">
          <ac:chgData name="Angel Stoyanov (2106796)" userId="e0da8d4a-74b4-490f-baff-c1e769f13923" providerId="ADAL" clId="{F30639DC-14F6-4FA1-83A3-6523410B1A25}" dt="2022-07-06T13:40:46.051" v="304" actId="20577"/>
          <ac:spMkLst>
            <pc:docMk/>
            <pc:sldMk cId="3005131134" sldId="257"/>
            <ac:spMk id="2" creationId="{7A432D7A-22B8-C1BF-C85B-F2FF09801ACF}"/>
          </ac:spMkLst>
        </pc:spChg>
      </pc:sldChg>
      <pc:sldChg chg="addSp delSp modSp new del mod modClrScheme chgLayout">
        <pc:chgData name="Angel Stoyanov (2106796)" userId="e0da8d4a-74b4-490f-baff-c1e769f13923" providerId="ADAL" clId="{F30639DC-14F6-4FA1-83A3-6523410B1A25}" dt="2022-07-06T13:53:28.876" v="706" actId="2696"/>
        <pc:sldMkLst>
          <pc:docMk/>
          <pc:sldMk cId="2604863270" sldId="258"/>
        </pc:sldMkLst>
        <pc:spChg chg="add del mod">
          <ac:chgData name="Angel Stoyanov (2106796)" userId="e0da8d4a-74b4-490f-baff-c1e769f13923" providerId="ADAL" clId="{F30639DC-14F6-4FA1-83A3-6523410B1A25}" dt="2022-07-06T13:43:08.322" v="321" actId="21"/>
          <ac:spMkLst>
            <pc:docMk/>
            <pc:sldMk cId="2604863270" sldId="258"/>
            <ac:spMk id="2" creationId="{272C6F60-21AC-1FF0-255A-243BA7DEBF35}"/>
          </ac:spMkLst>
        </pc:spChg>
        <pc:spChg chg="add mod">
          <ac:chgData name="Angel Stoyanov (2106796)" userId="e0da8d4a-74b4-490f-baff-c1e769f13923" providerId="ADAL" clId="{F30639DC-14F6-4FA1-83A3-6523410B1A25}" dt="2022-07-06T13:53:22.513" v="705" actId="27636"/>
          <ac:spMkLst>
            <pc:docMk/>
            <pc:sldMk cId="2604863270" sldId="258"/>
            <ac:spMk id="3" creationId="{A3540016-B191-63C8-F3D6-B9F0774C4365}"/>
          </ac:spMkLst>
        </pc:spChg>
        <pc:spChg chg="add del mod">
          <ac:chgData name="Angel Stoyanov (2106796)" userId="e0da8d4a-74b4-490f-baff-c1e769f13923" providerId="ADAL" clId="{F30639DC-14F6-4FA1-83A3-6523410B1A25}" dt="2022-07-06T13:53:22.375" v="704"/>
          <ac:spMkLst>
            <pc:docMk/>
            <pc:sldMk cId="2604863270" sldId="258"/>
            <ac:spMk id="4" creationId="{6B46690A-A2F5-AADD-09F3-9483671DF23A}"/>
          </ac:spMkLst>
        </pc:spChg>
        <pc:spChg chg="add mod">
          <ac:chgData name="Angel Stoyanov (2106796)" userId="e0da8d4a-74b4-490f-baff-c1e769f13923" providerId="ADAL" clId="{F30639DC-14F6-4FA1-83A3-6523410B1A25}" dt="2022-07-06T13:53:22.375" v="704"/>
          <ac:spMkLst>
            <pc:docMk/>
            <pc:sldMk cId="2604863270" sldId="258"/>
            <ac:spMk id="5" creationId="{D4A2956D-6C2B-B402-DA4A-9B744B9CA5A1}"/>
          </ac:spMkLst>
        </pc:spChg>
      </pc:sldChg>
      <pc:sldChg chg="addSp delSp modSp new mod">
        <pc:chgData name="Angel Stoyanov (2106796)" userId="e0da8d4a-74b4-490f-baff-c1e769f13923" providerId="ADAL" clId="{F30639DC-14F6-4FA1-83A3-6523410B1A25}" dt="2022-07-23T12:09:29.804" v="4114" actId="1076"/>
        <pc:sldMkLst>
          <pc:docMk/>
          <pc:sldMk cId="3176143493" sldId="258"/>
        </pc:sldMkLst>
        <pc:spChg chg="del">
          <ac:chgData name="Angel Stoyanov (2106796)" userId="e0da8d4a-74b4-490f-baff-c1e769f13923" providerId="ADAL" clId="{F30639DC-14F6-4FA1-83A3-6523410B1A25}" dt="2022-07-06T13:54:43.509" v="709" actId="21"/>
          <ac:spMkLst>
            <pc:docMk/>
            <pc:sldMk cId="3176143493" sldId="258"/>
            <ac:spMk id="2" creationId="{2D0C1AD7-0471-CE26-D531-A392D00A5BEE}"/>
          </ac:spMkLst>
        </pc:spChg>
        <pc:spChg chg="del mod">
          <ac:chgData name="Angel Stoyanov (2106796)" userId="e0da8d4a-74b4-490f-baff-c1e769f13923" providerId="ADAL" clId="{F30639DC-14F6-4FA1-83A3-6523410B1A25}" dt="2022-07-06T14:18:50.866" v="965" actId="26606"/>
          <ac:spMkLst>
            <pc:docMk/>
            <pc:sldMk cId="3176143493" sldId="258"/>
            <ac:spMk id="3" creationId="{366B1B66-031E-9E3C-3E22-8D19D40B10D0}"/>
          </ac:spMkLst>
        </pc:spChg>
        <pc:spChg chg="del">
          <ac:chgData name="Angel Stoyanov (2106796)" userId="e0da8d4a-74b4-490f-baff-c1e769f13923" providerId="ADAL" clId="{F30639DC-14F6-4FA1-83A3-6523410B1A25}" dt="2022-07-06T14:12:54.043" v="766" actId="21"/>
          <ac:spMkLst>
            <pc:docMk/>
            <pc:sldMk cId="3176143493" sldId="258"/>
            <ac:spMk id="4" creationId="{54660647-FF2F-3717-95BF-72B0A78D9CD4}"/>
          </ac:spMkLst>
        </pc:spChg>
        <pc:spChg chg="add mod">
          <ac:chgData name="Angel Stoyanov (2106796)" userId="e0da8d4a-74b4-490f-baff-c1e769f13923" providerId="ADAL" clId="{F30639DC-14F6-4FA1-83A3-6523410B1A25}" dt="2022-07-23T10:51:27.099" v="3625" actId="1076"/>
          <ac:spMkLst>
            <pc:docMk/>
            <pc:sldMk cId="3176143493" sldId="258"/>
            <ac:spMk id="6" creationId="{CB2ED1E8-3629-6722-B8E4-5754CD009F23}"/>
          </ac:spMkLst>
        </pc:spChg>
        <pc:spChg chg="add mod">
          <ac:chgData name="Angel Stoyanov (2106796)" userId="e0da8d4a-74b4-490f-baff-c1e769f13923" providerId="ADAL" clId="{F30639DC-14F6-4FA1-83A3-6523410B1A25}" dt="2022-07-23T12:09:29.804" v="4114" actId="1076"/>
          <ac:spMkLst>
            <pc:docMk/>
            <pc:sldMk cId="3176143493" sldId="258"/>
            <ac:spMk id="8" creationId="{E40EF8A2-B75E-89C4-1585-80BE4854ACB9}"/>
          </ac:spMkLst>
        </pc:spChg>
        <pc:graphicFrameChg chg="add mod modGraphic">
          <ac:chgData name="Angel Stoyanov (2106796)" userId="e0da8d4a-74b4-490f-baff-c1e769f13923" providerId="ADAL" clId="{F30639DC-14F6-4FA1-83A3-6523410B1A25}" dt="2022-07-23T12:09:22.479" v="4113"/>
          <ac:graphicFrameMkLst>
            <pc:docMk/>
            <pc:sldMk cId="3176143493" sldId="258"/>
            <ac:graphicFrameMk id="7" creationId="{CCAA2B81-CBC3-DA78-8526-06531CB9EF1C}"/>
          </ac:graphicFrameMkLst>
        </pc:graphicFrameChg>
        <pc:picChg chg="add mod">
          <ac:chgData name="Angel Stoyanov (2106796)" userId="e0da8d4a-74b4-490f-baff-c1e769f13923" providerId="ADAL" clId="{F30639DC-14F6-4FA1-83A3-6523410B1A25}" dt="2022-07-23T10:57:09.378" v="3862" actId="1076"/>
          <ac:picMkLst>
            <pc:docMk/>
            <pc:sldMk cId="3176143493" sldId="258"/>
            <ac:picMk id="5" creationId="{C80866E3-D41B-FBB4-6FBF-47BE940A5D6B}"/>
          </ac:picMkLst>
        </pc:picChg>
      </pc:sldChg>
      <pc:sldChg chg="add del">
        <pc:chgData name="Angel Stoyanov (2106796)" userId="e0da8d4a-74b4-490f-baff-c1e769f13923" providerId="ADAL" clId="{F30639DC-14F6-4FA1-83A3-6523410B1A25}" dt="2022-07-06T13:41:58.237" v="311"/>
        <pc:sldMkLst>
          <pc:docMk/>
          <pc:sldMk cId="835354235" sldId="259"/>
        </pc:sldMkLst>
      </pc:sldChg>
      <pc:sldChg chg="addSp delSp new del mod ord">
        <pc:chgData name="Angel Stoyanov (2106796)" userId="e0da8d4a-74b4-490f-baff-c1e769f13923" providerId="ADAL" clId="{F30639DC-14F6-4FA1-83A3-6523410B1A25}" dt="2022-07-06T14:37:48.513" v="975" actId="2696"/>
        <pc:sldMkLst>
          <pc:docMk/>
          <pc:sldMk cId="2292172850" sldId="259"/>
        </pc:sldMkLst>
        <pc:spChg chg="del">
          <ac:chgData name="Angel Stoyanov (2106796)" userId="e0da8d4a-74b4-490f-baff-c1e769f13923" providerId="ADAL" clId="{F30639DC-14F6-4FA1-83A3-6523410B1A25}" dt="2022-07-06T14:37:11.750" v="972" actId="21"/>
          <ac:spMkLst>
            <pc:docMk/>
            <pc:sldMk cId="2292172850" sldId="259"/>
            <ac:spMk id="2" creationId="{1BCB9596-71AB-CFC8-A339-C64AFEBB560C}"/>
          </ac:spMkLst>
        </pc:spChg>
        <pc:spChg chg="del">
          <ac:chgData name="Angel Stoyanov (2106796)" userId="e0da8d4a-74b4-490f-baff-c1e769f13923" providerId="ADAL" clId="{F30639DC-14F6-4FA1-83A3-6523410B1A25}" dt="2022-07-06T14:37:04.098" v="971" actId="21"/>
          <ac:spMkLst>
            <pc:docMk/>
            <pc:sldMk cId="2292172850" sldId="259"/>
            <ac:spMk id="3" creationId="{92EAB2CD-E454-DCD4-89E9-4256D9BFE655}"/>
          </ac:spMkLst>
        </pc:spChg>
        <pc:picChg chg="add">
          <ac:chgData name="Angel Stoyanov (2106796)" userId="e0da8d4a-74b4-490f-baff-c1e769f13923" providerId="ADAL" clId="{F30639DC-14F6-4FA1-83A3-6523410B1A25}" dt="2022-07-06T14:37:17.866" v="973"/>
          <ac:picMkLst>
            <pc:docMk/>
            <pc:sldMk cId="2292172850" sldId="259"/>
            <ac:picMk id="5" creationId="{E3C4B559-D386-7B56-A939-4139DA8D2BEE}"/>
          </ac:picMkLst>
        </pc:picChg>
      </pc:sldChg>
      <pc:sldChg chg="addSp delSp modSp add mod setBg addAnim setClrOvrMap delDesignElem">
        <pc:chgData name="Angel Stoyanov (2106796)" userId="e0da8d4a-74b4-490f-baff-c1e769f13923" providerId="ADAL" clId="{F30639DC-14F6-4FA1-83A3-6523410B1A25}" dt="2022-07-09T09:56:39.374" v="1026" actId="14100"/>
        <pc:sldMkLst>
          <pc:docMk/>
          <pc:sldMk cId="661028749" sldId="260"/>
        </pc:sldMkLst>
        <pc:spChg chg="mod">
          <ac:chgData name="Angel Stoyanov (2106796)" userId="e0da8d4a-74b4-490f-baff-c1e769f13923" providerId="ADAL" clId="{F30639DC-14F6-4FA1-83A3-6523410B1A25}" dt="2022-07-09T09:56:23.433" v="1023" actId="26606"/>
          <ac:spMkLst>
            <pc:docMk/>
            <pc:sldMk cId="661028749" sldId="260"/>
            <ac:spMk id="2" creationId="{93289064-D8D3-24E8-14AC-953947FBC968}"/>
          </ac:spMkLst>
        </pc:spChg>
        <pc:spChg chg="mod">
          <ac:chgData name="Angel Stoyanov (2106796)" userId="e0da8d4a-74b4-490f-baff-c1e769f13923" providerId="ADAL" clId="{F30639DC-14F6-4FA1-83A3-6523410B1A25}" dt="2022-07-09T09:56:23.433" v="1023" actId="26606"/>
          <ac:spMkLst>
            <pc:docMk/>
            <pc:sldMk cId="661028749" sldId="260"/>
            <ac:spMk id="3" creationId="{277A4F85-1089-BC1D-01CD-490BA291C42D}"/>
          </ac:spMkLst>
        </pc:spChg>
        <pc:spChg chg="add del">
          <ac:chgData name="Angel Stoyanov (2106796)" userId="e0da8d4a-74b4-490f-baff-c1e769f13923" providerId="ADAL" clId="{F30639DC-14F6-4FA1-83A3-6523410B1A25}" dt="2022-07-06T15:10:03.220" v="1001"/>
          <ac:spMkLst>
            <pc:docMk/>
            <pc:sldMk cId="661028749" sldId="260"/>
            <ac:spMk id="9" creationId="{44B42A97-2187-442B-BB48-39526296DA52}"/>
          </ac:spMkLst>
        </pc:spChg>
        <pc:spChg chg="add del">
          <ac:chgData name="Angel Stoyanov (2106796)" userId="e0da8d4a-74b4-490f-baff-c1e769f13923" providerId="ADAL" clId="{F30639DC-14F6-4FA1-83A3-6523410B1A25}" dt="2022-07-06T15:10:03.220" v="1001"/>
          <ac:spMkLst>
            <pc:docMk/>
            <pc:sldMk cId="661028749" sldId="260"/>
            <ac:spMk id="11" creationId="{F40CA114-B78B-4E3B-A785-96745276B6FB}"/>
          </ac:spMkLst>
        </pc:spChg>
        <pc:spChg chg="add del">
          <ac:chgData name="Angel Stoyanov (2106796)" userId="e0da8d4a-74b4-490f-baff-c1e769f13923" providerId="ADAL" clId="{F30639DC-14F6-4FA1-83A3-6523410B1A25}" dt="2022-07-06T15:10:03.220" v="1001"/>
          <ac:spMkLst>
            <pc:docMk/>
            <pc:sldMk cId="661028749" sldId="260"/>
            <ac:spMk id="13" creationId="{1B1D834C-2707-49B0-A3CE-334D83DFF044}"/>
          </ac:spMkLst>
        </pc:spChg>
        <pc:picChg chg="add mod ord">
          <ac:chgData name="Angel Stoyanov (2106796)" userId="e0da8d4a-74b4-490f-baff-c1e769f13923" providerId="ADAL" clId="{F30639DC-14F6-4FA1-83A3-6523410B1A25}" dt="2022-07-09T09:56:39.374" v="1026" actId="14100"/>
          <ac:picMkLst>
            <pc:docMk/>
            <pc:sldMk cId="661028749" sldId="260"/>
            <ac:picMk id="4" creationId="{9C86EF4D-DAAE-231C-307B-6C768BDF8D12}"/>
          </ac:picMkLst>
        </pc:picChg>
      </pc:sldChg>
      <pc:sldChg chg="addSp delSp modSp add mod ord delDesignElem chgLayout">
        <pc:chgData name="Angel Stoyanov (2106796)" userId="e0da8d4a-74b4-490f-baff-c1e769f13923" providerId="ADAL" clId="{F30639DC-14F6-4FA1-83A3-6523410B1A25}" dt="2022-07-23T12:44:47.513" v="4183" actId="20577"/>
        <pc:sldMkLst>
          <pc:docMk/>
          <pc:sldMk cId="2627903753" sldId="261"/>
        </pc:sldMkLst>
        <pc:spChg chg="mod ord">
          <ac:chgData name="Angel Stoyanov (2106796)" userId="e0da8d4a-74b4-490f-baff-c1e769f13923" providerId="ADAL" clId="{F30639DC-14F6-4FA1-83A3-6523410B1A25}" dt="2022-07-23T12:44:47.513" v="4183" actId="20577"/>
          <ac:spMkLst>
            <pc:docMk/>
            <pc:sldMk cId="2627903753" sldId="261"/>
            <ac:spMk id="2" creationId="{6D1A392F-B6FE-356D-B0BF-B7FE8905A5E7}"/>
          </ac:spMkLst>
        </pc:spChg>
        <pc:spChg chg="mod">
          <ac:chgData name="Angel Stoyanov (2106796)" userId="e0da8d4a-74b4-490f-baff-c1e769f13923" providerId="ADAL" clId="{F30639DC-14F6-4FA1-83A3-6523410B1A25}" dt="2022-07-23T09:33:27.447" v="2040" actId="1076"/>
          <ac:spMkLst>
            <pc:docMk/>
            <pc:sldMk cId="2627903753" sldId="261"/>
            <ac:spMk id="3" creationId="{07D9505E-2193-B06B-7C79-153A566D2EE2}"/>
          </ac:spMkLst>
        </pc:spChg>
        <pc:spChg chg="add mod ord">
          <ac:chgData name="Angel Stoyanov (2106796)" userId="e0da8d4a-74b4-490f-baff-c1e769f13923" providerId="ADAL" clId="{F30639DC-14F6-4FA1-83A3-6523410B1A25}" dt="2022-07-23T12:44:35.727" v="4181" actId="5793"/>
          <ac:spMkLst>
            <pc:docMk/>
            <pc:sldMk cId="2627903753" sldId="261"/>
            <ac:spMk id="6" creationId="{FDE4E9ED-99BB-1FFF-3740-C4564706F244}"/>
          </ac:spMkLst>
        </pc:spChg>
        <pc:spChg chg="add del mod">
          <ac:chgData name="Angel Stoyanov (2106796)" userId="e0da8d4a-74b4-490f-baff-c1e769f13923" providerId="ADAL" clId="{F30639DC-14F6-4FA1-83A3-6523410B1A25}" dt="2022-07-23T09:29:30.437" v="2030"/>
          <ac:spMkLst>
            <pc:docMk/>
            <pc:sldMk cId="2627903753" sldId="261"/>
            <ac:spMk id="7" creationId="{092F17D1-3431-E8A3-3E21-43A6DDEBEF99}"/>
          </ac:spMkLst>
        </pc:spChg>
        <pc:spChg chg="del">
          <ac:chgData name="Angel Stoyanov (2106796)" userId="e0da8d4a-74b4-490f-baff-c1e769f13923" providerId="ADAL" clId="{F30639DC-14F6-4FA1-83A3-6523410B1A25}" dt="2022-07-06T15:10:03.220" v="1001"/>
          <ac:spMkLst>
            <pc:docMk/>
            <pc:sldMk cId="2627903753" sldId="261"/>
            <ac:spMk id="10" creationId="{E49CC64F-7275-4E33-961B-0C5CDC439875}"/>
          </ac:spMkLst>
        </pc:spChg>
        <pc:picChg chg="del">
          <ac:chgData name="Angel Stoyanov (2106796)" userId="e0da8d4a-74b4-490f-baff-c1e769f13923" providerId="ADAL" clId="{F30639DC-14F6-4FA1-83A3-6523410B1A25}" dt="2022-07-06T14:38:42.170" v="976" actId="21"/>
          <ac:picMkLst>
            <pc:docMk/>
            <pc:sldMk cId="2627903753" sldId="261"/>
            <ac:picMk id="3" creationId="{544CF09D-6EC4-D1FD-AD34-EBCC5EDF4927}"/>
          </ac:picMkLst>
        </pc:picChg>
        <pc:picChg chg="mod ord">
          <ac:chgData name="Angel Stoyanov (2106796)" userId="e0da8d4a-74b4-490f-baff-c1e769f13923" providerId="ADAL" clId="{F30639DC-14F6-4FA1-83A3-6523410B1A25}" dt="2022-07-23T09:33:00.495" v="2036" actId="700"/>
          <ac:picMkLst>
            <pc:docMk/>
            <pc:sldMk cId="2627903753" sldId="261"/>
            <ac:picMk id="5" creationId="{1AB53FAC-059B-2E86-7750-2BBC6FCC6D3E}"/>
          </ac:picMkLst>
        </pc:picChg>
      </pc:sldChg>
      <pc:sldChg chg="addSp delSp modSp new del">
        <pc:chgData name="Angel Stoyanov (2106796)" userId="e0da8d4a-74b4-490f-baff-c1e769f13923" providerId="ADAL" clId="{F30639DC-14F6-4FA1-83A3-6523410B1A25}" dt="2022-07-06T14:39:11.154" v="980" actId="680"/>
        <pc:sldMkLst>
          <pc:docMk/>
          <pc:sldMk cId="551920093" sldId="262"/>
        </pc:sldMkLst>
        <pc:picChg chg="add del mod">
          <ac:chgData name="Angel Stoyanov (2106796)" userId="e0da8d4a-74b4-490f-baff-c1e769f13923" providerId="ADAL" clId="{F30639DC-14F6-4FA1-83A3-6523410B1A25}" dt="2022-07-06T14:39:10.540" v="979"/>
          <ac:picMkLst>
            <pc:docMk/>
            <pc:sldMk cId="551920093" sldId="262"/>
            <ac:picMk id="4" creationId="{C2E945AF-D760-7724-3CF0-9F107DAC941D}"/>
          </ac:picMkLst>
        </pc:picChg>
      </pc:sldChg>
      <pc:sldChg chg="addSp modSp new mod">
        <pc:chgData name="Angel Stoyanov (2106796)" userId="e0da8d4a-74b4-490f-baff-c1e769f13923" providerId="ADAL" clId="{F30639DC-14F6-4FA1-83A3-6523410B1A25}" dt="2022-07-09T09:55:44.951" v="1021" actId="14100"/>
        <pc:sldMkLst>
          <pc:docMk/>
          <pc:sldMk cId="3149738864" sldId="262"/>
        </pc:sldMkLst>
        <pc:spChg chg="mod">
          <ac:chgData name="Angel Stoyanov (2106796)" userId="e0da8d4a-74b4-490f-baff-c1e769f13923" providerId="ADAL" clId="{F30639DC-14F6-4FA1-83A3-6523410B1A25}" dt="2022-07-06T14:39:55.730" v="987" actId="1076"/>
          <ac:spMkLst>
            <pc:docMk/>
            <pc:sldMk cId="3149738864" sldId="262"/>
            <ac:spMk id="2" creationId="{9BB68F5C-4857-E40E-3B42-174DA1AA12B2}"/>
          </ac:spMkLst>
        </pc:spChg>
        <pc:spChg chg="mod">
          <ac:chgData name="Angel Stoyanov (2106796)" userId="e0da8d4a-74b4-490f-baff-c1e769f13923" providerId="ADAL" clId="{F30639DC-14F6-4FA1-83A3-6523410B1A25}" dt="2022-07-06T14:39:51.779" v="986" actId="1076"/>
          <ac:spMkLst>
            <pc:docMk/>
            <pc:sldMk cId="3149738864" sldId="262"/>
            <ac:spMk id="3" creationId="{BE0E1744-0296-6914-D920-E7416BBB0342}"/>
          </ac:spMkLst>
        </pc:spChg>
        <pc:picChg chg="add mod">
          <ac:chgData name="Angel Stoyanov (2106796)" userId="e0da8d4a-74b4-490f-baff-c1e769f13923" providerId="ADAL" clId="{F30639DC-14F6-4FA1-83A3-6523410B1A25}" dt="2022-07-09T09:55:44.951" v="1021" actId="14100"/>
          <ac:picMkLst>
            <pc:docMk/>
            <pc:sldMk cId="3149738864" sldId="262"/>
            <ac:picMk id="4" creationId="{263CFBBD-DD3C-8DBF-F36F-63527C9E2731}"/>
          </ac:picMkLst>
        </pc:picChg>
      </pc:sldChg>
      <pc:sldChg chg="delSp modSp new mod ord">
        <pc:chgData name="Angel Stoyanov (2106796)" userId="e0da8d4a-74b4-490f-baff-c1e769f13923" providerId="ADAL" clId="{F30639DC-14F6-4FA1-83A3-6523410B1A25}" dt="2022-07-23T19:28:05.561" v="4186" actId="2711"/>
        <pc:sldMkLst>
          <pc:docMk/>
          <pc:sldMk cId="106336419" sldId="263"/>
        </pc:sldMkLst>
        <pc:spChg chg="del mod">
          <ac:chgData name="Angel Stoyanov (2106796)" userId="e0da8d4a-74b4-490f-baff-c1e769f13923" providerId="ADAL" clId="{F30639DC-14F6-4FA1-83A3-6523410B1A25}" dt="2022-07-06T15:10:08.958" v="1003" actId="21"/>
          <ac:spMkLst>
            <pc:docMk/>
            <pc:sldMk cId="106336419" sldId="263"/>
            <ac:spMk id="2" creationId="{52212450-6092-55BF-E25E-47B884D1B0FD}"/>
          </ac:spMkLst>
        </pc:spChg>
        <pc:spChg chg="mod">
          <ac:chgData name="Angel Stoyanov (2106796)" userId="e0da8d4a-74b4-490f-baff-c1e769f13923" providerId="ADAL" clId="{F30639DC-14F6-4FA1-83A3-6523410B1A25}" dt="2022-07-23T19:28:05.561" v="4186" actId="2711"/>
          <ac:spMkLst>
            <pc:docMk/>
            <pc:sldMk cId="106336419" sldId="263"/>
            <ac:spMk id="3" creationId="{70186D06-BD34-A4F4-B156-A253522917A6}"/>
          </ac:spMkLst>
        </pc:spChg>
      </pc:sldChg>
      <pc:sldChg chg="addSp delSp modSp new mod ord">
        <pc:chgData name="Angel Stoyanov (2106796)" userId="e0da8d4a-74b4-490f-baff-c1e769f13923" providerId="ADAL" clId="{F30639DC-14F6-4FA1-83A3-6523410B1A25}" dt="2022-07-20T21:22:23.675" v="1286"/>
        <pc:sldMkLst>
          <pc:docMk/>
          <pc:sldMk cId="3973539821" sldId="264"/>
        </pc:sldMkLst>
        <pc:spChg chg="del">
          <ac:chgData name="Angel Stoyanov (2106796)" userId="e0da8d4a-74b4-490f-baff-c1e769f13923" providerId="ADAL" clId="{F30639DC-14F6-4FA1-83A3-6523410B1A25}" dt="2022-07-16T08:57:58.224" v="1038" actId="22"/>
          <ac:spMkLst>
            <pc:docMk/>
            <pc:sldMk cId="3973539821" sldId="264"/>
            <ac:spMk id="3" creationId="{FA0F6EA5-E0F8-9A0C-4BCF-0C22C242B664}"/>
          </ac:spMkLst>
        </pc:spChg>
        <pc:graphicFrameChg chg="add del mod">
          <ac:chgData name="Angel Stoyanov (2106796)" userId="e0da8d4a-74b4-490f-baff-c1e769f13923" providerId="ADAL" clId="{F30639DC-14F6-4FA1-83A3-6523410B1A25}" dt="2022-07-16T08:55:03.980" v="1037" actId="478"/>
          <ac:graphicFrameMkLst>
            <pc:docMk/>
            <pc:sldMk cId="3973539821" sldId="264"/>
            <ac:graphicFrameMk id="4" creationId="{2C839CC2-7056-4402-B035-43B84EF6A0DD}"/>
          </ac:graphicFrameMkLst>
        </pc:graphicFrameChg>
        <pc:picChg chg="add mod ord">
          <ac:chgData name="Angel Stoyanov (2106796)" userId="e0da8d4a-74b4-490f-baff-c1e769f13923" providerId="ADAL" clId="{F30639DC-14F6-4FA1-83A3-6523410B1A25}" dt="2022-07-16T08:58:35.789" v="1043" actId="14100"/>
          <ac:picMkLst>
            <pc:docMk/>
            <pc:sldMk cId="3973539821" sldId="264"/>
            <ac:picMk id="6" creationId="{D401998C-4844-0580-F15C-0D699D7EAA5B}"/>
          </ac:picMkLst>
        </pc:picChg>
      </pc:sldChg>
      <pc:sldChg chg="addSp modSp new mod">
        <pc:chgData name="Angel Stoyanov (2106796)" userId="e0da8d4a-74b4-490f-baff-c1e769f13923" providerId="ADAL" clId="{F30639DC-14F6-4FA1-83A3-6523410B1A25}" dt="2022-07-16T09:34:25.035" v="1068" actId="14100"/>
        <pc:sldMkLst>
          <pc:docMk/>
          <pc:sldMk cId="2435826282" sldId="265"/>
        </pc:sldMkLst>
        <pc:picChg chg="add mod">
          <ac:chgData name="Angel Stoyanov (2106796)" userId="e0da8d4a-74b4-490f-baff-c1e769f13923" providerId="ADAL" clId="{F30639DC-14F6-4FA1-83A3-6523410B1A25}" dt="2022-07-16T09:34:15.184" v="1066" actId="14100"/>
          <ac:picMkLst>
            <pc:docMk/>
            <pc:sldMk cId="2435826282" sldId="265"/>
            <ac:picMk id="5" creationId="{460A28CC-90FC-C90E-E16F-B657A8C401A9}"/>
          </ac:picMkLst>
        </pc:picChg>
        <pc:picChg chg="add mod">
          <ac:chgData name="Angel Stoyanov (2106796)" userId="e0da8d4a-74b4-490f-baff-c1e769f13923" providerId="ADAL" clId="{F30639DC-14F6-4FA1-83A3-6523410B1A25}" dt="2022-07-16T09:34:25.035" v="1068" actId="14100"/>
          <ac:picMkLst>
            <pc:docMk/>
            <pc:sldMk cId="2435826282" sldId="265"/>
            <ac:picMk id="7" creationId="{029A3E7B-647A-1251-B22F-7C713B671B9D}"/>
          </ac:picMkLst>
        </pc:picChg>
      </pc:sldChg>
      <pc:sldChg chg="addSp new mod">
        <pc:chgData name="Angel Stoyanov (2106796)" userId="e0da8d4a-74b4-490f-baff-c1e769f13923" providerId="ADAL" clId="{F30639DC-14F6-4FA1-83A3-6523410B1A25}" dt="2022-07-16T09:01:24.646" v="1053" actId="22"/>
        <pc:sldMkLst>
          <pc:docMk/>
          <pc:sldMk cId="788527527" sldId="266"/>
        </pc:sldMkLst>
        <pc:picChg chg="add">
          <ac:chgData name="Angel Stoyanov (2106796)" userId="e0da8d4a-74b4-490f-baff-c1e769f13923" providerId="ADAL" clId="{F30639DC-14F6-4FA1-83A3-6523410B1A25}" dt="2022-07-16T09:01:24.646" v="1053" actId="22"/>
          <ac:picMkLst>
            <pc:docMk/>
            <pc:sldMk cId="788527527" sldId="266"/>
            <ac:picMk id="5" creationId="{53C8B87A-2F29-35F1-3D57-9046CB2DA79A}"/>
          </ac:picMkLst>
        </pc:picChg>
      </pc:sldChg>
      <pc:sldChg chg="ord">
        <pc:chgData name="Angel Stoyanov (2106796)" userId="e0da8d4a-74b4-490f-baff-c1e769f13923" providerId="ADAL" clId="{F30639DC-14F6-4FA1-83A3-6523410B1A25}" dt="2022-07-20T21:22:50.963" v="1294"/>
        <pc:sldMkLst>
          <pc:docMk/>
          <pc:sldMk cId="3842241316" sldId="267"/>
        </pc:sldMkLst>
      </pc:sldChg>
      <pc:sldChg chg="ord">
        <pc:chgData name="Angel Stoyanov (2106796)" userId="e0da8d4a-74b4-490f-baff-c1e769f13923" providerId="ADAL" clId="{F30639DC-14F6-4FA1-83A3-6523410B1A25}" dt="2022-07-20T21:22:54.448" v="1296"/>
        <pc:sldMkLst>
          <pc:docMk/>
          <pc:sldMk cId="1685646101" sldId="268"/>
        </pc:sldMkLst>
      </pc:sldChg>
      <pc:sldChg chg="ord">
        <pc:chgData name="Angel Stoyanov (2106796)" userId="e0da8d4a-74b4-490f-baff-c1e769f13923" providerId="ADAL" clId="{F30639DC-14F6-4FA1-83A3-6523410B1A25}" dt="2022-07-20T21:22:42.212" v="1292"/>
        <pc:sldMkLst>
          <pc:docMk/>
          <pc:sldMk cId="4208882309" sldId="269"/>
        </pc:sldMkLst>
      </pc:sldChg>
      <pc:sldChg chg="addSp delSp modSp new mod">
        <pc:chgData name="Angel Stoyanov (2106796)" userId="e0da8d4a-74b4-490f-baff-c1e769f13923" providerId="ADAL" clId="{F30639DC-14F6-4FA1-83A3-6523410B1A25}" dt="2022-07-23T12:08:02.086" v="4103" actId="20577"/>
        <pc:sldMkLst>
          <pc:docMk/>
          <pc:sldMk cId="2691094595" sldId="270"/>
        </pc:sldMkLst>
        <pc:spChg chg="mod">
          <ac:chgData name="Angel Stoyanov (2106796)" userId="e0da8d4a-74b4-490f-baff-c1e769f13923" providerId="ADAL" clId="{F30639DC-14F6-4FA1-83A3-6523410B1A25}" dt="2022-07-17T05:40:19.219" v="1088" actId="1076"/>
          <ac:spMkLst>
            <pc:docMk/>
            <pc:sldMk cId="2691094595" sldId="270"/>
            <ac:spMk id="2" creationId="{AC527134-0052-6492-80A9-9D00219ADE67}"/>
          </ac:spMkLst>
        </pc:spChg>
        <pc:spChg chg="mod">
          <ac:chgData name="Angel Stoyanov (2106796)" userId="e0da8d4a-74b4-490f-baff-c1e769f13923" providerId="ADAL" clId="{F30639DC-14F6-4FA1-83A3-6523410B1A25}" dt="2022-07-23T12:08:02.086" v="4103" actId="20577"/>
          <ac:spMkLst>
            <pc:docMk/>
            <pc:sldMk cId="2691094595" sldId="270"/>
            <ac:spMk id="3" creationId="{F7E44A3C-1F90-BA23-B7C8-57E8A0F8B13C}"/>
          </ac:spMkLst>
        </pc:spChg>
        <pc:spChg chg="del">
          <ac:chgData name="Angel Stoyanov (2106796)" userId="e0da8d4a-74b4-490f-baff-c1e769f13923" providerId="ADAL" clId="{F30639DC-14F6-4FA1-83A3-6523410B1A25}" dt="2022-07-17T05:45:13.738" v="1164" actId="931"/>
          <ac:spMkLst>
            <pc:docMk/>
            <pc:sldMk cId="2691094595" sldId="270"/>
            <ac:spMk id="4" creationId="{DB4147A3-2364-422D-36F3-0434D02D6268}"/>
          </ac:spMkLst>
        </pc:spChg>
        <pc:picChg chg="add mod">
          <ac:chgData name="Angel Stoyanov (2106796)" userId="e0da8d4a-74b4-490f-baff-c1e769f13923" providerId="ADAL" clId="{F30639DC-14F6-4FA1-83A3-6523410B1A25}" dt="2022-07-17T05:45:22.101" v="1165" actId="1076"/>
          <ac:picMkLst>
            <pc:docMk/>
            <pc:sldMk cId="2691094595" sldId="270"/>
            <ac:picMk id="6" creationId="{52E1AB67-C922-C3CE-DEB8-B9F372184F11}"/>
          </ac:picMkLst>
        </pc:picChg>
        <pc:picChg chg="add mod">
          <ac:chgData name="Angel Stoyanov (2106796)" userId="e0da8d4a-74b4-490f-baff-c1e769f13923" providerId="ADAL" clId="{F30639DC-14F6-4FA1-83A3-6523410B1A25}" dt="2022-07-17T05:46:13.072" v="1167" actId="1076"/>
          <ac:picMkLst>
            <pc:docMk/>
            <pc:sldMk cId="2691094595" sldId="270"/>
            <ac:picMk id="8" creationId="{C9FAC4A5-B975-304B-E5BD-F02BC9272D4D}"/>
          </ac:picMkLst>
        </pc:picChg>
      </pc:sldChg>
      <pc:sldChg chg="addSp modSp new mod ord">
        <pc:chgData name="Angel Stoyanov (2106796)" userId="e0da8d4a-74b4-490f-baff-c1e769f13923" providerId="ADAL" clId="{F30639DC-14F6-4FA1-83A3-6523410B1A25}" dt="2022-07-23T12:09:45.912" v="4115" actId="1076"/>
        <pc:sldMkLst>
          <pc:docMk/>
          <pc:sldMk cId="1733481178" sldId="271"/>
        </pc:sldMkLst>
        <pc:spChg chg="mod">
          <ac:chgData name="Angel Stoyanov (2106796)" userId="e0da8d4a-74b4-490f-baff-c1e769f13923" providerId="ADAL" clId="{F30639DC-14F6-4FA1-83A3-6523410B1A25}" dt="2022-07-20T21:17:06.335" v="1192" actId="1076"/>
          <ac:spMkLst>
            <pc:docMk/>
            <pc:sldMk cId="1733481178" sldId="271"/>
            <ac:spMk id="2" creationId="{2F4D6689-FA25-8DF1-9CB1-E75722212A37}"/>
          </ac:spMkLst>
        </pc:spChg>
        <pc:spChg chg="mod">
          <ac:chgData name="Angel Stoyanov (2106796)" userId="e0da8d4a-74b4-490f-baff-c1e769f13923" providerId="ADAL" clId="{F30639DC-14F6-4FA1-83A3-6523410B1A25}" dt="2022-07-20T21:19:33.002" v="1263" actId="20577"/>
          <ac:spMkLst>
            <pc:docMk/>
            <pc:sldMk cId="1733481178" sldId="271"/>
            <ac:spMk id="3" creationId="{93C52FE8-53D7-B80F-2B2D-2EB4A5AE7E5E}"/>
          </ac:spMkLst>
        </pc:spChg>
        <pc:picChg chg="add mod">
          <ac:chgData name="Angel Stoyanov (2106796)" userId="e0da8d4a-74b4-490f-baff-c1e769f13923" providerId="ADAL" clId="{F30639DC-14F6-4FA1-83A3-6523410B1A25}" dt="2022-07-20T22:00:53.689" v="1726" actId="1076"/>
          <ac:picMkLst>
            <pc:docMk/>
            <pc:sldMk cId="1733481178" sldId="271"/>
            <ac:picMk id="4" creationId="{EC9F4E87-9DB2-081F-1526-8BE3F4DEA010}"/>
          </ac:picMkLst>
        </pc:picChg>
        <pc:picChg chg="mod">
          <ac:chgData name="Angel Stoyanov (2106796)" userId="e0da8d4a-74b4-490f-baff-c1e769f13923" providerId="ADAL" clId="{F30639DC-14F6-4FA1-83A3-6523410B1A25}" dt="2022-07-23T12:09:45.912" v="4115" actId="1076"/>
          <ac:picMkLst>
            <pc:docMk/>
            <pc:sldMk cId="1733481178" sldId="271"/>
            <ac:picMk id="6" creationId="{927C1DD0-A37C-490B-900A-6CBB8A828AF4}"/>
          </ac:picMkLst>
        </pc:picChg>
      </pc:sldChg>
      <pc:sldChg chg="addSp modSp new mod ord">
        <pc:chgData name="Angel Stoyanov (2106796)" userId="e0da8d4a-74b4-490f-baff-c1e769f13923" providerId="ADAL" clId="{F30639DC-14F6-4FA1-83A3-6523410B1A25}" dt="2022-07-20T22:01:16.910" v="1728" actId="1076"/>
        <pc:sldMkLst>
          <pc:docMk/>
          <pc:sldMk cId="3625704332" sldId="272"/>
        </pc:sldMkLst>
        <pc:spChg chg="mod">
          <ac:chgData name="Angel Stoyanov (2106796)" userId="e0da8d4a-74b4-490f-baff-c1e769f13923" providerId="ADAL" clId="{F30639DC-14F6-4FA1-83A3-6523410B1A25}" dt="2022-07-20T21:20:23.740" v="1284" actId="1076"/>
          <ac:spMkLst>
            <pc:docMk/>
            <pc:sldMk cId="3625704332" sldId="272"/>
            <ac:spMk id="2" creationId="{86492005-68E0-4ECE-76B4-2ED32AD324CB}"/>
          </ac:spMkLst>
        </pc:spChg>
        <pc:spChg chg="mod">
          <ac:chgData name="Angel Stoyanov (2106796)" userId="e0da8d4a-74b4-490f-baff-c1e769f13923" providerId="ADAL" clId="{F30639DC-14F6-4FA1-83A3-6523410B1A25}" dt="2022-07-20T21:25:56.333" v="1353" actId="20577"/>
          <ac:spMkLst>
            <pc:docMk/>
            <pc:sldMk cId="3625704332" sldId="272"/>
            <ac:spMk id="3" creationId="{EF8618A6-B77F-294D-0286-B0AC42D85FF1}"/>
          </ac:spMkLst>
        </pc:spChg>
        <pc:picChg chg="add mod">
          <ac:chgData name="Angel Stoyanov (2106796)" userId="e0da8d4a-74b4-490f-baff-c1e769f13923" providerId="ADAL" clId="{F30639DC-14F6-4FA1-83A3-6523410B1A25}" dt="2022-07-20T22:01:16.910" v="1728" actId="1076"/>
          <ac:picMkLst>
            <pc:docMk/>
            <pc:sldMk cId="3625704332" sldId="272"/>
            <ac:picMk id="4" creationId="{186B1D32-E2C1-8654-97F8-1709D9B1D985}"/>
          </ac:picMkLst>
        </pc:picChg>
      </pc:sldChg>
      <pc:sldChg chg="addSp modSp new mod setBg">
        <pc:chgData name="Angel Stoyanov (2106796)" userId="e0da8d4a-74b4-490f-baff-c1e769f13923" providerId="ADAL" clId="{F30639DC-14F6-4FA1-83A3-6523410B1A25}" dt="2022-07-20T21:30:58.176" v="1411" actId="26606"/>
        <pc:sldMkLst>
          <pc:docMk/>
          <pc:sldMk cId="2493115650" sldId="273"/>
        </pc:sldMkLst>
        <pc:spChg chg="mod">
          <ac:chgData name="Angel Stoyanov (2106796)" userId="e0da8d4a-74b4-490f-baff-c1e769f13923" providerId="ADAL" clId="{F30639DC-14F6-4FA1-83A3-6523410B1A25}" dt="2022-07-20T21:30:58.176" v="1411" actId="26606"/>
          <ac:spMkLst>
            <pc:docMk/>
            <pc:sldMk cId="2493115650" sldId="273"/>
            <ac:spMk id="2" creationId="{E71378AC-40D7-65ED-083E-4CC86E90810A}"/>
          </ac:spMkLst>
        </pc:spChg>
        <pc:spChg chg="mod">
          <ac:chgData name="Angel Stoyanov (2106796)" userId="e0da8d4a-74b4-490f-baff-c1e769f13923" providerId="ADAL" clId="{F30639DC-14F6-4FA1-83A3-6523410B1A25}" dt="2022-07-20T21:30:58.176" v="1411" actId="26606"/>
          <ac:spMkLst>
            <pc:docMk/>
            <pc:sldMk cId="2493115650" sldId="273"/>
            <ac:spMk id="3" creationId="{567C1D2C-D661-7B05-FCE2-93D4DB32F861}"/>
          </ac:spMkLst>
        </pc:spChg>
        <pc:spChg chg="add">
          <ac:chgData name="Angel Stoyanov (2106796)" userId="e0da8d4a-74b4-490f-baff-c1e769f13923" providerId="ADAL" clId="{F30639DC-14F6-4FA1-83A3-6523410B1A25}" dt="2022-07-20T21:30:58.176" v="1411" actId="26606"/>
          <ac:spMkLst>
            <pc:docMk/>
            <pc:sldMk cId="2493115650" sldId="273"/>
            <ac:spMk id="9" creationId="{B8E41B83-C09C-4859-AB94-511A2C0BBE89}"/>
          </ac:spMkLst>
        </pc:spChg>
        <pc:picChg chg="add mod">
          <ac:chgData name="Angel Stoyanov (2106796)" userId="e0da8d4a-74b4-490f-baff-c1e769f13923" providerId="ADAL" clId="{F30639DC-14F6-4FA1-83A3-6523410B1A25}" dt="2022-07-20T21:30:58.176" v="1411" actId="26606"/>
          <ac:picMkLst>
            <pc:docMk/>
            <pc:sldMk cId="2493115650" sldId="273"/>
            <ac:picMk id="4" creationId="{C44F5041-18B9-DD3F-1932-3F5CA830476C}"/>
          </ac:picMkLst>
        </pc:picChg>
        <pc:picChg chg="add">
          <ac:chgData name="Angel Stoyanov (2106796)" userId="e0da8d4a-74b4-490f-baff-c1e769f13923" providerId="ADAL" clId="{F30639DC-14F6-4FA1-83A3-6523410B1A25}" dt="2022-07-20T21:30:58.176" v="1411" actId="26606"/>
          <ac:picMkLst>
            <pc:docMk/>
            <pc:sldMk cId="2493115650" sldId="273"/>
            <ac:picMk id="11" creationId="{39E05C4E-6F76-43EC-9537-2BA7871BBE07}"/>
          </ac:picMkLst>
        </pc:picChg>
      </pc:sldChg>
      <pc:sldChg chg="modSp new mod">
        <pc:chgData name="Angel Stoyanov (2106796)" userId="e0da8d4a-74b4-490f-baff-c1e769f13923" providerId="ADAL" clId="{F30639DC-14F6-4FA1-83A3-6523410B1A25}" dt="2022-07-20T21:34:05.260" v="1522" actId="20577"/>
        <pc:sldMkLst>
          <pc:docMk/>
          <pc:sldMk cId="1241239332" sldId="274"/>
        </pc:sldMkLst>
        <pc:spChg chg="mod">
          <ac:chgData name="Angel Stoyanov (2106796)" userId="e0da8d4a-74b4-490f-baff-c1e769f13923" providerId="ADAL" clId="{F30639DC-14F6-4FA1-83A3-6523410B1A25}" dt="2022-07-20T21:32:06.856" v="1428" actId="1076"/>
          <ac:spMkLst>
            <pc:docMk/>
            <pc:sldMk cId="1241239332" sldId="274"/>
            <ac:spMk id="2" creationId="{2AF7463A-CCFD-FF0B-6F45-AC5B25E220DC}"/>
          </ac:spMkLst>
        </pc:spChg>
        <pc:spChg chg="mod">
          <ac:chgData name="Angel Stoyanov (2106796)" userId="e0da8d4a-74b4-490f-baff-c1e769f13923" providerId="ADAL" clId="{F30639DC-14F6-4FA1-83A3-6523410B1A25}" dt="2022-07-20T21:34:05.260" v="1522" actId="20577"/>
          <ac:spMkLst>
            <pc:docMk/>
            <pc:sldMk cId="1241239332" sldId="274"/>
            <ac:spMk id="3" creationId="{74159843-2762-5184-F821-CC5B0F3C9C8B}"/>
          </ac:spMkLst>
        </pc:spChg>
      </pc:sldChg>
      <pc:sldChg chg="addSp delSp modSp new mod ord setBg">
        <pc:chgData name="Angel Stoyanov (2106796)" userId="e0da8d4a-74b4-490f-baff-c1e769f13923" providerId="ADAL" clId="{F30639DC-14F6-4FA1-83A3-6523410B1A25}" dt="2022-07-23T12:05:01.853" v="3996" actId="14100"/>
        <pc:sldMkLst>
          <pc:docMk/>
          <pc:sldMk cId="1593477770" sldId="275"/>
        </pc:sldMkLst>
        <pc:spChg chg="mod">
          <ac:chgData name="Angel Stoyanov (2106796)" userId="e0da8d4a-74b4-490f-baff-c1e769f13923" providerId="ADAL" clId="{F30639DC-14F6-4FA1-83A3-6523410B1A25}" dt="2022-07-20T21:49:02.223" v="1599" actId="1076"/>
          <ac:spMkLst>
            <pc:docMk/>
            <pc:sldMk cId="1593477770" sldId="275"/>
            <ac:spMk id="2" creationId="{D9E68663-42FD-924B-2CC5-8E0D39608F1C}"/>
          </ac:spMkLst>
        </pc:spChg>
        <pc:spChg chg="del">
          <ac:chgData name="Angel Stoyanov (2106796)" userId="e0da8d4a-74b4-490f-baff-c1e769f13923" providerId="ADAL" clId="{F30639DC-14F6-4FA1-83A3-6523410B1A25}" dt="2022-07-20T21:34:45.227" v="1524"/>
          <ac:spMkLst>
            <pc:docMk/>
            <pc:sldMk cId="1593477770" sldId="275"/>
            <ac:spMk id="3" creationId="{CEECBA59-557E-01C6-DA75-7E76DA5C1F27}"/>
          </ac:spMkLst>
        </pc:spChg>
        <pc:spChg chg="add del mod">
          <ac:chgData name="Angel Stoyanov (2106796)" userId="e0da8d4a-74b4-490f-baff-c1e769f13923" providerId="ADAL" clId="{F30639DC-14F6-4FA1-83A3-6523410B1A25}" dt="2022-07-20T21:35:46.536" v="1526"/>
          <ac:spMkLst>
            <pc:docMk/>
            <pc:sldMk cId="1593477770" sldId="275"/>
            <ac:spMk id="6" creationId="{7EA81FDB-B3AA-B96B-EF1D-0E5A430D26B9}"/>
          </ac:spMkLst>
        </pc:spChg>
        <pc:spChg chg="add del mod">
          <ac:chgData name="Angel Stoyanov (2106796)" userId="e0da8d4a-74b4-490f-baff-c1e769f13923" providerId="ADAL" clId="{F30639DC-14F6-4FA1-83A3-6523410B1A25}" dt="2022-07-20T21:38:53.677" v="1535" actId="931"/>
          <ac:spMkLst>
            <pc:docMk/>
            <pc:sldMk cId="1593477770" sldId="275"/>
            <ac:spMk id="9" creationId="{7C76FE67-9517-4C5C-3E9D-2265EA44ADE4}"/>
          </ac:spMkLst>
        </pc:spChg>
        <pc:spChg chg="add del mod">
          <ac:chgData name="Angel Stoyanov (2106796)" userId="e0da8d4a-74b4-490f-baff-c1e769f13923" providerId="ADAL" clId="{F30639DC-14F6-4FA1-83A3-6523410B1A25}" dt="2022-07-20T21:39:49.138" v="1538" actId="22"/>
          <ac:spMkLst>
            <pc:docMk/>
            <pc:sldMk cId="1593477770" sldId="275"/>
            <ac:spMk id="13" creationId="{0B98A45C-CDE8-9F35-930F-EE1A3F472B5F}"/>
          </ac:spMkLst>
        </pc:spChg>
        <pc:spChg chg="add del mod">
          <ac:chgData name="Angel Stoyanov (2106796)" userId="e0da8d4a-74b4-490f-baff-c1e769f13923" providerId="ADAL" clId="{F30639DC-14F6-4FA1-83A3-6523410B1A25}" dt="2022-07-23T11:57:14.571" v="3982" actId="22"/>
          <ac:spMkLst>
            <pc:docMk/>
            <pc:sldMk cId="1593477770" sldId="275"/>
            <ac:spMk id="18" creationId="{36D41EAB-E4BD-F113-4AA9-395D196E7AEA}"/>
          </ac:spMkLst>
        </pc:spChg>
        <pc:spChg chg="add del">
          <ac:chgData name="Angel Stoyanov (2106796)" userId="e0da8d4a-74b4-490f-baff-c1e769f13923" providerId="ADAL" clId="{F30639DC-14F6-4FA1-83A3-6523410B1A25}" dt="2022-07-20T21:40:51.348" v="1543" actId="26606"/>
          <ac:spMkLst>
            <pc:docMk/>
            <pc:sldMk cId="1593477770" sldId="275"/>
            <ac:spMk id="20" creationId="{BC37D4E4-A624-6E25-2D82-F44B26245645}"/>
          </ac:spMkLst>
        </pc:spChg>
        <pc:spChg chg="add del">
          <ac:chgData name="Angel Stoyanov (2106796)" userId="e0da8d4a-74b4-490f-baff-c1e769f13923" providerId="ADAL" clId="{F30639DC-14F6-4FA1-83A3-6523410B1A25}" dt="2022-07-20T21:40:51.348" v="1543" actId="26606"/>
          <ac:spMkLst>
            <pc:docMk/>
            <pc:sldMk cId="1593477770" sldId="275"/>
            <ac:spMk id="23" creationId="{A7759B06-A3ED-47D4-8CD7-FF068277CCA6}"/>
          </ac:spMkLst>
        </pc:spChg>
        <pc:spChg chg="add del mod">
          <ac:chgData name="Angel Stoyanov (2106796)" userId="e0da8d4a-74b4-490f-baff-c1e769f13923" providerId="ADAL" clId="{F30639DC-14F6-4FA1-83A3-6523410B1A25}" dt="2022-07-23T12:04:37.032" v="3990" actId="22"/>
          <ac:spMkLst>
            <pc:docMk/>
            <pc:sldMk cId="1593477770" sldId="275"/>
            <ac:spMk id="24" creationId="{D3E2F462-30EF-75DA-5DED-68C4DA8B673B}"/>
          </ac:spMkLst>
        </pc:spChg>
        <pc:spChg chg="add del">
          <ac:chgData name="Angel Stoyanov (2106796)" userId="e0da8d4a-74b4-490f-baff-c1e769f13923" providerId="ADAL" clId="{F30639DC-14F6-4FA1-83A3-6523410B1A25}" dt="2022-07-20T21:40:51.348" v="1543" actId="26606"/>
          <ac:spMkLst>
            <pc:docMk/>
            <pc:sldMk cId="1593477770" sldId="275"/>
            <ac:spMk id="27" creationId="{7183F3E8-5B76-4210-B693-CB19330BB3FA}"/>
          </ac:spMkLst>
        </pc:spChg>
        <pc:spChg chg="add del">
          <ac:chgData name="Angel Stoyanov (2106796)" userId="e0da8d4a-74b4-490f-baff-c1e769f13923" providerId="ADAL" clId="{F30639DC-14F6-4FA1-83A3-6523410B1A25}" dt="2022-07-20T21:42:24.705" v="1559" actId="26606"/>
          <ac:spMkLst>
            <pc:docMk/>
            <pc:sldMk cId="1593477770" sldId="275"/>
            <ac:spMk id="29" creationId="{F5C953A0-9033-C4EE-88D1-3429EAA0F2EA}"/>
          </ac:spMkLst>
        </pc:spChg>
        <pc:graphicFrameChg chg="add del mod modGraphic">
          <ac:chgData name="Angel Stoyanov (2106796)" userId="e0da8d4a-74b4-490f-baff-c1e769f13923" providerId="ADAL" clId="{F30639DC-14F6-4FA1-83A3-6523410B1A25}" dt="2022-07-20T21:37:02.531" v="1534" actId="478"/>
          <ac:graphicFrameMkLst>
            <pc:docMk/>
            <pc:sldMk cId="1593477770" sldId="275"/>
            <ac:graphicFrameMk id="7" creationId="{4E457506-796A-A841-9B8E-6A69410E4A3A}"/>
          </ac:graphicFrameMkLst>
        </pc:graphicFrameChg>
        <pc:picChg chg="add del mod">
          <ac:chgData name="Angel Stoyanov (2106796)" userId="e0da8d4a-74b4-490f-baff-c1e769f13923" providerId="ADAL" clId="{F30639DC-14F6-4FA1-83A3-6523410B1A25}" dt="2022-07-20T21:34:48.879" v="1525" actId="478"/>
          <ac:picMkLst>
            <pc:docMk/>
            <pc:sldMk cId="1593477770" sldId="275"/>
            <ac:picMk id="4" creationId="{E341A9A6-95E4-9236-648A-F6EAEAB620F9}"/>
          </ac:picMkLst>
        </pc:picChg>
        <pc:picChg chg="add del mod">
          <ac:chgData name="Angel Stoyanov (2106796)" userId="e0da8d4a-74b4-490f-baff-c1e769f13923" providerId="ADAL" clId="{F30639DC-14F6-4FA1-83A3-6523410B1A25}" dt="2022-07-20T21:39:02.961" v="1537" actId="478"/>
          <ac:picMkLst>
            <pc:docMk/>
            <pc:sldMk cId="1593477770" sldId="275"/>
            <ac:picMk id="11" creationId="{D17CCF3B-7E4D-51E5-114B-FF59F813CF1B}"/>
          </ac:picMkLst>
        </pc:picChg>
        <pc:picChg chg="add del mod ord">
          <ac:chgData name="Angel Stoyanov (2106796)" userId="e0da8d4a-74b4-490f-baff-c1e769f13923" providerId="ADAL" clId="{F30639DC-14F6-4FA1-83A3-6523410B1A25}" dt="2022-07-23T11:57:06.433" v="3981" actId="478"/>
          <ac:picMkLst>
            <pc:docMk/>
            <pc:sldMk cId="1593477770" sldId="275"/>
            <ac:picMk id="15" creationId="{72D74DF2-0A7F-E314-C9B6-03BA2381A391}"/>
          </ac:picMkLst>
        </pc:picChg>
        <pc:picChg chg="add del mod ord">
          <ac:chgData name="Angel Stoyanov (2106796)" userId="e0da8d4a-74b4-490f-baff-c1e769f13923" providerId="ADAL" clId="{F30639DC-14F6-4FA1-83A3-6523410B1A25}" dt="2022-07-20T21:42:54.347" v="1562" actId="478"/>
          <ac:picMkLst>
            <pc:docMk/>
            <pc:sldMk cId="1593477770" sldId="275"/>
            <ac:picMk id="16" creationId="{913A58D9-65F7-812A-D2ED-98434788AC8D}"/>
          </ac:picMkLst>
        </pc:picChg>
        <pc:picChg chg="add del mod ord">
          <ac:chgData name="Angel Stoyanov (2106796)" userId="e0da8d4a-74b4-490f-baff-c1e769f13923" providerId="ADAL" clId="{F30639DC-14F6-4FA1-83A3-6523410B1A25}" dt="2022-07-23T11:58:19.967" v="3989" actId="478"/>
          <ac:picMkLst>
            <pc:docMk/>
            <pc:sldMk cId="1593477770" sldId="275"/>
            <ac:picMk id="21" creationId="{48283391-ABAD-2387-A48A-00384D326DB8}"/>
          </ac:picMkLst>
        </pc:picChg>
        <pc:picChg chg="add del">
          <ac:chgData name="Angel Stoyanov (2106796)" userId="e0da8d4a-74b4-490f-baff-c1e769f13923" providerId="ADAL" clId="{F30639DC-14F6-4FA1-83A3-6523410B1A25}" dt="2022-07-20T21:40:51.348" v="1543" actId="26606"/>
          <ac:picMkLst>
            <pc:docMk/>
            <pc:sldMk cId="1593477770" sldId="275"/>
            <ac:picMk id="25" creationId="{5E67025B-C374-417F-8D28-E056A1FE2A00}"/>
          </ac:picMkLst>
        </pc:picChg>
        <pc:picChg chg="add mod ord">
          <ac:chgData name="Angel Stoyanov (2106796)" userId="e0da8d4a-74b4-490f-baff-c1e769f13923" providerId="ADAL" clId="{F30639DC-14F6-4FA1-83A3-6523410B1A25}" dt="2022-07-23T12:05:01.853" v="3996" actId="14100"/>
          <ac:picMkLst>
            <pc:docMk/>
            <pc:sldMk cId="1593477770" sldId="275"/>
            <ac:picMk id="28" creationId="{98207407-1634-CF29-46E1-9833F5AC0162}"/>
          </ac:picMkLst>
        </pc:picChg>
      </pc:sldChg>
      <pc:sldChg chg="addSp delSp modSp new mod setBg setClrOvrMap">
        <pc:chgData name="Angel Stoyanov (2106796)" userId="e0da8d4a-74b4-490f-baff-c1e769f13923" providerId="ADAL" clId="{F30639DC-14F6-4FA1-83A3-6523410B1A25}" dt="2022-07-20T21:48:13.068" v="1596" actId="21"/>
        <pc:sldMkLst>
          <pc:docMk/>
          <pc:sldMk cId="2574113972" sldId="276"/>
        </pc:sldMkLst>
        <pc:spChg chg="mod">
          <ac:chgData name="Angel Stoyanov (2106796)" userId="e0da8d4a-74b4-490f-baff-c1e769f13923" providerId="ADAL" clId="{F30639DC-14F6-4FA1-83A3-6523410B1A25}" dt="2022-07-20T21:47:37.521" v="1595" actId="20577"/>
          <ac:spMkLst>
            <pc:docMk/>
            <pc:sldMk cId="2574113972" sldId="276"/>
            <ac:spMk id="2" creationId="{2100B61B-F45B-771D-DCCE-6681ECC4F391}"/>
          </ac:spMkLst>
        </pc:spChg>
        <pc:spChg chg="del">
          <ac:chgData name="Angel Stoyanov (2106796)" userId="e0da8d4a-74b4-490f-baff-c1e769f13923" providerId="ADAL" clId="{F30639DC-14F6-4FA1-83A3-6523410B1A25}" dt="2022-07-20T21:46:04.139" v="1567" actId="22"/>
          <ac:spMkLst>
            <pc:docMk/>
            <pc:sldMk cId="2574113972" sldId="276"/>
            <ac:spMk id="3" creationId="{12424924-CE6C-7BB8-981E-0A93FAF0715C}"/>
          </ac:spMkLst>
        </pc:spChg>
        <pc:spChg chg="add del">
          <ac:chgData name="Angel Stoyanov (2106796)" userId="e0da8d4a-74b4-490f-baff-c1e769f13923" providerId="ADAL" clId="{F30639DC-14F6-4FA1-83A3-6523410B1A25}" dt="2022-07-20T21:48:13.068" v="1596" actId="21"/>
          <ac:spMkLst>
            <pc:docMk/>
            <pc:sldMk cId="2574113972" sldId="276"/>
            <ac:spMk id="9" creationId="{77949682-7940-1741-EB3A-801FB21B02CE}"/>
          </ac:spMkLst>
        </pc:spChg>
        <pc:spChg chg="add">
          <ac:chgData name="Angel Stoyanov (2106796)" userId="e0da8d4a-74b4-490f-baff-c1e769f13923" providerId="ADAL" clId="{F30639DC-14F6-4FA1-83A3-6523410B1A25}" dt="2022-07-20T21:47:04.852" v="1576" actId="26606"/>
          <ac:spMkLst>
            <pc:docMk/>
            <pc:sldMk cId="2574113972" sldId="276"/>
            <ac:spMk id="12" creationId="{1FDFF85F-F105-40D5-9793-90419158C3BD}"/>
          </ac:spMkLst>
        </pc:spChg>
        <pc:spChg chg="add">
          <ac:chgData name="Angel Stoyanov (2106796)" userId="e0da8d4a-74b4-490f-baff-c1e769f13923" providerId="ADAL" clId="{F30639DC-14F6-4FA1-83A3-6523410B1A25}" dt="2022-07-20T21:47:04.852" v="1576" actId="26606"/>
          <ac:spMkLst>
            <pc:docMk/>
            <pc:sldMk cId="2574113972" sldId="276"/>
            <ac:spMk id="14" creationId="{35AB47A4-BA8C-4250-88BD-D49C68C5F9E9}"/>
          </ac:spMkLst>
        </pc:spChg>
        <pc:picChg chg="add mod ord">
          <ac:chgData name="Angel Stoyanov (2106796)" userId="e0da8d4a-74b4-490f-baff-c1e769f13923" providerId="ADAL" clId="{F30639DC-14F6-4FA1-83A3-6523410B1A25}" dt="2022-07-20T21:47:04.852" v="1576" actId="26606"/>
          <ac:picMkLst>
            <pc:docMk/>
            <pc:sldMk cId="2574113972" sldId="276"/>
            <ac:picMk id="5" creationId="{8B12695F-5979-013B-DCDA-19A6B6271902}"/>
          </ac:picMkLst>
        </pc:picChg>
        <pc:picChg chg="add">
          <ac:chgData name="Angel Stoyanov (2106796)" userId="e0da8d4a-74b4-490f-baff-c1e769f13923" providerId="ADAL" clId="{F30639DC-14F6-4FA1-83A3-6523410B1A25}" dt="2022-07-20T21:47:04.852" v="1576" actId="26606"/>
          <ac:picMkLst>
            <pc:docMk/>
            <pc:sldMk cId="2574113972" sldId="276"/>
            <ac:picMk id="16" creationId="{66C8958D-EB99-414F-B735-863B67BB14D3}"/>
          </ac:picMkLst>
        </pc:picChg>
        <pc:picChg chg="add">
          <ac:chgData name="Angel Stoyanov (2106796)" userId="e0da8d4a-74b4-490f-baff-c1e769f13923" providerId="ADAL" clId="{F30639DC-14F6-4FA1-83A3-6523410B1A25}" dt="2022-07-20T21:47:04.852" v="1576" actId="26606"/>
          <ac:picMkLst>
            <pc:docMk/>
            <pc:sldMk cId="2574113972" sldId="276"/>
            <ac:picMk id="18" creationId="{39E5F3CB-7BDD-4E64-B274-CD900F08C6F3}"/>
          </ac:picMkLst>
        </pc:picChg>
      </pc:sldChg>
      <pc:sldChg chg="delSp modSp new mod">
        <pc:chgData name="Angel Stoyanov (2106796)" userId="e0da8d4a-74b4-490f-baff-c1e769f13923" providerId="ADAL" clId="{F30639DC-14F6-4FA1-83A3-6523410B1A25}" dt="2022-07-20T21:52:40.769" v="1660" actId="5793"/>
        <pc:sldMkLst>
          <pc:docMk/>
          <pc:sldMk cId="3356748993" sldId="277"/>
        </pc:sldMkLst>
        <pc:spChg chg="del">
          <ac:chgData name="Angel Stoyanov (2106796)" userId="e0da8d4a-74b4-490f-baff-c1e769f13923" providerId="ADAL" clId="{F30639DC-14F6-4FA1-83A3-6523410B1A25}" dt="2022-07-20T21:49:31.387" v="1601" actId="21"/>
          <ac:spMkLst>
            <pc:docMk/>
            <pc:sldMk cId="3356748993" sldId="277"/>
            <ac:spMk id="2" creationId="{15F9DD64-101A-3983-2230-BA6D66F57765}"/>
          </ac:spMkLst>
        </pc:spChg>
        <pc:spChg chg="mod">
          <ac:chgData name="Angel Stoyanov (2106796)" userId="e0da8d4a-74b4-490f-baff-c1e769f13923" providerId="ADAL" clId="{F30639DC-14F6-4FA1-83A3-6523410B1A25}" dt="2022-07-20T21:52:40.769" v="1660" actId="5793"/>
          <ac:spMkLst>
            <pc:docMk/>
            <pc:sldMk cId="3356748993" sldId="277"/>
            <ac:spMk id="3" creationId="{66D63523-AB10-9F93-98DF-A78C09A468E0}"/>
          </ac:spMkLst>
        </pc:spChg>
      </pc:sldChg>
      <pc:sldChg chg="modSp mod">
        <pc:chgData name="Angel Stoyanov (2106796)" userId="e0da8d4a-74b4-490f-baff-c1e769f13923" providerId="ADAL" clId="{F30639DC-14F6-4FA1-83A3-6523410B1A25}" dt="2022-07-23T10:03:46.530" v="2640" actId="20577"/>
        <pc:sldMkLst>
          <pc:docMk/>
          <pc:sldMk cId="4252334495" sldId="278"/>
        </pc:sldMkLst>
        <pc:spChg chg="mod">
          <ac:chgData name="Angel Stoyanov (2106796)" userId="e0da8d4a-74b4-490f-baff-c1e769f13923" providerId="ADAL" clId="{F30639DC-14F6-4FA1-83A3-6523410B1A25}" dt="2022-07-23T10:03:46.530" v="2640" actId="20577"/>
          <ac:spMkLst>
            <pc:docMk/>
            <pc:sldMk cId="4252334495" sldId="278"/>
            <ac:spMk id="2" creationId="{2F4D6689-FA25-8DF1-9CB1-E75722212A37}"/>
          </ac:spMkLst>
        </pc:spChg>
      </pc:sldChg>
      <pc:sldChg chg="modSp mod">
        <pc:chgData name="Angel Stoyanov (2106796)" userId="e0da8d4a-74b4-490f-baff-c1e769f13923" providerId="ADAL" clId="{F30639DC-14F6-4FA1-83A3-6523410B1A25}" dt="2022-07-23T11:11:29.285" v="3971" actId="20577"/>
        <pc:sldMkLst>
          <pc:docMk/>
          <pc:sldMk cId="3068464875" sldId="280"/>
        </pc:sldMkLst>
        <pc:spChg chg="mod">
          <ac:chgData name="Angel Stoyanov (2106796)" userId="e0da8d4a-74b4-490f-baff-c1e769f13923" providerId="ADAL" clId="{F30639DC-14F6-4FA1-83A3-6523410B1A25}" dt="2022-07-23T11:11:29.285" v="3971" actId="20577"/>
          <ac:spMkLst>
            <pc:docMk/>
            <pc:sldMk cId="3068464875" sldId="280"/>
            <ac:spMk id="3" creationId="{93C52FE8-53D7-B80F-2B2D-2EB4A5AE7E5E}"/>
          </ac:spMkLst>
        </pc:spChg>
      </pc:sldChg>
    </pc:docChg>
  </pc:docChgLst>
  <pc:docChgLst>
    <pc:chgData name="Rasheda Khanam (2109776)" userId="S::2109776@student.uwtsd.ac.uk::729b86fa-d406-4b71-a9b8-e71ee658f7db" providerId="AD" clId="Web-{E1B30C2A-F7DF-49F9-D830-6E2E6788FF27}"/>
    <pc:docChg chg="addSld delSld modSld sldOrd addMainMaster modMainMaster">
      <pc:chgData name="Rasheda Khanam (2109776)" userId="S::2109776@student.uwtsd.ac.uk::729b86fa-d406-4b71-a9b8-e71ee658f7db" providerId="AD" clId="Web-{E1B30C2A-F7DF-49F9-D830-6E2E6788FF27}" dt="2022-07-16T11:01:48.695" v="9"/>
      <pc:docMkLst>
        <pc:docMk/>
      </pc:docMkLst>
      <pc:sldChg chg="modSp del">
        <pc:chgData name="Rasheda Khanam (2109776)" userId="S::2109776@student.uwtsd.ac.uk::729b86fa-d406-4b71-a9b8-e71ee658f7db" providerId="AD" clId="Web-{E1B30C2A-F7DF-49F9-D830-6E2E6788FF27}" dt="2022-07-16T11:01:32.726" v="7"/>
        <pc:sldMkLst>
          <pc:docMk/>
          <pc:sldMk cId="2435826282" sldId="265"/>
        </pc:sldMkLst>
        <pc:picChg chg="mod">
          <ac:chgData name="Rasheda Khanam (2109776)" userId="S::2109776@student.uwtsd.ac.uk::729b86fa-d406-4b71-a9b8-e71ee658f7db" providerId="AD" clId="Web-{E1B30C2A-F7DF-49F9-D830-6E2E6788FF27}" dt="2022-07-16T10:57:05.327" v="2" actId="1076"/>
          <ac:picMkLst>
            <pc:docMk/>
            <pc:sldMk cId="2435826282" sldId="265"/>
            <ac:picMk id="5" creationId="{460A28CC-90FC-C90E-E16F-B657A8C401A9}"/>
          </ac:picMkLst>
        </pc:picChg>
        <pc:picChg chg="mod">
          <ac:chgData name="Rasheda Khanam (2109776)" userId="S::2109776@student.uwtsd.ac.uk::729b86fa-d406-4b71-a9b8-e71ee658f7db" providerId="AD" clId="Web-{E1B30C2A-F7DF-49F9-D830-6E2E6788FF27}" dt="2022-07-16T10:57:01.108" v="1" actId="1076"/>
          <ac:picMkLst>
            <pc:docMk/>
            <pc:sldMk cId="2435826282" sldId="265"/>
            <ac:picMk id="7" creationId="{029A3E7B-647A-1251-B22F-7C713B671B9D}"/>
          </ac:picMkLst>
        </pc:picChg>
      </pc:sldChg>
      <pc:sldChg chg="modSp del">
        <pc:chgData name="Rasheda Khanam (2109776)" userId="S::2109776@student.uwtsd.ac.uk::729b86fa-d406-4b71-a9b8-e71ee658f7db" providerId="AD" clId="Web-{E1B30C2A-F7DF-49F9-D830-6E2E6788FF27}" dt="2022-07-16T11:00:58.975" v="5"/>
        <pc:sldMkLst>
          <pc:docMk/>
          <pc:sldMk cId="788527527" sldId="266"/>
        </pc:sldMkLst>
        <pc:picChg chg="mod">
          <ac:chgData name="Rasheda Khanam (2109776)" userId="S::2109776@student.uwtsd.ac.uk::729b86fa-d406-4b71-a9b8-e71ee658f7db" providerId="AD" clId="Web-{E1B30C2A-F7DF-49F9-D830-6E2E6788FF27}" dt="2022-07-16T10:57:18.108" v="3" actId="1076"/>
          <ac:picMkLst>
            <pc:docMk/>
            <pc:sldMk cId="788527527" sldId="266"/>
            <ac:picMk id="5" creationId="{53C8B87A-2F29-35F1-3D57-9046CB2DA79A}"/>
          </ac:picMkLst>
        </pc:picChg>
      </pc:sldChg>
      <pc:sldChg chg="add ord">
        <pc:chgData name="Rasheda Khanam (2109776)" userId="S::2109776@student.uwtsd.ac.uk::729b86fa-d406-4b71-a9b8-e71ee658f7db" providerId="AD" clId="Web-{E1B30C2A-F7DF-49F9-D830-6E2E6788FF27}" dt="2022-07-16T11:01:48.695" v="9"/>
        <pc:sldMkLst>
          <pc:docMk/>
          <pc:sldMk cId="3842241316" sldId="267"/>
        </pc:sldMkLst>
      </pc:sldChg>
      <pc:sldChg chg="add">
        <pc:chgData name="Rasheda Khanam (2109776)" userId="S::2109776@student.uwtsd.ac.uk::729b86fa-d406-4b71-a9b8-e71ee658f7db" providerId="AD" clId="Web-{E1B30C2A-F7DF-49F9-D830-6E2E6788FF27}" dt="2022-07-16T11:01:16.491" v="6"/>
        <pc:sldMkLst>
          <pc:docMk/>
          <pc:sldMk cId="1685646101" sldId="268"/>
        </pc:sldMkLst>
      </pc:sldChg>
      <pc:sldChg chg="add">
        <pc:chgData name="Rasheda Khanam (2109776)" userId="S::2109776@student.uwtsd.ac.uk::729b86fa-d406-4b71-a9b8-e71ee658f7db" providerId="AD" clId="Web-{E1B30C2A-F7DF-49F9-D830-6E2E6788FF27}" dt="2022-07-16T11:01:42.273" v="8"/>
        <pc:sldMkLst>
          <pc:docMk/>
          <pc:sldMk cId="4208882309" sldId="269"/>
        </pc:sldMkLst>
      </pc:sldChg>
      <pc:sldMasterChg chg="add addSldLayout">
        <pc:chgData name="Rasheda Khanam (2109776)" userId="S::2109776@student.uwtsd.ac.uk::729b86fa-d406-4b71-a9b8-e71ee658f7db" providerId="AD" clId="Web-{E1B30C2A-F7DF-49F9-D830-6E2E6788FF27}" dt="2022-07-16T11:00:51.318" v="4"/>
        <pc:sldMasterMkLst>
          <pc:docMk/>
          <pc:sldMasterMk cId="0" sldId="2147483648"/>
        </pc:sldMasterMkLst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810768243" sldId="2147483649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2207990435" sldId="2147483650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1539063113" sldId="2147483651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2752252395" sldId="2147483652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541142637" sldId="2147483653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3796909419" sldId="2147483654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2359132297" sldId="2147483655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521665118" sldId="2147483656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3063002843" sldId="2147483657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238347734" sldId="2147483658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2766190398" sldId="2147483659"/>
          </pc:sldLayoutMkLst>
        </pc:sldLayoutChg>
        <pc:sldLayoutChg chg="add">
          <pc:chgData name="Rasheda Khanam (2109776)" userId="S::2109776@student.uwtsd.ac.uk::729b86fa-d406-4b71-a9b8-e71ee658f7db" providerId="AD" clId="Web-{E1B30C2A-F7DF-49F9-D830-6E2E6788FF27}" dt="2022-07-16T11:00:51.318" v="4"/>
          <pc:sldLayoutMkLst>
            <pc:docMk/>
            <pc:sldMasterMk cId="0" sldId="2147483648"/>
            <pc:sldLayoutMk cId="981079755" sldId="2147483660"/>
          </pc:sldLayoutMkLst>
        </pc:sldLayoutChg>
      </pc:sldMasterChg>
      <pc:sldMasterChg chg="replId">
        <pc:chgData name="Rasheda Khanam (2109776)" userId="S::2109776@student.uwtsd.ac.uk::729b86fa-d406-4b71-a9b8-e71ee658f7db" providerId="AD" clId="Web-{E1B30C2A-F7DF-49F9-D830-6E2E6788FF27}" dt="2022-07-16T11:00:51.318" v="4"/>
        <pc:sldMasterMkLst>
          <pc:docMk/>
          <pc:sldMasterMk cId="2457552032" sldId="2147483678"/>
        </pc:sldMasterMkLst>
      </pc:sldMasterChg>
    </pc:docChg>
  </pc:docChgLst>
  <pc:docChgLst>
    <pc:chgData name="Rasheda Khanam (2109776)" userId="S::2109776@student.uwtsd.ac.uk::729b86fa-d406-4b71-a9b8-e71ee658f7db" providerId="AD" clId="Web-{AFDB8B35-3B3F-0A32-44C9-CDFBC90EB259}"/>
    <pc:docChg chg="modSld">
      <pc:chgData name="Rasheda Khanam (2109776)" userId="S::2109776@student.uwtsd.ac.uk::729b86fa-d406-4b71-a9b8-e71ee658f7db" providerId="AD" clId="Web-{AFDB8B35-3B3F-0A32-44C9-CDFBC90EB259}" dt="2022-07-23T20:02:19.628" v="46" actId="20577"/>
      <pc:docMkLst>
        <pc:docMk/>
      </pc:docMkLst>
      <pc:sldChg chg="modSp">
        <pc:chgData name="Rasheda Khanam (2109776)" userId="S::2109776@student.uwtsd.ac.uk::729b86fa-d406-4b71-a9b8-e71ee658f7db" providerId="AD" clId="Web-{AFDB8B35-3B3F-0A32-44C9-CDFBC90EB259}" dt="2022-07-23T20:02:19.628" v="46" actId="20577"/>
        <pc:sldMkLst>
          <pc:docMk/>
          <pc:sldMk cId="106336419" sldId="263"/>
        </pc:sldMkLst>
        <pc:spChg chg="mod">
          <ac:chgData name="Rasheda Khanam (2109776)" userId="S::2109776@student.uwtsd.ac.uk::729b86fa-d406-4b71-a9b8-e71ee658f7db" providerId="AD" clId="Web-{AFDB8B35-3B3F-0A32-44C9-CDFBC90EB259}" dt="2022-07-23T20:02:19.628" v="46" actId="20577"/>
          <ac:spMkLst>
            <pc:docMk/>
            <pc:sldMk cId="106336419" sldId="263"/>
            <ac:spMk id="3" creationId="{70186D06-BD34-A4F4-B156-A253522917A6}"/>
          </ac:spMkLst>
        </pc:spChg>
      </pc:sldChg>
      <pc:sldChg chg="modSp">
        <pc:chgData name="Rasheda Khanam (2109776)" userId="S::2109776@student.uwtsd.ac.uk::729b86fa-d406-4b71-a9b8-e71ee658f7db" providerId="AD" clId="Web-{AFDB8B35-3B3F-0A32-44C9-CDFBC90EB259}" dt="2022-07-23T19:45:42.678" v="12" actId="20577"/>
        <pc:sldMkLst>
          <pc:docMk/>
          <pc:sldMk cId="3356748993" sldId="277"/>
        </pc:sldMkLst>
        <pc:spChg chg="mod">
          <ac:chgData name="Rasheda Khanam (2109776)" userId="S::2109776@student.uwtsd.ac.uk::729b86fa-d406-4b71-a9b8-e71ee658f7db" providerId="AD" clId="Web-{AFDB8B35-3B3F-0A32-44C9-CDFBC90EB259}" dt="2022-07-23T19:45:42.678" v="12" actId="20577"/>
          <ac:spMkLst>
            <pc:docMk/>
            <pc:sldMk cId="3356748993" sldId="277"/>
            <ac:spMk id="3" creationId="{66D63523-AB10-9F93-98DF-A78C09A468E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2F071A-4EB9-494F-B169-80F40DA6A00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DEB311-C1E2-4D5C-A26C-4D64C0AB7CC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Business Overview</a:t>
          </a:r>
        </a:p>
        <a:p>
          <a:pPr>
            <a:lnSpc>
              <a:spcPct val="100000"/>
            </a:lnSpc>
          </a:pPr>
          <a:r>
            <a:rPr lang="en-GB" sz="1400"/>
            <a:t>Company name Nutty Buddy</a:t>
          </a:r>
          <a:endParaRPr lang="en-US" sz="1400"/>
        </a:p>
      </dgm:t>
    </dgm:pt>
    <dgm:pt modelId="{87723954-1F74-4D3E-8203-3D66DE11F00B}" type="parTrans" cxnId="{53583013-D144-43E4-85B7-6C23175FBEC4}">
      <dgm:prSet/>
      <dgm:spPr/>
      <dgm:t>
        <a:bodyPr/>
        <a:lstStyle/>
        <a:p>
          <a:endParaRPr lang="en-US"/>
        </a:p>
      </dgm:t>
    </dgm:pt>
    <dgm:pt modelId="{68084DB0-43F4-40CF-83A6-BE82C9469B85}" type="sibTrans" cxnId="{53583013-D144-43E4-85B7-6C23175FBEC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7D8658-19F0-4F6C-B449-0CB0D3ADCB2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4CE7CB-EC5D-43FA-8FA6-320DB25A0EF1}" type="parTrans" cxnId="{2C136348-C790-4C25-B5B3-681954BB9181}">
      <dgm:prSet/>
      <dgm:spPr/>
      <dgm:t>
        <a:bodyPr/>
        <a:lstStyle/>
        <a:p>
          <a:endParaRPr lang="en-US"/>
        </a:p>
      </dgm:t>
    </dgm:pt>
    <dgm:pt modelId="{2B28379E-25ED-435B-813C-B6AB8C00C401}" type="sibTrans" cxnId="{2C136348-C790-4C25-B5B3-681954BB918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B506839-3DB7-4F05-A420-466E82E02B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Who we are and what we do?</a:t>
          </a:r>
        </a:p>
        <a:p>
          <a:pPr>
            <a:lnSpc>
              <a:spcPct val="100000"/>
            </a:lnSpc>
          </a:pPr>
          <a:r>
            <a:rPr lang="en-US" sz="1400"/>
            <a:t>Our partnership is composed by 4 qualified individuals</a:t>
          </a:r>
        </a:p>
      </dgm:t>
    </dgm:pt>
    <dgm:pt modelId="{987A03BF-503A-4A0C-9918-E8F1FC09AA2E}" type="parTrans" cxnId="{3AE0F083-E6B8-4A18-B8EB-F5016F38C64F}">
      <dgm:prSet/>
      <dgm:spPr/>
      <dgm:t>
        <a:bodyPr/>
        <a:lstStyle/>
        <a:p>
          <a:endParaRPr lang="en-US"/>
        </a:p>
      </dgm:t>
    </dgm:pt>
    <dgm:pt modelId="{30D95114-5263-487F-9F26-1064C07204F7}" type="sibTrans" cxnId="{3AE0F083-E6B8-4A18-B8EB-F5016F38C6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E4F22E4-D651-4FBE-96C7-6BD266A1743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Our Mission?</a:t>
          </a:r>
        </a:p>
        <a:p>
          <a:pPr>
            <a:lnSpc>
              <a:spcPct val="100000"/>
            </a:lnSpc>
          </a:pPr>
          <a:r>
            <a:rPr lang="en-GB" sz="1400"/>
            <a:t>To reduce the use of chemical products and increase the use of natural </a:t>
          </a:r>
          <a:r>
            <a:rPr lang="en-GB" sz="1400" err="1"/>
            <a:t>rpoducts</a:t>
          </a:r>
          <a:endParaRPr lang="en-US" sz="1400"/>
        </a:p>
      </dgm:t>
    </dgm:pt>
    <dgm:pt modelId="{DD9EAD3A-5168-4D0A-9DD1-640387D74254}" type="parTrans" cxnId="{7B380147-2C1A-464B-8473-487FE35610ED}">
      <dgm:prSet/>
      <dgm:spPr/>
      <dgm:t>
        <a:bodyPr/>
        <a:lstStyle/>
        <a:p>
          <a:endParaRPr lang="en-US"/>
        </a:p>
      </dgm:t>
    </dgm:pt>
    <dgm:pt modelId="{FB89801E-8051-4344-BC7C-EE3ED5D08AA4}" type="sibTrans" cxnId="{7B380147-2C1A-464B-8473-487FE35610E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472E21-98B1-40E5-89E0-C08EE259F19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300"/>
            <a:t>Where you can find us?</a:t>
          </a:r>
        </a:p>
        <a:p>
          <a:pPr>
            <a:lnSpc>
              <a:spcPct val="100000"/>
            </a:lnSpc>
          </a:pPr>
          <a:r>
            <a:rPr lang="en-GB" sz="1400"/>
            <a:t>Birmingham city </a:t>
          </a:r>
          <a:r>
            <a:rPr lang="en-GB" sz="1400" err="1"/>
            <a:t>Center</a:t>
          </a:r>
          <a:r>
            <a:rPr lang="en-GB" sz="1400"/>
            <a:t> </a:t>
          </a:r>
          <a:endParaRPr lang="en-US" sz="1400"/>
        </a:p>
      </dgm:t>
    </dgm:pt>
    <dgm:pt modelId="{65531160-0611-4B63-B9C7-8EE342E8DCE3}" type="parTrans" cxnId="{557ADFDE-9833-43AE-8896-DB8814F1325B}">
      <dgm:prSet/>
      <dgm:spPr/>
      <dgm:t>
        <a:bodyPr/>
        <a:lstStyle/>
        <a:p>
          <a:endParaRPr lang="en-US"/>
        </a:p>
      </dgm:t>
    </dgm:pt>
    <dgm:pt modelId="{82D3775F-FD8F-4ADC-A3DB-B1EE71BAF5FD}" type="sibTrans" cxnId="{557ADFDE-9833-43AE-8896-DB8814F132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1DE2EC-F9B5-4605-8CAF-1E94BEEDC7F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/>
            <a:t>Why to choose Nutty Buddy meals?</a:t>
          </a:r>
        </a:p>
        <a:p>
          <a:pPr>
            <a:lnSpc>
              <a:spcPct val="100000"/>
            </a:lnSpc>
          </a:pPr>
          <a:r>
            <a:rPr lang="en-GB" sz="1400"/>
            <a:t>We produce100% natural product to boost human energy </a:t>
          </a:r>
          <a:endParaRPr lang="en-US" sz="1400"/>
        </a:p>
      </dgm:t>
    </dgm:pt>
    <dgm:pt modelId="{B405E83C-5C7E-46DE-A14E-B53973771165}" type="parTrans" cxnId="{793DA701-46D3-4C6B-AF7D-58566247E23B}">
      <dgm:prSet/>
      <dgm:spPr/>
      <dgm:t>
        <a:bodyPr/>
        <a:lstStyle/>
        <a:p>
          <a:endParaRPr lang="en-US"/>
        </a:p>
      </dgm:t>
    </dgm:pt>
    <dgm:pt modelId="{B7326A2E-3C84-4528-A5DB-2FDA61D1EB3B}" type="sibTrans" cxnId="{793DA701-46D3-4C6B-AF7D-58566247E23B}">
      <dgm:prSet/>
      <dgm:spPr/>
      <dgm:t>
        <a:bodyPr/>
        <a:lstStyle/>
        <a:p>
          <a:endParaRPr lang="en-US"/>
        </a:p>
      </dgm:t>
    </dgm:pt>
    <dgm:pt modelId="{13924928-C350-4AC7-B1E0-5571914205DB}" type="pres">
      <dgm:prSet presAssocID="{E72F071A-4EB9-494F-B169-80F40DA6A007}" presName="root" presStyleCnt="0">
        <dgm:presLayoutVars>
          <dgm:dir/>
          <dgm:resizeHandles val="exact"/>
        </dgm:presLayoutVars>
      </dgm:prSet>
      <dgm:spPr/>
    </dgm:pt>
    <dgm:pt modelId="{A7534CCE-2C87-40B2-BB39-EA539DA4B8C1}" type="pres">
      <dgm:prSet presAssocID="{61DEB311-C1E2-4D5C-A26C-4D64C0AB7CCB}" presName="compNode" presStyleCnt="0"/>
      <dgm:spPr/>
    </dgm:pt>
    <dgm:pt modelId="{E2ED2DB3-A2FF-4CD7-AC78-BFC140A00DC0}" type="pres">
      <dgm:prSet presAssocID="{61DEB311-C1E2-4D5C-A26C-4D64C0AB7CCB}" presName="iconRect" presStyleLbl="node1" presStyleIdx="0" presStyleCnt="6" custLinFactNeighborX="-43013" custLinFactNeighborY="407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31C5CEB-B5BE-4061-8465-65B66B8BFB28}" type="pres">
      <dgm:prSet presAssocID="{61DEB311-C1E2-4D5C-A26C-4D64C0AB7CCB}" presName="spaceRect" presStyleCnt="0"/>
      <dgm:spPr/>
    </dgm:pt>
    <dgm:pt modelId="{4C39A671-DF4A-48E3-9044-9A774E15DFA5}" type="pres">
      <dgm:prSet presAssocID="{61DEB311-C1E2-4D5C-A26C-4D64C0AB7CCB}" presName="textRect" presStyleLbl="revTx" presStyleIdx="0" presStyleCnt="6" custLinFactNeighborX="-11180" custLinFactNeighborY="-7048">
        <dgm:presLayoutVars>
          <dgm:chMax val="1"/>
          <dgm:chPref val="1"/>
        </dgm:presLayoutVars>
      </dgm:prSet>
      <dgm:spPr/>
    </dgm:pt>
    <dgm:pt modelId="{813F08AA-2C56-4D19-AF52-1B31EFCC6901}" type="pres">
      <dgm:prSet presAssocID="{68084DB0-43F4-40CF-83A6-BE82C9469B85}" presName="sibTrans" presStyleCnt="0"/>
      <dgm:spPr/>
    </dgm:pt>
    <dgm:pt modelId="{CC070F13-8441-4661-A34A-DC062D4F0A3D}" type="pres">
      <dgm:prSet presAssocID="{337D8658-19F0-4F6C-B449-0CB0D3ADCB2B}" presName="compNode" presStyleCnt="0"/>
      <dgm:spPr/>
    </dgm:pt>
    <dgm:pt modelId="{E03E20A5-D8F9-442C-93B2-C292D906A9A0}" type="pres">
      <dgm:prSet presAssocID="{337D8658-19F0-4F6C-B449-0CB0D3ADCB2B}" presName="iconRect" presStyleLbl="node1" presStyleIdx="1" presStyleCnt="6" custLinFactNeighborX="19341" custLinFactNeighborY="550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21CEAB7-9081-4C3F-8A2F-4D986B65FFEB}" type="pres">
      <dgm:prSet presAssocID="{337D8658-19F0-4F6C-B449-0CB0D3ADCB2B}" presName="spaceRect" presStyleCnt="0"/>
      <dgm:spPr/>
    </dgm:pt>
    <dgm:pt modelId="{0424B32C-3D07-43AA-B3BC-74260B2CCBA8}" type="pres">
      <dgm:prSet presAssocID="{337D8658-19F0-4F6C-B449-0CB0D3ADCB2B}" presName="textRect" presStyleLbl="revTx" presStyleIdx="1" presStyleCnt="6">
        <dgm:presLayoutVars>
          <dgm:chMax val="1"/>
          <dgm:chPref val="1"/>
        </dgm:presLayoutVars>
      </dgm:prSet>
      <dgm:spPr/>
    </dgm:pt>
    <dgm:pt modelId="{2E60B736-BE45-41CE-BA0F-82054E95A8F9}" type="pres">
      <dgm:prSet presAssocID="{2B28379E-25ED-435B-813C-B6AB8C00C401}" presName="sibTrans" presStyleCnt="0"/>
      <dgm:spPr/>
    </dgm:pt>
    <dgm:pt modelId="{F2639E4A-1540-404E-B908-5AC4983D7A6A}" type="pres">
      <dgm:prSet presAssocID="{0B506839-3DB7-4F05-A420-466E82E02B40}" presName="compNode" presStyleCnt="0"/>
      <dgm:spPr/>
    </dgm:pt>
    <dgm:pt modelId="{5DD047BD-92B1-452C-8250-5B295CE154AF}" type="pres">
      <dgm:prSet presAssocID="{0B506839-3DB7-4F05-A420-466E82E02B40}" presName="iconRect" presStyleLbl="node1" presStyleIdx="2" presStyleCnt="6" custScaleX="107607" custScaleY="97960" custLinFactNeighborX="24162" custLinFactNeighborY="2684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FE706EB3-7DD2-4B8F-AB9E-B3F22E17670D}" type="pres">
      <dgm:prSet presAssocID="{0B506839-3DB7-4F05-A420-466E82E02B40}" presName="spaceRect" presStyleCnt="0"/>
      <dgm:spPr/>
    </dgm:pt>
    <dgm:pt modelId="{DC64AD8F-E2F9-4DF8-A108-BFE253FB02FA}" type="pres">
      <dgm:prSet presAssocID="{0B506839-3DB7-4F05-A420-466E82E02B40}" presName="textRect" presStyleLbl="revTx" presStyleIdx="2" presStyleCnt="6" custScaleY="158962" custLinFactNeighborX="25970" custLinFactNeighborY="32286">
        <dgm:presLayoutVars>
          <dgm:chMax val="1"/>
          <dgm:chPref val="1"/>
        </dgm:presLayoutVars>
      </dgm:prSet>
      <dgm:spPr/>
    </dgm:pt>
    <dgm:pt modelId="{8C8EF428-35CE-4342-8381-9F477B51D01F}" type="pres">
      <dgm:prSet presAssocID="{30D95114-5263-487F-9F26-1064C07204F7}" presName="sibTrans" presStyleCnt="0"/>
      <dgm:spPr/>
    </dgm:pt>
    <dgm:pt modelId="{55C1D290-A169-405A-B4A9-DCF31E8A0FC5}" type="pres">
      <dgm:prSet presAssocID="{EE4F22E4-D651-4FBE-96C7-6BD266A1743B}" presName="compNode" presStyleCnt="0"/>
      <dgm:spPr/>
    </dgm:pt>
    <dgm:pt modelId="{F3069CBC-AB47-40EC-998B-1C173F2D3489}" type="pres">
      <dgm:prSet presAssocID="{EE4F22E4-D651-4FBE-96C7-6BD266A1743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atellite"/>
        </a:ext>
      </dgm:extLst>
    </dgm:pt>
    <dgm:pt modelId="{67180B11-538E-4FE6-8E08-6EF6FD22737B}" type="pres">
      <dgm:prSet presAssocID="{EE4F22E4-D651-4FBE-96C7-6BD266A1743B}" presName="spaceRect" presStyleCnt="0"/>
      <dgm:spPr/>
    </dgm:pt>
    <dgm:pt modelId="{25AC3397-C534-4C7B-A09E-7381A8A9A34B}" type="pres">
      <dgm:prSet presAssocID="{EE4F22E4-D651-4FBE-96C7-6BD266A1743B}" presName="textRect" presStyleLbl="revTx" presStyleIdx="3" presStyleCnt="6" custScaleY="155190">
        <dgm:presLayoutVars>
          <dgm:chMax val="1"/>
          <dgm:chPref val="1"/>
        </dgm:presLayoutVars>
      </dgm:prSet>
      <dgm:spPr/>
    </dgm:pt>
    <dgm:pt modelId="{D9A56537-5FCE-444F-8598-4813231E52C3}" type="pres">
      <dgm:prSet presAssocID="{FB89801E-8051-4344-BC7C-EE3ED5D08AA4}" presName="sibTrans" presStyleCnt="0"/>
      <dgm:spPr/>
    </dgm:pt>
    <dgm:pt modelId="{744FD5AC-5A56-4718-8527-1F7DC9064067}" type="pres">
      <dgm:prSet presAssocID="{BA472E21-98B1-40E5-89E0-C08EE259F199}" presName="compNode" presStyleCnt="0"/>
      <dgm:spPr/>
    </dgm:pt>
    <dgm:pt modelId="{1904A7E3-C672-47B1-B126-E27463451356}" type="pres">
      <dgm:prSet presAssocID="{BA472E21-98B1-40E5-89E0-C08EE259F199}" presName="iconRect" presStyleLbl="node1" presStyleIdx="4" presStyleCnt="6" custLinFactNeighborX="38594" custLinFactNeighborY="-9670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10F0876-EB37-4B29-91CD-7A619D65BE7D}" type="pres">
      <dgm:prSet presAssocID="{BA472E21-98B1-40E5-89E0-C08EE259F199}" presName="spaceRect" presStyleCnt="0"/>
      <dgm:spPr/>
    </dgm:pt>
    <dgm:pt modelId="{1E9EA7E8-72E8-4E80-9E45-CD5FE6A75232}" type="pres">
      <dgm:prSet presAssocID="{BA472E21-98B1-40E5-89E0-C08EE259F199}" presName="textRect" presStyleLbl="revTx" presStyleIdx="4" presStyleCnt="6" custScaleY="100748" custLinFactNeighborX="15890" custLinFactNeighborY="-21927">
        <dgm:presLayoutVars>
          <dgm:chMax val="1"/>
          <dgm:chPref val="1"/>
        </dgm:presLayoutVars>
      </dgm:prSet>
      <dgm:spPr/>
    </dgm:pt>
    <dgm:pt modelId="{B3285A9D-4DA7-4EA1-85F8-1CDBE4A3A358}" type="pres">
      <dgm:prSet presAssocID="{82D3775F-FD8F-4ADC-A3DB-B1EE71BAF5FD}" presName="sibTrans" presStyleCnt="0"/>
      <dgm:spPr/>
    </dgm:pt>
    <dgm:pt modelId="{B500A07C-C214-4FAB-BAC1-484C8DC637DD}" type="pres">
      <dgm:prSet presAssocID="{161DE2EC-F9B5-4605-8CAF-1E94BEEDC7F2}" presName="compNode" presStyleCnt="0"/>
      <dgm:spPr/>
    </dgm:pt>
    <dgm:pt modelId="{E1A20377-5963-443A-AB21-C9B6A9DAC611}" type="pres">
      <dgm:prSet presAssocID="{161DE2EC-F9B5-4605-8CAF-1E94BEEDC7F2}" presName="iconRect" presStyleLbl="node1" presStyleIdx="5" presStyleCnt="6" custLinFactNeighborX="29821" custLinFactNeighborY="-409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0652934A-8E25-4B27-9640-D21A05AB31B1}" type="pres">
      <dgm:prSet presAssocID="{161DE2EC-F9B5-4605-8CAF-1E94BEEDC7F2}" presName="spaceRect" presStyleCnt="0"/>
      <dgm:spPr/>
    </dgm:pt>
    <dgm:pt modelId="{2B061A4E-0390-4949-8F4D-DDD790E14531}" type="pres">
      <dgm:prSet presAssocID="{161DE2EC-F9B5-4605-8CAF-1E94BEEDC7F2}" presName="textRect" presStyleLbl="revTx" presStyleIdx="5" presStyleCnt="6" custScaleX="105757" custScaleY="151937" custLinFactNeighborX="20673" custLinFactNeighborY="-3127">
        <dgm:presLayoutVars>
          <dgm:chMax val="1"/>
          <dgm:chPref val="1"/>
        </dgm:presLayoutVars>
      </dgm:prSet>
      <dgm:spPr/>
    </dgm:pt>
  </dgm:ptLst>
  <dgm:cxnLst>
    <dgm:cxn modelId="{793DA701-46D3-4C6B-AF7D-58566247E23B}" srcId="{E72F071A-4EB9-494F-B169-80F40DA6A007}" destId="{161DE2EC-F9B5-4605-8CAF-1E94BEEDC7F2}" srcOrd="5" destOrd="0" parTransId="{B405E83C-5C7E-46DE-A14E-B53973771165}" sibTransId="{B7326A2E-3C84-4528-A5DB-2FDA61D1EB3B}"/>
    <dgm:cxn modelId="{53583013-D144-43E4-85B7-6C23175FBEC4}" srcId="{E72F071A-4EB9-494F-B169-80F40DA6A007}" destId="{61DEB311-C1E2-4D5C-A26C-4D64C0AB7CCB}" srcOrd="0" destOrd="0" parTransId="{87723954-1F74-4D3E-8203-3D66DE11F00B}" sibTransId="{68084DB0-43F4-40CF-83A6-BE82C9469B85}"/>
    <dgm:cxn modelId="{BD97F213-9F40-455C-AE5C-C40DB9724B93}" type="presOf" srcId="{337D8658-19F0-4F6C-B449-0CB0D3ADCB2B}" destId="{0424B32C-3D07-43AA-B3BC-74260B2CCBA8}" srcOrd="0" destOrd="0" presId="urn:microsoft.com/office/officeart/2018/2/layout/IconLabelList"/>
    <dgm:cxn modelId="{85D12E2F-383C-49C2-BA98-772E9D43BC62}" type="presOf" srcId="{61DEB311-C1E2-4D5C-A26C-4D64C0AB7CCB}" destId="{4C39A671-DF4A-48E3-9044-9A774E15DFA5}" srcOrd="0" destOrd="0" presId="urn:microsoft.com/office/officeart/2018/2/layout/IconLabelList"/>
    <dgm:cxn modelId="{390E6366-CD97-4621-84DF-430A36EC0350}" type="presOf" srcId="{161DE2EC-F9B5-4605-8CAF-1E94BEEDC7F2}" destId="{2B061A4E-0390-4949-8F4D-DDD790E14531}" srcOrd="0" destOrd="0" presId="urn:microsoft.com/office/officeart/2018/2/layout/IconLabelList"/>
    <dgm:cxn modelId="{7B380147-2C1A-464B-8473-487FE35610ED}" srcId="{E72F071A-4EB9-494F-B169-80F40DA6A007}" destId="{EE4F22E4-D651-4FBE-96C7-6BD266A1743B}" srcOrd="3" destOrd="0" parTransId="{DD9EAD3A-5168-4D0A-9DD1-640387D74254}" sibTransId="{FB89801E-8051-4344-BC7C-EE3ED5D08AA4}"/>
    <dgm:cxn modelId="{2C136348-C790-4C25-B5B3-681954BB9181}" srcId="{E72F071A-4EB9-494F-B169-80F40DA6A007}" destId="{337D8658-19F0-4F6C-B449-0CB0D3ADCB2B}" srcOrd="1" destOrd="0" parTransId="{BB4CE7CB-EC5D-43FA-8FA6-320DB25A0EF1}" sibTransId="{2B28379E-25ED-435B-813C-B6AB8C00C401}"/>
    <dgm:cxn modelId="{3AE0F083-E6B8-4A18-B8EB-F5016F38C64F}" srcId="{E72F071A-4EB9-494F-B169-80F40DA6A007}" destId="{0B506839-3DB7-4F05-A420-466E82E02B40}" srcOrd="2" destOrd="0" parTransId="{987A03BF-503A-4A0C-9918-E8F1FC09AA2E}" sibTransId="{30D95114-5263-487F-9F26-1064C07204F7}"/>
    <dgm:cxn modelId="{C7D96891-3763-4F1A-AA84-631F3118BB4A}" type="presOf" srcId="{0B506839-3DB7-4F05-A420-466E82E02B40}" destId="{DC64AD8F-E2F9-4DF8-A108-BFE253FB02FA}" srcOrd="0" destOrd="0" presId="urn:microsoft.com/office/officeart/2018/2/layout/IconLabelList"/>
    <dgm:cxn modelId="{E99917AE-E112-431C-9A8C-B7D75A229588}" type="presOf" srcId="{EE4F22E4-D651-4FBE-96C7-6BD266A1743B}" destId="{25AC3397-C534-4C7B-A09E-7381A8A9A34B}" srcOrd="0" destOrd="0" presId="urn:microsoft.com/office/officeart/2018/2/layout/IconLabelList"/>
    <dgm:cxn modelId="{E46661B3-DEF1-496F-9877-8512F2CF5A8D}" type="presOf" srcId="{E72F071A-4EB9-494F-B169-80F40DA6A007}" destId="{13924928-C350-4AC7-B1E0-5571914205DB}" srcOrd="0" destOrd="0" presId="urn:microsoft.com/office/officeart/2018/2/layout/IconLabelList"/>
    <dgm:cxn modelId="{58FC77DD-511E-4107-A952-D70EC464BD3C}" type="presOf" srcId="{BA472E21-98B1-40E5-89E0-C08EE259F199}" destId="{1E9EA7E8-72E8-4E80-9E45-CD5FE6A75232}" srcOrd="0" destOrd="0" presId="urn:microsoft.com/office/officeart/2018/2/layout/IconLabelList"/>
    <dgm:cxn modelId="{557ADFDE-9833-43AE-8896-DB8814F1325B}" srcId="{E72F071A-4EB9-494F-B169-80F40DA6A007}" destId="{BA472E21-98B1-40E5-89E0-C08EE259F199}" srcOrd="4" destOrd="0" parTransId="{65531160-0611-4B63-B9C7-8EE342E8DCE3}" sibTransId="{82D3775F-FD8F-4ADC-A3DB-B1EE71BAF5FD}"/>
    <dgm:cxn modelId="{372BE80A-7EC4-4963-A4CB-23FC0E1128DD}" type="presParOf" srcId="{13924928-C350-4AC7-B1E0-5571914205DB}" destId="{A7534CCE-2C87-40B2-BB39-EA539DA4B8C1}" srcOrd="0" destOrd="0" presId="urn:microsoft.com/office/officeart/2018/2/layout/IconLabelList"/>
    <dgm:cxn modelId="{54A2E50F-1339-4C67-85CE-94B21F062587}" type="presParOf" srcId="{A7534CCE-2C87-40B2-BB39-EA539DA4B8C1}" destId="{E2ED2DB3-A2FF-4CD7-AC78-BFC140A00DC0}" srcOrd="0" destOrd="0" presId="urn:microsoft.com/office/officeart/2018/2/layout/IconLabelList"/>
    <dgm:cxn modelId="{5D955152-E141-4D5C-941A-0CCEAFF6DB80}" type="presParOf" srcId="{A7534CCE-2C87-40B2-BB39-EA539DA4B8C1}" destId="{A31C5CEB-B5BE-4061-8465-65B66B8BFB28}" srcOrd="1" destOrd="0" presId="urn:microsoft.com/office/officeart/2018/2/layout/IconLabelList"/>
    <dgm:cxn modelId="{A7AF74E0-7AC3-480E-AC4D-6AF8AEAC0F2C}" type="presParOf" srcId="{A7534CCE-2C87-40B2-BB39-EA539DA4B8C1}" destId="{4C39A671-DF4A-48E3-9044-9A774E15DFA5}" srcOrd="2" destOrd="0" presId="urn:microsoft.com/office/officeart/2018/2/layout/IconLabelList"/>
    <dgm:cxn modelId="{CBD67E16-4C30-4756-AADF-4EA96324DD1E}" type="presParOf" srcId="{13924928-C350-4AC7-B1E0-5571914205DB}" destId="{813F08AA-2C56-4D19-AF52-1B31EFCC6901}" srcOrd="1" destOrd="0" presId="urn:microsoft.com/office/officeart/2018/2/layout/IconLabelList"/>
    <dgm:cxn modelId="{CADB0DFE-E926-4061-BC68-1E838628AC3F}" type="presParOf" srcId="{13924928-C350-4AC7-B1E0-5571914205DB}" destId="{CC070F13-8441-4661-A34A-DC062D4F0A3D}" srcOrd="2" destOrd="0" presId="urn:microsoft.com/office/officeart/2018/2/layout/IconLabelList"/>
    <dgm:cxn modelId="{8652388A-2074-4AA6-BA71-C81715A16B90}" type="presParOf" srcId="{CC070F13-8441-4661-A34A-DC062D4F0A3D}" destId="{E03E20A5-D8F9-442C-93B2-C292D906A9A0}" srcOrd="0" destOrd="0" presId="urn:microsoft.com/office/officeart/2018/2/layout/IconLabelList"/>
    <dgm:cxn modelId="{C831017B-45EE-4DBC-B3EE-7ED135127CF6}" type="presParOf" srcId="{CC070F13-8441-4661-A34A-DC062D4F0A3D}" destId="{121CEAB7-9081-4C3F-8A2F-4D986B65FFEB}" srcOrd="1" destOrd="0" presId="urn:microsoft.com/office/officeart/2018/2/layout/IconLabelList"/>
    <dgm:cxn modelId="{41EDF838-9D69-4618-85BF-9520A1D3D6B2}" type="presParOf" srcId="{CC070F13-8441-4661-A34A-DC062D4F0A3D}" destId="{0424B32C-3D07-43AA-B3BC-74260B2CCBA8}" srcOrd="2" destOrd="0" presId="urn:microsoft.com/office/officeart/2018/2/layout/IconLabelList"/>
    <dgm:cxn modelId="{8AF11DC0-D7CA-4A54-A827-D31BA1F814AB}" type="presParOf" srcId="{13924928-C350-4AC7-B1E0-5571914205DB}" destId="{2E60B736-BE45-41CE-BA0F-82054E95A8F9}" srcOrd="3" destOrd="0" presId="urn:microsoft.com/office/officeart/2018/2/layout/IconLabelList"/>
    <dgm:cxn modelId="{34C30B0E-031C-4DCA-A406-501882BAB2F2}" type="presParOf" srcId="{13924928-C350-4AC7-B1E0-5571914205DB}" destId="{F2639E4A-1540-404E-B908-5AC4983D7A6A}" srcOrd="4" destOrd="0" presId="urn:microsoft.com/office/officeart/2018/2/layout/IconLabelList"/>
    <dgm:cxn modelId="{38AE5B4D-8FC3-423A-91F6-112464C41624}" type="presParOf" srcId="{F2639E4A-1540-404E-B908-5AC4983D7A6A}" destId="{5DD047BD-92B1-452C-8250-5B295CE154AF}" srcOrd="0" destOrd="0" presId="urn:microsoft.com/office/officeart/2018/2/layout/IconLabelList"/>
    <dgm:cxn modelId="{00E10672-1B8C-4EDC-9DFF-AE46760C7C9D}" type="presParOf" srcId="{F2639E4A-1540-404E-B908-5AC4983D7A6A}" destId="{FE706EB3-7DD2-4B8F-AB9E-B3F22E17670D}" srcOrd="1" destOrd="0" presId="urn:microsoft.com/office/officeart/2018/2/layout/IconLabelList"/>
    <dgm:cxn modelId="{4AFCFE19-D80A-4CF0-8029-6450B8ED568C}" type="presParOf" srcId="{F2639E4A-1540-404E-B908-5AC4983D7A6A}" destId="{DC64AD8F-E2F9-4DF8-A108-BFE253FB02FA}" srcOrd="2" destOrd="0" presId="urn:microsoft.com/office/officeart/2018/2/layout/IconLabelList"/>
    <dgm:cxn modelId="{0E975A67-1AFD-41F0-80FB-69E85E1CA47B}" type="presParOf" srcId="{13924928-C350-4AC7-B1E0-5571914205DB}" destId="{8C8EF428-35CE-4342-8381-9F477B51D01F}" srcOrd="5" destOrd="0" presId="urn:microsoft.com/office/officeart/2018/2/layout/IconLabelList"/>
    <dgm:cxn modelId="{1A045FAF-3BA1-43EA-9942-87C48642301C}" type="presParOf" srcId="{13924928-C350-4AC7-B1E0-5571914205DB}" destId="{55C1D290-A169-405A-B4A9-DCF31E8A0FC5}" srcOrd="6" destOrd="0" presId="urn:microsoft.com/office/officeart/2018/2/layout/IconLabelList"/>
    <dgm:cxn modelId="{99A2972C-6594-4D02-BBAB-A8A68074CB5B}" type="presParOf" srcId="{55C1D290-A169-405A-B4A9-DCF31E8A0FC5}" destId="{F3069CBC-AB47-40EC-998B-1C173F2D3489}" srcOrd="0" destOrd="0" presId="urn:microsoft.com/office/officeart/2018/2/layout/IconLabelList"/>
    <dgm:cxn modelId="{9FCC4E12-6A78-4A84-8101-65E7AC08FB44}" type="presParOf" srcId="{55C1D290-A169-405A-B4A9-DCF31E8A0FC5}" destId="{67180B11-538E-4FE6-8E08-6EF6FD22737B}" srcOrd="1" destOrd="0" presId="urn:microsoft.com/office/officeart/2018/2/layout/IconLabelList"/>
    <dgm:cxn modelId="{9C8B1146-F6D7-4186-86E4-B8F278E07399}" type="presParOf" srcId="{55C1D290-A169-405A-B4A9-DCF31E8A0FC5}" destId="{25AC3397-C534-4C7B-A09E-7381A8A9A34B}" srcOrd="2" destOrd="0" presId="urn:microsoft.com/office/officeart/2018/2/layout/IconLabelList"/>
    <dgm:cxn modelId="{8D05521E-6F14-41D4-B515-94BAECE17C09}" type="presParOf" srcId="{13924928-C350-4AC7-B1E0-5571914205DB}" destId="{D9A56537-5FCE-444F-8598-4813231E52C3}" srcOrd="7" destOrd="0" presId="urn:microsoft.com/office/officeart/2018/2/layout/IconLabelList"/>
    <dgm:cxn modelId="{A7B72A9F-200F-452B-9706-8D739B65C48B}" type="presParOf" srcId="{13924928-C350-4AC7-B1E0-5571914205DB}" destId="{744FD5AC-5A56-4718-8527-1F7DC9064067}" srcOrd="8" destOrd="0" presId="urn:microsoft.com/office/officeart/2018/2/layout/IconLabelList"/>
    <dgm:cxn modelId="{F5B0A108-9F40-4FE4-9806-068F92AF2006}" type="presParOf" srcId="{744FD5AC-5A56-4718-8527-1F7DC9064067}" destId="{1904A7E3-C672-47B1-B126-E27463451356}" srcOrd="0" destOrd="0" presId="urn:microsoft.com/office/officeart/2018/2/layout/IconLabelList"/>
    <dgm:cxn modelId="{82B8885C-CFF3-4F83-8504-59984AEBFFC0}" type="presParOf" srcId="{744FD5AC-5A56-4718-8527-1F7DC9064067}" destId="{E10F0876-EB37-4B29-91CD-7A619D65BE7D}" srcOrd="1" destOrd="0" presId="urn:microsoft.com/office/officeart/2018/2/layout/IconLabelList"/>
    <dgm:cxn modelId="{FB4FC181-12C6-45B4-AD10-1FC218ABB356}" type="presParOf" srcId="{744FD5AC-5A56-4718-8527-1F7DC9064067}" destId="{1E9EA7E8-72E8-4E80-9E45-CD5FE6A75232}" srcOrd="2" destOrd="0" presId="urn:microsoft.com/office/officeart/2018/2/layout/IconLabelList"/>
    <dgm:cxn modelId="{F1F5C748-E422-43F4-8F85-9F2ACD3DB01F}" type="presParOf" srcId="{13924928-C350-4AC7-B1E0-5571914205DB}" destId="{B3285A9D-4DA7-4EA1-85F8-1CDBE4A3A358}" srcOrd="9" destOrd="0" presId="urn:microsoft.com/office/officeart/2018/2/layout/IconLabelList"/>
    <dgm:cxn modelId="{89412F65-FC28-44EF-9E82-3B21619DE7DC}" type="presParOf" srcId="{13924928-C350-4AC7-B1E0-5571914205DB}" destId="{B500A07C-C214-4FAB-BAC1-484C8DC637DD}" srcOrd="10" destOrd="0" presId="urn:microsoft.com/office/officeart/2018/2/layout/IconLabelList"/>
    <dgm:cxn modelId="{DECFAF62-D1F3-4511-939C-1F48DBA103AD}" type="presParOf" srcId="{B500A07C-C214-4FAB-BAC1-484C8DC637DD}" destId="{E1A20377-5963-443A-AB21-C9B6A9DAC611}" srcOrd="0" destOrd="0" presId="urn:microsoft.com/office/officeart/2018/2/layout/IconLabelList"/>
    <dgm:cxn modelId="{6CA5ED83-14C6-47FA-AF45-74951921DF41}" type="presParOf" srcId="{B500A07C-C214-4FAB-BAC1-484C8DC637DD}" destId="{0652934A-8E25-4B27-9640-D21A05AB31B1}" srcOrd="1" destOrd="0" presId="urn:microsoft.com/office/officeart/2018/2/layout/IconLabelList"/>
    <dgm:cxn modelId="{B70E3BE2-FAAA-4CC5-884E-7AB89EEA8BE7}" type="presParOf" srcId="{B500A07C-C214-4FAB-BAC1-484C8DC637DD}" destId="{2B061A4E-0390-4949-8F4D-DDD790E1453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ED2DB3-A2FF-4CD7-AC78-BFC140A00DC0}">
      <dsp:nvSpPr>
        <dsp:cNvPr id="0" name=""/>
        <dsp:cNvSpPr/>
      </dsp:nvSpPr>
      <dsp:spPr>
        <a:xfrm>
          <a:off x="675395" y="410422"/>
          <a:ext cx="719033" cy="7190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9A671-DF4A-48E3-9044-9A774E15DFA5}">
      <dsp:nvSpPr>
        <dsp:cNvPr id="0" name=""/>
        <dsp:cNvSpPr/>
      </dsp:nvSpPr>
      <dsp:spPr>
        <a:xfrm>
          <a:off x="366623" y="1366384"/>
          <a:ext cx="1597851" cy="1050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Business Overview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Company name Nutty Buddy</a:t>
          </a:r>
          <a:endParaRPr lang="en-US" sz="1400" kern="1200"/>
        </a:p>
      </dsp:txBody>
      <dsp:txXfrm>
        <a:off x="366623" y="1366384"/>
        <a:ext cx="1597851" cy="1050462"/>
      </dsp:txXfrm>
    </dsp:sp>
    <dsp:sp modelId="{E03E20A5-D8F9-442C-93B2-C292D906A9A0}">
      <dsp:nvSpPr>
        <dsp:cNvPr id="0" name=""/>
        <dsp:cNvSpPr/>
      </dsp:nvSpPr>
      <dsp:spPr>
        <a:xfrm>
          <a:off x="3001216" y="420711"/>
          <a:ext cx="719033" cy="7190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4B32C-3D07-43AA-B3BC-74260B2CCBA8}">
      <dsp:nvSpPr>
        <dsp:cNvPr id="0" name=""/>
        <dsp:cNvSpPr/>
      </dsp:nvSpPr>
      <dsp:spPr>
        <a:xfrm>
          <a:off x="2422739" y="1440421"/>
          <a:ext cx="1597851" cy="1050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2422739" y="1440421"/>
        <a:ext cx="1597851" cy="1050462"/>
      </dsp:txXfrm>
    </dsp:sp>
    <dsp:sp modelId="{5DD047BD-92B1-452C-8250-5B295CE154AF}">
      <dsp:nvSpPr>
        <dsp:cNvPr id="0" name=""/>
        <dsp:cNvSpPr/>
      </dsp:nvSpPr>
      <dsp:spPr>
        <a:xfrm>
          <a:off x="4886008" y="426284"/>
          <a:ext cx="773730" cy="6899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4AD8F-E2F9-4DF8-A108-BFE253FB02FA}">
      <dsp:nvSpPr>
        <dsp:cNvPr id="0" name=""/>
        <dsp:cNvSpPr/>
      </dsp:nvSpPr>
      <dsp:spPr>
        <a:xfrm>
          <a:off x="4715176" y="1304117"/>
          <a:ext cx="1597851" cy="1669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Who we are and what we do?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Our partnership is composed by 4 qualified individuals</a:t>
          </a:r>
        </a:p>
      </dsp:txBody>
      <dsp:txXfrm>
        <a:off x="4715176" y="1304117"/>
        <a:ext cx="1597851" cy="1669836"/>
      </dsp:txXfrm>
    </dsp:sp>
    <dsp:sp modelId="{F3069CBC-AB47-40EC-998B-1C173F2D3489}">
      <dsp:nvSpPr>
        <dsp:cNvPr id="0" name=""/>
        <dsp:cNvSpPr/>
      </dsp:nvSpPr>
      <dsp:spPr>
        <a:xfrm>
          <a:off x="938678" y="3034263"/>
          <a:ext cx="719033" cy="7190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C3397-C534-4C7B-A09E-7381A8A9A34B}">
      <dsp:nvSpPr>
        <dsp:cNvPr id="0" name=""/>
        <dsp:cNvSpPr/>
      </dsp:nvSpPr>
      <dsp:spPr>
        <a:xfrm>
          <a:off x="499269" y="3803688"/>
          <a:ext cx="1597851" cy="1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Our Mission?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 reduce the use of chemical products and increase the use of natural </a:t>
          </a:r>
          <a:r>
            <a:rPr lang="en-GB" sz="1400" kern="1200" err="1"/>
            <a:t>rpoducts</a:t>
          </a:r>
          <a:endParaRPr lang="en-US" sz="1400" kern="1200"/>
        </a:p>
      </dsp:txBody>
      <dsp:txXfrm>
        <a:off x="499269" y="3803688"/>
        <a:ext cx="1597851" cy="1630212"/>
      </dsp:txXfrm>
    </dsp:sp>
    <dsp:sp modelId="{1904A7E3-C672-47B1-B126-E27463451356}">
      <dsp:nvSpPr>
        <dsp:cNvPr id="0" name=""/>
        <dsp:cNvSpPr/>
      </dsp:nvSpPr>
      <dsp:spPr>
        <a:xfrm>
          <a:off x="3093657" y="3107706"/>
          <a:ext cx="719033" cy="7190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9EA7E8-72E8-4E80-9E45-CD5FE6A75232}">
      <dsp:nvSpPr>
        <dsp:cNvPr id="0" name=""/>
        <dsp:cNvSpPr/>
      </dsp:nvSpPr>
      <dsp:spPr>
        <a:xfrm>
          <a:off x="2630643" y="4002273"/>
          <a:ext cx="1597851" cy="1058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Where you can find us?</a:t>
          </a:r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Birmingham city </a:t>
          </a:r>
          <a:r>
            <a:rPr lang="en-GB" sz="1400" kern="1200" err="1"/>
            <a:t>Center</a:t>
          </a:r>
          <a:r>
            <a:rPr lang="en-GB" sz="1400" kern="1200"/>
            <a:t> </a:t>
          </a:r>
          <a:endParaRPr lang="en-US" sz="1400" kern="1200"/>
        </a:p>
      </dsp:txBody>
      <dsp:txXfrm>
        <a:off x="2630643" y="4002273"/>
        <a:ext cx="1597851" cy="1058320"/>
      </dsp:txXfrm>
    </dsp:sp>
    <dsp:sp modelId="{E1A20377-5963-443A-AB21-C9B6A9DAC611}">
      <dsp:nvSpPr>
        <dsp:cNvPr id="0" name=""/>
        <dsp:cNvSpPr/>
      </dsp:nvSpPr>
      <dsp:spPr>
        <a:xfrm>
          <a:off x="4954046" y="3013340"/>
          <a:ext cx="719033" cy="71903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61A4E-0390-4949-8F4D-DDD790E14531}">
      <dsp:nvSpPr>
        <dsp:cNvPr id="0" name=""/>
        <dsp:cNvSpPr/>
      </dsp:nvSpPr>
      <dsp:spPr>
        <a:xfrm>
          <a:off x="4584544" y="3796469"/>
          <a:ext cx="1689839" cy="1596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Why to choose Nutty Buddy meals?</a:t>
          </a:r>
        </a:p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 produce100% natural product to boost human energy </a:t>
          </a:r>
          <a:endParaRPr lang="en-US" sz="1400" kern="1200"/>
        </a:p>
      </dsp:txBody>
      <dsp:txXfrm>
        <a:off x="4584544" y="3796469"/>
        <a:ext cx="1689839" cy="15960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837252-C595-4123-82A8-2DD0C98434D7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94557E-F601-4104-901B-0C3645056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905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94557E-F601-4104-901B-0C36450568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4564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94557E-F601-4104-901B-0C36450568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52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758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516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81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809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5175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72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9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101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81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982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2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419517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3930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0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818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4464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487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50486B-3D03-4E36-A0E8-0AC9A415FE5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3F13C7-C9BC-4718-9AFB-CE03CB96C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5520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bin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ngall.com/running-people-png" TargetMode="External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ngall.com/digital-marketing-pn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target-market" TargetMode="External"/><Relationship Id="rId2" Type="http://schemas.openxmlformats.org/officeDocument/2006/relationships/hyperlink" Target="https://articles.bplans.com/8-quotes-to-motivate-you-to-make-a-plan-and-%20%20%20%20%20stick-to-it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rowthink.com/businessplan/help-center/business-plan-layout-how-design-your-plan" TargetMode="External"/><Relationship Id="rId4" Type="http://schemas.openxmlformats.org/officeDocument/2006/relationships/hyperlink" Target="https://business.gov.au/marketing/identify-your-target-market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9064-D8D3-24E8-14AC-953947FBC9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8165" y="1084537"/>
            <a:ext cx="6132990" cy="1825096"/>
          </a:xfrm>
        </p:spPr>
        <p:txBody>
          <a:bodyPr>
            <a:normAutofit/>
          </a:bodyPr>
          <a:lstStyle/>
          <a:p>
            <a:r>
              <a:rPr lang="en-GB"/>
              <a:t>Nutty Buddy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86EF4D-DAAE-231C-307B-6C768BDF8D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96" b="6285"/>
          <a:stretch/>
        </p:blipFill>
        <p:spPr>
          <a:xfrm>
            <a:off x="1" y="1654630"/>
            <a:ext cx="4798500" cy="251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02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E0296-5CEC-CBE0-071E-3251B3C631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5077" y="3642607"/>
            <a:ext cx="9448800" cy="870857"/>
          </a:xfrm>
        </p:spPr>
        <p:txBody>
          <a:bodyPr>
            <a:normAutofit fontScale="90000"/>
          </a:bodyPr>
          <a:lstStyle/>
          <a:p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/>
                <a:cs typeface="Arial"/>
              </a:rPr>
              <a:t>                                 group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5E84DB-F622-55A1-07B6-FB6E18D7CC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6020" y="1004430"/>
            <a:ext cx="11723914" cy="5424713"/>
          </a:xfrm>
        </p:spPr>
        <p:txBody>
          <a:bodyPr>
            <a:no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Program: Certificate in Higher Education Skills for the Workplace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Writing Module: Managing Enterprise in the 21st Century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Module Code: BMSW 4006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Student names: Angel Stoyanov     2106796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Adriana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Grigore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2024754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Sergiu Ungureanu 2108198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</a:rPr>
              <a:t>Rasheda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Khanam 2109776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           Lecturer Name: Olu Adegbite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AD7D4C-2B83-3718-22D5-97166FB1E2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1674" y="4710223"/>
            <a:ext cx="4560325" cy="2147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3222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DB52C98C-D353-E0F0-24BB-382468D53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0641" y="423424"/>
            <a:ext cx="8610600" cy="1293028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accent2">
                    <a:lumMod val="75000"/>
                  </a:schemeClr>
                </a:solidFill>
                <a:latin typeface="Arial"/>
                <a:cs typeface="Arial"/>
              </a:rPr>
              <a:t>Table of content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604DFE-3AC3-8ED4-C745-EBE1BC60F8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4258" y="1419196"/>
            <a:ext cx="5334000" cy="402412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8000">
                <a:latin typeface="Arial"/>
                <a:ea typeface="Calibri" panose="020F0502020204030204" pitchFamily="34" charset="0"/>
                <a:cs typeface="Times New Roman"/>
              </a:rPr>
              <a:t>                                         </a:t>
            </a:r>
            <a:endParaRPr lang="en-GB" sz="8000">
              <a:effectLst/>
              <a:latin typeface="Calibri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80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Executive </a:t>
            </a: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summery</a:t>
            </a:r>
            <a:endParaRPr lang="en-GB" sz="96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Business Overview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 Product and </a:t>
            </a: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Services</a:t>
            </a:r>
            <a:endParaRPr lang="en-GB" sz="96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Market audit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Competitors</a:t>
            </a:r>
            <a:endParaRPr lang="en-GB" sz="9600">
              <a:latin typeface="Arial"/>
              <a:ea typeface="Calibri" panose="020F0502020204030204" pitchFamily="34" charset="0"/>
              <a:cs typeface="Times New Roman"/>
            </a:endParaRPr>
          </a:p>
          <a:p>
            <a:pPr marL="196850"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SWOT Analysis</a:t>
            </a:r>
            <a:endParaRPr lang="en-GB" sz="960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PESTLE Analysis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6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9600">
                <a:effectLst/>
                <a:latin typeface="Arial"/>
                <a:ea typeface="Calibri" panose="020F0502020204030204" pitchFamily="34" charset="0"/>
                <a:cs typeface="Times New Roman"/>
              </a:rPr>
              <a:t>Target Market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6EB0AB-7EF7-9AA0-D372-75033C2CE3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56717" y="1960868"/>
            <a:ext cx="5334000" cy="402412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Marketing Plan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Management Team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Financial Plan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Cashflow</a:t>
            </a:r>
            <a:endParaRPr lang="en-GB" sz="2400"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Forecast</a:t>
            </a:r>
            <a:endParaRPr lang="en-GB" sz="240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Profit </a:t>
            </a:r>
            <a:endParaRPr lang="en-GB" sz="2400"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2400">
                <a:effectLst/>
                <a:latin typeface="Arial"/>
                <a:ea typeface="Calibri" panose="020F0502020204030204" pitchFamily="34" charset="0"/>
                <a:cs typeface="Times New Roman"/>
              </a:rPr>
              <a:t>References</a:t>
            </a:r>
            <a:endParaRPr lang="en-GB" sz="2400"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50751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27134-0052-6492-80A9-9D00219AD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730500" y="778847"/>
            <a:ext cx="8610600" cy="1293028"/>
          </a:xfrm>
        </p:spPr>
        <p:txBody>
          <a:bodyPr/>
          <a:lstStyle/>
          <a:p>
            <a:r>
              <a:rPr lang="en-GB"/>
              <a:t>Executive summery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44A3C-1F90-BA23-B7C8-57E8A0F8B1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" y="2194559"/>
            <a:ext cx="7102548" cy="402412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Nutty Buddy is a business company that uses 100% natural products such as Almond, Cashew, Himalayan salt and Macadamia. Has been created to bring healthy fats to the all age groups including athletic/gym industry. Our natural products provide the body with necessary protein and minerals when consumed within the necessary quantities.</a:t>
            </a:r>
          </a:p>
          <a:p>
            <a:r>
              <a:rPr lang="en-GB"/>
              <a:t>Nutty Buddy is a new business corporate created from four person partnerships Angel, Adriana, </a:t>
            </a:r>
            <a:r>
              <a:rPr lang="en-GB" err="1"/>
              <a:t>Rasheda</a:t>
            </a:r>
            <a:r>
              <a:rPr lang="en-GB"/>
              <a:t> and Sergiu with intention to grow all over the world with first year profit forecast of £82,500. The profit forecast came thanks to our marketing strategy and experience that we used and it has been explained in the next slides. 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2E1AB67-C922-C3CE-DEB8-B9F372184F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8350" y="2194559"/>
            <a:ext cx="952500" cy="952500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9FAC4A5-B975-304B-E5BD-F02BC9272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2690" y="76200"/>
            <a:ext cx="49893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094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80866E3-D41B-FBB4-6FBF-47BE940A5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7182" y="1368411"/>
            <a:ext cx="4870155" cy="3097263"/>
          </a:xfrm>
          <a:prstGeom prst="rect">
            <a:avLst/>
          </a:prstGeom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CAA2B81-CBC3-DA78-8526-06531CB9EF1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679554262"/>
              </p:ext>
            </p:extLst>
          </p:nvPr>
        </p:nvGraphicFramePr>
        <p:xfrm>
          <a:off x="303852" y="804122"/>
          <a:ext cx="6443330" cy="5671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B2ED1E8-3629-6722-B8E4-5754CD009F23}"/>
              </a:ext>
            </a:extLst>
          </p:cNvPr>
          <p:cNvSpPr txBox="1"/>
          <p:nvPr/>
        </p:nvSpPr>
        <p:spPr>
          <a:xfrm>
            <a:off x="6747182" y="5369441"/>
            <a:ext cx="5685823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Natural products with higher content of unsaturated fatty acids are more vulnerable of oxidative breakdown (Nadeem et al, 2013)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0EF8A2-B75E-89C4-1585-80BE4854ACB9}"/>
              </a:ext>
            </a:extLst>
          </p:cNvPr>
          <p:cNvSpPr txBox="1"/>
          <p:nvPr/>
        </p:nvSpPr>
        <p:spPr>
          <a:xfrm>
            <a:off x="3227806" y="2044005"/>
            <a:ext cx="108452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/>
              <a:t>Our Vision</a:t>
            </a:r>
          </a:p>
          <a:p>
            <a:r>
              <a:rPr lang="en-GB" sz="1400"/>
              <a:t>Provide naturals products to bring joy  </a:t>
            </a:r>
          </a:p>
        </p:txBody>
      </p:sp>
    </p:spTree>
    <p:extLst>
      <p:ext uri="{BB962C8B-B14F-4D97-AF65-F5344CB8AC3E}">
        <p14:creationId xmlns:p14="http://schemas.microsoft.com/office/powerpoint/2010/main" val="3176143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60" y="764373"/>
            <a:ext cx="6832600" cy="1293028"/>
          </a:xfrm>
        </p:spPr>
        <p:txBody>
          <a:bodyPr>
            <a:normAutofit/>
          </a:bodyPr>
          <a:lstStyle/>
          <a:p>
            <a:r>
              <a:rPr lang="en-GB">
                <a:latin typeface="Sitka Heading"/>
              </a:rPr>
              <a:t>Product and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1793508"/>
            <a:ext cx="6832600" cy="4425177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 sz="2600"/>
              <a:t>Almond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Almonds include calcium and phosphorus, which strengthen bones and prevent fractures.</a:t>
            </a:r>
            <a:endParaRPr lang="en-US" i="1">
              <a:ea typeface="+mn-lt"/>
              <a:cs typeface="+mn-lt"/>
            </a:endParaRPr>
          </a:p>
          <a:p>
            <a:r>
              <a:rPr lang="en-GB" sz="2600"/>
              <a:t>Cashew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Fiber, protein, and healthful fats are all abundant in cashews. They also include a range of vitamins, minerals, and advantageous plant components that safeguard the body.</a:t>
            </a:r>
          </a:p>
          <a:p>
            <a:r>
              <a:rPr lang="en-GB" sz="2600"/>
              <a:t>Macadamia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They may aid in losing weight, enhancing gut health, and preventing diabetes, metabolic syndrome, and heart disease.</a:t>
            </a:r>
          </a:p>
          <a:p>
            <a:r>
              <a:rPr lang="en-GB" sz="2600"/>
              <a:t>Himalayan Salt</a:t>
            </a:r>
            <a:r>
              <a:rPr lang="en-GB"/>
              <a:t> - </a:t>
            </a:r>
            <a:r>
              <a:rPr lang="en-GB" i="1">
                <a:ea typeface="+mn-lt"/>
                <a:cs typeface="+mn-lt"/>
              </a:rPr>
              <a:t>More than 80 minerals and components, including calcium, iron, and potassium, are present in Himalayan salt.</a:t>
            </a:r>
            <a:endParaRPr lang="en-GB" i="1"/>
          </a:p>
          <a:p>
            <a:endParaRPr lang="en-GB"/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Vegan friendly,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Keto-friendly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 - PALEO friendly </a:t>
            </a:r>
          </a:p>
          <a:p>
            <a:pPr marL="0" indent="0">
              <a:buNone/>
            </a:pPr>
            <a:r>
              <a:rPr lang="en-GB" sz="2900">
                <a:ea typeface="+mn-lt"/>
                <a:cs typeface="+mn-lt"/>
              </a:rPr>
              <a:t> - Gluten-free</a:t>
            </a:r>
            <a:endParaRPr lang="en-GB" sz="2900"/>
          </a:p>
          <a:p>
            <a:pPr marL="0" indent="0">
              <a:buNone/>
            </a:pP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‘’The best business plans are straightforward documents that spell out the who, what, where why and how much’’</a:t>
            </a:r>
          </a:p>
          <a:p>
            <a:pPr>
              <a:buNone/>
            </a:pPr>
            <a:r>
              <a:rPr lang="en-GB" i="1">
                <a:ea typeface="+mn-lt"/>
                <a:cs typeface="+mn-lt"/>
              </a:rPr>
              <a:t>                                                                                         </a:t>
            </a:r>
            <a:r>
              <a:rPr lang="en-GB">
                <a:ea typeface="+mn-lt"/>
                <a:cs typeface="+mn-lt"/>
              </a:rPr>
              <a:t>   (Grow Think, 2022)</a:t>
            </a:r>
          </a:p>
          <a:p>
            <a:pPr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F4E87-9DB2-081F-1526-8BE3F4DEA0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550" r="9392"/>
          <a:stretch/>
        </p:blipFill>
        <p:spPr>
          <a:xfrm>
            <a:off x="7861238" y="933693"/>
            <a:ext cx="3644962" cy="2377440"/>
          </a:xfrm>
          <a:prstGeom prst="rect">
            <a:avLst/>
          </a:prstGeom>
        </p:spPr>
      </p:pic>
      <p:pic>
        <p:nvPicPr>
          <p:cNvPr id="5" name="Picture 5" descr="A picture containing plate, indoor&#10;&#10;Description automatically generated">
            <a:extLst>
              <a:ext uri="{FF2B5EF4-FFF2-40B4-BE49-F238E27FC236}">
                <a16:creationId xmlns:a16="http://schemas.microsoft.com/office/drawing/2014/main" id="{AEC7A7A3-B737-D1E4-48A0-2D2087761B4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9902" r="3" b="26562"/>
          <a:stretch/>
        </p:blipFill>
        <p:spPr>
          <a:xfrm>
            <a:off x="7861238" y="3588301"/>
            <a:ext cx="3644962" cy="2377440"/>
          </a:xfrm>
          <a:prstGeom prst="rect">
            <a:avLst/>
          </a:prstGeom>
        </p:spPr>
      </p:pic>
      <p:pic>
        <p:nvPicPr>
          <p:cNvPr id="6" name="Picture 7" descr="Map&#10;&#10;Description automatically generated">
            <a:extLst>
              <a:ext uri="{FF2B5EF4-FFF2-40B4-BE49-F238E27FC236}">
                <a16:creationId xmlns:a16="http://schemas.microsoft.com/office/drawing/2014/main" id="{927C1DD0-A37C-490B-900A-6CBB8A828A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482192" y="3588301"/>
            <a:ext cx="1179096" cy="16837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07C16A7-C6F8-3E87-A0AB-5D0007DAC17D}"/>
              </a:ext>
            </a:extLst>
          </p:cNvPr>
          <p:cNvSpPr txBox="1"/>
          <p:nvPr/>
        </p:nvSpPr>
        <p:spPr>
          <a:xfrm>
            <a:off x="3278841" y="5748244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481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759" y="764373"/>
            <a:ext cx="6257291" cy="1293028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 Market audit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760" y="2194560"/>
            <a:ext cx="6415440" cy="40241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900"/>
              </a:spcBef>
              <a:buFont typeface="Wingdings,Sans-Serif"/>
              <a:buChar char="Ø"/>
            </a:pPr>
            <a:r>
              <a:rPr lang="en-GB" b="1">
                <a:latin typeface="Arial"/>
                <a:cs typeface="Arial"/>
              </a:rPr>
              <a:t>Entering and expanding exist market to increase competitive and ineffective economic. </a:t>
            </a:r>
            <a:endParaRPr lang="en-US">
              <a:latin typeface="Arial"/>
              <a:ea typeface="+mn-lt"/>
              <a:cs typeface="+mn-lt"/>
            </a:endParaRPr>
          </a:p>
          <a:p>
            <a:pPr>
              <a:spcBef>
                <a:spcPts val="900"/>
              </a:spcBef>
              <a:buFont typeface="Wingdings,Sans-Serif"/>
              <a:buChar char="Ø"/>
            </a:pPr>
            <a:endParaRPr lang="en-GB">
              <a:latin typeface="Arial"/>
              <a:ea typeface="+mn-lt"/>
              <a:cs typeface="+mn-lt"/>
            </a:endParaRPr>
          </a:p>
          <a:p>
            <a:pPr>
              <a:spcBef>
                <a:spcPts val="900"/>
              </a:spcBef>
              <a:buFont typeface="Wingdings,Sans-Serif"/>
              <a:buChar char="Ø"/>
            </a:pPr>
            <a:r>
              <a:rPr lang="en-GB" b="1">
                <a:latin typeface="Arial"/>
                <a:cs typeface="Arial"/>
              </a:rPr>
              <a:t>Creating entirely new market by offering innovation products which presents profit opportunity to others. </a:t>
            </a:r>
            <a:endParaRPr lang="en-US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900"/>
              </a:spcBef>
              <a:buNone/>
            </a:pPr>
            <a:r>
              <a:rPr lang="en-GB">
                <a:latin typeface="Arial"/>
                <a:cs typeface="Arial"/>
              </a:rPr>
              <a:t>                                                                    </a:t>
            </a:r>
          </a:p>
          <a:p>
            <a:pPr marL="0" indent="0">
              <a:spcBef>
                <a:spcPts val="900"/>
              </a:spcBef>
              <a:buNone/>
            </a:pPr>
            <a:r>
              <a:rPr lang="en-GB">
                <a:latin typeface="Arial"/>
                <a:cs typeface="Arial"/>
              </a:rPr>
              <a:t>(</a:t>
            </a:r>
            <a:r>
              <a:rPr lang="en-GB" err="1">
                <a:latin typeface="Arial"/>
                <a:cs typeface="Arial"/>
              </a:rPr>
              <a:t>Minniti</a:t>
            </a:r>
            <a:r>
              <a:rPr lang="en-GB">
                <a:latin typeface="Arial"/>
                <a:cs typeface="Arial"/>
              </a:rPr>
              <a:t> and Bygrave,2004; Autio,2007).</a:t>
            </a:r>
            <a:endParaRPr lang="en-GB"/>
          </a:p>
          <a:p>
            <a:endParaRPr lang="en-GB"/>
          </a:p>
        </p:txBody>
      </p:sp>
      <p:sp useBgFill="1">
        <p:nvSpPr>
          <p:cNvPr id="11" name="Rectangle 8">
            <a:extLst>
              <a:ext uri="{FF2B5EF4-FFF2-40B4-BE49-F238E27FC236}">
                <a16:creationId xmlns:a16="http://schemas.microsoft.com/office/drawing/2014/main" id="{E2E0C929-96C6-41B1-A001-566036DF0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8740" y="0"/>
            <a:ext cx="500325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4" descr="Office building overlayed with stock market graphs">
            <a:extLst>
              <a:ext uri="{FF2B5EF4-FFF2-40B4-BE49-F238E27FC236}">
                <a16:creationId xmlns:a16="http://schemas.microsoft.com/office/drawing/2014/main" id="{864C6B73-3447-99A9-BE7E-7A998F96F65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725" r="7934" b="9"/>
          <a:stretch/>
        </p:blipFill>
        <p:spPr>
          <a:xfrm>
            <a:off x="7519416" y="10"/>
            <a:ext cx="4672584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464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8" name="Rectangle 29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9" name="Picture 31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>
            <a:normAutofit/>
          </a:bodyPr>
          <a:lstStyle/>
          <a:p>
            <a:pPr algn="l"/>
            <a:r>
              <a:rPr lang="en-GB" sz="3600" b="1">
                <a:solidFill>
                  <a:schemeClr val="bg1"/>
                </a:solidFill>
                <a:latin typeface="Arial"/>
                <a:cs typeface="Arial"/>
              </a:rPr>
              <a:t>SWOT Analysis</a:t>
            </a:r>
            <a:endParaRPr lang="en-US" sz="3600">
              <a:solidFill>
                <a:schemeClr val="bg1"/>
              </a:solidFill>
            </a:endParaRPr>
          </a:p>
        </p:txBody>
      </p:sp>
      <p:pic>
        <p:nvPicPr>
          <p:cNvPr id="40" name="Picture 33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821774"/>
            <a:ext cx="3687417" cy="314832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900"/>
              </a:spcBef>
              <a:buNone/>
            </a:pPr>
            <a:endParaRPr lang="en-GB" sz="1600" b="1">
              <a:solidFill>
                <a:schemeClr val="bg1"/>
              </a:solidFill>
              <a:latin typeface="Arial"/>
              <a:ea typeface="+mn-lt"/>
              <a:cs typeface="Arial"/>
            </a:endParaRPr>
          </a:p>
          <a:p>
            <a:endParaRPr lang="en-GB" sz="1600">
              <a:solidFill>
                <a:schemeClr val="bg1"/>
              </a:solidFill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DE42C04-F9BF-C830-CD5D-FAD65C8BBF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9948" y="643467"/>
            <a:ext cx="6896942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9858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0">
            <a:extLst>
              <a:ext uri="{FF2B5EF4-FFF2-40B4-BE49-F238E27FC236}">
                <a16:creationId xmlns:a16="http://schemas.microsoft.com/office/drawing/2014/main" id="{CD94F7C0-1344-4B3C-AFCB-E7F006BB5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2">
            <a:extLst>
              <a:ext uri="{FF2B5EF4-FFF2-40B4-BE49-F238E27FC236}">
                <a16:creationId xmlns:a16="http://schemas.microsoft.com/office/drawing/2014/main" id="{4EC584A2-4215-4DB8-AE1F-E3768D77E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4D6689-FA25-8DF1-9CB1-E75722212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5384" y="-658986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 b="1" err="1">
                <a:solidFill>
                  <a:schemeClr val="accent4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PESTEl</a:t>
            </a:r>
            <a:r>
              <a:rPr lang="en-GB" sz="3200" b="1">
                <a:solidFill>
                  <a:schemeClr val="accent4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 Analysis</a:t>
            </a:r>
            <a:endParaRPr lang="en-US" sz="32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52FE8-53D7-B80F-2B2D-2EB4A5AE7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900"/>
              </a:spcBef>
              <a:buNone/>
            </a:pPr>
            <a:endParaRPr lang="en-GB" sz="1600" b="1">
              <a:latin typeface="Arial"/>
              <a:cs typeface="Arial"/>
            </a:endParaRPr>
          </a:p>
          <a:p>
            <a:endParaRPr lang="en-GB" sz="1600"/>
          </a:p>
        </p:txBody>
      </p:sp>
      <p:pic>
        <p:nvPicPr>
          <p:cNvPr id="4" name="Picture 4" descr="Timeline&#10;&#10;Description automatically generated">
            <a:extLst>
              <a:ext uri="{FF2B5EF4-FFF2-40B4-BE49-F238E27FC236}">
                <a16:creationId xmlns:a16="http://schemas.microsoft.com/office/drawing/2014/main" id="{FA7D14A3-F52E-EFED-C317-9E3B9F0D1F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778" y="1227414"/>
            <a:ext cx="10449463" cy="528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23344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A392F-B6FE-356D-B0BF-B7FE8905A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0436" y="478410"/>
            <a:ext cx="5858541" cy="26156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cap="none"/>
              <a:t>Target market can be defined as the group of people that a company wants to sell their products or services(Linkedin.com, 2019)</a:t>
            </a:r>
            <a:r>
              <a:rPr lang="en-US" sz="3200" cap="none"/>
              <a:t>.</a:t>
            </a:r>
          </a:p>
        </p:txBody>
      </p:sp>
      <p:pic>
        <p:nvPicPr>
          <p:cNvPr id="5" name="Content Placeholder 4" descr="A picture containing LEGO, toy, colorful&#10;&#10;Description automatically generated">
            <a:extLst>
              <a:ext uri="{FF2B5EF4-FFF2-40B4-BE49-F238E27FC236}">
                <a16:creationId xmlns:a16="http://schemas.microsoft.com/office/drawing/2014/main" id="{1AB53FAC-059B-2E86-7750-2BBC6FCC6D3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685800" y="2202868"/>
            <a:ext cx="5334000" cy="4006426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E4E9ED-99BB-1FFF-3740-C4564706F2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7892" y="3429000"/>
            <a:ext cx="5334000" cy="4024125"/>
          </a:xfrm>
        </p:spPr>
        <p:txBody>
          <a:bodyPr/>
          <a:lstStyle/>
          <a:p>
            <a:r>
              <a:rPr lang="en-GB"/>
              <a:t>Target market is also used to evaluate the attractiveness of the different segments and to identify most profitable subject </a:t>
            </a:r>
          </a:p>
          <a:p>
            <a:pPr marL="0" indent="0">
              <a:buNone/>
            </a:pPr>
            <a:r>
              <a:rPr lang="en-GB"/>
              <a:t>(Mullins &amp; Walker, 2013).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9505E-2193-B06B-7C79-153A566D2EE2}"/>
              </a:ext>
            </a:extLst>
          </p:cNvPr>
          <p:cNvSpPr txBox="1"/>
          <p:nvPr/>
        </p:nvSpPr>
        <p:spPr>
          <a:xfrm>
            <a:off x="1123441" y="993308"/>
            <a:ext cx="38215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accent3"/>
                </a:solidFill>
                <a:latin typeface="Century Gothic"/>
              </a:rPr>
              <a:t> </a:t>
            </a:r>
            <a:r>
              <a:rPr lang="en-GB" sz="3200" b="1">
                <a:solidFill>
                  <a:schemeClr val="accent1"/>
                </a:solidFill>
                <a:latin typeface="Century Gothic"/>
              </a:rPr>
              <a:t> </a:t>
            </a:r>
            <a:r>
              <a:rPr lang="en-GB" sz="3600" b="1">
                <a:solidFill>
                  <a:schemeClr val="accent1"/>
                </a:solidFill>
                <a:latin typeface="Century Gothic"/>
              </a:rPr>
              <a:t>Target Market </a:t>
            </a:r>
            <a:endParaRPr lang="en-GB" sz="3600" b="1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7903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68F5C-4857-E40E-3B42-174DA1AA1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743" y="596107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E1744-0296-6914-D920-E7416BBB03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353" y="1837055"/>
            <a:ext cx="10515600" cy="4351338"/>
          </a:xfrm>
        </p:spPr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3CFBBD-DD3C-8DBF-F36F-63527C9E27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39847"/>
            <a:ext cx="12192000" cy="689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7388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92005-68E0-4ECE-76B4-2ED32AD32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9573"/>
            <a:ext cx="8610600" cy="1293028"/>
          </a:xfrm>
        </p:spPr>
        <p:txBody>
          <a:bodyPr/>
          <a:lstStyle/>
          <a:p>
            <a:r>
              <a:rPr lang="en-GB"/>
              <a:t>Marketing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618A6-B77F-294D-0286-B0AC42D85F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Product - </a:t>
            </a:r>
            <a:r>
              <a:rPr lang="en-GB" sz="1400" b="1">
                <a:ea typeface="+mn-lt"/>
                <a:cs typeface="+mn-lt"/>
              </a:rPr>
              <a:t>Our products</a:t>
            </a:r>
            <a:r>
              <a:rPr lang="en-GB" sz="1400">
                <a:ea typeface="+mn-lt"/>
                <a:cs typeface="+mn-lt"/>
              </a:rPr>
              <a:t> and services are designed to help people increase their </a:t>
            </a:r>
            <a:r>
              <a:rPr lang="en-GB" sz="1400" b="1">
                <a:ea typeface="+mn-lt"/>
                <a:cs typeface="+mn-lt"/>
              </a:rPr>
              <a:t>pre-workout</a:t>
            </a:r>
            <a:r>
              <a:rPr lang="en-GB" sz="1400">
                <a:ea typeface="+mn-lt"/>
                <a:cs typeface="+mn-lt"/>
              </a:rPr>
              <a:t> energy levels by consuming </a:t>
            </a:r>
            <a:r>
              <a:rPr lang="en-GB" sz="1400" b="1">
                <a:ea typeface="+mn-lt"/>
                <a:cs typeface="+mn-lt"/>
              </a:rPr>
              <a:t>products made from</a:t>
            </a:r>
            <a:r>
              <a:rPr lang="en-GB" sz="1400">
                <a:ea typeface="+mn-lt"/>
                <a:cs typeface="+mn-lt"/>
              </a:rPr>
              <a:t> 100% natural </a:t>
            </a:r>
            <a:r>
              <a:rPr lang="en-GB" sz="1400" b="1">
                <a:ea typeface="+mn-lt"/>
                <a:cs typeface="+mn-lt"/>
              </a:rPr>
              <a:t>ingredients.</a:t>
            </a:r>
            <a:endParaRPr lang="en-GB" sz="1400"/>
          </a:p>
          <a:p>
            <a:r>
              <a:rPr lang="en-GB" sz="1600"/>
              <a:t>Price  - Single pack of 10 pouches (£19.99) </a:t>
            </a:r>
          </a:p>
          <a:p>
            <a:pPr marL="0" indent="0">
              <a:buNone/>
            </a:pPr>
            <a:r>
              <a:rPr lang="en-GB" sz="1600"/>
              <a:t>    Subscription price 1.  - Two packs of 10 pouches (£34.99) </a:t>
            </a:r>
            <a:endParaRPr lang="en-GB"/>
          </a:p>
          <a:p>
            <a:pPr marL="0" indent="0">
              <a:buNone/>
            </a:pPr>
            <a:r>
              <a:rPr lang="en-GB" sz="1600"/>
              <a:t>    Subscription price 2. - Three packs of 10 pouches (£49.99)</a:t>
            </a:r>
          </a:p>
          <a:p>
            <a:r>
              <a:rPr lang="en-GB" sz="1600"/>
              <a:t>Place – Nutty Buddy headquarter can be found in Birmingham, United Kingdom </a:t>
            </a:r>
          </a:p>
          <a:p>
            <a:r>
              <a:rPr lang="en-GB" sz="1600"/>
              <a:t>Promotions - </a:t>
            </a:r>
            <a:r>
              <a:rPr lang="en-GB" sz="1600">
                <a:ea typeface="+mn-lt"/>
                <a:cs typeface="+mn-lt"/>
              </a:rPr>
              <a:t>Influencers will work together to promote Nutty Buddy, giving our product a respected online presence. Additionally, the promotion will be done online, via radio, email, and posters. Other platforms will be used such as Instagram, Facebook, Twitter 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6B1D32-E2C1-8654-97F8-1709D9B1D9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62059" y="90723"/>
            <a:ext cx="2743069" cy="2027748"/>
          </a:xfrm>
          <a:prstGeom prst="rect">
            <a:avLst/>
          </a:prstGeom>
        </p:spPr>
      </p:pic>
      <p:pic>
        <p:nvPicPr>
          <p:cNvPr id="6" name="Picture 6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74BA7D77-1A93-0CF6-1AFF-1E14A5B3B74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312129" y="4781542"/>
            <a:ext cx="2302041" cy="20169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474DF5-ABDE-7A89-F1CD-9ED7176D9711}"/>
              </a:ext>
            </a:extLst>
          </p:cNvPr>
          <p:cNvSpPr txBox="1"/>
          <p:nvPr/>
        </p:nvSpPr>
        <p:spPr>
          <a:xfrm>
            <a:off x="2104373" y="5960498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704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E41B83-C09C-4859-AB94-511A2C0BB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9E05C4E-6F76-43EC-9537-2BA7871BB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71378AC-40D7-65ED-083E-4CC86E908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764373"/>
            <a:ext cx="3977639" cy="1600200"/>
          </a:xfrm>
        </p:spPr>
        <p:txBody>
          <a:bodyPr anchor="b">
            <a:normAutofit/>
          </a:bodyPr>
          <a:lstStyle/>
          <a:p>
            <a:pPr algn="l"/>
            <a:r>
              <a:rPr lang="en-GB" sz="3200"/>
              <a:t>Team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C1D2C-D661-7B05-FCE2-93D4DB32F8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364573"/>
            <a:ext cx="3977639" cy="38541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Angel Stoyanov Business Analyst/HR Legal Policies/Customer service</a:t>
            </a:r>
          </a:p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Rasheda Khanam, IT/Marketing Management</a:t>
            </a:r>
          </a:p>
          <a:p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Adriana Grigore, Finance and Accounting/Product</a:t>
            </a:r>
            <a:r>
              <a:rPr lang="en-GB" sz="1600">
                <a:latin typeface="Arial"/>
                <a:ea typeface="Arial" panose="020B0604020202020204" pitchFamily="34" charset="0"/>
                <a:cs typeface="Arial"/>
              </a:rPr>
              <a:t> </a:t>
            </a:r>
            <a:r>
              <a:rPr lang="en-GB" sz="1600">
                <a:effectLst/>
                <a:latin typeface="Arial"/>
                <a:ea typeface="Arial" panose="020B0604020202020204" pitchFamily="34" charset="0"/>
                <a:cs typeface="Arial"/>
              </a:rPr>
              <a:t>Development Manager</a:t>
            </a:r>
          </a:p>
          <a:p>
            <a:r>
              <a:rPr lang="en-GB" sz="1600">
                <a:latin typeface="Arial"/>
                <a:ea typeface="+mn-lt"/>
                <a:cs typeface="+mn-lt"/>
              </a:rPr>
              <a:t>Sergiu Ungureanu, Marketing Auditor/Project Manager</a:t>
            </a:r>
            <a:endParaRPr lang="en-GB" sz="1600">
              <a:latin typeface="Arial"/>
              <a:cs typeface="Arial"/>
            </a:endParaRPr>
          </a:p>
          <a:p>
            <a:endParaRPr lang="en-GB" sz="16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44F5041-18B9-DD3F-1932-3F5CA830476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0" r="2" b="335"/>
          <a:stretch/>
        </p:blipFill>
        <p:spPr>
          <a:xfrm>
            <a:off x="4972699" y="746126"/>
            <a:ext cx="6533501" cy="5472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115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68663-42FD-924B-2CC5-8E0D39608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93893" y="4312714"/>
            <a:ext cx="8610600" cy="1293028"/>
          </a:xfrm>
        </p:spPr>
        <p:txBody>
          <a:bodyPr/>
          <a:lstStyle/>
          <a:p>
            <a:endParaRPr lang="en-GB"/>
          </a:p>
        </p:txBody>
      </p:sp>
      <p:pic>
        <p:nvPicPr>
          <p:cNvPr id="28" name="Content Placeholder 27">
            <a:extLst>
              <a:ext uri="{FF2B5EF4-FFF2-40B4-BE49-F238E27FC236}">
                <a16:creationId xmlns:a16="http://schemas.microsoft.com/office/drawing/2014/main" id="{98207407-1634-CF29-46E1-9833F5AC016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4428" y="-85060"/>
            <a:ext cx="12266428" cy="6943059"/>
          </a:xfrm>
        </p:spPr>
      </p:pic>
    </p:spTree>
    <p:extLst>
      <p:ext uri="{BB962C8B-B14F-4D97-AF65-F5344CB8AC3E}">
        <p14:creationId xmlns:p14="http://schemas.microsoft.com/office/powerpoint/2010/main" val="1593477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7463A-CCFD-FF0B-6F45-AC5B25E22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900" y="243673"/>
            <a:ext cx="8610600" cy="1293028"/>
          </a:xfrm>
        </p:spPr>
        <p:txBody>
          <a:bodyPr/>
          <a:lstStyle/>
          <a:p>
            <a:r>
              <a:rPr lang="en-GB"/>
              <a:t>Financial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59843-2762-5184-F821-CC5B0F3C9C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40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rofits/losses cannot be identified just for few months and it is changeable over time (Helen,2002)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Lottery UK Grant £50000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Personal investment £10000 each member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239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ounded Rectangle 14">
            <a:extLst>
              <a:ext uri="{FF2B5EF4-FFF2-40B4-BE49-F238E27FC236}">
                <a16:creationId xmlns:a16="http://schemas.microsoft.com/office/drawing/2014/main" id="{1FDFF85F-F105-40D5-9793-90419158C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oundRect">
            <a:avLst>
              <a:gd name="adj" fmla="val 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5AB47A4-BA8C-4250-88BD-D49C68C5F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6C8958D-EB99-414F-B735-863B67BB1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0"/>
            <a:ext cx="4636008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100B61B-F45B-771D-DCCE-6681ECC4F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64373"/>
            <a:ext cx="3687417" cy="1920372"/>
          </a:xfrm>
        </p:spPr>
        <p:txBody>
          <a:bodyPr>
            <a:normAutofit/>
          </a:bodyPr>
          <a:lstStyle/>
          <a:p>
            <a:pPr algn="l"/>
            <a:r>
              <a:rPr lang="en-GB" sz="3600">
                <a:solidFill>
                  <a:schemeClr val="bg1"/>
                </a:solidFill>
              </a:rPr>
              <a:t>Profit/loss sheet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39E5F3CB-7BDD-4E64-B274-CD900F08C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75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12695F-5979-013B-DCDA-19A6B62719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880" y="643467"/>
            <a:ext cx="495824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1139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86D06-BD34-A4F4-B156-A253522917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237" y="182083"/>
            <a:ext cx="10820400" cy="668655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lv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600" b="1" i="1">
                <a:latin typeface="Italic"/>
                <a:ea typeface="Calibri" panose="020F0502020204030204" pitchFamily="34" charset="0"/>
                <a:cs typeface="Arial"/>
              </a:rPr>
              <a:t>REFERENCES</a:t>
            </a:r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Autio, E. (2007) </a:t>
            </a:r>
            <a:r>
              <a:rPr lang="en-GB" sz="1800" i="1">
                <a:ea typeface="+mn-lt"/>
                <a:cs typeface="+mn-lt"/>
              </a:rPr>
              <a:t>Global Report on High Growth Entrepreneurship</a:t>
            </a:r>
            <a:r>
              <a:rPr lang="en-GB" sz="1800">
                <a:ea typeface="+mn-lt"/>
                <a:cs typeface="+mn-lt"/>
              </a:rPr>
              <a:t>, Babson College and London, London Business School, Wellesley MA, UK </a:t>
            </a:r>
            <a:endParaRPr lang="en-GB" sz="1800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B plan (2022) </a:t>
            </a:r>
            <a:r>
              <a:rPr lang="en-GB" sz="1800" i="1">
                <a:ea typeface="+mn-lt"/>
                <a:cs typeface="+mn-lt"/>
              </a:rPr>
              <a:t>8 Quotes to Motivate You to Make a Plan and Stick to it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Available at: </a:t>
            </a:r>
            <a:r>
              <a:rPr lang="en-GB" sz="1800">
                <a:ea typeface="+mn-lt"/>
                <a:cs typeface="+mn-lt"/>
                <a:hlinkClick r:id="rId2"/>
              </a:rPr>
              <a:t>https://articles.bplans.com/8-quotes-to-motivate-you-to-make-a-plan-and-     stick-to-it/</a:t>
            </a:r>
            <a:r>
              <a:rPr lang="en-GB" sz="1800">
                <a:ea typeface="+mn-lt"/>
                <a:cs typeface="+mn-lt"/>
              </a:rPr>
              <a:t> (Accessed on 14</a:t>
            </a:r>
            <a:r>
              <a:rPr lang="en-GB" sz="1800" baseline="30000">
                <a:ea typeface="+mn-lt"/>
                <a:cs typeface="+mn-lt"/>
              </a:rPr>
              <a:t>th</a:t>
            </a:r>
            <a:r>
              <a:rPr lang="en-GB" sz="1800">
                <a:ea typeface="+mn-lt"/>
                <a:cs typeface="+mn-lt"/>
              </a:rPr>
              <a:t>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Cambridge University Press (2022) </a:t>
            </a:r>
            <a:r>
              <a:rPr lang="en-GB" sz="1800" i="1">
                <a:ea typeface="+mn-lt"/>
                <a:cs typeface="+mn-lt"/>
              </a:rPr>
              <a:t>Meaning of Target Market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Available at: </a:t>
            </a:r>
            <a:r>
              <a:rPr lang="en-GB" sz="1800">
                <a:ea typeface="+mn-lt"/>
                <a:cs typeface="+mn-lt"/>
                <a:hlinkClick r:id="rId3"/>
              </a:rPr>
              <a:t>https://dictionary.cambridge.org/dictionary/english/target-market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 (Accessed 06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Commonwealth of Australia (2021) </a:t>
            </a:r>
            <a:r>
              <a:rPr lang="en-GB" sz="1800" i="1">
                <a:ea typeface="+mn-lt"/>
                <a:cs typeface="+mn-lt"/>
              </a:rPr>
              <a:t>Identify Your Target Market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Available at: </a:t>
            </a:r>
            <a:r>
              <a:rPr lang="en-GB" sz="1800">
                <a:ea typeface="+mn-lt"/>
                <a:cs typeface="+mn-lt"/>
                <a:hlinkClick r:id="rId4"/>
              </a:rPr>
              <a:t>https://business.gov.au/marketing/identify-your-target-market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(Accessed 06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Grow Think (2022) </a:t>
            </a:r>
            <a:r>
              <a:rPr lang="en-GB" sz="1800" i="1">
                <a:ea typeface="+mn-lt"/>
                <a:cs typeface="+mn-lt"/>
              </a:rPr>
              <a:t>The Perfect Business Plan Layout &amp; Outline for a Great Plan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Available at: </a:t>
            </a:r>
            <a:r>
              <a:rPr lang="en-GB" sz="1800">
                <a:ea typeface="+mn-lt"/>
                <a:cs typeface="+mn-lt"/>
                <a:hlinkClick r:id="rId5"/>
              </a:rPr>
              <a:t>https://www.growthink.com/businessplan/help-center/business-plan-layout-how-design-your-plan</a:t>
            </a:r>
            <a:r>
              <a:rPr lang="en-GB" sz="1800">
                <a:ea typeface="+mn-lt"/>
                <a:cs typeface="+mn-lt"/>
              </a:rPr>
              <a:t> </a:t>
            </a:r>
            <a:endParaRPr lang="en-GB"/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 (Accessed on 14</a:t>
            </a:r>
            <a:r>
              <a:rPr lang="en-GB" sz="1800" baseline="30000">
                <a:ea typeface="+mn-lt"/>
                <a:cs typeface="+mn-lt"/>
              </a:rPr>
              <a:t>th</a:t>
            </a:r>
            <a:r>
              <a:rPr lang="en-GB" sz="1800">
                <a:ea typeface="+mn-lt"/>
                <a:cs typeface="+mn-lt"/>
              </a:rPr>
              <a:t> July 2022)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 Kuratko, D.F. (2009) </a:t>
            </a:r>
            <a:r>
              <a:rPr lang="en-GB" sz="1800" i="1">
                <a:ea typeface="+mn-lt"/>
                <a:cs typeface="+mn-lt"/>
              </a:rPr>
              <a:t>Entrepreneurship: Theory, Process, Practice, Cengage/South-       Western. Publishers</a:t>
            </a:r>
            <a:r>
              <a:rPr lang="en-GB" sz="1800">
                <a:ea typeface="+mn-lt"/>
                <a:cs typeface="+mn-lt"/>
              </a:rPr>
              <a:t>, Mason, OH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Madison (1990)</a:t>
            </a:r>
            <a:r>
              <a:rPr lang="en-GB" sz="1800" i="1">
                <a:ea typeface="+mn-lt"/>
                <a:cs typeface="+mn-lt"/>
              </a:rPr>
              <a:t> Small business forum: the journal of the Association of Small Business      Development Centres</a:t>
            </a:r>
            <a:r>
              <a:rPr lang="en-GB" sz="1800">
                <a:ea typeface="+mn-lt"/>
                <a:cs typeface="+mn-lt"/>
              </a:rPr>
              <a:t>., WI: University of Wisconsin-Extension Small Business Development Center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36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63523-AB10-9F93-98DF-A78C09A468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08" y="727267"/>
            <a:ext cx="10946219" cy="56097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Minniti, M. and Bygrave, W.D. (2004) </a:t>
            </a:r>
            <a:r>
              <a:rPr lang="en-GB" sz="1800" i="1">
                <a:ea typeface="+mn-lt"/>
                <a:cs typeface="+mn-lt"/>
              </a:rPr>
              <a:t>Global Entrepreneurship Monitor</a:t>
            </a:r>
            <a:r>
              <a:rPr lang="en-GB" sz="1800">
                <a:ea typeface="+mn-lt"/>
                <a:cs typeface="+mn-lt"/>
              </a:rPr>
              <a:t>, Kauffman Center for Entrepreneurial Leadership. </a:t>
            </a:r>
            <a:endParaRPr lang="en-GB" sz="1800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 Nadeem, M. et al. (2015) ‘Enhancement of the Oxidative Stability of Whey Butter through Almond (Prunus dulcis) Peel Extract’, </a:t>
            </a:r>
            <a:r>
              <a:rPr lang="en-GB" sz="1800" i="1">
                <a:ea typeface="+mn-lt"/>
                <a:cs typeface="+mn-lt"/>
              </a:rPr>
              <a:t>Journal of food processing and preservation</a:t>
            </a:r>
            <a:r>
              <a:rPr lang="en-GB" sz="1800">
                <a:ea typeface="+mn-lt"/>
                <a:cs typeface="+mn-lt"/>
              </a:rPr>
              <a:t>, 39(6), pp. 591–598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>
                <a:ea typeface="+mn-lt"/>
                <a:cs typeface="+mn-lt"/>
              </a:rPr>
              <a:t>Nugus, S. (2009) </a:t>
            </a:r>
            <a:r>
              <a:rPr lang="en-GB" sz="1800" i="1">
                <a:ea typeface="+mn-lt"/>
                <a:cs typeface="+mn-lt"/>
              </a:rPr>
              <a:t>Financial planning using Excel forecasting planning and budgeting techniques</a:t>
            </a:r>
            <a:r>
              <a:rPr lang="en-GB" sz="1800">
                <a:ea typeface="+mn-lt"/>
                <a:cs typeface="+mn-lt"/>
              </a:rPr>
              <a:t>. 2nd ed. Amsterdam :CIMA. </a:t>
            </a:r>
            <a:endParaRPr lang="en-GB"/>
          </a:p>
          <a:p>
            <a:pPr>
              <a:buFont typeface="Arial" panose="05050102010706020507" pitchFamily="18" charset="2"/>
              <a:buChar char="•"/>
            </a:pPr>
            <a:r>
              <a:rPr lang="en-GB" sz="1800" err="1">
                <a:ea typeface="+mn-lt"/>
                <a:cs typeface="+mn-lt"/>
              </a:rPr>
              <a:t>Zalengera</a:t>
            </a:r>
            <a:r>
              <a:rPr lang="en-GB" sz="1800">
                <a:ea typeface="+mn-lt"/>
                <a:cs typeface="+mn-lt"/>
              </a:rPr>
              <a:t>, C., Blanchard, R.E., Eames, P.C., Juma, A.M., Chitawo, M.L. and Gondwe, K.T., (2014). </a:t>
            </a:r>
            <a:r>
              <a:rPr lang="en-GB" sz="1800" i="1">
                <a:ea typeface="+mn-lt"/>
                <a:cs typeface="+mn-lt"/>
              </a:rPr>
              <a:t>Overview of the Malawi energy situation and A PESTLE analysis for sustainable development of renewable energy</a:t>
            </a:r>
            <a:r>
              <a:rPr lang="en-GB" sz="1800">
                <a:ea typeface="+mn-lt"/>
                <a:cs typeface="+mn-lt"/>
              </a:rPr>
              <a:t>. Renewable and Sustainable Energy Reviews, 38, pp.335-347.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74899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895F110-8DEE-4DD6-A533-185270CDCD03}">
  <ds:schemaRefs>
    <ds:schemaRef ds:uri="90b58af8-24e5-4252-ab67-b2f2985aee88"/>
    <ds:schemaRef ds:uri="be49ff73-cec0-4379-9da8-63ff3cc411b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ABBE949-432E-4906-9993-D25B9D5355A3}">
  <ds:schemaRefs>
    <ds:schemaRef ds:uri="90b58af8-24e5-4252-ab67-b2f2985aee88"/>
    <ds:schemaRef ds:uri="be49ff73-cec0-4379-9da8-63ff3cc411b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2D74627-6370-4599-B814-C8B296B6B9A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18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Vapor Trail</vt:lpstr>
      <vt:lpstr>Nutty Buddy</vt:lpstr>
      <vt:lpstr>                                  group 1</vt:lpstr>
      <vt:lpstr>Table of content</vt:lpstr>
      <vt:lpstr>Executive summery</vt:lpstr>
      <vt:lpstr>PowerPoint Presentation</vt:lpstr>
      <vt:lpstr>Product and services</vt:lpstr>
      <vt:lpstr> Market audit</vt:lpstr>
      <vt:lpstr>SWOT Analysis</vt:lpstr>
      <vt:lpstr>PESTEl Analysis</vt:lpstr>
      <vt:lpstr>Target market can be defined as the group of people that a company wants to sell their products or services(Linkedin.com, 2019).</vt:lpstr>
      <vt:lpstr>PowerPoint Presentation</vt:lpstr>
      <vt:lpstr>Marketing plan</vt:lpstr>
      <vt:lpstr>Team management</vt:lpstr>
      <vt:lpstr>PowerPoint Presentation</vt:lpstr>
      <vt:lpstr>Financial plan</vt:lpstr>
      <vt:lpstr>Profit/loss sheet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Angel Stoyanov (2106796)</dc:creator>
  <cp:revision>1</cp:revision>
  <dcterms:created xsi:type="dcterms:W3CDTF">2022-07-06T13:19:10Z</dcterms:created>
  <dcterms:modified xsi:type="dcterms:W3CDTF">2022-07-23T20:02:57Z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