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41B36C-0766-184F-BAFD-B84D6B482050}" v="601" dt="2025-11-22T15:10:13.358"/>
    <p1510:client id="{8EDC446D-A02E-4746-87CC-F1B537BC29D7}" v="837" dt="2025-11-22T15:35:32.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Alexandru Marinache (2518601)" userId="875feaae-3598-43a1-a710-f1e4ff1225d7" providerId="ADAL" clId="{5FEC8A39-3F64-43D8-81F9-D124F6CDC3CD}"/>
    <pc:docChg chg="custSel modSld modMainMaster">
      <pc:chgData name="Ionut-Alexandru Marinache (2518601)" userId="875feaae-3598-43a1-a710-f1e4ff1225d7" providerId="ADAL" clId="{5FEC8A39-3F64-43D8-81F9-D124F6CDC3CD}" dt="2025-11-22T15:35:32.333" v="831" actId="1076"/>
      <pc:docMkLst>
        <pc:docMk/>
      </pc:docMkLst>
      <pc:sldChg chg="addSp delSp modSp mod">
        <pc:chgData name="Ionut-Alexandru Marinache (2518601)" userId="875feaae-3598-43a1-a710-f1e4ff1225d7" providerId="ADAL" clId="{5FEC8A39-3F64-43D8-81F9-D124F6CDC3CD}" dt="2025-11-22T15:35:32.333" v="831" actId="1076"/>
        <pc:sldMkLst>
          <pc:docMk/>
          <pc:sldMk cId="791953620" sldId="256"/>
        </pc:sldMkLst>
        <pc:spChg chg="add mod">
          <ac:chgData name="Ionut-Alexandru Marinache (2518601)" userId="875feaae-3598-43a1-a710-f1e4ff1225d7" providerId="ADAL" clId="{5FEC8A39-3F64-43D8-81F9-D124F6CDC3CD}" dt="2025-11-22T15:30:16.575" v="724" actId="1076"/>
          <ac:spMkLst>
            <pc:docMk/>
            <pc:sldMk cId="791953620" sldId="256"/>
            <ac:spMk id="2" creationId="{5A46725A-C824-7DEB-04EE-451B253EE046}"/>
          </ac:spMkLst>
        </pc:spChg>
        <pc:spChg chg="add mod">
          <ac:chgData name="Ionut-Alexandru Marinache (2518601)" userId="875feaae-3598-43a1-a710-f1e4ff1225d7" providerId="ADAL" clId="{5FEC8A39-3F64-43D8-81F9-D124F6CDC3CD}" dt="2025-11-22T15:35:29.439" v="830" actId="14100"/>
          <ac:spMkLst>
            <pc:docMk/>
            <pc:sldMk cId="791953620" sldId="256"/>
            <ac:spMk id="3" creationId="{9331A103-BA16-2D3D-2710-6D9D62D9FC49}"/>
          </ac:spMkLst>
        </pc:spChg>
        <pc:spChg chg="add del">
          <ac:chgData name="Ionut-Alexandru Marinache (2518601)" userId="875feaae-3598-43a1-a710-f1e4ff1225d7" providerId="ADAL" clId="{5FEC8A39-3F64-43D8-81F9-D124F6CDC3CD}" dt="2025-11-22T15:12:40.840" v="290" actId="21"/>
          <ac:spMkLst>
            <pc:docMk/>
            <pc:sldMk cId="791953620" sldId="256"/>
            <ac:spMk id="6" creationId="{562DBF2C-A223-89D5-2DDE-8FB2375A633F}"/>
          </ac:spMkLst>
        </pc:spChg>
        <pc:spChg chg="add del mod">
          <ac:chgData name="Ionut-Alexandru Marinache (2518601)" userId="875feaae-3598-43a1-a710-f1e4ff1225d7" providerId="ADAL" clId="{5FEC8A39-3F64-43D8-81F9-D124F6CDC3CD}" dt="2025-11-22T15:17:43.323" v="320" actId="21"/>
          <ac:spMkLst>
            <pc:docMk/>
            <pc:sldMk cId="791953620" sldId="256"/>
            <ac:spMk id="11" creationId="{CFA2AAB7-B5B5-C904-9BC0-232368DA0B10}"/>
          </ac:spMkLst>
        </pc:spChg>
        <pc:spChg chg="add del mod">
          <ac:chgData name="Ionut-Alexandru Marinache (2518601)" userId="875feaae-3598-43a1-a710-f1e4ff1225d7" providerId="ADAL" clId="{5FEC8A39-3F64-43D8-81F9-D124F6CDC3CD}" dt="2025-11-22T15:17:52.656" v="324" actId="21"/>
          <ac:spMkLst>
            <pc:docMk/>
            <pc:sldMk cId="791953620" sldId="256"/>
            <ac:spMk id="13" creationId="{CFA2AAB7-B5B5-C904-9BC0-232368DA0B10}"/>
          </ac:spMkLst>
        </pc:spChg>
        <pc:spChg chg="add mod">
          <ac:chgData name="Ionut-Alexandru Marinache (2518601)" userId="875feaae-3598-43a1-a710-f1e4ff1225d7" providerId="ADAL" clId="{5FEC8A39-3F64-43D8-81F9-D124F6CDC3CD}" dt="2025-11-22T15:31:17.835" v="732" actId="1076"/>
          <ac:spMkLst>
            <pc:docMk/>
            <pc:sldMk cId="791953620" sldId="256"/>
            <ac:spMk id="14" creationId="{009F1524-4241-9244-6439-AEB354AD6343}"/>
          </ac:spMkLst>
        </pc:spChg>
        <pc:spChg chg="add del mod">
          <ac:chgData name="Ionut-Alexandru Marinache (2518601)" userId="875feaae-3598-43a1-a710-f1e4ff1225d7" providerId="ADAL" clId="{5FEC8A39-3F64-43D8-81F9-D124F6CDC3CD}" dt="2025-11-22T15:17:48.098" v="322" actId="21"/>
          <ac:spMkLst>
            <pc:docMk/>
            <pc:sldMk cId="791953620" sldId="256"/>
            <ac:spMk id="17" creationId="{CFA2AAB7-B5B5-C904-9BC0-232368DA0B10}"/>
          </ac:spMkLst>
        </pc:spChg>
        <pc:spChg chg="add mod">
          <ac:chgData name="Ionut-Alexandru Marinache (2518601)" userId="875feaae-3598-43a1-a710-f1e4ff1225d7" providerId="ADAL" clId="{5FEC8A39-3F64-43D8-81F9-D124F6CDC3CD}" dt="2025-11-22T15:33:37.978" v="825" actId="115"/>
          <ac:spMkLst>
            <pc:docMk/>
            <pc:sldMk cId="791953620" sldId="256"/>
            <ac:spMk id="18" creationId="{71725890-B345-2155-B6D1-849671F4FDBD}"/>
          </ac:spMkLst>
        </pc:spChg>
        <pc:spChg chg="mod">
          <ac:chgData name="Ionut-Alexandru Marinache (2518601)" userId="875feaae-3598-43a1-a710-f1e4ff1225d7" providerId="ADAL" clId="{5FEC8A39-3F64-43D8-81F9-D124F6CDC3CD}" dt="2025-11-22T15:35:21.354" v="829" actId="14100"/>
          <ac:spMkLst>
            <pc:docMk/>
            <pc:sldMk cId="791953620" sldId="256"/>
            <ac:spMk id="29" creationId="{41D38738-F05B-7C0D-9DBC-FB779D11F36D}"/>
          </ac:spMkLst>
        </pc:spChg>
        <pc:picChg chg="add del">
          <ac:chgData name="Ionut-Alexandru Marinache (2518601)" userId="875feaae-3598-43a1-a710-f1e4ff1225d7" providerId="ADAL" clId="{5FEC8A39-3F64-43D8-81F9-D124F6CDC3CD}" dt="2025-11-22T15:15:00.006" v="293" actId="21"/>
          <ac:picMkLst>
            <pc:docMk/>
            <pc:sldMk cId="791953620" sldId="256"/>
            <ac:picMk id="8" creationId="{B8D5587B-7A38-5894-670E-206399C73FC5}"/>
          </ac:picMkLst>
        </pc:picChg>
        <pc:picChg chg="add del mod">
          <ac:chgData name="Ionut-Alexandru Marinache (2518601)" userId="875feaae-3598-43a1-a710-f1e4ff1225d7" providerId="ADAL" clId="{5FEC8A39-3F64-43D8-81F9-D124F6CDC3CD}" dt="2025-11-22T15:26:16.986" v="716" actId="21"/>
          <ac:picMkLst>
            <pc:docMk/>
            <pc:sldMk cId="791953620" sldId="256"/>
            <ac:picMk id="10" creationId="{D28606A5-734B-3F86-22E8-FACD1C215D05}"/>
          </ac:picMkLst>
        </pc:picChg>
        <pc:picChg chg="add del mod">
          <ac:chgData name="Ionut-Alexandru Marinache (2518601)" userId="875feaae-3598-43a1-a710-f1e4ff1225d7" providerId="ADAL" clId="{5FEC8A39-3F64-43D8-81F9-D124F6CDC3CD}" dt="2025-11-22T15:17:43.323" v="320" actId="21"/>
          <ac:picMkLst>
            <pc:docMk/>
            <pc:sldMk cId="791953620" sldId="256"/>
            <ac:picMk id="12" creationId="{04F4F7C3-682C-89E9-A01A-F50A2C37DCA9}"/>
          </ac:picMkLst>
        </pc:picChg>
        <pc:picChg chg="add mod">
          <ac:chgData name="Ionut-Alexandru Marinache (2518601)" userId="875feaae-3598-43a1-a710-f1e4ff1225d7" providerId="ADAL" clId="{5FEC8A39-3F64-43D8-81F9-D124F6CDC3CD}" dt="2025-11-22T15:26:27.547" v="720" actId="14100"/>
          <ac:picMkLst>
            <pc:docMk/>
            <pc:sldMk cId="791953620" sldId="256"/>
            <ac:picMk id="16" creationId="{81C215E6-0732-F861-302D-D8A961F70944}"/>
          </ac:picMkLst>
        </pc:picChg>
        <pc:picChg chg="mod">
          <ac:chgData name="Ionut-Alexandru Marinache (2518601)" userId="875feaae-3598-43a1-a710-f1e4ff1225d7" providerId="ADAL" clId="{5FEC8A39-3F64-43D8-81F9-D124F6CDC3CD}" dt="2025-11-22T15:19:31.716" v="343" actId="1076"/>
          <ac:picMkLst>
            <pc:docMk/>
            <pc:sldMk cId="791953620" sldId="256"/>
            <ac:picMk id="22" creationId="{2CF373AF-53CD-FBD5-312F-45B38C8F240B}"/>
          </ac:picMkLst>
        </pc:picChg>
        <pc:picChg chg="mod">
          <ac:chgData name="Ionut-Alexandru Marinache (2518601)" userId="875feaae-3598-43a1-a710-f1e4ff1225d7" providerId="ADAL" clId="{5FEC8A39-3F64-43D8-81F9-D124F6CDC3CD}" dt="2025-11-22T15:24:40.894" v="710" actId="16037"/>
          <ac:picMkLst>
            <pc:docMk/>
            <pc:sldMk cId="791953620" sldId="256"/>
            <ac:picMk id="24" creationId="{1E1B3B8E-6F5A-4D82-FEC3-38F2DE98E442}"/>
          </ac:picMkLst>
        </pc:picChg>
        <pc:picChg chg="mod">
          <ac:chgData name="Ionut-Alexandru Marinache (2518601)" userId="875feaae-3598-43a1-a710-f1e4ff1225d7" providerId="ADAL" clId="{5FEC8A39-3F64-43D8-81F9-D124F6CDC3CD}" dt="2025-11-22T15:35:32.333" v="831" actId="1076"/>
          <ac:picMkLst>
            <pc:docMk/>
            <pc:sldMk cId="791953620" sldId="256"/>
            <ac:picMk id="26" creationId="{38316331-0D5D-3D4F-2B5B-D7A7107FB801}"/>
          </ac:picMkLst>
        </pc:picChg>
        <pc:picChg chg="add del mod">
          <ac:chgData name="Ionut-Alexandru Marinache (2518601)" userId="875feaae-3598-43a1-a710-f1e4ff1225d7" providerId="ADAL" clId="{5FEC8A39-3F64-43D8-81F9-D124F6CDC3CD}" dt="2025-11-22T15:17:32.793" v="317" actId="14100"/>
          <ac:picMkLst>
            <pc:docMk/>
            <pc:sldMk cId="791953620" sldId="256"/>
            <ac:picMk id="1026" creationId="{04F4F7C3-682C-89E9-A01A-F50A2C37DCA9}"/>
          </ac:picMkLst>
        </pc:picChg>
        <pc:picChg chg="add mod">
          <ac:chgData name="Ionut-Alexandru Marinache (2518601)" userId="875feaae-3598-43a1-a710-f1e4ff1225d7" providerId="ADAL" clId="{5FEC8A39-3F64-43D8-81F9-D124F6CDC3CD}" dt="2025-11-22T15:20:12.578" v="354" actId="1076"/>
          <ac:picMkLst>
            <pc:docMk/>
            <pc:sldMk cId="791953620" sldId="256"/>
            <ac:picMk id="1028" creationId="{8732BF1B-DB7C-59C4-A59D-DEDB614E54DC}"/>
          </ac:picMkLst>
        </pc:picChg>
        <pc:cxnChg chg="add del">
          <ac:chgData name="Ionut-Alexandru Marinache (2518601)" userId="875feaae-3598-43a1-a710-f1e4ff1225d7" providerId="ADAL" clId="{5FEC8A39-3F64-43D8-81F9-D124F6CDC3CD}" dt="2025-11-22T15:12:10.188" v="288" actId="21"/>
          <ac:cxnSpMkLst>
            <pc:docMk/>
            <pc:sldMk cId="791953620" sldId="256"/>
            <ac:cxnSpMk id="5" creationId="{CCC963EF-B0FD-CDF9-0F20-8FA33C5CB920}"/>
          </ac:cxnSpMkLst>
        </pc:cxnChg>
      </pc:sldChg>
      <pc:sldMasterChg chg="setBg">
        <pc:chgData name="Ionut-Alexandru Marinache (2518601)" userId="875feaae-3598-43a1-a710-f1e4ff1225d7" providerId="ADAL" clId="{5FEC8A39-3F64-43D8-81F9-D124F6CDC3CD}" dt="2025-11-22T15:30:06.432" v="723"/>
        <pc:sldMasterMkLst>
          <pc:docMk/>
          <pc:sldMasterMk cId="2089864947" sldId="2147483684"/>
        </pc:sldMasterMkLst>
      </pc:sldMasterChg>
    </pc:docChg>
  </pc:docChgLst>
  <pc:docChgLst>
    <pc:chgData name="Ionut-Alexandru Marinache (2518601)" userId="875feaae-3598-43a1-a710-f1e4ff1225d7" providerId="ADAL" clId="{2D377B0F-B783-4FA1-9549-313CB4C860A2}"/>
    <pc:docChg chg="modSld">
      <pc:chgData name="Ionut-Alexandru Marinache (2518601)" userId="875feaae-3598-43a1-a710-f1e4ff1225d7" providerId="ADAL" clId="{2D377B0F-B783-4FA1-9549-313CB4C860A2}" dt="2025-11-22T15:34:53.487" v="639" actId="1076"/>
      <pc:docMkLst>
        <pc:docMk/>
      </pc:docMkLst>
      <pc:sldChg chg="modSp mod">
        <pc:chgData name="Ionut-Alexandru Marinache (2518601)" userId="875feaae-3598-43a1-a710-f1e4ff1225d7" providerId="ADAL" clId="{2D377B0F-B783-4FA1-9549-313CB4C860A2}" dt="2025-11-22T15:34:53.487" v="639" actId="1076"/>
        <pc:sldMkLst>
          <pc:docMk/>
          <pc:sldMk cId="791953620" sldId="256"/>
        </pc:sldMkLst>
        <pc:spChg chg="mod">
          <ac:chgData name="Ionut-Alexandru Marinache (2518601)" userId="875feaae-3598-43a1-a710-f1e4ff1225d7" providerId="ADAL" clId="{2D377B0F-B783-4FA1-9549-313CB4C860A2}" dt="2025-11-22T15:34:53.487" v="639" actId="1076"/>
          <ac:spMkLst>
            <pc:docMk/>
            <pc:sldMk cId="791953620" sldId="256"/>
            <ac:spMk id="3" creationId="{9331A103-BA16-2D3D-2710-6D9D62D9FC49}"/>
          </ac:spMkLst>
        </pc:spChg>
        <pc:spChg chg="mod">
          <ac:chgData name="Ionut-Alexandru Marinache (2518601)" userId="875feaae-3598-43a1-a710-f1e4ff1225d7" providerId="ADAL" clId="{2D377B0F-B783-4FA1-9549-313CB4C860A2}" dt="2025-11-22T15:07:44.686" v="213" actId="1076"/>
          <ac:spMkLst>
            <pc:docMk/>
            <pc:sldMk cId="791953620" sldId="256"/>
            <ac:spMk id="17" creationId="{CFA2AAB7-B5B5-C904-9BC0-232368DA0B10}"/>
          </ac:spMkLst>
        </pc:spChg>
        <pc:spChg chg="mod">
          <ac:chgData name="Ionut-Alexandru Marinache (2518601)" userId="875feaae-3598-43a1-a710-f1e4ff1225d7" providerId="ADAL" clId="{2D377B0F-B783-4FA1-9549-313CB4C860A2}" dt="2025-11-22T15:02:57.387" v="212" actId="20577"/>
          <ac:spMkLst>
            <pc:docMk/>
            <pc:sldMk cId="791953620" sldId="256"/>
            <ac:spMk id="29" creationId="{41D38738-F05B-7C0D-9DBC-FB779D11F3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14352694" y="7302049"/>
            <a:ext cx="15941618" cy="3116849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1766056" y="3329185"/>
            <a:ext cx="20377870" cy="19499498"/>
          </a:xfrm>
        </p:spPr>
        <p:txBody>
          <a:bodyPr anchor="b">
            <a:normAutofit/>
          </a:bodyPr>
          <a:lstStyle>
            <a:lvl1pPr algn="l">
              <a:defRPr sz="14568">
                <a:effectLst/>
              </a:defRPr>
            </a:lvl1pPr>
          </a:lstStyle>
          <a:p>
            <a:r>
              <a:rPr lang="en-US"/>
              <a:t>Click to edit Master title style</a:t>
            </a:r>
          </a:p>
        </p:txBody>
      </p:sp>
      <p:sp>
        <p:nvSpPr>
          <p:cNvPr id="3" name="Subtitle 2"/>
          <p:cNvSpPr>
            <a:spLocks noGrp="1"/>
          </p:cNvSpPr>
          <p:nvPr>
            <p:ph type="subTitle" idx="1"/>
          </p:nvPr>
        </p:nvSpPr>
        <p:spPr>
          <a:xfrm>
            <a:off x="1766054" y="23991253"/>
            <a:ext cx="16403212" cy="11942774"/>
          </a:xfrm>
        </p:spPr>
        <p:txBody>
          <a:bodyPr anchor="t">
            <a:normAutofit/>
          </a:bodyPr>
          <a:lstStyle>
            <a:lvl1pPr marL="0" indent="0" algn="l">
              <a:buNone/>
              <a:defRPr sz="6622">
                <a:solidFill>
                  <a:schemeClr val="bg2">
                    <a:lumMod val="75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1436844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US"/>
              <a:t>Click to edit Master title style</a:t>
            </a:r>
          </a:p>
        </p:txBody>
      </p:sp>
      <p:sp>
        <p:nvSpPr>
          <p:cNvPr id="3" name="Content Placeholder 2"/>
          <p:cNvSpPr>
            <a:spLocks noGrp="1"/>
          </p:cNvSpPr>
          <p:nvPr>
            <p:ph idx="1"/>
          </p:nvPr>
        </p:nvSpPr>
        <p:spPr>
          <a:xfrm>
            <a:off x="1766056" y="3329182"/>
            <a:ext cx="21702755" cy="235156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26178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66054" y="12365528"/>
            <a:ext cx="21198172" cy="14479300"/>
          </a:xfrm>
        </p:spPr>
        <p:txBody>
          <a:bodyPr anchor="b">
            <a:normAutofit/>
          </a:bodyPr>
          <a:lstStyle>
            <a:lvl1pPr algn="l">
              <a:defRPr sz="10595" b="0" cap="all"/>
            </a:lvl1pPr>
          </a:lstStyle>
          <a:p>
            <a:r>
              <a:rPr lang="en-US"/>
              <a:t>Click to edit Master title style</a:t>
            </a:r>
          </a:p>
        </p:txBody>
      </p:sp>
      <p:sp>
        <p:nvSpPr>
          <p:cNvPr id="3" name="Text Placeholder 2"/>
          <p:cNvSpPr>
            <a:spLocks noGrp="1"/>
          </p:cNvSpPr>
          <p:nvPr>
            <p:ph type="body" idx="1"/>
          </p:nvPr>
        </p:nvSpPr>
        <p:spPr>
          <a:xfrm>
            <a:off x="1766056" y="28007401"/>
            <a:ext cx="21198168" cy="956479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858646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p>
        </p:txBody>
      </p:sp>
      <p:sp>
        <p:nvSpPr>
          <p:cNvPr id="11" name="Content Placeholder 3"/>
          <p:cNvSpPr>
            <a:spLocks noGrp="1"/>
          </p:cNvSpPr>
          <p:nvPr>
            <p:ph sz="half" idx="13"/>
          </p:nvPr>
        </p:nvSpPr>
        <p:spPr>
          <a:xfrm>
            <a:off x="1766056" y="3329185"/>
            <a:ext cx="13078094" cy="2351565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5"/>
          <p:cNvSpPr>
            <a:spLocks noGrp="1"/>
          </p:cNvSpPr>
          <p:nvPr>
            <p:ph sz="quarter" idx="4"/>
          </p:nvPr>
        </p:nvSpPr>
        <p:spPr>
          <a:xfrm>
            <a:off x="15436790" y="3329182"/>
            <a:ext cx="13072369" cy="2346280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B6DDF88-9EB6-4B72-BE02-A236C37C2EC5}"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91029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p>
        </p:txBody>
      </p:sp>
      <p:sp>
        <p:nvSpPr>
          <p:cNvPr id="3" name="Text Placeholder 2"/>
          <p:cNvSpPr>
            <a:spLocks noGrp="1"/>
          </p:cNvSpPr>
          <p:nvPr>
            <p:ph type="body" idx="1"/>
          </p:nvPr>
        </p:nvSpPr>
        <p:spPr>
          <a:xfrm>
            <a:off x="2522938" y="3329182"/>
            <a:ext cx="12306311" cy="3804779"/>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1766052" y="7133963"/>
            <a:ext cx="13063195" cy="197108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074656" y="3537259"/>
            <a:ext cx="12462538" cy="3596702"/>
          </a:xfrm>
        </p:spPr>
        <p:txBody>
          <a:bodyPr anchor="b">
            <a:noAutofit/>
          </a:bodyPr>
          <a:lstStyle>
            <a:lvl1pPr marL="0" indent="0">
              <a:buNone/>
              <a:defRPr sz="7946" b="0" cap="all">
                <a:solidFill>
                  <a:schemeClr val="tx1"/>
                </a:solidFill>
              </a:defRPr>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436791" y="7133961"/>
            <a:ext cx="13100403" cy="1965802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B6DDF88-9EB6-4B72-BE02-A236C37C2EC5}" type="datetimeFigureOut">
              <a:rPr lang="en-GB" smtClean="0"/>
              <a:t>22/11/2025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2509325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defRPr sz="10595"/>
            </a:lvl1pPr>
          </a:lstStyle>
          <a:p>
            <a:r>
              <a:rPr lang="en-US"/>
              <a:t>Click to edit Master title style</a:t>
            </a:r>
          </a:p>
        </p:txBody>
      </p:sp>
      <p:sp>
        <p:nvSpPr>
          <p:cNvPr id="3" name="Date Placeholder 2"/>
          <p:cNvSpPr>
            <a:spLocks noGrp="1"/>
          </p:cNvSpPr>
          <p:nvPr>
            <p:ph type="dt" sz="half" idx="10"/>
          </p:nvPr>
        </p:nvSpPr>
        <p:spPr/>
        <p:txBody>
          <a:bodyPr/>
          <a:lstStyle/>
          <a:p>
            <a:fld id="{0B6DDF88-9EB6-4B72-BE02-A236C37C2EC5}"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373477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6DDF88-9EB6-4B72-BE02-A236C37C2EC5}" type="datetimeFigureOut">
              <a:rPr lang="en-GB" smtClean="0"/>
              <a:t>22/11/2025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1473146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40868" y="3329182"/>
            <a:ext cx="10596325" cy="9511947"/>
          </a:xfrm>
        </p:spPr>
        <p:txBody>
          <a:bodyPr anchor="b">
            <a:normAutofit/>
          </a:bodyPr>
          <a:lstStyle>
            <a:lvl1pPr algn="l">
              <a:defRPr sz="6622" b="0"/>
            </a:lvl1pPr>
          </a:lstStyle>
          <a:p>
            <a:r>
              <a:rPr lang="en-US"/>
              <a:t>Click to edit Master title style</a:t>
            </a:r>
          </a:p>
        </p:txBody>
      </p:sp>
      <p:sp>
        <p:nvSpPr>
          <p:cNvPr id="3" name="Content Placeholder 2"/>
          <p:cNvSpPr>
            <a:spLocks noGrp="1"/>
          </p:cNvSpPr>
          <p:nvPr>
            <p:ph idx="1"/>
          </p:nvPr>
        </p:nvSpPr>
        <p:spPr>
          <a:xfrm>
            <a:off x="1766052" y="3329182"/>
            <a:ext cx="14696441" cy="3424301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7940868" y="13792339"/>
            <a:ext cx="10596325" cy="13052508"/>
          </a:xfrm>
        </p:spPr>
        <p:txBody>
          <a:bodyPr anchor="t">
            <a:normAutofit/>
          </a:bodyPr>
          <a:lstStyle>
            <a:lvl1pPr marL="0" indent="0">
              <a:buNone/>
              <a:defRPr sz="5297"/>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0B6DDF88-9EB6-4B72-BE02-A236C37C2EC5}"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3026842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85313" y="9036350"/>
            <a:ext cx="11797725" cy="7133961"/>
          </a:xfrm>
        </p:spPr>
        <p:txBody>
          <a:bodyPr anchor="b">
            <a:normAutofit/>
          </a:bodyPr>
          <a:lstStyle>
            <a:lvl1pPr algn="l">
              <a:defRPr sz="7946" b="0"/>
            </a:lvl1pPr>
          </a:lstStyle>
          <a:p>
            <a:r>
              <a:rPr lang="en-US"/>
              <a:t>Click to edit Master title style</a:t>
            </a:r>
          </a:p>
        </p:txBody>
      </p:sp>
      <p:sp>
        <p:nvSpPr>
          <p:cNvPr id="17" name="Picture Placeholder 2"/>
          <p:cNvSpPr>
            <a:spLocks noGrp="1" noChangeAspect="1"/>
          </p:cNvSpPr>
          <p:nvPr>
            <p:ph type="pic" idx="13"/>
          </p:nvPr>
        </p:nvSpPr>
        <p:spPr>
          <a:xfrm>
            <a:off x="2522934" y="5707168"/>
            <a:ext cx="10863100" cy="29962634"/>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p>
        </p:txBody>
      </p:sp>
      <p:sp>
        <p:nvSpPr>
          <p:cNvPr id="4" name="Text Placeholder 3"/>
          <p:cNvSpPr>
            <a:spLocks noGrp="1"/>
          </p:cNvSpPr>
          <p:nvPr>
            <p:ph type="body" sz="half" idx="2"/>
          </p:nvPr>
        </p:nvSpPr>
        <p:spPr>
          <a:xfrm>
            <a:off x="14886066" y="17121505"/>
            <a:ext cx="11800920" cy="12999661"/>
          </a:xfrm>
        </p:spPr>
        <p:txBody>
          <a:bodyPr anchor="t">
            <a:normAutofit/>
          </a:bodyPr>
          <a:lstStyle>
            <a:lvl1pPr marL="0" indent="0">
              <a:buNone/>
              <a:defRPr sz="5960"/>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0B6DDF88-9EB6-4B72-BE02-A236C37C2EC5}" type="datetimeFigureOut">
              <a:rPr lang="en-GB" smtClean="0"/>
              <a:t>22/11/2025</a:t>
            </a:fld>
            <a:endParaRPr lang="en-GB"/>
          </a:p>
        </p:txBody>
      </p:sp>
      <p:sp>
        <p:nvSpPr>
          <p:cNvPr id="6" name="Footer Placeholder 5"/>
          <p:cNvSpPr>
            <a:spLocks noGrp="1"/>
          </p:cNvSpPr>
          <p:nvPr>
            <p:ph type="ftr" sz="quarter" idx="11"/>
          </p:nvPr>
        </p:nvSpPr>
        <p:spPr>
          <a:xfrm>
            <a:off x="1766054" y="38523390"/>
            <a:ext cx="19242255" cy="2278904"/>
          </a:xfrm>
        </p:spPr>
        <p:txBody>
          <a:bodyPr/>
          <a:lstStyle/>
          <a:p>
            <a:endParaRPr lang="en-GB"/>
          </a:p>
        </p:txBody>
      </p:sp>
      <p:sp>
        <p:nvSpPr>
          <p:cNvPr id="7" name="Slide Number Placeholder 6"/>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755071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lstStyle/>
          <a:p>
            <a:r>
              <a:rPr lang="en-US"/>
              <a:t>Click to edit Master title style</a:t>
            </a:r>
          </a:p>
        </p:txBody>
      </p:sp>
      <p:sp>
        <p:nvSpPr>
          <p:cNvPr id="6" name="Picture Placeholder 2"/>
          <p:cNvSpPr>
            <a:spLocks noGrp="1" noChangeAspect="1"/>
          </p:cNvSpPr>
          <p:nvPr>
            <p:ph type="pic" idx="13"/>
          </p:nvPr>
        </p:nvSpPr>
        <p:spPr>
          <a:xfrm>
            <a:off x="1766054" y="3329182"/>
            <a:ext cx="26743105" cy="19499492"/>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p>
        </p:txBody>
      </p:sp>
      <p:sp>
        <p:nvSpPr>
          <p:cNvPr id="9" name="Text Placeholder 9"/>
          <p:cNvSpPr>
            <a:spLocks noGrp="1"/>
          </p:cNvSpPr>
          <p:nvPr>
            <p:ph type="body" sz="quarter" idx="14"/>
          </p:nvPr>
        </p:nvSpPr>
        <p:spPr>
          <a:xfrm>
            <a:off x="2522941" y="23991247"/>
            <a:ext cx="24108036" cy="2853584"/>
          </a:xfrm>
        </p:spPr>
        <p:txBody>
          <a:bodyPr anchor="t">
            <a:normAutofit/>
          </a:bodyPr>
          <a:lstStyle>
            <a:lvl1pPr marL="0" indent="0">
              <a:buFontTx/>
              <a:buNone/>
              <a:defRPr sz="5297"/>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B6DDF88-9EB6-4B72-BE02-A236C37C2EC5}"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73219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6743105" cy="18072700"/>
          </a:xfrm>
        </p:spPr>
        <p:txBody>
          <a:bodyPr anchor="ctr">
            <a:normAutofit/>
          </a:bodyPr>
          <a:lstStyle>
            <a:lvl1pPr algn="l">
              <a:defRPr sz="9271" b="0" cap="all"/>
            </a:lvl1pPr>
          </a:lstStyle>
          <a:p>
            <a:r>
              <a:rPr lang="en-US"/>
              <a:t>Click to edit Master title style</a:t>
            </a:r>
          </a:p>
        </p:txBody>
      </p:sp>
      <p:sp>
        <p:nvSpPr>
          <p:cNvPr id="3" name="Text Placeholder 2"/>
          <p:cNvSpPr>
            <a:spLocks noGrp="1"/>
          </p:cNvSpPr>
          <p:nvPr>
            <p:ph type="body" idx="1"/>
          </p:nvPr>
        </p:nvSpPr>
        <p:spPr>
          <a:xfrm>
            <a:off x="1766054" y="25682258"/>
            <a:ext cx="21135542" cy="11889934"/>
          </a:xfrm>
        </p:spPr>
        <p:txBody>
          <a:bodyPr anchor="ctr">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1723905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5101" y="3329182"/>
            <a:ext cx="22712326" cy="18072700"/>
          </a:xfrm>
        </p:spPr>
        <p:txBody>
          <a:bodyPr anchor="ctr">
            <a:normAutofit/>
          </a:bodyPr>
          <a:lstStyle>
            <a:lvl1pPr algn="l">
              <a:defRPr sz="9271"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3532110" y="21401881"/>
            <a:ext cx="21198168" cy="3012117"/>
          </a:xfrm>
        </p:spPr>
        <p:txBody>
          <a:bodyPr anchor="ctr"/>
          <a:lstStyle>
            <a:lvl1pPr marL="0" indent="0">
              <a:buFontTx/>
              <a:buNone/>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1766056" y="26844850"/>
            <a:ext cx="21131599" cy="10727342"/>
          </a:xfrm>
        </p:spPr>
        <p:txBody>
          <a:bodyPr anchor="ctr">
            <a:normAutofit/>
          </a:bodyPr>
          <a:lstStyle>
            <a:lvl1pPr marL="0" indent="0" algn="l">
              <a:buNone/>
              <a:defRPr sz="6622">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a:solidFill>
                  <a:schemeClr val="tx1"/>
                </a:solidFill>
                <a:effectLst/>
              </a:rPr>
              <a:t>”</a:t>
            </a:r>
          </a:p>
        </p:txBody>
      </p:sp>
    </p:spTree>
    <p:extLst>
      <p:ext uri="{BB962C8B-B14F-4D97-AF65-F5344CB8AC3E}">
        <p14:creationId xmlns:p14="http://schemas.microsoft.com/office/powerpoint/2010/main" val="2045734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766056" y="21401882"/>
            <a:ext cx="21131599" cy="10594212"/>
          </a:xfrm>
        </p:spPr>
        <p:txBody>
          <a:bodyPr anchor="b">
            <a:normAutofit/>
          </a:bodyPr>
          <a:lstStyle>
            <a:lvl1pPr algn="l">
              <a:defRPr sz="9271" b="0" cap="all"/>
            </a:lvl1pPr>
          </a:lstStyle>
          <a:p>
            <a:r>
              <a:rPr lang="en-US"/>
              <a:t>Click to edit Master title style</a:t>
            </a:r>
          </a:p>
        </p:txBody>
      </p:sp>
      <p:sp>
        <p:nvSpPr>
          <p:cNvPr id="3" name="Text Placeholder 2"/>
          <p:cNvSpPr>
            <a:spLocks noGrp="1"/>
          </p:cNvSpPr>
          <p:nvPr>
            <p:ph type="body" idx="1"/>
          </p:nvPr>
        </p:nvSpPr>
        <p:spPr>
          <a:xfrm>
            <a:off x="1766054" y="32037166"/>
            <a:ext cx="21135542" cy="553502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647420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835103" y="3329182"/>
            <a:ext cx="22712323" cy="18072700"/>
          </a:xfrm>
        </p:spPr>
        <p:txBody>
          <a:bodyPr anchor="ctr">
            <a:normAutofit/>
          </a:bodyPr>
          <a:lstStyle>
            <a:lvl1pPr algn="l">
              <a:defRPr sz="9271"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766056" y="24255466"/>
            <a:ext cx="21131599" cy="65526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766054" y="30913829"/>
            <a:ext cx="21131595" cy="6658363"/>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
        <p:nvSpPr>
          <p:cNvPr id="14" name="TextBox 13"/>
          <p:cNvSpPr txBox="1"/>
          <p:nvPr/>
        </p:nvSpPr>
        <p:spPr>
          <a:xfrm>
            <a:off x="756882" y="4435313"/>
            <a:ext cx="1514155" cy="3649842"/>
          </a:xfrm>
          <a:prstGeom prst="rect">
            <a:avLst/>
          </a:prstGeom>
        </p:spPr>
        <p:txBody>
          <a:bodyPr vert="horz" lIns="302752" tIns="151376" rIns="302752" bIns="151376" rtlCol="0" anchor="ctr">
            <a:noAutofit/>
          </a:bodyPr>
          <a:lstStyle/>
          <a:p>
            <a:pPr lvl="0"/>
            <a:r>
              <a:rPr lang="en-US" sz="26487">
                <a:solidFill>
                  <a:schemeClr val="tx1"/>
                </a:solidFill>
                <a:effectLst/>
              </a:rPr>
              <a:t>“</a:t>
            </a:r>
          </a:p>
        </p:txBody>
      </p:sp>
      <p:sp>
        <p:nvSpPr>
          <p:cNvPr id="15" name="TextBox 14"/>
          <p:cNvSpPr txBox="1"/>
          <p:nvPr/>
        </p:nvSpPr>
        <p:spPr>
          <a:xfrm>
            <a:off x="25481639" y="17280044"/>
            <a:ext cx="1514155" cy="3649842"/>
          </a:xfrm>
          <a:prstGeom prst="rect">
            <a:avLst/>
          </a:prstGeom>
        </p:spPr>
        <p:txBody>
          <a:bodyPr vert="horz" lIns="302752" tIns="151376" rIns="302752" bIns="151376" rtlCol="0" anchor="ctr">
            <a:noAutofit/>
          </a:bodyPr>
          <a:lstStyle/>
          <a:p>
            <a:pPr lvl="0" algn="r"/>
            <a:r>
              <a:rPr lang="en-US" sz="26487">
                <a:solidFill>
                  <a:schemeClr val="tx1"/>
                </a:solidFill>
                <a:effectLst/>
              </a:rPr>
              <a:t>”</a:t>
            </a:r>
          </a:p>
        </p:txBody>
      </p:sp>
    </p:spTree>
    <p:extLst>
      <p:ext uri="{BB962C8B-B14F-4D97-AF65-F5344CB8AC3E}">
        <p14:creationId xmlns:p14="http://schemas.microsoft.com/office/powerpoint/2010/main" val="265007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766054" y="3329182"/>
            <a:ext cx="24916984" cy="18072700"/>
          </a:xfrm>
        </p:spPr>
        <p:txBody>
          <a:bodyPr vert="horz" lIns="91440" tIns="45720" rIns="91440" bIns="45720" rtlCol="0" anchor="ctr">
            <a:normAutofit/>
          </a:bodyPr>
          <a:lstStyle>
            <a:lvl1pPr>
              <a:defRPr lang="en-US" sz="9271" b="0" dirty="0"/>
            </a:lvl1pPr>
          </a:lstStyle>
          <a:p>
            <a:pPr marL="0" lvl="0"/>
            <a:r>
              <a:rPr lang="en-US"/>
              <a:t>Click to edit Master title style</a:t>
            </a:r>
          </a:p>
        </p:txBody>
      </p:sp>
      <p:sp>
        <p:nvSpPr>
          <p:cNvPr id="10" name="Text Placeholder 9"/>
          <p:cNvSpPr>
            <a:spLocks noGrp="1"/>
          </p:cNvSpPr>
          <p:nvPr>
            <p:ph type="body" sz="quarter" idx="13"/>
          </p:nvPr>
        </p:nvSpPr>
        <p:spPr>
          <a:xfrm>
            <a:off x="1766056" y="24519691"/>
            <a:ext cx="21131599" cy="5231571"/>
          </a:xfrm>
        </p:spPr>
        <p:txBody>
          <a:bodyPr vert="horz" lIns="91440" tIns="45720" rIns="91440" bIns="45720" rtlCol="0" anchor="b">
            <a:normAutofit/>
          </a:bodyPr>
          <a:lstStyle>
            <a:lvl1pPr>
              <a:buNone/>
              <a:defRPr lang="en-US" sz="6622"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766054" y="29751271"/>
            <a:ext cx="21131595" cy="7820924"/>
          </a:xfrm>
        </p:spPr>
        <p:txBody>
          <a:bodyPr anchor="t">
            <a:normAutofit/>
          </a:bodyPr>
          <a:lstStyle>
            <a:lvl1pPr marL="0" indent="0" algn="l">
              <a:buNone/>
              <a:defRPr sz="5960">
                <a:solidFill>
                  <a:schemeClr val="bg2">
                    <a:lumMod val="7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927384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766056" y="28060245"/>
            <a:ext cx="21702755" cy="9511947"/>
          </a:xfrm>
        </p:spPr>
        <p:txBody>
          <a:bodyPr>
            <a:normAutofit/>
          </a:bodyPr>
          <a:lstStyle>
            <a:lvl1pPr algn="l">
              <a:defRPr sz="9271"/>
            </a:lvl1pPr>
          </a:lstStyle>
          <a:p>
            <a:r>
              <a:rPr lang="en-US"/>
              <a:t>Click to edit Master title style</a:t>
            </a:r>
          </a:p>
        </p:txBody>
      </p:sp>
      <p:sp>
        <p:nvSpPr>
          <p:cNvPr id="3" name="Vertical Text Placeholder 2"/>
          <p:cNvSpPr>
            <a:spLocks noGrp="1"/>
          </p:cNvSpPr>
          <p:nvPr>
            <p:ph type="body" orient="vert" idx="1"/>
          </p:nvPr>
        </p:nvSpPr>
        <p:spPr>
          <a:xfrm>
            <a:off x="1766056" y="3329188"/>
            <a:ext cx="21702755" cy="23515668"/>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27238189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740960" y="3329182"/>
            <a:ext cx="6768199" cy="27584647"/>
          </a:xfrm>
        </p:spPr>
        <p:txBody>
          <a:bodyPr vert="eaVert">
            <a:normAutofit/>
          </a:bodyPr>
          <a:lstStyle>
            <a:lvl1pPr>
              <a:defRPr sz="9271"/>
            </a:lvl1pPr>
          </a:lstStyle>
          <a:p>
            <a:r>
              <a:rPr lang="en-US"/>
              <a:t>Click to edit Master title style</a:t>
            </a:r>
          </a:p>
        </p:txBody>
      </p:sp>
      <p:sp>
        <p:nvSpPr>
          <p:cNvPr id="3" name="Vertical Text Placeholder 2"/>
          <p:cNvSpPr>
            <a:spLocks noGrp="1"/>
          </p:cNvSpPr>
          <p:nvPr>
            <p:ph type="body" orient="vert" idx="1"/>
          </p:nvPr>
        </p:nvSpPr>
        <p:spPr>
          <a:xfrm>
            <a:off x="1766054" y="3329182"/>
            <a:ext cx="19369024" cy="3424301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B6DDF88-9EB6-4B72-BE02-A236C37C2EC5}"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B8EFE4-C21A-49E3-9939-F3571B447852}" type="slidenum">
              <a:rPr lang="en-GB" smtClean="0"/>
              <a:t>‹#›</a:t>
            </a:fld>
            <a:endParaRPr lang="en-GB"/>
          </a:p>
        </p:txBody>
      </p:sp>
    </p:spTree>
    <p:extLst>
      <p:ext uri="{BB962C8B-B14F-4D97-AF65-F5344CB8AC3E}">
        <p14:creationId xmlns:p14="http://schemas.microsoft.com/office/powerpoint/2010/main" val="299119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p:cNvGrpSpPr/>
          <p:nvPr/>
        </p:nvGrpSpPr>
        <p:grpSpPr>
          <a:xfrm>
            <a:off x="22086188" y="24308315"/>
            <a:ext cx="8179526" cy="16593062"/>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1766056" y="28060245"/>
            <a:ext cx="21702755" cy="951194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766056" y="3329188"/>
            <a:ext cx="21702755" cy="23515668"/>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4601079" y="38523409"/>
            <a:ext cx="3974658" cy="2278904"/>
          </a:xfrm>
          <a:prstGeom prst="rect">
            <a:avLst/>
          </a:prstGeom>
        </p:spPr>
        <p:txBody>
          <a:bodyPr vert="horz" lIns="91440" tIns="45720" rIns="91440" bIns="45720" rtlCol="0" anchor="t"/>
          <a:lstStyle>
            <a:lvl1pPr algn="r">
              <a:defRPr sz="3311" b="0" i="0">
                <a:solidFill>
                  <a:schemeClr val="bg2">
                    <a:lumMod val="50000"/>
                  </a:schemeClr>
                </a:solidFill>
                <a:effectLst/>
                <a:latin typeface="+mn-lt"/>
              </a:defRPr>
            </a:lvl1pPr>
          </a:lstStyle>
          <a:p>
            <a:fld id="{0B6DDF88-9EB6-4B72-BE02-A236C37C2EC5}" type="datetimeFigureOut">
              <a:rPr lang="en-GB" smtClean="0"/>
              <a:t>22/11/2025</a:t>
            </a:fld>
            <a:endParaRPr lang="en-GB"/>
          </a:p>
        </p:txBody>
      </p:sp>
      <p:sp>
        <p:nvSpPr>
          <p:cNvPr id="5" name="Footer Placeholder 4"/>
          <p:cNvSpPr>
            <a:spLocks noGrp="1"/>
          </p:cNvSpPr>
          <p:nvPr>
            <p:ph type="ftr" sz="quarter" idx="3"/>
          </p:nvPr>
        </p:nvSpPr>
        <p:spPr>
          <a:xfrm>
            <a:off x="1766054" y="38523390"/>
            <a:ext cx="19242255" cy="2278904"/>
          </a:xfrm>
          <a:prstGeom prst="rect">
            <a:avLst/>
          </a:prstGeom>
        </p:spPr>
        <p:txBody>
          <a:bodyPr vert="horz" lIns="91440" tIns="45720" rIns="91440" bIns="45720" rtlCol="0" anchor="t"/>
          <a:lstStyle>
            <a:lvl1pPr algn="l">
              <a:defRPr sz="3311"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25740640" y="34817712"/>
            <a:ext cx="2837166" cy="4181294"/>
          </a:xfrm>
          <a:prstGeom prst="rect">
            <a:avLst/>
          </a:prstGeom>
        </p:spPr>
        <p:txBody>
          <a:bodyPr vert="horz" lIns="91440" tIns="45720" rIns="91440" bIns="45720" rtlCol="0" anchor="b"/>
          <a:lstStyle>
            <a:lvl1pPr algn="r">
              <a:defRPr sz="9271" b="0" i="0">
                <a:solidFill>
                  <a:schemeClr val="bg2">
                    <a:lumMod val="50000"/>
                  </a:schemeClr>
                </a:solidFill>
                <a:effectLst/>
                <a:latin typeface="+mn-lt"/>
              </a:defRPr>
            </a:lvl1pPr>
          </a:lstStyle>
          <a:p>
            <a:fld id="{F1B8EFE4-C21A-49E3-9939-F3571B447852}" type="slidenum">
              <a:rPr lang="en-GB" smtClean="0"/>
              <a:t>‹#›</a:t>
            </a:fld>
            <a:endParaRPr lang="en-GB"/>
          </a:p>
        </p:txBody>
      </p:sp>
    </p:spTree>
    <p:extLst>
      <p:ext uri="{BB962C8B-B14F-4D97-AF65-F5344CB8AC3E}">
        <p14:creationId xmlns:p14="http://schemas.microsoft.com/office/powerpoint/2010/main" val="208986494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1513743" rtl="0" eaLnBrk="1" latinLnBrk="0" hangingPunct="1">
        <a:spcBef>
          <a:spcPct val="0"/>
        </a:spcBef>
        <a:buNone/>
        <a:defRPr sz="10595"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946090"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6622" kern="1200" cap="none">
          <a:solidFill>
            <a:schemeClr val="bg2">
              <a:lumMod val="75000"/>
            </a:schemeClr>
          </a:solidFill>
          <a:effectLst/>
          <a:latin typeface="+mn-lt"/>
          <a:ea typeface="+mn-ea"/>
          <a:cs typeface="+mn-cs"/>
        </a:defRPr>
      </a:lvl1pPr>
      <a:lvl2pPr marL="2459833"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960" kern="1200" cap="none">
          <a:solidFill>
            <a:schemeClr val="bg2">
              <a:lumMod val="75000"/>
            </a:schemeClr>
          </a:solidFill>
          <a:effectLst/>
          <a:latin typeface="+mn-lt"/>
          <a:ea typeface="+mn-ea"/>
          <a:cs typeface="+mn-cs"/>
        </a:defRPr>
      </a:lvl2pPr>
      <a:lvl3pPr marL="3973577" indent="-946090" algn="l" defTabSz="1513743" rtl="0" eaLnBrk="1" latinLnBrk="0" hangingPunct="1">
        <a:spcBef>
          <a:spcPct val="20000"/>
        </a:spcBef>
        <a:spcAft>
          <a:spcPts val="1987"/>
        </a:spcAft>
        <a:buClr>
          <a:schemeClr val="tx1"/>
        </a:buClr>
        <a:buSzPct val="80000"/>
        <a:buFont typeface="Wingdings 3" panose="05040102010807070707" pitchFamily="18" charset="2"/>
        <a:buChar char=""/>
        <a:defRPr sz="5297" kern="1200" cap="none">
          <a:solidFill>
            <a:schemeClr val="bg2">
              <a:lumMod val="75000"/>
            </a:schemeClr>
          </a:solidFill>
          <a:effectLst/>
          <a:latin typeface="+mn-lt"/>
          <a:ea typeface="+mn-ea"/>
          <a:cs typeface="+mn-cs"/>
        </a:defRPr>
      </a:lvl3pPr>
      <a:lvl4pPr marL="5108884"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4pPr>
      <a:lvl5pPr marL="6622628" indent="-567654"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5pPr>
      <a:lvl6pPr marL="8325589"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6pPr>
      <a:lvl7pPr marL="9839333"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7pPr>
      <a:lvl8pPr marL="11353076"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8pPr>
      <a:lvl9pPr marL="12866820" indent="-756872" algn="l" defTabSz="1513743" rtl="0" eaLnBrk="1" latinLnBrk="0" hangingPunct="1">
        <a:spcBef>
          <a:spcPct val="20000"/>
        </a:spcBef>
        <a:spcAft>
          <a:spcPts val="1987"/>
        </a:spcAft>
        <a:buClr>
          <a:schemeClr val="tx1"/>
        </a:buClr>
        <a:buSzPct val="80000"/>
        <a:buFont typeface="Wingdings 3" panose="05040102010807070707" pitchFamily="18" charset="2"/>
        <a:buChar char=""/>
        <a:defRPr sz="4635" kern="1200" cap="none">
          <a:solidFill>
            <a:schemeClr val="bg2">
              <a:lumMod val="75000"/>
            </a:schemeClr>
          </a:solidFill>
          <a:effectLst/>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E35A2232-8DB3-4268-9E22-228D17E8F65B}"/>
              </a:ext>
            </a:extLst>
          </p:cNvPr>
          <p:cNvSpPr txBox="1"/>
          <p:nvPr/>
        </p:nvSpPr>
        <p:spPr>
          <a:xfrm>
            <a:off x="8743950" y="1371600"/>
            <a:ext cx="20059650" cy="4401205"/>
          </a:xfrm>
          <a:prstGeom prst="rect">
            <a:avLst/>
          </a:prstGeom>
          <a:noFill/>
        </p:spPr>
        <p:txBody>
          <a:bodyPr wrap="square" rtlCol="0">
            <a:spAutoFit/>
          </a:bodyPr>
          <a:lstStyle/>
          <a:p>
            <a:r>
              <a:rPr lang="en-GB" sz="14000" b="1" u="sng">
                <a:latin typeface="Alasassy Caps" panose="020F0502020204030204" pitchFamily="2" charset="0"/>
              </a:rPr>
              <a:t>How to create a new </a:t>
            </a:r>
          </a:p>
          <a:p>
            <a:r>
              <a:rPr lang="en-GB" sz="14000" b="1">
                <a:latin typeface="Alasassy Caps" panose="020F0502020204030204" pitchFamily="2" charset="0"/>
              </a:rPr>
              <a:t>    </a:t>
            </a:r>
            <a:r>
              <a:rPr lang="en-GB" sz="14000" b="1" u="sng">
                <a:latin typeface="Alasassy Caps" panose="020F0502020204030204" pitchFamily="2" charset="0"/>
              </a:rPr>
              <a:t>Teams meeting</a:t>
            </a:r>
          </a:p>
        </p:txBody>
      </p:sp>
      <p:pic>
        <p:nvPicPr>
          <p:cNvPr id="22" name="Picture 21" descr="A screenshot of a computer&#10;&#10;AI-generated content may be incorrect.">
            <a:extLst>
              <a:ext uri="{FF2B5EF4-FFF2-40B4-BE49-F238E27FC236}">
                <a16:creationId xmlns:a16="http://schemas.microsoft.com/office/drawing/2014/main" id="{2CF373AF-53CD-FBD5-312F-45B38C8F24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76614" y="9006007"/>
            <a:ext cx="12361804" cy="3588275"/>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24" name="Picture 23" descr="A screenshot of a calendar&#10;&#10;AI-generated content may be incorrect.">
            <a:extLst>
              <a:ext uri="{FF2B5EF4-FFF2-40B4-BE49-F238E27FC236}">
                <a16:creationId xmlns:a16="http://schemas.microsoft.com/office/drawing/2014/main" id="{1E1B3B8E-6F5A-4D82-FEC3-38F2DE98E4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2006" y="6157151"/>
            <a:ext cx="10656140" cy="777109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pic>
        <p:nvPicPr>
          <p:cNvPr id="26" name="Picture 25" descr="A screenshot of a computer&#10;&#10;AI-generated content may be incorrect.">
            <a:extLst>
              <a:ext uri="{FF2B5EF4-FFF2-40B4-BE49-F238E27FC236}">
                <a16:creationId xmlns:a16="http://schemas.microsoft.com/office/drawing/2014/main" id="{38316331-0D5D-3D4F-2B5B-D7A7107FB8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490218" y="21003913"/>
            <a:ext cx="14313382" cy="1049303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29" name="TextBox 28">
            <a:extLst>
              <a:ext uri="{FF2B5EF4-FFF2-40B4-BE49-F238E27FC236}">
                <a16:creationId xmlns:a16="http://schemas.microsoft.com/office/drawing/2014/main" id="{41D38738-F05B-7C0D-9DBC-FB779D11F36D}"/>
              </a:ext>
            </a:extLst>
          </p:cNvPr>
          <p:cNvSpPr txBox="1"/>
          <p:nvPr/>
        </p:nvSpPr>
        <p:spPr>
          <a:xfrm>
            <a:off x="1088699" y="15308793"/>
            <a:ext cx="11655751" cy="3939540"/>
          </a:xfrm>
          <a:prstGeom prst="rect">
            <a:avLst/>
          </a:prstGeom>
          <a:noFill/>
          <a:ln>
            <a:solidFill>
              <a:schemeClr val="tx1"/>
            </a:solidFill>
          </a:ln>
        </p:spPr>
        <p:txBody>
          <a:bodyPr wrap="square" rtlCol="0">
            <a:spAutoFit/>
          </a:bodyPr>
          <a:lstStyle/>
          <a:p>
            <a:r>
              <a:rPr lang="en-GB" sz="5000" b="1" i="1"/>
              <a:t> </a:t>
            </a:r>
            <a:r>
              <a:rPr lang="en-GB" sz="5000" i="1"/>
              <a:t>To be able to create a new Microsoft Teams meeting  we will have to press on the ‘Calendar’ that is located on the left-hand side of the tool bar. </a:t>
            </a:r>
            <a:endParaRPr lang="en-GB" sz="5000" b="1" i="1"/>
          </a:p>
        </p:txBody>
      </p:sp>
      <p:sp>
        <p:nvSpPr>
          <p:cNvPr id="2" name="TextBox 1">
            <a:extLst>
              <a:ext uri="{FF2B5EF4-FFF2-40B4-BE49-F238E27FC236}">
                <a16:creationId xmlns:a16="http://schemas.microsoft.com/office/drawing/2014/main" id="{5A46725A-C824-7DEB-04EE-451B253EE046}"/>
              </a:ext>
            </a:extLst>
          </p:cNvPr>
          <p:cNvSpPr txBox="1"/>
          <p:nvPr/>
        </p:nvSpPr>
        <p:spPr>
          <a:xfrm>
            <a:off x="15778377" y="13604363"/>
            <a:ext cx="12417572" cy="2400657"/>
          </a:xfrm>
          <a:prstGeom prst="rect">
            <a:avLst/>
          </a:prstGeom>
          <a:noFill/>
          <a:ln>
            <a:solidFill>
              <a:schemeClr val="tx1"/>
            </a:solidFill>
          </a:ln>
        </p:spPr>
        <p:txBody>
          <a:bodyPr wrap="square" rtlCol="0">
            <a:spAutoFit/>
          </a:bodyPr>
          <a:lstStyle/>
          <a:p>
            <a:r>
              <a:rPr lang="en-GB" sz="5000"/>
              <a:t>After we have  accessed the Calendar, we can than press on ‘New Meeting’ on the top left corner of the screen.</a:t>
            </a:r>
          </a:p>
        </p:txBody>
      </p:sp>
      <p:sp>
        <p:nvSpPr>
          <p:cNvPr id="3" name="TextBox 2">
            <a:extLst>
              <a:ext uri="{FF2B5EF4-FFF2-40B4-BE49-F238E27FC236}">
                <a16:creationId xmlns:a16="http://schemas.microsoft.com/office/drawing/2014/main" id="{9331A103-BA16-2D3D-2710-6D9D62D9FC49}"/>
              </a:ext>
            </a:extLst>
          </p:cNvPr>
          <p:cNvSpPr txBox="1"/>
          <p:nvPr/>
        </p:nvSpPr>
        <p:spPr>
          <a:xfrm>
            <a:off x="708029" y="21401881"/>
            <a:ext cx="12436471" cy="10095071"/>
          </a:xfrm>
          <a:prstGeom prst="rect">
            <a:avLst/>
          </a:prstGeom>
          <a:noFill/>
          <a:ln>
            <a:solidFill>
              <a:schemeClr val="tx1"/>
            </a:solidFill>
          </a:ln>
        </p:spPr>
        <p:txBody>
          <a:bodyPr wrap="square" rtlCol="0">
            <a:spAutoFit/>
          </a:bodyPr>
          <a:lstStyle/>
          <a:p>
            <a:r>
              <a:rPr lang="en-GB" sz="5000"/>
              <a:t>As we have successfully accessed the Meeting Tab, we can Therefore start customising out Microsoft Teams meeting by giving it a Title where it says “ Title”. </a:t>
            </a:r>
          </a:p>
          <a:p>
            <a:r>
              <a:rPr lang="en-GB" sz="5000"/>
              <a:t>Furthermore, we can  also choose who we want to attend the meeting by sending the meeting to them. We  can also choose a specific time and location  of the meeting . Additionally, we can also add some notes about the meeting which will allow the people  to know what the meeting is about.</a:t>
            </a:r>
          </a:p>
        </p:txBody>
      </p:sp>
      <p:pic>
        <p:nvPicPr>
          <p:cNvPr id="1028" name="Picture 4" descr="Microsoft Teams Overview">
            <a:extLst>
              <a:ext uri="{FF2B5EF4-FFF2-40B4-BE49-F238E27FC236}">
                <a16:creationId xmlns:a16="http://schemas.microsoft.com/office/drawing/2014/main" id="{8732BF1B-DB7C-59C4-A59D-DEDB614E54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059718" y="3113503"/>
            <a:ext cx="9316943" cy="304364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009F1524-4241-9244-6439-AEB354AD6343}"/>
              </a:ext>
            </a:extLst>
          </p:cNvPr>
          <p:cNvSpPr txBox="1"/>
          <p:nvPr/>
        </p:nvSpPr>
        <p:spPr>
          <a:xfrm>
            <a:off x="16481110" y="35663898"/>
            <a:ext cx="12652276" cy="6247864"/>
          </a:xfrm>
          <a:prstGeom prst="rect">
            <a:avLst/>
          </a:prstGeom>
          <a:noFill/>
          <a:ln>
            <a:solidFill>
              <a:schemeClr val="tx1"/>
            </a:solidFill>
          </a:ln>
        </p:spPr>
        <p:txBody>
          <a:bodyPr wrap="square" rtlCol="0">
            <a:spAutoFit/>
          </a:bodyPr>
          <a:lstStyle/>
          <a:p>
            <a:r>
              <a:rPr lang="en-GB" sz="5000"/>
              <a:t>Lastly, after we have finished creating and adding the people and the details about the meeting, we can save the meeting which will automatically save to your calendar, and it will also send the participant's an email to inform them about the meeting which will include a Metring Link.</a:t>
            </a:r>
          </a:p>
        </p:txBody>
      </p:sp>
      <p:pic>
        <p:nvPicPr>
          <p:cNvPr id="16" name="Picture 15" descr="A white wall with a white strip&#10;&#10;AI-generated content may be incorrect.">
            <a:extLst>
              <a:ext uri="{FF2B5EF4-FFF2-40B4-BE49-F238E27FC236}">
                <a16:creationId xmlns:a16="http://schemas.microsoft.com/office/drawing/2014/main" id="{81C215E6-0732-F861-302D-D8A961F7094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1827" y="36103296"/>
            <a:ext cx="13995779" cy="2684534"/>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18" name="TextBox 17">
            <a:extLst>
              <a:ext uri="{FF2B5EF4-FFF2-40B4-BE49-F238E27FC236}">
                <a16:creationId xmlns:a16="http://schemas.microsoft.com/office/drawing/2014/main" id="{71725890-B345-2155-B6D1-849671F4FDBD}"/>
              </a:ext>
            </a:extLst>
          </p:cNvPr>
          <p:cNvSpPr txBox="1"/>
          <p:nvPr/>
        </p:nvSpPr>
        <p:spPr>
          <a:xfrm>
            <a:off x="708028" y="404952"/>
            <a:ext cx="15268586" cy="1754326"/>
          </a:xfrm>
          <a:prstGeom prst="rect">
            <a:avLst/>
          </a:prstGeom>
          <a:noFill/>
        </p:spPr>
        <p:txBody>
          <a:bodyPr wrap="square" rtlCol="0">
            <a:spAutoFit/>
          </a:bodyPr>
          <a:lstStyle/>
          <a:p>
            <a:r>
              <a:rPr lang="en-GB" sz="3600" u="sng"/>
              <a:t>Name</a:t>
            </a:r>
            <a:r>
              <a:rPr lang="en-GB" sz="3600"/>
              <a:t>: Ionut-Alexandru Marinache</a:t>
            </a:r>
          </a:p>
          <a:p>
            <a:r>
              <a:rPr lang="en-GB" sz="3600" u="sng"/>
              <a:t>ID</a:t>
            </a:r>
            <a:r>
              <a:rPr lang="en-GB" sz="3600"/>
              <a:t>: 2518601</a:t>
            </a:r>
          </a:p>
          <a:p>
            <a:r>
              <a:rPr lang="en-GB" sz="3600" u="sng"/>
              <a:t>Group 6 </a:t>
            </a:r>
            <a:r>
              <a:rPr lang="en-GB" sz="3600"/>
              <a:t>( weekend )</a:t>
            </a:r>
          </a:p>
        </p:txBody>
      </p:sp>
    </p:spTree>
    <p:extLst>
      <p:ext uri="{BB962C8B-B14F-4D97-AF65-F5344CB8AC3E}">
        <p14:creationId xmlns:p14="http://schemas.microsoft.com/office/powerpoint/2010/main" val="791953620"/>
      </p:ext>
    </p:extLst>
  </p:cSld>
  <p:clrMapOvr>
    <a:masterClrMapping/>
  </p:clrMapOvr>
</p:sld>
</file>

<file path=ppt/theme/theme1.xml><?xml version="1.0" encoding="utf-8"?>
<a:theme xmlns:a="http://schemas.openxmlformats.org/drawingml/2006/main" name="Slic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mokey Glass">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Slice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Ionut-Alexandru Marinache (2518601)</dc:creator>
  <cp:revision>1</cp:revision>
  <dcterms:created xsi:type="dcterms:W3CDTF">2025-11-22T14:15:33Z</dcterms:created>
  <dcterms:modified xsi:type="dcterms:W3CDTF">2025-11-22T15:35:41Z</dcterms:modified>
</cp:coreProperties>
</file>