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104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9C4C19-2CB8-4E16-83E9-874633527226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C48E7FE-2A7F-40E8-AA78-4B770CAC0F0B}">
      <dgm:prSet/>
      <dgm:spPr/>
      <dgm:t>
        <a:bodyPr/>
        <a:lstStyle/>
        <a:p>
          <a:r>
            <a:rPr lang="en-GB"/>
            <a:t>What it does:</a:t>
          </a:r>
          <a:endParaRPr lang="en-US"/>
        </a:p>
      </dgm:t>
    </dgm:pt>
    <dgm:pt modelId="{991EDC42-5EC7-4E0D-9BE9-7246DCB14CF2}" type="parTrans" cxnId="{66F15729-BC05-4961-B7DD-5F3D4006F351}">
      <dgm:prSet/>
      <dgm:spPr/>
      <dgm:t>
        <a:bodyPr/>
        <a:lstStyle/>
        <a:p>
          <a:endParaRPr lang="en-US"/>
        </a:p>
      </dgm:t>
    </dgm:pt>
    <dgm:pt modelId="{29D87DBB-CD71-4DF3-B053-722CDEB5000B}" type="sibTrans" cxnId="{66F15729-BC05-4961-B7DD-5F3D4006F351}">
      <dgm:prSet/>
      <dgm:spPr/>
      <dgm:t>
        <a:bodyPr/>
        <a:lstStyle/>
        <a:p>
          <a:endParaRPr lang="en-US"/>
        </a:p>
      </dgm:t>
    </dgm:pt>
    <dgm:pt modelId="{7DB6ADBB-C718-4DCC-8956-E80752C5E7C1}">
      <dgm:prSet/>
      <dgm:spPr/>
      <dgm:t>
        <a:bodyPr/>
        <a:lstStyle/>
        <a:p>
          <a:r>
            <a:rPr lang="en-GB"/>
            <a:t>Combines all main business areas into one system so information flows easily between departments. (Gartner, 2024)</a:t>
          </a:r>
          <a:endParaRPr lang="en-US"/>
        </a:p>
      </dgm:t>
    </dgm:pt>
    <dgm:pt modelId="{8A912D93-43FE-47FD-965C-34758A1F4CAE}" type="parTrans" cxnId="{E988ADDD-8793-4F27-B9FC-EBB1E59F8803}">
      <dgm:prSet/>
      <dgm:spPr/>
      <dgm:t>
        <a:bodyPr/>
        <a:lstStyle/>
        <a:p>
          <a:endParaRPr lang="en-US"/>
        </a:p>
      </dgm:t>
    </dgm:pt>
    <dgm:pt modelId="{F03CCAB3-7CF3-476E-A05A-087B5DD6BBF0}" type="sibTrans" cxnId="{E988ADDD-8793-4F27-B9FC-EBB1E59F8803}">
      <dgm:prSet/>
      <dgm:spPr/>
      <dgm:t>
        <a:bodyPr/>
        <a:lstStyle/>
        <a:p>
          <a:endParaRPr lang="en-US"/>
        </a:p>
      </dgm:t>
    </dgm:pt>
    <dgm:pt modelId="{D65CD218-42D5-4C5D-92E7-6284EEBFF36E}">
      <dgm:prSet/>
      <dgm:spPr/>
      <dgm:t>
        <a:bodyPr/>
        <a:lstStyle/>
        <a:p>
          <a:r>
            <a:rPr lang="en-GB"/>
            <a:t>Benefits:</a:t>
          </a:r>
          <a:endParaRPr lang="en-US"/>
        </a:p>
      </dgm:t>
    </dgm:pt>
    <dgm:pt modelId="{BD4C9FD2-E95C-4DD0-B479-3610855D6810}" type="parTrans" cxnId="{2B1743C5-C6D9-495D-904D-000D20B1A63D}">
      <dgm:prSet/>
      <dgm:spPr/>
      <dgm:t>
        <a:bodyPr/>
        <a:lstStyle/>
        <a:p>
          <a:endParaRPr lang="en-US"/>
        </a:p>
      </dgm:t>
    </dgm:pt>
    <dgm:pt modelId="{ED2F400B-A2C0-4BEF-A45B-4EBEEE7CF127}" type="sibTrans" cxnId="{2B1743C5-C6D9-495D-904D-000D20B1A63D}">
      <dgm:prSet/>
      <dgm:spPr/>
      <dgm:t>
        <a:bodyPr/>
        <a:lstStyle/>
        <a:p>
          <a:endParaRPr lang="en-US"/>
        </a:p>
      </dgm:t>
    </dgm:pt>
    <dgm:pt modelId="{9F9BD4FD-1946-4230-9432-BE1431784BF3}">
      <dgm:prSet/>
      <dgm:spPr/>
      <dgm:t>
        <a:bodyPr/>
        <a:lstStyle/>
        <a:p>
          <a:r>
            <a:rPr lang="en-GB"/>
            <a:t>Reduces duplicate work.</a:t>
          </a:r>
          <a:endParaRPr lang="en-US"/>
        </a:p>
      </dgm:t>
    </dgm:pt>
    <dgm:pt modelId="{90988A52-6922-4883-BF21-F5B3EFEBB20E}" type="parTrans" cxnId="{3C2C8B91-F466-4F1D-89AB-F45D3DD230C5}">
      <dgm:prSet/>
      <dgm:spPr/>
      <dgm:t>
        <a:bodyPr/>
        <a:lstStyle/>
        <a:p>
          <a:endParaRPr lang="en-US"/>
        </a:p>
      </dgm:t>
    </dgm:pt>
    <dgm:pt modelId="{1866C113-2E9A-4B38-A34D-CA94B699608F}" type="sibTrans" cxnId="{3C2C8B91-F466-4F1D-89AB-F45D3DD230C5}">
      <dgm:prSet/>
      <dgm:spPr/>
      <dgm:t>
        <a:bodyPr/>
        <a:lstStyle/>
        <a:p>
          <a:endParaRPr lang="en-US"/>
        </a:p>
      </dgm:t>
    </dgm:pt>
    <dgm:pt modelId="{04FD73C0-09A8-40F7-8E09-8DC8D1692600}">
      <dgm:prSet/>
      <dgm:spPr/>
      <dgm:t>
        <a:bodyPr/>
        <a:lstStyle/>
        <a:p>
          <a:r>
            <a:rPr lang="en-GB"/>
            <a:t>Gives managers a full view of operations.</a:t>
          </a:r>
          <a:endParaRPr lang="en-US"/>
        </a:p>
      </dgm:t>
    </dgm:pt>
    <dgm:pt modelId="{3F2C2E1F-3E41-4B43-BD71-7F783D207040}" type="parTrans" cxnId="{191DEEE3-3407-4685-A914-A88A3524F9A9}">
      <dgm:prSet/>
      <dgm:spPr/>
      <dgm:t>
        <a:bodyPr/>
        <a:lstStyle/>
        <a:p>
          <a:endParaRPr lang="en-US"/>
        </a:p>
      </dgm:t>
    </dgm:pt>
    <dgm:pt modelId="{F6499246-D4B7-4005-86E4-61A4999855C7}" type="sibTrans" cxnId="{191DEEE3-3407-4685-A914-A88A3524F9A9}">
      <dgm:prSet/>
      <dgm:spPr/>
      <dgm:t>
        <a:bodyPr/>
        <a:lstStyle/>
        <a:p>
          <a:endParaRPr lang="en-US"/>
        </a:p>
      </dgm:t>
    </dgm:pt>
    <dgm:pt modelId="{D9B72CDF-436A-4471-8F2E-AF4AF2430803}">
      <dgm:prSet/>
      <dgm:spPr/>
      <dgm:t>
        <a:bodyPr/>
        <a:lstStyle/>
        <a:p>
          <a:r>
            <a:rPr lang="en-GB"/>
            <a:t>Improves planning and reporting.</a:t>
          </a:r>
          <a:endParaRPr lang="en-US"/>
        </a:p>
      </dgm:t>
    </dgm:pt>
    <dgm:pt modelId="{3A66164D-4BBF-46A6-906E-1B52E8B2222B}" type="parTrans" cxnId="{C043F19E-29A6-4952-921E-2508887E1A70}">
      <dgm:prSet/>
      <dgm:spPr/>
      <dgm:t>
        <a:bodyPr/>
        <a:lstStyle/>
        <a:p>
          <a:endParaRPr lang="en-US"/>
        </a:p>
      </dgm:t>
    </dgm:pt>
    <dgm:pt modelId="{A7B2A69E-29AB-4A2E-8B42-30429929A6E3}" type="sibTrans" cxnId="{C043F19E-29A6-4952-921E-2508887E1A70}">
      <dgm:prSet/>
      <dgm:spPr/>
      <dgm:t>
        <a:bodyPr/>
        <a:lstStyle/>
        <a:p>
          <a:endParaRPr lang="en-US"/>
        </a:p>
      </dgm:t>
    </dgm:pt>
    <dgm:pt modelId="{227AD00D-349C-4FE0-8D2C-7113DDDC4CF7}">
      <dgm:prSet/>
      <dgm:spPr/>
      <dgm:t>
        <a:bodyPr/>
        <a:lstStyle/>
        <a:p>
          <a:r>
            <a:rPr lang="en-GB"/>
            <a:t>Limitations:</a:t>
          </a:r>
          <a:endParaRPr lang="en-US"/>
        </a:p>
      </dgm:t>
    </dgm:pt>
    <dgm:pt modelId="{CE174352-4590-4DF9-9D2C-E74BC3AEB3BF}" type="parTrans" cxnId="{94B83189-7F2D-4008-8946-326C14C473FF}">
      <dgm:prSet/>
      <dgm:spPr/>
      <dgm:t>
        <a:bodyPr/>
        <a:lstStyle/>
        <a:p>
          <a:endParaRPr lang="en-US"/>
        </a:p>
      </dgm:t>
    </dgm:pt>
    <dgm:pt modelId="{6296513A-C2F4-4E64-9523-CA54259589A0}" type="sibTrans" cxnId="{94B83189-7F2D-4008-8946-326C14C473FF}">
      <dgm:prSet/>
      <dgm:spPr/>
      <dgm:t>
        <a:bodyPr/>
        <a:lstStyle/>
        <a:p>
          <a:endParaRPr lang="en-US"/>
        </a:p>
      </dgm:t>
    </dgm:pt>
    <dgm:pt modelId="{0582E611-BF86-47F5-97CA-8D81F08EDBBA}">
      <dgm:prSet/>
      <dgm:spPr/>
      <dgm:t>
        <a:bodyPr/>
        <a:lstStyle/>
        <a:p>
          <a:r>
            <a:rPr lang="en-GB"/>
            <a:t>Expensive to install.</a:t>
          </a:r>
          <a:endParaRPr lang="en-US"/>
        </a:p>
      </dgm:t>
    </dgm:pt>
    <dgm:pt modelId="{EF6FF92E-3696-4E9D-9BBD-7549CDB39AD8}" type="parTrans" cxnId="{CA0436A1-3119-47E0-A0F4-67856939D563}">
      <dgm:prSet/>
      <dgm:spPr/>
      <dgm:t>
        <a:bodyPr/>
        <a:lstStyle/>
        <a:p>
          <a:endParaRPr lang="en-US"/>
        </a:p>
      </dgm:t>
    </dgm:pt>
    <dgm:pt modelId="{072651D1-C6AF-4824-AA2C-C6ED892E0C96}" type="sibTrans" cxnId="{CA0436A1-3119-47E0-A0F4-67856939D563}">
      <dgm:prSet/>
      <dgm:spPr/>
      <dgm:t>
        <a:bodyPr/>
        <a:lstStyle/>
        <a:p>
          <a:endParaRPr lang="en-US"/>
        </a:p>
      </dgm:t>
    </dgm:pt>
    <dgm:pt modelId="{E36FB30A-2DD5-4C1E-A265-088FEFF17ED8}">
      <dgm:prSet/>
      <dgm:spPr/>
      <dgm:t>
        <a:bodyPr/>
        <a:lstStyle/>
        <a:p>
          <a:r>
            <a:rPr lang="en-GB"/>
            <a:t>Needs training and change in work habits. (Oracle, 2023).</a:t>
          </a:r>
          <a:endParaRPr lang="en-US"/>
        </a:p>
      </dgm:t>
    </dgm:pt>
    <dgm:pt modelId="{409DE192-2223-4DEB-B886-E70969D77D33}" type="parTrans" cxnId="{8CFE4C24-79C3-4FD7-9E2D-21A5A1A8E9D7}">
      <dgm:prSet/>
      <dgm:spPr/>
      <dgm:t>
        <a:bodyPr/>
        <a:lstStyle/>
        <a:p>
          <a:endParaRPr lang="en-US"/>
        </a:p>
      </dgm:t>
    </dgm:pt>
    <dgm:pt modelId="{5C1BEBFF-FC9E-4C3C-B88D-E66A35015EE5}" type="sibTrans" cxnId="{8CFE4C24-79C3-4FD7-9E2D-21A5A1A8E9D7}">
      <dgm:prSet/>
      <dgm:spPr/>
      <dgm:t>
        <a:bodyPr/>
        <a:lstStyle/>
        <a:p>
          <a:endParaRPr lang="en-US"/>
        </a:p>
      </dgm:t>
    </dgm:pt>
    <dgm:pt modelId="{533EC502-B77E-4775-BACA-F8511C374AEB}" type="pres">
      <dgm:prSet presAssocID="{9F9C4C19-2CB8-4E16-83E9-874633527226}" presName="Name0" presStyleCnt="0">
        <dgm:presLayoutVars>
          <dgm:dir/>
          <dgm:resizeHandles val="exact"/>
        </dgm:presLayoutVars>
      </dgm:prSet>
      <dgm:spPr/>
    </dgm:pt>
    <dgm:pt modelId="{34586585-B356-4417-B01E-61267027A66F}" type="pres">
      <dgm:prSet presAssocID="{BC48E7FE-2A7F-40E8-AA78-4B770CAC0F0B}" presName="node" presStyleLbl="node1" presStyleIdx="0" presStyleCnt="4">
        <dgm:presLayoutVars>
          <dgm:bulletEnabled val="1"/>
        </dgm:presLayoutVars>
      </dgm:prSet>
      <dgm:spPr/>
    </dgm:pt>
    <dgm:pt modelId="{5FE57F25-C41F-43A6-9402-CEE8E6B21E46}" type="pres">
      <dgm:prSet presAssocID="{29D87DBB-CD71-4DF3-B053-722CDEB5000B}" presName="sibTrans" presStyleLbl="sibTrans1D1" presStyleIdx="0" presStyleCnt="3"/>
      <dgm:spPr/>
    </dgm:pt>
    <dgm:pt modelId="{7D284652-1EAB-4AE3-AEAB-CBCD4BF8407C}" type="pres">
      <dgm:prSet presAssocID="{29D87DBB-CD71-4DF3-B053-722CDEB5000B}" presName="connectorText" presStyleLbl="sibTrans1D1" presStyleIdx="0" presStyleCnt="3"/>
      <dgm:spPr/>
    </dgm:pt>
    <dgm:pt modelId="{0FCACE81-DFC5-4FA8-987D-35975EC10A12}" type="pres">
      <dgm:prSet presAssocID="{7DB6ADBB-C718-4DCC-8956-E80752C5E7C1}" presName="node" presStyleLbl="node1" presStyleIdx="1" presStyleCnt="4">
        <dgm:presLayoutVars>
          <dgm:bulletEnabled val="1"/>
        </dgm:presLayoutVars>
      </dgm:prSet>
      <dgm:spPr/>
    </dgm:pt>
    <dgm:pt modelId="{53CEED43-22E2-451A-ABCE-C7A24AC35D9F}" type="pres">
      <dgm:prSet presAssocID="{F03CCAB3-7CF3-476E-A05A-087B5DD6BBF0}" presName="sibTrans" presStyleLbl="sibTrans1D1" presStyleIdx="1" presStyleCnt="3"/>
      <dgm:spPr/>
    </dgm:pt>
    <dgm:pt modelId="{BD86B4C2-EC71-431C-B111-1AC99CF0914A}" type="pres">
      <dgm:prSet presAssocID="{F03CCAB3-7CF3-476E-A05A-087B5DD6BBF0}" presName="connectorText" presStyleLbl="sibTrans1D1" presStyleIdx="1" presStyleCnt="3"/>
      <dgm:spPr/>
    </dgm:pt>
    <dgm:pt modelId="{6283E043-EC40-4BF1-98E4-A3064F0F1443}" type="pres">
      <dgm:prSet presAssocID="{D65CD218-42D5-4C5D-92E7-6284EEBFF36E}" presName="node" presStyleLbl="node1" presStyleIdx="2" presStyleCnt="4">
        <dgm:presLayoutVars>
          <dgm:bulletEnabled val="1"/>
        </dgm:presLayoutVars>
      </dgm:prSet>
      <dgm:spPr/>
    </dgm:pt>
    <dgm:pt modelId="{BA1A043D-3ECD-4177-BFA2-9B0EFF8E1E3D}" type="pres">
      <dgm:prSet presAssocID="{ED2F400B-A2C0-4BEF-A45B-4EBEEE7CF127}" presName="sibTrans" presStyleLbl="sibTrans1D1" presStyleIdx="2" presStyleCnt="3"/>
      <dgm:spPr/>
    </dgm:pt>
    <dgm:pt modelId="{90856243-3A07-44B2-AFB8-3462D71AB830}" type="pres">
      <dgm:prSet presAssocID="{ED2F400B-A2C0-4BEF-A45B-4EBEEE7CF127}" presName="connectorText" presStyleLbl="sibTrans1D1" presStyleIdx="2" presStyleCnt="3"/>
      <dgm:spPr/>
    </dgm:pt>
    <dgm:pt modelId="{20A9C754-07E1-44EE-99E0-DFE2AE5AD74D}" type="pres">
      <dgm:prSet presAssocID="{227AD00D-349C-4FE0-8D2C-7113DDDC4CF7}" presName="node" presStyleLbl="node1" presStyleIdx="3" presStyleCnt="4">
        <dgm:presLayoutVars>
          <dgm:bulletEnabled val="1"/>
        </dgm:presLayoutVars>
      </dgm:prSet>
      <dgm:spPr/>
    </dgm:pt>
  </dgm:ptLst>
  <dgm:cxnLst>
    <dgm:cxn modelId="{BA4C7D0A-2E18-4931-9042-8FAF07C9AD02}" type="presOf" srcId="{BC48E7FE-2A7F-40E8-AA78-4B770CAC0F0B}" destId="{34586585-B356-4417-B01E-61267027A66F}" srcOrd="0" destOrd="0" presId="urn:microsoft.com/office/officeart/2016/7/layout/RepeatingBendingProcessNew"/>
    <dgm:cxn modelId="{6B42260C-4E12-487A-92A0-AA571280F204}" type="presOf" srcId="{D65CD218-42D5-4C5D-92E7-6284EEBFF36E}" destId="{6283E043-EC40-4BF1-98E4-A3064F0F1443}" srcOrd="0" destOrd="0" presId="urn:microsoft.com/office/officeart/2016/7/layout/RepeatingBendingProcessNew"/>
    <dgm:cxn modelId="{1404E010-BB4F-48DA-BC00-65084313433E}" type="presOf" srcId="{7DB6ADBB-C718-4DCC-8956-E80752C5E7C1}" destId="{0FCACE81-DFC5-4FA8-987D-35975EC10A12}" srcOrd="0" destOrd="0" presId="urn:microsoft.com/office/officeart/2016/7/layout/RepeatingBendingProcessNew"/>
    <dgm:cxn modelId="{A0D05518-3AD3-4373-86A6-A8AEE0F3C0E1}" type="presOf" srcId="{227AD00D-349C-4FE0-8D2C-7113DDDC4CF7}" destId="{20A9C754-07E1-44EE-99E0-DFE2AE5AD74D}" srcOrd="0" destOrd="0" presId="urn:microsoft.com/office/officeart/2016/7/layout/RepeatingBendingProcessNew"/>
    <dgm:cxn modelId="{8CFE4C24-79C3-4FD7-9E2D-21A5A1A8E9D7}" srcId="{227AD00D-349C-4FE0-8D2C-7113DDDC4CF7}" destId="{E36FB30A-2DD5-4C1E-A265-088FEFF17ED8}" srcOrd="1" destOrd="0" parTransId="{409DE192-2223-4DEB-B886-E70969D77D33}" sibTransId="{5C1BEBFF-FC9E-4C3C-B88D-E66A35015EE5}"/>
    <dgm:cxn modelId="{66F15729-BC05-4961-B7DD-5F3D4006F351}" srcId="{9F9C4C19-2CB8-4E16-83E9-874633527226}" destId="{BC48E7FE-2A7F-40E8-AA78-4B770CAC0F0B}" srcOrd="0" destOrd="0" parTransId="{991EDC42-5EC7-4E0D-9BE9-7246DCB14CF2}" sibTransId="{29D87DBB-CD71-4DF3-B053-722CDEB5000B}"/>
    <dgm:cxn modelId="{B58C2E2A-185B-4E4C-A061-636EA0C60688}" type="presOf" srcId="{9F9BD4FD-1946-4230-9432-BE1431784BF3}" destId="{6283E043-EC40-4BF1-98E4-A3064F0F1443}" srcOrd="0" destOrd="1" presId="urn:microsoft.com/office/officeart/2016/7/layout/RepeatingBendingProcessNew"/>
    <dgm:cxn modelId="{239D842A-2E5E-4CE9-B52D-11F57318D1C8}" type="presOf" srcId="{ED2F400B-A2C0-4BEF-A45B-4EBEEE7CF127}" destId="{BA1A043D-3ECD-4177-BFA2-9B0EFF8E1E3D}" srcOrd="0" destOrd="0" presId="urn:microsoft.com/office/officeart/2016/7/layout/RepeatingBendingProcessNew"/>
    <dgm:cxn modelId="{5D04DF33-036D-49B3-BEE0-DDBF8947CDEA}" type="presOf" srcId="{ED2F400B-A2C0-4BEF-A45B-4EBEEE7CF127}" destId="{90856243-3A07-44B2-AFB8-3462D71AB830}" srcOrd="1" destOrd="0" presId="urn:microsoft.com/office/officeart/2016/7/layout/RepeatingBendingProcessNew"/>
    <dgm:cxn modelId="{E1C5C43C-2612-46E9-A6FA-ECBD30560DC1}" type="presOf" srcId="{9F9C4C19-2CB8-4E16-83E9-874633527226}" destId="{533EC502-B77E-4775-BACA-F8511C374AEB}" srcOrd="0" destOrd="0" presId="urn:microsoft.com/office/officeart/2016/7/layout/RepeatingBendingProcessNew"/>
    <dgm:cxn modelId="{82DACB43-B29C-4D8C-B96C-F7910FEE3590}" type="presOf" srcId="{29D87DBB-CD71-4DF3-B053-722CDEB5000B}" destId="{7D284652-1EAB-4AE3-AEAB-CBCD4BF8407C}" srcOrd="1" destOrd="0" presId="urn:microsoft.com/office/officeart/2016/7/layout/RepeatingBendingProcessNew"/>
    <dgm:cxn modelId="{D215FA48-4E4C-4D7A-8E18-E04910E9384A}" type="presOf" srcId="{F03CCAB3-7CF3-476E-A05A-087B5DD6BBF0}" destId="{53CEED43-22E2-451A-ABCE-C7A24AC35D9F}" srcOrd="0" destOrd="0" presId="urn:microsoft.com/office/officeart/2016/7/layout/RepeatingBendingProcessNew"/>
    <dgm:cxn modelId="{59243E54-F4B3-42AA-BA2D-5B06EA1AAE6E}" type="presOf" srcId="{04FD73C0-09A8-40F7-8E09-8DC8D1692600}" destId="{6283E043-EC40-4BF1-98E4-A3064F0F1443}" srcOrd="0" destOrd="2" presId="urn:microsoft.com/office/officeart/2016/7/layout/RepeatingBendingProcessNew"/>
    <dgm:cxn modelId="{94B83189-7F2D-4008-8946-326C14C473FF}" srcId="{9F9C4C19-2CB8-4E16-83E9-874633527226}" destId="{227AD00D-349C-4FE0-8D2C-7113DDDC4CF7}" srcOrd="3" destOrd="0" parTransId="{CE174352-4590-4DF9-9D2C-E74BC3AEB3BF}" sibTransId="{6296513A-C2F4-4E64-9523-CA54259589A0}"/>
    <dgm:cxn modelId="{3C2C8B91-F466-4F1D-89AB-F45D3DD230C5}" srcId="{D65CD218-42D5-4C5D-92E7-6284EEBFF36E}" destId="{9F9BD4FD-1946-4230-9432-BE1431784BF3}" srcOrd="0" destOrd="0" parTransId="{90988A52-6922-4883-BF21-F5B3EFEBB20E}" sibTransId="{1866C113-2E9A-4B38-A34D-CA94B699608F}"/>
    <dgm:cxn modelId="{74556793-5965-4B4D-A007-E8636A5759B4}" type="presOf" srcId="{0582E611-BF86-47F5-97CA-8D81F08EDBBA}" destId="{20A9C754-07E1-44EE-99E0-DFE2AE5AD74D}" srcOrd="0" destOrd="1" presId="urn:microsoft.com/office/officeart/2016/7/layout/RepeatingBendingProcessNew"/>
    <dgm:cxn modelId="{C043F19E-29A6-4952-921E-2508887E1A70}" srcId="{D65CD218-42D5-4C5D-92E7-6284EEBFF36E}" destId="{D9B72CDF-436A-4471-8F2E-AF4AF2430803}" srcOrd="2" destOrd="0" parTransId="{3A66164D-4BBF-46A6-906E-1B52E8B2222B}" sibTransId="{A7B2A69E-29AB-4A2E-8B42-30429929A6E3}"/>
    <dgm:cxn modelId="{CA0436A1-3119-47E0-A0F4-67856939D563}" srcId="{227AD00D-349C-4FE0-8D2C-7113DDDC4CF7}" destId="{0582E611-BF86-47F5-97CA-8D81F08EDBBA}" srcOrd="0" destOrd="0" parTransId="{EF6FF92E-3696-4E9D-9BBD-7549CDB39AD8}" sibTransId="{072651D1-C6AF-4824-AA2C-C6ED892E0C96}"/>
    <dgm:cxn modelId="{A495CDA9-9A2C-48CC-B73D-C7A9DB554A25}" type="presOf" srcId="{29D87DBB-CD71-4DF3-B053-722CDEB5000B}" destId="{5FE57F25-C41F-43A6-9402-CEE8E6B21E46}" srcOrd="0" destOrd="0" presId="urn:microsoft.com/office/officeart/2016/7/layout/RepeatingBendingProcessNew"/>
    <dgm:cxn modelId="{293C23B9-2495-4529-88D8-1761434993F9}" type="presOf" srcId="{F03CCAB3-7CF3-476E-A05A-087B5DD6BBF0}" destId="{BD86B4C2-EC71-431C-B111-1AC99CF0914A}" srcOrd="1" destOrd="0" presId="urn:microsoft.com/office/officeart/2016/7/layout/RepeatingBendingProcessNew"/>
    <dgm:cxn modelId="{2B1743C5-C6D9-495D-904D-000D20B1A63D}" srcId="{9F9C4C19-2CB8-4E16-83E9-874633527226}" destId="{D65CD218-42D5-4C5D-92E7-6284EEBFF36E}" srcOrd="2" destOrd="0" parTransId="{BD4C9FD2-E95C-4DD0-B479-3610855D6810}" sibTransId="{ED2F400B-A2C0-4BEF-A45B-4EBEEE7CF127}"/>
    <dgm:cxn modelId="{E988ADDD-8793-4F27-B9FC-EBB1E59F8803}" srcId="{9F9C4C19-2CB8-4E16-83E9-874633527226}" destId="{7DB6ADBB-C718-4DCC-8956-E80752C5E7C1}" srcOrd="1" destOrd="0" parTransId="{8A912D93-43FE-47FD-965C-34758A1F4CAE}" sibTransId="{F03CCAB3-7CF3-476E-A05A-087B5DD6BBF0}"/>
    <dgm:cxn modelId="{929E8BE3-CF7C-4BCD-B741-A5BB3C75C1E0}" type="presOf" srcId="{E36FB30A-2DD5-4C1E-A265-088FEFF17ED8}" destId="{20A9C754-07E1-44EE-99E0-DFE2AE5AD74D}" srcOrd="0" destOrd="2" presId="urn:microsoft.com/office/officeart/2016/7/layout/RepeatingBendingProcessNew"/>
    <dgm:cxn modelId="{191DEEE3-3407-4685-A914-A88A3524F9A9}" srcId="{D65CD218-42D5-4C5D-92E7-6284EEBFF36E}" destId="{04FD73C0-09A8-40F7-8E09-8DC8D1692600}" srcOrd="1" destOrd="0" parTransId="{3F2C2E1F-3E41-4B43-BD71-7F783D207040}" sibTransId="{F6499246-D4B7-4005-86E4-61A4999855C7}"/>
    <dgm:cxn modelId="{F9A7A8FF-3C32-4C72-A4B9-4CE54B23E37E}" type="presOf" srcId="{D9B72CDF-436A-4471-8F2E-AF4AF2430803}" destId="{6283E043-EC40-4BF1-98E4-A3064F0F1443}" srcOrd="0" destOrd="3" presId="urn:microsoft.com/office/officeart/2016/7/layout/RepeatingBendingProcessNew"/>
    <dgm:cxn modelId="{04F5E23A-14E8-4C4B-B299-48DC79B79C60}" type="presParOf" srcId="{533EC502-B77E-4775-BACA-F8511C374AEB}" destId="{34586585-B356-4417-B01E-61267027A66F}" srcOrd="0" destOrd="0" presId="urn:microsoft.com/office/officeart/2016/7/layout/RepeatingBendingProcessNew"/>
    <dgm:cxn modelId="{D6153A95-F89B-4FA2-AE00-4CE60971A85B}" type="presParOf" srcId="{533EC502-B77E-4775-BACA-F8511C374AEB}" destId="{5FE57F25-C41F-43A6-9402-CEE8E6B21E46}" srcOrd="1" destOrd="0" presId="urn:microsoft.com/office/officeart/2016/7/layout/RepeatingBendingProcessNew"/>
    <dgm:cxn modelId="{C6FD45A0-6694-493D-8765-1D9E3304B37E}" type="presParOf" srcId="{5FE57F25-C41F-43A6-9402-CEE8E6B21E46}" destId="{7D284652-1EAB-4AE3-AEAB-CBCD4BF8407C}" srcOrd="0" destOrd="0" presId="urn:microsoft.com/office/officeart/2016/7/layout/RepeatingBendingProcessNew"/>
    <dgm:cxn modelId="{7C4ED97F-DA42-411A-8636-0EF4EAEFCB80}" type="presParOf" srcId="{533EC502-B77E-4775-BACA-F8511C374AEB}" destId="{0FCACE81-DFC5-4FA8-987D-35975EC10A12}" srcOrd="2" destOrd="0" presId="urn:microsoft.com/office/officeart/2016/7/layout/RepeatingBendingProcessNew"/>
    <dgm:cxn modelId="{F1E1719C-325A-4EC1-8264-7D9E2BFA9AFA}" type="presParOf" srcId="{533EC502-B77E-4775-BACA-F8511C374AEB}" destId="{53CEED43-22E2-451A-ABCE-C7A24AC35D9F}" srcOrd="3" destOrd="0" presId="urn:microsoft.com/office/officeart/2016/7/layout/RepeatingBendingProcessNew"/>
    <dgm:cxn modelId="{F58509A0-1CB5-472C-AD9D-F3445876FEC0}" type="presParOf" srcId="{53CEED43-22E2-451A-ABCE-C7A24AC35D9F}" destId="{BD86B4C2-EC71-431C-B111-1AC99CF0914A}" srcOrd="0" destOrd="0" presId="urn:microsoft.com/office/officeart/2016/7/layout/RepeatingBendingProcessNew"/>
    <dgm:cxn modelId="{6223D01A-CC84-4E8D-B174-DB3123E86230}" type="presParOf" srcId="{533EC502-B77E-4775-BACA-F8511C374AEB}" destId="{6283E043-EC40-4BF1-98E4-A3064F0F1443}" srcOrd="4" destOrd="0" presId="urn:microsoft.com/office/officeart/2016/7/layout/RepeatingBendingProcessNew"/>
    <dgm:cxn modelId="{F4289F9C-12F1-4792-B887-E301C05AA1D4}" type="presParOf" srcId="{533EC502-B77E-4775-BACA-F8511C374AEB}" destId="{BA1A043D-3ECD-4177-BFA2-9B0EFF8E1E3D}" srcOrd="5" destOrd="0" presId="urn:microsoft.com/office/officeart/2016/7/layout/RepeatingBendingProcessNew"/>
    <dgm:cxn modelId="{E3FCA157-3234-482A-B557-71366545CA6B}" type="presParOf" srcId="{BA1A043D-3ECD-4177-BFA2-9B0EFF8E1E3D}" destId="{90856243-3A07-44B2-AFB8-3462D71AB830}" srcOrd="0" destOrd="0" presId="urn:microsoft.com/office/officeart/2016/7/layout/RepeatingBendingProcessNew"/>
    <dgm:cxn modelId="{F6EFB7CB-4143-4E93-9B64-8A88B97C841E}" type="presParOf" srcId="{533EC502-B77E-4775-BACA-F8511C374AEB}" destId="{20A9C754-07E1-44EE-99E0-DFE2AE5AD74D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63B9DE-A01D-4DE6-8392-872EDDAAF3A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AF08930-FC33-46D3-9BF5-40571723AF5E}">
      <dgm:prSet/>
      <dgm:spPr/>
      <dgm:t>
        <a:bodyPr/>
        <a:lstStyle/>
        <a:p>
          <a:r>
            <a:rPr lang="en-GB"/>
            <a:t>What it does:</a:t>
          </a:r>
          <a:endParaRPr lang="en-US"/>
        </a:p>
      </dgm:t>
    </dgm:pt>
    <dgm:pt modelId="{77C87810-E602-4263-A404-0E2C6A88F65D}" type="parTrans" cxnId="{DE0BAFE6-55AA-476D-A0B5-6296DC013DF2}">
      <dgm:prSet/>
      <dgm:spPr/>
      <dgm:t>
        <a:bodyPr/>
        <a:lstStyle/>
        <a:p>
          <a:endParaRPr lang="en-US"/>
        </a:p>
      </dgm:t>
    </dgm:pt>
    <dgm:pt modelId="{259599BF-0242-4CF0-B055-9048C0FF7125}" type="sibTrans" cxnId="{DE0BAFE6-55AA-476D-A0B5-6296DC013DF2}">
      <dgm:prSet/>
      <dgm:spPr/>
      <dgm:t>
        <a:bodyPr/>
        <a:lstStyle/>
        <a:p>
          <a:endParaRPr lang="en-US"/>
        </a:p>
      </dgm:t>
    </dgm:pt>
    <dgm:pt modelId="{93E89AAA-0BE6-4A81-B6F4-163CBB1CA536}">
      <dgm:prSet/>
      <dgm:spPr/>
      <dgm:t>
        <a:bodyPr/>
        <a:lstStyle/>
        <a:p>
          <a:r>
            <a:rPr lang="en-GB"/>
            <a:t>Collects and tracks customer details, sales, and communication to improve service and marketing. (HBR, 2004)</a:t>
          </a:r>
          <a:endParaRPr lang="en-US"/>
        </a:p>
      </dgm:t>
    </dgm:pt>
    <dgm:pt modelId="{0C652C0B-150C-46C9-9C60-CFE3AE03A4BF}" type="parTrans" cxnId="{1EF772A0-A758-4322-B107-F1879A128F20}">
      <dgm:prSet/>
      <dgm:spPr/>
      <dgm:t>
        <a:bodyPr/>
        <a:lstStyle/>
        <a:p>
          <a:endParaRPr lang="en-US"/>
        </a:p>
      </dgm:t>
    </dgm:pt>
    <dgm:pt modelId="{CAC38DCF-AE08-4DD5-80B5-B1D7E5F61827}" type="sibTrans" cxnId="{1EF772A0-A758-4322-B107-F1879A128F20}">
      <dgm:prSet/>
      <dgm:spPr/>
      <dgm:t>
        <a:bodyPr/>
        <a:lstStyle/>
        <a:p>
          <a:endParaRPr lang="en-US"/>
        </a:p>
      </dgm:t>
    </dgm:pt>
    <dgm:pt modelId="{F25281EF-5CC1-416A-9D2A-215107CACC33}">
      <dgm:prSet/>
      <dgm:spPr/>
      <dgm:t>
        <a:bodyPr/>
        <a:lstStyle/>
        <a:p>
          <a:r>
            <a:rPr lang="en-GB"/>
            <a:t>Benefits:</a:t>
          </a:r>
          <a:endParaRPr lang="en-US"/>
        </a:p>
      </dgm:t>
    </dgm:pt>
    <dgm:pt modelId="{8103797D-852B-48EA-89AF-67C15F44B6EA}" type="parTrans" cxnId="{FA531F43-B42F-418E-93F8-8BA84A1C52A0}">
      <dgm:prSet/>
      <dgm:spPr/>
      <dgm:t>
        <a:bodyPr/>
        <a:lstStyle/>
        <a:p>
          <a:endParaRPr lang="en-US"/>
        </a:p>
      </dgm:t>
    </dgm:pt>
    <dgm:pt modelId="{3386A787-24D7-4770-95DC-6B246C6241E2}" type="sibTrans" cxnId="{FA531F43-B42F-418E-93F8-8BA84A1C52A0}">
      <dgm:prSet/>
      <dgm:spPr/>
      <dgm:t>
        <a:bodyPr/>
        <a:lstStyle/>
        <a:p>
          <a:endParaRPr lang="en-US"/>
        </a:p>
      </dgm:t>
    </dgm:pt>
    <dgm:pt modelId="{6DC39ADF-BA9F-42C2-842F-4E1C977792E4}">
      <dgm:prSet/>
      <dgm:spPr/>
      <dgm:t>
        <a:bodyPr/>
        <a:lstStyle/>
        <a:p>
          <a:r>
            <a:rPr lang="en-GB"/>
            <a:t>Better customer experience.</a:t>
          </a:r>
          <a:endParaRPr lang="en-US"/>
        </a:p>
      </dgm:t>
    </dgm:pt>
    <dgm:pt modelId="{79DBA9BE-413A-4E71-9417-A19ECC35D07E}" type="parTrans" cxnId="{AFC0938C-61F7-4DFB-B9C2-7774A5A6D3C3}">
      <dgm:prSet/>
      <dgm:spPr/>
      <dgm:t>
        <a:bodyPr/>
        <a:lstStyle/>
        <a:p>
          <a:endParaRPr lang="en-US"/>
        </a:p>
      </dgm:t>
    </dgm:pt>
    <dgm:pt modelId="{96CEB521-1865-49F0-B578-0EFA1FFCC7DA}" type="sibTrans" cxnId="{AFC0938C-61F7-4DFB-B9C2-7774A5A6D3C3}">
      <dgm:prSet/>
      <dgm:spPr/>
      <dgm:t>
        <a:bodyPr/>
        <a:lstStyle/>
        <a:p>
          <a:endParaRPr lang="en-US"/>
        </a:p>
      </dgm:t>
    </dgm:pt>
    <dgm:pt modelId="{6AB54582-D5E0-44FE-AD43-BAE3564A4126}">
      <dgm:prSet/>
      <dgm:spPr/>
      <dgm:t>
        <a:bodyPr/>
        <a:lstStyle/>
        <a:p>
          <a:r>
            <a:rPr lang="en-GB"/>
            <a:t>Increases loyalty and sales.</a:t>
          </a:r>
          <a:endParaRPr lang="en-US"/>
        </a:p>
      </dgm:t>
    </dgm:pt>
    <dgm:pt modelId="{96BDA344-5D4D-4178-9868-ADA816EB77F9}" type="parTrans" cxnId="{93A3A8CF-96D9-479B-A000-81010B71B52F}">
      <dgm:prSet/>
      <dgm:spPr/>
      <dgm:t>
        <a:bodyPr/>
        <a:lstStyle/>
        <a:p>
          <a:endParaRPr lang="en-US"/>
        </a:p>
      </dgm:t>
    </dgm:pt>
    <dgm:pt modelId="{71A4E584-0104-47B3-909F-44ECE45D935B}" type="sibTrans" cxnId="{93A3A8CF-96D9-479B-A000-81010B71B52F}">
      <dgm:prSet/>
      <dgm:spPr/>
      <dgm:t>
        <a:bodyPr/>
        <a:lstStyle/>
        <a:p>
          <a:endParaRPr lang="en-US"/>
        </a:p>
      </dgm:t>
    </dgm:pt>
    <dgm:pt modelId="{B2B759D6-774C-4A72-AC5D-270702E0D5AE}">
      <dgm:prSet/>
      <dgm:spPr/>
      <dgm:t>
        <a:bodyPr/>
        <a:lstStyle/>
        <a:p>
          <a:r>
            <a:rPr lang="en-GB"/>
            <a:t>Helps target marketing campaigns.</a:t>
          </a:r>
          <a:endParaRPr lang="en-US"/>
        </a:p>
      </dgm:t>
    </dgm:pt>
    <dgm:pt modelId="{F89602C0-0B28-474B-8BD7-1AAEF4E393B0}" type="parTrans" cxnId="{65F92450-FA69-41A6-99B2-E6DBCE1780F7}">
      <dgm:prSet/>
      <dgm:spPr/>
      <dgm:t>
        <a:bodyPr/>
        <a:lstStyle/>
        <a:p>
          <a:endParaRPr lang="en-US"/>
        </a:p>
      </dgm:t>
    </dgm:pt>
    <dgm:pt modelId="{19E2BB34-49F7-4A10-8273-1842C00CB93D}" type="sibTrans" cxnId="{65F92450-FA69-41A6-99B2-E6DBCE1780F7}">
      <dgm:prSet/>
      <dgm:spPr/>
      <dgm:t>
        <a:bodyPr/>
        <a:lstStyle/>
        <a:p>
          <a:endParaRPr lang="en-US"/>
        </a:p>
      </dgm:t>
    </dgm:pt>
    <dgm:pt modelId="{A3E4DA66-D48B-4EE9-A5D4-6F080C1E3CAF}">
      <dgm:prSet/>
      <dgm:spPr/>
      <dgm:t>
        <a:bodyPr/>
        <a:lstStyle/>
        <a:p>
          <a:r>
            <a:rPr lang="en-GB"/>
            <a:t>Limitations:</a:t>
          </a:r>
          <a:endParaRPr lang="en-US"/>
        </a:p>
      </dgm:t>
    </dgm:pt>
    <dgm:pt modelId="{98A57E1E-D081-43AA-A86A-CDA5DFA2CC4D}" type="parTrans" cxnId="{27D690FE-C637-4160-BD51-A0A1C0402A46}">
      <dgm:prSet/>
      <dgm:spPr/>
      <dgm:t>
        <a:bodyPr/>
        <a:lstStyle/>
        <a:p>
          <a:endParaRPr lang="en-US"/>
        </a:p>
      </dgm:t>
    </dgm:pt>
    <dgm:pt modelId="{131731B9-C8E5-4A0E-A993-82AE446C2191}" type="sibTrans" cxnId="{27D690FE-C637-4160-BD51-A0A1C0402A46}">
      <dgm:prSet/>
      <dgm:spPr/>
      <dgm:t>
        <a:bodyPr/>
        <a:lstStyle/>
        <a:p>
          <a:endParaRPr lang="en-US"/>
        </a:p>
      </dgm:t>
    </dgm:pt>
    <dgm:pt modelId="{11298AA2-82AB-4420-B44F-4C5E55CF47CC}">
      <dgm:prSet/>
      <dgm:spPr/>
      <dgm:t>
        <a:bodyPr/>
        <a:lstStyle/>
        <a:p>
          <a:r>
            <a:rPr lang="en-GB"/>
            <a:t>Needs accurate data entry.</a:t>
          </a:r>
          <a:endParaRPr lang="en-US"/>
        </a:p>
      </dgm:t>
    </dgm:pt>
    <dgm:pt modelId="{C29B03F3-0E0F-4BA7-9965-FB81C9BD34BB}" type="parTrans" cxnId="{AF89C65A-0123-400E-A04E-254F35EA8C5D}">
      <dgm:prSet/>
      <dgm:spPr/>
      <dgm:t>
        <a:bodyPr/>
        <a:lstStyle/>
        <a:p>
          <a:endParaRPr lang="en-US"/>
        </a:p>
      </dgm:t>
    </dgm:pt>
    <dgm:pt modelId="{A03DC446-C4C0-447F-9EFB-6701CCE43455}" type="sibTrans" cxnId="{AF89C65A-0123-400E-A04E-254F35EA8C5D}">
      <dgm:prSet/>
      <dgm:spPr/>
      <dgm:t>
        <a:bodyPr/>
        <a:lstStyle/>
        <a:p>
          <a:endParaRPr lang="en-US"/>
        </a:p>
      </dgm:t>
    </dgm:pt>
    <dgm:pt modelId="{1AD63F39-DEDB-4B56-B15E-72DCAAC7F1B7}">
      <dgm:prSet/>
      <dgm:spPr/>
      <dgm:t>
        <a:bodyPr/>
        <a:lstStyle/>
        <a:p>
          <a:r>
            <a:rPr lang="en-GB"/>
            <a:t>Privacy and security rules must be followed (GDPR). (Gartner, 2024; Oracle, 2023)</a:t>
          </a:r>
          <a:endParaRPr lang="en-US"/>
        </a:p>
      </dgm:t>
    </dgm:pt>
    <dgm:pt modelId="{9579585E-C559-4B81-90A0-B1883CB9E0D0}" type="parTrans" cxnId="{9C8ACC6C-F32B-4645-8C58-2A6C602EE9A6}">
      <dgm:prSet/>
      <dgm:spPr/>
      <dgm:t>
        <a:bodyPr/>
        <a:lstStyle/>
        <a:p>
          <a:endParaRPr lang="en-US"/>
        </a:p>
      </dgm:t>
    </dgm:pt>
    <dgm:pt modelId="{C3095E74-FB1B-4EC4-8829-4E5D55CE9D74}" type="sibTrans" cxnId="{9C8ACC6C-F32B-4645-8C58-2A6C602EE9A6}">
      <dgm:prSet/>
      <dgm:spPr/>
      <dgm:t>
        <a:bodyPr/>
        <a:lstStyle/>
        <a:p>
          <a:endParaRPr lang="en-US"/>
        </a:p>
      </dgm:t>
    </dgm:pt>
    <dgm:pt modelId="{B81FE706-10B3-42F6-8DAF-B28A43E2F7A5}" type="pres">
      <dgm:prSet presAssocID="{D763B9DE-A01D-4DE6-8392-872EDDAAF3AD}" presName="Name0" presStyleCnt="0">
        <dgm:presLayoutVars>
          <dgm:dir/>
          <dgm:resizeHandles val="exact"/>
        </dgm:presLayoutVars>
      </dgm:prSet>
      <dgm:spPr/>
    </dgm:pt>
    <dgm:pt modelId="{D294E387-A243-4475-BF00-9AAFB05ED462}" type="pres">
      <dgm:prSet presAssocID="{4AF08930-FC33-46D3-9BF5-40571723AF5E}" presName="node" presStyleLbl="node1" presStyleIdx="0" presStyleCnt="4">
        <dgm:presLayoutVars>
          <dgm:bulletEnabled val="1"/>
        </dgm:presLayoutVars>
      </dgm:prSet>
      <dgm:spPr/>
    </dgm:pt>
    <dgm:pt modelId="{CBA30597-CAFC-4B60-B5A8-94065B9D8F79}" type="pres">
      <dgm:prSet presAssocID="{259599BF-0242-4CF0-B055-9048C0FF7125}" presName="sibTrans" presStyleLbl="sibTrans1D1" presStyleIdx="0" presStyleCnt="3"/>
      <dgm:spPr/>
    </dgm:pt>
    <dgm:pt modelId="{91EEB37B-9585-49D7-919C-B595DFDD0ACC}" type="pres">
      <dgm:prSet presAssocID="{259599BF-0242-4CF0-B055-9048C0FF7125}" presName="connectorText" presStyleLbl="sibTrans1D1" presStyleIdx="0" presStyleCnt="3"/>
      <dgm:spPr/>
    </dgm:pt>
    <dgm:pt modelId="{1BD89261-6024-4007-A942-434D04BE8D55}" type="pres">
      <dgm:prSet presAssocID="{93E89AAA-0BE6-4A81-B6F4-163CBB1CA536}" presName="node" presStyleLbl="node1" presStyleIdx="1" presStyleCnt="4">
        <dgm:presLayoutVars>
          <dgm:bulletEnabled val="1"/>
        </dgm:presLayoutVars>
      </dgm:prSet>
      <dgm:spPr/>
    </dgm:pt>
    <dgm:pt modelId="{E8F64E80-8B82-4AC8-B2CC-9ED2F4340F7B}" type="pres">
      <dgm:prSet presAssocID="{CAC38DCF-AE08-4DD5-80B5-B1D7E5F61827}" presName="sibTrans" presStyleLbl="sibTrans1D1" presStyleIdx="1" presStyleCnt="3"/>
      <dgm:spPr/>
    </dgm:pt>
    <dgm:pt modelId="{613A6B69-C861-49B1-AE63-C5E27CB1397C}" type="pres">
      <dgm:prSet presAssocID="{CAC38DCF-AE08-4DD5-80B5-B1D7E5F61827}" presName="connectorText" presStyleLbl="sibTrans1D1" presStyleIdx="1" presStyleCnt="3"/>
      <dgm:spPr/>
    </dgm:pt>
    <dgm:pt modelId="{24C9250E-8B32-4A32-9425-92D4A4546D37}" type="pres">
      <dgm:prSet presAssocID="{F25281EF-5CC1-416A-9D2A-215107CACC33}" presName="node" presStyleLbl="node1" presStyleIdx="2" presStyleCnt="4">
        <dgm:presLayoutVars>
          <dgm:bulletEnabled val="1"/>
        </dgm:presLayoutVars>
      </dgm:prSet>
      <dgm:spPr/>
    </dgm:pt>
    <dgm:pt modelId="{C8886009-FBB9-4DE6-AFEF-F97580EBA41C}" type="pres">
      <dgm:prSet presAssocID="{3386A787-24D7-4770-95DC-6B246C6241E2}" presName="sibTrans" presStyleLbl="sibTrans1D1" presStyleIdx="2" presStyleCnt="3"/>
      <dgm:spPr/>
    </dgm:pt>
    <dgm:pt modelId="{15D871B6-68AA-4894-BE44-AF805B1BD924}" type="pres">
      <dgm:prSet presAssocID="{3386A787-24D7-4770-95DC-6B246C6241E2}" presName="connectorText" presStyleLbl="sibTrans1D1" presStyleIdx="2" presStyleCnt="3"/>
      <dgm:spPr/>
    </dgm:pt>
    <dgm:pt modelId="{F9586FAE-B91D-4D7C-91D8-61D6040DEEFA}" type="pres">
      <dgm:prSet presAssocID="{A3E4DA66-D48B-4EE9-A5D4-6F080C1E3CAF}" presName="node" presStyleLbl="node1" presStyleIdx="3" presStyleCnt="4">
        <dgm:presLayoutVars>
          <dgm:bulletEnabled val="1"/>
        </dgm:presLayoutVars>
      </dgm:prSet>
      <dgm:spPr/>
    </dgm:pt>
  </dgm:ptLst>
  <dgm:cxnLst>
    <dgm:cxn modelId="{637D5D0B-E76D-4987-B747-74EA86B0B50F}" type="presOf" srcId="{D763B9DE-A01D-4DE6-8392-872EDDAAF3AD}" destId="{B81FE706-10B3-42F6-8DAF-B28A43E2F7A5}" srcOrd="0" destOrd="0" presId="urn:microsoft.com/office/officeart/2016/7/layout/RepeatingBendingProcessNew"/>
    <dgm:cxn modelId="{BC2F260F-88A6-4748-8F27-81D1A61640F5}" type="presOf" srcId="{CAC38DCF-AE08-4DD5-80B5-B1D7E5F61827}" destId="{E8F64E80-8B82-4AC8-B2CC-9ED2F4340F7B}" srcOrd="0" destOrd="0" presId="urn:microsoft.com/office/officeart/2016/7/layout/RepeatingBendingProcessNew"/>
    <dgm:cxn modelId="{2EE5635C-4E17-4EFF-97BC-F33709D61203}" type="presOf" srcId="{11298AA2-82AB-4420-B44F-4C5E55CF47CC}" destId="{F9586FAE-B91D-4D7C-91D8-61D6040DEEFA}" srcOrd="0" destOrd="1" presId="urn:microsoft.com/office/officeart/2016/7/layout/RepeatingBendingProcessNew"/>
    <dgm:cxn modelId="{FA531F43-B42F-418E-93F8-8BA84A1C52A0}" srcId="{D763B9DE-A01D-4DE6-8392-872EDDAAF3AD}" destId="{F25281EF-5CC1-416A-9D2A-215107CACC33}" srcOrd="2" destOrd="0" parTransId="{8103797D-852B-48EA-89AF-67C15F44B6EA}" sibTransId="{3386A787-24D7-4770-95DC-6B246C6241E2}"/>
    <dgm:cxn modelId="{9C8ACC6C-F32B-4645-8C58-2A6C602EE9A6}" srcId="{A3E4DA66-D48B-4EE9-A5D4-6F080C1E3CAF}" destId="{1AD63F39-DEDB-4B56-B15E-72DCAAC7F1B7}" srcOrd="1" destOrd="0" parTransId="{9579585E-C559-4B81-90A0-B1883CB9E0D0}" sibTransId="{C3095E74-FB1B-4EC4-8829-4E5D55CE9D74}"/>
    <dgm:cxn modelId="{BD38EE4C-CA63-4AA7-813E-03B444C69420}" type="presOf" srcId="{6DC39ADF-BA9F-42C2-842F-4E1C977792E4}" destId="{24C9250E-8B32-4A32-9425-92D4A4546D37}" srcOrd="0" destOrd="1" presId="urn:microsoft.com/office/officeart/2016/7/layout/RepeatingBendingProcessNew"/>
    <dgm:cxn modelId="{65F92450-FA69-41A6-99B2-E6DBCE1780F7}" srcId="{F25281EF-5CC1-416A-9D2A-215107CACC33}" destId="{B2B759D6-774C-4A72-AC5D-270702E0D5AE}" srcOrd="2" destOrd="0" parTransId="{F89602C0-0B28-474B-8BD7-1AAEF4E393B0}" sibTransId="{19E2BB34-49F7-4A10-8273-1842C00CB93D}"/>
    <dgm:cxn modelId="{AF89C65A-0123-400E-A04E-254F35EA8C5D}" srcId="{A3E4DA66-D48B-4EE9-A5D4-6F080C1E3CAF}" destId="{11298AA2-82AB-4420-B44F-4C5E55CF47CC}" srcOrd="0" destOrd="0" parTransId="{C29B03F3-0E0F-4BA7-9965-FB81C9BD34BB}" sibTransId="{A03DC446-C4C0-447F-9EFB-6701CCE43455}"/>
    <dgm:cxn modelId="{5E60B97E-84CE-4C6E-984F-6A9204BDD066}" type="presOf" srcId="{3386A787-24D7-4770-95DC-6B246C6241E2}" destId="{C8886009-FBB9-4DE6-AFEF-F97580EBA41C}" srcOrd="0" destOrd="0" presId="urn:microsoft.com/office/officeart/2016/7/layout/RepeatingBendingProcessNew"/>
    <dgm:cxn modelId="{06221A81-293B-454C-80CF-F15E9C058F8B}" type="presOf" srcId="{259599BF-0242-4CF0-B055-9048C0FF7125}" destId="{CBA30597-CAFC-4B60-B5A8-94065B9D8F79}" srcOrd="0" destOrd="0" presId="urn:microsoft.com/office/officeart/2016/7/layout/RepeatingBendingProcessNew"/>
    <dgm:cxn modelId="{F7049F88-AC56-4FB7-B255-03A88355E31D}" type="presOf" srcId="{93E89AAA-0BE6-4A81-B6F4-163CBB1CA536}" destId="{1BD89261-6024-4007-A942-434D04BE8D55}" srcOrd="0" destOrd="0" presId="urn:microsoft.com/office/officeart/2016/7/layout/RepeatingBendingProcessNew"/>
    <dgm:cxn modelId="{AFC0938C-61F7-4DFB-B9C2-7774A5A6D3C3}" srcId="{F25281EF-5CC1-416A-9D2A-215107CACC33}" destId="{6DC39ADF-BA9F-42C2-842F-4E1C977792E4}" srcOrd="0" destOrd="0" parTransId="{79DBA9BE-413A-4E71-9417-A19ECC35D07E}" sibTransId="{96CEB521-1865-49F0-B578-0EFA1FFCC7DA}"/>
    <dgm:cxn modelId="{28E1F98D-A373-4DDB-ABE6-585021CA9F55}" type="presOf" srcId="{4AF08930-FC33-46D3-9BF5-40571723AF5E}" destId="{D294E387-A243-4475-BF00-9AAFB05ED462}" srcOrd="0" destOrd="0" presId="urn:microsoft.com/office/officeart/2016/7/layout/RepeatingBendingProcessNew"/>
    <dgm:cxn modelId="{75CF6F90-116A-48C7-84DF-855EE24E95FC}" type="presOf" srcId="{F25281EF-5CC1-416A-9D2A-215107CACC33}" destId="{24C9250E-8B32-4A32-9425-92D4A4546D37}" srcOrd="0" destOrd="0" presId="urn:microsoft.com/office/officeart/2016/7/layout/RepeatingBendingProcessNew"/>
    <dgm:cxn modelId="{1EF772A0-A758-4322-B107-F1879A128F20}" srcId="{D763B9DE-A01D-4DE6-8392-872EDDAAF3AD}" destId="{93E89AAA-0BE6-4A81-B6F4-163CBB1CA536}" srcOrd="1" destOrd="0" parTransId="{0C652C0B-150C-46C9-9C60-CFE3AE03A4BF}" sibTransId="{CAC38DCF-AE08-4DD5-80B5-B1D7E5F61827}"/>
    <dgm:cxn modelId="{4D36CAA4-500F-4D15-8FAF-535EEDC3A4D0}" type="presOf" srcId="{CAC38DCF-AE08-4DD5-80B5-B1D7E5F61827}" destId="{613A6B69-C861-49B1-AE63-C5E27CB1397C}" srcOrd="1" destOrd="0" presId="urn:microsoft.com/office/officeart/2016/7/layout/RepeatingBendingProcessNew"/>
    <dgm:cxn modelId="{2F55D2B2-1EDC-43F0-ABBC-AB137792F062}" type="presOf" srcId="{1AD63F39-DEDB-4B56-B15E-72DCAAC7F1B7}" destId="{F9586FAE-B91D-4D7C-91D8-61D6040DEEFA}" srcOrd="0" destOrd="2" presId="urn:microsoft.com/office/officeart/2016/7/layout/RepeatingBendingProcessNew"/>
    <dgm:cxn modelId="{40AD7FBE-0D1D-4960-BD40-997BA0EE26E2}" type="presOf" srcId="{A3E4DA66-D48B-4EE9-A5D4-6F080C1E3CAF}" destId="{F9586FAE-B91D-4D7C-91D8-61D6040DEEFA}" srcOrd="0" destOrd="0" presId="urn:microsoft.com/office/officeart/2016/7/layout/RepeatingBendingProcessNew"/>
    <dgm:cxn modelId="{1BC378C8-16EA-4C75-A095-39CFE048E381}" type="presOf" srcId="{B2B759D6-774C-4A72-AC5D-270702E0D5AE}" destId="{24C9250E-8B32-4A32-9425-92D4A4546D37}" srcOrd="0" destOrd="3" presId="urn:microsoft.com/office/officeart/2016/7/layout/RepeatingBendingProcessNew"/>
    <dgm:cxn modelId="{93A3A8CF-96D9-479B-A000-81010B71B52F}" srcId="{F25281EF-5CC1-416A-9D2A-215107CACC33}" destId="{6AB54582-D5E0-44FE-AD43-BAE3564A4126}" srcOrd="1" destOrd="0" parTransId="{96BDA344-5D4D-4178-9868-ADA816EB77F9}" sibTransId="{71A4E584-0104-47B3-909F-44ECE45D935B}"/>
    <dgm:cxn modelId="{2A0985E0-63F8-49EB-AF23-5929AD6D9C8A}" type="presOf" srcId="{259599BF-0242-4CF0-B055-9048C0FF7125}" destId="{91EEB37B-9585-49D7-919C-B595DFDD0ACC}" srcOrd="1" destOrd="0" presId="urn:microsoft.com/office/officeart/2016/7/layout/RepeatingBendingProcessNew"/>
    <dgm:cxn modelId="{DC23FCE0-1012-40EE-9605-762BEC05E726}" type="presOf" srcId="{3386A787-24D7-4770-95DC-6B246C6241E2}" destId="{15D871B6-68AA-4894-BE44-AF805B1BD924}" srcOrd="1" destOrd="0" presId="urn:microsoft.com/office/officeart/2016/7/layout/RepeatingBendingProcessNew"/>
    <dgm:cxn modelId="{FA8449E3-CF74-4034-9F6F-B892D5BCE2B9}" type="presOf" srcId="{6AB54582-D5E0-44FE-AD43-BAE3564A4126}" destId="{24C9250E-8B32-4A32-9425-92D4A4546D37}" srcOrd="0" destOrd="2" presId="urn:microsoft.com/office/officeart/2016/7/layout/RepeatingBendingProcessNew"/>
    <dgm:cxn modelId="{DE0BAFE6-55AA-476D-A0B5-6296DC013DF2}" srcId="{D763B9DE-A01D-4DE6-8392-872EDDAAF3AD}" destId="{4AF08930-FC33-46D3-9BF5-40571723AF5E}" srcOrd="0" destOrd="0" parTransId="{77C87810-E602-4263-A404-0E2C6A88F65D}" sibTransId="{259599BF-0242-4CF0-B055-9048C0FF7125}"/>
    <dgm:cxn modelId="{27D690FE-C637-4160-BD51-A0A1C0402A46}" srcId="{D763B9DE-A01D-4DE6-8392-872EDDAAF3AD}" destId="{A3E4DA66-D48B-4EE9-A5D4-6F080C1E3CAF}" srcOrd="3" destOrd="0" parTransId="{98A57E1E-D081-43AA-A86A-CDA5DFA2CC4D}" sibTransId="{131731B9-C8E5-4A0E-A993-82AE446C2191}"/>
    <dgm:cxn modelId="{D4FAB989-8F72-4229-B5F2-E05A73AA0178}" type="presParOf" srcId="{B81FE706-10B3-42F6-8DAF-B28A43E2F7A5}" destId="{D294E387-A243-4475-BF00-9AAFB05ED462}" srcOrd="0" destOrd="0" presId="urn:microsoft.com/office/officeart/2016/7/layout/RepeatingBendingProcessNew"/>
    <dgm:cxn modelId="{771DAA1A-CFCE-4B0F-A134-296AEBB5B5F8}" type="presParOf" srcId="{B81FE706-10B3-42F6-8DAF-B28A43E2F7A5}" destId="{CBA30597-CAFC-4B60-B5A8-94065B9D8F79}" srcOrd="1" destOrd="0" presId="urn:microsoft.com/office/officeart/2016/7/layout/RepeatingBendingProcessNew"/>
    <dgm:cxn modelId="{3E645E9E-9E86-4566-8E78-E48DFC5EF90A}" type="presParOf" srcId="{CBA30597-CAFC-4B60-B5A8-94065B9D8F79}" destId="{91EEB37B-9585-49D7-919C-B595DFDD0ACC}" srcOrd="0" destOrd="0" presId="urn:microsoft.com/office/officeart/2016/7/layout/RepeatingBendingProcessNew"/>
    <dgm:cxn modelId="{37EDDE45-F0F3-47A7-9B9E-09B59B7F4595}" type="presParOf" srcId="{B81FE706-10B3-42F6-8DAF-B28A43E2F7A5}" destId="{1BD89261-6024-4007-A942-434D04BE8D55}" srcOrd="2" destOrd="0" presId="urn:microsoft.com/office/officeart/2016/7/layout/RepeatingBendingProcessNew"/>
    <dgm:cxn modelId="{49ED3CD8-A577-4DE7-A522-A1ECE997B3A3}" type="presParOf" srcId="{B81FE706-10B3-42F6-8DAF-B28A43E2F7A5}" destId="{E8F64E80-8B82-4AC8-B2CC-9ED2F4340F7B}" srcOrd="3" destOrd="0" presId="urn:microsoft.com/office/officeart/2016/7/layout/RepeatingBendingProcessNew"/>
    <dgm:cxn modelId="{4813E6D0-005F-4476-AAF4-15478654985E}" type="presParOf" srcId="{E8F64E80-8B82-4AC8-B2CC-9ED2F4340F7B}" destId="{613A6B69-C861-49B1-AE63-C5E27CB1397C}" srcOrd="0" destOrd="0" presId="urn:microsoft.com/office/officeart/2016/7/layout/RepeatingBendingProcessNew"/>
    <dgm:cxn modelId="{93F0F30A-1363-48CF-BF44-94FC24CF9996}" type="presParOf" srcId="{B81FE706-10B3-42F6-8DAF-B28A43E2F7A5}" destId="{24C9250E-8B32-4A32-9425-92D4A4546D37}" srcOrd="4" destOrd="0" presId="urn:microsoft.com/office/officeart/2016/7/layout/RepeatingBendingProcessNew"/>
    <dgm:cxn modelId="{518134A6-FE17-4E4F-A208-0295F1F640DA}" type="presParOf" srcId="{B81FE706-10B3-42F6-8DAF-B28A43E2F7A5}" destId="{C8886009-FBB9-4DE6-AFEF-F97580EBA41C}" srcOrd="5" destOrd="0" presId="urn:microsoft.com/office/officeart/2016/7/layout/RepeatingBendingProcessNew"/>
    <dgm:cxn modelId="{7E588D20-59DE-41E6-B5D4-029B98563E62}" type="presParOf" srcId="{C8886009-FBB9-4DE6-AFEF-F97580EBA41C}" destId="{15D871B6-68AA-4894-BE44-AF805B1BD924}" srcOrd="0" destOrd="0" presId="urn:microsoft.com/office/officeart/2016/7/layout/RepeatingBendingProcessNew"/>
    <dgm:cxn modelId="{DF391DDE-E326-42C6-B924-348AC3DF33B6}" type="presParOf" srcId="{B81FE706-10B3-42F6-8DAF-B28A43E2F7A5}" destId="{F9586FAE-B91D-4D7C-91D8-61D6040DEEFA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A68919-0999-4F4D-B574-BBF3BF1931A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AF6D9BC-86D5-4AF7-B9F7-9DC54FA3D210}">
      <dgm:prSet/>
      <dgm:spPr/>
      <dgm:t>
        <a:bodyPr/>
        <a:lstStyle/>
        <a:p>
          <a:r>
            <a:rPr lang="en-GB"/>
            <a:t>What it does:</a:t>
          </a:r>
          <a:endParaRPr lang="en-US"/>
        </a:p>
      </dgm:t>
    </dgm:pt>
    <dgm:pt modelId="{9D6E39B2-2BAE-48F1-B62F-6D59C1CC1983}" type="parTrans" cxnId="{81C14795-CE0B-4299-830F-6AE3CEF47302}">
      <dgm:prSet/>
      <dgm:spPr/>
      <dgm:t>
        <a:bodyPr/>
        <a:lstStyle/>
        <a:p>
          <a:endParaRPr lang="en-US"/>
        </a:p>
      </dgm:t>
    </dgm:pt>
    <dgm:pt modelId="{5BF69B4E-8779-44E7-8C9E-785C1751F950}" type="sibTrans" cxnId="{81C14795-CE0B-4299-830F-6AE3CEF47302}">
      <dgm:prSet/>
      <dgm:spPr/>
      <dgm:t>
        <a:bodyPr/>
        <a:lstStyle/>
        <a:p>
          <a:endParaRPr lang="en-US"/>
        </a:p>
      </dgm:t>
    </dgm:pt>
    <dgm:pt modelId="{0C5D1422-EF49-4121-8C32-0CE253C1D56F}">
      <dgm:prSet/>
      <dgm:spPr/>
      <dgm:t>
        <a:bodyPr/>
        <a:lstStyle/>
        <a:p>
          <a:r>
            <a:rPr lang="en-GB" dirty="0"/>
            <a:t>Uses data and models to help make better decisions (for example, forecasts, budgets, and trends). (NIST, 2023)</a:t>
          </a:r>
          <a:endParaRPr lang="en-US" dirty="0"/>
        </a:p>
      </dgm:t>
    </dgm:pt>
    <dgm:pt modelId="{3903FE1E-A796-4605-A2FE-E5B3555E4C62}" type="parTrans" cxnId="{122E32D9-3FF4-4DC6-BE83-074F0859C019}">
      <dgm:prSet/>
      <dgm:spPr/>
      <dgm:t>
        <a:bodyPr/>
        <a:lstStyle/>
        <a:p>
          <a:endParaRPr lang="en-US"/>
        </a:p>
      </dgm:t>
    </dgm:pt>
    <dgm:pt modelId="{739CCCB5-DF2F-4E1D-B77D-04A022AE40E2}" type="sibTrans" cxnId="{122E32D9-3FF4-4DC6-BE83-074F0859C019}">
      <dgm:prSet/>
      <dgm:spPr/>
      <dgm:t>
        <a:bodyPr/>
        <a:lstStyle/>
        <a:p>
          <a:endParaRPr lang="en-US"/>
        </a:p>
      </dgm:t>
    </dgm:pt>
    <dgm:pt modelId="{2D6A84D9-83AA-43E0-8048-B7966CF8E410}">
      <dgm:prSet/>
      <dgm:spPr/>
      <dgm:t>
        <a:bodyPr/>
        <a:lstStyle/>
        <a:p>
          <a:r>
            <a:rPr lang="en-GB"/>
            <a:t>Benefits:</a:t>
          </a:r>
          <a:endParaRPr lang="en-US"/>
        </a:p>
      </dgm:t>
    </dgm:pt>
    <dgm:pt modelId="{61E75BFD-9102-4ECB-A946-C48F52EA868D}" type="parTrans" cxnId="{732F0A48-4045-449A-8CFF-9057AFA5FFBF}">
      <dgm:prSet/>
      <dgm:spPr/>
      <dgm:t>
        <a:bodyPr/>
        <a:lstStyle/>
        <a:p>
          <a:endParaRPr lang="en-US"/>
        </a:p>
      </dgm:t>
    </dgm:pt>
    <dgm:pt modelId="{0FABF025-6429-4407-88E2-08561946FA95}" type="sibTrans" cxnId="{732F0A48-4045-449A-8CFF-9057AFA5FFBF}">
      <dgm:prSet/>
      <dgm:spPr/>
      <dgm:t>
        <a:bodyPr/>
        <a:lstStyle/>
        <a:p>
          <a:endParaRPr lang="en-US"/>
        </a:p>
      </dgm:t>
    </dgm:pt>
    <dgm:pt modelId="{4C7A5221-6FFB-44D2-A4C9-F3664A96779E}">
      <dgm:prSet/>
      <dgm:spPr/>
      <dgm:t>
        <a:bodyPr/>
        <a:lstStyle/>
        <a:p>
          <a:r>
            <a:rPr lang="en-GB"/>
            <a:t>Improves decision-making.</a:t>
          </a:r>
          <a:endParaRPr lang="en-US"/>
        </a:p>
      </dgm:t>
    </dgm:pt>
    <dgm:pt modelId="{ED792399-3E88-412A-9CA6-BFA867841D44}" type="parTrans" cxnId="{0E94E631-3AC9-4000-AA6D-4EFAB1BF0236}">
      <dgm:prSet/>
      <dgm:spPr/>
      <dgm:t>
        <a:bodyPr/>
        <a:lstStyle/>
        <a:p>
          <a:endParaRPr lang="en-US"/>
        </a:p>
      </dgm:t>
    </dgm:pt>
    <dgm:pt modelId="{927C1B13-3F7F-46BB-BE9E-0AA77ABBDDDC}" type="sibTrans" cxnId="{0E94E631-3AC9-4000-AA6D-4EFAB1BF0236}">
      <dgm:prSet/>
      <dgm:spPr/>
      <dgm:t>
        <a:bodyPr/>
        <a:lstStyle/>
        <a:p>
          <a:endParaRPr lang="en-US"/>
        </a:p>
      </dgm:t>
    </dgm:pt>
    <dgm:pt modelId="{D8CC3184-1464-451D-A866-8B4F3B1BAEFF}">
      <dgm:prSet/>
      <dgm:spPr/>
      <dgm:t>
        <a:bodyPr/>
        <a:lstStyle/>
        <a:p>
          <a:r>
            <a:rPr lang="en-GB"/>
            <a:t>Saves time.</a:t>
          </a:r>
          <a:endParaRPr lang="en-US"/>
        </a:p>
      </dgm:t>
    </dgm:pt>
    <dgm:pt modelId="{DA27C9DC-21B6-4BC3-A5C2-DF9806A9D305}" type="parTrans" cxnId="{16F92F17-C5C4-4947-A93B-9426FD3E7E5E}">
      <dgm:prSet/>
      <dgm:spPr/>
      <dgm:t>
        <a:bodyPr/>
        <a:lstStyle/>
        <a:p>
          <a:endParaRPr lang="en-US"/>
        </a:p>
      </dgm:t>
    </dgm:pt>
    <dgm:pt modelId="{854A7B3A-3277-4DE5-B322-27548AAA5CBB}" type="sibTrans" cxnId="{16F92F17-C5C4-4947-A93B-9426FD3E7E5E}">
      <dgm:prSet/>
      <dgm:spPr/>
      <dgm:t>
        <a:bodyPr/>
        <a:lstStyle/>
        <a:p>
          <a:endParaRPr lang="en-US"/>
        </a:p>
      </dgm:t>
    </dgm:pt>
    <dgm:pt modelId="{0F9EB63F-6162-463E-8ED8-F97E8D226881}">
      <dgm:prSet/>
      <dgm:spPr/>
      <dgm:t>
        <a:bodyPr/>
        <a:lstStyle/>
        <a:p>
          <a:r>
            <a:rPr lang="en-GB"/>
            <a:t>Finds patterns and business opportunities.</a:t>
          </a:r>
          <a:endParaRPr lang="en-US"/>
        </a:p>
      </dgm:t>
    </dgm:pt>
    <dgm:pt modelId="{0E7446EC-6ABC-4572-92F4-22A84F36E2AA}" type="parTrans" cxnId="{6C6B5F2A-BA34-49A9-AD2C-821A835B10FD}">
      <dgm:prSet/>
      <dgm:spPr/>
      <dgm:t>
        <a:bodyPr/>
        <a:lstStyle/>
        <a:p>
          <a:endParaRPr lang="en-US"/>
        </a:p>
      </dgm:t>
    </dgm:pt>
    <dgm:pt modelId="{B8891E2C-BDA1-4755-B066-C11F104FADBB}" type="sibTrans" cxnId="{6C6B5F2A-BA34-49A9-AD2C-821A835B10FD}">
      <dgm:prSet/>
      <dgm:spPr/>
      <dgm:t>
        <a:bodyPr/>
        <a:lstStyle/>
        <a:p>
          <a:endParaRPr lang="en-US"/>
        </a:p>
      </dgm:t>
    </dgm:pt>
    <dgm:pt modelId="{A8B688F7-E388-441E-B518-86C9345262B8}">
      <dgm:prSet/>
      <dgm:spPr/>
      <dgm:t>
        <a:bodyPr/>
        <a:lstStyle/>
        <a:p>
          <a:r>
            <a:rPr lang="en-GB"/>
            <a:t>Limitations:</a:t>
          </a:r>
          <a:endParaRPr lang="en-US"/>
        </a:p>
      </dgm:t>
    </dgm:pt>
    <dgm:pt modelId="{817AE4FE-E5F4-4EC5-A08F-95B8F0DD2774}" type="parTrans" cxnId="{5FCCD9EB-16A4-435B-8DE4-1183D896FDC1}">
      <dgm:prSet/>
      <dgm:spPr/>
      <dgm:t>
        <a:bodyPr/>
        <a:lstStyle/>
        <a:p>
          <a:endParaRPr lang="en-US"/>
        </a:p>
      </dgm:t>
    </dgm:pt>
    <dgm:pt modelId="{EAC71BAD-AA28-4268-88D7-D7362BB51023}" type="sibTrans" cxnId="{5FCCD9EB-16A4-435B-8DE4-1183D896FDC1}">
      <dgm:prSet/>
      <dgm:spPr/>
      <dgm:t>
        <a:bodyPr/>
        <a:lstStyle/>
        <a:p>
          <a:endParaRPr lang="en-US"/>
        </a:p>
      </dgm:t>
    </dgm:pt>
    <dgm:pt modelId="{DA995423-5BEE-4970-A1C2-9A8D33219071}">
      <dgm:prSet/>
      <dgm:spPr/>
      <dgm:t>
        <a:bodyPr/>
        <a:lstStyle/>
        <a:p>
          <a:r>
            <a:rPr lang="en-GB"/>
            <a:t>Relies on good-quality data.</a:t>
          </a:r>
          <a:endParaRPr lang="en-US"/>
        </a:p>
      </dgm:t>
    </dgm:pt>
    <dgm:pt modelId="{8620A62D-9AA9-462E-8E8A-AFD3639FB38F}" type="parTrans" cxnId="{AC2E4402-DDA5-42C3-84FB-7C8284A02D54}">
      <dgm:prSet/>
      <dgm:spPr/>
      <dgm:t>
        <a:bodyPr/>
        <a:lstStyle/>
        <a:p>
          <a:endParaRPr lang="en-US"/>
        </a:p>
      </dgm:t>
    </dgm:pt>
    <dgm:pt modelId="{E5B079FA-E38A-4ED6-9316-D409F3EC8CF7}" type="sibTrans" cxnId="{AC2E4402-DDA5-42C3-84FB-7C8284A02D54}">
      <dgm:prSet/>
      <dgm:spPr/>
      <dgm:t>
        <a:bodyPr/>
        <a:lstStyle/>
        <a:p>
          <a:endParaRPr lang="en-US"/>
        </a:p>
      </dgm:t>
    </dgm:pt>
    <dgm:pt modelId="{7A1BAE4C-ADE9-4035-83AF-B44914AA572A}">
      <dgm:prSet/>
      <dgm:spPr/>
      <dgm:t>
        <a:bodyPr/>
        <a:lstStyle/>
        <a:p>
          <a:r>
            <a:rPr lang="en-GB"/>
            <a:t>May be expensive and complex. (NIST, 2023)</a:t>
          </a:r>
          <a:endParaRPr lang="en-US"/>
        </a:p>
      </dgm:t>
    </dgm:pt>
    <dgm:pt modelId="{9573D02B-4C66-4DB7-ACA6-10D406C42B93}" type="parTrans" cxnId="{D0ACB58E-974D-41B7-A592-3B2354B58820}">
      <dgm:prSet/>
      <dgm:spPr/>
      <dgm:t>
        <a:bodyPr/>
        <a:lstStyle/>
        <a:p>
          <a:endParaRPr lang="en-US"/>
        </a:p>
      </dgm:t>
    </dgm:pt>
    <dgm:pt modelId="{09ACFA92-DAA5-4362-88E8-1BD91228990B}" type="sibTrans" cxnId="{D0ACB58E-974D-41B7-A592-3B2354B58820}">
      <dgm:prSet/>
      <dgm:spPr/>
      <dgm:t>
        <a:bodyPr/>
        <a:lstStyle/>
        <a:p>
          <a:endParaRPr lang="en-US"/>
        </a:p>
      </dgm:t>
    </dgm:pt>
    <dgm:pt modelId="{22F40EC6-6A9E-4FF8-86DE-C2408C0B8718}" type="pres">
      <dgm:prSet presAssocID="{0CA68919-0999-4F4D-B574-BBF3BF1931A1}" presName="Name0" presStyleCnt="0">
        <dgm:presLayoutVars>
          <dgm:dir/>
          <dgm:resizeHandles val="exact"/>
        </dgm:presLayoutVars>
      </dgm:prSet>
      <dgm:spPr/>
    </dgm:pt>
    <dgm:pt modelId="{BD003C45-826E-49C0-993C-1B82D7F53B1F}" type="pres">
      <dgm:prSet presAssocID="{DAF6D9BC-86D5-4AF7-B9F7-9DC54FA3D210}" presName="node" presStyleLbl="node1" presStyleIdx="0" presStyleCnt="4">
        <dgm:presLayoutVars>
          <dgm:bulletEnabled val="1"/>
        </dgm:presLayoutVars>
      </dgm:prSet>
      <dgm:spPr/>
    </dgm:pt>
    <dgm:pt modelId="{ACFB8B4A-27C2-42A1-9FA4-1359DB993B85}" type="pres">
      <dgm:prSet presAssocID="{5BF69B4E-8779-44E7-8C9E-785C1751F950}" presName="sibTrans" presStyleLbl="sibTrans1D1" presStyleIdx="0" presStyleCnt="3"/>
      <dgm:spPr/>
    </dgm:pt>
    <dgm:pt modelId="{1DFC438B-8B83-4FE4-B626-322213FC0E61}" type="pres">
      <dgm:prSet presAssocID="{5BF69B4E-8779-44E7-8C9E-785C1751F950}" presName="connectorText" presStyleLbl="sibTrans1D1" presStyleIdx="0" presStyleCnt="3"/>
      <dgm:spPr/>
    </dgm:pt>
    <dgm:pt modelId="{66035534-8AC5-4B9E-B80B-A30D63B7B8AE}" type="pres">
      <dgm:prSet presAssocID="{0C5D1422-EF49-4121-8C32-0CE253C1D56F}" presName="node" presStyleLbl="node1" presStyleIdx="1" presStyleCnt="4">
        <dgm:presLayoutVars>
          <dgm:bulletEnabled val="1"/>
        </dgm:presLayoutVars>
      </dgm:prSet>
      <dgm:spPr/>
    </dgm:pt>
    <dgm:pt modelId="{160ABC6D-E782-4140-BE29-75167B24E33F}" type="pres">
      <dgm:prSet presAssocID="{739CCCB5-DF2F-4E1D-B77D-04A022AE40E2}" presName="sibTrans" presStyleLbl="sibTrans1D1" presStyleIdx="1" presStyleCnt="3"/>
      <dgm:spPr/>
    </dgm:pt>
    <dgm:pt modelId="{02D667C9-5D22-4BF2-BB23-8440E174A3F8}" type="pres">
      <dgm:prSet presAssocID="{739CCCB5-DF2F-4E1D-B77D-04A022AE40E2}" presName="connectorText" presStyleLbl="sibTrans1D1" presStyleIdx="1" presStyleCnt="3"/>
      <dgm:spPr/>
    </dgm:pt>
    <dgm:pt modelId="{B2280787-C6F1-4397-9FC5-C774ACA6D30E}" type="pres">
      <dgm:prSet presAssocID="{2D6A84D9-83AA-43E0-8048-B7966CF8E410}" presName="node" presStyleLbl="node1" presStyleIdx="2" presStyleCnt="4">
        <dgm:presLayoutVars>
          <dgm:bulletEnabled val="1"/>
        </dgm:presLayoutVars>
      </dgm:prSet>
      <dgm:spPr/>
    </dgm:pt>
    <dgm:pt modelId="{D23BC463-2109-4190-8331-E333908E2E80}" type="pres">
      <dgm:prSet presAssocID="{0FABF025-6429-4407-88E2-08561946FA95}" presName="sibTrans" presStyleLbl="sibTrans1D1" presStyleIdx="2" presStyleCnt="3"/>
      <dgm:spPr/>
    </dgm:pt>
    <dgm:pt modelId="{C084F07D-CB9F-4EEF-A5D5-7F0E04FB0FDC}" type="pres">
      <dgm:prSet presAssocID="{0FABF025-6429-4407-88E2-08561946FA95}" presName="connectorText" presStyleLbl="sibTrans1D1" presStyleIdx="2" presStyleCnt="3"/>
      <dgm:spPr/>
    </dgm:pt>
    <dgm:pt modelId="{BC8707BC-7886-4656-8B15-ACAF037F54E6}" type="pres">
      <dgm:prSet presAssocID="{A8B688F7-E388-441E-B518-86C9345262B8}" presName="node" presStyleLbl="node1" presStyleIdx="3" presStyleCnt="4">
        <dgm:presLayoutVars>
          <dgm:bulletEnabled val="1"/>
        </dgm:presLayoutVars>
      </dgm:prSet>
      <dgm:spPr/>
    </dgm:pt>
  </dgm:ptLst>
  <dgm:cxnLst>
    <dgm:cxn modelId="{AC2E4402-DDA5-42C3-84FB-7C8284A02D54}" srcId="{A8B688F7-E388-441E-B518-86C9345262B8}" destId="{DA995423-5BEE-4970-A1C2-9A8D33219071}" srcOrd="0" destOrd="0" parTransId="{8620A62D-9AA9-462E-8E8A-AFD3639FB38F}" sibTransId="{E5B079FA-E38A-4ED6-9316-D409F3EC8CF7}"/>
    <dgm:cxn modelId="{9790EF12-B223-43F0-B836-4A4855253816}" type="presOf" srcId="{5BF69B4E-8779-44E7-8C9E-785C1751F950}" destId="{1DFC438B-8B83-4FE4-B626-322213FC0E61}" srcOrd="1" destOrd="0" presId="urn:microsoft.com/office/officeart/2016/7/layout/RepeatingBendingProcessNew"/>
    <dgm:cxn modelId="{16F92F17-C5C4-4947-A93B-9426FD3E7E5E}" srcId="{2D6A84D9-83AA-43E0-8048-B7966CF8E410}" destId="{D8CC3184-1464-451D-A866-8B4F3B1BAEFF}" srcOrd="1" destOrd="0" parTransId="{DA27C9DC-21B6-4BC3-A5C2-DF9806A9D305}" sibTransId="{854A7B3A-3277-4DE5-B322-27548AAA5CBB}"/>
    <dgm:cxn modelId="{2BF2BF25-7E27-413F-99E1-9CA464ADFC30}" type="presOf" srcId="{739CCCB5-DF2F-4E1D-B77D-04A022AE40E2}" destId="{160ABC6D-E782-4140-BE29-75167B24E33F}" srcOrd="0" destOrd="0" presId="urn:microsoft.com/office/officeart/2016/7/layout/RepeatingBendingProcessNew"/>
    <dgm:cxn modelId="{6C6B5F2A-BA34-49A9-AD2C-821A835B10FD}" srcId="{2D6A84D9-83AA-43E0-8048-B7966CF8E410}" destId="{0F9EB63F-6162-463E-8ED8-F97E8D226881}" srcOrd="2" destOrd="0" parTransId="{0E7446EC-6ABC-4572-92F4-22A84F36E2AA}" sibTransId="{B8891E2C-BDA1-4755-B066-C11F104FADBB}"/>
    <dgm:cxn modelId="{0E94E631-3AC9-4000-AA6D-4EFAB1BF0236}" srcId="{2D6A84D9-83AA-43E0-8048-B7966CF8E410}" destId="{4C7A5221-6FFB-44D2-A4C9-F3664A96779E}" srcOrd="0" destOrd="0" parTransId="{ED792399-3E88-412A-9CA6-BFA867841D44}" sibTransId="{927C1B13-3F7F-46BB-BE9E-0AA77ABBDDDC}"/>
    <dgm:cxn modelId="{32D02E33-4971-43AA-9380-1F8712C0A6FE}" type="presOf" srcId="{0FABF025-6429-4407-88E2-08561946FA95}" destId="{C084F07D-CB9F-4EEF-A5D5-7F0E04FB0FDC}" srcOrd="1" destOrd="0" presId="urn:microsoft.com/office/officeart/2016/7/layout/RepeatingBendingProcessNew"/>
    <dgm:cxn modelId="{6A120542-3BC5-403E-90D9-8125A1E5C5D0}" type="presOf" srcId="{0FABF025-6429-4407-88E2-08561946FA95}" destId="{D23BC463-2109-4190-8331-E333908E2E80}" srcOrd="0" destOrd="0" presId="urn:microsoft.com/office/officeart/2016/7/layout/RepeatingBendingProcessNew"/>
    <dgm:cxn modelId="{2C101844-1977-4BCD-BED1-E8874BF6C889}" type="presOf" srcId="{7A1BAE4C-ADE9-4035-83AF-B44914AA572A}" destId="{BC8707BC-7886-4656-8B15-ACAF037F54E6}" srcOrd="0" destOrd="2" presId="urn:microsoft.com/office/officeart/2016/7/layout/RepeatingBendingProcessNew"/>
    <dgm:cxn modelId="{732F0A48-4045-449A-8CFF-9057AFA5FFBF}" srcId="{0CA68919-0999-4F4D-B574-BBF3BF1931A1}" destId="{2D6A84D9-83AA-43E0-8048-B7966CF8E410}" srcOrd="2" destOrd="0" parTransId="{61E75BFD-9102-4ECB-A946-C48F52EA868D}" sibTransId="{0FABF025-6429-4407-88E2-08561946FA95}"/>
    <dgm:cxn modelId="{52D9DF4E-F631-4291-8EFB-1823E6631C83}" type="presOf" srcId="{4C7A5221-6FFB-44D2-A4C9-F3664A96779E}" destId="{B2280787-C6F1-4397-9FC5-C774ACA6D30E}" srcOrd="0" destOrd="1" presId="urn:microsoft.com/office/officeart/2016/7/layout/RepeatingBendingProcessNew"/>
    <dgm:cxn modelId="{DCD8A276-52AD-41A5-9177-493B3A9F27E4}" type="presOf" srcId="{DAF6D9BC-86D5-4AF7-B9F7-9DC54FA3D210}" destId="{BD003C45-826E-49C0-993C-1B82D7F53B1F}" srcOrd="0" destOrd="0" presId="urn:microsoft.com/office/officeart/2016/7/layout/RepeatingBendingProcessNew"/>
    <dgm:cxn modelId="{BCA4AD8A-B49B-4EC0-808C-4464AA41E3C2}" type="presOf" srcId="{DA995423-5BEE-4970-A1C2-9A8D33219071}" destId="{BC8707BC-7886-4656-8B15-ACAF037F54E6}" srcOrd="0" destOrd="1" presId="urn:microsoft.com/office/officeart/2016/7/layout/RepeatingBendingProcessNew"/>
    <dgm:cxn modelId="{B5E4C18D-EC56-4C55-BF30-B1886BD60E50}" type="presOf" srcId="{5BF69B4E-8779-44E7-8C9E-785C1751F950}" destId="{ACFB8B4A-27C2-42A1-9FA4-1359DB993B85}" srcOrd="0" destOrd="0" presId="urn:microsoft.com/office/officeart/2016/7/layout/RepeatingBendingProcessNew"/>
    <dgm:cxn modelId="{D0ACB58E-974D-41B7-A592-3B2354B58820}" srcId="{A8B688F7-E388-441E-B518-86C9345262B8}" destId="{7A1BAE4C-ADE9-4035-83AF-B44914AA572A}" srcOrd="1" destOrd="0" parTransId="{9573D02B-4C66-4DB7-ACA6-10D406C42B93}" sibTransId="{09ACFA92-DAA5-4362-88E8-1BD91228990B}"/>
    <dgm:cxn modelId="{81C14795-CE0B-4299-830F-6AE3CEF47302}" srcId="{0CA68919-0999-4F4D-B574-BBF3BF1931A1}" destId="{DAF6D9BC-86D5-4AF7-B9F7-9DC54FA3D210}" srcOrd="0" destOrd="0" parTransId="{9D6E39B2-2BAE-48F1-B62F-6D59C1CC1983}" sibTransId="{5BF69B4E-8779-44E7-8C9E-785C1751F950}"/>
    <dgm:cxn modelId="{9771B3AC-5454-4BC8-AF3C-5411514D02C8}" type="presOf" srcId="{0C5D1422-EF49-4121-8C32-0CE253C1D56F}" destId="{66035534-8AC5-4B9E-B80B-A30D63B7B8AE}" srcOrd="0" destOrd="0" presId="urn:microsoft.com/office/officeart/2016/7/layout/RepeatingBendingProcessNew"/>
    <dgm:cxn modelId="{A366FAB8-3F93-4A2D-B14A-F6D189B23598}" type="presOf" srcId="{0F9EB63F-6162-463E-8ED8-F97E8D226881}" destId="{B2280787-C6F1-4397-9FC5-C774ACA6D30E}" srcOrd="0" destOrd="3" presId="urn:microsoft.com/office/officeart/2016/7/layout/RepeatingBendingProcessNew"/>
    <dgm:cxn modelId="{FEB528C3-103D-4030-A77D-F8316FFFA4E5}" type="presOf" srcId="{739CCCB5-DF2F-4E1D-B77D-04A022AE40E2}" destId="{02D667C9-5D22-4BF2-BB23-8440E174A3F8}" srcOrd="1" destOrd="0" presId="urn:microsoft.com/office/officeart/2016/7/layout/RepeatingBendingProcessNew"/>
    <dgm:cxn modelId="{CEE5A1C6-A08A-4D18-8E42-EA4BA59CABB3}" type="presOf" srcId="{D8CC3184-1464-451D-A866-8B4F3B1BAEFF}" destId="{B2280787-C6F1-4397-9FC5-C774ACA6D30E}" srcOrd="0" destOrd="2" presId="urn:microsoft.com/office/officeart/2016/7/layout/RepeatingBendingProcessNew"/>
    <dgm:cxn modelId="{CE8378C8-E3F6-4D8E-8CBF-52790131848B}" type="presOf" srcId="{A8B688F7-E388-441E-B518-86C9345262B8}" destId="{BC8707BC-7886-4656-8B15-ACAF037F54E6}" srcOrd="0" destOrd="0" presId="urn:microsoft.com/office/officeart/2016/7/layout/RepeatingBendingProcessNew"/>
    <dgm:cxn modelId="{BF7817D0-5C8E-489C-9174-3E581D86E2C1}" type="presOf" srcId="{2D6A84D9-83AA-43E0-8048-B7966CF8E410}" destId="{B2280787-C6F1-4397-9FC5-C774ACA6D30E}" srcOrd="0" destOrd="0" presId="urn:microsoft.com/office/officeart/2016/7/layout/RepeatingBendingProcessNew"/>
    <dgm:cxn modelId="{122E32D9-3FF4-4DC6-BE83-074F0859C019}" srcId="{0CA68919-0999-4F4D-B574-BBF3BF1931A1}" destId="{0C5D1422-EF49-4121-8C32-0CE253C1D56F}" srcOrd="1" destOrd="0" parTransId="{3903FE1E-A796-4605-A2FE-E5B3555E4C62}" sibTransId="{739CCCB5-DF2F-4E1D-B77D-04A022AE40E2}"/>
    <dgm:cxn modelId="{5FCCD9EB-16A4-435B-8DE4-1183D896FDC1}" srcId="{0CA68919-0999-4F4D-B574-BBF3BF1931A1}" destId="{A8B688F7-E388-441E-B518-86C9345262B8}" srcOrd="3" destOrd="0" parTransId="{817AE4FE-E5F4-4EC5-A08F-95B8F0DD2774}" sibTransId="{EAC71BAD-AA28-4268-88D7-D7362BB51023}"/>
    <dgm:cxn modelId="{ADAE5FF9-CA72-4435-A344-394999B36746}" type="presOf" srcId="{0CA68919-0999-4F4D-B574-BBF3BF1931A1}" destId="{22F40EC6-6A9E-4FF8-86DE-C2408C0B8718}" srcOrd="0" destOrd="0" presId="urn:microsoft.com/office/officeart/2016/7/layout/RepeatingBendingProcessNew"/>
    <dgm:cxn modelId="{A3591B59-7F5A-49E1-A1FC-0E14570A8A48}" type="presParOf" srcId="{22F40EC6-6A9E-4FF8-86DE-C2408C0B8718}" destId="{BD003C45-826E-49C0-993C-1B82D7F53B1F}" srcOrd="0" destOrd="0" presId="urn:microsoft.com/office/officeart/2016/7/layout/RepeatingBendingProcessNew"/>
    <dgm:cxn modelId="{CE2A215A-AE54-471E-9CEB-2883D0F91200}" type="presParOf" srcId="{22F40EC6-6A9E-4FF8-86DE-C2408C0B8718}" destId="{ACFB8B4A-27C2-42A1-9FA4-1359DB993B85}" srcOrd="1" destOrd="0" presId="urn:microsoft.com/office/officeart/2016/7/layout/RepeatingBendingProcessNew"/>
    <dgm:cxn modelId="{6B3584E0-AE91-425C-B5A8-DBB2B72B1C08}" type="presParOf" srcId="{ACFB8B4A-27C2-42A1-9FA4-1359DB993B85}" destId="{1DFC438B-8B83-4FE4-B626-322213FC0E61}" srcOrd="0" destOrd="0" presId="urn:microsoft.com/office/officeart/2016/7/layout/RepeatingBendingProcessNew"/>
    <dgm:cxn modelId="{3434ED13-A4E4-48A7-8C57-BD940D2305F7}" type="presParOf" srcId="{22F40EC6-6A9E-4FF8-86DE-C2408C0B8718}" destId="{66035534-8AC5-4B9E-B80B-A30D63B7B8AE}" srcOrd="2" destOrd="0" presId="urn:microsoft.com/office/officeart/2016/7/layout/RepeatingBendingProcessNew"/>
    <dgm:cxn modelId="{6173342C-DA46-4480-ADB2-489E4B7F7934}" type="presParOf" srcId="{22F40EC6-6A9E-4FF8-86DE-C2408C0B8718}" destId="{160ABC6D-E782-4140-BE29-75167B24E33F}" srcOrd="3" destOrd="0" presId="urn:microsoft.com/office/officeart/2016/7/layout/RepeatingBendingProcessNew"/>
    <dgm:cxn modelId="{0C97E39E-1FB8-4856-B642-88BEB895618E}" type="presParOf" srcId="{160ABC6D-E782-4140-BE29-75167B24E33F}" destId="{02D667C9-5D22-4BF2-BB23-8440E174A3F8}" srcOrd="0" destOrd="0" presId="urn:microsoft.com/office/officeart/2016/7/layout/RepeatingBendingProcessNew"/>
    <dgm:cxn modelId="{D703EC7B-D669-4B31-B924-F918C76C9B29}" type="presParOf" srcId="{22F40EC6-6A9E-4FF8-86DE-C2408C0B8718}" destId="{B2280787-C6F1-4397-9FC5-C774ACA6D30E}" srcOrd="4" destOrd="0" presId="urn:microsoft.com/office/officeart/2016/7/layout/RepeatingBendingProcessNew"/>
    <dgm:cxn modelId="{25950013-6F5B-441D-B816-49D3C369C47F}" type="presParOf" srcId="{22F40EC6-6A9E-4FF8-86DE-C2408C0B8718}" destId="{D23BC463-2109-4190-8331-E333908E2E80}" srcOrd="5" destOrd="0" presId="urn:microsoft.com/office/officeart/2016/7/layout/RepeatingBendingProcessNew"/>
    <dgm:cxn modelId="{E5849A31-F9FA-499A-AAFB-9060D83A7BFC}" type="presParOf" srcId="{D23BC463-2109-4190-8331-E333908E2E80}" destId="{C084F07D-CB9F-4EEF-A5D5-7F0E04FB0FDC}" srcOrd="0" destOrd="0" presId="urn:microsoft.com/office/officeart/2016/7/layout/RepeatingBendingProcessNew"/>
    <dgm:cxn modelId="{BECA2836-D9BC-40C9-9079-D50FF370A4B9}" type="presParOf" srcId="{22F40EC6-6A9E-4FF8-86DE-C2408C0B8718}" destId="{BC8707BC-7886-4656-8B15-ACAF037F54E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E168E40-1775-40F5-94F2-FD9D2667015F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D7ED314-4182-4EDA-95C4-BF1A5E6064B2}">
      <dgm:prSet/>
      <dgm:spPr/>
      <dgm:t>
        <a:bodyPr/>
        <a:lstStyle/>
        <a:p>
          <a:r>
            <a:rPr lang="en-GB"/>
            <a:t>Amazon </a:t>
          </a:r>
          <a:endParaRPr lang="en-US"/>
        </a:p>
      </dgm:t>
    </dgm:pt>
    <dgm:pt modelId="{F064DB8A-B43F-492D-B338-FD7BCA44DF8E}" type="parTrans" cxnId="{43589CAB-507C-4229-BE67-7B6162C08092}">
      <dgm:prSet/>
      <dgm:spPr/>
      <dgm:t>
        <a:bodyPr/>
        <a:lstStyle/>
        <a:p>
          <a:endParaRPr lang="en-US"/>
        </a:p>
      </dgm:t>
    </dgm:pt>
    <dgm:pt modelId="{7723C054-E5A8-487B-BD8E-EC2326F51072}" type="sibTrans" cxnId="{43589CAB-507C-4229-BE67-7B6162C08092}">
      <dgm:prSet/>
      <dgm:spPr/>
      <dgm:t>
        <a:bodyPr/>
        <a:lstStyle/>
        <a:p>
          <a:endParaRPr lang="en-US"/>
        </a:p>
      </dgm:t>
    </dgm:pt>
    <dgm:pt modelId="{9F8AB1E9-D681-4F6D-911A-8F7CC785B9D9}">
      <dgm:prSet/>
      <dgm:spPr/>
      <dgm:t>
        <a:bodyPr/>
        <a:lstStyle/>
        <a:p>
          <a:r>
            <a:rPr lang="en-GB"/>
            <a:t>Used Custom CRM system integrated with AWS and AI tools.</a:t>
          </a:r>
          <a:endParaRPr lang="en-US"/>
        </a:p>
      </dgm:t>
    </dgm:pt>
    <dgm:pt modelId="{A959EDA5-080E-4707-B2E6-49C4F2A6FFF1}" type="parTrans" cxnId="{6A636BCC-73C9-479F-9B27-674CF38B3096}">
      <dgm:prSet/>
      <dgm:spPr/>
      <dgm:t>
        <a:bodyPr/>
        <a:lstStyle/>
        <a:p>
          <a:endParaRPr lang="en-US"/>
        </a:p>
      </dgm:t>
    </dgm:pt>
    <dgm:pt modelId="{5CBDE2DD-0565-4FC4-A396-C712CC7B80E3}" type="sibTrans" cxnId="{6A636BCC-73C9-479F-9B27-674CF38B3096}">
      <dgm:prSet/>
      <dgm:spPr/>
      <dgm:t>
        <a:bodyPr/>
        <a:lstStyle/>
        <a:p>
          <a:endParaRPr lang="en-US"/>
        </a:p>
      </dgm:t>
    </dgm:pt>
    <dgm:pt modelId="{D63F6B24-AAD8-4F46-AC44-0B416C17B455}">
      <dgm:prSet/>
      <dgm:spPr/>
      <dgm:t>
        <a:bodyPr/>
        <a:lstStyle/>
        <a:p>
          <a:r>
            <a:rPr lang="en-GB"/>
            <a:t>tracks customer behaviour, preferences, and purchase history.</a:t>
          </a:r>
          <a:endParaRPr lang="en-US"/>
        </a:p>
      </dgm:t>
    </dgm:pt>
    <dgm:pt modelId="{59A5FC32-1C0E-4578-9428-15FBECDE4637}" type="parTrans" cxnId="{4D85E61C-5D0D-4223-A73E-24B6430C0C12}">
      <dgm:prSet/>
      <dgm:spPr/>
      <dgm:t>
        <a:bodyPr/>
        <a:lstStyle/>
        <a:p>
          <a:endParaRPr lang="en-US"/>
        </a:p>
      </dgm:t>
    </dgm:pt>
    <dgm:pt modelId="{782BE2FD-679C-4BDB-95E9-960270387D26}" type="sibTrans" cxnId="{4D85E61C-5D0D-4223-A73E-24B6430C0C12}">
      <dgm:prSet/>
      <dgm:spPr/>
      <dgm:t>
        <a:bodyPr/>
        <a:lstStyle/>
        <a:p>
          <a:endParaRPr lang="en-US"/>
        </a:p>
      </dgm:t>
    </dgm:pt>
    <dgm:pt modelId="{D9E8B698-90EB-46D7-9668-814D492AB612}">
      <dgm:prSet/>
      <dgm:spPr/>
      <dgm:t>
        <a:bodyPr/>
        <a:lstStyle/>
        <a:p>
          <a:r>
            <a:rPr lang="en-GB"/>
            <a:t>Challenge: Protecting customer data and ensuring GDPR compliance. (Harvard Business Review, 2004)</a:t>
          </a:r>
          <a:endParaRPr lang="en-US"/>
        </a:p>
      </dgm:t>
    </dgm:pt>
    <dgm:pt modelId="{E8738852-4132-4FFD-BA22-C3DBD95EBA7F}" type="parTrans" cxnId="{9FF20FA4-4FFB-4476-8BB1-A0A6EEB9525F}">
      <dgm:prSet/>
      <dgm:spPr/>
      <dgm:t>
        <a:bodyPr/>
        <a:lstStyle/>
        <a:p>
          <a:endParaRPr lang="en-US"/>
        </a:p>
      </dgm:t>
    </dgm:pt>
    <dgm:pt modelId="{04FDB332-A082-4511-96EE-BAAF61009FA3}" type="sibTrans" cxnId="{9FF20FA4-4FFB-4476-8BB1-A0A6EEB9525F}">
      <dgm:prSet/>
      <dgm:spPr/>
      <dgm:t>
        <a:bodyPr/>
        <a:lstStyle/>
        <a:p>
          <a:endParaRPr lang="en-US"/>
        </a:p>
      </dgm:t>
    </dgm:pt>
    <dgm:pt modelId="{0CF50C6A-D756-410C-8C9D-0E1BA25487CD}">
      <dgm:prSet/>
      <dgm:spPr/>
      <dgm:t>
        <a:bodyPr/>
        <a:lstStyle/>
        <a:p>
          <a:r>
            <a:rPr lang="en-GB"/>
            <a:t>Netflix</a:t>
          </a:r>
          <a:endParaRPr lang="en-US"/>
        </a:p>
      </dgm:t>
    </dgm:pt>
    <dgm:pt modelId="{6EDC04E4-4786-443D-838B-A3526B2F32F8}" type="parTrans" cxnId="{5DAB7E52-B60A-4BBA-9591-FF10E334EA4E}">
      <dgm:prSet/>
      <dgm:spPr/>
      <dgm:t>
        <a:bodyPr/>
        <a:lstStyle/>
        <a:p>
          <a:endParaRPr lang="en-US"/>
        </a:p>
      </dgm:t>
    </dgm:pt>
    <dgm:pt modelId="{230B3B13-C218-4F6B-BC79-39DAE291D72E}" type="sibTrans" cxnId="{5DAB7E52-B60A-4BBA-9591-FF10E334EA4E}">
      <dgm:prSet/>
      <dgm:spPr/>
      <dgm:t>
        <a:bodyPr/>
        <a:lstStyle/>
        <a:p>
          <a:endParaRPr lang="en-US"/>
        </a:p>
      </dgm:t>
    </dgm:pt>
    <dgm:pt modelId="{4C0E15F2-7A6D-478B-AECA-8395748E59E3}">
      <dgm:prSet/>
      <dgm:spPr/>
      <dgm:t>
        <a:bodyPr/>
        <a:lstStyle/>
        <a:p>
          <a:r>
            <a:rPr lang="en-GB"/>
            <a:t>Uses  DSS-AI recommendations to suggest shows.</a:t>
          </a:r>
          <a:endParaRPr lang="en-US"/>
        </a:p>
      </dgm:t>
    </dgm:pt>
    <dgm:pt modelId="{3E6AC023-66D3-45C0-8951-1BA90D361518}" type="parTrans" cxnId="{A1D87AC5-8568-4FAD-9E89-FC94A8E3CFE1}">
      <dgm:prSet/>
      <dgm:spPr/>
      <dgm:t>
        <a:bodyPr/>
        <a:lstStyle/>
        <a:p>
          <a:endParaRPr lang="en-US"/>
        </a:p>
      </dgm:t>
    </dgm:pt>
    <dgm:pt modelId="{A31C4BCE-D483-4F71-A199-F8E91B05AF46}" type="sibTrans" cxnId="{A1D87AC5-8568-4FAD-9E89-FC94A8E3CFE1}">
      <dgm:prSet/>
      <dgm:spPr/>
      <dgm:t>
        <a:bodyPr/>
        <a:lstStyle/>
        <a:p>
          <a:endParaRPr lang="en-US"/>
        </a:p>
      </dgm:t>
    </dgm:pt>
    <dgm:pt modelId="{B558E261-7ABA-42D9-9B0C-30648C22A02C}">
      <dgm:prSet/>
      <dgm:spPr/>
      <dgm:t>
        <a:bodyPr/>
        <a:lstStyle/>
        <a:p>
          <a:r>
            <a:rPr lang="en-GB"/>
            <a:t>Keeps users watching longer.</a:t>
          </a:r>
          <a:endParaRPr lang="en-US"/>
        </a:p>
      </dgm:t>
    </dgm:pt>
    <dgm:pt modelId="{7A6105DD-7431-4F78-93BD-D02E68EA86A8}" type="parTrans" cxnId="{4D9B4FCD-0ED2-4CF2-8E09-017556239ADF}">
      <dgm:prSet/>
      <dgm:spPr/>
      <dgm:t>
        <a:bodyPr/>
        <a:lstStyle/>
        <a:p>
          <a:endParaRPr lang="en-US"/>
        </a:p>
      </dgm:t>
    </dgm:pt>
    <dgm:pt modelId="{106D3F55-61AA-48BF-BAC2-61FBF0F3BE6A}" type="sibTrans" cxnId="{4D9B4FCD-0ED2-4CF2-8E09-017556239ADF}">
      <dgm:prSet/>
      <dgm:spPr/>
      <dgm:t>
        <a:bodyPr/>
        <a:lstStyle/>
        <a:p>
          <a:endParaRPr lang="en-US"/>
        </a:p>
      </dgm:t>
    </dgm:pt>
    <dgm:pt modelId="{E104F765-0C9A-4AE0-BDAE-7DDCDDAF8BB5}">
      <dgm:prSet/>
      <dgm:spPr/>
      <dgm:t>
        <a:bodyPr/>
        <a:lstStyle/>
        <a:p>
          <a:r>
            <a:rPr lang="en-GB"/>
            <a:t>Challenge: must protect user data and avoid unfair algorithms. (Gómez-Uribe &amp; Hunt, 2015)</a:t>
          </a:r>
          <a:endParaRPr lang="en-US"/>
        </a:p>
      </dgm:t>
    </dgm:pt>
    <dgm:pt modelId="{BC05D5AF-B315-4E22-B91F-E43B6DAA48F9}" type="parTrans" cxnId="{FB60BCEE-F678-41C6-A154-D936ECF67A1E}">
      <dgm:prSet/>
      <dgm:spPr/>
      <dgm:t>
        <a:bodyPr/>
        <a:lstStyle/>
        <a:p>
          <a:endParaRPr lang="en-US"/>
        </a:p>
      </dgm:t>
    </dgm:pt>
    <dgm:pt modelId="{6BD0DCC1-41AE-47B5-B36C-3344F741C3EC}" type="sibTrans" cxnId="{FB60BCEE-F678-41C6-A154-D936ECF67A1E}">
      <dgm:prSet/>
      <dgm:spPr/>
      <dgm:t>
        <a:bodyPr/>
        <a:lstStyle/>
        <a:p>
          <a:endParaRPr lang="en-US"/>
        </a:p>
      </dgm:t>
    </dgm:pt>
    <dgm:pt modelId="{FE7DEA09-37F6-4613-BCF9-6FC4435C708E}">
      <dgm:prSet/>
      <dgm:spPr/>
      <dgm:t>
        <a:bodyPr/>
        <a:lstStyle/>
        <a:p>
          <a:r>
            <a:rPr lang="en-GB"/>
            <a:t>Zara</a:t>
          </a:r>
          <a:endParaRPr lang="en-US"/>
        </a:p>
      </dgm:t>
    </dgm:pt>
    <dgm:pt modelId="{6DE9CF11-13EB-40AF-92A9-0A716DB30B49}" type="parTrans" cxnId="{6D0BA454-0D17-4238-B38C-5B8D88B13F9C}">
      <dgm:prSet/>
      <dgm:spPr/>
      <dgm:t>
        <a:bodyPr/>
        <a:lstStyle/>
        <a:p>
          <a:endParaRPr lang="en-US"/>
        </a:p>
      </dgm:t>
    </dgm:pt>
    <dgm:pt modelId="{616FE30C-55AF-4791-87F5-329C25EAAC4E}" type="sibTrans" cxnId="{6D0BA454-0D17-4238-B38C-5B8D88B13F9C}">
      <dgm:prSet/>
      <dgm:spPr/>
      <dgm:t>
        <a:bodyPr/>
        <a:lstStyle/>
        <a:p>
          <a:endParaRPr lang="en-US"/>
        </a:p>
      </dgm:t>
    </dgm:pt>
    <dgm:pt modelId="{F159A542-26B5-4E9A-8478-A8E2F108A157}">
      <dgm:prSet/>
      <dgm:spPr/>
      <dgm:t>
        <a:bodyPr/>
        <a:lstStyle/>
        <a:p>
          <a:r>
            <a:rPr lang="en-GB"/>
            <a:t>Uses ERP system to track stock and speed up fashion design.</a:t>
          </a:r>
          <a:endParaRPr lang="en-US"/>
        </a:p>
      </dgm:t>
    </dgm:pt>
    <dgm:pt modelId="{5CDC6468-644C-4BDF-AC44-0CFC4BF19918}" type="parTrans" cxnId="{8E9CC383-86F9-4BEC-A299-18EF678685DE}">
      <dgm:prSet/>
      <dgm:spPr/>
      <dgm:t>
        <a:bodyPr/>
        <a:lstStyle/>
        <a:p>
          <a:endParaRPr lang="en-US"/>
        </a:p>
      </dgm:t>
    </dgm:pt>
    <dgm:pt modelId="{6BF64EBF-8053-4519-AABD-A51386749444}" type="sibTrans" cxnId="{8E9CC383-86F9-4BEC-A299-18EF678685DE}">
      <dgm:prSet/>
      <dgm:spPr/>
      <dgm:t>
        <a:bodyPr/>
        <a:lstStyle/>
        <a:p>
          <a:endParaRPr lang="en-US"/>
        </a:p>
      </dgm:t>
    </dgm:pt>
    <dgm:pt modelId="{6FD494F6-E571-4EEE-95AA-EAAA4091F141}">
      <dgm:prSet/>
      <dgm:spPr/>
      <dgm:t>
        <a:bodyPr/>
        <a:lstStyle/>
        <a:p>
          <a:r>
            <a:rPr lang="en-GB"/>
            <a:t>Helps stores restock fast and meet trends.</a:t>
          </a:r>
          <a:endParaRPr lang="en-US"/>
        </a:p>
      </dgm:t>
    </dgm:pt>
    <dgm:pt modelId="{AD1307FC-ADE2-4A52-B85F-E6D551C0C521}" type="parTrans" cxnId="{29C1492E-398E-4B4D-9F09-DF5503BF84D4}">
      <dgm:prSet/>
      <dgm:spPr/>
      <dgm:t>
        <a:bodyPr/>
        <a:lstStyle/>
        <a:p>
          <a:endParaRPr lang="en-US"/>
        </a:p>
      </dgm:t>
    </dgm:pt>
    <dgm:pt modelId="{19BE76DB-4EBE-4090-93A9-4F3A2CF2D0E0}" type="sibTrans" cxnId="{29C1492E-398E-4B4D-9F09-DF5503BF84D4}">
      <dgm:prSet/>
      <dgm:spPr/>
      <dgm:t>
        <a:bodyPr/>
        <a:lstStyle/>
        <a:p>
          <a:endParaRPr lang="en-US"/>
        </a:p>
      </dgm:t>
    </dgm:pt>
    <dgm:pt modelId="{4D928915-DF52-459F-9A75-1AFA997966B4}">
      <dgm:prSet/>
      <dgm:spPr/>
      <dgm:t>
        <a:bodyPr/>
        <a:lstStyle/>
        <a:p>
          <a:r>
            <a:rPr lang="en-GB"/>
            <a:t>Challenge: balancing fast fashion with sustainability. (MIT Sloan Management Review, 2021)</a:t>
          </a:r>
          <a:endParaRPr lang="en-US"/>
        </a:p>
      </dgm:t>
    </dgm:pt>
    <dgm:pt modelId="{557686EB-1A81-4BE7-81F4-99CB1EEBB29B}" type="parTrans" cxnId="{2A813F5D-7C51-414B-BDB3-CCD00DD79D74}">
      <dgm:prSet/>
      <dgm:spPr/>
      <dgm:t>
        <a:bodyPr/>
        <a:lstStyle/>
        <a:p>
          <a:endParaRPr lang="en-US"/>
        </a:p>
      </dgm:t>
    </dgm:pt>
    <dgm:pt modelId="{37BE54F9-D6EC-4840-BF1B-0B8868886F4A}" type="sibTrans" cxnId="{2A813F5D-7C51-414B-BDB3-CCD00DD79D74}">
      <dgm:prSet/>
      <dgm:spPr/>
      <dgm:t>
        <a:bodyPr/>
        <a:lstStyle/>
        <a:p>
          <a:endParaRPr lang="en-US"/>
        </a:p>
      </dgm:t>
    </dgm:pt>
    <dgm:pt modelId="{2560A0F0-8E8B-4D61-AD56-D4AC5FDB7A50}" type="pres">
      <dgm:prSet presAssocID="{7E168E40-1775-40F5-94F2-FD9D2667015F}" presName="Name0" presStyleCnt="0">
        <dgm:presLayoutVars>
          <dgm:dir/>
          <dgm:animLvl val="lvl"/>
          <dgm:resizeHandles val="exact"/>
        </dgm:presLayoutVars>
      </dgm:prSet>
      <dgm:spPr/>
    </dgm:pt>
    <dgm:pt modelId="{CB400C53-A4A4-43A6-AF73-ABFFA4AABE44}" type="pres">
      <dgm:prSet presAssocID="{6D7ED314-4182-4EDA-95C4-BF1A5E6064B2}" presName="linNode" presStyleCnt="0"/>
      <dgm:spPr/>
    </dgm:pt>
    <dgm:pt modelId="{4191AC37-E0F1-45A9-B8EB-4BF0C3480114}" type="pres">
      <dgm:prSet presAssocID="{6D7ED314-4182-4EDA-95C4-BF1A5E6064B2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8D2263A5-AD1F-4728-923C-30F1A27AC2DF}" type="pres">
      <dgm:prSet presAssocID="{6D7ED314-4182-4EDA-95C4-BF1A5E6064B2}" presName="descendantText" presStyleLbl="alignAccFollowNode1" presStyleIdx="0" presStyleCnt="3">
        <dgm:presLayoutVars>
          <dgm:bulletEnabled/>
        </dgm:presLayoutVars>
      </dgm:prSet>
      <dgm:spPr/>
    </dgm:pt>
    <dgm:pt modelId="{D4A138F0-9EE9-48C6-B3D2-4E4ED9DC35B9}" type="pres">
      <dgm:prSet presAssocID="{7723C054-E5A8-487B-BD8E-EC2326F51072}" presName="sp" presStyleCnt="0"/>
      <dgm:spPr/>
    </dgm:pt>
    <dgm:pt modelId="{3CACF672-BC4E-4088-9BEF-7B8C40FDD5AA}" type="pres">
      <dgm:prSet presAssocID="{0CF50C6A-D756-410C-8C9D-0E1BA25487CD}" presName="linNode" presStyleCnt="0"/>
      <dgm:spPr/>
    </dgm:pt>
    <dgm:pt modelId="{CB5547B8-5F01-4CA0-9461-15D64CBB75A8}" type="pres">
      <dgm:prSet presAssocID="{0CF50C6A-D756-410C-8C9D-0E1BA25487CD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CE9D00BF-0814-438E-881A-717DD0B4A8A8}" type="pres">
      <dgm:prSet presAssocID="{0CF50C6A-D756-410C-8C9D-0E1BA25487CD}" presName="descendantText" presStyleLbl="alignAccFollowNode1" presStyleIdx="1" presStyleCnt="3">
        <dgm:presLayoutVars>
          <dgm:bulletEnabled/>
        </dgm:presLayoutVars>
      </dgm:prSet>
      <dgm:spPr/>
    </dgm:pt>
    <dgm:pt modelId="{D8871534-D789-443F-8D95-B9D5AE35F80F}" type="pres">
      <dgm:prSet presAssocID="{230B3B13-C218-4F6B-BC79-39DAE291D72E}" presName="sp" presStyleCnt="0"/>
      <dgm:spPr/>
    </dgm:pt>
    <dgm:pt modelId="{CC59CEC2-CB68-4E08-B530-DAACBBB7A1EE}" type="pres">
      <dgm:prSet presAssocID="{FE7DEA09-37F6-4613-BCF9-6FC4435C708E}" presName="linNode" presStyleCnt="0"/>
      <dgm:spPr/>
    </dgm:pt>
    <dgm:pt modelId="{3ED5A442-8069-466B-BF49-2FE49416F092}" type="pres">
      <dgm:prSet presAssocID="{FE7DEA09-37F6-4613-BCF9-6FC4435C708E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385EFA8A-A215-47A0-AF1A-F7AFD5D84FE7}" type="pres">
      <dgm:prSet presAssocID="{FE7DEA09-37F6-4613-BCF9-6FC4435C708E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4D85E61C-5D0D-4223-A73E-24B6430C0C12}" srcId="{6D7ED314-4182-4EDA-95C4-BF1A5E6064B2}" destId="{D63F6B24-AAD8-4F46-AC44-0B416C17B455}" srcOrd="1" destOrd="0" parTransId="{59A5FC32-1C0E-4578-9428-15FBECDE4637}" sibTransId="{782BE2FD-679C-4BDB-95E9-960270387D26}"/>
    <dgm:cxn modelId="{29C1492E-398E-4B4D-9F09-DF5503BF84D4}" srcId="{FE7DEA09-37F6-4613-BCF9-6FC4435C708E}" destId="{6FD494F6-E571-4EEE-95AA-EAAA4091F141}" srcOrd="1" destOrd="0" parTransId="{AD1307FC-ADE2-4A52-B85F-E6D551C0C521}" sibTransId="{19BE76DB-4EBE-4090-93A9-4F3A2CF2D0E0}"/>
    <dgm:cxn modelId="{1BB49430-BC7D-4F00-8C77-C5CB67213FBE}" type="presOf" srcId="{6D7ED314-4182-4EDA-95C4-BF1A5E6064B2}" destId="{4191AC37-E0F1-45A9-B8EB-4BF0C3480114}" srcOrd="0" destOrd="0" presId="urn:microsoft.com/office/officeart/2016/7/layout/VerticalSolidActionList"/>
    <dgm:cxn modelId="{A5D4B535-B3A2-41A5-A01F-D79A1BF0F429}" type="presOf" srcId="{4D928915-DF52-459F-9A75-1AFA997966B4}" destId="{385EFA8A-A215-47A0-AF1A-F7AFD5D84FE7}" srcOrd="0" destOrd="2" presId="urn:microsoft.com/office/officeart/2016/7/layout/VerticalSolidActionList"/>
    <dgm:cxn modelId="{2FCA2136-208D-4436-AF23-666E728AEC18}" type="presOf" srcId="{D9E8B698-90EB-46D7-9668-814D492AB612}" destId="{8D2263A5-AD1F-4728-923C-30F1A27AC2DF}" srcOrd="0" destOrd="2" presId="urn:microsoft.com/office/officeart/2016/7/layout/VerticalSolidActionList"/>
    <dgm:cxn modelId="{F19F0D3E-281E-4291-8608-CF3BD07C387B}" type="presOf" srcId="{7E168E40-1775-40F5-94F2-FD9D2667015F}" destId="{2560A0F0-8E8B-4D61-AD56-D4AC5FDB7A50}" srcOrd="0" destOrd="0" presId="urn:microsoft.com/office/officeart/2016/7/layout/VerticalSolidActionList"/>
    <dgm:cxn modelId="{8FD1B23E-0636-4F78-BAE4-41AB0B0618B5}" type="presOf" srcId="{B558E261-7ABA-42D9-9B0C-30648C22A02C}" destId="{CE9D00BF-0814-438E-881A-717DD0B4A8A8}" srcOrd="0" destOrd="1" presId="urn:microsoft.com/office/officeart/2016/7/layout/VerticalSolidActionList"/>
    <dgm:cxn modelId="{2A813F5D-7C51-414B-BDB3-CCD00DD79D74}" srcId="{FE7DEA09-37F6-4613-BCF9-6FC4435C708E}" destId="{4D928915-DF52-459F-9A75-1AFA997966B4}" srcOrd="2" destOrd="0" parTransId="{557686EB-1A81-4BE7-81F4-99CB1EEBB29B}" sibTransId="{37BE54F9-D6EC-4840-BF1B-0B8868886F4A}"/>
    <dgm:cxn modelId="{931AA645-2158-492A-A2E1-A4A54C0B6A8B}" type="presOf" srcId="{D63F6B24-AAD8-4F46-AC44-0B416C17B455}" destId="{8D2263A5-AD1F-4728-923C-30F1A27AC2DF}" srcOrd="0" destOrd="1" presId="urn:microsoft.com/office/officeart/2016/7/layout/VerticalSolidActionList"/>
    <dgm:cxn modelId="{754F0B4C-FE81-4399-85D3-FC1B727DA17C}" type="presOf" srcId="{0CF50C6A-D756-410C-8C9D-0E1BA25487CD}" destId="{CB5547B8-5F01-4CA0-9461-15D64CBB75A8}" srcOrd="0" destOrd="0" presId="urn:microsoft.com/office/officeart/2016/7/layout/VerticalSolidActionList"/>
    <dgm:cxn modelId="{EB6AE34E-CC61-4B5E-BB4E-7CDBE8858EDD}" type="presOf" srcId="{6FD494F6-E571-4EEE-95AA-EAAA4091F141}" destId="{385EFA8A-A215-47A0-AF1A-F7AFD5D84FE7}" srcOrd="0" destOrd="1" presId="urn:microsoft.com/office/officeart/2016/7/layout/VerticalSolidActionList"/>
    <dgm:cxn modelId="{C70B8B70-0A61-4189-BE14-691D5F92AF01}" type="presOf" srcId="{FE7DEA09-37F6-4613-BCF9-6FC4435C708E}" destId="{3ED5A442-8069-466B-BF49-2FE49416F092}" srcOrd="0" destOrd="0" presId="urn:microsoft.com/office/officeart/2016/7/layout/VerticalSolidActionList"/>
    <dgm:cxn modelId="{5DAB7E52-B60A-4BBA-9591-FF10E334EA4E}" srcId="{7E168E40-1775-40F5-94F2-FD9D2667015F}" destId="{0CF50C6A-D756-410C-8C9D-0E1BA25487CD}" srcOrd="1" destOrd="0" parTransId="{6EDC04E4-4786-443D-838B-A3526B2F32F8}" sibTransId="{230B3B13-C218-4F6B-BC79-39DAE291D72E}"/>
    <dgm:cxn modelId="{6D0BA454-0D17-4238-B38C-5B8D88B13F9C}" srcId="{7E168E40-1775-40F5-94F2-FD9D2667015F}" destId="{FE7DEA09-37F6-4613-BCF9-6FC4435C708E}" srcOrd="2" destOrd="0" parTransId="{6DE9CF11-13EB-40AF-92A9-0A716DB30B49}" sibTransId="{616FE30C-55AF-4791-87F5-329C25EAAC4E}"/>
    <dgm:cxn modelId="{46E86B77-4F74-42DF-83AE-BD17529AB45A}" type="presOf" srcId="{9F8AB1E9-D681-4F6D-911A-8F7CC785B9D9}" destId="{8D2263A5-AD1F-4728-923C-30F1A27AC2DF}" srcOrd="0" destOrd="0" presId="urn:microsoft.com/office/officeart/2016/7/layout/VerticalSolidActionList"/>
    <dgm:cxn modelId="{8E9CC383-86F9-4BEC-A299-18EF678685DE}" srcId="{FE7DEA09-37F6-4613-BCF9-6FC4435C708E}" destId="{F159A542-26B5-4E9A-8478-A8E2F108A157}" srcOrd="0" destOrd="0" parTransId="{5CDC6468-644C-4BDF-AC44-0CFC4BF19918}" sibTransId="{6BF64EBF-8053-4519-AABD-A51386749444}"/>
    <dgm:cxn modelId="{9FF20FA4-4FFB-4476-8BB1-A0A6EEB9525F}" srcId="{6D7ED314-4182-4EDA-95C4-BF1A5E6064B2}" destId="{D9E8B698-90EB-46D7-9668-814D492AB612}" srcOrd="2" destOrd="0" parTransId="{E8738852-4132-4FFD-BA22-C3DBD95EBA7F}" sibTransId="{04FDB332-A082-4511-96EE-BAAF61009FA3}"/>
    <dgm:cxn modelId="{43589CAB-507C-4229-BE67-7B6162C08092}" srcId="{7E168E40-1775-40F5-94F2-FD9D2667015F}" destId="{6D7ED314-4182-4EDA-95C4-BF1A5E6064B2}" srcOrd="0" destOrd="0" parTransId="{F064DB8A-B43F-492D-B338-FD7BCA44DF8E}" sibTransId="{7723C054-E5A8-487B-BD8E-EC2326F51072}"/>
    <dgm:cxn modelId="{B4116EB5-A2D2-4943-B655-44745419713B}" type="presOf" srcId="{4C0E15F2-7A6D-478B-AECA-8395748E59E3}" destId="{CE9D00BF-0814-438E-881A-717DD0B4A8A8}" srcOrd="0" destOrd="0" presId="urn:microsoft.com/office/officeart/2016/7/layout/VerticalSolidActionList"/>
    <dgm:cxn modelId="{A1D87AC5-8568-4FAD-9E89-FC94A8E3CFE1}" srcId="{0CF50C6A-D756-410C-8C9D-0E1BA25487CD}" destId="{4C0E15F2-7A6D-478B-AECA-8395748E59E3}" srcOrd="0" destOrd="0" parTransId="{3E6AC023-66D3-45C0-8951-1BA90D361518}" sibTransId="{A31C4BCE-D483-4F71-A199-F8E91B05AF46}"/>
    <dgm:cxn modelId="{CB07EFC8-9271-4A22-8681-9C2078D71786}" type="presOf" srcId="{F159A542-26B5-4E9A-8478-A8E2F108A157}" destId="{385EFA8A-A215-47A0-AF1A-F7AFD5D84FE7}" srcOrd="0" destOrd="0" presId="urn:microsoft.com/office/officeart/2016/7/layout/VerticalSolidActionList"/>
    <dgm:cxn modelId="{6A636BCC-73C9-479F-9B27-674CF38B3096}" srcId="{6D7ED314-4182-4EDA-95C4-BF1A5E6064B2}" destId="{9F8AB1E9-D681-4F6D-911A-8F7CC785B9D9}" srcOrd="0" destOrd="0" parTransId="{A959EDA5-080E-4707-B2E6-49C4F2A6FFF1}" sibTransId="{5CBDE2DD-0565-4FC4-A396-C712CC7B80E3}"/>
    <dgm:cxn modelId="{544200CD-264C-459A-9C3B-78B5F8967F1E}" type="presOf" srcId="{E104F765-0C9A-4AE0-BDAE-7DDCDDAF8BB5}" destId="{CE9D00BF-0814-438E-881A-717DD0B4A8A8}" srcOrd="0" destOrd="2" presId="urn:microsoft.com/office/officeart/2016/7/layout/VerticalSolidActionList"/>
    <dgm:cxn modelId="{4D9B4FCD-0ED2-4CF2-8E09-017556239ADF}" srcId="{0CF50C6A-D756-410C-8C9D-0E1BA25487CD}" destId="{B558E261-7ABA-42D9-9B0C-30648C22A02C}" srcOrd="1" destOrd="0" parTransId="{7A6105DD-7431-4F78-93BD-D02E68EA86A8}" sibTransId="{106D3F55-61AA-48BF-BAC2-61FBF0F3BE6A}"/>
    <dgm:cxn modelId="{FB60BCEE-F678-41C6-A154-D936ECF67A1E}" srcId="{0CF50C6A-D756-410C-8C9D-0E1BA25487CD}" destId="{E104F765-0C9A-4AE0-BDAE-7DDCDDAF8BB5}" srcOrd="2" destOrd="0" parTransId="{BC05D5AF-B315-4E22-B91F-E43B6DAA48F9}" sibTransId="{6BD0DCC1-41AE-47B5-B36C-3344F741C3EC}"/>
    <dgm:cxn modelId="{D3856CAF-398E-440B-B300-10A8197AEBCA}" type="presParOf" srcId="{2560A0F0-8E8B-4D61-AD56-D4AC5FDB7A50}" destId="{CB400C53-A4A4-43A6-AF73-ABFFA4AABE44}" srcOrd="0" destOrd="0" presId="urn:microsoft.com/office/officeart/2016/7/layout/VerticalSolidActionList"/>
    <dgm:cxn modelId="{6012BFDD-E261-493C-91C4-622D703B15E1}" type="presParOf" srcId="{CB400C53-A4A4-43A6-AF73-ABFFA4AABE44}" destId="{4191AC37-E0F1-45A9-B8EB-4BF0C3480114}" srcOrd="0" destOrd="0" presId="urn:microsoft.com/office/officeart/2016/7/layout/VerticalSolidActionList"/>
    <dgm:cxn modelId="{0C3E2A92-CFC0-45EA-8435-AF394AE9048A}" type="presParOf" srcId="{CB400C53-A4A4-43A6-AF73-ABFFA4AABE44}" destId="{8D2263A5-AD1F-4728-923C-30F1A27AC2DF}" srcOrd="1" destOrd="0" presId="urn:microsoft.com/office/officeart/2016/7/layout/VerticalSolidActionList"/>
    <dgm:cxn modelId="{2AC16562-9B4E-4B18-A220-90814C9E4A8D}" type="presParOf" srcId="{2560A0F0-8E8B-4D61-AD56-D4AC5FDB7A50}" destId="{D4A138F0-9EE9-48C6-B3D2-4E4ED9DC35B9}" srcOrd="1" destOrd="0" presId="urn:microsoft.com/office/officeart/2016/7/layout/VerticalSolidActionList"/>
    <dgm:cxn modelId="{06516B71-19D6-4B29-9DD8-E7173D122E00}" type="presParOf" srcId="{2560A0F0-8E8B-4D61-AD56-D4AC5FDB7A50}" destId="{3CACF672-BC4E-4088-9BEF-7B8C40FDD5AA}" srcOrd="2" destOrd="0" presId="urn:microsoft.com/office/officeart/2016/7/layout/VerticalSolidActionList"/>
    <dgm:cxn modelId="{E3416014-072B-44BF-A63A-0732E4A5D19B}" type="presParOf" srcId="{3CACF672-BC4E-4088-9BEF-7B8C40FDD5AA}" destId="{CB5547B8-5F01-4CA0-9461-15D64CBB75A8}" srcOrd="0" destOrd="0" presId="urn:microsoft.com/office/officeart/2016/7/layout/VerticalSolidActionList"/>
    <dgm:cxn modelId="{824E9F09-723E-42E7-BA24-1B1E1E567BA6}" type="presParOf" srcId="{3CACF672-BC4E-4088-9BEF-7B8C40FDD5AA}" destId="{CE9D00BF-0814-438E-881A-717DD0B4A8A8}" srcOrd="1" destOrd="0" presId="urn:microsoft.com/office/officeart/2016/7/layout/VerticalSolidActionList"/>
    <dgm:cxn modelId="{6E4099B6-336C-4B05-BA58-0D35CCD658F4}" type="presParOf" srcId="{2560A0F0-8E8B-4D61-AD56-D4AC5FDB7A50}" destId="{D8871534-D789-443F-8D95-B9D5AE35F80F}" srcOrd="3" destOrd="0" presId="urn:microsoft.com/office/officeart/2016/7/layout/VerticalSolidActionList"/>
    <dgm:cxn modelId="{DCE3B3BE-9861-4F35-9561-327D2CA2AF83}" type="presParOf" srcId="{2560A0F0-8E8B-4D61-AD56-D4AC5FDB7A50}" destId="{CC59CEC2-CB68-4E08-B530-DAACBBB7A1EE}" srcOrd="4" destOrd="0" presId="urn:microsoft.com/office/officeart/2016/7/layout/VerticalSolidActionList"/>
    <dgm:cxn modelId="{E4899717-EA7B-42D9-AA2A-A64EC4989031}" type="presParOf" srcId="{CC59CEC2-CB68-4E08-B530-DAACBBB7A1EE}" destId="{3ED5A442-8069-466B-BF49-2FE49416F092}" srcOrd="0" destOrd="0" presId="urn:microsoft.com/office/officeart/2016/7/layout/VerticalSolidActionList"/>
    <dgm:cxn modelId="{639C6B7D-7A39-4930-A60A-3288974846A6}" type="presParOf" srcId="{CC59CEC2-CB68-4E08-B530-DAACBBB7A1EE}" destId="{385EFA8A-A215-47A0-AF1A-F7AFD5D84FE7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FEF223-541A-446D-A8F9-F9F1831E2D3C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58D54D-9E21-4457-8E42-D68ED0A5A01B}">
      <dgm:prSet/>
      <dgm:spPr/>
      <dgm:t>
        <a:bodyPr/>
        <a:lstStyle/>
        <a:p>
          <a:r>
            <a:rPr lang="en-GB"/>
            <a:t>Start with ERP</a:t>
          </a:r>
          <a:endParaRPr lang="en-US"/>
        </a:p>
      </dgm:t>
    </dgm:pt>
    <dgm:pt modelId="{9D557A10-7219-4817-BC7D-232B4115C613}" type="parTrans" cxnId="{2C4252C0-E3AD-47FA-B923-97A0BEC4C265}">
      <dgm:prSet/>
      <dgm:spPr/>
      <dgm:t>
        <a:bodyPr/>
        <a:lstStyle/>
        <a:p>
          <a:endParaRPr lang="en-US"/>
        </a:p>
      </dgm:t>
    </dgm:pt>
    <dgm:pt modelId="{B0E5B6D4-7FE8-4C0F-8783-47CF351E1A32}" type="sibTrans" cxnId="{2C4252C0-E3AD-47FA-B923-97A0BEC4C265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C98D4C9-63B5-46B1-A59A-6E014DC4414C}">
      <dgm:prSet/>
      <dgm:spPr/>
      <dgm:t>
        <a:bodyPr/>
        <a:lstStyle/>
        <a:p>
          <a:r>
            <a:rPr lang="en-GB"/>
            <a:t>to connect finance, stock, and HR.</a:t>
          </a:r>
          <a:endParaRPr lang="en-US"/>
        </a:p>
      </dgm:t>
    </dgm:pt>
    <dgm:pt modelId="{A4EF542A-7949-464D-A265-64AC2B8BD93F}" type="parTrans" cxnId="{74BEA99D-D645-437C-BC99-BFD8695DF7F7}">
      <dgm:prSet/>
      <dgm:spPr/>
      <dgm:t>
        <a:bodyPr/>
        <a:lstStyle/>
        <a:p>
          <a:endParaRPr lang="en-US"/>
        </a:p>
      </dgm:t>
    </dgm:pt>
    <dgm:pt modelId="{00435381-75CF-435F-95BA-55470366D7C8}" type="sibTrans" cxnId="{74BEA99D-D645-437C-BC99-BFD8695DF7F7}">
      <dgm:prSet/>
      <dgm:spPr/>
      <dgm:t>
        <a:bodyPr/>
        <a:lstStyle/>
        <a:p>
          <a:endParaRPr lang="en-US"/>
        </a:p>
      </dgm:t>
    </dgm:pt>
    <dgm:pt modelId="{66E4701F-6F89-47F4-ADEA-869685BEA851}">
      <dgm:prSet/>
      <dgm:spPr/>
      <dgm:t>
        <a:bodyPr/>
        <a:lstStyle/>
        <a:p>
          <a:r>
            <a:rPr lang="en-GB"/>
            <a:t>Add CRM </a:t>
          </a:r>
          <a:endParaRPr lang="en-US"/>
        </a:p>
      </dgm:t>
    </dgm:pt>
    <dgm:pt modelId="{FF7AE949-CADE-481A-9EED-E5008C61930B}" type="parTrans" cxnId="{BD7D269A-6BB7-4D50-B41E-A216C530240B}">
      <dgm:prSet/>
      <dgm:spPr/>
      <dgm:t>
        <a:bodyPr/>
        <a:lstStyle/>
        <a:p>
          <a:endParaRPr lang="en-US"/>
        </a:p>
      </dgm:t>
    </dgm:pt>
    <dgm:pt modelId="{30DB6341-6087-43F7-8945-557D57C40F9A}" type="sibTrans" cxnId="{BD7D269A-6BB7-4D50-B41E-A216C530240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AE326B6-CB85-4559-91B2-1B3D37E094F4}">
      <dgm:prSet/>
      <dgm:spPr/>
      <dgm:t>
        <a:bodyPr/>
        <a:lstStyle/>
        <a:p>
          <a:r>
            <a:rPr lang="en-GB"/>
            <a:t>to manage and improve customer experience.</a:t>
          </a:r>
          <a:endParaRPr lang="en-US"/>
        </a:p>
      </dgm:t>
    </dgm:pt>
    <dgm:pt modelId="{E5476EB9-1061-4B65-B14F-24BEA793E18E}" type="parTrans" cxnId="{C207A1E5-6A76-4337-BEEE-BE5B53880CBB}">
      <dgm:prSet/>
      <dgm:spPr/>
      <dgm:t>
        <a:bodyPr/>
        <a:lstStyle/>
        <a:p>
          <a:endParaRPr lang="en-US"/>
        </a:p>
      </dgm:t>
    </dgm:pt>
    <dgm:pt modelId="{0E6DB41F-D7F8-4CAA-A4EA-775440DC16E6}" type="sibTrans" cxnId="{C207A1E5-6A76-4337-BEEE-BE5B53880CBB}">
      <dgm:prSet/>
      <dgm:spPr/>
      <dgm:t>
        <a:bodyPr/>
        <a:lstStyle/>
        <a:p>
          <a:endParaRPr lang="en-US"/>
        </a:p>
      </dgm:t>
    </dgm:pt>
    <dgm:pt modelId="{752CA5F2-71F0-4D5F-A513-D3154C857FF7}">
      <dgm:prSet/>
      <dgm:spPr/>
      <dgm:t>
        <a:bodyPr/>
        <a:lstStyle/>
        <a:p>
          <a:r>
            <a:rPr lang="en-GB"/>
            <a:t>Then add DSS tools</a:t>
          </a:r>
          <a:endParaRPr lang="en-US"/>
        </a:p>
      </dgm:t>
    </dgm:pt>
    <dgm:pt modelId="{C60AEAE9-A181-4D92-AE13-535700E059C9}" type="parTrans" cxnId="{04F08FFC-B827-44CF-B6B0-B10A9D2D7D8E}">
      <dgm:prSet/>
      <dgm:spPr/>
      <dgm:t>
        <a:bodyPr/>
        <a:lstStyle/>
        <a:p>
          <a:endParaRPr lang="en-US"/>
        </a:p>
      </dgm:t>
    </dgm:pt>
    <dgm:pt modelId="{D3123EDB-1EA8-4DF8-8FE9-1DDE399AF950}" type="sibTrans" cxnId="{04F08FFC-B827-44CF-B6B0-B10A9D2D7D8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0DBA5666-68AB-4D77-BFEB-7E54A543C657}">
      <dgm:prSet/>
      <dgm:spPr/>
      <dgm:t>
        <a:bodyPr/>
        <a:lstStyle/>
        <a:p>
          <a:r>
            <a:rPr lang="en-GB"/>
            <a:t>to analyse data and support decisions.</a:t>
          </a:r>
          <a:endParaRPr lang="en-US"/>
        </a:p>
      </dgm:t>
    </dgm:pt>
    <dgm:pt modelId="{97A83AB9-23C8-4728-8800-3FE6FC272F73}" type="parTrans" cxnId="{5ACBE4AF-116D-4BFE-A923-FEBCEBBE513E}">
      <dgm:prSet/>
      <dgm:spPr/>
      <dgm:t>
        <a:bodyPr/>
        <a:lstStyle/>
        <a:p>
          <a:endParaRPr lang="en-US"/>
        </a:p>
      </dgm:t>
    </dgm:pt>
    <dgm:pt modelId="{5D59FC3E-3322-479D-9426-C2AF1545DB87}" type="sibTrans" cxnId="{5ACBE4AF-116D-4BFE-A923-FEBCEBBE513E}">
      <dgm:prSet/>
      <dgm:spPr/>
      <dgm:t>
        <a:bodyPr/>
        <a:lstStyle/>
        <a:p>
          <a:endParaRPr lang="en-US"/>
        </a:p>
      </dgm:t>
    </dgm:pt>
    <dgm:pt modelId="{9FC02F26-CBE5-4EE2-9034-FAD1BDDCB28C}">
      <dgm:prSet/>
      <dgm:spPr/>
      <dgm:t>
        <a:bodyPr/>
        <a:lstStyle/>
        <a:p>
          <a:r>
            <a:rPr lang="en-GB"/>
            <a:t>Train staff </a:t>
          </a:r>
          <a:endParaRPr lang="en-US"/>
        </a:p>
      </dgm:t>
    </dgm:pt>
    <dgm:pt modelId="{E8C507D9-39CE-454B-8AD8-20B0011442D4}" type="parTrans" cxnId="{BC7C1142-C415-490C-B5F2-F9BA40A128EF}">
      <dgm:prSet/>
      <dgm:spPr/>
      <dgm:t>
        <a:bodyPr/>
        <a:lstStyle/>
        <a:p>
          <a:endParaRPr lang="en-US"/>
        </a:p>
      </dgm:t>
    </dgm:pt>
    <dgm:pt modelId="{F0B76CCC-6B18-417A-B20B-7A6731ADDC00}" type="sibTrans" cxnId="{BC7C1142-C415-490C-B5F2-F9BA40A128E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AA8E88B-6CB9-4E8D-9E63-D2A6AFA21CB6}">
      <dgm:prSet/>
      <dgm:spPr/>
      <dgm:t>
        <a:bodyPr/>
        <a:lstStyle/>
        <a:p>
          <a:r>
            <a:rPr lang="en-GB"/>
            <a:t>So they know how to use systems safely.</a:t>
          </a:r>
          <a:endParaRPr lang="en-US"/>
        </a:p>
      </dgm:t>
    </dgm:pt>
    <dgm:pt modelId="{D4926786-90B0-419D-82B3-827962CC9995}" type="parTrans" cxnId="{3B5C9277-BA60-4052-BC87-5EEE8FC99456}">
      <dgm:prSet/>
      <dgm:spPr/>
      <dgm:t>
        <a:bodyPr/>
        <a:lstStyle/>
        <a:p>
          <a:endParaRPr lang="en-US"/>
        </a:p>
      </dgm:t>
    </dgm:pt>
    <dgm:pt modelId="{AB4103F1-13AA-433B-958F-642A068A5096}" type="sibTrans" cxnId="{3B5C9277-BA60-4052-BC87-5EEE8FC99456}">
      <dgm:prSet/>
      <dgm:spPr/>
      <dgm:t>
        <a:bodyPr/>
        <a:lstStyle/>
        <a:p>
          <a:endParaRPr lang="en-US"/>
        </a:p>
      </dgm:t>
    </dgm:pt>
    <dgm:pt modelId="{18E8A92C-F586-41AE-8918-093BC3F35EB7}">
      <dgm:prSet/>
      <dgm:spPr/>
      <dgm:t>
        <a:bodyPr/>
        <a:lstStyle/>
        <a:p>
          <a:r>
            <a:rPr lang="en-GB"/>
            <a:t>Protect data </a:t>
          </a:r>
          <a:endParaRPr lang="en-US"/>
        </a:p>
      </dgm:t>
    </dgm:pt>
    <dgm:pt modelId="{666BBA4C-2C36-4EBD-8147-E985C0494511}" type="parTrans" cxnId="{9933B66B-8204-47EB-93F5-D4103CBFE54C}">
      <dgm:prSet/>
      <dgm:spPr/>
      <dgm:t>
        <a:bodyPr/>
        <a:lstStyle/>
        <a:p>
          <a:endParaRPr lang="en-US"/>
        </a:p>
      </dgm:t>
    </dgm:pt>
    <dgm:pt modelId="{49BEAFD5-28FE-42A4-AD86-6105E4C10325}" type="sibTrans" cxnId="{9933B66B-8204-47EB-93F5-D4103CBFE54C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D0C90AAA-81DD-4CA2-8F3B-1C1F13F469AA}">
      <dgm:prSet/>
      <dgm:spPr/>
      <dgm:t>
        <a:bodyPr/>
        <a:lstStyle/>
        <a:p>
          <a:r>
            <a:rPr lang="en-GB"/>
            <a:t>follow privacy laws and ethical standards.</a:t>
          </a:r>
          <a:endParaRPr lang="en-US"/>
        </a:p>
      </dgm:t>
    </dgm:pt>
    <dgm:pt modelId="{18159AE4-D8A5-40A5-BBB7-49D49778D3F7}" type="parTrans" cxnId="{79F8DC51-C292-4D23-94E4-FB58EEADEF16}">
      <dgm:prSet/>
      <dgm:spPr/>
      <dgm:t>
        <a:bodyPr/>
        <a:lstStyle/>
        <a:p>
          <a:endParaRPr lang="en-US"/>
        </a:p>
      </dgm:t>
    </dgm:pt>
    <dgm:pt modelId="{FD4D266C-B7E3-4CE8-A10C-D1623A07C5B2}" type="sibTrans" cxnId="{79F8DC51-C292-4D23-94E4-FB58EEADEF16}">
      <dgm:prSet/>
      <dgm:spPr/>
      <dgm:t>
        <a:bodyPr/>
        <a:lstStyle/>
        <a:p>
          <a:endParaRPr lang="en-US"/>
        </a:p>
      </dgm:t>
    </dgm:pt>
    <dgm:pt modelId="{530BC82F-68C2-4B11-9A31-9A6C1E7D9C55}" type="pres">
      <dgm:prSet presAssocID="{45FEF223-541A-446D-A8F9-F9F1831E2D3C}" presName="Name0" presStyleCnt="0">
        <dgm:presLayoutVars>
          <dgm:animLvl val="lvl"/>
          <dgm:resizeHandles val="exact"/>
        </dgm:presLayoutVars>
      </dgm:prSet>
      <dgm:spPr/>
    </dgm:pt>
    <dgm:pt modelId="{0C9A9ED2-AE82-4A1E-8405-699BA4A7EF1B}" type="pres">
      <dgm:prSet presAssocID="{8858D54D-9E21-4457-8E42-D68ED0A5A01B}" presName="compositeNode" presStyleCnt="0">
        <dgm:presLayoutVars>
          <dgm:bulletEnabled val="1"/>
        </dgm:presLayoutVars>
      </dgm:prSet>
      <dgm:spPr/>
    </dgm:pt>
    <dgm:pt modelId="{F2311941-53C1-423E-A10B-8443AEA46AFB}" type="pres">
      <dgm:prSet presAssocID="{8858D54D-9E21-4457-8E42-D68ED0A5A01B}" presName="bgRect" presStyleLbl="bgAccFollowNode1" presStyleIdx="0" presStyleCnt="5"/>
      <dgm:spPr/>
    </dgm:pt>
    <dgm:pt modelId="{BD0A809A-86A7-4AB7-8FA0-3EFA2773BDFC}" type="pres">
      <dgm:prSet presAssocID="{B0E5B6D4-7FE8-4C0F-8783-47CF351E1A32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AF64E8D1-24AD-4415-87C8-42C1C5542858}" type="pres">
      <dgm:prSet presAssocID="{8858D54D-9E21-4457-8E42-D68ED0A5A01B}" presName="bottomLine" presStyleLbl="alignNode1" presStyleIdx="1" presStyleCnt="10">
        <dgm:presLayoutVars/>
      </dgm:prSet>
      <dgm:spPr/>
    </dgm:pt>
    <dgm:pt modelId="{368ABDBB-A63D-49DC-A279-35A4555FB500}" type="pres">
      <dgm:prSet presAssocID="{8858D54D-9E21-4457-8E42-D68ED0A5A01B}" presName="nodeText" presStyleLbl="bgAccFollowNode1" presStyleIdx="0" presStyleCnt="5">
        <dgm:presLayoutVars>
          <dgm:bulletEnabled val="1"/>
        </dgm:presLayoutVars>
      </dgm:prSet>
      <dgm:spPr/>
    </dgm:pt>
    <dgm:pt modelId="{A2F7D3A9-CBE4-4E78-BCFB-34D431FD05B0}" type="pres">
      <dgm:prSet presAssocID="{B0E5B6D4-7FE8-4C0F-8783-47CF351E1A32}" presName="sibTrans" presStyleCnt="0"/>
      <dgm:spPr/>
    </dgm:pt>
    <dgm:pt modelId="{FA3256EF-E0AD-4EC8-96D9-4D12C415C1CC}" type="pres">
      <dgm:prSet presAssocID="{66E4701F-6F89-47F4-ADEA-869685BEA851}" presName="compositeNode" presStyleCnt="0">
        <dgm:presLayoutVars>
          <dgm:bulletEnabled val="1"/>
        </dgm:presLayoutVars>
      </dgm:prSet>
      <dgm:spPr/>
    </dgm:pt>
    <dgm:pt modelId="{A4971244-FE85-49CE-B0EA-70AC96D6DC23}" type="pres">
      <dgm:prSet presAssocID="{66E4701F-6F89-47F4-ADEA-869685BEA851}" presName="bgRect" presStyleLbl="bgAccFollowNode1" presStyleIdx="1" presStyleCnt="5"/>
      <dgm:spPr/>
    </dgm:pt>
    <dgm:pt modelId="{E2B144C7-1F77-46C7-B943-BD77E8190E41}" type="pres">
      <dgm:prSet presAssocID="{30DB6341-6087-43F7-8945-557D57C40F9A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5A9FC4B1-C61E-44A2-A518-6BA4C4CA75C6}" type="pres">
      <dgm:prSet presAssocID="{66E4701F-6F89-47F4-ADEA-869685BEA851}" presName="bottomLine" presStyleLbl="alignNode1" presStyleIdx="3" presStyleCnt="10">
        <dgm:presLayoutVars/>
      </dgm:prSet>
      <dgm:spPr/>
    </dgm:pt>
    <dgm:pt modelId="{DD1EDBFE-7386-4EE0-AF85-EB919DFEE496}" type="pres">
      <dgm:prSet presAssocID="{66E4701F-6F89-47F4-ADEA-869685BEA851}" presName="nodeText" presStyleLbl="bgAccFollowNode1" presStyleIdx="1" presStyleCnt="5">
        <dgm:presLayoutVars>
          <dgm:bulletEnabled val="1"/>
        </dgm:presLayoutVars>
      </dgm:prSet>
      <dgm:spPr/>
    </dgm:pt>
    <dgm:pt modelId="{315804F4-B849-4D62-8E12-DC25FC267426}" type="pres">
      <dgm:prSet presAssocID="{30DB6341-6087-43F7-8945-557D57C40F9A}" presName="sibTrans" presStyleCnt="0"/>
      <dgm:spPr/>
    </dgm:pt>
    <dgm:pt modelId="{5594BB24-A733-4C85-8279-9DD92129FFD6}" type="pres">
      <dgm:prSet presAssocID="{752CA5F2-71F0-4D5F-A513-D3154C857FF7}" presName="compositeNode" presStyleCnt="0">
        <dgm:presLayoutVars>
          <dgm:bulletEnabled val="1"/>
        </dgm:presLayoutVars>
      </dgm:prSet>
      <dgm:spPr/>
    </dgm:pt>
    <dgm:pt modelId="{6C0FB42F-AC70-4B0D-AE47-C4AE4BA9A01C}" type="pres">
      <dgm:prSet presAssocID="{752CA5F2-71F0-4D5F-A513-D3154C857FF7}" presName="bgRect" presStyleLbl="bgAccFollowNode1" presStyleIdx="2" presStyleCnt="5"/>
      <dgm:spPr/>
    </dgm:pt>
    <dgm:pt modelId="{DF7F4464-C880-4663-A2C9-2A47E05CB5F7}" type="pres">
      <dgm:prSet presAssocID="{D3123EDB-1EA8-4DF8-8FE9-1DDE399AF950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15B468CE-042F-4BEB-A934-24981E80BF69}" type="pres">
      <dgm:prSet presAssocID="{752CA5F2-71F0-4D5F-A513-D3154C857FF7}" presName="bottomLine" presStyleLbl="alignNode1" presStyleIdx="5" presStyleCnt="10">
        <dgm:presLayoutVars/>
      </dgm:prSet>
      <dgm:spPr/>
    </dgm:pt>
    <dgm:pt modelId="{D9B53244-C0EF-47D1-B08A-AE4F98811E6E}" type="pres">
      <dgm:prSet presAssocID="{752CA5F2-71F0-4D5F-A513-D3154C857FF7}" presName="nodeText" presStyleLbl="bgAccFollowNode1" presStyleIdx="2" presStyleCnt="5">
        <dgm:presLayoutVars>
          <dgm:bulletEnabled val="1"/>
        </dgm:presLayoutVars>
      </dgm:prSet>
      <dgm:spPr/>
    </dgm:pt>
    <dgm:pt modelId="{1EEC1083-7CEB-4A41-B419-23E450582029}" type="pres">
      <dgm:prSet presAssocID="{D3123EDB-1EA8-4DF8-8FE9-1DDE399AF950}" presName="sibTrans" presStyleCnt="0"/>
      <dgm:spPr/>
    </dgm:pt>
    <dgm:pt modelId="{A2AF6B9B-C852-4B5D-8D08-FDF9048D0D7B}" type="pres">
      <dgm:prSet presAssocID="{9FC02F26-CBE5-4EE2-9034-FAD1BDDCB28C}" presName="compositeNode" presStyleCnt="0">
        <dgm:presLayoutVars>
          <dgm:bulletEnabled val="1"/>
        </dgm:presLayoutVars>
      </dgm:prSet>
      <dgm:spPr/>
    </dgm:pt>
    <dgm:pt modelId="{A8221DBB-5B63-4928-A5F9-4AD970189274}" type="pres">
      <dgm:prSet presAssocID="{9FC02F26-CBE5-4EE2-9034-FAD1BDDCB28C}" presName="bgRect" presStyleLbl="bgAccFollowNode1" presStyleIdx="3" presStyleCnt="5"/>
      <dgm:spPr/>
    </dgm:pt>
    <dgm:pt modelId="{6D1B2DA4-B0A7-492F-B9B5-4BE90E880423}" type="pres">
      <dgm:prSet presAssocID="{F0B76CCC-6B18-417A-B20B-7A6731ADDC00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1473179E-F502-456E-BBA5-B270C21C280C}" type="pres">
      <dgm:prSet presAssocID="{9FC02F26-CBE5-4EE2-9034-FAD1BDDCB28C}" presName="bottomLine" presStyleLbl="alignNode1" presStyleIdx="7" presStyleCnt="10">
        <dgm:presLayoutVars/>
      </dgm:prSet>
      <dgm:spPr/>
    </dgm:pt>
    <dgm:pt modelId="{801FDACE-6F7D-41D6-A4E9-20AFDCFCC69B}" type="pres">
      <dgm:prSet presAssocID="{9FC02F26-CBE5-4EE2-9034-FAD1BDDCB28C}" presName="nodeText" presStyleLbl="bgAccFollowNode1" presStyleIdx="3" presStyleCnt="5">
        <dgm:presLayoutVars>
          <dgm:bulletEnabled val="1"/>
        </dgm:presLayoutVars>
      </dgm:prSet>
      <dgm:spPr/>
    </dgm:pt>
    <dgm:pt modelId="{F268F623-43A9-439C-80E4-AD7E1F8A5603}" type="pres">
      <dgm:prSet presAssocID="{F0B76CCC-6B18-417A-B20B-7A6731ADDC00}" presName="sibTrans" presStyleCnt="0"/>
      <dgm:spPr/>
    </dgm:pt>
    <dgm:pt modelId="{FC803981-31FC-406A-8764-3888437283F2}" type="pres">
      <dgm:prSet presAssocID="{18E8A92C-F586-41AE-8918-093BC3F35EB7}" presName="compositeNode" presStyleCnt="0">
        <dgm:presLayoutVars>
          <dgm:bulletEnabled val="1"/>
        </dgm:presLayoutVars>
      </dgm:prSet>
      <dgm:spPr/>
    </dgm:pt>
    <dgm:pt modelId="{CC9961F2-87BB-43FD-8AA0-52BFF3B42AAC}" type="pres">
      <dgm:prSet presAssocID="{18E8A92C-F586-41AE-8918-093BC3F35EB7}" presName="bgRect" presStyleLbl="bgAccFollowNode1" presStyleIdx="4" presStyleCnt="5"/>
      <dgm:spPr/>
    </dgm:pt>
    <dgm:pt modelId="{E4F501AC-FC1E-4899-ADFD-74595EBCAFCF}" type="pres">
      <dgm:prSet presAssocID="{49BEAFD5-28FE-42A4-AD86-6105E4C10325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07200912-57B8-4F59-B35C-2923A2E4D16E}" type="pres">
      <dgm:prSet presAssocID="{18E8A92C-F586-41AE-8918-093BC3F35EB7}" presName="bottomLine" presStyleLbl="alignNode1" presStyleIdx="9" presStyleCnt="10">
        <dgm:presLayoutVars/>
      </dgm:prSet>
      <dgm:spPr/>
    </dgm:pt>
    <dgm:pt modelId="{7E1C580F-63AF-4999-A955-B134A0AD7B65}" type="pres">
      <dgm:prSet presAssocID="{18E8A92C-F586-41AE-8918-093BC3F35EB7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8BBB460B-68BE-4595-B73F-18B1744B2349}" type="presOf" srcId="{D3123EDB-1EA8-4DF8-8FE9-1DDE399AF950}" destId="{DF7F4464-C880-4663-A2C9-2A47E05CB5F7}" srcOrd="0" destOrd="0" presId="urn:microsoft.com/office/officeart/2016/7/layout/BasicLinearProcessNumbered"/>
    <dgm:cxn modelId="{A1948B12-7CA0-4C73-BC32-8502ABB15F70}" type="presOf" srcId="{66E4701F-6F89-47F4-ADEA-869685BEA851}" destId="{DD1EDBFE-7386-4EE0-AF85-EB919DFEE496}" srcOrd="1" destOrd="0" presId="urn:microsoft.com/office/officeart/2016/7/layout/BasicLinearProcessNumbered"/>
    <dgm:cxn modelId="{5532E31F-E0F1-4E44-B83D-47A4D2C4518B}" type="presOf" srcId="{1AA8E88B-6CB9-4E8D-9E63-D2A6AFA21CB6}" destId="{801FDACE-6F7D-41D6-A4E9-20AFDCFCC69B}" srcOrd="0" destOrd="1" presId="urn:microsoft.com/office/officeart/2016/7/layout/BasicLinearProcessNumbered"/>
    <dgm:cxn modelId="{A6453C27-661B-4FE2-9AAD-B12175ACF3EE}" type="presOf" srcId="{5C98D4C9-63B5-46B1-A59A-6E014DC4414C}" destId="{368ABDBB-A63D-49DC-A279-35A4555FB500}" srcOrd="0" destOrd="1" presId="urn:microsoft.com/office/officeart/2016/7/layout/BasicLinearProcessNumbered"/>
    <dgm:cxn modelId="{79A0D727-26EF-4ED0-8321-B2D706B3376B}" type="presOf" srcId="{B0E5B6D4-7FE8-4C0F-8783-47CF351E1A32}" destId="{BD0A809A-86A7-4AB7-8FA0-3EFA2773BDFC}" srcOrd="0" destOrd="0" presId="urn:microsoft.com/office/officeart/2016/7/layout/BasicLinearProcessNumbered"/>
    <dgm:cxn modelId="{03F57337-D813-42C7-8A25-8CAADD51FB2F}" type="presOf" srcId="{8AE326B6-CB85-4559-91B2-1B3D37E094F4}" destId="{DD1EDBFE-7386-4EE0-AF85-EB919DFEE496}" srcOrd="0" destOrd="1" presId="urn:microsoft.com/office/officeart/2016/7/layout/BasicLinearProcessNumbered"/>
    <dgm:cxn modelId="{341F0F3F-F5B9-48E7-97C5-7CD88181DD9E}" type="presOf" srcId="{F0B76CCC-6B18-417A-B20B-7A6731ADDC00}" destId="{6D1B2DA4-B0A7-492F-B9B5-4BE90E880423}" srcOrd="0" destOrd="0" presId="urn:microsoft.com/office/officeart/2016/7/layout/BasicLinearProcessNumbered"/>
    <dgm:cxn modelId="{BC7C1142-C415-490C-B5F2-F9BA40A128EF}" srcId="{45FEF223-541A-446D-A8F9-F9F1831E2D3C}" destId="{9FC02F26-CBE5-4EE2-9034-FAD1BDDCB28C}" srcOrd="3" destOrd="0" parTransId="{E8C507D9-39CE-454B-8AD8-20B0011442D4}" sibTransId="{F0B76CCC-6B18-417A-B20B-7A6731ADDC00}"/>
    <dgm:cxn modelId="{E0483F47-906F-4547-808F-290B18A12DC2}" type="presOf" srcId="{66E4701F-6F89-47F4-ADEA-869685BEA851}" destId="{A4971244-FE85-49CE-B0EA-70AC96D6DC23}" srcOrd="0" destOrd="0" presId="urn:microsoft.com/office/officeart/2016/7/layout/BasicLinearProcessNumbered"/>
    <dgm:cxn modelId="{D4B80A68-BD70-4038-8D46-209AC41A60E6}" type="presOf" srcId="{18E8A92C-F586-41AE-8918-093BC3F35EB7}" destId="{CC9961F2-87BB-43FD-8AA0-52BFF3B42AAC}" srcOrd="0" destOrd="0" presId="urn:microsoft.com/office/officeart/2016/7/layout/BasicLinearProcessNumbered"/>
    <dgm:cxn modelId="{B6DC2669-0137-48DC-8F12-05A324DA20FE}" type="presOf" srcId="{0DBA5666-68AB-4D77-BFEB-7E54A543C657}" destId="{D9B53244-C0EF-47D1-B08A-AE4F98811E6E}" srcOrd="0" destOrd="1" presId="urn:microsoft.com/office/officeart/2016/7/layout/BasicLinearProcessNumbered"/>
    <dgm:cxn modelId="{9933B66B-8204-47EB-93F5-D4103CBFE54C}" srcId="{45FEF223-541A-446D-A8F9-F9F1831E2D3C}" destId="{18E8A92C-F586-41AE-8918-093BC3F35EB7}" srcOrd="4" destOrd="0" parTransId="{666BBA4C-2C36-4EBD-8147-E985C0494511}" sibTransId="{49BEAFD5-28FE-42A4-AD86-6105E4C10325}"/>
    <dgm:cxn modelId="{79F8DC51-C292-4D23-94E4-FB58EEADEF16}" srcId="{18E8A92C-F586-41AE-8918-093BC3F35EB7}" destId="{D0C90AAA-81DD-4CA2-8F3B-1C1F13F469AA}" srcOrd="0" destOrd="0" parTransId="{18159AE4-D8A5-40A5-BBB7-49D49778D3F7}" sibTransId="{FD4D266C-B7E3-4CE8-A10C-D1623A07C5B2}"/>
    <dgm:cxn modelId="{1FEA2557-6F9E-4729-90FD-F54C6DF89146}" type="presOf" srcId="{30DB6341-6087-43F7-8945-557D57C40F9A}" destId="{E2B144C7-1F77-46C7-B943-BD77E8190E41}" srcOrd="0" destOrd="0" presId="urn:microsoft.com/office/officeart/2016/7/layout/BasicLinearProcessNumbered"/>
    <dgm:cxn modelId="{3B5C9277-BA60-4052-BC87-5EEE8FC99456}" srcId="{9FC02F26-CBE5-4EE2-9034-FAD1BDDCB28C}" destId="{1AA8E88B-6CB9-4E8D-9E63-D2A6AFA21CB6}" srcOrd="0" destOrd="0" parTransId="{D4926786-90B0-419D-82B3-827962CC9995}" sibTransId="{AB4103F1-13AA-433B-958F-642A068A5096}"/>
    <dgm:cxn modelId="{CC17E779-CF16-4930-B652-09336AA8E36E}" type="presOf" srcId="{45FEF223-541A-446D-A8F9-F9F1831E2D3C}" destId="{530BC82F-68C2-4B11-9A31-9A6C1E7D9C55}" srcOrd="0" destOrd="0" presId="urn:microsoft.com/office/officeart/2016/7/layout/BasicLinearProcessNumbered"/>
    <dgm:cxn modelId="{93B85480-B62A-41EB-BFF6-83742C24D6F2}" type="presOf" srcId="{8858D54D-9E21-4457-8E42-D68ED0A5A01B}" destId="{368ABDBB-A63D-49DC-A279-35A4555FB500}" srcOrd="1" destOrd="0" presId="urn:microsoft.com/office/officeart/2016/7/layout/BasicLinearProcessNumbered"/>
    <dgm:cxn modelId="{E5D5CF88-3577-46B2-82D0-A8CC78CC16F3}" type="presOf" srcId="{8858D54D-9E21-4457-8E42-D68ED0A5A01B}" destId="{F2311941-53C1-423E-A10B-8443AEA46AFB}" srcOrd="0" destOrd="0" presId="urn:microsoft.com/office/officeart/2016/7/layout/BasicLinearProcessNumbered"/>
    <dgm:cxn modelId="{BD7D269A-6BB7-4D50-B41E-A216C530240B}" srcId="{45FEF223-541A-446D-A8F9-F9F1831E2D3C}" destId="{66E4701F-6F89-47F4-ADEA-869685BEA851}" srcOrd="1" destOrd="0" parTransId="{FF7AE949-CADE-481A-9EED-E5008C61930B}" sibTransId="{30DB6341-6087-43F7-8945-557D57C40F9A}"/>
    <dgm:cxn modelId="{74BEA99D-D645-437C-BC99-BFD8695DF7F7}" srcId="{8858D54D-9E21-4457-8E42-D68ED0A5A01B}" destId="{5C98D4C9-63B5-46B1-A59A-6E014DC4414C}" srcOrd="0" destOrd="0" parTransId="{A4EF542A-7949-464D-A265-64AC2B8BD93F}" sibTransId="{00435381-75CF-435F-95BA-55470366D7C8}"/>
    <dgm:cxn modelId="{1FDF83A0-4DA0-442B-94EE-413BD6E6A4F6}" type="presOf" srcId="{D0C90AAA-81DD-4CA2-8F3B-1C1F13F469AA}" destId="{7E1C580F-63AF-4999-A955-B134A0AD7B65}" srcOrd="0" destOrd="1" presId="urn:microsoft.com/office/officeart/2016/7/layout/BasicLinearProcessNumbered"/>
    <dgm:cxn modelId="{E77DBDA9-B735-432E-AC26-C6F4CC71C42D}" type="presOf" srcId="{752CA5F2-71F0-4D5F-A513-D3154C857FF7}" destId="{D9B53244-C0EF-47D1-B08A-AE4F98811E6E}" srcOrd="1" destOrd="0" presId="urn:microsoft.com/office/officeart/2016/7/layout/BasicLinearProcessNumbered"/>
    <dgm:cxn modelId="{5ACBE4AF-116D-4BFE-A923-FEBCEBBE513E}" srcId="{752CA5F2-71F0-4D5F-A513-D3154C857FF7}" destId="{0DBA5666-68AB-4D77-BFEB-7E54A543C657}" srcOrd="0" destOrd="0" parTransId="{97A83AB9-23C8-4728-8800-3FE6FC272F73}" sibTransId="{5D59FC3E-3322-479D-9426-C2AF1545DB87}"/>
    <dgm:cxn modelId="{002FCAB4-C7A4-4D18-BF4F-41657E3572DD}" type="presOf" srcId="{49BEAFD5-28FE-42A4-AD86-6105E4C10325}" destId="{E4F501AC-FC1E-4899-ADFD-74595EBCAFCF}" srcOrd="0" destOrd="0" presId="urn:microsoft.com/office/officeart/2016/7/layout/BasicLinearProcessNumbered"/>
    <dgm:cxn modelId="{E39F29BB-CB39-47D3-88FE-0146264621BF}" type="presOf" srcId="{18E8A92C-F586-41AE-8918-093BC3F35EB7}" destId="{7E1C580F-63AF-4999-A955-B134A0AD7B65}" srcOrd="1" destOrd="0" presId="urn:microsoft.com/office/officeart/2016/7/layout/BasicLinearProcessNumbered"/>
    <dgm:cxn modelId="{2C4252C0-E3AD-47FA-B923-97A0BEC4C265}" srcId="{45FEF223-541A-446D-A8F9-F9F1831E2D3C}" destId="{8858D54D-9E21-4457-8E42-D68ED0A5A01B}" srcOrd="0" destOrd="0" parTransId="{9D557A10-7219-4817-BC7D-232B4115C613}" sibTransId="{B0E5B6D4-7FE8-4C0F-8783-47CF351E1A32}"/>
    <dgm:cxn modelId="{50EB75C2-5CE3-4840-B1AC-4467DB217034}" type="presOf" srcId="{9FC02F26-CBE5-4EE2-9034-FAD1BDDCB28C}" destId="{A8221DBB-5B63-4928-A5F9-4AD970189274}" srcOrd="0" destOrd="0" presId="urn:microsoft.com/office/officeart/2016/7/layout/BasicLinearProcessNumbered"/>
    <dgm:cxn modelId="{C207A1E5-6A76-4337-BEEE-BE5B53880CBB}" srcId="{66E4701F-6F89-47F4-ADEA-869685BEA851}" destId="{8AE326B6-CB85-4559-91B2-1B3D37E094F4}" srcOrd="0" destOrd="0" parTransId="{E5476EB9-1061-4B65-B14F-24BEA793E18E}" sibTransId="{0E6DB41F-D7F8-4CAA-A4EA-775440DC16E6}"/>
    <dgm:cxn modelId="{00DD30ED-F47F-44E3-B938-9EF122647C64}" type="presOf" srcId="{9FC02F26-CBE5-4EE2-9034-FAD1BDDCB28C}" destId="{801FDACE-6F7D-41D6-A4E9-20AFDCFCC69B}" srcOrd="1" destOrd="0" presId="urn:microsoft.com/office/officeart/2016/7/layout/BasicLinearProcessNumbered"/>
    <dgm:cxn modelId="{2B8722F7-4888-4D03-9C71-58E5EBA7AA82}" type="presOf" srcId="{752CA5F2-71F0-4D5F-A513-D3154C857FF7}" destId="{6C0FB42F-AC70-4B0D-AE47-C4AE4BA9A01C}" srcOrd="0" destOrd="0" presId="urn:microsoft.com/office/officeart/2016/7/layout/BasicLinearProcessNumbered"/>
    <dgm:cxn modelId="{04F08FFC-B827-44CF-B6B0-B10A9D2D7D8E}" srcId="{45FEF223-541A-446D-A8F9-F9F1831E2D3C}" destId="{752CA5F2-71F0-4D5F-A513-D3154C857FF7}" srcOrd="2" destOrd="0" parTransId="{C60AEAE9-A181-4D92-AE13-535700E059C9}" sibTransId="{D3123EDB-1EA8-4DF8-8FE9-1DDE399AF950}"/>
    <dgm:cxn modelId="{495BE815-216B-4A07-BA9B-FDD774C969AB}" type="presParOf" srcId="{530BC82F-68C2-4B11-9A31-9A6C1E7D9C55}" destId="{0C9A9ED2-AE82-4A1E-8405-699BA4A7EF1B}" srcOrd="0" destOrd="0" presId="urn:microsoft.com/office/officeart/2016/7/layout/BasicLinearProcessNumbered"/>
    <dgm:cxn modelId="{D0EA92E6-0ECC-4503-858B-FB558240D4BD}" type="presParOf" srcId="{0C9A9ED2-AE82-4A1E-8405-699BA4A7EF1B}" destId="{F2311941-53C1-423E-A10B-8443AEA46AFB}" srcOrd="0" destOrd="0" presId="urn:microsoft.com/office/officeart/2016/7/layout/BasicLinearProcessNumbered"/>
    <dgm:cxn modelId="{5EA379C0-D7EA-4946-94AE-CA4E639E3B0F}" type="presParOf" srcId="{0C9A9ED2-AE82-4A1E-8405-699BA4A7EF1B}" destId="{BD0A809A-86A7-4AB7-8FA0-3EFA2773BDFC}" srcOrd="1" destOrd="0" presId="urn:microsoft.com/office/officeart/2016/7/layout/BasicLinearProcessNumbered"/>
    <dgm:cxn modelId="{F1B0C004-8F6D-485A-864B-103F4898C377}" type="presParOf" srcId="{0C9A9ED2-AE82-4A1E-8405-699BA4A7EF1B}" destId="{AF64E8D1-24AD-4415-87C8-42C1C5542858}" srcOrd="2" destOrd="0" presId="urn:microsoft.com/office/officeart/2016/7/layout/BasicLinearProcessNumbered"/>
    <dgm:cxn modelId="{8865359C-7AFC-4816-91CA-7FD3D72C128B}" type="presParOf" srcId="{0C9A9ED2-AE82-4A1E-8405-699BA4A7EF1B}" destId="{368ABDBB-A63D-49DC-A279-35A4555FB500}" srcOrd="3" destOrd="0" presId="urn:microsoft.com/office/officeart/2016/7/layout/BasicLinearProcessNumbered"/>
    <dgm:cxn modelId="{82725057-6D2D-48F5-994F-E5A3BAD154DD}" type="presParOf" srcId="{530BC82F-68C2-4B11-9A31-9A6C1E7D9C55}" destId="{A2F7D3A9-CBE4-4E78-BCFB-34D431FD05B0}" srcOrd="1" destOrd="0" presId="urn:microsoft.com/office/officeart/2016/7/layout/BasicLinearProcessNumbered"/>
    <dgm:cxn modelId="{66BF80FD-CAEB-4BC7-8622-6E31E7303808}" type="presParOf" srcId="{530BC82F-68C2-4B11-9A31-9A6C1E7D9C55}" destId="{FA3256EF-E0AD-4EC8-96D9-4D12C415C1CC}" srcOrd="2" destOrd="0" presId="urn:microsoft.com/office/officeart/2016/7/layout/BasicLinearProcessNumbered"/>
    <dgm:cxn modelId="{FECDFC00-72CA-4020-BBEA-A743253B6A37}" type="presParOf" srcId="{FA3256EF-E0AD-4EC8-96D9-4D12C415C1CC}" destId="{A4971244-FE85-49CE-B0EA-70AC96D6DC23}" srcOrd="0" destOrd="0" presId="urn:microsoft.com/office/officeart/2016/7/layout/BasicLinearProcessNumbered"/>
    <dgm:cxn modelId="{ED3DB6BE-EB8D-416D-ABC1-864CB042276D}" type="presParOf" srcId="{FA3256EF-E0AD-4EC8-96D9-4D12C415C1CC}" destId="{E2B144C7-1F77-46C7-B943-BD77E8190E41}" srcOrd="1" destOrd="0" presId="urn:microsoft.com/office/officeart/2016/7/layout/BasicLinearProcessNumbered"/>
    <dgm:cxn modelId="{C111EEAE-E873-4C89-957B-AE3D669466B4}" type="presParOf" srcId="{FA3256EF-E0AD-4EC8-96D9-4D12C415C1CC}" destId="{5A9FC4B1-C61E-44A2-A518-6BA4C4CA75C6}" srcOrd="2" destOrd="0" presId="urn:microsoft.com/office/officeart/2016/7/layout/BasicLinearProcessNumbered"/>
    <dgm:cxn modelId="{C0163D6D-4A28-4DFD-A7ED-F3B0F70F962B}" type="presParOf" srcId="{FA3256EF-E0AD-4EC8-96D9-4D12C415C1CC}" destId="{DD1EDBFE-7386-4EE0-AF85-EB919DFEE496}" srcOrd="3" destOrd="0" presId="urn:microsoft.com/office/officeart/2016/7/layout/BasicLinearProcessNumbered"/>
    <dgm:cxn modelId="{50D50481-AB6C-4519-A5EF-80B76C327926}" type="presParOf" srcId="{530BC82F-68C2-4B11-9A31-9A6C1E7D9C55}" destId="{315804F4-B849-4D62-8E12-DC25FC267426}" srcOrd="3" destOrd="0" presId="urn:microsoft.com/office/officeart/2016/7/layout/BasicLinearProcessNumbered"/>
    <dgm:cxn modelId="{9A4AC2F6-F3D7-4366-9294-FA9B8B4B2318}" type="presParOf" srcId="{530BC82F-68C2-4B11-9A31-9A6C1E7D9C55}" destId="{5594BB24-A733-4C85-8279-9DD92129FFD6}" srcOrd="4" destOrd="0" presId="urn:microsoft.com/office/officeart/2016/7/layout/BasicLinearProcessNumbered"/>
    <dgm:cxn modelId="{916EFD00-450F-42F9-B634-C38FFE3DB2A4}" type="presParOf" srcId="{5594BB24-A733-4C85-8279-9DD92129FFD6}" destId="{6C0FB42F-AC70-4B0D-AE47-C4AE4BA9A01C}" srcOrd="0" destOrd="0" presId="urn:microsoft.com/office/officeart/2016/7/layout/BasicLinearProcessNumbered"/>
    <dgm:cxn modelId="{F66998E2-6A87-48EF-993A-257670DCBCD2}" type="presParOf" srcId="{5594BB24-A733-4C85-8279-9DD92129FFD6}" destId="{DF7F4464-C880-4663-A2C9-2A47E05CB5F7}" srcOrd="1" destOrd="0" presId="urn:microsoft.com/office/officeart/2016/7/layout/BasicLinearProcessNumbered"/>
    <dgm:cxn modelId="{EF7F0BFA-DAC1-4B4D-B66A-F25957232CDA}" type="presParOf" srcId="{5594BB24-A733-4C85-8279-9DD92129FFD6}" destId="{15B468CE-042F-4BEB-A934-24981E80BF69}" srcOrd="2" destOrd="0" presId="urn:microsoft.com/office/officeart/2016/7/layout/BasicLinearProcessNumbered"/>
    <dgm:cxn modelId="{36C078D5-A454-496F-AC24-37455D1EE68B}" type="presParOf" srcId="{5594BB24-A733-4C85-8279-9DD92129FFD6}" destId="{D9B53244-C0EF-47D1-B08A-AE4F98811E6E}" srcOrd="3" destOrd="0" presId="urn:microsoft.com/office/officeart/2016/7/layout/BasicLinearProcessNumbered"/>
    <dgm:cxn modelId="{4D284E1E-F68B-4C81-9E68-6AB8C881E9BC}" type="presParOf" srcId="{530BC82F-68C2-4B11-9A31-9A6C1E7D9C55}" destId="{1EEC1083-7CEB-4A41-B419-23E450582029}" srcOrd="5" destOrd="0" presId="urn:microsoft.com/office/officeart/2016/7/layout/BasicLinearProcessNumbered"/>
    <dgm:cxn modelId="{34B19AE3-FB33-4F2E-A219-16244940F0CC}" type="presParOf" srcId="{530BC82F-68C2-4B11-9A31-9A6C1E7D9C55}" destId="{A2AF6B9B-C852-4B5D-8D08-FDF9048D0D7B}" srcOrd="6" destOrd="0" presId="urn:microsoft.com/office/officeart/2016/7/layout/BasicLinearProcessNumbered"/>
    <dgm:cxn modelId="{9EA8FA9A-F3DA-432D-BF64-2FDD0699F28A}" type="presParOf" srcId="{A2AF6B9B-C852-4B5D-8D08-FDF9048D0D7B}" destId="{A8221DBB-5B63-4928-A5F9-4AD970189274}" srcOrd="0" destOrd="0" presId="urn:microsoft.com/office/officeart/2016/7/layout/BasicLinearProcessNumbered"/>
    <dgm:cxn modelId="{297944B7-E604-49D0-A6B5-CB2B84220422}" type="presParOf" srcId="{A2AF6B9B-C852-4B5D-8D08-FDF9048D0D7B}" destId="{6D1B2DA4-B0A7-492F-B9B5-4BE90E880423}" srcOrd="1" destOrd="0" presId="urn:microsoft.com/office/officeart/2016/7/layout/BasicLinearProcessNumbered"/>
    <dgm:cxn modelId="{25AD1C5F-F209-452B-92FB-A92CCA3EB742}" type="presParOf" srcId="{A2AF6B9B-C852-4B5D-8D08-FDF9048D0D7B}" destId="{1473179E-F502-456E-BBA5-B270C21C280C}" srcOrd="2" destOrd="0" presId="urn:microsoft.com/office/officeart/2016/7/layout/BasicLinearProcessNumbered"/>
    <dgm:cxn modelId="{E4F5E05B-437F-4448-A838-02476FA13BA0}" type="presParOf" srcId="{A2AF6B9B-C852-4B5D-8D08-FDF9048D0D7B}" destId="{801FDACE-6F7D-41D6-A4E9-20AFDCFCC69B}" srcOrd="3" destOrd="0" presId="urn:microsoft.com/office/officeart/2016/7/layout/BasicLinearProcessNumbered"/>
    <dgm:cxn modelId="{D7810A18-3496-4278-9EE1-03D796D46A25}" type="presParOf" srcId="{530BC82F-68C2-4B11-9A31-9A6C1E7D9C55}" destId="{F268F623-43A9-439C-80E4-AD7E1F8A5603}" srcOrd="7" destOrd="0" presId="urn:microsoft.com/office/officeart/2016/7/layout/BasicLinearProcessNumbered"/>
    <dgm:cxn modelId="{C575EB05-F4D4-4A2A-BDBC-E818EC83F37E}" type="presParOf" srcId="{530BC82F-68C2-4B11-9A31-9A6C1E7D9C55}" destId="{FC803981-31FC-406A-8764-3888437283F2}" srcOrd="8" destOrd="0" presId="urn:microsoft.com/office/officeart/2016/7/layout/BasicLinearProcessNumbered"/>
    <dgm:cxn modelId="{72312603-7CBA-41A9-AF07-97F35E0CF305}" type="presParOf" srcId="{FC803981-31FC-406A-8764-3888437283F2}" destId="{CC9961F2-87BB-43FD-8AA0-52BFF3B42AAC}" srcOrd="0" destOrd="0" presId="urn:microsoft.com/office/officeart/2016/7/layout/BasicLinearProcessNumbered"/>
    <dgm:cxn modelId="{05157BCD-3A9B-4649-9454-1A7C94BF1A4C}" type="presParOf" srcId="{FC803981-31FC-406A-8764-3888437283F2}" destId="{E4F501AC-FC1E-4899-ADFD-74595EBCAFCF}" srcOrd="1" destOrd="0" presId="urn:microsoft.com/office/officeart/2016/7/layout/BasicLinearProcessNumbered"/>
    <dgm:cxn modelId="{3B2D6344-A7AA-419E-ABCA-10861B09F859}" type="presParOf" srcId="{FC803981-31FC-406A-8764-3888437283F2}" destId="{07200912-57B8-4F59-B35C-2923A2E4D16E}" srcOrd="2" destOrd="0" presId="urn:microsoft.com/office/officeart/2016/7/layout/BasicLinearProcessNumbered"/>
    <dgm:cxn modelId="{5C6109A4-230A-45B7-ADFE-15D3FD094F2A}" type="presParOf" srcId="{FC803981-31FC-406A-8764-3888437283F2}" destId="{7E1C580F-63AF-4999-A955-B134A0AD7B6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E57F25-C41F-43A6-9402-CEE8E6B21E46}">
      <dsp:nvSpPr>
        <dsp:cNvPr id="0" name=""/>
        <dsp:cNvSpPr/>
      </dsp:nvSpPr>
      <dsp:spPr>
        <a:xfrm>
          <a:off x="2852249" y="1527319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48608" y="1569759"/>
        <a:ext cx="32806" cy="6561"/>
      </dsp:txXfrm>
    </dsp:sp>
    <dsp:sp modelId="{34586585-B356-4417-B01E-61267027A66F}">
      <dsp:nvSpPr>
        <dsp:cNvPr id="0" name=""/>
        <dsp:cNvSpPr/>
      </dsp:nvSpPr>
      <dsp:spPr>
        <a:xfrm>
          <a:off x="1336" y="717225"/>
          <a:ext cx="2852713" cy="17116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What it does:</a:t>
          </a:r>
          <a:endParaRPr lang="en-US" sz="1600" kern="1200"/>
        </a:p>
      </dsp:txBody>
      <dsp:txXfrm>
        <a:off x="1336" y="717225"/>
        <a:ext cx="2852713" cy="1711628"/>
      </dsp:txXfrm>
    </dsp:sp>
    <dsp:sp modelId="{53CEED43-22E2-451A-ABCE-C7A24AC35D9F}">
      <dsp:nvSpPr>
        <dsp:cNvPr id="0" name=""/>
        <dsp:cNvSpPr/>
      </dsp:nvSpPr>
      <dsp:spPr>
        <a:xfrm>
          <a:off x="1427693" y="2427053"/>
          <a:ext cx="3508837" cy="625524"/>
        </a:xfrm>
        <a:custGeom>
          <a:avLst/>
          <a:gdLst/>
          <a:ahLst/>
          <a:cxnLst/>
          <a:rect l="0" t="0" r="0" b="0"/>
          <a:pathLst>
            <a:path>
              <a:moveTo>
                <a:pt x="3508837" y="0"/>
              </a:moveTo>
              <a:lnTo>
                <a:pt x="3508837" y="329862"/>
              </a:lnTo>
              <a:lnTo>
                <a:pt x="0" y="329862"/>
              </a:lnTo>
              <a:lnTo>
                <a:pt x="0" y="62552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2870" y="2736535"/>
        <a:ext cx="178482" cy="6561"/>
      </dsp:txXfrm>
    </dsp:sp>
    <dsp:sp modelId="{0FCACE81-DFC5-4FA8-987D-35975EC10A12}">
      <dsp:nvSpPr>
        <dsp:cNvPr id="0" name=""/>
        <dsp:cNvSpPr/>
      </dsp:nvSpPr>
      <dsp:spPr>
        <a:xfrm>
          <a:off x="3510174" y="717225"/>
          <a:ext cx="2852713" cy="17116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Combines all main business areas into one system so information flows easily between departments. (Gartner, 2024)</a:t>
          </a:r>
          <a:endParaRPr lang="en-US" sz="1600" kern="1200"/>
        </a:p>
      </dsp:txBody>
      <dsp:txXfrm>
        <a:off x="3510174" y="717225"/>
        <a:ext cx="2852713" cy="1711628"/>
      </dsp:txXfrm>
    </dsp:sp>
    <dsp:sp modelId="{BA1A043D-3ECD-4177-BFA2-9B0EFF8E1E3D}">
      <dsp:nvSpPr>
        <dsp:cNvPr id="0" name=""/>
        <dsp:cNvSpPr/>
      </dsp:nvSpPr>
      <dsp:spPr>
        <a:xfrm>
          <a:off x="2852249" y="3895072"/>
          <a:ext cx="62552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2552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48608" y="3937511"/>
        <a:ext cx="32806" cy="6561"/>
      </dsp:txXfrm>
    </dsp:sp>
    <dsp:sp modelId="{6283E043-EC40-4BF1-98E4-A3064F0F1443}">
      <dsp:nvSpPr>
        <dsp:cNvPr id="0" name=""/>
        <dsp:cNvSpPr/>
      </dsp:nvSpPr>
      <dsp:spPr>
        <a:xfrm>
          <a:off x="1336" y="3084978"/>
          <a:ext cx="2852713" cy="17116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Benefits: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Reduces duplicate work.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Gives managers a full view of operations.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Improves planning and reporting.</a:t>
          </a:r>
          <a:endParaRPr lang="en-US" sz="1200" kern="1200"/>
        </a:p>
      </dsp:txBody>
      <dsp:txXfrm>
        <a:off x="1336" y="3084978"/>
        <a:ext cx="2852713" cy="1711628"/>
      </dsp:txXfrm>
    </dsp:sp>
    <dsp:sp modelId="{20A9C754-07E1-44EE-99E0-DFE2AE5AD74D}">
      <dsp:nvSpPr>
        <dsp:cNvPr id="0" name=""/>
        <dsp:cNvSpPr/>
      </dsp:nvSpPr>
      <dsp:spPr>
        <a:xfrm>
          <a:off x="3510174" y="3084978"/>
          <a:ext cx="2852713" cy="17116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85" tIns="146729" rIns="139785" bIns="146729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Limitations: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Expensive to install.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Needs training and change in work habits. (Oracle, 2023).</a:t>
          </a:r>
          <a:endParaRPr lang="en-US" sz="1200" kern="1200"/>
        </a:p>
      </dsp:txBody>
      <dsp:txXfrm>
        <a:off x="3510174" y="3084978"/>
        <a:ext cx="2852713" cy="17116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A30597-CAFC-4B60-B5A8-94065B9D8F79}">
      <dsp:nvSpPr>
        <dsp:cNvPr id="0" name=""/>
        <dsp:cNvSpPr/>
      </dsp:nvSpPr>
      <dsp:spPr>
        <a:xfrm>
          <a:off x="2824166" y="1721457"/>
          <a:ext cx="61906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9067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7458" y="1763929"/>
        <a:ext cx="32483" cy="6496"/>
      </dsp:txXfrm>
    </dsp:sp>
    <dsp:sp modelId="{D294E387-A243-4475-BF00-9AAFB05ED462}">
      <dsp:nvSpPr>
        <dsp:cNvPr id="0" name=""/>
        <dsp:cNvSpPr/>
      </dsp:nvSpPr>
      <dsp:spPr>
        <a:xfrm>
          <a:off x="1323" y="919784"/>
          <a:ext cx="2824643" cy="169478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410" tIns="145286" rIns="138410" bIns="14528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it does:</a:t>
          </a:r>
          <a:endParaRPr lang="en-US" sz="1900" kern="1200"/>
        </a:p>
      </dsp:txBody>
      <dsp:txXfrm>
        <a:off x="1323" y="919784"/>
        <a:ext cx="2824643" cy="1694786"/>
      </dsp:txXfrm>
    </dsp:sp>
    <dsp:sp modelId="{E8F64E80-8B82-4AC8-B2CC-9ED2F4340F7B}">
      <dsp:nvSpPr>
        <dsp:cNvPr id="0" name=""/>
        <dsp:cNvSpPr/>
      </dsp:nvSpPr>
      <dsp:spPr>
        <a:xfrm>
          <a:off x="1413644" y="2612770"/>
          <a:ext cx="3474311" cy="619067"/>
        </a:xfrm>
        <a:custGeom>
          <a:avLst/>
          <a:gdLst/>
          <a:ahLst/>
          <a:cxnLst/>
          <a:rect l="0" t="0" r="0" b="0"/>
          <a:pathLst>
            <a:path>
              <a:moveTo>
                <a:pt x="3474311" y="0"/>
              </a:moveTo>
              <a:lnTo>
                <a:pt x="3474311" y="326633"/>
              </a:lnTo>
              <a:lnTo>
                <a:pt x="0" y="326633"/>
              </a:lnTo>
              <a:lnTo>
                <a:pt x="0" y="619067"/>
              </a:lnTo>
            </a:path>
          </a:pathLst>
        </a:custGeom>
        <a:noFill/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62437" y="2919056"/>
        <a:ext cx="176726" cy="6496"/>
      </dsp:txXfrm>
    </dsp:sp>
    <dsp:sp modelId="{1BD89261-6024-4007-A942-434D04BE8D55}">
      <dsp:nvSpPr>
        <dsp:cNvPr id="0" name=""/>
        <dsp:cNvSpPr/>
      </dsp:nvSpPr>
      <dsp:spPr>
        <a:xfrm>
          <a:off x="3475634" y="919784"/>
          <a:ext cx="2824643" cy="1694786"/>
        </a:xfrm>
        <a:prstGeom prst="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410" tIns="145286" rIns="138410" bIns="14528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Collects and tracks customer details, sales, and communication to improve service and marketing. (HBR, 2004)</a:t>
          </a:r>
          <a:endParaRPr lang="en-US" sz="1900" kern="1200"/>
        </a:p>
      </dsp:txBody>
      <dsp:txXfrm>
        <a:off x="3475634" y="919784"/>
        <a:ext cx="2824643" cy="1694786"/>
      </dsp:txXfrm>
    </dsp:sp>
    <dsp:sp modelId="{C8886009-FBB9-4DE6-AFEF-F97580EBA41C}">
      <dsp:nvSpPr>
        <dsp:cNvPr id="0" name=""/>
        <dsp:cNvSpPr/>
      </dsp:nvSpPr>
      <dsp:spPr>
        <a:xfrm>
          <a:off x="2824166" y="4065911"/>
          <a:ext cx="61906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19067" y="45720"/>
              </a:lnTo>
            </a:path>
          </a:pathLst>
        </a:custGeom>
        <a:noFill/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17458" y="4108383"/>
        <a:ext cx="32483" cy="6496"/>
      </dsp:txXfrm>
    </dsp:sp>
    <dsp:sp modelId="{24C9250E-8B32-4A32-9425-92D4A4546D37}">
      <dsp:nvSpPr>
        <dsp:cNvPr id="0" name=""/>
        <dsp:cNvSpPr/>
      </dsp:nvSpPr>
      <dsp:spPr>
        <a:xfrm>
          <a:off x="1323" y="3264238"/>
          <a:ext cx="2824643" cy="1694786"/>
        </a:xfrm>
        <a:prstGeom prst="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410" tIns="145286" rIns="138410" bIns="14528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Benefits: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Better customer experience.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Increases loyalty and sales.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Helps target marketing campaigns.</a:t>
          </a:r>
          <a:endParaRPr lang="en-US" sz="1500" kern="1200"/>
        </a:p>
      </dsp:txBody>
      <dsp:txXfrm>
        <a:off x="1323" y="3264238"/>
        <a:ext cx="2824643" cy="1694786"/>
      </dsp:txXfrm>
    </dsp:sp>
    <dsp:sp modelId="{F9586FAE-B91D-4D7C-91D8-61D6040DEEFA}">
      <dsp:nvSpPr>
        <dsp:cNvPr id="0" name=""/>
        <dsp:cNvSpPr/>
      </dsp:nvSpPr>
      <dsp:spPr>
        <a:xfrm>
          <a:off x="3475634" y="3264238"/>
          <a:ext cx="2824643" cy="1694786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8410" tIns="145286" rIns="138410" bIns="145286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Limitations: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Needs accurate data entry.</a:t>
          </a: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500" kern="1200"/>
            <a:t>Privacy and security rules must be followed (GDPR). (Gartner, 2024; Oracle, 2023)</a:t>
          </a:r>
          <a:endParaRPr lang="en-US" sz="1500" kern="1200"/>
        </a:p>
      </dsp:txBody>
      <dsp:txXfrm>
        <a:off x="3475634" y="3264238"/>
        <a:ext cx="2824643" cy="16947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FB8B4A-27C2-42A1-9FA4-1359DB993B85}">
      <dsp:nvSpPr>
        <dsp:cNvPr id="0" name=""/>
        <dsp:cNvSpPr/>
      </dsp:nvSpPr>
      <dsp:spPr>
        <a:xfrm>
          <a:off x="2999230" y="832442"/>
          <a:ext cx="6417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176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3302" y="874800"/>
        <a:ext cx="33618" cy="6723"/>
      </dsp:txXfrm>
    </dsp:sp>
    <dsp:sp modelId="{BD003C45-826E-49C0-993C-1B82D7F53B1F}">
      <dsp:nvSpPr>
        <dsp:cNvPr id="0" name=""/>
        <dsp:cNvSpPr/>
      </dsp:nvSpPr>
      <dsp:spPr>
        <a:xfrm>
          <a:off x="77710" y="1166"/>
          <a:ext cx="2923319" cy="17539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245" tIns="150361" rIns="143245" bIns="1503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it does:</a:t>
          </a:r>
          <a:endParaRPr lang="en-US" sz="2000" kern="1200"/>
        </a:p>
      </dsp:txBody>
      <dsp:txXfrm>
        <a:off x="77710" y="1166"/>
        <a:ext cx="2923319" cy="1753991"/>
      </dsp:txXfrm>
    </dsp:sp>
    <dsp:sp modelId="{160ABC6D-E782-4140-BE29-75167B24E33F}">
      <dsp:nvSpPr>
        <dsp:cNvPr id="0" name=""/>
        <dsp:cNvSpPr/>
      </dsp:nvSpPr>
      <dsp:spPr>
        <a:xfrm>
          <a:off x="1539370" y="1753358"/>
          <a:ext cx="3595682" cy="641763"/>
        </a:xfrm>
        <a:custGeom>
          <a:avLst/>
          <a:gdLst/>
          <a:ahLst/>
          <a:cxnLst/>
          <a:rect l="0" t="0" r="0" b="0"/>
          <a:pathLst>
            <a:path>
              <a:moveTo>
                <a:pt x="3595682" y="0"/>
              </a:moveTo>
              <a:lnTo>
                <a:pt x="3595682" y="337981"/>
              </a:lnTo>
              <a:lnTo>
                <a:pt x="0" y="337981"/>
              </a:lnTo>
              <a:lnTo>
                <a:pt x="0" y="641763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5761" y="2070878"/>
        <a:ext cx="182900" cy="6723"/>
      </dsp:txXfrm>
    </dsp:sp>
    <dsp:sp modelId="{66035534-8AC5-4B9E-B80B-A30D63B7B8AE}">
      <dsp:nvSpPr>
        <dsp:cNvPr id="0" name=""/>
        <dsp:cNvSpPr/>
      </dsp:nvSpPr>
      <dsp:spPr>
        <a:xfrm>
          <a:off x="3673393" y="1166"/>
          <a:ext cx="2923319" cy="17539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245" tIns="150361" rIns="143245" bIns="150361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Uses data and models to help make better decisions (for example, forecasts, budgets, and trends). (NIST, 2023)</a:t>
          </a:r>
          <a:endParaRPr lang="en-US" sz="2000" kern="1200" dirty="0"/>
        </a:p>
      </dsp:txBody>
      <dsp:txXfrm>
        <a:off x="3673393" y="1166"/>
        <a:ext cx="2923319" cy="1753991"/>
      </dsp:txXfrm>
    </dsp:sp>
    <dsp:sp modelId="{D23BC463-2109-4190-8331-E333908E2E80}">
      <dsp:nvSpPr>
        <dsp:cNvPr id="0" name=""/>
        <dsp:cNvSpPr/>
      </dsp:nvSpPr>
      <dsp:spPr>
        <a:xfrm>
          <a:off x="2999230" y="3258797"/>
          <a:ext cx="6417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41763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03302" y="3301155"/>
        <a:ext cx="33618" cy="6723"/>
      </dsp:txXfrm>
    </dsp:sp>
    <dsp:sp modelId="{B2280787-C6F1-4397-9FC5-C774ACA6D30E}">
      <dsp:nvSpPr>
        <dsp:cNvPr id="0" name=""/>
        <dsp:cNvSpPr/>
      </dsp:nvSpPr>
      <dsp:spPr>
        <a:xfrm>
          <a:off x="77710" y="2427521"/>
          <a:ext cx="2923319" cy="17539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245" tIns="150361" rIns="143245" bIns="150361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Benefits:</a:t>
          </a:r>
          <a:endParaRPr lang="en-US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Improves decision-making.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Saves time.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Finds patterns and business opportunities.</a:t>
          </a:r>
          <a:endParaRPr lang="en-US" sz="1600" kern="1200"/>
        </a:p>
      </dsp:txBody>
      <dsp:txXfrm>
        <a:off x="77710" y="2427521"/>
        <a:ext cx="2923319" cy="1753991"/>
      </dsp:txXfrm>
    </dsp:sp>
    <dsp:sp modelId="{BC8707BC-7886-4656-8B15-ACAF037F54E6}">
      <dsp:nvSpPr>
        <dsp:cNvPr id="0" name=""/>
        <dsp:cNvSpPr/>
      </dsp:nvSpPr>
      <dsp:spPr>
        <a:xfrm>
          <a:off x="3673393" y="2427521"/>
          <a:ext cx="2923319" cy="17539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3245" tIns="150361" rIns="143245" bIns="150361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Limitations:</a:t>
          </a:r>
          <a:endParaRPr lang="en-US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Relies on good-quality data.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May be expensive and complex. (NIST, 2023)</a:t>
          </a:r>
          <a:endParaRPr lang="en-US" sz="1600" kern="1200"/>
        </a:p>
      </dsp:txBody>
      <dsp:txXfrm>
        <a:off x="3673393" y="2427521"/>
        <a:ext cx="2923319" cy="17539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2263A5-AD1F-4728-923C-30F1A27AC2DF}">
      <dsp:nvSpPr>
        <dsp:cNvPr id="0" name=""/>
        <dsp:cNvSpPr/>
      </dsp:nvSpPr>
      <dsp:spPr>
        <a:xfrm>
          <a:off x="1871221" y="1373"/>
          <a:ext cx="7484885" cy="140751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228" tIns="357509" rIns="145228" bIns="35750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Used Custom CRM system integrated with AWS and AI tools.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tracks customer behaviour, preferences, and purchase history.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Challenge: Protecting customer data and ensuring GDPR compliance. (Harvard Business Review, 2004)</a:t>
          </a:r>
          <a:endParaRPr lang="en-US" sz="1200" kern="1200"/>
        </a:p>
      </dsp:txBody>
      <dsp:txXfrm>
        <a:off x="1871221" y="1373"/>
        <a:ext cx="7484885" cy="1407517"/>
      </dsp:txXfrm>
    </dsp:sp>
    <dsp:sp modelId="{4191AC37-E0F1-45A9-B8EB-4BF0C3480114}">
      <dsp:nvSpPr>
        <dsp:cNvPr id="0" name=""/>
        <dsp:cNvSpPr/>
      </dsp:nvSpPr>
      <dsp:spPr>
        <a:xfrm>
          <a:off x="0" y="1373"/>
          <a:ext cx="1871221" cy="14075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19" tIns="139031" rIns="99019" bIns="13903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Amazon </a:t>
          </a:r>
          <a:endParaRPr lang="en-US" sz="1600" kern="1200"/>
        </a:p>
      </dsp:txBody>
      <dsp:txXfrm>
        <a:off x="0" y="1373"/>
        <a:ext cx="1871221" cy="1407517"/>
      </dsp:txXfrm>
    </dsp:sp>
    <dsp:sp modelId="{CE9D00BF-0814-438E-881A-717DD0B4A8A8}">
      <dsp:nvSpPr>
        <dsp:cNvPr id="0" name=""/>
        <dsp:cNvSpPr/>
      </dsp:nvSpPr>
      <dsp:spPr>
        <a:xfrm>
          <a:off x="1871221" y="1493341"/>
          <a:ext cx="7484885" cy="1407517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228" tIns="357509" rIns="145228" bIns="35750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Uses  DSS-AI recommendations to suggest shows.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Keeps users watching longer.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Challenge: must protect user data and avoid unfair algorithms. (Gómez-Uribe &amp; Hunt, 2015)</a:t>
          </a:r>
          <a:endParaRPr lang="en-US" sz="1200" kern="1200"/>
        </a:p>
      </dsp:txBody>
      <dsp:txXfrm>
        <a:off x="1871221" y="1493341"/>
        <a:ext cx="7484885" cy="1407517"/>
      </dsp:txXfrm>
    </dsp:sp>
    <dsp:sp modelId="{CB5547B8-5F01-4CA0-9461-15D64CBB75A8}">
      <dsp:nvSpPr>
        <dsp:cNvPr id="0" name=""/>
        <dsp:cNvSpPr/>
      </dsp:nvSpPr>
      <dsp:spPr>
        <a:xfrm>
          <a:off x="0" y="1493341"/>
          <a:ext cx="1871221" cy="140751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19" tIns="139031" rIns="99019" bIns="13903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Netflix</a:t>
          </a:r>
          <a:endParaRPr lang="en-US" sz="1600" kern="1200"/>
        </a:p>
      </dsp:txBody>
      <dsp:txXfrm>
        <a:off x="0" y="1493341"/>
        <a:ext cx="1871221" cy="1407517"/>
      </dsp:txXfrm>
    </dsp:sp>
    <dsp:sp modelId="{385EFA8A-A215-47A0-AF1A-F7AFD5D84FE7}">
      <dsp:nvSpPr>
        <dsp:cNvPr id="0" name=""/>
        <dsp:cNvSpPr/>
      </dsp:nvSpPr>
      <dsp:spPr>
        <a:xfrm>
          <a:off x="1871221" y="2985309"/>
          <a:ext cx="7484885" cy="1407517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228" tIns="357509" rIns="145228" bIns="357509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Uses ERP system to track stock and speed up fashion design.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Helps stores restock fast and meet trends.</a:t>
          </a:r>
          <a:endParaRPr lang="en-US" sz="1200" kern="1200"/>
        </a:p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Challenge: balancing fast fashion with sustainability. (MIT Sloan Management Review, 2021)</a:t>
          </a:r>
          <a:endParaRPr lang="en-US" sz="1200" kern="1200"/>
        </a:p>
      </dsp:txBody>
      <dsp:txXfrm>
        <a:off x="1871221" y="2985309"/>
        <a:ext cx="7484885" cy="1407517"/>
      </dsp:txXfrm>
    </dsp:sp>
    <dsp:sp modelId="{3ED5A442-8069-466B-BF49-2FE49416F092}">
      <dsp:nvSpPr>
        <dsp:cNvPr id="0" name=""/>
        <dsp:cNvSpPr/>
      </dsp:nvSpPr>
      <dsp:spPr>
        <a:xfrm>
          <a:off x="0" y="2985309"/>
          <a:ext cx="1871221" cy="140751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19" tIns="139031" rIns="99019" bIns="139031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Zara</a:t>
          </a:r>
          <a:endParaRPr lang="en-US" sz="1600" kern="1200"/>
        </a:p>
      </dsp:txBody>
      <dsp:txXfrm>
        <a:off x="0" y="2985309"/>
        <a:ext cx="1871221" cy="14075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311941-53C1-423E-A10B-8443AEA46AFB}">
      <dsp:nvSpPr>
        <dsp:cNvPr id="0" name=""/>
        <dsp:cNvSpPr/>
      </dsp:nvSpPr>
      <dsp:spPr>
        <a:xfrm>
          <a:off x="3594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Start with ERP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to connect finance, stock, and HR.</a:t>
          </a:r>
          <a:endParaRPr lang="en-US" sz="1300" kern="1200"/>
        </a:p>
      </dsp:txBody>
      <dsp:txXfrm>
        <a:off x="3594" y="1848740"/>
        <a:ext cx="1946002" cy="1634641"/>
      </dsp:txXfrm>
    </dsp:sp>
    <dsp:sp modelId="{BD0A809A-86A7-4AB7-8FA0-3EFA2773BDFC}">
      <dsp:nvSpPr>
        <dsp:cNvPr id="0" name=""/>
        <dsp:cNvSpPr/>
      </dsp:nvSpPr>
      <dsp:spPr>
        <a:xfrm>
          <a:off x="567934" y="1085907"/>
          <a:ext cx="817320" cy="8173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87628" y="1205601"/>
        <a:ext cx="577932" cy="577932"/>
      </dsp:txXfrm>
    </dsp:sp>
    <dsp:sp modelId="{AF64E8D1-24AD-4415-87C8-42C1C5542858}">
      <dsp:nvSpPr>
        <dsp:cNvPr id="0" name=""/>
        <dsp:cNvSpPr/>
      </dsp:nvSpPr>
      <dsp:spPr>
        <a:xfrm>
          <a:off x="3594" y="3537798"/>
          <a:ext cx="1946002" cy="72"/>
        </a:xfrm>
        <a:prstGeom prst="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4971244-FE85-49CE-B0EA-70AC96D6DC23}">
      <dsp:nvSpPr>
        <dsp:cNvPr id="0" name=""/>
        <dsp:cNvSpPr/>
      </dsp:nvSpPr>
      <dsp:spPr>
        <a:xfrm>
          <a:off x="2144196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1683680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0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Add CRM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to manage and improve customer experience.</a:t>
          </a:r>
          <a:endParaRPr lang="en-US" sz="1300" kern="1200"/>
        </a:p>
      </dsp:txBody>
      <dsp:txXfrm>
        <a:off x="2144196" y="1848740"/>
        <a:ext cx="1946002" cy="1634641"/>
      </dsp:txXfrm>
    </dsp:sp>
    <dsp:sp modelId="{E2B144C7-1F77-46C7-B943-BD77E8190E41}">
      <dsp:nvSpPr>
        <dsp:cNvPr id="0" name=""/>
        <dsp:cNvSpPr/>
      </dsp:nvSpPr>
      <dsp:spPr>
        <a:xfrm>
          <a:off x="2708537" y="1085907"/>
          <a:ext cx="817320" cy="817320"/>
        </a:xfrm>
        <a:prstGeom prst="ellipse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28231" y="1205601"/>
        <a:ext cx="577932" cy="577932"/>
      </dsp:txXfrm>
    </dsp:sp>
    <dsp:sp modelId="{5A9FC4B1-C61E-44A2-A518-6BA4C4CA75C6}">
      <dsp:nvSpPr>
        <dsp:cNvPr id="0" name=""/>
        <dsp:cNvSpPr/>
      </dsp:nvSpPr>
      <dsp:spPr>
        <a:xfrm>
          <a:off x="2144196" y="3537798"/>
          <a:ext cx="1946002" cy="7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C0FB42F-AC70-4B0D-AE47-C4AE4BA9A01C}">
      <dsp:nvSpPr>
        <dsp:cNvPr id="0" name=""/>
        <dsp:cNvSpPr/>
      </dsp:nvSpPr>
      <dsp:spPr>
        <a:xfrm>
          <a:off x="4284798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Then add DSS tools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to analyse data and support decisions.</a:t>
          </a:r>
          <a:endParaRPr lang="en-US" sz="1300" kern="1200"/>
        </a:p>
      </dsp:txBody>
      <dsp:txXfrm>
        <a:off x="4284798" y="1848740"/>
        <a:ext cx="1946002" cy="1634641"/>
      </dsp:txXfrm>
    </dsp:sp>
    <dsp:sp modelId="{DF7F4464-C880-4663-A2C9-2A47E05CB5F7}">
      <dsp:nvSpPr>
        <dsp:cNvPr id="0" name=""/>
        <dsp:cNvSpPr/>
      </dsp:nvSpPr>
      <dsp:spPr>
        <a:xfrm>
          <a:off x="4849139" y="1085907"/>
          <a:ext cx="817320" cy="817320"/>
        </a:xfrm>
        <a:prstGeom prst="ellipse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68833" y="1205601"/>
        <a:ext cx="577932" cy="577932"/>
      </dsp:txXfrm>
    </dsp:sp>
    <dsp:sp modelId="{15B468CE-042F-4BEB-A934-24981E80BF69}">
      <dsp:nvSpPr>
        <dsp:cNvPr id="0" name=""/>
        <dsp:cNvSpPr/>
      </dsp:nvSpPr>
      <dsp:spPr>
        <a:xfrm>
          <a:off x="4284798" y="3537798"/>
          <a:ext cx="1946002" cy="72"/>
        </a:xfrm>
        <a:prstGeom prst="rect">
          <a:avLst/>
        </a:prstGeom>
        <a:solidFill>
          <a:schemeClr val="accent2">
            <a:hueOff val="3579786"/>
            <a:satOff val="-10274"/>
            <a:lumOff val="-16449"/>
            <a:alphaOff val="0"/>
          </a:schemeClr>
        </a:solidFill>
        <a:ln w="19050" cap="flat" cmpd="sng" algn="ctr">
          <a:solidFill>
            <a:schemeClr val="accent2">
              <a:hueOff val="3579786"/>
              <a:satOff val="-10274"/>
              <a:lumOff val="-164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8221DBB-5B63-4928-A5F9-4AD970189274}">
      <dsp:nvSpPr>
        <dsp:cNvPr id="0" name=""/>
        <dsp:cNvSpPr/>
      </dsp:nvSpPr>
      <dsp:spPr>
        <a:xfrm>
          <a:off x="6425401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5051039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39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Train staff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So they know how to use systems safely.</a:t>
          </a:r>
          <a:endParaRPr lang="en-US" sz="1300" kern="1200"/>
        </a:p>
      </dsp:txBody>
      <dsp:txXfrm>
        <a:off x="6425401" y="1848740"/>
        <a:ext cx="1946002" cy="1634641"/>
      </dsp:txXfrm>
    </dsp:sp>
    <dsp:sp modelId="{6D1B2DA4-B0A7-492F-B9B5-4BE90E880423}">
      <dsp:nvSpPr>
        <dsp:cNvPr id="0" name=""/>
        <dsp:cNvSpPr/>
      </dsp:nvSpPr>
      <dsp:spPr>
        <a:xfrm>
          <a:off x="6989741" y="1085907"/>
          <a:ext cx="817320" cy="817320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09435" y="1205601"/>
        <a:ext cx="577932" cy="577932"/>
      </dsp:txXfrm>
    </dsp:sp>
    <dsp:sp modelId="{1473179E-F502-456E-BBA5-B270C21C280C}">
      <dsp:nvSpPr>
        <dsp:cNvPr id="0" name=""/>
        <dsp:cNvSpPr/>
      </dsp:nvSpPr>
      <dsp:spPr>
        <a:xfrm>
          <a:off x="6425401" y="3537798"/>
          <a:ext cx="1946002" cy="72"/>
        </a:xfrm>
        <a:prstGeom prst="rect">
          <a:avLst/>
        </a:prstGeom>
        <a:solidFill>
          <a:schemeClr val="accent2">
            <a:hueOff val="5011700"/>
            <a:satOff val="-14383"/>
            <a:lumOff val="-23029"/>
            <a:alphaOff val="0"/>
          </a:schemeClr>
        </a:solidFill>
        <a:ln w="19050" cap="flat" cmpd="sng" algn="ctr">
          <a:solidFill>
            <a:schemeClr val="accent2">
              <a:hueOff val="5011700"/>
              <a:satOff val="-14383"/>
              <a:lumOff val="-230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C9961F2-87BB-43FD-8AA0-52BFF3B42AAC}">
      <dsp:nvSpPr>
        <dsp:cNvPr id="0" name=""/>
        <dsp:cNvSpPr/>
      </dsp:nvSpPr>
      <dsp:spPr>
        <a:xfrm>
          <a:off x="8566003" y="813467"/>
          <a:ext cx="1946002" cy="2724403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1718" tIns="330200" rIns="151718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Protect data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follow privacy laws and ethical standards.</a:t>
          </a:r>
          <a:endParaRPr lang="en-US" sz="1300" kern="1200"/>
        </a:p>
      </dsp:txBody>
      <dsp:txXfrm>
        <a:off x="8566003" y="1848740"/>
        <a:ext cx="1946002" cy="1634641"/>
      </dsp:txXfrm>
    </dsp:sp>
    <dsp:sp modelId="{E4F501AC-FC1E-4899-ADFD-74595EBCAFCF}">
      <dsp:nvSpPr>
        <dsp:cNvPr id="0" name=""/>
        <dsp:cNvSpPr/>
      </dsp:nvSpPr>
      <dsp:spPr>
        <a:xfrm>
          <a:off x="9130344" y="1085907"/>
          <a:ext cx="817320" cy="817320"/>
        </a:xfrm>
        <a:prstGeom prst="ellipse">
          <a:avLst/>
        </a:prstGeom>
        <a:solidFill>
          <a:schemeClr val="accent2">
            <a:hueOff val="5727657"/>
            <a:satOff val="-16438"/>
            <a:lumOff val="-26319"/>
            <a:alphaOff val="0"/>
          </a:schemeClr>
        </a:solidFill>
        <a:ln w="19050" cap="flat" cmpd="sng" algn="ctr">
          <a:solidFill>
            <a:schemeClr val="accent2">
              <a:hueOff val="5727657"/>
              <a:satOff val="-16438"/>
              <a:lumOff val="-26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3722" tIns="12700" rIns="6372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50038" y="1205601"/>
        <a:ext cx="577932" cy="577932"/>
      </dsp:txXfrm>
    </dsp:sp>
    <dsp:sp modelId="{07200912-57B8-4F59-B35C-2923A2E4D16E}">
      <dsp:nvSpPr>
        <dsp:cNvPr id="0" name=""/>
        <dsp:cNvSpPr/>
      </dsp:nvSpPr>
      <dsp:spPr>
        <a:xfrm>
          <a:off x="8566003" y="3537798"/>
          <a:ext cx="1946002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1E80A-6F75-5A28-808E-6675CCCD38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54A42-42B4-C2B1-553C-073DE2344A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3958A-F89D-EFE5-3EE1-3224396E8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31A025-36C3-4FF2-CB1C-0C54D79BF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173A4-6E0C-A5EC-3D6B-DCD37C180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919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3B681-24AB-419C-F852-E59584FF5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E2A7B-D120-DB5C-3DCF-CA6C1E2BB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DC800-518D-F255-2F60-07B405CF5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31D39-E192-E19E-4034-3654285AC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29DE5-E144-E6FC-5A65-87F85C7DD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588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3FDD2-A1FC-CC9E-B44C-D274ADC7F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1516-5993-4D8F-431D-2B1A1302DF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90851B-4ED4-4785-EE4B-E162FED5F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4894F-8C91-BBBF-FD3D-D57970C4A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57246-941E-5F16-CEFC-11FD0E4D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604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B9818-568F-5138-8730-FF9771E12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68302-2772-E504-857C-3392250DA3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1AD7C2-8A50-0120-96F0-3DDE2960F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44988B-6D56-7DC0-F3AE-07BA97A61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E4911-04D0-79D2-706B-4720E51AA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520302-EC16-2A24-7330-DC27F6F7D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247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0236F-57B2-D8AE-F5CD-E1D1F9628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3179E5-372C-10B0-7528-D65AEC9E6E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11219D-18A2-025B-F72B-27E68FCB0E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8746EA-F911-94D2-41F1-9275A106A0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2E9C2A-C371-EF24-6775-65A3EF433D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CAA5B4-3089-1673-8963-3D66EA4DC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513B07-CF22-9947-C3B4-E5C587FD1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A57165-4D06-93AC-71B0-F511A9121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08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82371-F907-29B5-92DF-983F3CB73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192A4D-71E3-2398-9549-392C6A20F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DCFF0C-16C1-B61D-C111-698629AC8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B0EA01-F165-19EF-025B-96BEBCEDB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187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EE6304-CA0A-E9E9-C5BF-BFBAF22CA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6A1B3F-F277-87C7-AD55-D3CD74A6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E7CEE9-4FAD-551F-EA2C-9687CAB78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780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C9084-557C-6AF6-B5C0-7C7DA0079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B3033-1D42-5F21-2249-CBAF7E580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76A08-B18D-F5CA-8973-84DCC506A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990914-99B8-61F1-8A95-978EC0341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AE8036-F8D8-166C-9775-046AE99E2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765BDB-F60E-6DF2-2E51-322ED00C3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197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930D5-514E-AE16-80FD-E7683C5F6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5D0E22-D7DD-9503-6072-7243FE7C75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E37592-6284-30EC-EC0D-23C8E72B19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1FFBD4-4E84-EF7C-53A0-5B0CB8295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D39C2C-27A6-73E7-819B-0CD1B7FD5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57960C-CEFD-9667-AF1D-62ECBEA3E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210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FD162-E7DF-E36E-163D-A78792551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87519D-16B1-50CC-2761-8734A90ACE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7E2AE6-BB2B-D27F-D4F3-A40597646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75795-CCCD-C508-7269-1A6C3CBA22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0FCA8-3FD9-1442-6542-3AB4A1937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430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0FC9AC-352B-030F-A09D-A121DCAA12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D25E2D-2487-0EC8-D9AA-00391F8E90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BA9541-6177-5353-3AC9-FC13D28D7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81755-1346-B822-D4CE-06E29A71A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84FEF-8F47-1273-4AF5-075D69C80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940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2E59F6-95FB-1550-5081-921E6D26E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18D014-1DE7-A1F0-3BDD-F416C93BC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CA311D-160A-A8C9-6B7D-950C9EEFC7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A85D7C-1F6D-4232-9294-859D827D35CD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AEC38E-42C4-4A99-29FB-CA9A37F28E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47CD4-A5F6-6DE0-4D56-A2456ABE5A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159C7A-9D15-4C88-86BC-4528F71CDE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859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nextmove.org/profile/summary/15-1299.08?redir=15-1199.02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s://creativecommons.org/licenses/by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photos/agenda-trabajo-balance-366244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nextmove.org/vets/profile/summary/15-1211.00?redir=15-1121.00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l.acm.org/doi/10.1145/2843948" TargetMode="External"/><Relationship Id="rId3" Type="http://schemas.openxmlformats.org/officeDocument/2006/relationships/hyperlink" Target="https://www.oracle.com/erp/what-is-erp/" TargetMode="External"/><Relationship Id="rId7" Type="http://schemas.openxmlformats.org/officeDocument/2006/relationships/hyperlink" Target="https://digital-strategy.ec.europa.eu/en/policies/regulatory-framework-ai" TargetMode="External"/><Relationship Id="rId2" Type="http://schemas.openxmlformats.org/officeDocument/2006/relationships/hyperlink" Target="https://www.gartner.com/en/information-technology/glossary/enterprise-resource-planning-er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o.org.uk/for-organisations/uk-gdpr-guidance-and-resources/employment/workplace-monitoring/" TargetMode="External"/><Relationship Id="rId5" Type="http://schemas.openxmlformats.org/officeDocument/2006/relationships/hyperlink" Target="https://www.nist.gov/itl/ai-risk-management-framework" TargetMode="External"/><Relationship Id="rId4" Type="http://schemas.openxmlformats.org/officeDocument/2006/relationships/hyperlink" Target="https://hbr.org/2004/11/crm-done-right" TargetMode="External"/><Relationship Id="rId9" Type="http://schemas.openxmlformats.org/officeDocument/2006/relationships/hyperlink" Target="https://sloanreview.mit.edu/article/why-fast-fashion-has-to-slow-dow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person and person looking at a computer&#10;&#10;AI-generated content may be incorrect.">
            <a:extLst>
              <a:ext uri="{FF2B5EF4-FFF2-40B4-BE49-F238E27FC236}">
                <a16:creationId xmlns:a16="http://schemas.microsoft.com/office/drawing/2014/main" id="{733FB396-394A-CC90-CAD7-965C6BCB2B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842" t="9091" r="20514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087E1-A8A2-866A-61CE-43A619EB4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Modernising Business Information Systems: What to Choose, Why, and How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E8BE1-F565-4FEF-2FE4-491C301C8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3" y="2718054"/>
            <a:ext cx="3591307" cy="320725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LCLM5004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 : 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Edis Mjekra 2336012 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Andrei </a:t>
            </a:r>
            <a:r>
              <a:rPr lang="en-GB" sz="1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Posmosanu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2335692 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Mihaela-Gabriela Murariu 2317209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Cristian-Dumitru </a:t>
            </a:r>
            <a:r>
              <a:rPr lang="en-GB" sz="1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Muciu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2334044 Hulya </a:t>
            </a:r>
            <a:r>
              <a:rPr lang="en-GB" sz="1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mavru</a:t>
            </a: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2334048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7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 : Amer Kareem</a:t>
            </a:r>
            <a:b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Presentation: M.B.I.</a:t>
            </a:r>
          </a:p>
          <a:p>
            <a:endParaRPr lang="en-GB" sz="17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EB31E7-1492-3284-9791-3419B69F7A7E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mynextmove.org/profile/summary/15-1299.08?redir=15-1199.0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23" name="Picture 2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D0325A1-F377-A350-BBDB-8061322C7F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094" y="5290566"/>
            <a:ext cx="3136900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400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34581-BB5D-6736-77A5-B82C51861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70" y="209005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 dirty="0"/>
              <a:t>Agenda</a:t>
            </a:r>
          </a:p>
        </p:txBody>
      </p:sp>
      <p:pic>
        <p:nvPicPr>
          <p:cNvPr id="6" name="Picture 5" descr="A pen on a notebook&#10;&#10;AI-generated content may be incorrect.">
            <a:extLst>
              <a:ext uri="{FF2B5EF4-FFF2-40B4-BE49-F238E27FC236}">
                <a16:creationId xmlns:a16="http://schemas.microsoft.com/office/drawing/2014/main" id="{B9E65BB4-E9F1-1551-244C-CDB91374B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66411" y="0"/>
            <a:ext cx="5525589" cy="6858000"/>
          </a:xfrm>
          <a:prstGeom prst="rect">
            <a:avLst/>
          </a:pr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A7A0B5B3-989D-50B5-CB62-D34D4C5DBA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5193041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StackedSequentialRowTable"/>
                  </p202:designTagLst>
                </p202:designPr>
              </p:ext>
            </p:extLst>
          </p:nvPr>
        </p:nvGraphicFramePr>
        <p:xfrm>
          <a:off x="0" y="1115568"/>
          <a:ext cx="6666411" cy="5400672"/>
        </p:xfrm>
        <a:graphic>
          <a:graphicData uri="http://schemas.openxmlformats.org/drawingml/2006/table">
            <a:tbl>
              <a:tblPr bandRow="1">
                <a:noFill/>
                <a:tableStyleId>{5C22544A-7EE6-4342-B048-85BDC9FD1C3A}</a:tableStyleId>
              </a:tblPr>
              <a:tblGrid>
                <a:gridCol w="1505408">
                  <a:extLst>
                    <a:ext uri="{9D8B030D-6E8A-4147-A177-3AD203B41FA5}">
                      <a16:colId xmlns:a16="http://schemas.microsoft.com/office/drawing/2014/main" val="568509156"/>
                    </a:ext>
                  </a:extLst>
                </a:gridCol>
                <a:gridCol w="5161003">
                  <a:extLst>
                    <a:ext uri="{9D8B030D-6E8A-4147-A177-3AD203B41FA5}">
                      <a16:colId xmlns:a16="http://schemas.microsoft.com/office/drawing/2014/main" val="3863311650"/>
                    </a:ext>
                  </a:extLst>
                </a:gridCol>
              </a:tblGrid>
              <a:tr h="6205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accent1"/>
                          </a:solidFill>
                        </a:rPr>
                        <a:t>01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100" b="0" cap="none" spc="0" dirty="0">
                          <a:solidFill>
                            <a:schemeClr val="tx1"/>
                          </a:solidFill>
                        </a:rPr>
                        <a:t>What are Information Systems &amp; why they matter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48803274"/>
                  </a:ext>
                </a:extLst>
              </a:tr>
              <a:tr h="6205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accent1"/>
                          </a:solidFill>
                        </a:rPr>
                        <a:t>02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100" b="0" cap="none" spc="0" dirty="0">
                          <a:solidFill>
                            <a:schemeClr val="tx1"/>
                          </a:solidFill>
                        </a:rPr>
                        <a:t>Analyse &amp; compare three systems (functions, benefits, limits)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644171"/>
                  </a:ext>
                </a:extLst>
              </a:tr>
              <a:tr h="6205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>
                          <a:solidFill>
                            <a:schemeClr val="accent1"/>
                          </a:solidFill>
                        </a:rPr>
                        <a:t>03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100" b="0" cap="none" spc="0" dirty="0">
                          <a:solidFill>
                            <a:schemeClr val="tx1"/>
                          </a:solidFill>
                        </a:rPr>
                        <a:t>Ethics, privacy &amp; security (what leadership must own)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826150"/>
                  </a:ext>
                </a:extLst>
              </a:tr>
              <a:tr h="7288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 dirty="0">
                          <a:solidFill>
                            <a:schemeClr val="accent1"/>
                          </a:solidFill>
                        </a:rPr>
                        <a:t>04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100" b="0" cap="none" spc="0" dirty="0">
                          <a:solidFill>
                            <a:schemeClr val="tx1"/>
                          </a:solidFill>
                        </a:rPr>
                        <a:t>Real-world case studies (challenges, solutions, ethics, impact)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17359183"/>
                  </a:ext>
                </a:extLst>
              </a:tr>
              <a:tr h="6205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 dirty="0">
                          <a:solidFill>
                            <a:schemeClr val="accent1"/>
                          </a:solidFill>
                        </a:rPr>
                        <a:t>05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100" b="0" cap="none" spc="0" dirty="0">
                          <a:solidFill>
                            <a:schemeClr val="tx1"/>
                          </a:solidFill>
                        </a:rPr>
                        <a:t>Recommendations for the growing business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4244260"/>
                  </a:ext>
                </a:extLst>
              </a:tr>
              <a:tr h="62057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300" b="1" cap="none" spc="0" dirty="0">
                          <a:solidFill>
                            <a:schemeClr val="accent1"/>
                          </a:solidFill>
                        </a:rPr>
                        <a:t>06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GB" sz="2100" b="0" cap="none" spc="0" dirty="0">
                          <a:solidFill>
                            <a:schemeClr val="tx1"/>
                          </a:solidFill>
                        </a:rPr>
                        <a:t>References</a:t>
                      </a:r>
                    </a:p>
                  </a:txBody>
                  <a:tcPr marL="141446" marR="141446" marT="141446" marB="14144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13480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6344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F62D0F-1104-9656-3A2A-7E43EE9A4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2900"/>
              <a:t>What are Information Systems &amp; why they matter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19B05-A3F2-C2D5-C35C-458B4F3F1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8" y="2688336"/>
            <a:ext cx="7587009" cy="35844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Definition: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Information Systems help businesses collect, store, and use data to make better decisions and work more efficiently.(Gartner, 2024)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Why they matter: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Save time and reduce mistakes.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Help managers make faster and smarter choices.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Improve customer experience and give a competitive advantage.</a:t>
            </a:r>
          </a:p>
        </p:txBody>
      </p:sp>
      <p:pic>
        <p:nvPicPr>
          <p:cNvPr id="5" name="Picture 4" descr="A person working on a computer&#10;&#10;AI-generated content may be incorrect.">
            <a:extLst>
              <a:ext uri="{FF2B5EF4-FFF2-40B4-BE49-F238E27FC236}">
                <a16:creationId xmlns:a16="http://schemas.microsoft.com/office/drawing/2014/main" id="{2D4E52B5-CAF6-20B7-8879-5A486904F2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450" r="37088"/>
          <a:stretch>
            <a:fillRect/>
          </a:stretch>
        </p:blipFill>
        <p:spPr>
          <a:xfrm>
            <a:off x="8410470" y="10"/>
            <a:ext cx="3781530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C04DAD-A769-1395-8D34-B3CB0D8CB511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mynextmove.org/vets/profile/summary/15-1211.00?redir=15-1121.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347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F28697-6AB5-B17C-8C64-95E5A96B6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400"/>
              <a:t>Common types &amp; impact: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8EA8C78-A8E1-D5F3-7173-439174662D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4537300"/>
              </p:ext>
            </p:extLst>
          </p:nvPr>
        </p:nvGraphicFramePr>
        <p:xfrm>
          <a:off x="308156" y="2514600"/>
          <a:ext cx="7780767" cy="3908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3589">
                  <a:extLst>
                    <a:ext uri="{9D8B030D-6E8A-4147-A177-3AD203B41FA5}">
                      <a16:colId xmlns:a16="http://schemas.microsoft.com/office/drawing/2014/main" val="4161154458"/>
                    </a:ext>
                  </a:extLst>
                </a:gridCol>
                <a:gridCol w="2593589">
                  <a:extLst>
                    <a:ext uri="{9D8B030D-6E8A-4147-A177-3AD203B41FA5}">
                      <a16:colId xmlns:a16="http://schemas.microsoft.com/office/drawing/2014/main" val="905714286"/>
                    </a:ext>
                  </a:extLst>
                </a:gridCol>
                <a:gridCol w="2593589">
                  <a:extLst>
                    <a:ext uri="{9D8B030D-6E8A-4147-A177-3AD203B41FA5}">
                      <a16:colId xmlns:a16="http://schemas.microsoft.com/office/drawing/2014/main" val="475283822"/>
                    </a:ext>
                  </a:extLst>
                </a:gridCol>
              </a:tblGrid>
              <a:tr h="636228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Purpose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2631105"/>
                  </a:ext>
                </a:extLst>
              </a:tr>
              <a:tr h="701116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TPS (Transaction Processing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Records daily transactions like sales, orders, payments.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Till system in a 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1923899"/>
                  </a:ext>
                </a:extLst>
              </a:tr>
              <a:tr h="85692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ERP (Enterprise Resource Planning)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Connects all main departments (HR, finance, stock, sales). (Gartner, 2024; Oracle, 2023)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SAP, Oracle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995520"/>
                  </a:ext>
                </a:extLst>
              </a:tr>
              <a:tr h="701116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CRM (Customer Relationship Management)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Manages customer data and relationships. (HBR, 2004)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Salesforce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8653875"/>
                  </a:ext>
                </a:extLst>
              </a:tr>
              <a:tr h="1012724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DSS (Decision Support System)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Helps managers make decisions using data and analysis. (Gómez-Uribe &amp; Hunt, 2015; NIST, 2023).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Business Intelligence tools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8775258"/>
                  </a:ext>
                </a:extLst>
              </a:tr>
            </a:tbl>
          </a:graphicData>
        </a:graphic>
      </p:graphicFrame>
      <p:pic>
        <p:nvPicPr>
          <p:cNvPr id="5" name="Picture 4" descr="Graph">
            <a:extLst>
              <a:ext uri="{FF2B5EF4-FFF2-40B4-BE49-F238E27FC236}">
                <a16:creationId xmlns:a16="http://schemas.microsoft.com/office/drawing/2014/main" id="{EE91B6DA-933B-C791-3E77-0D090B0B9B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999" r="24265"/>
          <a:stretch>
            <a:fillRect/>
          </a:stretch>
        </p:blipFill>
        <p:spPr>
          <a:xfrm>
            <a:off x="8309986" y="10"/>
            <a:ext cx="3882013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529823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B5145-F784-93FA-798B-DDFE1050B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/>
              <a:t>Analyse &amp; compare three systems</a:t>
            </a:r>
            <a:br>
              <a:rPr lang="en-GB" sz="4000" dirty="0"/>
            </a:br>
            <a:br>
              <a:rPr lang="en-GB" sz="4000" dirty="0"/>
            </a:br>
            <a:r>
              <a:rPr lang="en-GB" sz="2800" dirty="0"/>
              <a:t>ERP (Enterprise Resource Planning)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1878DFCB-0D25-265F-4DD1-78DCD6010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566436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454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697BD-E04E-55CF-0F56-54B6F62B4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6"/>
            <a:ext cx="3466570" cy="4409853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chemeClr val="bg1"/>
                </a:solidFill>
              </a:rPr>
              <a:t>CRM (Customer Relationship Management)</a:t>
            </a:r>
            <a:br>
              <a:rPr lang="en-GB" sz="4100" dirty="0">
                <a:solidFill>
                  <a:schemeClr val="bg1"/>
                </a:solidFill>
              </a:rPr>
            </a:br>
            <a:endParaRPr lang="en-GB" sz="4100" dirty="0">
              <a:solidFill>
                <a:schemeClr val="bg1"/>
              </a:solidFill>
            </a:endParaRPr>
          </a:p>
        </p:txBody>
      </p:sp>
      <p:grpSp>
        <p:nvGrpSpPr>
          <p:cNvPr id="20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D1A3B0F-3FC6-E3BA-FEED-0D25EA2D7A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708647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6602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2A97D-B3DD-54D0-8FB4-08348EF08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 fontScale="90000"/>
          </a:bodyPr>
          <a:lstStyle/>
          <a:p>
            <a:r>
              <a:rPr lang="en-GB" sz="4000" dirty="0"/>
              <a:t>DSS (Decision Support System)</a:t>
            </a:r>
            <a:br>
              <a:rPr lang="en-GB" sz="4000" dirty="0"/>
            </a:br>
            <a:endParaRPr lang="en-GB" sz="4000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047DDEC5-F64F-19F4-4464-7691209CD9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5545689"/>
              </p:ext>
            </p:extLst>
          </p:nvPr>
        </p:nvGraphicFramePr>
        <p:xfrm>
          <a:off x="761800" y="2057400"/>
          <a:ext cx="6674424" cy="4182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DAD7C8C6-CE37-CDAA-FFC3-D9B31A61953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716" r="24496" b="1"/>
          <a:stretch>
            <a:fillRect/>
          </a:stretch>
        </p:blipFill>
        <p:spPr>
          <a:xfrm>
            <a:off x="7812941" y="1100017"/>
            <a:ext cx="3617259" cy="4657965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71548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Blue blocks and networks technology background">
            <a:extLst>
              <a:ext uri="{FF2B5EF4-FFF2-40B4-BE49-F238E27FC236}">
                <a16:creationId xmlns:a16="http://schemas.microsoft.com/office/drawing/2014/main" id="{07911581-7F29-BE22-64CE-CD06F7A5E0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17" r="40427" b="-446"/>
          <a:stretch>
            <a:fillRect/>
          </a:stretch>
        </p:blipFill>
        <p:spPr>
          <a:xfrm>
            <a:off x="6541053" y="646405"/>
            <a:ext cx="4777381" cy="539248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0" name="Arc 19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2FE56-B9DC-54C0-89ED-E0BD8BABA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/>
              <a:t>Ethical and Security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B7B4B-9245-79EE-29AC-205AB11DB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When using information systems, companies must act responsibly.</a:t>
            </a:r>
          </a:p>
          <a:p>
            <a:pPr marL="0" indent="0">
              <a:buNone/>
            </a:pPr>
            <a:r>
              <a:rPr lang="en-GB" sz="2200"/>
              <a:t>Main issues:</a:t>
            </a:r>
          </a:p>
          <a:p>
            <a:r>
              <a:rPr lang="en-GB" sz="2200"/>
              <a:t>Data privacy: follow GDPR rules and protect customer data.</a:t>
            </a:r>
          </a:p>
          <a:p>
            <a:r>
              <a:rPr lang="en-GB" sz="2200"/>
              <a:t>Security: use strong passwords, firewalls, and backups.</a:t>
            </a:r>
          </a:p>
          <a:p>
            <a:r>
              <a:rPr lang="en-GB" sz="2200"/>
              <a:t>AI fairness: avoid bias in automated decisions. (NIST, 2023)</a:t>
            </a:r>
          </a:p>
          <a:p>
            <a:r>
              <a:rPr lang="en-GB" sz="2200"/>
              <a:t>Employee monitoring: should be legal and transparent.</a:t>
            </a:r>
          </a:p>
        </p:txBody>
      </p:sp>
    </p:spTree>
    <p:extLst>
      <p:ext uri="{BB962C8B-B14F-4D97-AF65-F5344CB8AC3E}">
        <p14:creationId xmlns:p14="http://schemas.microsoft.com/office/powerpoint/2010/main" val="1551940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361DC183-07AE-409A-AB63-34A0C77B6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4941F-4CE1-BD9F-2133-420E0D375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349664"/>
            <a:ext cx="5845571" cy="1638377"/>
          </a:xfrm>
        </p:spPr>
        <p:txBody>
          <a:bodyPr anchor="b">
            <a:normAutofit/>
          </a:bodyPr>
          <a:lstStyle/>
          <a:p>
            <a:r>
              <a:rPr lang="en-GB" sz="4800"/>
              <a:t>How to stay ethical:</a:t>
            </a:r>
          </a:p>
        </p:txBody>
      </p:sp>
      <p:sp>
        <p:nvSpPr>
          <p:cNvPr id="59" name="Content Placeholder 2">
            <a:extLst>
              <a:ext uri="{FF2B5EF4-FFF2-40B4-BE49-F238E27FC236}">
                <a16:creationId xmlns:a16="http://schemas.microsoft.com/office/drawing/2014/main" id="{C1E340BB-4278-94D2-4833-FC53358C3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988" y="2620641"/>
            <a:ext cx="5837750" cy="3023702"/>
          </a:xfrm>
        </p:spPr>
        <p:txBody>
          <a:bodyPr anchor="ctr">
            <a:norm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Use secure systems and encryption.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Train staff on privacy and ethics.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Do regular data checks.</a:t>
            </a: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Keep a clear policy on how data is collected and used. (ICO, 2023)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5447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Graphic 20" descr="Laptop Secure">
            <a:extLst>
              <a:ext uri="{FF2B5EF4-FFF2-40B4-BE49-F238E27FC236}">
                <a16:creationId xmlns:a16="http://schemas.microsoft.com/office/drawing/2014/main" id="{1B8DCEAB-BB75-D57F-2A8E-29D30C4C3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21373" y="1186882"/>
            <a:ext cx="4235516" cy="4235516"/>
          </a:xfrm>
          <a:prstGeom prst="rect">
            <a:avLst/>
          </a:prstGeom>
        </p:spPr>
      </p:pic>
      <p:sp>
        <p:nvSpPr>
          <p:cNvPr id="57" name="Rectangle 56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418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979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AAA3F-EC2F-531C-495E-8153216DB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9356106" cy="1200329"/>
          </a:xfrm>
        </p:spPr>
        <p:txBody>
          <a:bodyPr anchor="t">
            <a:normAutofit/>
          </a:bodyPr>
          <a:lstStyle/>
          <a:p>
            <a:r>
              <a:rPr lang="en-GB" sz="6800"/>
              <a:t>Real Company Examples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3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02DD3E0-59E4-97FD-867F-FB06F04D37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4902752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2011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C8E631C-E627-68A7-8F16-13A8226D7B2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26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8374AB-B123-5DA6-CE9A-207A95828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Recommendations for the Business</a:t>
            </a:r>
            <a:endParaRPr lang="en-GB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FCB826C-A304-F6ED-BF6E-A3246F21B8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82512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7106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36C9710C-99C1-48CE-9C53-3F43BFB5CC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611" r="41333"/>
          <a:stretch>
            <a:fillRect/>
          </a:stretch>
        </p:blipFill>
        <p:spPr>
          <a:xfrm>
            <a:off x="6541053" y="658375"/>
            <a:ext cx="4777381" cy="536854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0" name="Arc 19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B5031-C023-1097-232C-41BD6638D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/>
              <a:t>Key Takeaway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59789-F400-34DB-A4DD-1A7B9D74A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A modern business needs connected, secure, and smart systems.</a:t>
            </a:r>
          </a:p>
          <a:p>
            <a:pPr marL="0" indent="0">
              <a:buNone/>
            </a:pPr>
            <a:r>
              <a:rPr lang="en-GB"/>
              <a:t>Start simple:</a:t>
            </a:r>
          </a:p>
          <a:p>
            <a:r>
              <a:rPr lang="en-GB"/>
              <a:t>integrate your data.</a:t>
            </a:r>
          </a:p>
          <a:p>
            <a:r>
              <a:rPr lang="en-GB"/>
              <a:t>protect it.</a:t>
            </a:r>
          </a:p>
          <a:p>
            <a:r>
              <a:rPr lang="en-GB"/>
              <a:t>use it to make better decisions.</a:t>
            </a:r>
          </a:p>
        </p:txBody>
      </p:sp>
    </p:spTree>
    <p:extLst>
      <p:ext uri="{BB962C8B-B14F-4D97-AF65-F5344CB8AC3E}">
        <p14:creationId xmlns:p14="http://schemas.microsoft.com/office/powerpoint/2010/main" val="2253592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57D6AF-86BB-FA8C-2456-94D2346ED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/>
              <a:t>References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C6103-D006-03FB-2946-E0622ADFE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r>
              <a:rPr lang="en-GB" sz="1000" dirty="0"/>
              <a:t>Gartner (2024) Enterprise Resource Planning (ERP) Overview. Available at: </a:t>
            </a:r>
            <a:r>
              <a:rPr lang="en-GB" sz="1000" dirty="0">
                <a:hlinkClick r:id="rId2"/>
              </a:rPr>
              <a:t>https://www.gartner.com/en/information-technology/glossary/enterprise-resource-planning-erp</a:t>
            </a:r>
            <a:r>
              <a:rPr lang="en-GB" sz="1000" dirty="0"/>
              <a:t> (Accessed: 26 October 2025).</a:t>
            </a:r>
          </a:p>
          <a:p>
            <a:r>
              <a:rPr lang="en-GB" sz="1000" dirty="0"/>
              <a:t>Oracle (2023) ERP Cloud Benefits and Case Studies. Available at: </a:t>
            </a:r>
            <a:r>
              <a:rPr lang="en-GB" sz="1000" dirty="0">
                <a:hlinkClick r:id="rId3"/>
              </a:rPr>
              <a:t>https://www.oracle.com/erp/what-is-erp/</a:t>
            </a:r>
            <a:r>
              <a:rPr lang="en-GB" sz="1000" dirty="0"/>
              <a:t> (Accessed: 26 October 2025)</a:t>
            </a:r>
          </a:p>
          <a:p>
            <a:r>
              <a:rPr lang="en-GB" sz="1000" dirty="0"/>
              <a:t>.Harvard Business Review (2004) CRM Done Right. Available at: </a:t>
            </a:r>
            <a:r>
              <a:rPr lang="en-GB" sz="1000" dirty="0">
                <a:hlinkClick r:id="rId4"/>
              </a:rPr>
              <a:t>https://hbr.org/2004/11/crm-done-right</a:t>
            </a:r>
            <a:r>
              <a:rPr lang="en-GB" sz="1000" dirty="0"/>
              <a:t> (Accessed: 26 October 2025).</a:t>
            </a:r>
          </a:p>
          <a:p>
            <a:r>
              <a:rPr lang="en-GB" sz="1000" dirty="0"/>
              <a:t>NIST (2023) Artificial Intelligence Risk Management Framework (AI RMF 1.0). Available at: </a:t>
            </a:r>
            <a:r>
              <a:rPr lang="en-GB" sz="1000" dirty="0">
                <a:hlinkClick r:id="rId5"/>
              </a:rPr>
              <a:t>https://www.nist.gov/itl/ai-risk-management-framework</a:t>
            </a:r>
            <a:r>
              <a:rPr lang="en-GB" sz="1000" dirty="0"/>
              <a:t> (Accessed: 30 October 2025).</a:t>
            </a:r>
          </a:p>
          <a:p>
            <a:r>
              <a:rPr lang="en-GB" sz="1000" dirty="0"/>
              <a:t>ICO (2023) Workplace Monitoring Guidance. Available at: </a:t>
            </a:r>
            <a:r>
              <a:rPr lang="en-GB" sz="1000" dirty="0">
                <a:hlinkClick r:id="rId6"/>
              </a:rPr>
              <a:t>https://ico.org.uk/for-organisations/uk-gdpr-guidance-and-resources/employment/workplace-monitoring/</a:t>
            </a:r>
            <a:r>
              <a:rPr lang="en-GB" sz="1000" dirty="0"/>
              <a:t> (Accessed: 30 October 2025).</a:t>
            </a:r>
          </a:p>
          <a:p>
            <a:r>
              <a:rPr lang="en-GB" sz="1000" dirty="0"/>
              <a:t>European Commission (2024) EU Artificial Intelligence Act. Available at: </a:t>
            </a:r>
            <a:r>
              <a:rPr lang="en-GB" sz="1000" dirty="0">
                <a:hlinkClick r:id="rId7"/>
              </a:rPr>
              <a:t>https://digital-strategy.ec.europa.eu/en/policies/regulatory-framework-ai</a:t>
            </a:r>
            <a:r>
              <a:rPr lang="en-GB" sz="1000" dirty="0"/>
              <a:t> (Accessed: 01 November 2025).</a:t>
            </a:r>
          </a:p>
          <a:p>
            <a:r>
              <a:rPr lang="en-GB" sz="1000" dirty="0"/>
              <a:t>Gómez-Uribe, C.A. and Hunt, N. (2015) ‘The Netflix Recommender System: Algorithms, Business Value, and Innovation’, ACM Transactions on Management Information Systems. Available at: </a:t>
            </a:r>
            <a:r>
              <a:rPr lang="en-GB" sz="1000" dirty="0">
                <a:hlinkClick r:id="rId8"/>
              </a:rPr>
              <a:t>https://dl.acm.org/doi/10.1145/2843948</a:t>
            </a:r>
            <a:r>
              <a:rPr lang="en-GB" sz="1000" dirty="0"/>
              <a:t> (Accessed: 01 November 2025).</a:t>
            </a:r>
          </a:p>
          <a:p>
            <a:r>
              <a:rPr lang="en-GB" sz="1000" dirty="0"/>
              <a:t>MIT Sloan Management Review (2021) Zara’s Fast Fashion Supply Chain. Available at: </a:t>
            </a:r>
            <a:r>
              <a:rPr lang="en-GB" sz="1000" dirty="0">
                <a:hlinkClick r:id="rId9"/>
              </a:rPr>
              <a:t>https://sloanreview.mit.edu/article/why-fast-fashion-has-to-slow-down/</a:t>
            </a:r>
            <a:r>
              <a:rPr lang="en-GB" sz="1000" dirty="0"/>
              <a:t> (Accessed: 01 November 2025).</a:t>
            </a: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8199336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1117</Words>
  <Application>Microsoft Office PowerPoint</Application>
  <PresentationFormat>Widescreen</PresentationFormat>
  <Paragraphs>127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Modernising Business Information Systems: What to Choose, Why, and How</vt:lpstr>
      <vt:lpstr>Agenda</vt:lpstr>
      <vt:lpstr>What are Information Systems &amp; why they matter</vt:lpstr>
      <vt:lpstr>Common types &amp; impact:</vt:lpstr>
      <vt:lpstr>Analyse &amp; compare three systems  ERP (Enterprise Resource Planning)</vt:lpstr>
      <vt:lpstr>CRM (Customer Relationship Management) </vt:lpstr>
      <vt:lpstr>DSS (Decision Support System) </vt:lpstr>
      <vt:lpstr>Ethical and Security Issues</vt:lpstr>
      <vt:lpstr>How to stay ethical:</vt:lpstr>
      <vt:lpstr>Real Company Examples</vt:lpstr>
      <vt:lpstr>Recommendations for the Business</vt:lpstr>
      <vt:lpstr>Key Takeaway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Information Systems: What to Choose, Why, and How</dc:title>
  <dc:creator>Edis Mjekra</dc:creator>
  <cp:lastModifiedBy>Andrei Posmosanu</cp:lastModifiedBy>
  <cp:revision>3</cp:revision>
  <dcterms:created xsi:type="dcterms:W3CDTF">2025-10-26T14:14:39Z</dcterms:created>
  <dcterms:modified xsi:type="dcterms:W3CDTF">2025-11-09T14:42:39Z</dcterms:modified>
</cp:coreProperties>
</file>