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76"/>
  </p:normalViewPr>
  <p:slideViewPr>
    <p:cSldViewPr snapToGrid="0" snapToObjects="1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875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778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999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4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146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713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83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344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749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491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6382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762661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150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976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0818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8099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231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6052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49F2DE1-C452-4363-A226-B6C656860965}"/>
              </a:ext>
            </a:extLst>
          </p:cNvPr>
          <p:cNvSpPr/>
          <p:nvPr/>
        </p:nvSpPr>
        <p:spPr>
          <a:xfrm>
            <a:off x="1627412" y="111014"/>
            <a:ext cx="8937190" cy="923330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How has the internet evolved?</a:t>
            </a:r>
          </a:p>
        </p:txBody>
      </p:sp>
      <p:pic>
        <p:nvPicPr>
          <p:cNvPr id="1026" name="Picture 2" descr="Old Pc Images, Stock Photos &amp; Vectors | Shutterstock">
            <a:extLst>
              <a:ext uri="{FF2B5EF4-FFF2-40B4-BE49-F238E27FC236}">
                <a16:creationId xmlns:a16="http://schemas.microsoft.com/office/drawing/2014/main" id="{37055878-1CD5-4272-9CDD-D455719D87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36" y="1207195"/>
            <a:ext cx="2297725" cy="1649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2FAFC2-92CA-43D4-9B91-16FA6E84F25D}"/>
              </a:ext>
            </a:extLst>
          </p:cNvPr>
          <p:cNvSpPr txBox="1"/>
          <p:nvPr/>
        </p:nvSpPr>
        <p:spPr>
          <a:xfrm>
            <a:off x="222450" y="2997613"/>
            <a:ext cx="2178281" cy="33855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800" b="0" i="0" dirty="0">
                <a:solidFill>
                  <a:srgbClr val="000000"/>
                </a:solidFill>
                <a:effectLst/>
                <a:latin typeface="Open Sans"/>
              </a:rPr>
              <a:t>(Old Pc Images, Stock Photos &amp; Vectors | Shutterstock, 2021)</a:t>
            </a:r>
            <a:endParaRPr lang="en-GB" sz="800" dirty="0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3B5E149F-7C0E-4D9D-BFD0-1ADDF7C113F3}"/>
              </a:ext>
            </a:extLst>
          </p:cNvPr>
          <p:cNvSpPr/>
          <p:nvPr/>
        </p:nvSpPr>
        <p:spPr>
          <a:xfrm>
            <a:off x="2696066" y="1650235"/>
            <a:ext cx="1338606" cy="763571"/>
          </a:xfrm>
          <a:prstGeom prst="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867F49BD-6967-4273-8BC5-42EC9B39B6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0917" y="1239826"/>
            <a:ext cx="2987020" cy="1584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DDF6757-90BA-495C-B606-F8AFE41A9B61}"/>
              </a:ext>
            </a:extLst>
          </p:cNvPr>
          <p:cNvSpPr txBox="1"/>
          <p:nvPr/>
        </p:nvSpPr>
        <p:spPr>
          <a:xfrm>
            <a:off x="5064551" y="2886902"/>
            <a:ext cx="1666187" cy="24622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(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Shilov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, 2021)</a:t>
            </a:r>
            <a:endParaRPr lang="en-GB" sz="1000" dirty="0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7BA68BBE-4F25-48D0-81CB-21B346AC0D5B}"/>
              </a:ext>
            </a:extLst>
          </p:cNvPr>
          <p:cNvSpPr/>
          <p:nvPr/>
        </p:nvSpPr>
        <p:spPr>
          <a:xfrm>
            <a:off x="7554182" y="1628287"/>
            <a:ext cx="1338606" cy="763571"/>
          </a:xfrm>
          <a:prstGeom prst="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67F0534-D9C7-4B1F-A27F-3890D3018E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4900" y="1091421"/>
            <a:ext cx="2619375" cy="17430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488B29F-A2E3-4446-ACFE-E8785CE9E455}"/>
              </a:ext>
            </a:extLst>
          </p:cNvPr>
          <p:cNvSpPr txBox="1"/>
          <p:nvPr/>
        </p:nvSpPr>
        <p:spPr>
          <a:xfrm>
            <a:off x="10329029" y="2937741"/>
            <a:ext cx="835058" cy="24622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(12, 2021)</a:t>
            </a:r>
            <a:endParaRPr lang="en-GB" sz="1000" dirty="0"/>
          </a:p>
        </p:txBody>
      </p:sp>
      <p:pic>
        <p:nvPicPr>
          <p:cNvPr id="1030" name="Picture 6" descr="Top 10 Internet Quotes - BrainyQuote">
            <a:extLst>
              <a:ext uri="{FF2B5EF4-FFF2-40B4-BE49-F238E27FC236}">
                <a16:creationId xmlns:a16="http://schemas.microsoft.com/office/drawing/2014/main" id="{6441D1E1-EAAA-4983-937B-BAACD6418A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941" y="3256574"/>
            <a:ext cx="5520572" cy="289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9ECCDC9-608D-4B2E-A648-A7A9176570AD}"/>
              </a:ext>
            </a:extLst>
          </p:cNvPr>
          <p:cNvSpPr txBox="1"/>
          <p:nvPr/>
        </p:nvSpPr>
        <p:spPr>
          <a:xfrm>
            <a:off x="4707350" y="6343204"/>
            <a:ext cx="2580587" cy="30777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(Top 10 Internet Quotes, 2021)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85649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CE5E18B-D475-4698-AB1A-82643C83DC9C}"/>
              </a:ext>
            </a:extLst>
          </p:cNvPr>
          <p:cNvSpPr/>
          <p:nvPr/>
        </p:nvSpPr>
        <p:spPr>
          <a:xfrm>
            <a:off x="2444490" y="2701914"/>
            <a:ext cx="6451831" cy="923330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Statistics and policies!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F5CAB0-669C-4425-8737-D31976205B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883" t="9362"/>
          <a:stretch/>
        </p:blipFill>
        <p:spPr>
          <a:xfrm>
            <a:off x="9129324" y="133913"/>
            <a:ext cx="2945375" cy="267596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58466E3-4367-42DE-B385-0F18AF37F368}"/>
              </a:ext>
            </a:extLst>
          </p:cNvPr>
          <p:cNvSpPr txBox="1"/>
          <p:nvPr/>
        </p:nvSpPr>
        <p:spPr>
          <a:xfrm>
            <a:off x="10601761" y="2866154"/>
            <a:ext cx="1472938" cy="57708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l"/>
            <a:r>
              <a:rPr lang="en-US" sz="1050" b="0" i="0" dirty="0">
                <a:solidFill>
                  <a:srgbClr val="000000"/>
                </a:solidFill>
                <a:effectLst/>
                <a:latin typeface="Open Sans"/>
              </a:rPr>
              <a:t>51 Critical Cyberbullying Statistics in 2020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7CB8343-8023-43FD-ACF9-57FCE32E7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874" y="3862550"/>
            <a:ext cx="3200361" cy="2100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F0524FC-21B8-4DE2-8BA0-D5AD0F7AF02A}"/>
              </a:ext>
            </a:extLst>
          </p:cNvPr>
          <p:cNvSpPr txBox="1"/>
          <p:nvPr/>
        </p:nvSpPr>
        <p:spPr>
          <a:xfrm>
            <a:off x="421849" y="6159013"/>
            <a:ext cx="2198802" cy="369332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900" b="0" i="0" dirty="0">
                <a:solidFill>
                  <a:srgbClr val="000000"/>
                </a:solidFill>
                <a:effectLst/>
                <a:latin typeface="Open Sans"/>
              </a:rPr>
              <a:t>Medium. 2021. </a:t>
            </a:r>
            <a:r>
              <a:rPr lang="en-US" sz="900" b="0" i="1" dirty="0">
                <a:solidFill>
                  <a:srgbClr val="000000"/>
                </a:solidFill>
                <a:effectLst/>
                <a:latin typeface="Open Sans"/>
              </a:rPr>
              <a:t>9 must have social networking apps</a:t>
            </a:r>
            <a:r>
              <a:rPr lang="en-US" sz="900" b="0" i="0" dirty="0">
                <a:solidFill>
                  <a:srgbClr val="000000"/>
                </a:solidFill>
                <a:effectLst/>
                <a:latin typeface="Open Sans"/>
              </a:rPr>
              <a:t>. [online]</a:t>
            </a:r>
            <a:endParaRPr lang="en-GB" sz="900" dirty="0"/>
          </a:p>
        </p:txBody>
      </p:sp>
      <p:pic>
        <p:nvPicPr>
          <p:cNvPr id="2054" name="Picture 6" descr="Smart Session 1 | Hawthorns School">
            <a:extLst>
              <a:ext uri="{FF2B5EF4-FFF2-40B4-BE49-F238E27FC236}">
                <a16:creationId xmlns:a16="http://schemas.microsoft.com/office/drawing/2014/main" id="{3C162EA4-27AB-4B36-A244-692EB2FBE4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10" y="133913"/>
            <a:ext cx="2423242" cy="2252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6AA7841-517D-411E-80D3-1856E4C22492}"/>
              </a:ext>
            </a:extLst>
          </p:cNvPr>
          <p:cNvSpPr txBox="1"/>
          <p:nvPr/>
        </p:nvSpPr>
        <p:spPr>
          <a:xfrm>
            <a:off x="606574" y="2454576"/>
            <a:ext cx="1604914" cy="461665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(Be SMART online, 2021)</a:t>
            </a:r>
            <a:endParaRPr lang="en-GB" sz="12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A684976-3802-49C0-BD96-EE2D07641A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58335" y="3771868"/>
            <a:ext cx="2486849" cy="228159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1F1F028-969F-402F-BBFD-E46B1B0110E0}"/>
              </a:ext>
            </a:extLst>
          </p:cNvPr>
          <p:cNvSpPr txBox="1"/>
          <p:nvPr/>
        </p:nvSpPr>
        <p:spPr>
          <a:xfrm>
            <a:off x="9502358" y="6297440"/>
            <a:ext cx="2198802" cy="369332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900" b="0" i="0" dirty="0">
                <a:solidFill>
                  <a:srgbClr val="000000"/>
                </a:solidFill>
                <a:effectLst/>
                <a:latin typeface="Open Sans"/>
              </a:rPr>
              <a:t>(Quotes about Internet safety (28 quotes), 2021)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852626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79BB159-5FCE-4212-A9CE-76C5A543D398}"/>
              </a:ext>
            </a:extLst>
          </p:cNvPr>
          <p:cNvSpPr/>
          <p:nvPr/>
        </p:nvSpPr>
        <p:spPr>
          <a:xfrm>
            <a:off x="4089965" y="128396"/>
            <a:ext cx="3500254" cy="923330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Carl Rogers</a:t>
            </a:r>
          </a:p>
        </p:txBody>
      </p:sp>
      <p:pic>
        <p:nvPicPr>
          <p:cNvPr id="3074" name="Picture 2" descr="A Way of Being by Carl Rogers. I am slowly integrating in my knowledge… |  by Nick Redmark | Cum Grano Salis | Medium">
            <a:extLst>
              <a:ext uri="{FF2B5EF4-FFF2-40B4-BE49-F238E27FC236}">
                <a16:creationId xmlns:a16="http://schemas.microsoft.com/office/drawing/2014/main" id="{F739B695-1DDD-45FA-85BF-1C86AC2E57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58" y="421690"/>
            <a:ext cx="2989235" cy="4127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A22A06E-A90C-4FB3-86E3-9B050C8E7AFD}"/>
              </a:ext>
            </a:extLst>
          </p:cNvPr>
          <p:cNvSpPr txBox="1"/>
          <p:nvPr/>
        </p:nvSpPr>
        <p:spPr>
          <a:xfrm>
            <a:off x="665692" y="96806"/>
            <a:ext cx="2359058" cy="24622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1000" b="0" i="0" dirty="0">
                <a:solidFill>
                  <a:srgbClr val="000000"/>
                </a:solidFill>
                <a:effectLst/>
                <a:latin typeface="Open Sans"/>
              </a:rPr>
              <a:t>(A Way of Being by Carl Rogers, 2021)</a:t>
            </a:r>
            <a:endParaRPr lang="en-GB" sz="1000" dirty="0"/>
          </a:p>
        </p:txBody>
      </p:sp>
      <p:pic>
        <p:nvPicPr>
          <p:cNvPr id="3076" name="Picture 4" descr="Carl Rogers Theory of Self: Carl Rogers believed that personality form as a  result of our strivings to r… | Carl rogers, Humanistic psychology, Social  work theories">
            <a:extLst>
              <a:ext uri="{FF2B5EF4-FFF2-40B4-BE49-F238E27FC236}">
                <a16:creationId xmlns:a16="http://schemas.microsoft.com/office/drawing/2014/main" id="{90A8B1A2-4198-411F-87EE-440A9BB75F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0952" y="914400"/>
            <a:ext cx="3746682" cy="2812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18584D8-888F-4061-800B-7A7F8FA8C8DE}"/>
              </a:ext>
            </a:extLst>
          </p:cNvPr>
          <p:cNvSpPr txBox="1"/>
          <p:nvPr/>
        </p:nvSpPr>
        <p:spPr>
          <a:xfrm>
            <a:off x="9113362" y="141830"/>
            <a:ext cx="2736130" cy="64633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900" b="0" i="0" dirty="0">
                <a:solidFill>
                  <a:srgbClr val="000000"/>
                </a:solidFill>
                <a:effectLst/>
                <a:latin typeface="Open Sans"/>
              </a:rPr>
              <a:t>(Carl Rogers Theory of Self: Carl Rogers believed that personality form as a result of our strivings to r… | Carl rogers, Humanistic psychology, Social work theories, 2021)</a:t>
            </a:r>
            <a:endParaRPr lang="en-GB" sz="9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1F47458-45A6-4420-A720-0937FBCE17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5222" y="2897949"/>
            <a:ext cx="3301556" cy="330155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59678B3-119B-49DF-99D6-5D78D64B5C93}"/>
              </a:ext>
            </a:extLst>
          </p:cNvPr>
          <p:cNvSpPr txBox="1"/>
          <p:nvPr/>
        </p:nvSpPr>
        <p:spPr>
          <a:xfrm>
            <a:off x="5147224" y="6436893"/>
            <a:ext cx="1897552" cy="261610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GB" sz="1100" b="0" i="0" dirty="0">
                <a:solidFill>
                  <a:srgbClr val="000000"/>
                </a:solidFill>
                <a:effectLst/>
                <a:latin typeface="Open Sans"/>
              </a:rPr>
              <a:t>(Self-concept, 2021)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076447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4FFB0D9-13D6-4554-A000-012B67966421}"/>
              </a:ext>
            </a:extLst>
          </p:cNvPr>
          <p:cNvSpPr/>
          <p:nvPr/>
        </p:nvSpPr>
        <p:spPr>
          <a:xfrm>
            <a:off x="4016294" y="0"/>
            <a:ext cx="35749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Referencing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000119-6C97-4523-B994-E3EB9A6759E8}"/>
              </a:ext>
            </a:extLst>
          </p:cNvPr>
          <p:cNvSpPr txBox="1"/>
          <p:nvPr/>
        </p:nvSpPr>
        <p:spPr>
          <a:xfrm>
            <a:off x="386499" y="1140643"/>
            <a:ext cx="1146299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Shutterstock.com. 2021.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Open Sans"/>
              </a:rPr>
              <a:t>Old Pc Images, Stock Photos &amp; Vectors | Shutterstock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. [online] Available at: &lt;https://www.shutterstock.com/search/old+pc&gt; [Accessed 12 March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 err="1">
                <a:solidFill>
                  <a:srgbClr val="000000"/>
                </a:solidFill>
                <a:effectLst/>
                <a:latin typeface="Open Sans"/>
              </a:rPr>
              <a:t>Shilov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, A.,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/>
              </a:rPr>
              <a:t>MSI Intros Modern 15 Laptop: An Inexpensive Laptop for Content Creators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. [online] Anandtech.com. Available at: &lt;https://www.anandtech.com/show/15535/msi-modern-15-laptop-entry-level-content-creation&gt; [Accessed 12 March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Compareandrecycle.co.uk. Available at: &lt;https://www.compareandrecycle.co.uk/blog/tips-to-protect-the-value-of-your-new-iphone-12&gt; [Accessed 12 March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0" i="0" dirty="0" err="1">
                <a:solidFill>
                  <a:srgbClr val="000000"/>
                </a:solidFill>
                <a:effectLst/>
                <a:latin typeface="Open Sans"/>
              </a:rPr>
              <a:t>BrainyQuote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. 2021.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Open Sans"/>
              </a:rPr>
              <a:t>Top 10 Internet Quotes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. [online] Available at: &lt;https://www.brainyquote.com/lists/topics/top-10-internet-quotes&gt; [Accessed 12 March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i="0" dirty="0">
                <a:solidFill>
                  <a:srgbClr val="666666"/>
                </a:solidFill>
                <a:effectLst/>
                <a:latin typeface="Open Sans"/>
              </a:rPr>
              <a:t> 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2020, 5., 2021. 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Open Sans"/>
              </a:rPr>
              <a:t>51 Critical Cyberbullying Statistics in 2020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. [online] BroadbandSearch.net. Available at: &lt;https://www.broadbandsearch.net/blog/cyber-bullying-statistics&gt; [Accessed 12 March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Medium. 2021.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Open Sans"/>
              </a:rPr>
              <a:t>9 must have social networking apps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. [online] Available at: &lt;https://medium.com/zerowaste/9-must-have-social-networking-apps-a3801759d578&gt; [Accessed 12 March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Medium. 2021.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Open Sans"/>
              </a:rPr>
              <a:t>A Way of Being by Carl Rogers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. [online] Available at: &lt;https://medium.com/cum-grano-salis/a-way-of-being-by-carl-rogers-a920a6f69756&gt; [Accessed 12 March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i="0" dirty="0">
                <a:solidFill>
                  <a:srgbClr val="666666"/>
                </a:solidFill>
                <a:effectLst/>
                <a:latin typeface="Open Sans"/>
              </a:rPr>
              <a:t> 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En.wikipedia.org. 2021.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Open Sans"/>
              </a:rPr>
              <a:t>Self-concept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. [online] Available at: &lt;https://en.wikipedia.org/wiki/Self-concept&gt; [Accessed 12 March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Pembrokedockcommunityschool.co.uk. 2021.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Open Sans"/>
              </a:rPr>
              <a:t>Home | Pembroke Dock Community School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. [online] Available at: &lt;https://www.pembrokedockcommunityschool.co.uk/&gt; [Accessed 12 March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Ons.gov.uk. 2021.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Open Sans"/>
              </a:rPr>
              <a:t>Online bullying in England and Wales - Office for National Statistics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. [online] Available at: &lt;https://www.ons.gov.uk/peoplepopulationandcommunity/crimeandjustice/bulletins/onlinebullyinginenglandandwales/yearendingmarch2020&gt; [Accessed 12 March 2021].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055869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{E8FEFB0B-8DA7-5448-AEB7-43533D733DA1}tf10001122</Template>
  <TotalTime>66</TotalTime>
  <Words>533</Words>
  <Application>Microsoft Office PowerPoint</Application>
  <PresentationFormat>Widescreen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Open Sans</vt:lpstr>
      <vt:lpstr>Tw Cen MT</vt:lpstr>
      <vt:lpstr>Circuit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 Culleton (Manorbier VCP School)</dc:creator>
  <cp:lastModifiedBy>Ffion Ann Ashman (1807777)</cp:lastModifiedBy>
  <cp:revision>8</cp:revision>
  <dcterms:created xsi:type="dcterms:W3CDTF">2021-03-12T18:54:31Z</dcterms:created>
  <dcterms:modified xsi:type="dcterms:W3CDTF">2021-03-12T22:27:10Z</dcterms:modified>
</cp:coreProperties>
</file>