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4"/>
  </p:sldMasterIdLst>
  <p:notesMasterIdLst>
    <p:notesMasterId r:id="rId16"/>
  </p:notesMasterIdLst>
  <p:handoutMasterIdLst>
    <p:handoutMasterId r:id="rId17"/>
  </p:handoutMasterIdLst>
  <p:sldIdLst>
    <p:sldId id="256" r:id="rId5"/>
    <p:sldId id="300" r:id="rId6"/>
    <p:sldId id="295" r:id="rId7"/>
    <p:sldId id="266" r:id="rId8"/>
    <p:sldId id="279" r:id="rId9"/>
    <p:sldId id="298" r:id="rId10"/>
    <p:sldId id="282" r:id="rId11"/>
    <p:sldId id="299" r:id="rId12"/>
    <p:sldId id="289" r:id="rId13"/>
    <p:sldId id="291" r:id="rId14"/>
    <p:sldId id="292" r:id="rId1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F7F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2"/>
  </p:normalViewPr>
  <p:slideViewPr>
    <p:cSldViewPr>
      <p:cViewPr varScale="1">
        <p:scale>
          <a:sx n="108" d="100"/>
          <a:sy n="108" d="100"/>
        </p:scale>
        <p:origin x="170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214"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7.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6.svg"/><Relationship Id="rId2" Type="http://schemas.openxmlformats.org/officeDocument/2006/relationships/image" Target="../media/image18.svg"/><Relationship Id="rId16" Type="http://schemas.openxmlformats.org/officeDocument/2006/relationships/image" Target="../media/image30.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5.png"/><Relationship Id="rId5" Type="http://schemas.openxmlformats.org/officeDocument/2006/relationships/image" Target="../media/image21.png"/><Relationship Id="rId15" Type="http://schemas.openxmlformats.org/officeDocument/2006/relationships/image" Target="../media/image29.png"/><Relationship Id="rId10" Type="http://schemas.openxmlformats.org/officeDocument/2006/relationships/image" Target="../media/image6.svg"/><Relationship Id="rId4" Type="http://schemas.openxmlformats.org/officeDocument/2006/relationships/image" Target="../media/image20.svg"/><Relationship Id="rId9" Type="http://schemas.openxmlformats.org/officeDocument/2006/relationships/image" Target="../media/image5.png"/><Relationship Id="rId14" Type="http://schemas.openxmlformats.org/officeDocument/2006/relationships/image" Target="../media/image28.svg"/></Relationships>
</file>

<file path=ppt/diagrams/_rels/data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hyperlink" Target="https://www.my5.tv/inside-asda-bigger-better-cheaper/season-1/inside-asda-bigger-better-cheaper" TargetMode="External"/><Relationship Id="rId5" Type="http://schemas.openxmlformats.org/officeDocument/2006/relationships/image" Target="../media/image34.svg"/><Relationship Id="rId4"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7.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6.svg"/><Relationship Id="rId2" Type="http://schemas.openxmlformats.org/officeDocument/2006/relationships/image" Target="../media/image18.svg"/><Relationship Id="rId16" Type="http://schemas.openxmlformats.org/officeDocument/2006/relationships/image" Target="../media/image30.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5.png"/><Relationship Id="rId5" Type="http://schemas.openxmlformats.org/officeDocument/2006/relationships/image" Target="../media/image21.png"/><Relationship Id="rId15" Type="http://schemas.openxmlformats.org/officeDocument/2006/relationships/image" Target="../media/image29.png"/><Relationship Id="rId10" Type="http://schemas.openxmlformats.org/officeDocument/2006/relationships/image" Target="../media/image6.svg"/><Relationship Id="rId4" Type="http://schemas.openxmlformats.org/officeDocument/2006/relationships/image" Target="../media/image20.svg"/><Relationship Id="rId9" Type="http://schemas.openxmlformats.org/officeDocument/2006/relationships/image" Target="../media/image5.png"/><Relationship Id="rId1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5" Type="http://schemas.openxmlformats.org/officeDocument/2006/relationships/hyperlink" Target="https://www.my5.tv/inside-asda-bigger-better-cheaper/season-1/inside-asda-bigger-better-cheaper" TargetMode="External"/><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369108-13AE-4B30-ABB5-D0FB28BF10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7CF999C-0995-4DD0-AFDC-A78BA7C697BD}">
      <dgm:prSet/>
      <dgm:spPr/>
      <dgm:t>
        <a:bodyPr/>
        <a:lstStyle/>
        <a:p>
          <a:pPr>
            <a:defRPr cap="all"/>
          </a:pPr>
          <a:r>
            <a:rPr lang="en-US"/>
            <a:t>Resistance to change is an inbuilt mechanism</a:t>
          </a:r>
        </a:p>
      </dgm:t>
    </dgm:pt>
    <dgm:pt modelId="{63365F53-E845-4B77-BCEE-BEBB8D88F866}" type="parTrans" cxnId="{F8FFF73C-3117-4FC3-9176-250E83E11467}">
      <dgm:prSet/>
      <dgm:spPr/>
      <dgm:t>
        <a:bodyPr/>
        <a:lstStyle/>
        <a:p>
          <a:endParaRPr lang="en-US"/>
        </a:p>
      </dgm:t>
    </dgm:pt>
    <dgm:pt modelId="{AAB29E9B-EE68-40EB-B384-A5688C32EFEF}" type="sibTrans" cxnId="{F8FFF73C-3117-4FC3-9176-250E83E11467}">
      <dgm:prSet/>
      <dgm:spPr/>
      <dgm:t>
        <a:bodyPr/>
        <a:lstStyle/>
        <a:p>
          <a:endParaRPr lang="en-US"/>
        </a:p>
      </dgm:t>
    </dgm:pt>
    <dgm:pt modelId="{D89E8891-0A0D-4DB5-A13D-023195E4758E}">
      <dgm:prSet/>
      <dgm:spPr/>
      <dgm:t>
        <a:bodyPr/>
        <a:lstStyle/>
        <a:p>
          <a:pPr>
            <a:defRPr cap="all"/>
          </a:pPr>
          <a:r>
            <a:rPr lang="en-US"/>
            <a:t>Organisations and their members resist change</a:t>
          </a:r>
        </a:p>
      </dgm:t>
    </dgm:pt>
    <dgm:pt modelId="{7D889BE5-F339-4F90-A040-D0840E83BEBF}" type="parTrans" cxnId="{1B01EE0A-3F42-4A01-9181-C8913DEB2215}">
      <dgm:prSet/>
      <dgm:spPr/>
      <dgm:t>
        <a:bodyPr/>
        <a:lstStyle/>
        <a:p>
          <a:endParaRPr lang="en-US"/>
        </a:p>
      </dgm:t>
    </dgm:pt>
    <dgm:pt modelId="{AEE75AF0-D474-49D5-A1D3-4D74FA578627}" type="sibTrans" cxnId="{1B01EE0A-3F42-4A01-9181-C8913DEB2215}">
      <dgm:prSet/>
      <dgm:spPr/>
      <dgm:t>
        <a:bodyPr/>
        <a:lstStyle/>
        <a:p>
          <a:endParaRPr lang="en-US"/>
        </a:p>
      </dgm:t>
    </dgm:pt>
    <dgm:pt modelId="{5331796E-9283-4FA2-A8A1-40EDB47B536A}">
      <dgm:prSet/>
      <dgm:spPr/>
      <dgm:t>
        <a:bodyPr/>
        <a:lstStyle/>
        <a:p>
          <a:pPr>
            <a:defRPr cap="all"/>
          </a:pPr>
          <a:r>
            <a:rPr lang="en-US"/>
            <a:t>Resistance can be positive and negative</a:t>
          </a:r>
        </a:p>
      </dgm:t>
    </dgm:pt>
    <dgm:pt modelId="{08E25A09-E5F4-4B4A-9919-56B8D25AE9E7}" type="parTrans" cxnId="{3095D177-F375-4F6E-A72C-59B0530D95DD}">
      <dgm:prSet/>
      <dgm:spPr/>
      <dgm:t>
        <a:bodyPr/>
        <a:lstStyle/>
        <a:p>
          <a:endParaRPr lang="en-US"/>
        </a:p>
      </dgm:t>
    </dgm:pt>
    <dgm:pt modelId="{6B87905C-A142-4A3A-8888-BD4BECFE97B3}" type="sibTrans" cxnId="{3095D177-F375-4F6E-A72C-59B0530D95DD}">
      <dgm:prSet/>
      <dgm:spPr/>
      <dgm:t>
        <a:bodyPr/>
        <a:lstStyle/>
        <a:p>
          <a:endParaRPr lang="en-US"/>
        </a:p>
      </dgm:t>
    </dgm:pt>
    <dgm:pt modelId="{67F87775-CAA8-4228-AB45-4A9CB4E46C88}" type="pres">
      <dgm:prSet presAssocID="{1A369108-13AE-4B30-ABB5-D0FB28BF101B}" presName="root" presStyleCnt="0">
        <dgm:presLayoutVars>
          <dgm:dir/>
          <dgm:resizeHandles val="exact"/>
        </dgm:presLayoutVars>
      </dgm:prSet>
      <dgm:spPr/>
    </dgm:pt>
    <dgm:pt modelId="{A3751B4B-1F43-4D3C-92DF-6B7387128EE2}" type="pres">
      <dgm:prSet presAssocID="{57CF999C-0995-4DD0-AFDC-A78BA7C697BD}" presName="compNode" presStyleCnt="0"/>
      <dgm:spPr/>
    </dgm:pt>
    <dgm:pt modelId="{607D89F0-0AC3-4A75-BF3C-8C33052E4B40}" type="pres">
      <dgm:prSet presAssocID="{57CF999C-0995-4DD0-AFDC-A78BA7C697BD}" presName="iconBgRect" presStyleLbl="bgShp" presStyleIdx="0" presStyleCnt="3"/>
      <dgm:spPr/>
    </dgm:pt>
    <dgm:pt modelId="{1AD8015E-88F1-4F89-878A-591B55C12B7B}" type="pres">
      <dgm:prSet presAssocID="{57CF999C-0995-4DD0-AFDC-A78BA7C697B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803CCCDE-4775-43F3-ABDE-E202D5CD8908}" type="pres">
      <dgm:prSet presAssocID="{57CF999C-0995-4DD0-AFDC-A78BA7C697BD}" presName="spaceRect" presStyleCnt="0"/>
      <dgm:spPr/>
    </dgm:pt>
    <dgm:pt modelId="{9EB4B801-AF4A-44FC-A4E0-82CD66948755}" type="pres">
      <dgm:prSet presAssocID="{57CF999C-0995-4DD0-AFDC-A78BA7C697BD}" presName="textRect" presStyleLbl="revTx" presStyleIdx="0" presStyleCnt="3">
        <dgm:presLayoutVars>
          <dgm:chMax val="1"/>
          <dgm:chPref val="1"/>
        </dgm:presLayoutVars>
      </dgm:prSet>
      <dgm:spPr/>
    </dgm:pt>
    <dgm:pt modelId="{48489EA9-08B6-4264-9781-D7A647C3DF68}" type="pres">
      <dgm:prSet presAssocID="{AAB29E9B-EE68-40EB-B384-A5688C32EFEF}" presName="sibTrans" presStyleCnt="0"/>
      <dgm:spPr/>
    </dgm:pt>
    <dgm:pt modelId="{9C7B362F-847B-4BDF-8982-01FA49CB66FE}" type="pres">
      <dgm:prSet presAssocID="{D89E8891-0A0D-4DB5-A13D-023195E4758E}" presName="compNode" presStyleCnt="0"/>
      <dgm:spPr/>
    </dgm:pt>
    <dgm:pt modelId="{8A28C57C-1760-4413-85A7-399A32A0E875}" type="pres">
      <dgm:prSet presAssocID="{D89E8891-0A0D-4DB5-A13D-023195E4758E}" presName="iconBgRect" presStyleLbl="bgShp" presStyleIdx="1" presStyleCnt="3"/>
      <dgm:spPr/>
    </dgm:pt>
    <dgm:pt modelId="{7C3B1B15-3980-48C0-8A00-2B478F5C784C}" type="pres">
      <dgm:prSet presAssocID="{D89E8891-0A0D-4DB5-A13D-023195E475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CBF41B28-DD14-4D5A-8051-6F25057AEFBA}" type="pres">
      <dgm:prSet presAssocID="{D89E8891-0A0D-4DB5-A13D-023195E4758E}" presName="spaceRect" presStyleCnt="0"/>
      <dgm:spPr/>
    </dgm:pt>
    <dgm:pt modelId="{464AC7FE-71B0-40F7-ADC8-C040B6552824}" type="pres">
      <dgm:prSet presAssocID="{D89E8891-0A0D-4DB5-A13D-023195E4758E}" presName="textRect" presStyleLbl="revTx" presStyleIdx="1" presStyleCnt="3">
        <dgm:presLayoutVars>
          <dgm:chMax val="1"/>
          <dgm:chPref val="1"/>
        </dgm:presLayoutVars>
      </dgm:prSet>
      <dgm:spPr/>
    </dgm:pt>
    <dgm:pt modelId="{027E112B-4C22-48EE-AC9E-4E90BB584F18}" type="pres">
      <dgm:prSet presAssocID="{AEE75AF0-D474-49D5-A1D3-4D74FA578627}" presName="sibTrans" presStyleCnt="0"/>
      <dgm:spPr/>
    </dgm:pt>
    <dgm:pt modelId="{9142ECB7-F345-45E7-BB5B-2F484A632EF6}" type="pres">
      <dgm:prSet presAssocID="{5331796E-9283-4FA2-A8A1-40EDB47B536A}" presName="compNode" presStyleCnt="0"/>
      <dgm:spPr/>
    </dgm:pt>
    <dgm:pt modelId="{9025F1C9-44F8-4219-86B2-CEBFE37DCF69}" type="pres">
      <dgm:prSet presAssocID="{5331796E-9283-4FA2-A8A1-40EDB47B536A}" presName="iconBgRect" presStyleLbl="bgShp" presStyleIdx="2" presStyleCnt="3"/>
      <dgm:spPr/>
    </dgm:pt>
    <dgm:pt modelId="{DB7AC66E-26CA-4004-ABD7-21CDE1D4D166}" type="pres">
      <dgm:prSet presAssocID="{5331796E-9283-4FA2-A8A1-40EDB47B53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51973A77-99C9-4FEE-B18A-8080EC9103A1}" type="pres">
      <dgm:prSet presAssocID="{5331796E-9283-4FA2-A8A1-40EDB47B536A}" presName="spaceRect" presStyleCnt="0"/>
      <dgm:spPr/>
    </dgm:pt>
    <dgm:pt modelId="{77022DB6-4BAC-4E01-BA4C-0D44B3ED5C36}" type="pres">
      <dgm:prSet presAssocID="{5331796E-9283-4FA2-A8A1-40EDB47B536A}" presName="textRect" presStyleLbl="revTx" presStyleIdx="2" presStyleCnt="3">
        <dgm:presLayoutVars>
          <dgm:chMax val="1"/>
          <dgm:chPref val="1"/>
        </dgm:presLayoutVars>
      </dgm:prSet>
      <dgm:spPr/>
    </dgm:pt>
  </dgm:ptLst>
  <dgm:cxnLst>
    <dgm:cxn modelId="{1B01EE0A-3F42-4A01-9181-C8913DEB2215}" srcId="{1A369108-13AE-4B30-ABB5-D0FB28BF101B}" destId="{D89E8891-0A0D-4DB5-A13D-023195E4758E}" srcOrd="1" destOrd="0" parTransId="{7D889BE5-F339-4F90-A040-D0840E83BEBF}" sibTransId="{AEE75AF0-D474-49D5-A1D3-4D74FA578627}"/>
    <dgm:cxn modelId="{2B14F919-24EC-4CAB-955D-B7B9E748E418}" type="presOf" srcId="{57CF999C-0995-4DD0-AFDC-A78BA7C697BD}" destId="{9EB4B801-AF4A-44FC-A4E0-82CD66948755}" srcOrd="0" destOrd="0" presId="urn:microsoft.com/office/officeart/2018/5/layout/IconCircleLabelList"/>
    <dgm:cxn modelId="{F8FFF73C-3117-4FC3-9176-250E83E11467}" srcId="{1A369108-13AE-4B30-ABB5-D0FB28BF101B}" destId="{57CF999C-0995-4DD0-AFDC-A78BA7C697BD}" srcOrd="0" destOrd="0" parTransId="{63365F53-E845-4B77-BCEE-BEBB8D88F866}" sibTransId="{AAB29E9B-EE68-40EB-B384-A5688C32EFEF}"/>
    <dgm:cxn modelId="{3E8C1867-55BD-4EEC-8020-1357906E27BC}" type="presOf" srcId="{5331796E-9283-4FA2-A8A1-40EDB47B536A}" destId="{77022DB6-4BAC-4E01-BA4C-0D44B3ED5C36}" srcOrd="0" destOrd="0" presId="urn:microsoft.com/office/officeart/2018/5/layout/IconCircleLabelList"/>
    <dgm:cxn modelId="{3095D177-F375-4F6E-A72C-59B0530D95DD}" srcId="{1A369108-13AE-4B30-ABB5-D0FB28BF101B}" destId="{5331796E-9283-4FA2-A8A1-40EDB47B536A}" srcOrd="2" destOrd="0" parTransId="{08E25A09-E5F4-4B4A-9919-56B8D25AE9E7}" sibTransId="{6B87905C-A142-4A3A-8888-BD4BECFE97B3}"/>
    <dgm:cxn modelId="{990221B7-BD13-4D90-91DF-5484BB549D72}" type="presOf" srcId="{D89E8891-0A0D-4DB5-A13D-023195E4758E}" destId="{464AC7FE-71B0-40F7-ADC8-C040B6552824}" srcOrd="0" destOrd="0" presId="urn:microsoft.com/office/officeart/2018/5/layout/IconCircleLabelList"/>
    <dgm:cxn modelId="{5F3E2ABE-62C0-4C6E-8BEA-795CB57CF868}" type="presOf" srcId="{1A369108-13AE-4B30-ABB5-D0FB28BF101B}" destId="{67F87775-CAA8-4228-AB45-4A9CB4E46C88}" srcOrd="0" destOrd="0" presId="urn:microsoft.com/office/officeart/2018/5/layout/IconCircleLabelList"/>
    <dgm:cxn modelId="{D15C2A47-A9DF-42E4-94E8-690E2DDD7589}" type="presParOf" srcId="{67F87775-CAA8-4228-AB45-4A9CB4E46C88}" destId="{A3751B4B-1F43-4D3C-92DF-6B7387128EE2}" srcOrd="0" destOrd="0" presId="urn:microsoft.com/office/officeart/2018/5/layout/IconCircleLabelList"/>
    <dgm:cxn modelId="{4F3B1A50-D45D-44FA-B800-547D41869038}" type="presParOf" srcId="{A3751B4B-1F43-4D3C-92DF-6B7387128EE2}" destId="{607D89F0-0AC3-4A75-BF3C-8C33052E4B40}" srcOrd="0" destOrd="0" presId="urn:microsoft.com/office/officeart/2018/5/layout/IconCircleLabelList"/>
    <dgm:cxn modelId="{27CB80EB-754C-4307-9337-8F70BA2A7CDA}" type="presParOf" srcId="{A3751B4B-1F43-4D3C-92DF-6B7387128EE2}" destId="{1AD8015E-88F1-4F89-878A-591B55C12B7B}" srcOrd="1" destOrd="0" presId="urn:microsoft.com/office/officeart/2018/5/layout/IconCircleLabelList"/>
    <dgm:cxn modelId="{8EC9EB9B-08FC-466A-B738-B7258F984857}" type="presParOf" srcId="{A3751B4B-1F43-4D3C-92DF-6B7387128EE2}" destId="{803CCCDE-4775-43F3-ABDE-E202D5CD8908}" srcOrd="2" destOrd="0" presId="urn:microsoft.com/office/officeart/2018/5/layout/IconCircleLabelList"/>
    <dgm:cxn modelId="{D3B737A5-B81E-4627-A706-78EBE058068C}" type="presParOf" srcId="{A3751B4B-1F43-4D3C-92DF-6B7387128EE2}" destId="{9EB4B801-AF4A-44FC-A4E0-82CD66948755}" srcOrd="3" destOrd="0" presId="urn:microsoft.com/office/officeart/2018/5/layout/IconCircleLabelList"/>
    <dgm:cxn modelId="{9ED139CD-8C82-48B1-B50C-973DD5E10604}" type="presParOf" srcId="{67F87775-CAA8-4228-AB45-4A9CB4E46C88}" destId="{48489EA9-08B6-4264-9781-D7A647C3DF68}" srcOrd="1" destOrd="0" presId="urn:microsoft.com/office/officeart/2018/5/layout/IconCircleLabelList"/>
    <dgm:cxn modelId="{87DED0C1-957E-4E75-B85C-6D5390F774D5}" type="presParOf" srcId="{67F87775-CAA8-4228-AB45-4A9CB4E46C88}" destId="{9C7B362F-847B-4BDF-8982-01FA49CB66FE}" srcOrd="2" destOrd="0" presId="urn:microsoft.com/office/officeart/2018/5/layout/IconCircleLabelList"/>
    <dgm:cxn modelId="{0ADA71E1-1D74-45EC-8FBA-A70856BE0F0B}" type="presParOf" srcId="{9C7B362F-847B-4BDF-8982-01FA49CB66FE}" destId="{8A28C57C-1760-4413-85A7-399A32A0E875}" srcOrd="0" destOrd="0" presId="urn:microsoft.com/office/officeart/2018/5/layout/IconCircleLabelList"/>
    <dgm:cxn modelId="{C0064907-368A-4399-A2F3-A94761398707}" type="presParOf" srcId="{9C7B362F-847B-4BDF-8982-01FA49CB66FE}" destId="{7C3B1B15-3980-48C0-8A00-2B478F5C784C}" srcOrd="1" destOrd="0" presId="urn:microsoft.com/office/officeart/2018/5/layout/IconCircleLabelList"/>
    <dgm:cxn modelId="{3F3E1F39-C4D9-4239-855F-FD73291C03EC}" type="presParOf" srcId="{9C7B362F-847B-4BDF-8982-01FA49CB66FE}" destId="{CBF41B28-DD14-4D5A-8051-6F25057AEFBA}" srcOrd="2" destOrd="0" presId="urn:microsoft.com/office/officeart/2018/5/layout/IconCircleLabelList"/>
    <dgm:cxn modelId="{A5A3C4F5-85DF-4D14-BB5D-02DE97A0753F}" type="presParOf" srcId="{9C7B362F-847B-4BDF-8982-01FA49CB66FE}" destId="{464AC7FE-71B0-40F7-ADC8-C040B6552824}" srcOrd="3" destOrd="0" presId="urn:microsoft.com/office/officeart/2018/5/layout/IconCircleLabelList"/>
    <dgm:cxn modelId="{FE3885C4-427D-4C20-96E7-D9B0B6DC7BD2}" type="presParOf" srcId="{67F87775-CAA8-4228-AB45-4A9CB4E46C88}" destId="{027E112B-4C22-48EE-AC9E-4E90BB584F18}" srcOrd="3" destOrd="0" presId="urn:microsoft.com/office/officeart/2018/5/layout/IconCircleLabelList"/>
    <dgm:cxn modelId="{65B91C3C-DC05-427F-9CE5-5422D7B24C19}" type="presParOf" srcId="{67F87775-CAA8-4228-AB45-4A9CB4E46C88}" destId="{9142ECB7-F345-45E7-BB5B-2F484A632EF6}" srcOrd="4" destOrd="0" presId="urn:microsoft.com/office/officeart/2018/5/layout/IconCircleLabelList"/>
    <dgm:cxn modelId="{2DF4EC74-8F45-4319-A6EA-591078CC8BB7}" type="presParOf" srcId="{9142ECB7-F345-45E7-BB5B-2F484A632EF6}" destId="{9025F1C9-44F8-4219-86B2-CEBFE37DCF69}" srcOrd="0" destOrd="0" presId="urn:microsoft.com/office/officeart/2018/5/layout/IconCircleLabelList"/>
    <dgm:cxn modelId="{B83E5D3F-6DCD-4295-BA3A-85B6D960F174}" type="presParOf" srcId="{9142ECB7-F345-45E7-BB5B-2F484A632EF6}" destId="{DB7AC66E-26CA-4004-ABD7-21CDE1D4D166}" srcOrd="1" destOrd="0" presId="urn:microsoft.com/office/officeart/2018/5/layout/IconCircleLabelList"/>
    <dgm:cxn modelId="{C472405E-BB51-4790-85CF-2A2E64D55710}" type="presParOf" srcId="{9142ECB7-F345-45E7-BB5B-2F484A632EF6}" destId="{51973A77-99C9-4FEE-B18A-8080EC9103A1}" srcOrd="2" destOrd="0" presId="urn:microsoft.com/office/officeart/2018/5/layout/IconCircleLabelList"/>
    <dgm:cxn modelId="{886F3E1F-42D9-42CC-AF36-E6D2D851131C}" type="presParOf" srcId="{9142ECB7-F345-45E7-BB5B-2F484A632EF6}" destId="{77022DB6-4BAC-4E01-BA4C-0D44B3ED5C3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ECCE9A-2567-48BF-BE95-11D8E0D89F5F}"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F5A458-51F1-44A8-9FEB-423E3FE0487A}">
      <dgm:prSet/>
      <dgm:spPr/>
      <dgm:t>
        <a:bodyPr/>
        <a:lstStyle/>
        <a:p>
          <a:pPr>
            <a:defRPr b="1"/>
          </a:pPr>
          <a:r>
            <a:rPr lang="en-GB" b="1"/>
            <a:t>Planned Change</a:t>
          </a:r>
          <a:r>
            <a:rPr lang="en-GB"/>
            <a:t> - </a:t>
          </a:r>
          <a:r>
            <a:rPr lang="en-US"/>
            <a:t>Lewin (1958)  Movement from one </a:t>
          </a:r>
          <a:r>
            <a:rPr lang="en-US" b="1"/>
            <a:t>fixed state</a:t>
          </a:r>
          <a:r>
            <a:rPr lang="en-US"/>
            <a:t> (equilibrium) to another - Series of </a:t>
          </a:r>
          <a:r>
            <a:rPr lang="en-US" b="1"/>
            <a:t>planned</a:t>
          </a:r>
          <a:r>
            <a:rPr lang="en-US"/>
            <a:t> steps </a:t>
          </a:r>
        </a:p>
      </dgm:t>
    </dgm:pt>
    <dgm:pt modelId="{3D84A98E-6FB3-4CCF-82FB-3606D7C48ED3}" type="parTrans" cxnId="{A3910D90-FFEE-49AB-B537-6B54844036F4}">
      <dgm:prSet/>
      <dgm:spPr/>
      <dgm:t>
        <a:bodyPr/>
        <a:lstStyle/>
        <a:p>
          <a:endParaRPr lang="en-US"/>
        </a:p>
      </dgm:t>
    </dgm:pt>
    <dgm:pt modelId="{C15228FB-30AA-461B-8797-02D1FF28301F}" type="sibTrans" cxnId="{A3910D90-FFEE-49AB-B537-6B54844036F4}">
      <dgm:prSet/>
      <dgm:spPr/>
      <dgm:t>
        <a:bodyPr/>
        <a:lstStyle/>
        <a:p>
          <a:endParaRPr lang="en-US"/>
        </a:p>
      </dgm:t>
    </dgm:pt>
    <dgm:pt modelId="{D28D9832-222B-44D2-B836-E516565DBC38}">
      <dgm:prSet/>
      <dgm:spPr/>
      <dgm:t>
        <a:bodyPr/>
        <a:lstStyle/>
        <a:p>
          <a:pPr>
            <a:defRPr b="1"/>
          </a:pPr>
          <a:r>
            <a:rPr lang="en-GB" b="1"/>
            <a:t>Kotter’s 8 stage model – Kotter (1995)</a:t>
          </a:r>
          <a:endParaRPr lang="en-US"/>
        </a:p>
      </dgm:t>
    </dgm:pt>
    <dgm:pt modelId="{B41157AF-CE17-457B-9254-BFD2876C0D8C}" type="parTrans" cxnId="{CEFEC9DD-42DF-44AE-B66C-A0645706F526}">
      <dgm:prSet/>
      <dgm:spPr/>
      <dgm:t>
        <a:bodyPr/>
        <a:lstStyle/>
        <a:p>
          <a:endParaRPr lang="en-US"/>
        </a:p>
      </dgm:t>
    </dgm:pt>
    <dgm:pt modelId="{AAB0FA8C-5E66-4BFA-979C-872459D24072}" type="sibTrans" cxnId="{CEFEC9DD-42DF-44AE-B66C-A0645706F526}">
      <dgm:prSet/>
      <dgm:spPr/>
      <dgm:t>
        <a:bodyPr/>
        <a:lstStyle/>
        <a:p>
          <a:endParaRPr lang="en-US"/>
        </a:p>
      </dgm:t>
    </dgm:pt>
    <dgm:pt modelId="{ECD3E9C9-E9A5-4B91-B6CE-6CBC862C3594}">
      <dgm:prSet/>
      <dgm:spPr/>
      <dgm:t>
        <a:bodyPr/>
        <a:lstStyle/>
        <a:p>
          <a:r>
            <a:rPr lang="en-GB"/>
            <a:t>Eight sequential steps to overcome typical problems that arise when introducing change</a:t>
          </a:r>
          <a:endParaRPr lang="en-US"/>
        </a:p>
      </dgm:t>
    </dgm:pt>
    <dgm:pt modelId="{5D449BA1-3707-453A-8F03-8B949033CFA2}" type="parTrans" cxnId="{6FE3C5ED-6F13-4D7E-B720-03591509183B}">
      <dgm:prSet/>
      <dgm:spPr/>
      <dgm:t>
        <a:bodyPr/>
        <a:lstStyle/>
        <a:p>
          <a:endParaRPr lang="en-US"/>
        </a:p>
      </dgm:t>
    </dgm:pt>
    <dgm:pt modelId="{39DBBA42-CF0F-47F1-9C0C-1939761EC985}" type="sibTrans" cxnId="{6FE3C5ED-6F13-4D7E-B720-03591509183B}">
      <dgm:prSet/>
      <dgm:spPr/>
      <dgm:t>
        <a:bodyPr/>
        <a:lstStyle/>
        <a:p>
          <a:endParaRPr lang="en-US"/>
        </a:p>
      </dgm:t>
    </dgm:pt>
    <dgm:pt modelId="{4390954F-DAA2-4756-B1D4-9F3F40B899BB}" type="pres">
      <dgm:prSet presAssocID="{B0ECCE9A-2567-48BF-BE95-11D8E0D89F5F}" presName="root" presStyleCnt="0">
        <dgm:presLayoutVars>
          <dgm:dir/>
          <dgm:resizeHandles val="exact"/>
        </dgm:presLayoutVars>
      </dgm:prSet>
      <dgm:spPr/>
    </dgm:pt>
    <dgm:pt modelId="{E705C5DE-7B7D-48BF-9045-795106EBCC30}" type="pres">
      <dgm:prSet presAssocID="{39F5A458-51F1-44A8-9FEB-423E3FE0487A}" presName="compNode" presStyleCnt="0"/>
      <dgm:spPr/>
    </dgm:pt>
    <dgm:pt modelId="{55DC5E59-C358-4CE1-B9AB-519C06235CDE}" type="pres">
      <dgm:prSet presAssocID="{39F5A458-51F1-44A8-9FEB-423E3FE048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35C202D5-A15F-4190-9AD0-22251D817C3E}" type="pres">
      <dgm:prSet presAssocID="{39F5A458-51F1-44A8-9FEB-423E3FE0487A}" presName="iconSpace" presStyleCnt="0"/>
      <dgm:spPr/>
    </dgm:pt>
    <dgm:pt modelId="{52FC7502-C0ED-4654-8CBA-7AF975713BF3}" type="pres">
      <dgm:prSet presAssocID="{39F5A458-51F1-44A8-9FEB-423E3FE0487A}" presName="parTx" presStyleLbl="revTx" presStyleIdx="0" presStyleCnt="4">
        <dgm:presLayoutVars>
          <dgm:chMax val="0"/>
          <dgm:chPref val="0"/>
        </dgm:presLayoutVars>
      </dgm:prSet>
      <dgm:spPr/>
    </dgm:pt>
    <dgm:pt modelId="{70B0E6FA-51C4-474B-B282-5599601ADE50}" type="pres">
      <dgm:prSet presAssocID="{39F5A458-51F1-44A8-9FEB-423E3FE0487A}" presName="txSpace" presStyleCnt="0"/>
      <dgm:spPr/>
    </dgm:pt>
    <dgm:pt modelId="{AE807B1D-2AA5-4EBC-938F-A3F24B6B33C9}" type="pres">
      <dgm:prSet presAssocID="{39F5A458-51F1-44A8-9FEB-423E3FE0487A}" presName="desTx" presStyleLbl="revTx" presStyleIdx="1" presStyleCnt="4">
        <dgm:presLayoutVars/>
      </dgm:prSet>
      <dgm:spPr/>
    </dgm:pt>
    <dgm:pt modelId="{7108C0C8-C77A-436F-8696-8F84E5FD20C2}" type="pres">
      <dgm:prSet presAssocID="{C15228FB-30AA-461B-8797-02D1FF28301F}" presName="sibTrans" presStyleCnt="0"/>
      <dgm:spPr/>
    </dgm:pt>
    <dgm:pt modelId="{83763DED-87D7-4BEF-B65F-B6D7A5EA4312}" type="pres">
      <dgm:prSet presAssocID="{D28D9832-222B-44D2-B836-E516565DBC38}" presName="compNode" presStyleCnt="0"/>
      <dgm:spPr/>
    </dgm:pt>
    <dgm:pt modelId="{D122F6B1-0C2A-4593-9488-6CA0CA892300}" type="pres">
      <dgm:prSet presAssocID="{D28D9832-222B-44D2-B836-E516565DBC3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Circle"/>
        </a:ext>
      </dgm:extLst>
    </dgm:pt>
    <dgm:pt modelId="{62249A51-93D9-4FB9-9BFA-94CE595A60B1}" type="pres">
      <dgm:prSet presAssocID="{D28D9832-222B-44D2-B836-E516565DBC38}" presName="iconSpace" presStyleCnt="0"/>
      <dgm:spPr/>
    </dgm:pt>
    <dgm:pt modelId="{FC763FBE-2263-4B18-BDC0-61F0FDF82555}" type="pres">
      <dgm:prSet presAssocID="{D28D9832-222B-44D2-B836-E516565DBC38}" presName="parTx" presStyleLbl="revTx" presStyleIdx="2" presStyleCnt="4">
        <dgm:presLayoutVars>
          <dgm:chMax val="0"/>
          <dgm:chPref val="0"/>
        </dgm:presLayoutVars>
      </dgm:prSet>
      <dgm:spPr/>
    </dgm:pt>
    <dgm:pt modelId="{48171AB5-65C6-4A1A-A454-CA4EDEF69612}" type="pres">
      <dgm:prSet presAssocID="{D28D9832-222B-44D2-B836-E516565DBC38}" presName="txSpace" presStyleCnt="0"/>
      <dgm:spPr/>
    </dgm:pt>
    <dgm:pt modelId="{09A1D473-377A-4CEA-8EB9-CE740DCE5475}" type="pres">
      <dgm:prSet presAssocID="{D28D9832-222B-44D2-B836-E516565DBC38}" presName="desTx" presStyleLbl="revTx" presStyleIdx="3" presStyleCnt="4">
        <dgm:presLayoutVars/>
      </dgm:prSet>
      <dgm:spPr/>
    </dgm:pt>
  </dgm:ptLst>
  <dgm:cxnLst>
    <dgm:cxn modelId="{3459FF07-53BD-46CC-8119-B11EAF2E5664}" type="presOf" srcId="{ECD3E9C9-E9A5-4B91-B6CE-6CBC862C3594}" destId="{09A1D473-377A-4CEA-8EB9-CE740DCE5475}" srcOrd="0" destOrd="0" presId="urn:microsoft.com/office/officeart/2018/2/layout/IconLabelDescriptionList"/>
    <dgm:cxn modelId="{F2EBBD65-C676-41ED-BCAD-B900029DED1E}" type="presOf" srcId="{D28D9832-222B-44D2-B836-E516565DBC38}" destId="{FC763FBE-2263-4B18-BDC0-61F0FDF82555}" srcOrd="0" destOrd="0" presId="urn:microsoft.com/office/officeart/2018/2/layout/IconLabelDescriptionList"/>
    <dgm:cxn modelId="{94DC0F56-C4B3-4DAF-A2B0-CD4AEE6E2CFE}" type="presOf" srcId="{39F5A458-51F1-44A8-9FEB-423E3FE0487A}" destId="{52FC7502-C0ED-4654-8CBA-7AF975713BF3}" srcOrd="0" destOrd="0" presId="urn:microsoft.com/office/officeart/2018/2/layout/IconLabelDescriptionList"/>
    <dgm:cxn modelId="{A3910D90-FFEE-49AB-B537-6B54844036F4}" srcId="{B0ECCE9A-2567-48BF-BE95-11D8E0D89F5F}" destId="{39F5A458-51F1-44A8-9FEB-423E3FE0487A}" srcOrd="0" destOrd="0" parTransId="{3D84A98E-6FB3-4CCF-82FB-3606D7C48ED3}" sibTransId="{C15228FB-30AA-461B-8797-02D1FF28301F}"/>
    <dgm:cxn modelId="{370E1191-2652-4979-94D3-08920535F8F7}" type="presOf" srcId="{B0ECCE9A-2567-48BF-BE95-11D8E0D89F5F}" destId="{4390954F-DAA2-4756-B1D4-9F3F40B899BB}" srcOrd="0" destOrd="0" presId="urn:microsoft.com/office/officeart/2018/2/layout/IconLabelDescriptionList"/>
    <dgm:cxn modelId="{CEFEC9DD-42DF-44AE-B66C-A0645706F526}" srcId="{B0ECCE9A-2567-48BF-BE95-11D8E0D89F5F}" destId="{D28D9832-222B-44D2-B836-E516565DBC38}" srcOrd="1" destOrd="0" parTransId="{B41157AF-CE17-457B-9254-BFD2876C0D8C}" sibTransId="{AAB0FA8C-5E66-4BFA-979C-872459D24072}"/>
    <dgm:cxn modelId="{6FE3C5ED-6F13-4D7E-B720-03591509183B}" srcId="{D28D9832-222B-44D2-B836-E516565DBC38}" destId="{ECD3E9C9-E9A5-4B91-B6CE-6CBC862C3594}" srcOrd="0" destOrd="0" parTransId="{5D449BA1-3707-453A-8F03-8B949033CFA2}" sibTransId="{39DBBA42-CF0F-47F1-9C0C-1939761EC985}"/>
    <dgm:cxn modelId="{0EC4E22C-09A7-4902-AB06-4102CBCD8DD9}" type="presParOf" srcId="{4390954F-DAA2-4756-B1D4-9F3F40B899BB}" destId="{E705C5DE-7B7D-48BF-9045-795106EBCC30}" srcOrd="0" destOrd="0" presId="urn:microsoft.com/office/officeart/2018/2/layout/IconLabelDescriptionList"/>
    <dgm:cxn modelId="{2A4CD3A8-8D71-4015-8BF8-327C0A1ABCA6}" type="presParOf" srcId="{E705C5DE-7B7D-48BF-9045-795106EBCC30}" destId="{55DC5E59-C358-4CE1-B9AB-519C06235CDE}" srcOrd="0" destOrd="0" presId="urn:microsoft.com/office/officeart/2018/2/layout/IconLabelDescriptionList"/>
    <dgm:cxn modelId="{02500F9D-F6E0-4BA8-9290-EA68AD3B3FBD}" type="presParOf" srcId="{E705C5DE-7B7D-48BF-9045-795106EBCC30}" destId="{35C202D5-A15F-4190-9AD0-22251D817C3E}" srcOrd="1" destOrd="0" presId="urn:microsoft.com/office/officeart/2018/2/layout/IconLabelDescriptionList"/>
    <dgm:cxn modelId="{1070D50A-F6C4-4481-8A8E-BDEF0701D0F0}" type="presParOf" srcId="{E705C5DE-7B7D-48BF-9045-795106EBCC30}" destId="{52FC7502-C0ED-4654-8CBA-7AF975713BF3}" srcOrd="2" destOrd="0" presId="urn:microsoft.com/office/officeart/2018/2/layout/IconLabelDescriptionList"/>
    <dgm:cxn modelId="{169C3B94-A996-481A-A202-2463676A66FB}" type="presParOf" srcId="{E705C5DE-7B7D-48BF-9045-795106EBCC30}" destId="{70B0E6FA-51C4-474B-B282-5599601ADE50}" srcOrd="3" destOrd="0" presId="urn:microsoft.com/office/officeart/2018/2/layout/IconLabelDescriptionList"/>
    <dgm:cxn modelId="{BE6A4058-D408-4D4C-B833-732162A35045}" type="presParOf" srcId="{E705C5DE-7B7D-48BF-9045-795106EBCC30}" destId="{AE807B1D-2AA5-4EBC-938F-A3F24B6B33C9}" srcOrd="4" destOrd="0" presId="urn:microsoft.com/office/officeart/2018/2/layout/IconLabelDescriptionList"/>
    <dgm:cxn modelId="{CD209889-4734-4D4F-BE83-98300376B6D0}" type="presParOf" srcId="{4390954F-DAA2-4756-B1D4-9F3F40B899BB}" destId="{7108C0C8-C77A-436F-8696-8F84E5FD20C2}" srcOrd="1" destOrd="0" presId="urn:microsoft.com/office/officeart/2018/2/layout/IconLabelDescriptionList"/>
    <dgm:cxn modelId="{FE776500-DF16-40DC-AF76-FA0C484617D0}" type="presParOf" srcId="{4390954F-DAA2-4756-B1D4-9F3F40B899BB}" destId="{83763DED-87D7-4BEF-B65F-B6D7A5EA4312}" srcOrd="2" destOrd="0" presId="urn:microsoft.com/office/officeart/2018/2/layout/IconLabelDescriptionList"/>
    <dgm:cxn modelId="{84E9BD83-BEFD-416C-AFB4-16B8EED05888}" type="presParOf" srcId="{83763DED-87D7-4BEF-B65F-B6D7A5EA4312}" destId="{D122F6B1-0C2A-4593-9488-6CA0CA892300}" srcOrd="0" destOrd="0" presId="urn:microsoft.com/office/officeart/2018/2/layout/IconLabelDescriptionList"/>
    <dgm:cxn modelId="{F325C2F0-73ED-426C-B562-FF7A9B2CD774}" type="presParOf" srcId="{83763DED-87D7-4BEF-B65F-B6D7A5EA4312}" destId="{62249A51-93D9-4FB9-9BFA-94CE595A60B1}" srcOrd="1" destOrd="0" presId="urn:microsoft.com/office/officeart/2018/2/layout/IconLabelDescriptionList"/>
    <dgm:cxn modelId="{87232293-0A75-4B94-B77C-A7A5959D74CC}" type="presParOf" srcId="{83763DED-87D7-4BEF-B65F-B6D7A5EA4312}" destId="{FC763FBE-2263-4B18-BDC0-61F0FDF82555}" srcOrd="2" destOrd="0" presId="urn:microsoft.com/office/officeart/2018/2/layout/IconLabelDescriptionList"/>
    <dgm:cxn modelId="{DF3DF43D-A7BB-4AF2-81A4-AA12CCFC3858}" type="presParOf" srcId="{83763DED-87D7-4BEF-B65F-B6D7A5EA4312}" destId="{48171AB5-65C6-4A1A-A454-CA4EDEF69612}" srcOrd="3" destOrd="0" presId="urn:microsoft.com/office/officeart/2018/2/layout/IconLabelDescriptionList"/>
    <dgm:cxn modelId="{67DC62EB-C903-4A9D-B66D-DCEEA315E5DC}" type="presParOf" srcId="{83763DED-87D7-4BEF-B65F-B6D7A5EA4312}" destId="{09A1D473-377A-4CEA-8EB9-CE740DCE5475}"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379480-E236-4F20-AE38-DD2CF91A129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BD52A2-CA20-48DC-BC5A-A17BE60A9910}">
      <dgm:prSet/>
      <dgm:spPr/>
      <dgm:t>
        <a:bodyPr/>
        <a:lstStyle/>
        <a:p>
          <a:pPr>
            <a:defRPr cap="all"/>
          </a:pPr>
          <a:r>
            <a:rPr lang="en-GB"/>
            <a:t>Establish a sense of urgency – creating a compelling reason for change</a:t>
          </a:r>
          <a:endParaRPr lang="en-US"/>
        </a:p>
      </dgm:t>
    </dgm:pt>
    <dgm:pt modelId="{D08D343E-897D-441F-A7A3-35F2338D17E3}" type="parTrans" cxnId="{B6E5D0CF-C444-4F11-850E-E75EEE1952C4}">
      <dgm:prSet/>
      <dgm:spPr/>
      <dgm:t>
        <a:bodyPr/>
        <a:lstStyle/>
        <a:p>
          <a:endParaRPr lang="en-US"/>
        </a:p>
      </dgm:t>
    </dgm:pt>
    <dgm:pt modelId="{29104876-C469-4CAD-97C9-696812C4B83C}" type="sibTrans" cxnId="{B6E5D0CF-C444-4F11-850E-E75EEE1952C4}">
      <dgm:prSet/>
      <dgm:spPr/>
      <dgm:t>
        <a:bodyPr/>
        <a:lstStyle/>
        <a:p>
          <a:endParaRPr lang="en-US"/>
        </a:p>
      </dgm:t>
    </dgm:pt>
    <dgm:pt modelId="{BAA584C2-FB47-4E83-A659-59A78DD5490A}">
      <dgm:prSet/>
      <dgm:spPr/>
      <dgm:t>
        <a:bodyPr/>
        <a:lstStyle/>
        <a:p>
          <a:pPr>
            <a:defRPr cap="all"/>
          </a:pPr>
          <a:r>
            <a:rPr lang="en-GB"/>
            <a:t>Form a coalition to lead the change</a:t>
          </a:r>
          <a:endParaRPr lang="en-US"/>
        </a:p>
      </dgm:t>
    </dgm:pt>
    <dgm:pt modelId="{B57E767C-9238-470E-A73F-6D2DF1246B59}" type="parTrans" cxnId="{6440FF02-F858-4C0A-8141-D3D904DA59CC}">
      <dgm:prSet/>
      <dgm:spPr/>
      <dgm:t>
        <a:bodyPr/>
        <a:lstStyle/>
        <a:p>
          <a:endParaRPr lang="en-US"/>
        </a:p>
      </dgm:t>
    </dgm:pt>
    <dgm:pt modelId="{7100FE9E-4B03-48D7-93C4-B2E401732661}" type="sibTrans" cxnId="{6440FF02-F858-4C0A-8141-D3D904DA59CC}">
      <dgm:prSet/>
      <dgm:spPr/>
      <dgm:t>
        <a:bodyPr/>
        <a:lstStyle/>
        <a:p>
          <a:endParaRPr lang="en-US"/>
        </a:p>
      </dgm:t>
    </dgm:pt>
    <dgm:pt modelId="{B3C5E863-D9D8-4520-A0B7-4433BBAD3BF1}">
      <dgm:prSet/>
      <dgm:spPr/>
      <dgm:t>
        <a:bodyPr/>
        <a:lstStyle/>
        <a:p>
          <a:pPr>
            <a:defRPr cap="all"/>
          </a:pPr>
          <a:r>
            <a:rPr lang="en-GB"/>
            <a:t>Create a new vision</a:t>
          </a:r>
          <a:endParaRPr lang="en-US"/>
        </a:p>
      </dgm:t>
    </dgm:pt>
    <dgm:pt modelId="{C006530C-3EF5-4DA5-8D08-0C439CBE9325}" type="parTrans" cxnId="{EF60856B-C40F-42DC-8682-8FAB524BEE60}">
      <dgm:prSet/>
      <dgm:spPr/>
      <dgm:t>
        <a:bodyPr/>
        <a:lstStyle/>
        <a:p>
          <a:endParaRPr lang="en-US"/>
        </a:p>
      </dgm:t>
    </dgm:pt>
    <dgm:pt modelId="{06E76DC4-0292-4D02-87C4-81DF8E8714A8}" type="sibTrans" cxnId="{EF60856B-C40F-42DC-8682-8FAB524BEE60}">
      <dgm:prSet/>
      <dgm:spPr/>
      <dgm:t>
        <a:bodyPr/>
        <a:lstStyle/>
        <a:p>
          <a:endParaRPr lang="en-US"/>
        </a:p>
      </dgm:t>
    </dgm:pt>
    <dgm:pt modelId="{9B5ED1C6-D3AF-4B88-B399-1E8B90B32C42}">
      <dgm:prSet/>
      <dgm:spPr/>
      <dgm:t>
        <a:bodyPr/>
        <a:lstStyle/>
        <a:p>
          <a:pPr>
            <a:defRPr cap="all"/>
          </a:pPr>
          <a:r>
            <a:rPr lang="en-GB"/>
            <a:t>Communicate the vision</a:t>
          </a:r>
          <a:endParaRPr lang="en-US"/>
        </a:p>
      </dgm:t>
    </dgm:pt>
    <dgm:pt modelId="{F09F0706-4547-4DF5-82C9-D8E9E445D245}" type="parTrans" cxnId="{8813E8AD-EC09-43FB-8EF5-C6FDD900C29C}">
      <dgm:prSet/>
      <dgm:spPr/>
      <dgm:t>
        <a:bodyPr/>
        <a:lstStyle/>
        <a:p>
          <a:endParaRPr lang="en-US"/>
        </a:p>
      </dgm:t>
    </dgm:pt>
    <dgm:pt modelId="{164FFCC7-FE2D-438F-9060-E79C1DCAE9B5}" type="sibTrans" cxnId="{8813E8AD-EC09-43FB-8EF5-C6FDD900C29C}">
      <dgm:prSet/>
      <dgm:spPr/>
      <dgm:t>
        <a:bodyPr/>
        <a:lstStyle/>
        <a:p>
          <a:endParaRPr lang="en-US"/>
        </a:p>
      </dgm:t>
    </dgm:pt>
    <dgm:pt modelId="{4B5431EB-2687-429A-A9C9-325017FB53EA}">
      <dgm:prSet/>
      <dgm:spPr/>
      <dgm:t>
        <a:bodyPr/>
        <a:lstStyle/>
        <a:p>
          <a:pPr>
            <a:defRPr cap="all"/>
          </a:pPr>
          <a:r>
            <a:rPr lang="en-GB"/>
            <a:t>Empower others to act</a:t>
          </a:r>
          <a:endParaRPr lang="en-US"/>
        </a:p>
      </dgm:t>
    </dgm:pt>
    <dgm:pt modelId="{398432DE-7A71-4CBE-9729-F60784F07438}" type="parTrans" cxnId="{9A0153DD-596C-4D2A-936F-CD06DB7FA01D}">
      <dgm:prSet/>
      <dgm:spPr/>
      <dgm:t>
        <a:bodyPr/>
        <a:lstStyle/>
        <a:p>
          <a:endParaRPr lang="en-US"/>
        </a:p>
      </dgm:t>
    </dgm:pt>
    <dgm:pt modelId="{7A41C1F0-EEA0-4005-BE85-A62EEB660668}" type="sibTrans" cxnId="{9A0153DD-596C-4D2A-936F-CD06DB7FA01D}">
      <dgm:prSet/>
      <dgm:spPr/>
      <dgm:t>
        <a:bodyPr/>
        <a:lstStyle/>
        <a:p>
          <a:endParaRPr lang="en-US"/>
        </a:p>
      </dgm:t>
    </dgm:pt>
    <dgm:pt modelId="{3AE02C6E-9278-4CEF-AEB0-CE9868ABF056}">
      <dgm:prSet/>
      <dgm:spPr/>
      <dgm:t>
        <a:bodyPr/>
        <a:lstStyle/>
        <a:p>
          <a:pPr>
            <a:defRPr cap="all"/>
          </a:pPr>
          <a:r>
            <a:rPr lang="en-GB"/>
            <a:t>Plan for and create short term wins</a:t>
          </a:r>
          <a:endParaRPr lang="en-US"/>
        </a:p>
      </dgm:t>
    </dgm:pt>
    <dgm:pt modelId="{1CDB52E5-B3C6-4F04-BBDD-3817F624C4C4}" type="parTrans" cxnId="{1F975651-5CCC-442E-9B5D-C59DCD08CD6B}">
      <dgm:prSet/>
      <dgm:spPr/>
      <dgm:t>
        <a:bodyPr/>
        <a:lstStyle/>
        <a:p>
          <a:endParaRPr lang="en-US"/>
        </a:p>
      </dgm:t>
    </dgm:pt>
    <dgm:pt modelId="{E5F4ECE4-3A57-4ADA-BCB1-48059DB9D86B}" type="sibTrans" cxnId="{1F975651-5CCC-442E-9B5D-C59DCD08CD6B}">
      <dgm:prSet/>
      <dgm:spPr/>
      <dgm:t>
        <a:bodyPr/>
        <a:lstStyle/>
        <a:p>
          <a:endParaRPr lang="en-US"/>
        </a:p>
      </dgm:t>
    </dgm:pt>
    <dgm:pt modelId="{7E048BC0-9D5A-48A5-A790-FBBE17A8C7CF}">
      <dgm:prSet/>
      <dgm:spPr/>
      <dgm:t>
        <a:bodyPr/>
        <a:lstStyle/>
        <a:p>
          <a:pPr>
            <a:defRPr cap="all"/>
          </a:pPr>
          <a:r>
            <a:rPr lang="en-GB"/>
            <a:t>Evaluate changes and make adjustments as appropriate</a:t>
          </a:r>
          <a:endParaRPr lang="en-US"/>
        </a:p>
      </dgm:t>
    </dgm:pt>
    <dgm:pt modelId="{7A71ED9D-F6A9-47DB-83BF-603408050AD1}" type="parTrans" cxnId="{0E66EEFC-647D-4372-900E-9226C5B4926C}">
      <dgm:prSet/>
      <dgm:spPr/>
      <dgm:t>
        <a:bodyPr/>
        <a:lstStyle/>
        <a:p>
          <a:endParaRPr lang="en-US"/>
        </a:p>
      </dgm:t>
    </dgm:pt>
    <dgm:pt modelId="{93503B61-74DB-4D27-915A-313D45306FD6}" type="sibTrans" cxnId="{0E66EEFC-647D-4372-900E-9226C5B4926C}">
      <dgm:prSet/>
      <dgm:spPr/>
      <dgm:t>
        <a:bodyPr/>
        <a:lstStyle/>
        <a:p>
          <a:endParaRPr lang="en-US"/>
        </a:p>
      </dgm:t>
    </dgm:pt>
    <dgm:pt modelId="{021C2D6A-4CE2-407E-9FAD-6FC83A4E06F7}">
      <dgm:prSet/>
      <dgm:spPr/>
      <dgm:t>
        <a:bodyPr/>
        <a:lstStyle/>
        <a:p>
          <a:pPr>
            <a:defRPr cap="all"/>
          </a:pPr>
          <a:r>
            <a:rPr lang="en-GB"/>
            <a:t>Reinforce the new changes – consolidate the new behaviours etc. </a:t>
          </a:r>
          <a:endParaRPr lang="en-US"/>
        </a:p>
      </dgm:t>
    </dgm:pt>
    <dgm:pt modelId="{9B4B83C5-CB49-4177-933D-82ABFD88DFFC}" type="parTrans" cxnId="{39A7B1D7-8A5E-4833-B4A2-94985C849FE6}">
      <dgm:prSet/>
      <dgm:spPr/>
      <dgm:t>
        <a:bodyPr/>
        <a:lstStyle/>
        <a:p>
          <a:endParaRPr lang="en-US"/>
        </a:p>
      </dgm:t>
    </dgm:pt>
    <dgm:pt modelId="{160279B5-C38B-49F9-96F8-CA9BBA36B509}" type="sibTrans" cxnId="{39A7B1D7-8A5E-4833-B4A2-94985C849FE6}">
      <dgm:prSet/>
      <dgm:spPr/>
      <dgm:t>
        <a:bodyPr/>
        <a:lstStyle/>
        <a:p>
          <a:endParaRPr lang="en-US"/>
        </a:p>
      </dgm:t>
    </dgm:pt>
    <dgm:pt modelId="{C6F5D3A6-D9C1-47F5-B8B3-C66BC8B16C15}" type="pres">
      <dgm:prSet presAssocID="{6E379480-E236-4F20-AE38-DD2CF91A129B}" presName="root" presStyleCnt="0">
        <dgm:presLayoutVars>
          <dgm:dir/>
          <dgm:resizeHandles val="exact"/>
        </dgm:presLayoutVars>
      </dgm:prSet>
      <dgm:spPr/>
    </dgm:pt>
    <dgm:pt modelId="{B179C764-D91A-4E2E-85AD-9BE476C500BB}" type="pres">
      <dgm:prSet presAssocID="{C7BD52A2-CA20-48DC-BC5A-A17BE60A9910}" presName="compNode" presStyleCnt="0"/>
      <dgm:spPr/>
    </dgm:pt>
    <dgm:pt modelId="{7522F3CC-B316-4E3E-9371-25FEF48DB7E9}" type="pres">
      <dgm:prSet presAssocID="{C7BD52A2-CA20-48DC-BC5A-A17BE60A9910}" presName="iconBgRect" presStyleLbl="bgShp" presStyleIdx="0" presStyleCnt="8"/>
      <dgm:spPr>
        <a:prstGeom prst="round2DiagRect">
          <a:avLst>
            <a:gd name="adj1" fmla="val 29727"/>
            <a:gd name="adj2" fmla="val 0"/>
          </a:avLst>
        </a:prstGeom>
      </dgm:spPr>
    </dgm:pt>
    <dgm:pt modelId="{DCED663B-E1AF-4557-B345-10024C6C8CBB}" type="pres">
      <dgm:prSet presAssocID="{C7BD52A2-CA20-48DC-BC5A-A17BE60A991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A9D3A6F0-9A8B-4043-B0A6-335E7D2F0BA8}" type="pres">
      <dgm:prSet presAssocID="{C7BD52A2-CA20-48DC-BC5A-A17BE60A9910}" presName="spaceRect" presStyleCnt="0"/>
      <dgm:spPr/>
    </dgm:pt>
    <dgm:pt modelId="{F862AD11-9EB5-4B65-BB42-0D7DD4985928}" type="pres">
      <dgm:prSet presAssocID="{C7BD52A2-CA20-48DC-BC5A-A17BE60A9910}" presName="textRect" presStyleLbl="revTx" presStyleIdx="0" presStyleCnt="8">
        <dgm:presLayoutVars>
          <dgm:chMax val="1"/>
          <dgm:chPref val="1"/>
        </dgm:presLayoutVars>
      </dgm:prSet>
      <dgm:spPr/>
    </dgm:pt>
    <dgm:pt modelId="{90E63A3C-E7CC-48AE-9684-CC7E54264BA3}" type="pres">
      <dgm:prSet presAssocID="{29104876-C469-4CAD-97C9-696812C4B83C}" presName="sibTrans" presStyleCnt="0"/>
      <dgm:spPr/>
    </dgm:pt>
    <dgm:pt modelId="{8A726501-DE9D-41B9-A0DA-F88A625EA402}" type="pres">
      <dgm:prSet presAssocID="{BAA584C2-FB47-4E83-A659-59A78DD5490A}" presName="compNode" presStyleCnt="0"/>
      <dgm:spPr/>
    </dgm:pt>
    <dgm:pt modelId="{2FEF43F5-BFDB-4D4C-8CFD-ACFB14C87837}" type="pres">
      <dgm:prSet presAssocID="{BAA584C2-FB47-4E83-A659-59A78DD5490A}" presName="iconBgRect" presStyleLbl="bgShp" presStyleIdx="1" presStyleCnt="8"/>
      <dgm:spPr>
        <a:prstGeom prst="round2DiagRect">
          <a:avLst>
            <a:gd name="adj1" fmla="val 29727"/>
            <a:gd name="adj2" fmla="val 0"/>
          </a:avLst>
        </a:prstGeom>
      </dgm:spPr>
    </dgm:pt>
    <dgm:pt modelId="{61292F9F-E1CB-4027-9C41-856AB444CB89}" type="pres">
      <dgm:prSet presAssocID="{BAA584C2-FB47-4E83-A659-59A78DD5490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947202E-07AB-4037-BA68-112C0B50CFFC}" type="pres">
      <dgm:prSet presAssocID="{BAA584C2-FB47-4E83-A659-59A78DD5490A}" presName="spaceRect" presStyleCnt="0"/>
      <dgm:spPr/>
    </dgm:pt>
    <dgm:pt modelId="{34661FBD-658B-445E-8AA5-BAE4A2D24BE5}" type="pres">
      <dgm:prSet presAssocID="{BAA584C2-FB47-4E83-A659-59A78DD5490A}" presName="textRect" presStyleLbl="revTx" presStyleIdx="1" presStyleCnt="8">
        <dgm:presLayoutVars>
          <dgm:chMax val="1"/>
          <dgm:chPref val="1"/>
        </dgm:presLayoutVars>
      </dgm:prSet>
      <dgm:spPr/>
    </dgm:pt>
    <dgm:pt modelId="{E7B34945-64A0-46B8-9CBC-DAF2D7C16EAB}" type="pres">
      <dgm:prSet presAssocID="{7100FE9E-4B03-48D7-93C4-B2E401732661}" presName="sibTrans" presStyleCnt="0"/>
      <dgm:spPr/>
    </dgm:pt>
    <dgm:pt modelId="{26949AA9-010F-49FC-986C-C785A92C243A}" type="pres">
      <dgm:prSet presAssocID="{B3C5E863-D9D8-4520-A0B7-4433BBAD3BF1}" presName="compNode" presStyleCnt="0"/>
      <dgm:spPr/>
    </dgm:pt>
    <dgm:pt modelId="{374F7F2E-8DEF-451A-9838-EA279D803F25}" type="pres">
      <dgm:prSet presAssocID="{B3C5E863-D9D8-4520-A0B7-4433BBAD3BF1}" presName="iconBgRect" presStyleLbl="bgShp" presStyleIdx="2" presStyleCnt="8"/>
      <dgm:spPr>
        <a:prstGeom prst="round2DiagRect">
          <a:avLst>
            <a:gd name="adj1" fmla="val 29727"/>
            <a:gd name="adj2" fmla="val 0"/>
          </a:avLst>
        </a:prstGeom>
      </dgm:spPr>
    </dgm:pt>
    <dgm:pt modelId="{F2137D92-D1E3-4DB6-8F62-655EB1C40660}" type="pres">
      <dgm:prSet presAssocID="{B3C5E863-D9D8-4520-A0B7-4433BBAD3BF1}"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503C1FC6-CF4A-4E69-B566-308A8343C710}" type="pres">
      <dgm:prSet presAssocID="{B3C5E863-D9D8-4520-A0B7-4433BBAD3BF1}" presName="spaceRect" presStyleCnt="0"/>
      <dgm:spPr/>
    </dgm:pt>
    <dgm:pt modelId="{5041FC2E-4076-4B26-8C2B-FFCC2292FE77}" type="pres">
      <dgm:prSet presAssocID="{B3C5E863-D9D8-4520-A0B7-4433BBAD3BF1}" presName="textRect" presStyleLbl="revTx" presStyleIdx="2" presStyleCnt="8">
        <dgm:presLayoutVars>
          <dgm:chMax val="1"/>
          <dgm:chPref val="1"/>
        </dgm:presLayoutVars>
      </dgm:prSet>
      <dgm:spPr/>
    </dgm:pt>
    <dgm:pt modelId="{6BE1B804-E334-43A7-878D-E1AE2674D150}" type="pres">
      <dgm:prSet presAssocID="{06E76DC4-0292-4D02-87C4-81DF8E8714A8}" presName="sibTrans" presStyleCnt="0"/>
      <dgm:spPr/>
    </dgm:pt>
    <dgm:pt modelId="{9979F047-29A6-4A45-9715-1B16672E18CC}" type="pres">
      <dgm:prSet presAssocID="{9B5ED1C6-D3AF-4B88-B399-1E8B90B32C42}" presName="compNode" presStyleCnt="0"/>
      <dgm:spPr/>
    </dgm:pt>
    <dgm:pt modelId="{173EC4EB-C894-4588-A21D-997D13786CCC}" type="pres">
      <dgm:prSet presAssocID="{9B5ED1C6-D3AF-4B88-B399-1E8B90B32C42}" presName="iconBgRect" presStyleLbl="bgShp" presStyleIdx="3" presStyleCnt="8"/>
      <dgm:spPr>
        <a:prstGeom prst="round2DiagRect">
          <a:avLst>
            <a:gd name="adj1" fmla="val 29727"/>
            <a:gd name="adj2" fmla="val 0"/>
          </a:avLst>
        </a:prstGeom>
      </dgm:spPr>
    </dgm:pt>
    <dgm:pt modelId="{3BA03B5C-78AC-46FF-B618-DC9A3C9532FC}" type="pres">
      <dgm:prSet presAssocID="{9B5ED1C6-D3AF-4B88-B399-1E8B90B32C42}"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DC370F22-641D-4256-836E-BF539FB1715C}" type="pres">
      <dgm:prSet presAssocID="{9B5ED1C6-D3AF-4B88-B399-1E8B90B32C42}" presName="spaceRect" presStyleCnt="0"/>
      <dgm:spPr/>
    </dgm:pt>
    <dgm:pt modelId="{1B89FA22-BC9F-4343-9A8D-074F06A2909B}" type="pres">
      <dgm:prSet presAssocID="{9B5ED1C6-D3AF-4B88-B399-1E8B90B32C42}" presName="textRect" presStyleLbl="revTx" presStyleIdx="3" presStyleCnt="8">
        <dgm:presLayoutVars>
          <dgm:chMax val="1"/>
          <dgm:chPref val="1"/>
        </dgm:presLayoutVars>
      </dgm:prSet>
      <dgm:spPr/>
    </dgm:pt>
    <dgm:pt modelId="{80D627A1-5D2A-46E7-B6A6-CB00C40D68D5}" type="pres">
      <dgm:prSet presAssocID="{164FFCC7-FE2D-438F-9060-E79C1DCAE9B5}" presName="sibTrans" presStyleCnt="0"/>
      <dgm:spPr/>
    </dgm:pt>
    <dgm:pt modelId="{AA88AEE2-65E7-40E6-92C4-AEE7F1D6ED5A}" type="pres">
      <dgm:prSet presAssocID="{4B5431EB-2687-429A-A9C9-325017FB53EA}" presName="compNode" presStyleCnt="0"/>
      <dgm:spPr/>
    </dgm:pt>
    <dgm:pt modelId="{2740C5AB-77F2-431C-B40B-65E5D858A8A9}" type="pres">
      <dgm:prSet presAssocID="{4B5431EB-2687-429A-A9C9-325017FB53EA}" presName="iconBgRect" presStyleLbl="bgShp" presStyleIdx="4" presStyleCnt="8"/>
      <dgm:spPr>
        <a:prstGeom prst="round2DiagRect">
          <a:avLst>
            <a:gd name="adj1" fmla="val 29727"/>
            <a:gd name="adj2" fmla="val 0"/>
          </a:avLst>
        </a:prstGeom>
      </dgm:spPr>
    </dgm:pt>
    <dgm:pt modelId="{886FC0CF-CD56-4941-AFE8-02A237455C22}" type="pres">
      <dgm:prSet presAssocID="{4B5431EB-2687-429A-A9C9-325017FB53EA}"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96A9C7BA-8103-4960-B1EC-0C73EEBDD266}" type="pres">
      <dgm:prSet presAssocID="{4B5431EB-2687-429A-A9C9-325017FB53EA}" presName="spaceRect" presStyleCnt="0"/>
      <dgm:spPr/>
    </dgm:pt>
    <dgm:pt modelId="{9D00F176-13E7-437D-9A45-CAB9E62C75D0}" type="pres">
      <dgm:prSet presAssocID="{4B5431EB-2687-429A-A9C9-325017FB53EA}" presName="textRect" presStyleLbl="revTx" presStyleIdx="4" presStyleCnt="8">
        <dgm:presLayoutVars>
          <dgm:chMax val="1"/>
          <dgm:chPref val="1"/>
        </dgm:presLayoutVars>
      </dgm:prSet>
      <dgm:spPr/>
    </dgm:pt>
    <dgm:pt modelId="{37C5CA21-CC02-4960-BC73-BA91FB05F203}" type="pres">
      <dgm:prSet presAssocID="{7A41C1F0-EEA0-4005-BE85-A62EEB660668}" presName="sibTrans" presStyleCnt="0"/>
      <dgm:spPr/>
    </dgm:pt>
    <dgm:pt modelId="{5F30BC19-30C4-428F-B771-84EF8A61F9E4}" type="pres">
      <dgm:prSet presAssocID="{3AE02C6E-9278-4CEF-AEB0-CE9868ABF056}" presName="compNode" presStyleCnt="0"/>
      <dgm:spPr/>
    </dgm:pt>
    <dgm:pt modelId="{8D8047E0-295B-4259-8174-5C5D17F9069F}" type="pres">
      <dgm:prSet presAssocID="{3AE02C6E-9278-4CEF-AEB0-CE9868ABF056}" presName="iconBgRect" presStyleLbl="bgShp" presStyleIdx="5" presStyleCnt="8"/>
      <dgm:spPr>
        <a:prstGeom prst="round2DiagRect">
          <a:avLst>
            <a:gd name="adj1" fmla="val 29727"/>
            <a:gd name="adj2" fmla="val 0"/>
          </a:avLst>
        </a:prstGeom>
      </dgm:spPr>
    </dgm:pt>
    <dgm:pt modelId="{8916E46F-FDDB-4DB7-BA9B-984F6027EE04}" type="pres">
      <dgm:prSet presAssocID="{3AE02C6E-9278-4CEF-AEB0-CE9868ABF05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 List"/>
        </a:ext>
      </dgm:extLst>
    </dgm:pt>
    <dgm:pt modelId="{99E8AB3F-551C-4431-869E-77E01EF70C63}" type="pres">
      <dgm:prSet presAssocID="{3AE02C6E-9278-4CEF-AEB0-CE9868ABF056}" presName="spaceRect" presStyleCnt="0"/>
      <dgm:spPr/>
    </dgm:pt>
    <dgm:pt modelId="{125382FD-68EE-4B50-8FB9-D13A51C185E0}" type="pres">
      <dgm:prSet presAssocID="{3AE02C6E-9278-4CEF-AEB0-CE9868ABF056}" presName="textRect" presStyleLbl="revTx" presStyleIdx="5" presStyleCnt="8">
        <dgm:presLayoutVars>
          <dgm:chMax val="1"/>
          <dgm:chPref val="1"/>
        </dgm:presLayoutVars>
      </dgm:prSet>
      <dgm:spPr/>
    </dgm:pt>
    <dgm:pt modelId="{301269BF-4369-4C74-A850-3D8F20FCBE41}" type="pres">
      <dgm:prSet presAssocID="{E5F4ECE4-3A57-4ADA-BCB1-48059DB9D86B}" presName="sibTrans" presStyleCnt="0"/>
      <dgm:spPr/>
    </dgm:pt>
    <dgm:pt modelId="{781A18FA-767B-4BBB-B110-CA8A5FE85D6C}" type="pres">
      <dgm:prSet presAssocID="{7E048BC0-9D5A-48A5-A790-FBBE17A8C7CF}" presName="compNode" presStyleCnt="0"/>
      <dgm:spPr/>
    </dgm:pt>
    <dgm:pt modelId="{AE5438B7-1CE1-46EA-8AFE-287E8A6DAB62}" type="pres">
      <dgm:prSet presAssocID="{7E048BC0-9D5A-48A5-A790-FBBE17A8C7CF}" presName="iconBgRect" presStyleLbl="bgShp" presStyleIdx="6" presStyleCnt="8"/>
      <dgm:spPr>
        <a:prstGeom prst="round2DiagRect">
          <a:avLst>
            <a:gd name="adj1" fmla="val 29727"/>
            <a:gd name="adj2" fmla="val 0"/>
          </a:avLst>
        </a:prstGeom>
      </dgm:spPr>
    </dgm:pt>
    <dgm:pt modelId="{F34DFBE7-BF6E-457A-B097-45AB5EC87E1A}" type="pres">
      <dgm:prSet presAssocID="{7E048BC0-9D5A-48A5-A790-FBBE17A8C7CF}"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345C9EF0-AFC2-4C92-8949-CCF671B0E416}" type="pres">
      <dgm:prSet presAssocID="{7E048BC0-9D5A-48A5-A790-FBBE17A8C7CF}" presName="spaceRect" presStyleCnt="0"/>
      <dgm:spPr/>
    </dgm:pt>
    <dgm:pt modelId="{7648B55A-F9F3-4CE1-8E0B-C556D4116EFF}" type="pres">
      <dgm:prSet presAssocID="{7E048BC0-9D5A-48A5-A790-FBBE17A8C7CF}" presName="textRect" presStyleLbl="revTx" presStyleIdx="6" presStyleCnt="8">
        <dgm:presLayoutVars>
          <dgm:chMax val="1"/>
          <dgm:chPref val="1"/>
        </dgm:presLayoutVars>
      </dgm:prSet>
      <dgm:spPr/>
    </dgm:pt>
    <dgm:pt modelId="{7058E53A-9ED6-4432-91DA-F4E7D4EA9075}" type="pres">
      <dgm:prSet presAssocID="{93503B61-74DB-4D27-915A-313D45306FD6}" presName="sibTrans" presStyleCnt="0"/>
      <dgm:spPr/>
    </dgm:pt>
    <dgm:pt modelId="{9330BCC5-4B0C-4CB7-8C65-AA715E047F45}" type="pres">
      <dgm:prSet presAssocID="{021C2D6A-4CE2-407E-9FAD-6FC83A4E06F7}" presName="compNode" presStyleCnt="0"/>
      <dgm:spPr/>
    </dgm:pt>
    <dgm:pt modelId="{E8535C47-E378-4D9B-AB6C-EE832F5C0F0B}" type="pres">
      <dgm:prSet presAssocID="{021C2D6A-4CE2-407E-9FAD-6FC83A4E06F7}" presName="iconBgRect" presStyleLbl="bgShp" presStyleIdx="7" presStyleCnt="8"/>
      <dgm:spPr>
        <a:prstGeom prst="round2DiagRect">
          <a:avLst>
            <a:gd name="adj1" fmla="val 29727"/>
            <a:gd name="adj2" fmla="val 0"/>
          </a:avLst>
        </a:prstGeom>
      </dgm:spPr>
    </dgm:pt>
    <dgm:pt modelId="{BD48E53A-4BC0-49E8-B9E0-0A666897DCF2}" type="pres">
      <dgm:prSet presAssocID="{021C2D6A-4CE2-407E-9FAD-6FC83A4E06F7}"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assroom"/>
        </a:ext>
      </dgm:extLst>
    </dgm:pt>
    <dgm:pt modelId="{2DE6CB12-0D11-42FB-82C3-2FF22F8E6EE1}" type="pres">
      <dgm:prSet presAssocID="{021C2D6A-4CE2-407E-9FAD-6FC83A4E06F7}" presName="spaceRect" presStyleCnt="0"/>
      <dgm:spPr/>
    </dgm:pt>
    <dgm:pt modelId="{E217D38F-362C-4F04-A788-4E84B91B11C8}" type="pres">
      <dgm:prSet presAssocID="{021C2D6A-4CE2-407E-9FAD-6FC83A4E06F7}" presName="textRect" presStyleLbl="revTx" presStyleIdx="7" presStyleCnt="8">
        <dgm:presLayoutVars>
          <dgm:chMax val="1"/>
          <dgm:chPref val="1"/>
        </dgm:presLayoutVars>
      </dgm:prSet>
      <dgm:spPr/>
    </dgm:pt>
  </dgm:ptLst>
  <dgm:cxnLst>
    <dgm:cxn modelId="{6440FF02-F858-4C0A-8141-D3D904DA59CC}" srcId="{6E379480-E236-4F20-AE38-DD2CF91A129B}" destId="{BAA584C2-FB47-4E83-A659-59A78DD5490A}" srcOrd="1" destOrd="0" parTransId="{B57E767C-9238-470E-A73F-6D2DF1246B59}" sibTransId="{7100FE9E-4B03-48D7-93C4-B2E401732661}"/>
    <dgm:cxn modelId="{81F96B0B-732A-4971-BFA8-8DFFB9303298}" type="presOf" srcId="{021C2D6A-4CE2-407E-9FAD-6FC83A4E06F7}" destId="{E217D38F-362C-4F04-A788-4E84B91B11C8}" srcOrd="0" destOrd="0" presId="urn:microsoft.com/office/officeart/2018/5/layout/IconLeafLabelList"/>
    <dgm:cxn modelId="{42E91A14-4D45-4CB6-BB18-45FE0CA0C368}" type="presOf" srcId="{9B5ED1C6-D3AF-4B88-B399-1E8B90B32C42}" destId="{1B89FA22-BC9F-4343-9A8D-074F06A2909B}" srcOrd="0" destOrd="0" presId="urn:microsoft.com/office/officeart/2018/5/layout/IconLeafLabelList"/>
    <dgm:cxn modelId="{8D6D141F-02E2-4D01-A0EC-E48B7AE127A0}" type="presOf" srcId="{BAA584C2-FB47-4E83-A659-59A78DD5490A}" destId="{34661FBD-658B-445E-8AA5-BAE4A2D24BE5}" srcOrd="0" destOrd="0" presId="urn:microsoft.com/office/officeart/2018/5/layout/IconLeafLabelList"/>
    <dgm:cxn modelId="{EE1BBE34-E9AC-4FB8-901F-03139636400C}" type="presOf" srcId="{4B5431EB-2687-429A-A9C9-325017FB53EA}" destId="{9D00F176-13E7-437D-9A45-CAB9E62C75D0}" srcOrd="0" destOrd="0" presId="urn:microsoft.com/office/officeart/2018/5/layout/IconLeafLabelList"/>
    <dgm:cxn modelId="{8BE6EF34-0E0B-4C31-A179-C061F2ECE12C}" type="presOf" srcId="{C7BD52A2-CA20-48DC-BC5A-A17BE60A9910}" destId="{F862AD11-9EB5-4B65-BB42-0D7DD4985928}" srcOrd="0" destOrd="0" presId="urn:microsoft.com/office/officeart/2018/5/layout/IconLeafLabelList"/>
    <dgm:cxn modelId="{EF60856B-C40F-42DC-8682-8FAB524BEE60}" srcId="{6E379480-E236-4F20-AE38-DD2CF91A129B}" destId="{B3C5E863-D9D8-4520-A0B7-4433BBAD3BF1}" srcOrd="2" destOrd="0" parTransId="{C006530C-3EF5-4DA5-8D08-0C439CBE9325}" sibTransId="{06E76DC4-0292-4D02-87C4-81DF8E8714A8}"/>
    <dgm:cxn modelId="{1F975651-5CCC-442E-9B5D-C59DCD08CD6B}" srcId="{6E379480-E236-4F20-AE38-DD2CF91A129B}" destId="{3AE02C6E-9278-4CEF-AEB0-CE9868ABF056}" srcOrd="5" destOrd="0" parTransId="{1CDB52E5-B3C6-4F04-BBDD-3817F624C4C4}" sibTransId="{E5F4ECE4-3A57-4ADA-BCB1-48059DB9D86B}"/>
    <dgm:cxn modelId="{8813E8AD-EC09-43FB-8EF5-C6FDD900C29C}" srcId="{6E379480-E236-4F20-AE38-DD2CF91A129B}" destId="{9B5ED1C6-D3AF-4B88-B399-1E8B90B32C42}" srcOrd="3" destOrd="0" parTransId="{F09F0706-4547-4DF5-82C9-D8E9E445D245}" sibTransId="{164FFCC7-FE2D-438F-9060-E79C1DCAE9B5}"/>
    <dgm:cxn modelId="{FEE630AF-485A-4CA5-9137-3F98B709D2D0}" type="presOf" srcId="{6E379480-E236-4F20-AE38-DD2CF91A129B}" destId="{C6F5D3A6-D9C1-47F5-B8B3-C66BC8B16C15}" srcOrd="0" destOrd="0" presId="urn:microsoft.com/office/officeart/2018/5/layout/IconLeafLabelList"/>
    <dgm:cxn modelId="{BF82DBB9-91F0-486B-9FAE-EF8045E8712B}" type="presOf" srcId="{3AE02C6E-9278-4CEF-AEB0-CE9868ABF056}" destId="{125382FD-68EE-4B50-8FB9-D13A51C185E0}" srcOrd="0" destOrd="0" presId="urn:microsoft.com/office/officeart/2018/5/layout/IconLeafLabelList"/>
    <dgm:cxn modelId="{5983A5C1-FF79-4F63-9482-F7E09BE9C511}" type="presOf" srcId="{B3C5E863-D9D8-4520-A0B7-4433BBAD3BF1}" destId="{5041FC2E-4076-4B26-8C2B-FFCC2292FE77}" srcOrd="0" destOrd="0" presId="urn:microsoft.com/office/officeart/2018/5/layout/IconLeafLabelList"/>
    <dgm:cxn modelId="{B6E5D0CF-C444-4F11-850E-E75EEE1952C4}" srcId="{6E379480-E236-4F20-AE38-DD2CF91A129B}" destId="{C7BD52A2-CA20-48DC-BC5A-A17BE60A9910}" srcOrd="0" destOrd="0" parTransId="{D08D343E-897D-441F-A7A3-35F2338D17E3}" sibTransId="{29104876-C469-4CAD-97C9-696812C4B83C}"/>
    <dgm:cxn modelId="{39A7B1D7-8A5E-4833-B4A2-94985C849FE6}" srcId="{6E379480-E236-4F20-AE38-DD2CF91A129B}" destId="{021C2D6A-4CE2-407E-9FAD-6FC83A4E06F7}" srcOrd="7" destOrd="0" parTransId="{9B4B83C5-CB49-4177-933D-82ABFD88DFFC}" sibTransId="{160279B5-C38B-49F9-96F8-CA9BBA36B509}"/>
    <dgm:cxn modelId="{9A0153DD-596C-4D2A-936F-CD06DB7FA01D}" srcId="{6E379480-E236-4F20-AE38-DD2CF91A129B}" destId="{4B5431EB-2687-429A-A9C9-325017FB53EA}" srcOrd="4" destOrd="0" parTransId="{398432DE-7A71-4CBE-9729-F60784F07438}" sibTransId="{7A41C1F0-EEA0-4005-BE85-A62EEB660668}"/>
    <dgm:cxn modelId="{8520CFDD-982A-42C5-8E02-CA22DB8A85B8}" type="presOf" srcId="{7E048BC0-9D5A-48A5-A790-FBBE17A8C7CF}" destId="{7648B55A-F9F3-4CE1-8E0B-C556D4116EFF}" srcOrd="0" destOrd="0" presId="urn:microsoft.com/office/officeart/2018/5/layout/IconLeafLabelList"/>
    <dgm:cxn modelId="{0E66EEFC-647D-4372-900E-9226C5B4926C}" srcId="{6E379480-E236-4F20-AE38-DD2CF91A129B}" destId="{7E048BC0-9D5A-48A5-A790-FBBE17A8C7CF}" srcOrd="6" destOrd="0" parTransId="{7A71ED9D-F6A9-47DB-83BF-603408050AD1}" sibTransId="{93503B61-74DB-4D27-915A-313D45306FD6}"/>
    <dgm:cxn modelId="{E08CDA4C-A096-44DF-83D8-ED3988880FD5}" type="presParOf" srcId="{C6F5D3A6-D9C1-47F5-B8B3-C66BC8B16C15}" destId="{B179C764-D91A-4E2E-85AD-9BE476C500BB}" srcOrd="0" destOrd="0" presId="urn:microsoft.com/office/officeart/2018/5/layout/IconLeafLabelList"/>
    <dgm:cxn modelId="{DDF6CC53-A8C5-481F-9DDF-03173558572E}" type="presParOf" srcId="{B179C764-D91A-4E2E-85AD-9BE476C500BB}" destId="{7522F3CC-B316-4E3E-9371-25FEF48DB7E9}" srcOrd="0" destOrd="0" presId="urn:microsoft.com/office/officeart/2018/5/layout/IconLeafLabelList"/>
    <dgm:cxn modelId="{B9FF52E1-BB5B-411C-961D-1AA70608C2D5}" type="presParOf" srcId="{B179C764-D91A-4E2E-85AD-9BE476C500BB}" destId="{DCED663B-E1AF-4557-B345-10024C6C8CBB}" srcOrd="1" destOrd="0" presId="urn:microsoft.com/office/officeart/2018/5/layout/IconLeafLabelList"/>
    <dgm:cxn modelId="{B31D1282-6EA0-412B-BAFF-294FA1454813}" type="presParOf" srcId="{B179C764-D91A-4E2E-85AD-9BE476C500BB}" destId="{A9D3A6F0-9A8B-4043-B0A6-335E7D2F0BA8}" srcOrd="2" destOrd="0" presId="urn:microsoft.com/office/officeart/2018/5/layout/IconLeafLabelList"/>
    <dgm:cxn modelId="{014F1BF5-C04D-457F-9C7E-6716A3C94AAD}" type="presParOf" srcId="{B179C764-D91A-4E2E-85AD-9BE476C500BB}" destId="{F862AD11-9EB5-4B65-BB42-0D7DD4985928}" srcOrd="3" destOrd="0" presId="urn:microsoft.com/office/officeart/2018/5/layout/IconLeafLabelList"/>
    <dgm:cxn modelId="{111A575F-F077-46E4-8FE2-5FDC2A141644}" type="presParOf" srcId="{C6F5D3A6-D9C1-47F5-B8B3-C66BC8B16C15}" destId="{90E63A3C-E7CC-48AE-9684-CC7E54264BA3}" srcOrd="1" destOrd="0" presId="urn:microsoft.com/office/officeart/2018/5/layout/IconLeafLabelList"/>
    <dgm:cxn modelId="{53CE17B1-990C-44D0-91A4-0BDF67DDB6EC}" type="presParOf" srcId="{C6F5D3A6-D9C1-47F5-B8B3-C66BC8B16C15}" destId="{8A726501-DE9D-41B9-A0DA-F88A625EA402}" srcOrd="2" destOrd="0" presId="urn:microsoft.com/office/officeart/2018/5/layout/IconLeafLabelList"/>
    <dgm:cxn modelId="{A476CEB3-C624-48ED-B436-DC76D7F51522}" type="presParOf" srcId="{8A726501-DE9D-41B9-A0DA-F88A625EA402}" destId="{2FEF43F5-BFDB-4D4C-8CFD-ACFB14C87837}" srcOrd="0" destOrd="0" presId="urn:microsoft.com/office/officeart/2018/5/layout/IconLeafLabelList"/>
    <dgm:cxn modelId="{CAA44C02-963D-4396-B834-4DD580F76471}" type="presParOf" srcId="{8A726501-DE9D-41B9-A0DA-F88A625EA402}" destId="{61292F9F-E1CB-4027-9C41-856AB444CB89}" srcOrd="1" destOrd="0" presId="urn:microsoft.com/office/officeart/2018/5/layout/IconLeafLabelList"/>
    <dgm:cxn modelId="{A3A1C5E5-90DD-46DA-BD17-5ADA12D52AA3}" type="presParOf" srcId="{8A726501-DE9D-41B9-A0DA-F88A625EA402}" destId="{4947202E-07AB-4037-BA68-112C0B50CFFC}" srcOrd="2" destOrd="0" presId="urn:microsoft.com/office/officeart/2018/5/layout/IconLeafLabelList"/>
    <dgm:cxn modelId="{6466C312-EBCB-4A44-9F02-44AD0C7DCDE2}" type="presParOf" srcId="{8A726501-DE9D-41B9-A0DA-F88A625EA402}" destId="{34661FBD-658B-445E-8AA5-BAE4A2D24BE5}" srcOrd="3" destOrd="0" presId="urn:microsoft.com/office/officeart/2018/5/layout/IconLeafLabelList"/>
    <dgm:cxn modelId="{C6CB9E7A-4D4B-4644-B89E-F1FFD4CC7B28}" type="presParOf" srcId="{C6F5D3A6-D9C1-47F5-B8B3-C66BC8B16C15}" destId="{E7B34945-64A0-46B8-9CBC-DAF2D7C16EAB}" srcOrd="3" destOrd="0" presId="urn:microsoft.com/office/officeart/2018/5/layout/IconLeafLabelList"/>
    <dgm:cxn modelId="{D679FB72-0F79-4BF1-9E0E-EF846B4FBA32}" type="presParOf" srcId="{C6F5D3A6-D9C1-47F5-B8B3-C66BC8B16C15}" destId="{26949AA9-010F-49FC-986C-C785A92C243A}" srcOrd="4" destOrd="0" presId="urn:microsoft.com/office/officeart/2018/5/layout/IconLeafLabelList"/>
    <dgm:cxn modelId="{C4969F42-4BFC-4671-82B8-75268B348414}" type="presParOf" srcId="{26949AA9-010F-49FC-986C-C785A92C243A}" destId="{374F7F2E-8DEF-451A-9838-EA279D803F25}" srcOrd="0" destOrd="0" presId="urn:microsoft.com/office/officeart/2018/5/layout/IconLeafLabelList"/>
    <dgm:cxn modelId="{35340D07-D56F-42FF-889D-B273D30FCC55}" type="presParOf" srcId="{26949AA9-010F-49FC-986C-C785A92C243A}" destId="{F2137D92-D1E3-4DB6-8F62-655EB1C40660}" srcOrd="1" destOrd="0" presId="urn:microsoft.com/office/officeart/2018/5/layout/IconLeafLabelList"/>
    <dgm:cxn modelId="{92C322DF-0B29-4583-A38F-1BC14E19677C}" type="presParOf" srcId="{26949AA9-010F-49FC-986C-C785A92C243A}" destId="{503C1FC6-CF4A-4E69-B566-308A8343C710}" srcOrd="2" destOrd="0" presId="urn:microsoft.com/office/officeart/2018/5/layout/IconLeafLabelList"/>
    <dgm:cxn modelId="{DE4E47AF-5F68-4A7C-9C7C-A8F004A0EEB1}" type="presParOf" srcId="{26949AA9-010F-49FC-986C-C785A92C243A}" destId="{5041FC2E-4076-4B26-8C2B-FFCC2292FE77}" srcOrd="3" destOrd="0" presId="urn:microsoft.com/office/officeart/2018/5/layout/IconLeafLabelList"/>
    <dgm:cxn modelId="{C27F3254-B739-4CE0-B5B8-75208F7409C5}" type="presParOf" srcId="{C6F5D3A6-D9C1-47F5-B8B3-C66BC8B16C15}" destId="{6BE1B804-E334-43A7-878D-E1AE2674D150}" srcOrd="5" destOrd="0" presId="urn:microsoft.com/office/officeart/2018/5/layout/IconLeafLabelList"/>
    <dgm:cxn modelId="{88C9289C-7552-43A1-A9FF-4DDA5171AD9A}" type="presParOf" srcId="{C6F5D3A6-D9C1-47F5-B8B3-C66BC8B16C15}" destId="{9979F047-29A6-4A45-9715-1B16672E18CC}" srcOrd="6" destOrd="0" presId="urn:microsoft.com/office/officeart/2018/5/layout/IconLeafLabelList"/>
    <dgm:cxn modelId="{58B09DCC-5D9E-48B9-972C-72F53DD934BD}" type="presParOf" srcId="{9979F047-29A6-4A45-9715-1B16672E18CC}" destId="{173EC4EB-C894-4588-A21D-997D13786CCC}" srcOrd="0" destOrd="0" presId="urn:microsoft.com/office/officeart/2018/5/layout/IconLeafLabelList"/>
    <dgm:cxn modelId="{46DA189A-65AE-4FE0-B792-45EF2A91D71B}" type="presParOf" srcId="{9979F047-29A6-4A45-9715-1B16672E18CC}" destId="{3BA03B5C-78AC-46FF-B618-DC9A3C9532FC}" srcOrd="1" destOrd="0" presId="urn:microsoft.com/office/officeart/2018/5/layout/IconLeafLabelList"/>
    <dgm:cxn modelId="{7927D281-9324-4951-B78F-EEDE7F6D628A}" type="presParOf" srcId="{9979F047-29A6-4A45-9715-1B16672E18CC}" destId="{DC370F22-641D-4256-836E-BF539FB1715C}" srcOrd="2" destOrd="0" presId="urn:microsoft.com/office/officeart/2018/5/layout/IconLeafLabelList"/>
    <dgm:cxn modelId="{99C24831-2AD1-4669-AD65-A013C2A02D1E}" type="presParOf" srcId="{9979F047-29A6-4A45-9715-1B16672E18CC}" destId="{1B89FA22-BC9F-4343-9A8D-074F06A2909B}" srcOrd="3" destOrd="0" presId="urn:microsoft.com/office/officeart/2018/5/layout/IconLeafLabelList"/>
    <dgm:cxn modelId="{AA7A6C3E-3358-4F72-8C43-2D63F2DAC61E}" type="presParOf" srcId="{C6F5D3A6-D9C1-47F5-B8B3-C66BC8B16C15}" destId="{80D627A1-5D2A-46E7-B6A6-CB00C40D68D5}" srcOrd="7" destOrd="0" presId="urn:microsoft.com/office/officeart/2018/5/layout/IconLeafLabelList"/>
    <dgm:cxn modelId="{D20DC982-7EC2-4CDE-BDB0-913CC6DADEC6}" type="presParOf" srcId="{C6F5D3A6-D9C1-47F5-B8B3-C66BC8B16C15}" destId="{AA88AEE2-65E7-40E6-92C4-AEE7F1D6ED5A}" srcOrd="8" destOrd="0" presId="urn:microsoft.com/office/officeart/2018/5/layout/IconLeafLabelList"/>
    <dgm:cxn modelId="{A8023A37-7FFE-48E8-B888-69A3AC8266D9}" type="presParOf" srcId="{AA88AEE2-65E7-40E6-92C4-AEE7F1D6ED5A}" destId="{2740C5AB-77F2-431C-B40B-65E5D858A8A9}" srcOrd="0" destOrd="0" presId="urn:microsoft.com/office/officeart/2018/5/layout/IconLeafLabelList"/>
    <dgm:cxn modelId="{E2CB86D0-D42E-4FC8-83F3-42C1A6E2611A}" type="presParOf" srcId="{AA88AEE2-65E7-40E6-92C4-AEE7F1D6ED5A}" destId="{886FC0CF-CD56-4941-AFE8-02A237455C22}" srcOrd="1" destOrd="0" presId="urn:microsoft.com/office/officeart/2018/5/layout/IconLeafLabelList"/>
    <dgm:cxn modelId="{C4191CD6-4116-4341-A1AB-210CB26C76F0}" type="presParOf" srcId="{AA88AEE2-65E7-40E6-92C4-AEE7F1D6ED5A}" destId="{96A9C7BA-8103-4960-B1EC-0C73EEBDD266}" srcOrd="2" destOrd="0" presId="urn:microsoft.com/office/officeart/2018/5/layout/IconLeafLabelList"/>
    <dgm:cxn modelId="{1F83DDD4-53E8-4A13-AEE3-62AB68441D19}" type="presParOf" srcId="{AA88AEE2-65E7-40E6-92C4-AEE7F1D6ED5A}" destId="{9D00F176-13E7-437D-9A45-CAB9E62C75D0}" srcOrd="3" destOrd="0" presId="urn:microsoft.com/office/officeart/2018/5/layout/IconLeafLabelList"/>
    <dgm:cxn modelId="{073F5359-F2FE-4386-82F2-FE10A25561F8}" type="presParOf" srcId="{C6F5D3A6-D9C1-47F5-B8B3-C66BC8B16C15}" destId="{37C5CA21-CC02-4960-BC73-BA91FB05F203}" srcOrd="9" destOrd="0" presId="urn:microsoft.com/office/officeart/2018/5/layout/IconLeafLabelList"/>
    <dgm:cxn modelId="{7A15E017-7093-4E91-9D9E-7922A6A3CD49}" type="presParOf" srcId="{C6F5D3A6-D9C1-47F5-B8B3-C66BC8B16C15}" destId="{5F30BC19-30C4-428F-B771-84EF8A61F9E4}" srcOrd="10" destOrd="0" presId="urn:microsoft.com/office/officeart/2018/5/layout/IconLeafLabelList"/>
    <dgm:cxn modelId="{3E1F5634-ED15-458E-9C66-03E4F175008F}" type="presParOf" srcId="{5F30BC19-30C4-428F-B771-84EF8A61F9E4}" destId="{8D8047E0-295B-4259-8174-5C5D17F9069F}" srcOrd="0" destOrd="0" presId="urn:microsoft.com/office/officeart/2018/5/layout/IconLeafLabelList"/>
    <dgm:cxn modelId="{FD725E91-3FC3-49CC-90AD-B12DD8DB324D}" type="presParOf" srcId="{5F30BC19-30C4-428F-B771-84EF8A61F9E4}" destId="{8916E46F-FDDB-4DB7-BA9B-984F6027EE04}" srcOrd="1" destOrd="0" presId="urn:microsoft.com/office/officeart/2018/5/layout/IconLeafLabelList"/>
    <dgm:cxn modelId="{3501B0CC-E1DE-4668-8249-A9A62A5AA396}" type="presParOf" srcId="{5F30BC19-30C4-428F-B771-84EF8A61F9E4}" destId="{99E8AB3F-551C-4431-869E-77E01EF70C63}" srcOrd="2" destOrd="0" presId="urn:microsoft.com/office/officeart/2018/5/layout/IconLeafLabelList"/>
    <dgm:cxn modelId="{A7BDBAD0-519F-4C86-994E-E3158E305C6A}" type="presParOf" srcId="{5F30BC19-30C4-428F-B771-84EF8A61F9E4}" destId="{125382FD-68EE-4B50-8FB9-D13A51C185E0}" srcOrd="3" destOrd="0" presId="urn:microsoft.com/office/officeart/2018/5/layout/IconLeafLabelList"/>
    <dgm:cxn modelId="{DEBF2EE1-FFB6-4E0E-8E60-F15D2809A56D}" type="presParOf" srcId="{C6F5D3A6-D9C1-47F5-B8B3-C66BC8B16C15}" destId="{301269BF-4369-4C74-A850-3D8F20FCBE41}" srcOrd="11" destOrd="0" presId="urn:microsoft.com/office/officeart/2018/5/layout/IconLeafLabelList"/>
    <dgm:cxn modelId="{4F4FEB78-9FDC-474C-88B0-9CCAF95A0AA8}" type="presParOf" srcId="{C6F5D3A6-D9C1-47F5-B8B3-C66BC8B16C15}" destId="{781A18FA-767B-4BBB-B110-CA8A5FE85D6C}" srcOrd="12" destOrd="0" presId="urn:microsoft.com/office/officeart/2018/5/layout/IconLeafLabelList"/>
    <dgm:cxn modelId="{3A75E679-4ECD-4272-B4F9-BA3D32C07D5E}" type="presParOf" srcId="{781A18FA-767B-4BBB-B110-CA8A5FE85D6C}" destId="{AE5438B7-1CE1-46EA-8AFE-287E8A6DAB62}" srcOrd="0" destOrd="0" presId="urn:microsoft.com/office/officeart/2018/5/layout/IconLeafLabelList"/>
    <dgm:cxn modelId="{A7EB090C-4E3D-445D-BED7-C03211DED761}" type="presParOf" srcId="{781A18FA-767B-4BBB-B110-CA8A5FE85D6C}" destId="{F34DFBE7-BF6E-457A-B097-45AB5EC87E1A}" srcOrd="1" destOrd="0" presId="urn:microsoft.com/office/officeart/2018/5/layout/IconLeafLabelList"/>
    <dgm:cxn modelId="{BEAA6A6A-59F7-4B12-81C3-49494A268164}" type="presParOf" srcId="{781A18FA-767B-4BBB-B110-CA8A5FE85D6C}" destId="{345C9EF0-AFC2-4C92-8949-CCF671B0E416}" srcOrd="2" destOrd="0" presId="urn:microsoft.com/office/officeart/2018/5/layout/IconLeafLabelList"/>
    <dgm:cxn modelId="{5E2CFA3C-4B92-4A92-AEA7-AEC548832F29}" type="presParOf" srcId="{781A18FA-767B-4BBB-B110-CA8A5FE85D6C}" destId="{7648B55A-F9F3-4CE1-8E0B-C556D4116EFF}" srcOrd="3" destOrd="0" presId="urn:microsoft.com/office/officeart/2018/5/layout/IconLeafLabelList"/>
    <dgm:cxn modelId="{885FB3C6-74EF-4244-A9B6-365812B33376}" type="presParOf" srcId="{C6F5D3A6-D9C1-47F5-B8B3-C66BC8B16C15}" destId="{7058E53A-9ED6-4432-91DA-F4E7D4EA9075}" srcOrd="13" destOrd="0" presId="urn:microsoft.com/office/officeart/2018/5/layout/IconLeafLabelList"/>
    <dgm:cxn modelId="{3A9A34E7-48C2-4211-B438-761E80BCD774}" type="presParOf" srcId="{C6F5D3A6-D9C1-47F5-B8B3-C66BC8B16C15}" destId="{9330BCC5-4B0C-4CB7-8C65-AA715E047F45}" srcOrd="14" destOrd="0" presId="urn:microsoft.com/office/officeart/2018/5/layout/IconLeafLabelList"/>
    <dgm:cxn modelId="{30CC1062-7BA6-47D6-A79B-5D561EBFB469}" type="presParOf" srcId="{9330BCC5-4B0C-4CB7-8C65-AA715E047F45}" destId="{E8535C47-E378-4D9B-AB6C-EE832F5C0F0B}" srcOrd="0" destOrd="0" presId="urn:microsoft.com/office/officeart/2018/5/layout/IconLeafLabelList"/>
    <dgm:cxn modelId="{C2BE0FBA-9BDF-4E87-A32C-82CF0250FF3E}" type="presParOf" srcId="{9330BCC5-4B0C-4CB7-8C65-AA715E047F45}" destId="{BD48E53A-4BC0-49E8-B9E0-0A666897DCF2}" srcOrd="1" destOrd="0" presId="urn:microsoft.com/office/officeart/2018/5/layout/IconLeafLabelList"/>
    <dgm:cxn modelId="{4D8BB4B5-A8E8-41C1-883A-C258ABDD67EC}" type="presParOf" srcId="{9330BCC5-4B0C-4CB7-8C65-AA715E047F45}" destId="{2DE6CB12-0D11-42FB-82C3-2FF22F8E6EE1}" srcOrd="2" destOrd="0" presId="urn:microsoft.com/office/officeart/2018/5/layout/IconLeafLabelList"/>
    <dgm:cxn modelId="{0341F602-3DA0-41F6-BFBB-73EEE638BA43}" type="presParOf" srcId="{9330BCC5-4B0C-4CB7-8C65-AA715E047F45}" destId="{E217D38F-362C-4F04-A788-4E84B91B11C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B18D80-73D8-475E-9071-D2E7D84679D8}"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A8BFEEB-EB31-4E9B-9222-1D0E35F660B3}">
      <dgm:prSet/>
      <dgm:spPr/>
      <dgm:t>
        <a:bodyPr/>
        <a:lstStyle/>
        <a:p>
          <a:r>
            <a:rPr lang="en-GB"/>
            <a:t>Video</a:t>
          </a:r>
          <a:endParaRPr lang="en-US"/>
        </a:p>
      </dgm:t>
    </dgm:pt>
    <dgm:pt modelId="{4C06F22C-73FF-4942-B33F-F956199C8AA9}" type="parTrans" cxnId="{BAA01B33-A896-4C91-96CF-8E188B0A3D07}">
      <dgm:prSet/>
      <dgm:spPr/>
      <dgm:t>
        <a:bodyPr/>
        <a:lstStyle/>
        <a:p>
          <a:endParaRPr lang="en-US"/>
        </a:p>
      </dgm:t>
    </dgm:pt>
    <dgm:pt modelId="{66323AA8-6671-40CC-9C41-054FBC420636}" type="sibTrans" cxnId="{BAA01B33-A896-4C91-96CF-8E188B0A3D07}">
      <dgm:prSet/>
      <dgm:spPr/>
      <dgm:t>
        <a:bodyPr/>
        <a:lstStyle/>
        <a:p>
          <a:endParaRPr lang="en-US"/>
        </a:p>
      </dgm:t>
    </dgm:pt>
    <dgm:pt modelId="{F5BC74DB-5CC6-4DEA-A79E-DBAEF338765E}">
      <dgm:prSet/>
      <dgm:spPr/>
      <dgm:t>
        <a:bodyPr/>
        <a:lstStyle/>
        <a:p>
          <a:r>
            <a:rPr lang="en-GB">
              <a:hlinkClick xmlns:r="http://schemas.openxmlformats.org/officeDocument/2006/relationships" r:id="rId1"/>
            </a:rPr>
            <a:t>https://www.my5.tv/inside-asda-bigger-better-cheaper/season-1/inside-asda-bigger-better-cheaper</a:t>
          </a:r>
          <a:endParaRPr lang="en-US"/>
        </a:p>
      </dgm:t>
    </dgm:pt>
    <dgm:pt modelId="{BC537541-4853-491A-96C7-1877BAC3321B}" type="parTrans" cxnId="{3A8ADD88-3C89-4C43-A0BA-74D92388FD44}">
      <dgm:prSet/>
      <dgm:spPr/>
      <dgm:t>
        <a:bodyPr/>
        <a:lstStyle/>
        <a:p>
          <a:endParaRPr lang="en-US"/>
        </a:p>
      </dgm:t>
    </dgm:pt>
    <dgm:pt modelId="{2788AF9A-4EE6-44B3-A65B-E13C74F0B2DF}" type="sibTrans" cxnId="{3A8ADD88-3C89-4C43-A0BA-74D92388FD44}">
      <dgm:prSet/>
      <dgm:spPr/>
      <dgm:t>
        <a:bodyPr/>
        <a:lstStyle/>
        <a:p>
          <a:endParaRPr lang="en-US"/>
        </a:p>
      </dgm:t>
    </dgm:pt>
    <dgm:pt modelId="{930820B4-CB8D-474F-B38C-E463BD57D101}" type="pres">
      <dgm:prSet presAssocID="{F7B18D80-73D8-475E-9071-D2E7D84679D8}" presName="root" presStyleCnt="0">
        <dgm:presLayoutVars>
          <dgm:dir/>
          <dgm:resizeHandles val="exact"/>
        </dgm:presLayoutVars>
      </dgm:prSet>
      <dgm:spPr/>
    </dgm:pt>
    <dgm:pt modelId="{4BC8E1D1-9E0D-4436-82D7-C038E3D5FD7A}" type="pres">
      <dgm:prSet presAssocID="{7A8BFEEB-EB31-4E9B-9222-1D0E35F660B3}" presName="compNode" presStyleCnt="0"/>
      <dgm:spPr/>
    </dgm:pt>
    <dgm:pt modelId="{EC342343-3597-42BA-8F36-443A51E9D16F}" type="pres">
      <dgm:prSet presAssocID="{7A8BFEEB-EB31-4E9B-9222-1D0E35F660B3}"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Video camera"/>
        </a:ext>
      </dgm:extLst>
    </dgm:pt>
    <dgm:pt modelId="{626657D1-B556-48D5-883A-8CACEE41CF34}" type="pres">
      <dgm:prSet presAssocID="{7A8BFEEB-EB31-4E9B-9222-1D0E35F660B3}" presName="spaceRect" presStyleCnt="0"/>
      <dgm:spPr/>
    </dgm:pt>
    <dgm:pt modelId="{106AE68F-9CEC-4A19-AF2D-D2C56BC2FAA7}" type="pres">
      <dgm:prSet presAssocID="{7A8BFEEB-EB31-4E9B-9222-1D0E35F660B3}" presName="textRect" presStyleLbl="revTx" presStyleIdx="0" presStyleCnt="2">
        <dgm:presLayoutVars>
          <dgm:chMax val="1"/>
          <dgm:chPref val="1"/>
        </dgm:presLayoutVars>
      </dgm:prSet>
      <dgm:spPr/>
    </dgm:pt>
    <dgm:pt modelId="{6F87CC2E-8398-4712-B9B1-CF68354363D1}" type="pres">
      <dgm:prSet presAssocID="{66323AA8-6671-40CC-9C41-054FBC420636}" presName="sibTrans" presStyleCnt="0"/>
      <dgm:spPr/>
    </dgm:pt>
    <dgm:pt modelId="{6BC6EE68-1D19-40D8-A47B-6DF879230BA4}" type="pres">
      <dgm:prSet presAssocID="{F5BC74DB-5CC6-4DEA-A79E-DBAEF338765E}" presName="compNode" presStyleCnt="0"/>
      <dgm:spPr/>
    </dgm:pt>
    <dgm:pt modelId="{78EA3FED-09DA-4E66-8D77-5A46233C2C68}" type="pres">
      <dgm:prSet presAssocID="{F5BC74DB-5CC6-4DEA-A79E-DBAEF338765E}"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Earth Globe Americas"/>
        </a:ext>
      </dgm:extLst>
    </dgm:pt>
    <dgm:pt modelId="{46F8604C-8812-41DF-A339-08D3F01DF51E}" type="pres">
      <dgm:prSet presAssocID="{F5BC74DB-5CC6-4DEA-A79E-DBAEF338765E}" presName="spaceRect" presStyleCnt="0"/>
      <dgm:spPr/>
    </dgm:pt>
    <dgm:pt modelId="{DA33D118-247A-41F6-BCDA-D23F06051A8C}" type="pres">
      <dgm:prSet presAssocID="{F5BC74DB-5CC6-4DEA-A79E-DBAEF338765E}" presName="textRect" presStyleLbl="revTx" presStyleIdx="1" presStyleCnt="2">
        <dgm:presLayoutVars>
          <dgm:chMax val="1"/>
          <dgm:chPref val="1"/>
        </dgm:presLayoutVars>
      </dgm:prSet>
      <dgm:spPr/>
    </dgm:pt>
  </dgm:ptLst>
  <dgm:cxnLst>
    <dgm:cxn modelId="{BAA01B33-A896-4C91-96CF-8E188B0A3D07}" srcId="{F7B18D80-73D8-475E-9071-D2E7D84679D8}" destId="{7A8BFEEB-EB31-4E9B-9222-1D0E35F660B3}" srcOrd="0" destOrd="0" parTransId="{4C06F22C-73FF-4942-B33F-F956199C8AA9}" sibTransId="{66323AA8-6671-40CC-9C41-054FBC420636}"/>
    <dgm:cxn modelId="{07D80456-ECE4-4D37-BD40-5AEED7C9B611}" type="presOf" srcId="{7A8BFEEB-EB31-4E9B-9222-1D0E35F660B3}" destId="{106AE68F-9CEC-4A19-AF2D-D2C56BC2FAA7}" srcOrd="0" destOrd="0" presId="urn:microsoft.com/office/officeart/2018/2/layout/IconLabelList"/>
    <dgm:cxn modelId="{C18C5D7C-3B33-4825-B3B1-4042640D1F12}" type="presOf" srcId="{F7B18D80-73D8-475E-9071-D2E7D84679D8}" destId="{930820B4-CB8D-474F-B38C-E463BD57D101}" srcOrd="0" destOrd="0" presId="urn:microsoft.com/office/officeart/2018/2/layout/IconLabelList"/>
    <dgm:cxn modelId="{3A8ADD88-3C89-4C43-A0BA-74D92388FD44}" srcId="{F7B18D80-73D8-475E-9071-D2E7D84679D8}" destId="{F5BC74DB-5CC6-4DEA-A79E-DBAEF338765E}" srcOrd="1" destOrd="0" parTransId="{BC537541-4853-491A-96C7-1877BAC3321B}" sibTransId="{2788AF9A-4EE6-44B3-A65B-E13C74F0B2DF}"/>
    <dgm:cxn modelId="{58C7C6E1-5366-4A7D-BB16-C04EDF000DDC}" type="presOf" srcId="{F5BC74DB-5CC6-4DEA-A79E-DBAEF338765E}" destId="{DA33D118-247A-41F6-BCDA-D23F06051A8C}" srcOrd="0" destOrd="0" presId="urn:microsoft.com/office/officeart/2018/2/layout/IconLabelList"/>
    <dgm:cxn modelId="{0FB5017E-B26A-43E2-99C3-8D297FDF43EF}" type="presParOf" srcId="{930820B4-CB8D-474F-B38C-E463BD57D101}" destId="{4BC8E1D1-9E0D-4436-82D7-C038E3D5FD7A}" srcOrd="0" destOrd="0" presId="urn:microsoft.com/office/officeart/2018/2/layout/IconLabelList"/>
    <dgm:cxn modelId="{D8D0D161-0EB6-47B8-BD14-CE37D2EF2C26}" type="presParOf" srcId="{4BC8E1D1-9E0D-4436-82D7-C038E3D5FD7A}" destId="{EC342343-3597-42BA-8F36-443A51E9D16F}" srcOrd="0" destOrd="0" presId="urn:microsoft.com/office/officeart/2018/2/layout/IconLabelList"/>
    <dgm:cxn modelId="{4A5377A3-9A83-4BE3-94FB-F6F00B8D05BA}" type="presParOf" srcId="{4BC8E1D1-9E0D-4436-82D7-C038E3D5FD7A}" destId="{626657D1-B556-48D5-883A-8CACEE41CF34}" srcOrd="1" destOrd="0" presId="urn:microsoft.com/office/officeart/2018/2/layout/IconLabelList"/>
    <dgm:cxn modelId="{71BE9589-5A20-4956-9789-BED857853297}" type="presParOf" srcId="{4BC8E1D1-9E0D-4436-82D7-C038E3D5FD7A}" destId="{106AE68F-9CEC-4A19-AF2D-D2C56BC2FAA7}" srcOrd="2" destOrd="0" presId="urn:microsoft.com/office/officeart/2018/2/layout/IconLabelList"/>
    <dgm:cxn modelId="{0E8AF307-4787-4E0F-8400-23644A2400EE}" type="presParOf" srcId="{930820B4-CB8D-474F-B38C-E463BD57D101}" destId="{6F87CC2E-8398-4712-B9B1-CF68354363D1}" srcOrd="1" destOrd="0" presId="urn:microsoft.com/office/officeart/2018/2/layout/IconLabelList"/>
    <dgm:cxn modelId="{4B482DBC-F977-404B-A9D5-9B7508D6CB4C}" type="presParOf" srcId="{930820B4-CB8D-474F-B38C-E463BD57D101}" destId="{6BC6EE68-1D19-40D8-A47B-6DF879230BA4}" srcOrd="2" destOrd="0" presId="urn:microsoft.com/office/officeart/2018/2/layout/IconLabelList"/>
    <dgm:cxn modelId="{7E4C1D4B-F423-4A3E-B2D6-1EDD627DFC7B}" type="presParOf" srcId="{6BC6EE68-1D19-40D8-A47B-6DF879230BA4}" destId="{78EA3FED-09DA-4E66-8D77-5A46233C2C68}" srcOrd="0" destOrd="0" presId="urn:microsoft.com/office/officeart/2018/2/layout/IconLabelList"/>
    <dgm:cxn modelId="{7A3D7F62-0E56-4146-A45B-672C9A14BE4B}" type="presParOf" srcId="{6BC6EE68-1D19-40D8-A47B-6DF879230BA4}" destId="{46F8604C-8812-41DF-A339-08D3F01DF51E}" srcOrd="1" destOrd="0" presId="urn:microsoft.com/office/officeart/2018/2/layout/IconLabelList"/>
    <dgm:cxn modelId="{41A37712-2E45-46E4-ADBB-BA0543B3A170}" type="presParOf" srcId="{6BC6EE68-1D19-40D8-A47B-6DF879230BA4}" destId="{DA33D118-247A-41F6-BCDA-D23F06051A8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D89F0-0AC3-4A75-BF3C-8C33052E4B40}">
      <dsp:nvSpPr>
        <dsp:cNvPr id="0" name=""/>
        <dsp:cNvSpPr/>
      </dsp:nvSpPr>
      <dsp:spPr>
        <a:xfrm>
          <a:off x="438140" y="447247"/>
          <a:ext cx="1303875" cy="1303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D8015E-88F1-4F89-878A-591B55C12B7B}">
      <dsp:nvSpPr>
        <dsp:cNvPr id="0" name=""/>
        <dsp:cNvSpPr/>
      </dsp:nvSpPr>
      <dsp:spPr>
        <a:xfrm>
          <a:off x="716015" y="725122"/>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B4B801-AF4A-44FC-A4E0-82CD66948755}">
      <dsp:nvSpPr>
        <dsp:cNvPr id="0" name=""/>
        <dsp:cNvSpPr/>
      </dsp:nvSpPr>
      <dsp:spPr>
        <a:xfrm>
          <a:off x="21327" y="2157247"/>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Resistance to change is an inbuilt mechanism</a:t>
          </a:r>
        </a:p>
      </dsp:txBody>
      <dsp:txXfrm>
        <a:off x="21327" y="2157247"/>
        <a:ext cx="2137500" cy="720000"/>
      </dsp:txXfrm>
    </dsp:sp>
    <dsp:sp modelId="{8A28C57C-1760-4413-85A7-399A32A0E875}">
      <dsp:nvSpPr>
        <dsp:cNvPr id="0" name=""/>
        <dsp:cNvSpPr/>
      </dsp:nvSpPr>
      <dsp:spPr>
        <a:xfrm>
          <a:off x="2949702" y="447247"/>
          <a:ext cx="1303875" cy="1303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B1B15-3980-48C0-8A00-2B478F5C784C}">
      <dsp:nvSpPr>
        <dsp:cNvPr id="0" name=""/>
        <dsp:cNvSpPr/>
      </dsp:nvSpPr>
      <dsp:spPr>
        <a:xfrm>
          <a:off x="3227577" y="725122"/>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4AC7FE-71B0-40F7-ADC8-C040B6552824}">
      <dsp:nvSpPr>
        <dsp:cNvPr id="0" name=""/>
        <dsp:cNvSpPr/>
      </dsp:nvSpPr>
      <dsp:spPr>
        <a:xfrm>
          <a:off x="2532890" y="2157247"/>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Organisations and their members resist change</a:t>
          </a:r>
        </a:p>
      </dsp:txBody>
      <dsp:txXfrm>
        <a:off x="2532890" y="2157247"/>
        <a:ext cx="2137500" cy="720000"/>
      </dsp:txXfrm>
    </dsp:sp>
    <dsp:sp modelId="{9025F1C9-44F8-4219-86B2-CEBFE37DCF69}">
      <dsp:nvSpPr>
        <dsp:cNvPr id="0" name=""/>
        <dsp:cNvSpPr/>
      </dsp:nvSpPr>
      <dsp:spPr>
        <a:xfrm>
          <a:off x="5461265" y="447247"/>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AC66E-26CA-4004-ABD7-21CDE1D4D166}">
      <dsp:nvSpPr>
        <dsp:cNvPr id="0" name=""/>
        <dsp:cNvSpPr/>
      </dsp:nvSpPr>
      <dsp:spPr>
        <a:xfrm>
          <a:off x="5739140" y="725122"/>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022DB6-4BAC-4E01-BA4C-0D44B3ED5C36}">
      <dsp:nvSpPr>
        <dsp:cNvPr id="0" name=""/>
        <dsp:cNvSpPr/>
      </dsp:nvSpPr>
      <dsp:spPr>
        <a:xfrm>
          <a:off x="5044452" y="2157247"/>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Resistance can be positive and negative</a:t>
          </a:r>
        </a:p>
      </dsp:txBody>
      <dsp:txXfrm>
        <a:off x="5044452" y="2157247"/>
        <a:ext cx="2137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C5E59-C358-4CE1-B9AB-519C06235CDE}">
      <dsp:nvSpPr>
        <dsp:cNvPr id="0" name=""/>
        <dsp:cNvSpPr/>
      </dsp:nvSpPr>
      <dsp:spPr>
        <a:xfrm>
          <a:off x="146" y="666381"/>
          <a:ext cx="1159101" cy="11591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FC7502-C0ED-4654-8CBA-7AF975713BF3}">
      <dsp:nvSpPr>
        <dsp:cNvPr id="0" name=""/>
        <dsp:cNvSpPr/>
      </dsp:nvSpPr>
      <dsp:spPr>
        <a:xfrm>
          <a:off x="146" y="1928272"/>
          <a:ext cx="3311718" cy="745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b="1" kern="1200"/>
            <a:t>Planned Change</a:t>
          </a:r>
          <a:r>
            <a:rPr lang="en-GB" sz="1400" kern="1200"/>
            <a:t> - </a:t>
          </a:r>
          <a:r>
            <a:rPr lang="en-US" sz="1400" kern="1200"/>
            <a:t>Lewin (1958)  Movement from one </a:t>
          </a:r>
          <a:r>
            <a:rPr lang="en-US" sz="1400" b="1" kern="1200"/>
            <a:t>fixed state</a:t>
          </a:r>
          <a:r>
            <a:rPr lang="en-US" sz="1400" kern="1200"/>
            <a:t> (equilibrium) to another - Series of </a:t>
          </a:r>
          <a:r>
            <a:rPr lang="en-US" sz="1400" b="1" kern="1200"/>
            <a:t>planned</a:t>
          </a:r>
          <a:r>
            <a:rPr lang="en-US" sz="1400" kern="1200"/>
            <a:t> steps </a:t>
          </a:r>
        </a:p>
      </dsp:txBody>
      <dsp:txXfrm>
        <a:off x="146" y="1928272"/>
        <a:ext cx="3311718" cy="745136"/>
      </dsp:txXfrm>
    </dsp:sp>
    <dsp:sp modelId="{AE807B1D-2AA5-4EBC-938F-A3F24B6B33C9}">
      <dsp:nvSpPr>
        <dsp:cNvPr id="0" name=""/>
        <dsp:cNvSpPr/>
      </dsp:nvSpPr>
      <dsp:spPr>
        <a:xfrm>
          <a:off x="146" y="2721218"/>
          <a:ext cx="3311718" cy="335626"/>
        </a:xfrm>
        <a:prstGeom prst="rect">
          <a:avLst/>
        </a:prstGeom>
        <a:noFill/>
        <a:ln>
          <a:noFill/>
        </a:ln>
        <a:effectLst/>
      </dsp:spPr>
      <dsp:style>
        <a:lnRef idx="0">
          <a:scrgbClr r="0" g="0" b="0"/>
        </a:lnRef>
        <a:fillRef idx="0">
          <a:scrgbClr r="0" g="0" b="0"/>
        </a:fillRef>
        <a:effectRef idx="0">
          <a:scrgbClr r="0" g="0" b="0"/>
        </a:effectRef>
        <a:fontRef idx="minor"/>
      </dsp:style>
    </dsp:sp>
    <dsp:sp modelId="{D122F6B1-0C2A-4593-9488-6CA0CA892300}">
      <dsp:nvSpPr>
        <dsp:cNvPr id="0" name=""/>
        <dsp:cNvSpPr/>
      </dsp:nvSpPr>
      <dsp:spPr>
        <a:xfrm>
          <a:off x="3891415" y="666381"/>
          <a:ext cx="1159101" cy="11591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63FBE-2263-4B18-BDC0-61F0FDF82555}">
      <dsp:nvSpPr>
        <dsp:cNvPr id="0" name=""/>
        <dsp:cNvSpPr/>
      </dsp:nvSpPr>
      <dsp:spPr>
        <a:xfrm>
          <a:off x="3891415" y="1928272"/>
          <a:ext cx="3311718" cy="745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b="1" kern="1200"/>
            <a:t>Kotter’s 8 stage model – Kotter (1995)</a:t>
          </a:r>
          <a:endParaRPr lang="en-US" sz="1400" kern="1200"/>
        </a:p>
      </dsp:txBody>
      <dsp:txXfrm>
        <a:off x="3891415" y="1928272"/>
        <a:ext cx="3311718" cy="745136"/>
      </dsp:txXfrm>
    </dsp:sp>
    <dsp:sp modelId="{09A1D473-377A-4CEA-8EB9-CE740DCE5475}">
      <dsp:nvSpPr>
        <dsp:cNvPr id="0" name=""/>
        <dsp:cNvSpPr/>
      </dsp:nvSpPr>
      <dsp:spPr>
        <a:xfrm>
          <a:off x="3891415" y="2721218"/>
          <a:ext cx="3311718" cy="335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Eight sequential steps to overcome typical problems that arise when introducing change</a:t>
          </a:r>
          <a:endParaRPr lang="en-US" sz="1100" kern="1200"/>
        </a:p>
      </dsp:txBody>
      <dsp:txXfrm>
        <a:off x="3891415" y="2721218"/>
        <a:ext cx="3311718" cy="335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2F3CC-B316-4E3E-9371-25FEF48DB7E9}">
      <dsp:nvSpPr>
        <dsp:cNvPr id="0" name=""/>
        <dsp:cNvSpPr/>
      </dsp:nvSpPr>
      <dsp:spPr>
        <a:xfrm>
          <a:off x="697852" y="661"/>
          <a:ext cx="856740" cy="85674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D663B-E1AF-4557-B345-10024C6C8CBB}">
      <dsp:nvSpPr>
        <dsp:cNvPr id="0" name=""/>
        <dsp:cNvSpPr/>
      </dsp:nvSpPr>
      <dsp:spPr>
        <a:xfrm>
          <a:off x="880436" y="183245"/>
          <a:ext cx="491572" cy="4915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62AD11-9EB5-4B65-BB42-0D7DD4985928}">
      <dsp:nvSpPr>
        <dsp:cNvPr id="0" name=""/>
        <dsp:cNvSpPr/>
      </dsp:nvSpPr>
      <dsp:spPr>
        <a:xfrm>
          <a:off x="423976" y="1124255"/>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Establish a sense of urgency – creating a compelling reason for change</a:t>
          </a:r>
          <a:endParaRPr lang="en-US" sz="1100" kern="1200"/>
        </a:p>
      </dsp:txBody>
      <dsp:txXfrm>
        <a:off x="423976" y="1124255"/>
        <a:ext cx="1404492" cy="561796"/>
      </dsp:txXfrm>
    </dsp:sp>
    <dsp:sp modelId="{2FEF43F5-BFDB-4D4C-8CFD-ACFB14C87837}">
      <dsp:nvSpPr>
        <dsp:cNvPr id="0" name=""/>
        <dsp:cNvSpPr/>
      </dsp:nvSpPr>
      <dsp:spPr>
        <a:xfrm>
          <a:off x="2348131" y="661"/>
          <a:ext cx="856740" cy="85674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92F9F-E1CB-4027-9C41-856AB444CB89}">
      <dsp:nvSpPr>
        <dsp:cNvPr id="0" name=""/>
        <dsp:cNvSpPr/>
      </dsp:nvSpPr>
      <dsp:spPr>
        <a:xfrm>
          <a:off x="2530715" y="183245"/>
          <a:ext cx="491572" cy="4915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661FBD-658B-445E-8AA5-BAE4A2D24BE5}">
      <dsp:nvSpPr>
        <dsp:cNvPr id="0" name=""/>
        <dsp:cNvSpPr/>
      </dsp:nvSpPr>
      <dsp:spPr>
        <a:xfrm>
          <a:off x="2074255" y="1124255"/>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Form a coalition to lead the change</a:t>
          </a:r>
          <a:endParaRPr lang="en-US" sz="1100" kern="1200"/>
        </a:p>
      </dsp:txBody>
      <dsp:txXfrm>
        <a:off x="2074255" y="1124255"/>
        <a:ext cx="1404492" cy="561796"/>
      </dsp:txXfrm>
    </dsp:sp>
    <dsp:sp modelId="{374F7F2E-8DEF-451A-9838-EA279D803F25}">
      <dsp:nvSpPr>
        <dsp:cNvPr id="0" name=""/>
        <dsp:cNvSpPr/>
      </dsp:nvSpPr>
      <dsp:spPr>
        <a:xfrm>
          <a:off x="3998409" y="661"/>
          <a:ext cx="856740" cy="85674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137D92-D1E3-4DB6-8F62-655EB1C40660}">
      <dsp:nvSpPr>
        <dsp:cNvPr id="0" name=""/>
        <dsp:cNvSpPr/>
      </dsp:nvSpPr>
      <dsp:spPr>
        <a:xfrm>
          <a:off x="4180993" y="183245"/>
          <a:ext cx="491572" cy="4915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41FC2E-4076-4B26-8C2B-FFCC2292FE77}">
      <dsp:nvSpPr>
        <dsp:cNvPr id="0" name=""/>
        <dsp:cNvSpPr/>
      </dsp:nvSpPr>
      <dsp:spPr>
        <a:xfrm>
          <a:off x="3724533" y="1124255"/>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Create a new vision</a:t>
          </a:r>
          <a:endParaRPr lang="en-US" sz="1100" kern="1200"/>
        </a:p>
      </dsp:txBody>
      <dsp:txXfrm>
        <a:off x="3724533" y="1124255"/>
        <a:ext cx="1404492" cy="561796"/>
      </dsp:txXfrm>
    </dsp:sp>
    <dsp:sp modelId="{173EC4EB-C894-4588-A21D-997D13786CCC}">
      <dsp:nvSpPr>
        <dsp:cNvPr id="0" name=""/>
        <dsp:cNvSpPr/>
      </dsp:nvSpPr>
      <dsp:spPr>
        <a:xfrm>
          <a:off x="5648687" y="661"/>
          <a:ext cx="856740" cy="85674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03B5C-78AC-46FF-B618-DC9A3C9532FC}">
      <dsp:nvSpPr>
        <dsp:cNvPr id="0" name=""/>
        <dsp:cNvSpPr/>
      </dsp:nvSpPr>
      <dsp:spPr>
        <a:xfrm>
          <a:off x="5831271" y="183245"/>
          <a:ext cx="491572" cy="4915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89FA22-BC9F-4343-9A8D-074F06A2909B}">
      <dsp:nvSpPr>
        <dsp:cNvPr id="0" name=""/>
        <dsp:cNvSpPr/>
      </dsp:nvSpPr>
      <dsp:spPr>
        <a:xfrm>
          <a:off x="5374811" y="1124255"/>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Communicate the vision</a:t>
          </a:r>
          <a:endParaRPr lang="en-US" sz="1100" kern="1200"/>
        </a:p>
      </dsp:txBody>
      <dsp:txXfrm>
        <a:off x="5374811" y="1124255"/>
        <a:ext cx="1404492" cy="561796"/>
      </dsp:txXfrm>
    </dsp:sp>
    <dsp:sp modelId="{2740C5AB-77F2-431C-B40B-65E5D858A8A9}">
      <dsp:nvSpPr>
        <dsp:cNvPr id="0" name=""/>
        <dsp:cNvSpPr/>
      </dsp:nvSpPr>
      <dsp:spPr>
        <a:xfrm>
          <a:off x="697852" y="2037175"/>
          <a:ext cx="856740" cy="85674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6FC0CF-CD56-4941-AFE8-02A237455C22}">
      <dsp:nvSpPr>
        <dsp:cNvPr id="0" name=""/>
        <dsp:cNvSpPr/>
      </dsp:nvSpPr>
      <dsp:spPr>
        <a:xfrm>
          <a:off x="880436" y="2219759"/>
          <a:ext cx="491572" cy="4915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00F176-13E7-437D-9A45-CAB9E62C75D0}">
      <dsp:nvSpPr>
        <dsp:cNvPr id="0" name=""/>
        <dsp:cNvSpPr/>
      </dsp:nvSpPr>
      <dsp:spPr>
        <a:xfrm>
          <a:off x="423976" y="3160768"/>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Empower others to act</a:t>
          </a:r>
          <a:endParaRPr lang="en-US" sz="1100" kern="1200"/>
        </a:p>
      </dsp:txBody>
      <dsp:txXfrm>
        <a:off x="423976" y="3160768"/>
        <a:ext cx="1404492" cy="561796"/>
      </dsp:txXfrm>
    </dsp:sp>
    <dsp:sp modelId="{8D8047E0-295B-4259-8174-5C5D17F9069F}">
      <dsp:nvSpPr>
        <dsp:cNvPr id="0" name=""/>
        <dsp:cNvSpPr/>
      </dsp:nvSpPr>
      <dsp:spPr>
        <a:xfrm>
          <a:off x="2348131" y="2037175"/>
          <a:ext cx="856740" cy="85674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16E46F-FDDB-4DB7-BA9B-984F6027EE04}">
      <dsp:nvSpPr>
        <dsp:cNvPr id="0" name=""/>
        <dsp:cNvSpPr/>
      </dsp:nvSpPr>
      <dsp:spPr>
        <a:xfrm>
          <a:off x="2530715" y="2219759"/>
          <a:ext cx="491572" cy="4915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5382FD-68EE-4B50-8FB9-D13A51C185E0}">
      <dsp:nvSpPr>
        <dsp:cNvPr id="0" name=""/>
        <dsp:cNvSpPr/>
      </dsp:nvSpPr>
      <dsp:spPr>
        <a:xfrm>
          <a:off x="2074255" y="3160768"/>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Plan for and create short term wins</a:t>
          </a:r>
          <a:endParaRPr lang="en-US" sz="1100" kern="1200"/>
        </a:p>
      </dsp:txBody>
      <dsp:txXfrm>
        <a:off x="2074255" y="3160768"/>
        <a:ext cx="1404492" cy="561796"/>
      </dsp:txXfrm>
    </dsp:sp>
    <dsp:sp modelId="{AE5438B7-1CE1-46EA-8AFE-287E8A6DAB62}">
      <dsp:nvSpPr>
        <dsp:cNvPr id="0" name=""/>
        <dsp:cNvSpPr/>
      </dsp:nvSpPr>
      <dsp:spPr>
        <a:xfrm>
          <a:off x="3998409" y="2037175"/>
          <a:ext cx="856740" cy="85674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DFBE7-BF6E-457A-B097-45AB5EC87E1A}">
      <dsp:nvSpPr>
        <dsp:cNvPr id="0" name=""/>
        <dsp:cNvSpPr/>
      </dsp:nvSpPr>
      <dsp:spPr>
        <a:xfrm>
          <a:off x="4180993" y="2219759"/>
          <a:ext cx="491572" cy="49157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48B55A-F9F3-4CE1-8E0B-C556D4116EFF}">
      <dsp:nvSpPr>
        <dsp:cNvPr id="0" name=""/>
        <dsp:cNvSpPr/>
      </dsp:nvSpPr>
      <dsp:spPr>
        <a:xfrm>
          <a:off x="3724533" y="3160768"/>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Evaluate changes and make adjustments as appropriate</a:t>
          </a:r>
          <a:endParaRPr lang="en-US" sz="1100" kern="1200"/>
        </a:p>
      </dsp:txBody>
      <dsp:txXfrm>
        <a:off x="3724533" y="3160768"/>
        <a:ext cx="1404492" cy="561796"/>
      </dsp:txXfrm>
    </dsp:sp>
    <dsp:sp modelId="{E8535C47-E378-4D9B-AB6C-EE832F5C0F0B}">
      <dsp:nvSpPr>
        <dsp:cNvPr id="0" name=""/>
        <dsp:cNvSpPr/>
      </dsp:nvSpPr>
      <dsp:spPr>
        <a:xfrm>
          <a:off x="5648687" y="2037175"/>
          <a:ext cx="856740" cy="85674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48E53A-4BC0-49E8-B9E0-0A666897DCF2}">
      <dsp:nvSpPr>
        <dsp:cNvPr id="0" name=""/>
        <dsp:cNvSpPr/>
      </dsp:nvSpPr>
      <dsp:spPr>
        <a:xfrm>
          <a:off x="5831271" y="2219759"/>
          <a:ext cx="491572" cy="49157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17D38F-362C-4F04-A788-4E84B91B11C8}">
      <dsp:nvSpPr>
        <dsp:cNvPr id="0" name=""/>
        <dsp:cNvSpPr/>
      </dsp:nvSpPr>
      <dsp:spPr>
        <a:xfrm>
          <a:off x="5374811" y="3160768"/>
          <a:ext cx="1404492" cy="56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Reinforce the new changes – consolidate the new behaviours etc. </a:t>
          </a:r>
          <a:endParaRPr lang="en-US" sz="1100" kern="1200"/>
        </a:p>
      </dsp:txBody>
      <dsp:txXfrm>
        <a:off x="5374811" y="3160768"/>
        <a:ext cx="1404492" cy="5617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42343-3597-42BA-8F36-443A51E9D16F}">
      <dsp:nvSpPr>
        <dsp:cNvPr id="0" name=""/>
        <dsp:cNvSpPr/>
      </dsp:nvSpPr>
      <dsp:spPr>
        <a:xfrm>
          <a:off x="923437" y="565469"/>
          <a:ext cx="1483312" cy="1483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6AE68F-9CEC-4A19-AF2D-D2C56BC2FAA7}">
      <dsp:nvSpPr>
        <dsp:cNvPr id="0" name=""/>
        <dsp:cNvSpPr/>
      </dsp:nvSpPr>
      <dsp:spPr>
        <a:xfrm>
          <a:off x="16968" y="2437757"/>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Video</a:t>
          </a:r>
          <a:endParaRPr lang="en-US" sz="1800" kern="1200"/>
        </a:p>
      </dsp:txBody>
      <dsp:txXfrm>
        <a:off x="16968" y="2437757"/>
        <a:ext cx="3296250" cy="720000"/>
      </dsp:txXfrm>
    </dsp:sp>
    <dsp:sp modelId="{78EA3FED-09DA-4E66-8D77-5A46233C2C68}">
      <dsp:nvSpPr>
        <dsp:cNvPr id="0" name=""/>
        <dsp:cNvSpPr/>
      </dsp:nvSpPr>
      <dsp:spPr>
        <a:xfrm>
          <a:off x="4796531" y="565469"/>
          <a:ext cx="1483312" cy="1483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33D118-247A-41F6-BCDA-D23F06051A8C}">
      <dsp:nvSpPr>
        <dsp:cNvPr id="0" name=""/>
        <dsp:cNvSpPr/>
      </dsp:nvSpPr>
      <dsp:spPr>
        <a:xfrm>
          <a:off x="3890062" y="2437757"/>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hlinkClick xmlns:r="http://schemas.openxmlformats.org/officeDocument/2006/relationships" r:id="rId5"/>
            </a:rPr>
            <a:t>https://www.my5.tv/inside-asda-bigger-better-cheaper/season-1/inside-asda-bigger-better-cheaper</a:t>
          </a:r>
          <a:endParaRPr lang="en-US" sz="1800" kern="1200"/>
        </a:p>
      </dsp:txBody>
      <dsp:txXfrm>
        <a:off x="3890062" y="2437757"/>
        <a:ext cx="329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EB6EE9D-6F5D-4E44-ADC2-D1A54C09CF98}" type="slidenum">
              <a:rPr lang="en-GB" smtClean="0"/>
              <a:pPr/>
              <a:t>‹#›</a:t>
            </a:fld>
            <a:endParaRPr lang="en-GB"/>
          </a:p>
        </p:txBody>
      </p:sp>
    </p:spTree>
    <p:extLst>
      <p:ext uri="{BB962C8B-B14F-4D97-AF65-F5344CB8AC3E}">
        <p14:creationId xmlns:p14="http://schemas.microsoft.com/office/powerpoint/2010/main" val="1524973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F5B395-B7EE-4254-AE22-99E42A100177}" type="datetimeFigureOut">
              <a:rPr lang="en-US" smtClean="0"/>
              <a:pPr/>
              <a:t>1/27/2021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58A679E-FE92-45E1-9DD4-C69DF52271ED}" type="slidenum">
              <a:rPr lang="en-GB" smtClean="0"/>
              <a:pPr/>
              <a:t>‹#›</a:t>
            </a:fld>
            <a:endParaRPr lang="en-GB"/>
          </a:p>
        </p:txBody>
      </p:sp>
    </p:spTree>
    <p:extLst>
      <p:ext uri="{BB962C8B-B14F-4D97-AF65-F5344CB8AC3E}">
        <p14:creationId xmlns:p14="http://schemas.microsoft.com/office/powerpoint/2010/main" val="30981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a:t>
            </a:fld>
            <a:endParaRPr lang="en-GB"/>
          </a:p>
        </p:txBody>
      </p:sp>
    </p:spTree>
    <p:extLst>
      <p:ext uri="{BB962C8B-B14F-4D97-AF65-F5344CB8AC3E}">
        <p14:creationId xmlns:p14="http://schemas.microsoft.com/office/powerpoint/2010/main" val="3079779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3</a:t>
            </a:fld>
            <a:endParaRPr lang="en-GB"/>
          </a:p>
        </p:txBody>
      </p:sp>
    </p:spTree>
    <p:extLst>
      <p:ext uri="{BB962C8B-B14F-4D97-AF65-F5344CB8AC3E}">
        <p14:creationId xmlns:p14="http://schemas.microsoft.com/office/powerpoint/2010/main" val="3460262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4</a:t>
            </a:fld>
            <a:endParaRPr lang="en-GB"/>
          </a:p>
        </p:txBody>
      </p:sp>
    </p:spTree>
    <p:extLst>
      <p:ext uri="{BB962C8B-B14F-4D97-AF65-F5344CB8AC3E}">
        <p14:creationId xmlns:p14="http://schemas.microsoft.com/office/powerpoint/2010/main" val="228911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change involves some form of loss at some level.  The five stages model is used to understand how people react to change at times.  The stages were first observed related to the human loss related to terminal illness.  This particular model has also been used to understand our individual responses to all kinds of change.  So, the five stages of grief or the five stages of the coping cycle model are denial, anger, bargaining, depression and acceptance.  So, we all do have reactions to change, which are referred to as a ‘defence mechanism’ or ‘coping mechanisms’.   We need to move through these particular coping mechanisms in order to manage change from an individual perspective.  We don’t move through the stages one at a time in a neat linear step-by-step fashion,   as that would be far too straight forward.  Humans are far more complex than that.  According to Kubler Ross, the stages can last for different periods of time, can replace each other, or sometimes on occasion can exist side by side.  What organisations hope to undertake whilst going through the change process, is that eventually individuals will reach the phase of acceptance while going through the change process.  However, some individuals can get stuck in those stages (denial to depression) – hence the resistance to change, and find it difficult or impossible to move on.   So, what we need to look at is the five stages, and go through what they actually mean.  </a:t>
            </a:r>
          </a:p>
          <a:p>
            <a:endParaRPr lang="en-GB" dirty="0"/>
          </a:p>
          <a:p>
            <a:r>
              <a:rPr lang="en-GB" dirty="0"/>
              <a:t>Denial – this is usually a temporary defence that gives the individual an element of time to absorb the news of the change and this is usually the first point.  Now I know that previously I said that there isn’t a linear process, but there does tend to be evidence that the denial phase is first, as the individual doesn’t want to believe that the change is going to happen.  Maybe it is the complete restructure of the organisation, or their department, or bringing in new technology or machinery.  As I have said previously, moving away from the familiar can be a scary notion.  Sometimes employees will pretend that the change isn’t happening, which is all part of resistance to change.  They may hope that the change will go away if they do not think about it.  A bit like burying your head in the sand.  </a:t>
            </a:r>
          </a:p>
          <a:p>
            <a:endParaRPr lang="en-GB" dirty="0"/>
          </a:p>
          <a:p>
            <a:r>
              <a:rPr lang="en-GB" dirty="0"/>
              <a:t>Once the individual realises that the change is real and that it is going to happen irrespective of whether their head is in the sand or not, then the denial generally tends to move into anger, looking to blame someone, i.e. ‘I am really good at my job, why isn’t everyone else good at theirs?’.  ‘If everyone was as good at their job as me we wouldn't need to go though this change’.  Or, ‘what are management doing?  Why are we going though this?’ If they had been doing their job properly we wouldn’t need to be going through this’.  Why are we merging?  We don’t need to merge, we are an excellent company on our own.  So, this anger can be directed in lots of different ways and directions.  The individual can even be angry with themselves, i.e. ‘if I had worked a little bit harder we would not need to go through this change’.  Of course, as we looked at last week, external factors can be the catalyst for change.  For example, during difficult economic times, it would be the government that the individual would blame and be angry at.  ‘If the government had been managing the economy properly, then our organisation would not be struggling’.  People going through this stage can become irritable and find fault in every little thing, because they feel that they are unable to cope.   Which is a response to anger.  </a:t>
            </a:r>
          </a:p>
          <a:p>
            <a:endParaRPr lang="en-GB" dirty="0"/>
          </a:p>
          <a:p>
            <a:r>
              <a:rPr lang="en-GB" dirty="0"/>
              <a:t>So, how do we look at the concept of bargaining when it comes to change?  If the organisation has said that the change is going to be put in place, how do individuals begin to bargain?  So, this could be a bargain with yourself, if I promise to do ‘A’ then this change won’t affect me.  Or, speak to their line manager and offer to work harder without added renumeration can I be exempt from the change to my role?  Or, I will work overtime unpaid if you don’t change my role’.  Or’ I will come in earlier and work flexible hours?  So, although these bargaining points are changes in themselves, maybe they are more palatable than the change being suggested by the organisation.  Through the bargaining, the employee wants to prove to themselves and management that the change isn’t necessary.  Possibly then, when the individual realises that bargaining or anger or combinations of the two are not real the responses to halt the change, they could invariably fall into some form of depression.  The depression stage could result in them becoming quite withdrawn, quite quiet and maybe even absenteeism could begin to filter through as well as they will feel as though there is no real point in them going to work because my contribution for the ‘shall we say’ twenty years has been for nothing, is not being appreciated.   Potentially, the individual could go back through the denial, anger and bargaining phases whilst simultaneously being within the depression phase.  So, eventually the individual can reach acceptance, realising that the change is going to happen.  The acceptance can also result in them resigning.  ‘I accept that there will be a change, but I am not will to stay and work through it’.  Acceptance does not necessarily have to be a happy space.  </a:t>
            </a:r>
          </a:p>
        </p:txBody>
      </p:sp>
      <p:sp>
        <p:nvSpPr>
          <p:cNvPr id="4" name="Slide Number Placeholder 3"/>
          <p:cNvSpPr>
            <a:spLocks noGrp="1"/>
          </p:cNvSpPr>
          <p:nvPr>
            <p:ph type="sldNum" sz="quarter" idx="5"/>
          </p:nvPr>
        </p:nvSpPr>
        <p:spPr/>
        <p:txBody>
          <a:bodyPr/>
          <a:lstStyle/>
          <a:p>
            <a:fld id="{358A679E-FE92-45E1-9DD4-C69DF52271ED}" type="slidenum">
              <a:rPr lang="en-GB" smtClean="0"/>
              <a:pPr/>
              <a:t>5</a:t>
            </a:fld>
            <a:endParaRPr lang="en-GB"/>
          </a:p>
        </p:txBody>
      </p:sp>
    </p:spTree>
    <p:extLst>
      <p:ext uri="{BB962C8B-B14F-4D97-AF65-F5344CB8AC3E}">
        <p14:creationId xmlns:p14="http://schemas.microsoft.com/office/powerpoint/2010/main" val="1981733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we need to consider is the effect of stress on performance.  All of us encounter a level of stress at some point through the day, but what we need to avoid is being overly stressed.  We need to reach what is referred to as ‘the optimum stress’, as according to Yerkes-Dodson Law, when we reach the optimum stress level i.e. when we’re nervous or excited (think rollercoaster), we are actually at our peak performance.  So low pressure stress means we’re bored and less likely to fully participate in what we need to do, or do the absolute minimum, when we reach our optimum stress we are working at a good level, and when we are highly stressed we are anxious and unhappy and can actually make ourselves ill.  So, it is about finding that appropriate pressure, so that ‘as highlighted in the model’ we are working at optimum stress level which is the best level of performance in an organisation.  So, if you think of the change process, obviously we want to avoid the high stress level, and appreciate that we are a bit nervous about this new approach, but that we can look forward to this change and the opportunities it may offer us.  It could make our job more interesting, give us an opportunity to try something new, receive training etc.  </a:t>
            </a:r>
          </a:p>
        </p:txBody>
      </p:sp>
      <p:sp>
        <p:nvSpPr>
          <p:cNvPr id="4" name="Slide Number Placeholder 3"/>
          <p:cNvSpPr>
            <a:spLocks noGrp="1"/>
          </p:cNvSpPr>
          <p:nvPr>
            <p:ph type="sldNum" sz="quarter" idx="5"/>
          </p:nvPr>
        </p:nvSpPr>
        <p:spPr/>
        <p:txBody>
          <a:bodyPr/>
          <a:lstStyle/>
          <a:p>
            <a:fld id="{358A679E-FE92-45E1-9DD4-C69DF52271ED}" type="slidenum">
              <a:rPr lang="en-GB" smtClean="0"/>
              <a:pPr/>
              <a:t>6</a:t>
            </a:fld>
            <a:endParaRPr lang="en-GB"/>
          </a:p>
        </p:txBody>
      </p:sp>
    </p:spTree>
    <p:extLst>
      <p:ext uri="{BB962C8B-B14F-4D97-AF65-F5344CB8AC3E}">
        <p14:creationId xmlns:p14="http://schemas.microsoft.com/office/powerpoint/2010/main" val="666429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am just going to go through two approaches to change.  There are two models, Lewin’s Three Step Model and Kotter’s 8 Stage Model.  I think some of you have studied or at least come across these models in some form during your studies.  </a:t>
            </a:r>
          </a:p>
        </p:txBody>
      </p:sp>
      <p:sp>
        <p:nvSpPr>
          <p:cNvPr id="4" name="Slide Number Placeholder 3"/>
          <p:cNvSpPr>
            <a:spLocks noGrp="1"/>
          </p:cNvSpPr>
          <p:nvPr>
            <p:ph type="sldNum" sz="quarter" idx="5"/>
          </p:nvPr>
        </p:nvSpPr>
        <p:spPr/>
        <p:txBody>
          <a:bodyPr/>
          <a:lstStyle/>
          <a:p>
            <a:fld id="{358A679E-FE92-45E1-9DD4-C69DF52271ED}" type="slidenum">
              <a:rPr lang="en-GB" smtClean="0"/>
              <a:pPr/>
              <a:t>7</a:t>
            </a:fld>
            <a:endParaRPr lang="en-GB"/>
          </a:p>
        </p:txBody>
      </p:sp>
    </p:spTree>
    <p:extLst>
      <p:ext uri="{BB962C8B-B14F-4D97-AF65-F5344CB8AC3E}">
        <p14:creationId xmlns:p14="http://schemas.microsoft.com/office/powerpoint/2010/main" val="173174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a structure has been in place for a while, habits and routine have naturally settled in. The organization as a whole is going in the right direction, but – as shown on the illustration – people or processes may have strayed off course. For example, tasks that are not relevant or useful anymore are still being performed by force of habit, without anyone questioning their legitimacy. Similarly, people might have learned to do things one way, without considering other, more efficient methods. Unfreezing means getting people to gain perspective on their day-to-day activities, unlearn their bad habits, and open up to new ways of reaching their objectives. Basically, the current practices and processes have to be reassessed in order for the wheels of change to be set in motion.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Once team members have opened up their minds, change can start. The change process can be a very dynamic one and, if it is to be effective, it will probably take some time and involve a transition period. In order to gain efficiency, people will have to take on new tasks and responsibilities, which entails a learning curve that will at first slow the organization down. A change process has to be viewed as an investment, both in terms of time and the allocation of resources: after the new organization and processes have been rolled out, a certain chaos might ensue, but that is the price to pay in order to attain enhanced effectiveness within the structure.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Change will only reach its full effect if it’s made permanent. Once the organizational changes have been made and the structure has regained its effectiveness, every effort must be made to cement them and make sure the new organization becomes the standard. Further changes will be made down the line, but once the structure has found a way to improve the way it conducts its operations, “re-freezing” will give the people the opportunity to thrive in the new organization and take full advantage of the change. Many quote the model as saying the third step of this approach is to re-freeze, when in </a:t>
            </a:r>
            <a:r>
              <a:rPr lang="en-GB" sz="1200" kern="1200" dirty="0" err="1">
                <a:solidFill>
                  <a:schemeClr val="tx1"/>
                </a:solidFill>
                <a:effectLst/>
                <a:latin typeface="+mn-lt"/>
                <a:ea typeface="+mn-ea"/>
                <a:cs typeface="+mn-cs"/>
              </a:rPr>
              <a:t>Lewins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origional</a:t>
            </a:r>
            <a:r>
              <a:rPr lang="en-GB" sz="1200" kern="1200" dirty="0">
                <a:solidFill>
                  <a:schemeClr val="tx1"/>
                </a:solidFill>
                <a:effectLst/>
                <a:latin typeface="+mn-lt"/>
                <a:ea typeface="+mn-ea"/>
                <a:cs typeface="+mn-cs"/>
              </a:rPr>
              <a:t> work it was “freeze”.</a:t>
            </a:r>
          </a:p>
          <a:p>
            <a:endParaRPr lang="en-GB" dirty="0"/>
          </a:p>
          <a:p>
            <a:endParaRPr lang="en-GB" dirty="0"/>
          </a:p>
        </p:txBody>
      </p:sp>
      <p:sp>
        <p:nvSpPr>
          <p:cNvPr id="4" name="Slide Number Placeholder 3"/>
          <p:cNvSpPr>
            <a:spLocks noGrp="1"/>
          </p:cNvSpPr>
          <p:nvPr>
            <p:ph type="sldNum" sz="quarter" idx="5"/>
          </p:nvPr>
        </p:nvSpPr>
        <p:spPr/>
        <p:txBody>
          <a:bodyPr/>
          <a:lstStyle/>
          <a:p>
            <a:fld id="{358A679E-FE92-45E1-9DD4-C69DF52271ED}" type="slidenum">
              <a:rPr lang="en-GB" smtClean="0"/>
              <a:pPr/>
              <a:t>8</a:t>
            </a:fld>
            <a:endParaRPr lang="en-GB"/>
          </a:p>
        </p:txBody>
      </p:sp>
    </p:spTree>
    <p:extLst>
      <p:ext uri="{BB962C8B-B14F-4D97-AF65-F5344CB8AC3E}">
        <p14:creationId xmlns:p14="http://schemas.microsoft.com/office/powerpoint/2010/main" val="1833903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so Kotter’s model has a few more steps than Lewin’s, but many of the aspects are very </a:t>
            </a:r>
            <a:r>
              <a:rPr lang="en-GB" dirty="0" err="1"/>
              <a:t>very</a:t>
            </a:r>
            <a:r>
              <a:rPr lang="en-GB" dirty="0"/>
              <a:t> similar.  So </a:t>
            </a:r>
            <a:r>
              <a:rPr lang="en-GB" dirty="0" err="1"/>
              <a:t>Kotters</a:t>
            </a:r>
            <a:r>
              <a:rPr lang="en-GB" dirty="0"/>
              <a:t> suggests that a sense of urgency should be created, it helps that the whole organisation wants or sees the reasons for the change.  So hopefully spark the initial motivation for all the employees to be on board.  This isn’t a simple matter of saying to employees that the sales are low, or there is an increase in competition, or our finances are poor, there has to be an open and honest discourse between the employees and management so that they can really see that the change is essential.  To enable the organisation to move forward with the change.  Strong leadership is required to facilitate this.   This suggests Kotter should be done through the introduction of effective change leaders (or change agents which we will be looking at later in the module).  So these leaders don’t necessarily follow the usual organisational hierarchy, but they have a really important role to play facilitating and leading the change initiative.  Kotter further suggests that the organisation/leaders should create a new vision, so whilst the proposal is being put forward, there may be a free flow of ideas being put forward by different people in the organisation.  Brainstorming events could take place within management, and it is important that a clear vision is put forward to the employees so that everyone understands why they are being asked to undertake a particular task or role – particularly if it is different from their usual role.  This will hopefully help the organisation achieve the directives and move forward.  So what do management do with the new vision once they have created it?  It is all down to how the vision is communicated to the employees, it is not just a case of calling special meetings to communicate, instead it needs to be spoken about at every opportunity that management </a:t>
            </a:r>
            <a:r>
              <a:rPr lang="en-GB" dirty="0" err="1"/>
              <a:t>hav</a:t>
            </a:r>
            <a:endParaRPr lang="en-GB" dirty="0"/>
          </a:p>
        </p:txBody>
      </p:sp>
      <p:sp>
        <p:nvSpPr>
          <p:cNvPr id="4" name="Slide Number Placeholder 3"/>
          <p:cNvSpPr>
            <a:spLocks noGrp="1"/>
          </p:cNvSpPr>
          <p:nvPr>
            <p:ph type="sldNum" sz="quarter" idx="5"/>
          </p:nvPr>
        </p:nvSpPr>
        <p:spPr/>
        <p:txBody>
          <a:bodyPr/>
          <a:lstStyle/>
          <a:p>
            <a:fld id="{358A679E-FE92-45E1-9DD4-C69DF52271ED}" type="slidenum">
              <a:rPr lang="en-GB" smtClean="0"/>
              <a:pPr/>
              <a:t>9</a:t>
            </a:fld>
            <a:endParaRPr lang="en-GB"/>
          </a:p>
        </p:txBody>
      </p:sp>
    </p:spTree>
    <p:extLst>
      <p:ext uri="{BB962C8B-B14F-4D97-AF65-F5344CB8AC3E}">
        <p14:creationId xmlns:p14="http://schemas.microsoft.com/office/powerpoint/2010/main" val="4085242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802299"/>
            <a:ext cx="6477805" cy="2541431"/>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3531205"/>
            <a:ext cx="6477804" cy="977621"/>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1/27/2021</a:t>
            </a:fld>
            <a:endParaRPr lang="en-GB"/>
          </a:p>
        </p:txBody>
      </p:sp>
      <p:sp>
        <p:nvSpPr>
          <p:cNvPr id="5" name="Footer Placeholder 4"/>
          <p:cNvSpPr>
            <a:spLocks noGrp="1"/>
          </p:cNvSpPr>
          <p:nvPr>
            <p:ph type="ftr" sz="quarter" idx="11"/>
          </p:nvPr>
        </p:nvSpPr>
        <p:spPr>
          <a:xfrm>
            <a:off x="1812376" y="329308"/>
            <a:ext cx="3730436" cy="309201"/>
          </a:xfrm>
        </p:spPr>
        <p:txBody>
          <a:bodyPr/>
          <a:lstStyle/>
          <a:p>
            <a:endParaRPr lang="en-GB"/>
          </a:p>
        </p:txBody>
      </p:sp>
      <p:sp>
        <p:nvSpPr>
          <p:cNvPr id="6" name="Slide Number Placeholder 5"/>
          <p:cNvSpPr>
            <a:spLocks noGrp="1"/>
          </p:cNvSpPr>
          <p:nvPr>
            <p:ph type="sldNum" sz="quarter" idx="12"/>
          </p:nvPr>
        </p:nvSpPr>
        <p:spPr>
          <a:xfrm>
            <a:off x="1078249" y="798973"/>
            <a:ext cx="608264" cy="503578"/>
          </a:xfrm>
        </p:spPr>
        <p:txBody>
          <a:bodyPr/>
          <a:lstStyle/>
          <a:p>
            <a:fld id="{AB0896FA-5376-4146-9CB9-C2DBB06080EF}" type="slidenum">
              <a:rPr lang="en-GB" smtClean="0"/>
              <a:pPr/>
              <a:t>‹#›</a:t>
            </a:fld>
            <a:endParaRPr lang="en-GB"/>
          </a:p>
        </p:txBody>
      </p:sp>
      <p:cxnSp>
        <p:nvCxnSpPr>
          <p:cNvPr id="15" name="Straight Connector 14"/>
          <p:cNvCxnSpPr/>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765053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1/27/2021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33" name="Straight Connector 32"/>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362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756130"/>
            <a:ext cx="6482366" cy="1887950"/>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3806196"/>
            <a:ext cx="6472835" cy="1012929"/>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023B69-D3F8-420B-A403-58F92CB9B2E2}" type="datetimeFigureOut">
              <a:rPr lang="en-US" smtClean="0"/>
              <a:pPr/>
              <a:t>1/27/2021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1090679" y="3804985"/>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705765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804890"/>
            <a:ext cx="7204226"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2010879"/>
            <a:ext cx="348386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2017343"/>
            <a:ext cx="348386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023B69-D3F8-420B-A403-58F92CB9B2E2}" type="datetimeFigureOut">
              <a:rPr lang="en-US" smtClean="0"/>
              <a:pPr/>
              <a:t>1/27/2021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5" name="Straight Connector 3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3849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804164"/>
            <a:ext cx="7205746"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2019550"/>
            <a:ext cx="3483864" cy="801943"/>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824270"/>
            <a:ext cx="348386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2023004"/>
            <a:ext cx="3483864" cy="80223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821491"/>
            <a:ext cx="348386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1/27/2021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cxnSp>
        <p:nvCxnSpPr>
          <p:cNvPr id="29" name="Straight Connector 28"/>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3515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023B69-D3F8-420B-A403-58F92CB9B2E2}" type="datetimeFigureOut">
              <a:rPr lang="en-US" smtClean="0"/>
              <a:pPr/>
              <a:t>1/27/2021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896FA-5376-4146-9CB9-C2DBB06080EF}" type="slidenum">
              <a:rPr lang="en-GB" smtClean="0"/>
              <a:pPr/>
              <a:t>‹#›</a:t>
            </a:fld>
            <a:endParaRPr lang="en-GB"/>
          </a:p>
        </p:txBody>
      </p:sp>
      <p:cxnSp>
        <p:nvCxnSpPr>
          <p:cNvPr id="25" name="Straight Connector 2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783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23B69-D3F8-420B-A403-58F92CB9B2E2}" type="datetimeFigureOut">
              <a:rPr lang="en-US" smtClean="0"/>
              <a:pPr/>
              <a:t>1/27/2021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82104516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798973"/>
            <a:ext cx="2454824" cy="2247117"/>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798974"/>
            <a:ext cx="4509353"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3205492"/>
            <a:ext cx="2456260" cy="2248181"/>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5023B69-D3F8-420B-A403-58F92CB9B2E2}" type="datetimeFigureOut">
              <a:rPr lang="en-US" smtClean="0"/>
              <a:pPr/>
              <a:t>1/27/2021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17" name="Straight Connector 16"/>
          <p:cNvCxnSpPr/>
          <p:nvPr/>
        </p:nvCxnSpPr>
        <p:spPr>
          <a:xfrm>
            <a:off x="1086210" y="3205491"/>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600504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482171"/>
            <a:ext cx="3055900"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1129513"/>
            <a:ext cx="4149246" cy="1830584"/>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1122543"/>
            <a:ext cx="209337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3145992"/>
            <a:ext cx="4143303" cy="2003742"/>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5469857"/>
            <a:ext cx="4145513" cy="320123"/>
          </a:xfrm>
        </p:spPr>
        <p:txBody>
          <a:bodyPr/>
          <a:lstStyle>
            <a:lvl1pPr algn="l">
              <a:defRPr/>
            </a:lvl1pPr>
          </a:lstStyle>
          <a:p>
            <a:fld id="{35023B69-D3F8-420B-A403-58F92CB9B2E2}" type="datetimeFigureOut">
              <a:rPr lang="en-US" smtClean="0"/>
              <a:pPr/>
              <a:t>1/27/2021</a:t>
            </a:fld>
            <a:endParaRPr lang="en-GB"/>
          </a:p>
        </p:txBody>
      </p:sp>
      <p:sp>
        <p:nvSpPr>
          <p:cNvPr id="6" name="Footer Placeholder 5"/>
          <p:cNvSpPr>
            <a:spLocks noGrp="1"/>
          </p:cNvSpPr>
          <p:nvPr>
            <p:ph type="ftr" sz="quarter" idx="11"/>
          </p:nvPr>
        </p:nvSpPr>
        <p:spPr>
          <a:xfrm>
            <a:off x="1085537" y="318641"/>
            <a:ext cx="4155753" cy="320931"/>
          </a:xfrm>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1" name="Straight Connector 30"/>
          <p:cNvCxnSpPr/>
          <p:nvPr/>
        </p:nvCxnSpPr>
        <p:spPr>
          <a:xfrm>
            <a:off x="1085537" y="3143605"/>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8048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1/27/2021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26" name="Straight Connector 25"/>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415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798974"/>
            <a:ext cx="121180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798974"/>
            <a:ext cx="5871623"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1/27/2021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7079333"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83897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
        <p:nvSpPr>
          <p:cNvPr id="2" name="Title Placeholder 1"/>
          <p:cNvSpPr>
            <a:spLocks noGrp="1"/>
          </p:cNvSpPr>
          <p:nvPr>
            <p:ph type="title"/>
          </p:nvPr>
        </p:nvSpPr>
        <p:spPr>
          <a:xfrm>
            <a:off x="1088685" y="804520"/>
            <a:ext cx="7202456"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2015733"/>
            <a:ext cx="7202456"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65604" y="330370"/>
            <a:ext cx="2625536" cy="309201"/>
          </a:xfrm>
          <a:prstGeom prst="rect">
            <a:avLst/>
          </a:prstGeom>
        </p:spPr>
        <p:txBody>
          <a:bodyPr vert="horz" lIns="91440" tIns="45720" rIns="91440" bIns="45720" rtlCol="0" anchor="ctr"/>
          <a:lstStyle>
            <a:lvl1pPr algn="r">
              <a:defRPr sz="750">
                <a:solidFill>
                  <a:schemeClr val="tx1">
                    <a:tint val="75000"/>
                  </a:schemeClr>
                </a:solidFill>
              </a:defRPr>
            </a:lvl1pPr>
          </a:lstStyle>
          <a:p>
            <a:fld id="{35023B69-D3F8-420B-A403-58F92CB9B2E2}" type="datetimeFigureOut">
              <a:rPr lang="en-US" smtClean="0"/>
              <a:pPr/>
              <a:t>1/27/2021</a:t>
            </a:fld>
            <a:endParaRPr lang="en-GB"/>
          </a:p>
        </p:txBody>
      </p:sp>
      <p:sp>
        <p:nvSpPr>
          <p:cNvPr id="5" name="Footer Placeholder 4"/>
          <p:cNvSpPr>
            <a:spLocks noGrp="1"/>
          </p:cNvSpPr>
          <p:nvPr>
            <p:ph type="ftr" sz="quarter" idx="3"/>
          </p:nvPr>
        </p:nvSpPr>
        <p:spPr>
          <a:xfrm>
            <a:off x="1088684" y="329308"/>
            <a:ext cx="4454127" cy="3092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60046" y="798973"/>
            <a:ext cx="608264" cy="503578"/>
          </a:xfrm>
          <a:prstGeom prst="rect">
            <a:avLst/>
          </a:prstGeom>
        </p:spPr>
        <p:txBody>
          <a:bodyPr vert="horz" lIns="91440" tIns="45720" rIns="91440" bIns="45720" rtlCol="0" anchor="t"/>
          <a:lstStyle>
            <a:lvl1pPr algn="r">
              <a:defRPr sz="2100">
                <a:solidFill>
                  <a:schemeClr val="accent1"/>
                </a:solidFill>
              </a:defRPr>
            </a:lvl1pPr>
          </a:lstStyle>
          <a:p>
            <a:fld id="{AB0896FA-5376-4146-9CB9-C2DBB06080EF}" type="slidenum">
              <a:rPr lang="en-GB" smtClean="0"/>
              <a:pPr/>
              <a:t>‹#›</a:t>
            </a:fld>
            <a:endParaRPr lang="en-GB"/>
          </a:p>
        </p:txBody>
      </p:sp>
      <p:cxnSp>
        <p:nvCxnSpPr>
          <p:cNvPr id="10" name="Straight Connector 9"/>
          <p:cNvCxnSpPr/>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78981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A47BCE-8B39-4FAF-8FD8-FB280E910F3B}"/>
              </a:ext>
            </a:extLst>
          </p:cNvPr>
          <p:cNvPicPr>
            <a:picLocks noChangeAspect="1"/>
          </p:cNvPicPr>
          <p:nvPr/>
        </p:nvPicPr>
        <p:blipFill rotWithShape="1">
          <a:blip r:embed="rId3">
            <a:alphaModFix amt="50000"/>
          </a:blip>
          <a:srcRect l="6654" r="13349"/>
          <a:stretch/>
        </p:blipFill>
        <p:spPr>
          <a:xfrm>
            <a:off x="20" y="10"/>
            <a:ext cx="9143751" cy="6857990"/>
          </a:xfrm>
          <a:prstGeom prst="rect">
            <a:avLst/>
          </a:prstGeom>
        </p:spPr>
      </p:pic>
      <p:sp>
        <p:nvSpPr>
          <p:cNvPr id="2" name="Title 1"/>
          <p:cNvSpPr>
            <a:spLocks noGrp="1"/>
          </p:cNvSpPr>
          <p:nvPr>
            <p:ph type="ctrTitle"/>
          </p:nvPr>
        </p:nvSpPr>
        <p:spPr>
          <a:xfrm>
            <a:off x="3732477" y="992221"/>
            <a:ext cx="4685481" cy="4873558"/>
          </a:xfrm>
        </p:spPr>
        <p:txBody>
          <a:bodyPr anchor="ctr">
            <a:normAutofit/>
          </a:bodyPr>
          <a:lstStyle/>
          <a:p>
            <a:r>
              <a:rPr lang="en-GB" sz="4200" b="1"/>
              <a:t>The Management of Change</a:t>
            </a:r>
          </a:p>
        </p:txBody>
      </p:sp>
      <p:sp>
        <p:nvSpPr>
          <p:cNvPr id="3" name="Subtitle 2"/>
          <p:cNvSpPr>
            <a:spLocks noGrp="1"/>
          </p:cNvSpPr>
          <p:nvPr>
            <p:ph type="subTitle" idx="1"/>
          </p:nvPr>
        </p:nvSpPr>
        <p:spPr>
          <a:xfrm>
            <a:off x="726042" y="996610"/>
            <a:ext cx="2522925" cy="4864780"/>
          </a:xfrm>
        </p:spPr>
        <p:txBody>
          <a:bodyPr anchor="ctr">
            <a:normAutofit/>
          </a:bodyPr>
          <a:lstStyle/>
          <a:p>
            <a:pPr algn="r"/>
            <a:r>
              <a:rPr lang="en-GB" sz="1700" b="1" dirty="0"/>
              <a:t>Lecture 2</a:t>
            </a:r>
          </a:p>
          <a:p>
            <a:pPr algn="r"/>
            <a:endParaRPr lang="en-GB" sz="1700" b="1" dirty="0"/>
          </a:p>
        </p:txBody>
      </p:sp>
      <p:cxnSp>
        <p:nvCxnSpPr>
          <p:cNvPr id="11" name="Straight Connector 1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E9E5E629-7060-41F9-8B50-02B2E85F7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Rectangle 2">
            <a:extLst>
              <a:ext uri="{FF2B5EF4-FFF2-40B4-BE49-F238E27FC236}">
                <a16:creationId xmlns:a16="http://schemas.microsoft.com/office/drawing/2014/main" id="{D97BFCE0-7F0D-4666-82F3-84E3DC7B8890}"/>
              </a:ext>
            </a:extLst>
          </p:cNvPr>
          <p:cNvSpPr>
            <a:spLocks noGrp="1" noChangeArrowheads="1"/>
          </p:cNvSpPr>
          <p:nvPr>
            <p:ph type="title"/>
          </p:nvPr>
        </p:nvSpPr>
        <p:spPr>
          <a:xfrm>
            <a:off x="706091" y="1268898"/>
            <a:ext cx="2581384" cy="4361688"/>
          </a:xfrm>
        </p:spPr>
        <p:txBody>
          <a:bodyPr anchor="ctr">
            <a:normAutofit/>
          </a:bodyPr>
          <a:lstStyle/>
          <a:p>
            <a:pPr eaLnBrk="1" fontAlgn="auto" hangingPunct="1">
              <a:spcAft>
                <a:spcPts val="0"/>
              </a:spcAft>
              <a:defRPr/>
            </a:pPr>
            <a:r>
              <a:rPr lang="en-GB" b="1">
                <a:latin typeface="Arial" pitchFamily="34" charset="0"/>
                <a:cs typeface="Arial" pitchFamily="34" charset="0"/>
              </a:rPr>
              <a:t>Perspective on change</a:t>
            </a:r>
          </a:p>
        </p:txBody>
      </p:sp>
      <p:grpSp>
        <p:nvGrpSpPr>
          <p:cNvPr id="137" name="Group 136">
            <a:extLst>
              <a:ext uri="{FF2B5EF4-FFF2-40B4-BE49-F238E27FC236}">
                <a16:creationId xmlns:a16="http://schemas.microsoft.com/office/drawing/2014/main" id="{F0A74D93-ED7F-4633-8594-99D9FA43DA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52253" y="676656"/>
            <a:ext cx="5209146" cy="5546173"/>
            <a:chOff x="4603005" y="1286439"/>
            <a:chExt cx="6292376" cy="4289488"/>
          </a:xfrm>
        </p:grpSpPr>
        <p:sp>
          <p:nvSpPr>
            <p:cNvPr id="138" name="Rectangle 137">
              <a:extLst>
                <a:ext uri="{FF2B5EF4-FFF2-40B4-BE49-F238E27FC236}">
                  <a16:creationId xmlns:a16="http://schemas.microsoft.com/office/drawing/2014/main" id="{88493448-FE74-4227-AC61-AF38A2227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03005" y="1286439"/>
              <a:ext cx="6292376" cy="428948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1BDA5412-7A0F-451B-86FE-5B4B38E0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02049" y="1490915"/>
              <a:ext cx="5894288" cy="3880536"/>
            </a:xfrm>
            <a:prstGeom prst="rect">
              <a:avLst/>
            </a:prstGeom>
            <a:solidFill>
              <a:schemeClr val="bg1">
                <a:alpha val="98000"/>
              </a:schemeClr>
            </a:soli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1" name="Rectangle 140">
            <a:extLst>
              <a:ext uri="{FF2B5EF4-FFF2-40B4-BE49-F238E27FC236}">
                <a16:creationId xmlns:a16="http://schemas.microsoft.com/office/drawing/2014/main" id="{D1598E19-BACC-4AD6-8E51-F08B186A0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8822" y="1104306"/>
            <a:ext cx="4636008" cy="4690872"/>
          </a:xfrm>
          <a:prstGeom prst="rect">
            <a:avLst/>
          </a:prstGeom>
          <a:solidFill>
            <a:schemeClr val="tx2"/>
          </a:solidFill>
          <a:ln w="6350">
            <a:solidFill>
              <a:schemeClr val="bg2"/>
            </a:solidFill>
          </a:ln>
          <a:effectLst>
            <a:innerShdw blurRad="114300">
              <a:prstClr val="black">
                <a:alpha val="78000"/>
              </a:prstClr>
            </a:innerShdw>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8675" name="Rectangle 3">
            <a:extLst>
              <a:ext uri="{FF2B5EF4-FFF2-40B4-BE49-F238E27FC236}">
                <a16:creationId xmlns:a16="http://schemas.microsoft.com/office/drawing/2014/main" id="{A09C8302-B3F7-4BE2-A057-0B90EB940D54}"/>
              </a:ext>
            </a:extLst>
          </p:cNvPr>
          <p:cNvSpPr>
            <a:spLocks noGrp="1"/>
          </p:cNvSpPr>
          <p:nvPr>
            <p:ph sz="quarter" idx="1"/>
          </p:nvPr>
        </p:nvSpPr>
        <p:spPr>
          <a:xfrm>
            <a:off x="3862266" y="1268898"/>
            <a:ext cx="4389120" cy="4361688"/>
          </a:xfrm>
        </p:spPr>
        <p:txBody>
          <a:bodyPr anchor="ctr">
            <a:normAutofit/>
          </a:bodyPr>
          <a:lstStyle/>
          <a:p>
            <a:pPr eaLnBrk="1" hangingPunct="1"/>
            <a:endParaRPr lang="en-GB" altLang="en-US" dirty="0">
              <a:solidFill>
                <a:schemeClr val="bg1"/>
              </a:solidFill>
              <a:latin typeface="Arial" panose="020B0604020202020204" pitchFamily="34" charset="0"/>
              <a:cs typeface="Arial" panose="020B0604020202020204" pitchFamily="34" charset="0"/>
            </a:endParaRPr>
          </a:p>
          <a:p>
            <a:pPr marL="0" indent="0" eaLnBrk="1" hangingPunct="1">
              <a:buNone/>
            </a:pPr>
            <a:r>
              <a:rPr lang="en-GB" altLang="en-US" dirty="0">
                <a:solidFill>
                  <a:schemeClr val="bg1"/>
                </a:solidFill>
                <a:latin typeface="Arial" panose="020B0604020202020204" pitchFamily="34" charset="0"/>
                <a:cs typeface="Arial" panose="020B0604020202020204" pitchFamily="34" charset="0"/>
              </a:rPr>
              <a:t>‘Change is the law of life. Those who look only to the past or the present are certainly to miss the future.’		</a:t>
            </a:r>
          </a:p>
          <a:p>
            <a:pPr eaLnBrk="1" hangingPunct="1">
              <a:buFont typeface="Wingdings" panose="05000000000000000000" pitchFamily="2" charset="2"/>
              <a:buNone/>
            </a:pPr>
            <a:r>
              <a:rPr lang="en-GB" altLang="en-US" dirty="0">
                <a:solidFill>
                  <a:schemeClr val="bg1"/>
                </a:solidFill>
                <a:latin typeface="Arial" panose="020B0604020202020204" pitchFamily="34" charset="0"/>
                <a:cs typeface="Arial" panose="020B0604020202020204" pitchFamily="34" charset="0"/>
              </a:rPr>
              <a:t>	J.F. Kennedy (1963)</a:t>
            </a:r>
            <a:endParaRPr lang="en-US" altLang="en-US" dirty="0">
              <a:solidFill>
                <a:schemeClr val="bg1"/>
              </a:solidFill>
              <a:latin typeface="Arial" panose="020B0604020202020204" pitchFamily="34" charset="0"/>
              <a:cs typeface="Arial" panose="020B0604020202020204" pitchFamily="34" charset="0"/>
            </a:endParaRPr>
          </a:p>
          <a:p>
            <a:pPr eaLnBrk="1" hangingPunct="1">
              <a:buFont typeface="Wingdings" panose="05000000000000000000" pitchFamily="2" charset="2"/>
              <a:buNone/>
            </a:pPr>
            <a:endParaRPr lang="en-GB" altLang="en-US"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4" y="804519"/>
            <a:ext cx="7202456" cy="1049235"/>
          </a:xfrm>
        </p:spPr>
        <p:txBody>
          <a:bodyPr>
            <a:normAutofit/>
          </a:bodyPr>
          <a:lstStyle/>
          <a:p>
            <a:r>
              <a:rPr lang="en-US" dirty="0"/>
              <a:t>Last week we looked at Resistance to Change</a:t>
            </a:r>
          </a:p>
        </p:txBody>
      </p:sp>
      <p:graphicFrame>
        <p:nvGraphicFramePr>
          <p:cNvPr id="5" name="Content Placeholder 2">
            <a:extLst>
              <a:ext uri="{FF2B5EF4-FFF2-40B4-BE49-F238E27FC236}">
                <a16:creationId xmlns:a16="http://schemas.microsoft.com/office/drawing/2014/main" id="{77B4A8E4-D394-486F-9CB3-413EB991F74C}"/>
              </a:ext>
            </a:extLst>
          </p:cNvPr>
          <p:cNvGraphicFramePr>
            <a:graphicFrameLocks noGrp="1"/>
          </p:cNvGraphicFramePr>
          <p:nvPr>
            <p:ph idx="1"/>
            <p:extLst>
              <p:ext uri="{D42A27DB-BD31-4B8C-83A1-F6EECF244321}">
                <p14:modId xmlns:p14="http://schemas.microsoft.com/office/powerpoint/2010/main" val="969608983"/>
              </p:ext>
            </p:extLst>
          </p:nvPr>
        </p:nvGraphicFramePr>
        <p:xfrm>
          <a:off x="1088231" y="2340435"/>
          <a:ext cx="7203281"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479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41B833B-372B-4B05-AF7D-7CA1B2973CAB}"/>
              </a:ext>
            </a:extLst>
          </p:cNvPr>
          <p:cNvPicPr>
            <a:picLocks noChangeAspect="1"/>
          </p:cNvPicPr>
          <p:nvPr/>
        </p:nvPicPr>
        <p:blipFill rotWithShape="1">
          <a:blip r:embed="rId3">
            <a:alphaModFix amt="50000"/>
          </a:blip>
          <a:srcRect l="18668" r="2" b="2"/>
          <a:stretch/>
        </p:blipFill>
        <p:spPr>
          <a:xfrm>
            <a:off x="228" y="10"/>
            <a:ext cx="9143772"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847703" y="1193800"/>
            <a:ext cx="2394787" cy="4699000"/>
          </a:xfrm>
        </p:spPr>
        <p:txBody>
          <a:bodyPr anchor="ctr">
            <a:normAutofit/>
          </a:bodyPr>
          <a:lstStyle/>
          <a:p>
            <a:r>
              <a:rPr lang="en-GB" b="1"/>
              <a:t>Resistance to Change (</a:t>
            </a:r>
            <a:r>
              <a:rPr lang="en-GB" b="1" err="1"/>
              <a:t>Hannigan</a:t>
            </a:r>
            <a:r>
              <a:rPr lang="en-GB" b="1"/>
              <a:t>, 2008)</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477" y="1193800"/>
            <a:ext cx="4563818" cy="4699000"/>
          </a:xfrm>
        </p:spPr>
        <p:txBody>
          <a:bodyPr anchor="ctr">
            <a:normAutofit/>
          </a:bodyPr>
          <a:lstStyle/>
          <a:p>
            <a:r>
              <a:rPr lang="en-GB" b="1"/>
              <a:t>Security</a:t>
            </a:r>
            <a:r>
              <a:rPr lang="en-GB"/>
              <a:t> – ‘we don’t know where we stand’</a:t>
            </a:r>
          </a:p>
          <a:p>
            <a:r>
              <a:rPr lang="en-GB" b="1"/>
              <a:t>Competence</a:t>
            </a:r>
            <a:r>
              <a:rPr lang="en-GB"/>
              <a:t> – ‘we don’t know what to do’</a:t>
            </a:r>
          </a:p>
          <a:p>
            <a:r>
              <a:rPr lang="en-GB" b="1"/>
              <a:t>Relationships</a:t>
            </a:r>
            <a:r>
              <a:rPr lang="en-GB"/>
              <a:t> – ‘we don’t know who the boss is’</a:t>
            </a:r>
          </a:p>
          <a:p>
            <a:r>
              <a:rPr lang="en-GB" b="1"/>
              <a:t>Territory</a:t>
            </a:r>
            <a:r>
              <a:rPr lang="en-GB"/>
              <a:t> – ‘ we don’t know where we will be working or with whom’</a:t>
            </a:r>
          </a:p>
          <a:p>
            <a:r>
              <a:rPr lang="en-GB" b="1"/>
              <a:t>Direction</a:t>
            </a:r>
            <a:r>
              <a:rPr lang="en-GB"/>
              <a:t> – ‘why is this happening?’ </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A226CFB-10B8-4462-B892-F78DA3C77CDF}"/>
              </a:ext>
            </a:extLst>
          </p:cNvPr>
          <p:cNvSpPr>
            <a:spLocks noGrp="1" noChangeArrowheads="1"/>
          </p:cNvSpPr>
          <p:nvPr>
            <p:ph type="title"/>
          </p:nvPr>
        </p:nvSpPr>
        <p:spPr>
          <a:xfrm>
            <a:off x="1088685" y="804520"/>
            <a:ext cx="7202456" cy="1049235"/>
          </a:xfrm>
        </p:spPr>
        <p:txBody>
          <a:bodyPr/>
          <a:lstStyle/>
          <a:p>
            <a:pPr eaLnBrk="1" fontAlgn="auto" hangingPunct="1">
              <a:spcAft>
                <a:spcPts val="0"/>
              </a:spcAft>
              <a:defRPr/>
            </a:pPr>
            <a:r>
              <a:rPr lang="en-US" sz="3200" b="1">
                <a:solidFill>
                  <a:schemeClr val="tx1"/>
                </a:solidFill>
                <a:latin typeface="Arial" pitchFamily="34" charset="0"/>
                <a:cs typeface="Arial" pitchFamily="34" charset="0"/>
              </a:rPr>
              <a:t>Coping Cycle (Kubler Ross, 1969)</a:t>
            </a:r>
            <a:endParaRPr lang="en-GB" sz="3200" b="1" dirty="0">
              <a:solidFill>
                <a:schemeClr val="tx1"/>
              </a:solidFill>
              <a:latin typeface="Arial" pitchFamily="34" charset="0"/>
              <a:cs typeface="Arial" pitchFamily="34" charset="0"/>
            </a:endParaRPr>
          </a:p>
        </p:txBody>
      </p:sp>
      <p:sp>
        <p:nvSpPr>
          <p:cNvPr id="23555" name="Rectangle 3">
            <a:extLst>
              <a:ext uri="{FF2B5EF4-FFF2-40B4-BE49-F238E27FC236}">
                <a16:creationId xmlns:a16="http://schemas.microsoft.com/office/drawing/2014/main" id="{742EF592-54F2-4E7E-A6D6-B6CD156CD6C0}"/>
              </a:ext>
            </a:extLst>
          </p:cNvPr>
          <p:cNvSpPr>
            <a:spLocks noGrp="1"/>
          </p:cNvSpPr>
          <p:nvPr>
            <p:ph sz="quarter" idx="1"/>
          </p:nvPr>
        </p:nvSpPr>
        <p:spPr>
          <a:xfrm>
            <a:off x="457200" y="1557338"/>
            <a:ext cx="8686800" cy="4525962"/>
          </a:xfrm>
        </p:spPr>
        <p:txBody>
          <a:bodyPr/>
          <a:lstStyle/>
          <a:p>
            <a:pPr eaLnBrk="1" hangingPunct="1">
              <a:lnSpc>
                <a:spcPct val="80000"/>
              </a:lnSpc>
            </a:pPr>
            <a:endParaRPr lang="en-US" altLang="en-US" sz="2800">
              <a:latin typeface="Arial" panose="020B0604020202020204" pitchFamily="34" charset="0"/>
              <a:cs typeface="Arial" panose="020B0604020202020204" pitchFamily="34" charset="0"/>
            </a:endParaRPr>
          </a:p>
          <a:p>
            <a:pPr eaLnBrk="1" hangingPunct="1">
              <a:lnSpc>
                <a:spcPct val="80000"/>
              </a:lnSpc>
            </a:pPr>
            <a:endParaRPr lang="en-US" altLang="en-US" sz="2800">
              <a:latin typeface="Arial" panose="020B0604020202020204" pitchFamily="34" charset="0"/>
              <a:cs typeface="Arial" panose="020B0604020202020204" pitchFamily="34" charset="0"/>
            </a:endParaRPr>
          </a:p>
          <a:p>
            <a:pPr eaLnBrk="1" hangingPunct="1">
              <a:lnSpc>
                <a:spcPct val="80000"/>
              </a:lnSpc>
            </a:pPr>
            <a:r>
              <a:rPr lang="en-US" altLang="en-US" sz="2800">
                <a:latin typeface="Arial" panose="020B0604020202020204" pitchFamily="34" charset="0"/>
                <a:cs typeface="Arial" panose="020B0604020202020204" pitchFamily="34" charset="0"/>
              </a:rPr>
              <a:t>Denial</a:t>
            </a:r>
          </a:p>
          <a:p>
            <a:pPr eaLnBrk="1" hangingPunct="1">
              <a:lnSpc>
                <a:spcPct val="80000"/>
              </a:lnSpc>
            </a:pPr>
            <a:r>
              <a:rPr lang="en-US" altLang="en-US" sz="2800">
                <a:latin typeface="Arial" panose="020B0604020202020204" pitchFamily="34" charset="0"/>
                <a:cs typeface="Arial" panose="020B0604020202020204" pitchFamily="34" charset="0"/>
              </a:rPr>
              <a:t>Anger</a:t>
            </a:r>
          </a:p>
          <a:p>
            <a:pPr eaLnBrk="1" hangingPunct="1">
              <a:lnSpc>
                <a:spcPct val="80000"/>
              </a:lnSpc>
            </a:pPr>
            <a:r>
              <a:rPr lang="en-US" altLang="en-US" sz="2800">
                <a:latin typeface="Arial" panose="020B0604020202020204" pitchFamily="34" charset="0"/>
                <a:cs typeface="Arial" panose="020B0604020202020204" pitchFamily="34" charset="0"/>
              </a:rPr>
              <a:t>Bargaining</a:t>
            </a:r>
          </a:p>
          <a:p>
            <a:pPr eaLnBrk="1" hangingPunct="1">
              <a:lnSpc>
                <a:spcPct val="80000"/>
              </a:lnSpc>
            </a:pPr>
            <a:r>
              <a:rPr lang="en-US" altLang="en-US" sz="2800">
                <a:latin typeface="Arial" panose="020B0604020202020204" pitchFamily="34" charset="0"/>
                <a:cs typeface="Arial" panose="020B0604020202020204" pitchFamily="34" charset="0"/>
              </a:rPr>
              <a:t>Depression</a:t>
            </a:r>
          </a:p>
          <a:p>
            <a:pPr eaLnBrk="1" hangingPunct="1">
              <a:lnSpc>
                <a:spcPct val="80000"/>
              </a:lnSpc>
            </a:pPr>
            <a:r>
              <a:rPr lang="en-US" altLang="en-US" sz="2800">
                <a:latin typeface="Arial" panose="020B0604020202020204" pitchFamily="34" charset="0"/>
                <a:cs typeface="Arial" panose="020B0604020202020204" pitchFamily="34" charset="0"/>
              </a:rPr>
              <a:t>Acceptance</a:t>
            </a:r>
            <a:endParaRPr lang="en-US" altLang="en-US" sz="2800" dirty="0">
              <a:latin typeface="Arial" panose="020B0604020202020204" pitchFamily="34" charset="0"/>
              <a:cs typeface="Arial" panose="020B0604020202020204" pitchFamily="34" charset="0"/>
            </a:endParaRPr>
          </a:p>
        </p:txBody>
      </p:sp>
      <p:pic>
        <p:nvPicPr>
          <p:cNvPr id="23556" name="Picture 3">
            <a:extLst>
              <a:ext uri="{FF2B5EF4-FFF2-40B4-BE49-F238E27FC236}">
                <a16:creationId xmlns:a16="http://schemas.microsoft.com/office/drawing/2014/main" id="{8484496C-E79A-45C3-A26F-41F9AC9D4A3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48013" y="2133600"/>
            <a:ext cx="5343525"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4" name="Picture 7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6" name="Straight Connector 75">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0" name="Rectangle 79">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109CB7C-45FC-4275-9D12-8BF34CF5CEB3}"/>
              </a:ext>
            </a:extLst>
          </p:cNvPr>
          <p:cNvSpPr>
            <a:spLocks noGrp="1"/>
          </p:cNvSpPr>
          <p:nvPr>
            <p:ph type="title"/>
          </p:nvPr>
        </p:nvSpPr>
        <p:spPr>
          <a:xfrm>
            <a:off x="494475" y="1474969"/>
            <a:ext cx="2117940" cy="1868760"/>
          </a:xfrm>
        </p:spPr>
        <p:txBody>
          <a:bodyPr vert="horz" lIns="91440" tIns="45720" rIns="91440" bIns="0" rtlCol="0" anchor="b">
            <a:normAutofit/>
          </a:bodyPr>
          <a:lstStyle/>
          <a:p>
            <a:pPr defTabSz="914400" fontAlgn="auto">
              <a:spcAft>
                <a:spcPts val="0"/>
              </a:spcAft>
              <a:defRPr/>
            </a:pPr>
            <a:r>
              <a:rPr lang="en-US" sz="1900"/>
              <a:t>Performance and Stress (Yerkes-Dodson law, 1908)</a:t>
            </a:r>
          </a:p>
        </p:txBody>
      </p:sp>
      <p:cxnSp>
        <p:nvCxnSpPr>
          <p:cNvPr id="84" name="Straight Connector 83">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475" y="3528543"/>
            <a:ext cx="2117940"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6" name="Group 85">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84541" y="482171"/>
            <a:ext cx="5670087" cy="5149101"/>
            <a:chOff x="3979389" y="482171"/>
            <a:chExt cx="7560115" cy="5149101"/>
          </a:xfrm>
        </p:grpSpPr>
        <p:sp>
          <p:nvSpPr>
            <p:cNvPr id="87" name="Rectangle 86">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0" name="Rectangle 89">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1615" y="977965"/>
            <a:ext cx="49616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9" name="Content Placeholder 3">
            <a:extLst>
              <a:ext uri="{FF2B5EF4-FFF2-40B4-BE49-F238E27FC236}">
                <a16:creationId xmlns:a16="http://schemas.microsoft.com/office/drawing/2014/main" id="{1FA4FEF4-1D0C-44DC-9AEB-16E8484F22E5}"/>
              </a:ext>
            </a:extLst>
          </p:cNvPr>
          <p:cNvPicPr>
            <a:picLocks noGrp="1" noChangeAspect="1" noChangeArrowheads="1"/>
          </p:cNvPicPr>
          <p:nvPr>
            <p:ph sz="quarter" idx="1"/>
          </p:nvPr>
        </p:nvPicPr>
        <p:blipFill>
          <a:blip r:embed="rId4">
            <a:extLst>
              <a:ext uri="{28A0092B-C50C-407E-A947-70E740481C1C}">
                <a14:useLocalDpi xmlns:a14="http://schemas.microsoft.com/office/drawing/2010/main" val="0"/>
              </a:ext>
            </a:extLst>
          </a:blip>
          <a:stretch>
            <a:fillRect/>
          </a:stretch>
        </p:blipFill>
        <p:spPr>
          <a:xfrm>
            <a:off x="3463780" y="1155643"/>
            <a:ext cx="4712189" cy="3787575"/>
          </a:xfrm>
          <a:prstGeom prst="rect">
            <a:avLst/>
          </a:prstGeom>
        </p:spPr>
      </p:pic>
      <p:pic>
        <p:nvPicPr>
          <p:cNvPr id="92" name="Picture 91">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4" name="Straight Connector 93">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0182" name="Rectangle 72">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2">
            <a:extLst>
              <a:ext uri="{FF2B5EF4-FFF2-40B4-BE49-F238E27FC236}">
                <a16:creationId xmlns:a16="http://schemas.microsoft.com/office/drawing/2014/main" id="{5336DF65-6CD5-4C63-AA1A-5BD2F41E604B}"/>
              </a:ext>
            </a:extLst>
          </p:cNvPr>
          <p:cNvSpPr>
            <a:spLocks noGrp="1" noChangeArrowheads="1"/>
          </p:cNvSpPr>
          <p:nvPr>
            <p:ph type="title"/>
          </p:nvPr>
        </p:nvSpPr>
        <p:spPr>
          <a:xfrm>
            <a:off x="1088684" y="804519"/>
            <a:ext cx="7202456" cy="1049235"/>
          </a:xfrm>
        </p:spPr>
        <p:txBody>
          <a:bodyPr>
            <a:normAutofit/>
          </a:bodyPr>
          <a:lstStyle/>
          <a:p>
            <a:pPr eaLnBrk="1" fontAlgn="auto" hangingPunct="1">
              <a:spcAft>
                <a:spcPts val="0"/>
              </a:spcAft>
              <a:defRPr/>
            </a:pPr>
            <a:r>
              <a:rPr lang="en-GB" b="1"/>
              <a:t>Approaches to Change</a:t>
            </a:r>
          </a:p>
        </p:txBody>
      </p:sp>
      <p:cxnSp>
        <p:nvCxnSpPr>
          <p:cNvPr id="50183" name="Straight Connector 74">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0184" name="Rectangle 76">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0185" name="Rectangle 3">
            <a:extLst>
              <a:ext uri="{FF2B5EF4-FFF2-40B4-BE49-F238E27FC236}">
                <a16:creationId xmlns:a16="http://schemas.microsoft.com/office/drawing/2014/main" id="{88210BB1-BA0A-4200-B482-9F3F17C58905}"/>
              </a:ext>
            </a:extLst>
          </p:cNvPr>
          <p:cNvGraphicFramePr>
            <a:graphicFrameLocks noGrp="1"/>
          </p:cNvGraphicFramePr>
          <p:nvPr>
            <p:ph sz="quarter" idx="1"/>
            <p:extLst>
              <p:ext uri="{D42A27DB-BD31-4B8C-83A1-F6EECF244321}">
                <p14:modId xmlns:p14="http://schemas.microsoft.com/office/powerpoint/2010/main" val="1978374461"/>
              </p:ext>
            </p:extLst>
          </p:nvPr>
        </p:nvGraphicFramePr>
        <p:xfrm>
          <a:off x="1088231" y="2331497"/>
          <a:ext cx="7203281"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4">
            <a:extLst>
              <a:ext uri="{FF2B5EF4-FFF2-40B4-BE49-F238E27FC236}">
                <a16:creationId xmlns:a16="http://schemas.microsoft.com/office/drawing/2014/main" id="{75CE3A42-26F0-4090-9F12-99D779866A23}"/>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sz="4000">
                <a:solidFill>
                  <a:schemeClr val="tx1"/>
                </a:solidFill>
              </a:rPr>
              <a:t>Lewin three step change process</a:t>
            </a:r>
          </a:p>
        </p:txBody>
      </p:sp>
      <p:pic>
        <p:nvPicPr>
          <p:cNvPr id="26627" name="Picture 5">
            <a:extLst>
              <a:ext uri="{FF2B5EF4-FFF2-40B4-BE49-F238E27FC236}">
                <a16:creationId xmlns:a16="http://schemas.microsoft.com/office/drawing/2014/main" id="{EAE446B1-E418-47CD-8A0E-379FA50ED4F8}"/>
              </a:ext>
            </a:extLst>
          </p:cNvPr>
          <p:cNvPicPr>
            <a:picLocks noChangeAspect="1" noChangeArrowheads="1"/>
          </p:cNvPicPr>
          <p:nvPr/>
        </p:nvPicPr>
        <p:blipFill>
          <a:blip r:embed="rId3">
            <a:clrChange>
              <a:clrFrom>
                <a:srgbClr val="FDFDFD"/>
              </a:clrFrom>
              <a:clrTo>
                <a:srgbClr val="FDFDFD">
                  <a:alpha val="0"/>
                </a:srgbClr>
              </a:clrTo>
            </a:clrChange>
            <a:extLst>
              <a:ext uri="{28A0092B-C50C-407E-A947-70E740481C1C}">
                <a14:useLocalDpi xmlns:a14="http://schemas.microsoft.com/office/drawing/2010/main" val="0"/>
              </a:ext>
            </a:extLst>
          </a:blip>
          <a:srcRect/>
          <a:stretch>
            <a:fillRect/>
          </a:stretch>
        </p:blipFill>
        <p:spPr bwMode="auto">
          <a:xfrm>
            <a:off x="250825" y="2420938"/>
            <a:ext cx="8208963" cy="259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F7DAD-822A-44CD-B120-9F16DD9CDB46}"/>
              </a:ext>
            </a:extLst>
          </p:cNvPr>
          <p:cNvSpPr>
            <a:spLocks noGrp="1"/>
          </p:cNvSpPr>
          <p:nvPr>
            <p:ph type="title"/>
          </p:nvPr>
        </p:nvSpPr>
        <p:spPr>
          <a:xfrm>
            <a:off x="1088684" y="804519"/>
            <a:ext cx="7202456" cy="1049235"/>
          </a:xfrm>
        </p:spPr>
        <p:txBody>
          <a:bodyPr>
            <a:normAutofit/>
          </a:bodyPr>
          <a:lstStyle/>
          <a:p>
            <a:pPr eaLnBrk="1" fontAlgn="auto" hangingPunct="1">
              <a:spcAft>
                <a:spcPts val="0"/>
              </a:spcAft>
              <a:defRPr/>
            </a:pPr>
            <a:r>
              <a:rPr lang="en-GB" b="1">
                <a:latin typeface="Arial" pitchFamily="34" charset="0"/>
                <a:cs typeface="Arial" pitchFamily="34" charset="0"/>
              </a:rPr>
              <a:t>Kotter’s model</a:t>
            </a:r>
          </a:p>
        </p:txBody>
      </p:sp>
      <p:cxnSp>
        <p:nvCxnSpPr>
          <p:cNvPr id="75" name="Straight Connector 74">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7" name="Rectangle 76">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27653" name="Content Placeholder 2">
            <a:extLst>
              <a:ext uri="{FF2B5EF4-FFF2-40B4-BE49-F238E27FC236}">
                <a16:creationId xmlns:a16="http://schemas.microsoft.com/office/drawing/2014/main" id="{BDDA9854-5BEF-42DA-9AB8-F910458A8C58}"/>
              </a:ext>
            </a:extLst>
          </p:cNvPr>
          <p:cNvGraphicFramePr>
            <a:graphicFrameLocks noGrp="1"/>
          </p:cNvGraphicFramePr>
          <p:nvPr>
            <p:ph sz="quarter" idx="1"/>
            <p:extLst>
              <p:ext uri="{D42A27DB-BD31-4B8C-83A1-F6EECF244321}">
                <p14:modId xmlns:p14="http://schemas.microsoft.com/office/powerpoint/2010/main" val="3856436745"/>
              </p:ext>
            </p:extLst>
          </p:nvPr>
        </p:nvGraphicFramePr>
        <p:xfrm>
          <a:off x="1088231" y="2331497"/>
          <a:ext cx="7203281"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444DF-4D45-498F-BEBF-6261073323A1}"/>
              </a:ext>
            </a:extLst>
          </p:cNvPr>
          <p:cNvSpPr>
            <a:spLocks noGrp="1"/>
          </p:cNvSpPr>
          <p:nvPr>
            <p:ph type="title"/>
          </p:nvPr>
        </p:nvSpPr>
        <p:spPr>
          <a:xfrm>
            <a:off x="1088684" y="804519"/>
            <a:ext cx="7202456" cy="1049235"/>
          </a:xfrm>
        </p:spPr>
        <p:txBody>
          <a:bodyPr>
            <a:normAutofit/>
          </a:bodyPr>
          <a:lstStyle/>
          <a:p>
            <a:pPr>
              <a:defRPr/>
            </a:pPr>
            <a:r>
              <a:rPr lang="en-GB" dirty="0"/>
              <a:t>How has ASDA Managed CHANGE?</a:t>
            </a:r>
          </a:p>
        </p:txBody>
      </p:sp>
      <p:cxnSp>
        <p:nvCxnSpPr>
          <p:cNvPr id="75" name="Straight Connector 74">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7" name="Rectangle 76">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29701" name="Content Placeholder 2">
            <a:extLst>
              <a:ext uri="{FF2B5EF4-FFF2-40B4-BE49-F238E27FC236}">
                <a16:creationId xmlns:a16="http://schemas.microsoft.com/office/drawing/2014/main" id="{22C6DE62-33E9-41B2-AF35-4469A708B348}"/>
              </a:ext>
            </a:extLst>
          </p:cNvPr>
          <p:cNvGraphicFramePr>
            <a:graphicFrameLocks noGrp="1"/>
          </p:cNvGraphicFramePr>
          <p:nvPr>
            <p:ph sz="quarter" idx="1"/>
            <p:extLst>
              <p:ext uri="{D42A27DB-BD31-4B8C-83A1-F6EECF244321}">
                <p14:modId xmlns:p14="http://schemas.microsoft.com/office/powerpoint/2010/main" val="206566680"/>
              </p:ext>
            </p:extLst>
          </p:nvPr>
        </p:nvGraphicFramePr>
        <p:xfrm>
          <a:off x="1088231" y="2331497"/>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D3CA-43A1-44A5-B0C5-7B667DE7DDE8}"/>
              </a:ext>
            </a:extLst>
          </p:cNvPr>
          <p:cNvSpPr>
            <a:spLocks noGrp="1"/>
          </p:cNvSpPr>
          <p:nvPr>
            <p:ph type="title"/>
          </p:nvPr>
        </p:nvSpPr>
        <p:spPr>
          <a:xfrm>
            <a:off x="1088685" y="804520"/>
            <a:ext cx="7202456" cy="1049235"/>
          </a:xfrm>
        </p:spPr>
        <p:txBody>
          <a:bodyPr/>
          <a:lstStyle/>
          <a:p>
            <a:pPr>
              <a:defRPr/>
            </a:pPr>
            <a:r>
              <a:rPr lang="en-GB" dirty="0"/>
              <a:t>Activity QUESTIONS for next lecture</a:t>
            </a:r>
          </a:p>
        </p:txBody>
      </p:sp>
      <p:sp>
        <p:nvSpPr>
          <p:cNvPr id="30723" name="Content Placeholder 2">
            <a:extLst>
              <a:ext uri="{FF2B5EF4-FFF2-40B4-BE49-F238E27FC236}">
                <a16:creationId xmlns:a16="http://schemas.microsoft.com/office/drawing/2014/main" id="{49FB0317-D82C-4C45-9605-53C61849AB6F}"/>
              </a:ext>
            </a:extLst>
          </p:cNvPr>
          <p:cNvSpPr>
            <a:spLocks noGrp="1"/>
          </p:cNvSpPr>
          <p:nvPr>
            <p:ph sz="quarter" idx="1"/>
          </p:nvPr>
        </p:nvSpPr>
        <p:spPr>
          <a:xfrm>
            <a:off x="457200" y="1600200"/>
            <a:ext cx="7467600" cy="4873625"/>
          </a:xfrm>
        </p:spPr>
        <p:txBody>
          <a:bodyPr/>
          <a:lstStyle/>
          <a:p>
            <a:pPr marL="342900" lvl="1" indent="0">
              <a:buNone/>
            </a:pPr>
            <a:endParaRPr lang="en-GB" altLang="en-US" dirty="0"/>
          </a:p>
          <a:p>
            <a:pPr marL="342900" lvl="1" indent="0">
              <a:buNone/>
            </a:pPr>
            <a:r>
              <a:rPr lang="en-GB" altLang="en-US" sz="1800" dirty="0"/>
              <a:t>	1: From the video evidence provide examples of how ASDA engaged 	with Lewin’s 3 step change process.</a:t>
            </a:r>
            <a:r>
              <a:rPr lang="en-GB" sz="1800" dirty="0"/>
              <a:t> Outline what would be involved in 	each stage to:</a:t>
            </a:r>
          </a:p>
          <a:p>
            <a:pPr lvl="2"/>
            <a:r>
              <a:rPr lang="en-GB" sz="1800" dirty="0"/>
              <a:t>Unfreeze current behaviour</a:t>
            </a:r>
          </a:p>
          <a:p>
            <a:pPr lvl="2"/>
            <a:r>
              <a:rPr lang="en-GB" sz="1800" dirty="0"/>
              <a:t>Change behaviour</a:t>
            </a:r>
          </a:p>
          <a:p>
            <a:pPr lvl="2"/>
            <a:r>
              <a:rPr lang="en-GB" sz="1800" dirty="0"/>
              <a:t>Refreeze new behaviour</a:t>
            </a:r>
          </a:p>
          <a:p>
            <a:pPr lvl="2"/>
            <a:endParaRPr lang="en-GB" altLang="en-US" sz="1800" dirty="0"/>
          </a:p>
          <a:p>
            <a:pPr marL="685800" lvl="2" indent="0">
              <a:buNone/>
            </a:pPr>
            <a:r>
              <a:rPr lang="en-GB" altLang="en-US" sz="1800" dirty="0"/>
              <a:t>2: How did ASDA use the Kotter model .  Provide examples of how the business engaged each step of the model to make ASDA a successful operation.</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0" ma:contentTypeDescription="Create a new document." ma:contentTypeScope="" ma:versionID="1aea0e732d6779c32654a4bc84ad0831">
  <xsd:schema xmlns:xsd="http://www.w3.org/2001/XMLSchema" xmlns:xs="http://www.w3.org/2001/XMLSchema" xmlns:p="http://schemas.microsoft.com/office/2006/metadata/properties" xmlns:ns3="bf13d2f1-3fb4-4d24-806f-713eb38c1b0e" targetNamespace="http://schemas.microsoft.com/office/2006/metadata/properties" ma:root="true" ma:fieldsID="f8c7819921bd3f4a88d45ea491791cbd" ns3:_="">
    <xsd:import namespace="bf13d2f1-3fb4-4d24-806f-713eb38c1b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32ED2C5-79EB-458E-A210-64AA5D9554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2654FF-0EAA-475D-8F62-BE3E8F2349B2}">
  <ds:schemaRefs>
    <ds:schemaRef ds:uri="http://schemas.microsoft.com/sharepoint/v3/contenttype/forms"/>
  </ds:schemaRefs>
</ds:datastoreItem>
</file>

<file path=customXml/itemProps3.xml><?xml version="1.0" encoding="utf-8"?>
<ds:datastoreItem xmlns:ds="http://schemas.openxmlformats.org/officeDocument/2006/customXml" ds:itemID="{B2756F13-7242-43B1-8DC5-DDB23C7062DD}">
  <ds:schemaRefs>
    <ds:schemaRef ds:uri="http://schemas.microsoft.com/office/2006/metadata/propertie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bf13d2f1-3fb4-4d24-806f-713eb38c1b0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486</TotalTime>
  <Words>2393</Words>
  <Application>Microsoft Office PowerPoint</Application>
  <PresentationFormat>On-screen Show (4:3)</PresentationFormat>
  <Paragraphs>72</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Wingdings</vt:lpstr>
      <vt:lpstr>Gallery</vt:lpstr>
      <vt:lpstr>The Management of Change</vt:lpstr>
      <vt:lpstr>Perspective on change</vt:lpstr>
      <vt:lpstr>Last week we looked at Resistance to Change</vt:lpstr>
      <vt:lpstr>Resistance to Change (Hannigan, 2008)</vt:lpstr>
      <vt:lpstr>Coping Cycle (Kubler Ross, 1969)</vt:lpstr>
      <vt:lpstr>Performance and Stress (Yerkes-Dodson law, 1908)</vt:lpstr>
      <vt:lpstr>Approaches to Change</vt:lpstr>
      <vt:lpstr>Lewin three step change process</vt:lpstr>
      <vt:lpstr>Kotter’s model</vt:lpstr>
      <vt:lpstr>How has ASDA Managed CHANGE?</vt:lpstr>
      <vt:lpstr>Activity QUESTIONS for next lecture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Management of Change</dc:title>
  <dc:creator>Marie Pitson</dc:creator>
  <cp:lastModifiedBy>Marie Pitson</cp:lastModifiedBy>
  <cp:revision>13</cp:revision>
  <dcterms:created xsi:type="dcterms:W3CDTF">2021-01-20T09:03:06Z</dcterms:created>
  <dcterms:modified xsi:type="dcterms:W3CDTF">2021-01-27T12:51:31Z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