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0" r:id="rId1"/>
  </p:sldMasterIdLst>
  <p:notesMasterIdLst>
    <p:notesMasterId r:id="rId55"/>
  </p:notesMasterIdLst>
  <p:sldIdLst>
    <p:sldId id="362" r:id="rId2"/>
    <p:sldId id="404" r:id="rId3"/>
    <p:sldId id="405" r:id="rId4"/>
    <p:sldId id="375" r:id="rId5"/>
    <p:sldId id="401" r:id="rId6"/>
    <p:sldId id="402" r:id="rId7"/>
    <p:sldId id="367" r:id="rId8"/>
    <p:sldId id="368" r:id="rId9"/>
    <p:sldId id="261" r:id="rId10"/>
    <p:sldId id="369" r:id="rId11"/>
    <p:sldId id="370" r:id="rId12"/>
    <p:sldId id="262" r:id="rId13"/>
    <p:sldId id="387" r:id="rId14"/>
    <p:sldId id="388" r:id="rId15"/>
    <p:sldId id="377" r:id="rId16"/>
    <p:sldId id="389" r:id="rId17"/>
    <p:sldId id="391" r:id="rId18"/>
    <p:sldId id="392" r:id="rId19"/>
    <p:sldId id="393" r:id="rId20"/>
    <p:sldId id="272" r:id="rId21"/>
    <p:sldId id="274" r:id="rId22"/>
    <p:sldId id="394" r:id="rId23"/>
    <p:sldId id="395" r:id="rId24"/>
    <p:sldId id="396" r:id="rId25"/>
    <p:sldId id="376" r:id="rId26"/>
    <p:sldId id="258" r:id="rId27"/>
    <p:sldId id="378" r:id="rId28"/>
    <p:sldId id="379" r:id="rId29"/>
    <p:sldId id="380" r:id="rId30"/>
    <p:sldId id="257" r:id="rId31"/>
    <p:sldId id="277" r:id="rId32"/>
    <p:sldId id="381" r:id="rId33"/>
    <p:sldId id="276" r:id="rId34"/>
    <p:sldId id="386" r:id="rId35"/>
    <p:sldId id="382" r:id="rId36"/>
    <p:sldId id="264" r:id="rId37"/>
    <p:sldId id="265" r:id="rId38"/>
    <p:sldId id="275" r:id="rId39"/>
    <p:sldId id="266" r:id="rId40"/>
    <p:sldId id="406" r:id="rId41"/>
    <p:sldId id="410" r:id="rId42"/>
    <p:sldId id="268" r:id="rId43"/>
    <p:sldId id="278" r:id="rId44"/>
    <p:sldId id="273" r:id="rId45"/>
    <p:sldId id="412" r:id="rId46"/>
    <p:sldId id="407" r:id="rId47"/>
    <p:sldId id="269" r:id="rId48"/>
    <p:sldId id="408" r:id="rId49"/>
    <p:sldId id="398" r:id="rId50"/>
    <p:sldId id="286" r:id="rId51"/>
    <p:sldId id="287" r:id="rId52"/>
    <p:sldId id="347" r:id="rId53"/>
    <p:sldId id="399"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4EFADF-09C9-4F7A-807D-8B30B48C2646}" v="5" dt="2024-08-07T09:58:21.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17" autoAdjust="0"/>
    <p:restoredTop sz="71454" autoAdjust="0"/>
  </p:normalViewPr>
  <p:slideViewPr>
    <p:cSldViewPr>
      <p:cViewPr varScale="1">
        <p:scale>
          <a:sx n="63" d="100"/>
          <a:sy n="63" d="100"/>
        </p:scale>
        <p:origin x="1671" y="4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4361"/>
    </p:cViewPr>
  </p:sorterViewPr>
  <p:notesViewPr>
    <p:cSldViewPr>
      <p:cViewPr varScale="1">
        <p:scale>
          <a:sx n="54" d="100"/>
          <a:sy n="54" d="100"/>
        </p:scale>
        <p:origin x="289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6F684D52-13F5-6250-F368-02ACFFA2ADD3}"/>
    <pc:docChg chg="delSld modSld sldOrd">
      <pc:chgData name="Ross Phillips" userId="S::r.phillips@uwtsd.ac.uk::c604230b-847d-4cb1-9e23-f810d4c0fde1" providerId="AD" clId="Web-{6F684D52-13F5-6250-F368-02ACFFA2ADD3}" dt="2024-08-05T12:23:02.366" v="9" actId="20577"/>
      <pc:docMkLst>
        <pc:docMk/>
      </pc:docMkLst>
      <pc:sldChg chg="del">
        <pc:chgData name="Ross Phillips" userId="S::r.phillips@uwtsd.ac.uk::c604230b-847d-4cb1-9e23-f810d4c0fde1" providerId="AD" clId="Web-{6F684D52-13F5-6250-F368-02ACFFA2ADD3}" dt="2024-08-05T12:18:38.020" v="0"/>
        <pc:sldMkLst>
          <pc:docMk/>
          <pc:sldMk cId="464730692" sldId="271"/>
        </pc:sldMkLst>
      </pc:sldChg>
      <pc:sldChg chg="ord">
        <pc:chgData name="Ross Phillips" userId="S::r.phillips@uwtsd.ac.uk::c604230b-847d-4cb1-9e23-f810d4c0fde1" providerId="AD" clId="Web-{6F684D52-13F5-6250-F368-02ACFFA2ADD3}" dt="2024-08-05T12:19:04.428" v="1"/>
        <pc:sldMkLst>
          <pc:docMk/>
          <pc:sldMk cId="3378552818" sldId="387"/>
        </pc:sldMkLst>
      </pc:sldChg>
      <pc:sldChg chg="ord">
        <pc:chgData name="Ross Phillips" userId="S::r.phillips@uwtsd.ac.uk::c604230b-847d-4cb1-9e23-f810d4c0fde1" providerId="AD" clId="Web-{6F684D52-13F5-6250-F368-02ACFFA2ADD3}" dt="2024-08-05T12:19:23.039" v="2"/>
        <pc:sldMkLst>
          <pc:docMk/>
          <pc:sldMk cId="1048542900" sldId="388"/>
        </pc:sldMkLst>
      </pc:sldChg>
      <pc:sldChg chg="modSp">
        <pc:chgData name="Ross Phillips" userId="S::r.phillips@uwtsd.ac.uk::c604230b-847d-4cb1-9e23-f810d4c0fde1" providerId="AD" clId="Web-{6F684D52-13F5-6250-F368-02ACFFA2ADD3}" dt="2024-08-05T12:23:02.366" v="9" actId="20577"/>
        <pc:sldMkLst>
          <pc:docMk/>
          <pc:sldMk cId="3727698478" sldId="407"/>
        </pc:sldMkLst>
        <pc:spChg chg="mod">
          <ac:chgData name="Ross Phillips" userId="S::r.phillips@uwtsd.ac.uk::c604230b-847d-4cb1-9e23-f810d4c0fde1" providerId="AD" clId="Web-{6F684D52-13F5-6250-F368-02ACFFA2ADD3}" dt="2024-08-05T12:23:02.366" v="9" actId="20577"/>
          <ac:spMkLst>
            <pc:docMk/>
            <pc:sldMk cId="3727698478" sldId="407"/>
            <ac:spMk id="5" creationId="{66615795-2E48-B5FE-81B7-7B0462D8E6F0}"/>
          </ac:spMkLst>
        </pc:spChg>
      </pc:sldChg>
    </pc:docChg>
  </pc:docChgLst>
  <pc:docChgLst>
    <pc:chgData name="Ross Phillips" userId="c604230b-847d-4cb1-9e23-f810d4c0fde1" providerId="ADAL" clId="{C04EFADF-09C9-4F7A-807D-8B30B48C2646}"/>
    <pc:docChg chg="undo redo custSel addSld delSld modSld sldOrd">
      <pc:chgData name="Ross Phillips" userId="c604230b-847d-4cb1-9e23-f810d4c0fde1" providerId="ADAL" clId="{C04EFADF-09C9-4F7A-807D-8B30B48C2646}" dt="2024-07-25T09:21:40.045" v="3235" actId="20577"/>
      <pc:docMkLst>
        <pc:docMk/>
      </pc:docMkLst>
      <pc:sldChg chg="modSp add del mod setBg">
        <pc:chgData name="Ross Phillips" userId="c604230b-847d-4cb1-9e23-f810d4c0fde1" providerId="ADAL" clId="{C04EFADF-09C9-4F7A-807D-8B30B48C2646}" dt="2024-07-24T09:57:38.163" v="909" actId="47"/>
        <pc:sldMkLst>
          <pc:docMk/>
          <pc:sldMk cId="1131261436" sldId="256"/>
        </pc:sldMkLst>
        <pc:spChg chg="mod">
          <ac:chgData name="Ross Phillips" userId="c604230b-847d-4cb1-9e23-f810d4c0fde1" providerId="ADAL" clId="{C04EFADF-09C9-4F7A-807D-8B30B48C2646}" dt="2024-07-24T09:45:50.297" v="805" actId="27636"/>
          <ac:spMkLst>
            <pc:docMk/>
            <pc:sldMk cId="1131261436" sldId="256"/>
            <ac:spMk id="3" creationId="{00000000-0000-0000-0000-000000000000}"/>
          </ac:spMkLst>
        </pc:spChg>
      </pc:sldChg>
      <pc:sldChg chg="addSp delSp modSp add mod ord setBg modClrScheme chgLayout modNotesTx">
        <pc:chgData name="Ross Phillips" userId="c604230b-847d-4cb1-9e23-f810d4c0fde1" providerId="ADAL" clId="{C04EFADF-09C9-4F7A-807D-8B30B48C2646}" dt="2024-07-25T09:17:05.736" v="3223"/>
        <pc:sldMkLst>
          <pc:docMk/>
          <pc:sldMk cId="4013730531" sldId="257"/>
        </pc:sldMkLst>
        <pc:spChg chg="add del mod">
          <ac:chgData name="Ross Phillips" userId="c604230b-847d-4cb1-9e23-f810d4c0fde1" providerId="ADAL" clId="{C04EFADF-09C9-4F7A-807D-8B30B48C2646}" dt="2024-07-25T06:49:58.307" v="1139" actId="6264"/>
          <ac:spMkLst>
            <pc:docMk/>
            <pc:sldMk cId="4013730531" sldId="257"/>
            <ac:spMk id="2" creationId="{E77F3A2F-DD1D-9274-EF9E-BE53617F0286}"/>
          </ac:spMkLst>
        </pc:spChg>
        <pc:spChg chg="add del mod">
          <ac:chgData name="Ross Phillips" userId="c604230b-847d-4cb1-9e23-f810d4c0fde1" providerId="ADAL" clId="{C04EFADF-09C9-4F7A-807D-8B30B48C2646}" dt="2024-07-25T06:49:58.307" v="1139" actId="6264"/>
          <ac:spMkLst>
            <pc:docMk/>
            <pc:sldMk cId="4013730531" sldId="257"/>
            <ac:spMk id="3" creationId="{FB076A76-B56E-89DF-B44B-D8E4DD40C3DD}"/>
          </ac:spMkLst>
        </pc:spChg>
        <pc:spChg chg="mod ord">
          <ac:chgData name="Ross Phillips" userId="c604230b-847d-4cb1-9e23-f810d4c0fde1" providerId="ADAL" clId="{C04EFADF-09C9-4F7A-807D-8B30B48C2646}" dt="2024-07-25T09:17:05.736" v="3223"/>
          <ac:spMkLst>
            <pc:docMk/>
            <pc:sldMk cId="4013730531" sldId="257"/>
            <ac:spMk id="4" creationId="{00000000-0000-0000-0000-000000000000}"/>
          </ac:spMkLst>
        </pc:spChg>
        <pc:spChg chg="del mod ord">
          <ac:chgData name="Ross Phillips" userId="c604230b-847d-4cb1-9e23-f810d4c0fde1" providerId="ADAL" clId="{C04EFADF-09C9-4F7A-807D-8B30B48C2646}" dt="2024-07-25T08:29:37.887" v="2847" actId="700"/>
          <ac:spMkLst>
            <pc:docMk/>
            <pc:sldMk cId="4013730531" sldId="257"/>
            <ac:spMk id="5" creationId="{00000000-0000-0000-0000-000000000000}"/>
          </ac:spMkLst>
        </pc:spChg>
        <pc:spChg chg="mod ord">
          <ac:chgData name="Ross Phillips" userId="c604230b-847d-4cb1-9e23-f810d4c0fde1" providerId="ADAL" clId="{C04EFADF-09C9-4F7A-807D-8B30B48C2646}" dt="2024-07-25T09:07:31.483" v="3108" actId="27636"/>
          <ac:spMkLst>
            <pc:docMk/>
            <pc:sldMk cId="4013730531" sldId="257"/>
            <ac:spMk id="6" creationId="{00000000-0000-0000-0000-000000000000}"/>
          </ac:spMkLst>
        </pc:spChg>
        <pc:spChg chg="add del mod">
          <ac:chgData name="Ross Phillips" userId="c604230b-847d-4cb1-9e23-f810d4c0fde1" providerId="ADAL" clId="{C04EFADF-09C9-4F7A-807D-8B30B48C2646}" dt="2024-07-25T06:49:58.307" v="1139" actId="6264"/>
          <ac:spMkLst>
            <pc:docMk/>
            <pc:sldMk cId="4013730531" sldId="257"/>
            <ac:spMk id="7" creationId="{CD3F128D-F0D3-07B6-2986-10DA906A28C6}"/>
          </ac:spMkLst>
        </pc:spChg>
      </pc:sldChg>
      <pc:sldChg chg="addSp delSp modSp add mod ord setBg modClrScheme chgLayout modNotesTx">
        <pc:chgData name="Ross Phillips" userId="c604230b-847d-4cb1-9e23-f810d4c0fde1" providerId="ADAL" clId="{C04EFADF-09C9-4F7A-807D-8B30B48C2646}" dt="2024-07-25T09:17:05.736" v="3223"/>
        <pc:sldMkLst>
          <pc:docMk/>
          <pc:sldMk cId="1511972092" sldId="258"/>
        </pc:sldMkLst>
        <pc:spChg chg="mod ord">
          <ac:chgData name="Ross Phillips" userId="c604230b-847d-4cb1-9e23-f810d4c0fde1" providerId="ADAL" clId="{C04EFADF-09C9-4F7A-807D-8B30B48C2646}" dt="2024-07-25T09:17:05.736" v="3223"/>
          <ac:spMkLst>
            <pc:docMk/>
            <pc:sldMk cId="1511972092" sldId="258"/>
            <ac:spMk id="2" creationId="{00000000-0000-0000-0000-000000000000}"/>
          </ac:spMkLst>
        </pc:spChg>
        <pc:spChg chg="add del mod">
          <ac:chgData name="Ross Phillips" userId="c604230b-847d-4cb1-9e23-f810d4c0fde1" providerId="ADAL" clId="{C04EFADF-09C9-4F7A-807D-8B30B48C2646}" dt="2024-07-25T06:49:58.307" v="1139" actId="6264"/>
          <ac:spMkLst>
            <pc:docMk/>
            <pc:sldMk cId="1511972092" sldId="258"/>
            <ac:spMk id="3" creationId="{35B7293E-49E2-51E5-D343-D3318D1A75E4}"/>
          </ac:spMkLst>
        </pc:spChg>
        <pc:spChg chg="add del mod ord">
          <ac:chgData name="Ross Phillips" userId="c604230b-847d-4cb1-9e23-f810d4c0fde1" providerId="ADAL" clId="{C04EFADF-09C9-4F7A-807D-8B30B48C2646}" dt="2024-07-25T08:25:18.922" v="2781" actId="700"/>
          <ac:spMkLst>
            <pc:docMk/>
            <pc:sldMk cId="1511972092" sldId="258"/>
            <ac:spMk id="4" creationId="{C16305D1-72D6-582B-5B75-ED2354AF8652}"/>
          </ac:spMkLst>
        </pc:spChg>
        <pc:spChg chg="add del mod ord">
          <ac:chgData name="Ross Phillips" userId="c604230b-847d-4cb1-9e23-f810d4c0fde1" providerId="ADAL" clId="{C04EFADF-09C9-4F7A-807D-8B30B48C2646}" dt="2024-07-25T08:25:18.922" v="2781" actId="700"/>
          <ac:spMkLst>
            <pc:docMk/>
            <pc:sldMk cId="1511972092" sldId="258"/>
            <ac:spMk id="6" creationId="{6E680916-482B-2E4A-1905-7F8C82EF79A4}"/>
          </ac:spMkLst>
        </pc:spChg>
      </pc:sldChg>
      <pc:sldChg chg="addSp delSp modSp add del mod setBg chgLayout">
        <pc:chgData name="Ross Phillips" userId="c604230b-847d-4cb1-9e23-f810d4c0fde1" providerId="ADAL" clId="{C04EFADF-09C9-4F7A-807D-8B30B48C2646}" dt="2024-07-25T08:47:04.763" v="2907" actId="47"/>
        <pc:sldMkLst>
          <pc:docMk/>
          <pc:sldMk cId="197708454" sldId="259"/>
        </pc:sldMkLst>
        <pc:spChg chg="mod ord">
          <ac:chgData name="Ross Phillips" userId="c604230b-847d-4cb1-9e23-f810d4c0fde1" providerId="ADAL" clId="{C04EFADF-09C9-4F7A-807D-8B30B48C2646}" dt="2024-07-25T06:51:02.725" v="1174" actId="6264"/>
          <ac:spMkLst>
            <pc:docMk/>
            <pc:sldMk cId="197708454" sldId="259"/>
            <ac:spMk id="2" creationId="{00000000-0000-0000-0000-000000000000}"/>
          </ac:spMkLst>
        </pc:spChg>
        <pc:spChg chg="mod ord">
          <ac:chgData name="Ross Phillips" userId="c604230b-847d-4cb1-9e23-f810d4c0fde1" providerId="ADAL" clId="{C04EFADF-09C9-4F7A-807D-8B30B48C2646}" dt="2024-07-25T06:51:02.888" v="1177" actId="27636"/>
          <ac:spMkLst>
            <pc:docMk/>
            <pc:sldMk cId="197708454" sldId="259"/>
            <ac:spMk id="3" creationId="{00000000-0000-0000-0000-000000000000}"/>
          </ac:spMkLst>
        </pc:spChg>
        <pc:spChg chg="mod ord">
          <ac:chgData name="Ross Phillips" userId="c604230b-847d-4cb1-9e23-f810d4c0fde1" providerId="ADAL" clId="{C04EFADF-09C9-4F7A-807D-8B30B48C2646}" dt="2024-07-25T06:51:02.888" v="1178" actId="27636"/>
          <ac:spMkLst>
            <pc:docMk/>
            <pc:sldMk cId="197708454" sldId="259"/>
            <ac:spMk id="4" creationId="{00000000-0000-0000-0000-000000000000}"/>
          </ac:spMkLst>
        </pc:spChg>
        <pc:spChg chg="add del mod">
          <ac:chgData name="Ross Phillips" userId="c604230b-847d-4cb1-9e23-f810d4c0fde1" providerId="ADAL" clId="{C04EFADF-09C9-4F7A-807D-8B30B48C2646}" dt="2024-07-25T06:51:02.725" v="1174" actId="6264"/>
          <ac:spMkLst>
            <pc:docMk/>
            <pc:sldMk cId="197708454" sldId="259"/>
            <ac:spMk id="5" creationId="{4DFE0810-DF93-DA73-5B3C-82A79B39475E}"/>
          </ac:spMkLst>
        </pc:spChg>
        <pc:spChg chg="add del mod">
          <ac:chgData name="Ross Phillips" userId="c604230b-847d-4cb1-9e23-f810d4c0fde1" providerId="ADAL" clId="{C04EFADF-09C9-4F7A-807D-8B30B48C2646}" dt="2024-07-25T06:51:02.725" v="1174" actId="6264"/>
          <ac:spMkLst>
            <pc:docMk/>
            <pc:sldMk cId="197708454" sldId="259"/>
            <ac:spMk id="6" creationId="{FBC8C32C-AA8A-11F8-7A27-FCE18148374F}"/>
          </ac:spMkLst>
        </pc:spChg>
        <pc:spChg chg="add del mod">
          <ac:chgData name="Ross Phillips" userId="c604230b-847d-4cb1-9e23-f810d4c0fde1" providerId="ADAL" clId="{C04EFADF-09C9-4F7A-807D-8B30B48C2646}" dt="2024-07-25T06:51:02.725" v="1174" actId="6264"/>
          <ac:spMkLst>
            <pc:docMk/>
            <pc:sldMk cId="197708454" sldId="259"/>
            <ac:spMk id="7" creationId="{AA3FA8D4-EE7B-1A3D-1057-30EAF7A14994}"/>
          </ac:spMkLst>
        </pc:spChg>
      </pc:sldChg>
      <pc:sldChg chg="add del ord setBg">
        <pc:chgData name="Ross Phillips" userId="c604230b-847d-4cb1-9e23-f810d4c0fde1" providerId="ADAL" clId="{C04EFADF-09C9-4F7A-807D-8B30B48C2646}" dt="2024-07-25T08:09:11.338" v="2608" actId="47"/>
        <pc:sldMkLst>
          <pc:docMk/>
          <pc:sldMk cId="3256953148" sldId="260"/>
        </pc:sldMkLst>
      </pc:sldChg>
      <pc:sldChg chg="addSp delSp modSp add mod ord setBg modClrScheme chgLayout">
        <pc:chgData name="Ross Phillips" userId="c604230b-847d-4cb1-9e23-f810d4c0fde1" providerId="ADAL" clId="{C04EFADF-09C9-4F7A-807D-8B30B48C2646}" dt="2024-07-25T09:17:05.736" v="3223"/>
        <pc:sldMkLst>
          <pc:docMk/>
          <pc:sldMk cId="796901617" sldId="261"/>
        </pc:sldMkLst>
        <pc:spChg chg="mod ord">
          <ac:chgData name="Ross Phillips" userId="c604230b-847d-4cb1-9e23-f810d4c0fde1" providerId="ADAL" clId="{C04EFADF-09C9-4F7A-807D-8B30B48C2646}" dt="2024-07-25T09:17:05.736" v="3223"/>
          <ac:spMkLst>
            <pc:docMk/>
            <pc:sldMk cId="796901617" sldId="261"/>
            <ac:spMk id="2" creationId="{00000000-0000-0000-0000-000000000000}"/>
          </ac:spMkLst>
        </pc:spChg>
        <pc:spChg chg="del mod ord">
          <ac:chgData name="Ross Phillips" userId="c604230b-847d-4cb1-9e23-f810d4c0fde1" providerId="ADAL" clId="{C04EFADF-09C9-4F7A-807D-8B30B48C2646}" dt="2024-07-25T08:24:40.759" v="2774" actId="700"/>
          <ac:spMkLst>
            <pc:docMk/>
            <pc:sldMk cId="796901617" sldId="261"/>
            <ac:spMk id="3" creationId="{00000000-0000-0000-0000-000000000000}"/>
          </ac:spMkLst>
        </pc:spChg>
        <pc:spChg chg="mod ord">
          <ac:chgData name="Ross Phillips" userId="c604230b-847d-4cb1-9e23-f810d4c0fde1" providerId="ADAL" clId="{C04EFADF-09C9-4F7A-807D-8B30B48C2646}" dt="2024-07-25T09:17:05.736" v="3223"/>
          <ac:spMkLst>
            <pc:docMk/>
            <pc:sldMk cId="796901617" sldId="261"/>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796901617" sldId="261"/>
            <ac:spMk id="5" creationId="{C3DB01DD-07C8-EA28-C197-EDCC7616873B}"/>
          </ac:spMkLst>
        </pc:spChg>
        <pc:spChg chg="add del mod">
          <ac:chgData name="Ross Phillips" userId="c604230b-847d-4cb1-9e23-f810d4c0fde1" providerId="ADAL" clId="{C04EFADF-09C9-4F7A-807D-8B30B48C2646}" dt="2024-07-25T06:49:58.307" v="1139" actId="6264"/>
          <ac:spMkLst>
            <pc:docMk/>
            <pc:sldMk cId="796901617" sldId="261"/>
            <ac:spMk id="6" creationId="{C360B0B1-F594-D73F-9443-802D84605AB9}"/>
          </ac:spMkLst>
        </pc:spChg>
        <pc:spChg chg="add del mod">
          <ac:chgData name="Ross Phillips" userId="c604230b-847d-4cb1-9e23-f810d4c0fde1" providerId="ADAL" clId="{C04EFADF-09C9-4F7A-807D-8B30B48C2646}" dt="2024-07-25T06:49:58.307" v="1139" actId="6264"/>
          <ac:spMkLst>
            <pc:docMk/>
            <pc:sldMk cId="796901617" sldId="261"/>
            <ac:spMk id="7" creationId="{E92E44A1-B5F2-F56B-813D-85268EE85F2B}"/>
          </ac:spMkLst>
        </pc:spChg>
      </pc:sldChg>
      <pc:sldChg chg="addSp delSp modSp add mod ord setBg modClrScheme chgLayout">
        <pc:chgData name="Ross Phillips" userId="c604230b-847d-4cb1-9e23-f810d4c0fde1" providerId="ADAL" clId="{C04EFADF-09C9-4F7A-807D-8B30B48C2646}" dt="2024-07-25T09:17:05.736" v="3223"/>
        <pc:sldMkLst>
          <pc:docMk/>
          <pc:sldMk cId="3807546890" sldId="262"/>
        </pc:sldMkLst>
        <pc:spChg chg="add del mod">
          <ac:chgData name="Ross Phillips" userId="c604230b-847d-4cb1-9e23-f810d4c0fde1" providerId="ADAL" clId="{C04EFADF-09C9-4F7A-807D-8B30B48C2646}" dt="2024-07-25T06:49:58.307" v="1139" actId="6264"/>
          <ac:spMkLst>
            <pc:docMk/>
            <pc:sldMk cId="3807546890" sldId="262"/>
            <ac:spMk id="2" creationId="{20764C0A-E683-428B-F040-BB1FA50EC1C2}"/>
          </ac:spMkLst>
        </pc:spChg>
        <pc:spChg chg="add del mod">
          <ac:chgData name="Ross Phillips" userId="c604230b-847d-4cb1-9e23-f810d4c0fde1" providerId="ADAL" clId="{C04EFADF-09C9-4F7A-807D-8B30B48C2646}" dt="2024-07-25T06:49:58.307" v="1139" actId="6264"/>
          <ac:spMkLst>
            <pc:docMk/>
            <pc:sldMk cId="3807546890" sldId="262"/>
            <ac:spMk id="3" creationId="{7080186F-A1C0-4C1B-0108-EADA7CFA2186}"/>
          </ac:spMkLst>
        </pc:spChg>
        <pc:spChg chg="add del mod">
          <ac:chgData name="Ross Phillips" userId="c604230b-847d-4cb1-9e23-f810d4c0fde1" providerId="ADAL" clId="{C04EFADF-09C9-4F7A-807D-8B30B48C2646}" dt="2024-07-25T07:25:43.451" v="2085" actId="6264"/>
          <ac:spMkLst>
            <pc:docMk/>
            <pc:sldMk cId="3807546890" sldId="262"/>
            <ac:spMk id="4" creationId="{43AD7151-C2A0-FA81-6C1B-78282D2BD7BA}"/>
          </ac:spMkLst>
        </pc:spChg>
        <pc:spChg chg="add del mod">
          <ac:chgData name="Ross Phillips" userId="c604230b-847d-4cb1-9e23-f810d4c0fde1" providerId="ADAL" clId="{C04EFADF-09C9-4F7A-807D-8B30B48C2646}" dt="2024-07-25T07:25:43.451" v="2085" actId="6264"/>
          <ac:spMkLst>
            <pc:docMk/>
            <pc:sldMk cId="3807546890" sldId="262"/>
            <ac:spMk id="5" creationId="{B9309F03-86C3-869B-C0F0-BF744130DF95}"/>
          </ac:spMkLst>
        </pc:spChg>
        <pc:spChg chg="add del mod">
          <ac:chgData name="Ross Phillips" userId="c604230b-847d-4cb1-9e23-f810d4c0fde1" providerId="ADAL" clId="{C04EFADF-09C9-4F7A-807D-8B30B48C2646}" dt="2024-07-25T07:25:49.308" v="2087" actId="478"/>
          <ac:spMkLst>
            <pc:docMk/>
            <pc:sldMk cId="3807546890" sldId="262"/>
            <ac:spMk id="7" creationId="{76CEB7CB-B824-60CE-1A88-7F8A29354387}"/>
          </ac:spMkLst>
        </pc:spChg>
        <pc:spChg chg="add del mod ord">
          <ac:chgData name="Ross Phillips" userId="c604230b-847d-4cb1-9e23-f810d4c0fde1" providerId="ADAL" clId="{C04EFADF-09C9-4F7A-807D-8B30B48C2646}" dt="2024-07-25T09:17:05.736" v="3223"/>
          <ac:spMkLst>
            <pc:docMk/>
            <pc:sldMk cId="3807546890" sldId="262"/>
            <ac:spMk id="26626" creationId="{00000000-0000-0000-0000-000000000000}"/>
          </ac:spMkLst>
        </pc:spChg>
        <pc:spChg chg="add del">
          <ac:chgData name="Ross Phillips" userId="c604230b-847d-4cb1-9e23-f810d4c0fde1" providerId="ADAL" clId="{C04EFADF-09C9-4F7A-807D-8B30B48C2646}" dt="2024-07-25T07:26:08.531" v="2094" actId="478"/>
          <ac:spMkLst>
            <pc:docMk/>
            <pc:sldMk cId="3807546890" sldId="262"/>
            <ac:spMk id="30725" creationId="{00000000-0000-0000-0000-000000000000}"/>
          </ac:spMkLst>
        </pc:spChg>
        <pc:picChg chg="mod ord">
          <ac:chgData name="Ross Phillips" userId="c604230b-847d-4cb1-9e23-f810d4c0fde1" providerId="ADAL" clId="{C04EFADF-09C9-4F7A-807D-8B30B48C2646}" dt="2024-07-25T09:17:00.396" v="3221"/>
          <ac:picMkLst>
            <pc:docMk/>
            <pc:sldMk cId="3807546890" sldId="262"/>
            <ac:picMk id="30723" creationId="{00000000-0000-0000-0000-000000000000}"/>
          </ac:picMkLst>
        </pc:picChg>
      </pc:sldChg>
      <pc:sldChg chg="addSp delSp modSp add del mod ord setBg chgLayout">
        <pc:chgData name="Ross Phillips" userId="c604230b-847d-4cb1-9e23-f810d4c0fde1" providerId="ADAL" clId="{C04EFADF-09C9-4F7A-807D-8B30B48C2646}" dt="2024-07-25T07:42:25.331" v="2201" actId="47"/>
        <pc:sldMkLst>
          <pc:docMk/>
          <pc:sldMk cId="1130141062" sldId="263"/>
        </pc:sldMkLst>
        <pc:spChg chg="add del mod">
          <ac:chgData name="Ross Phillips" userId="c604230b-847d-4cb1-9e23-f810d4c0fde1" providerId="ADAL" clId="{C04EFADF-09C9-4F7A-807D-8B30B48C2646}" dt="2024-07-25T06:49:58.307" v="1139" actId="6264"/>
          <ac:spMkLst>
            <pc:docMk/>
            <pc:sldMk cId="1130141062" sldId="263"/>
            <ac:spMk id="2" creationId="{85891638-2503-A27E-D1ED-1EA0F4654428}"/>
          </ac:spMkLst>
        </pc:spChg>
        <pc:spChg chg="add del mod">
          <ac:chgData name="Ross Phillips" userId="c604230b-847d-4cb1-9e23-f810d4c0fde1" providerId="ADAL" clId="{C04EFADF-09C9-4F7A-807D-8B30B48C2646}" dt="2024-07-25T06:49:58.307" v="1139" actId="6264"/>
          <ac:spMkLst>
            <pc:docMk/>
            <pc:sldMk cId="1130141062" sldId="263"/>
            <ac:spMk id="3" creationId="{19A2337F-BE88-169F-A82B-67D2A62C41BA}"/>
          </ac:spMkLst>
        </pc:spChg>
        <pc:spChg chg="mod ord">
          <ac:chgData name="Ross Phillips" userId="c604230b-847d-4cb1-9e23-f810d4c0fde1" providerId="ADAL" clId="{C04EFADF-09C9-4F7A-807D-8B30B48C2646}" dt="2024-07-25T06:49:58.777" v="1150" actId="27636"/>
          <ac:spMkLst>
            <pc:docMk/>
            <pc:sldMk cId="1130141062" sldId="263"/>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1130141062" sldId="263"/>
            <ac:spMk id="5" creationId="{4FD5E1DF-1D9B-B0D8-930D-90D9B49155FA}"/>
          </ac:spMkLst>
        </pc:spChg>
        <pc:spChg chg="mod ord">
          <ac:chgData name="Ross Phillips" userId="c604230b-847d-4cb1-9e23-f810d4c0fde1" providerId="ADAL" clId="{C04EFADF-09C9-4F7A-807D-8B30B48C2646}" dt="2024-07-25T07:40:34.753" v="2193" actId="255"/>
          <ac:spMkLst>
            <pc:docMk/>
            <pc:sldMk cId="1130141062" sldId="263"/>
            <ac:spMk id="21509" creationId="{00000000-0000-0000-0000-000000000000}"/>
          </ac:spMkLst>
        </pc:spChg>
        <pc:spChg chg="mod ord">
          <ac:chgData name="Ross Phillips" userId="c604230b-847d-4cb1-9e23-f810d4c0fde1" providerId="ADAL" clId="{C04EFADF-09C9-4F7A-807D-8B30B48C2646}" dt="2024-07-25T06:49:58.307" v="1139" actId="6264"/>
          <ac:spMkLst>
            <pc:docMk/>
            <pc:sldMk cId="1130141062" sldId="263"/>
            <ac:spMk id="49154" creationId="{00000000-0000-0000-0000-000000000000}"/>
          </ac:spMkLst>
        </pc:spChg>
      </pc:sldChg>
      <pc:sldChg chg="addSp delSp modSp add mod ord setBg modClrScheme chgLayout">
        <pc:chgData name="Ross Phillips" userId="c604230b-847d-4cb1-9e23-f810d4c0fde1" providerId="ADAL" clId="{C04EFADF-09C9-4F7A-807D-8B30B48C2646}" dt="2024-07-25T09:17:05.736" v="3223"/>
        <pc:sldMkLst>
          <pc:docMk/>
          <pc:sldMk cId="2339834844" sldId="264"/>
        </pc:sldMkLst>
        <pc:spChg chg="add del mod">
          <ac:chgData name="Ross Phillips" userId="c604230b-847d-4cb1-9e23-f810d4c0fde1" providerId="ADAL" clId="{C04EFADF-09C9-4F7A-807D-8B30B48C2646}" dt="2024-07-25T06:50:40.225" v="1156" actId="6264"/>
          <ac:spMkLst>
            <pc:docMk/>
            <pc:sldMk cId="2339834844" sldId="264"/>
            <ac:spMk id="2" creationId="{4D63BBC7-2A96-CE0C-FBE7-B606A4C0B7AD}"/>
          </ac:spMkLst>
        </pc:spChg>
        <pc:spChg chg="add del mod">
          <ac:chgData name="Ross Phillips" userId="c604230b-847d-4cb1-9e23-f810d4c0fde1" providerId="ADAL" clId="{C04EFADF-09C9-4F7A-807D-8B30B48C2646}" dt="2024-07-25T06:50:40.225" v="1156" actId="6264"/>
          <ac:spMkLst>
            <pc:docMk/>
            <pc:sldMk cId="2339834844" sldId="264"/>
            <ac:spMk id="5" creationId="{0E2671A6-44AC-1F66-7157-B84314BE17C0}"/>
          </ac:spMkLst>
        </pc:spChg>
        <pc:spChg chg="add del mod">
          <ac:chgData name="Ross Phillips" userId="c604230b-847d-4cb1-9e23-f810d4c0fde1" providerId="ADAL" clId="{C04EFADF-09C9-4F7A-807D-8B30B48C2646}" dt="2024-07-25T06:50:40.225" v="1156" actId="6264"/>
          <ac:spMkLst>
            <pc:docMk/>
            <pc:sldMk cId="2339834844" sldId="264"/>
            <ac:spMk id="6" creationId="{045CAA4C-DBFA-01A0-1DE4-4E1BE827BCA1}"/>
          </ac:spMkLst>
        </pc:spChg>
        <pc:spChg chg="del mod ord">
          <ac:chgData name="Ross Phillips" userId="c604230b-847d-4cb1-9e23-f810d4c0fde1" providerId="ADAL" clId="{C04EFADF-09C9-4F7A-807D-8B30B48C2646}" dt="2024-07-25T08:30:49.917" v="2865" actId="700"/>
          <ac:spMkLst>
            <pc:docMk/>
            <pc:sldMk cId="2339834844" sldId="264"/>
            <ac:spMk id="23554" creationId="{00000000-0000-0000-0000-000000000000}"/>
          </ac:spMkLst>
        </pc:spChg>
        <pc:spChg chg="mod ord">
          <ac:chgData name="Ross Phillips" userId="c604230b-847d-4cb1-9e23-f810d4c0fde1" providerId="ADAL" clId="{C04EFADF-09C9-4F7A-807D-8B30B48C2646}" dt="2024-07-25T09:17:05.736" v="3223"/>
          <ac:spMkLst>
            <pc:docMk/>
            <pc:sldMk cId="2339834844" sldId="264"/>
            <ac:spMk id="23555" creationId="{00000000-0000-0000-0000-000000000000}"/>
          </ac:spMkLst>
        </pc:spChg>
        <pc:spChg chg="mod ord">
          <ac:chgData name="Ross Phillips" userId="c604230b-847d-4cb1-9e23-f810d4c0fde1" providerId="ADAL" clId="{C04EFADF-09C9-4F7A-807D-8B30B48C2646}" dt="2024-07-25T09:17:05.736" v="3223"/>
          <ac:spMkLst>
            <pc:docMk/>
            <pc:sldMk cId="2339834844" sldId="264"/>
            <ac:spMk id="49154" creationId="{00000000-0000-0000-0000-000000000000}"/>
          </ac:spMkLst>
        </pc:spChg>
        <pc:picChg chg="mod">
          <ac:chgData name="Ross Phillips" userId="c604230b-847d-4cb1-9e23-f810d4c0fde1" providerId="ADAL" clId="{C04EFADF-09C9-4F7A-807D-8B30B48C2646}" dt="2024-07-25T08:09:15.681" v="2609" actId="1076"/>
          <ac:picMkLst>
            <pc:docMk/>
            <pc:sldMk cId="2339834844" sldId="264"/>
            <ac:picMk id="3" creationId="{00000000-0000-0000-0000-000000000000}"/>
          </ac:picMkLst>
        </pc:picChg>
        <pc:picChg chg="mod">
          <ac:chgData name="Ross Phillips" userId="c604230b-847d-4cb1-9e23-f810d4c0fde1" providerId="ADAL" clId="{C04EFADF-09C9-4F7A-807D-8B30B48C2646}" dt="2024-07-25T08:09:19.058" v="2610" actId="1076"/>
          <ac:picMkLst>
            <pc:docMk/>
            <pc:sldMk cId="2339834844" sldId="264"/>
            <ac:picMk id="4" creationId="{215CCA7D-5203-E52D-E48D-F470A377B99D}"/>
          </ac:picMkLst>
        </pc:picChg>
      </pc:sldChg>
      <pc:sldChg chg="addSp delSp modSp add mod ord setBg modClrScheme chgLayout">
        <pc:chgData name="Ross Phillips" userId="c604230b-847d-4cb1-9e23-f810d4c0fde1" providerId="ADAL" clId="{C04EFADF-09C9-4F7A-807D-8B30B48C2646}" dt="2024-07-25T09:17:05.736" v="3223"/>
        <pc:sldMkLst>
          <pc:docMk/>
          <pc:sldMk cId="1310480046" sldId="265"/>
        </pc:sldMkLst>
        <pc:spChg chg="mod ord">
          <ac:chgData name="Ross Phillips" userId="c604230b-847d-4cb1-9e23-f810d4c0fde1" providerId="ADAL" clId="{C04EFADF-09C9-4F7A-807D-8B30B48C2646}" dt="2024-07-25T09:17:05.736" v="3223"/>
          <ac:spMkLst>
            <pc:docMk/>
            <pc:sldMk cId="1310480046" sldId="265"/>
            <ac:spMk id="2" creationId="{00000000-0000-0000-0000-000000000000}"/>
          </ac:spMkLst>
        </pc:spChg>
        <pc:spChg chg="del mod ord">
          <ac:chgData name="Ross Phillips" userId="c604230b-847d-4cb1-9e23-f810d4c0fde1" providerId="ADAL" clId="{C04EFADF-09C9-4F7A-807D-8B30B48C2646}" dt="2024-07-25T08:31:17.658" v="2870" actId="700"/>
          <ac:spMkLst>
            <pc:docMk/>
            <pc:sldMk cId="1310480046" sldId="265"/>
            <ac:spMk id="3" creationId="{00000000-0000-0000-0000-000000000000}"/>
          </ac:spMkLst>
        </pc:spChg>
        <pc:spChg chg="add del mod">
          <ac:chgData name="Ross Phillips" userId="c604230b-847d-4cb1-9e23-f810d4c0fde1" providerId="ADAL" clId="{C04EFADF-09C9-4F7A-807D-8B30B48C2646}" dt="2024-07-25T06:50:40.225" v="1156" actId="6264"/>
          <ac:spMkLst>
            <pc:docMk/>
            <pc:sldMk cId="1310480046" sldId="265"/>
            <ac:spMk id="4" creationId="{0D376074-D816-FA35-44E1-CF51A66602FD}"/>
          </ac:spMkLst>
        </pc:spChg>
        <pc:spChg chg="add del mod">
          <ac:chgData name="Ross Phillips" userId="c604230b-847d-4cb1-9e23-f810d4c0fde1" providerId="ADAL" clId="{C04EFADF-09C9-4F7A-807D-8B30B48C2646}" dt="2024-07-25T06:50:40.225" v="1156" actId="6264"/>
          <ac:spMkLst>
            <pc:docMk/>
            <pc:sldMk cId="1310480046" sldId="265"/>
            <ac:spMk id="5" creationId="{47797B0F-0025-1E5C-45D4-4BC807F8E287}"/>
          </ac:spMkLst>
        </pc:spChg>
        <pc:spChg chg="add del mod">
          <ac:chgData name="Ross Phillips" userId="c604230b-847d-4cb1-9e23-f810d4c0fde1" providerId="ADAL" clId="{C04EFADF-09C9-4F7A-807D-8B30B48C2646}" dt="2024-07-25T06:50:40.225" v="1156" actId="6264"/>
          <ac:spMkLst>
            <pc:docMk/>
            <pc:sldMk cId="1310480046" sldId="265"/>
            <ac:spMk id="6" creationId="{D18F3ADC-8E5E-B46E-EEEA-4082EB516058}"/>
          </ac:spMkLst>
        </pc:spChg>
        <pc:spChg chg="add mod ord">
          <ac:chgData name="Ross Phillips" userId="c604230b-847d-4cb1-9e23-f810d4c0fde1" providerId="ADAL" clId="{C04EFADF-09C9-4F7A-807D-8B30B48C2646}" dt="2024-07-25T09:17:05.736" v="3223"/>
          <ac:spMkLst>
            <pc:docMk/>
            <pc:sldMk cId="1310480046" sldId="265"/>
            <ac:spMk id="7" creationId="{15892702-E6A1-2359-5101-6FECE8BEA408}"/>
          </ac:spMkLst>
        </pc:spChg>
        <pc:spChg chg="mod ord">
          <ac:chgData name="Ross Phillips" userId="c604230b-847d-4cb1-9e23-f810d4c0fde1" providerId="ADAL" clId="{C04EFADF-09C9-4F7A-807D-8B30B48C2646}" dt="2024-07-25T09:17:05.736" v="3223"/>
          <ac:spMkLst>
            <pc:docMk/>
            <pc:sldMk cId="1310480046" sldId="265"/>
            <ac:spMk id="24579" creationId="{00000000-0000-0000-0000-000000000000}"/>
          </ac:spMkLst>
        </pc:spChg>
      </pc:sldChg>
      <pc:sldChg chg="addSp delSp modSp add mod ord setBg modClrScheme chgLayout">
        <pc:chgData name="Ross Phillips" userId="c604230b-847d-4cb1-9e23-f810d4c0fde1" providerId="ADAL" clId="{C04EFADF-09C9-4F7A-807D-8B30B48C2646}" dt="2024-07-25T09:17:05.736" v="3223"/>
        <pc:sldMkLst>
          <pc:docMk/>
          <pc:sldMk cId="2749192524" sldId="266"/>
        </pc:sldMkLst>
        <pc:spChg chg="mod ord">
          <ac:chgData name="Ross Phillips" userId="c604230b-847d-4cb1-9e23-f810d4c0fde1" providerId="ADAL" clId="{C04EFADF-09C9-4F7A-807D-8B30B48C2646}" dt="2024-07-25T09:17:05.736" v="3223"/>
          <ac:spMkLst>
            <pc:docMk/>
            <pc:sldMk cId="2749192524" sldId="266"/>
            <ac:spMk id="2" creationId="{00000000-0000-0000-0000-000000000000}"/>
          </ac:spMkLst>
        </pc:spChg>
        <pc:spChg chg="del mod ord">
          <ac:chgData name="Ross Phillips" userId="c604230b-847d-4cb1-9e23-f810d4c0fde1" providerId="ADAL" clId="{C04EFADF-09C9-4F7A-807D-8B30B48C2646}" dt="2024-07-25T08:45:00.611" v="2885" actId="700"/>
          <ac:spMkLst>
            <pc:docMk/>
            <pc:sldMk cId="2749192524" sldId="266"/>
            <ac:spMk id="3" creationId="{00000000-0000-0000-0000-000000000000}"/>
          </ac:spMkLst>
        </pc:spChg>
        <pc:spChg chg="add del mod">
          <ac:chgData name="Ross Phillips" userId="c604230b-847d-4cb1-9e23-f810d4c0fde1" providerId="ADAL" clId="{C04EFADF-09C9-4F7A-807D-8B30B48C2646}" dt="2024-07-25T06:50:40.225" v="1156" actId="6264"/>
          <ac:spMkLst>
            <pc:docMk/>
            <pc:sldMk cId="2749192524" sldId="266"/>
            <ac:spMk id="4" creationId="{2A2E2CFE-C729-3FAC-AFF9-28E69A77F293}"/>
          </ac:spMkLst>
        </pc:spChg>
        <pc:spChg chg="add del mod">
          <ac:chgData name="Ross Phillips" userId="c604230b-847d-4cb1-9e23-f810d4c0fde1" providerId="ADAL" clId="{C04EFADF-09C9-4F7A-807D-8B30B48C2646}" dt="2024-07-25T06:50:40.225" v="1156" actId="6264"/>
          <ac:spMkLst>
            <pc:docMk/>
            <pc:sldMk cId="2749192524" sldId="266"/>
            <ac:spMk id="5" creationId="{CAE4894D-237C-A9A2-1725-C7DACC6CC1F6}"/>
          </ac:spMkLst>
        </pc:spChg>
        <pc:spChg chg="add del mod">
          <ac:chgData name="Ross Phillips" userId="c604230b-847d-4cb1-9e23-f810d4c0fde1" providerId="ADAL" clId="{C04EFADF-09C9-4F7A-807D-8B30B48C2646}" dt="2024-07-25T06:50:40.225" v="1156" actId="6264"/>
          <ac:spMkLst>
            <pc:docMk/>
            <pc:sldMk cId="2749192524" sldId="266"/>
            <ac:spMk id="6" creationId="{54BF7048-B54F-1AFC-472B-5D580DE312DC}"/>
          </ac:spMkLst>
        </pc:spChg>
        <pc:spChg chg="mod ord">
          <ac:chgData name="Ross Phillips" userId="c604230b-847d-4cb1-9e23-f810d4c0fde1" providerId="ADAL" clId="{C04EFADF-09C9-4F7A-807D-8B30B48C2646}" dt="2024-07-25T09:17:05.736" v="3223"/>
          <ac:spMkLst>
            <pc:docMk/>
            <pc:sldMk cId="2749192524" sldId="266"/>
            <ac:spMk id="25603" creationId="{00000000-0000-0000-0000-000000000000}"/>
          </ac:spMkLst>
        </pc:spChg>
      </pc:sldChg>
      <pc:sldChg chg="addSp delSp modSp add del mod ord setBg chgLayout">
        <pc:chgData name="Ross Phillips" userId="c604230b-847d-4cb1-9e23-f810d4c0fde1" providerId="ADAL" clId="{C04EFADF-09C9-4F7A-807D-8B30B48C2646}" dt="2024-07-25T08:45:05.709" v="2887" actId="47"/>
        <pc:sldMkLst>
          <pc:docMk/>
          <pc:sldMk cId="470570978" sldId="267"/>
        </pc:sldMkLst>
        <pc:spChg chg="mod ord">
          <ac:chgData name="Ross Phillips" userId="c604230b-847d-4cb1-9e23-f810d4c0fde1" providerId="ADAL" clId="{C04EFADF-09C9-4F7A-807D-8B30B48C2646}" dt="2024-07-25T06:50:40.378" v="1165" actId="27636"/>
          <ac:spMkLst>
            <pc:docMk/>
            <pc:sldMk cId="470570978" sldId="267"/>
            <ac:spMk id="2" creationId="{00000000-0000-0000-0000-000000000000}"/>
          </ac:spMkLst>
        </pc:spChg>
        <pc:spChg chg="add del mod">
          <ac:chgData name="Ross Phillips" userId="c604230b-847d-4cb1-9e23-f810d4c0fde1" providerId="ADAL" clId="{C04EFADF-09C9-4F7A-807D-8B30B48C2646}" dt="2024-07-25T06:50:40.225" v="1156" actId="6264"/>
          <ac:spMkLst>
            <pc:docMk/>
            <pc:sldMk cId="470570978" sldId="267"/>
            <ac:spMk id="3" creationId="{FA70F705-D8F4-9CC1-7A4F-0A0344947822}"/>
          </ac:spMkLst>
        </pc:spChg>
        <pc:spChg chg="add del mod">
          <ac:chgData name="Ross Phillips" userId="c604230b-847d-4cb1-9e23-f810d4c0fde1" providerId="ADAL" clId="{C04EFADF-09C9-4F7A-807D-8B30B48C2646}" dt="2024-07-25T06:50:40.225" v="1156" actId="6264"/>
          <ac:spMkLst>
            <pc:docMk/>
            <pc:sldMk cId="470570978" sldId="267"/>
            <ac:spMk id="4" creationId="{3D191893-9A3D-CE1B-A6FF-FAD89AF58E79}"/>
          </ac:spMkLst>
        </pc:spChg>
        <pc:spChg chg="add del mod">
          <ac:chgData name="Ross Phillips" userId="c604230b-847d-4cb1-9e23-f810d4c0fde1" providerId="ADAL" clId="{C04EFADF-09C9-4F7A-807D-8B30B48C2646}" dt="2024-07-25T06:50:40.225" v="1156" actId="6264"/>
          <ac:spMkLst>
            <pc:docMk/>
            <pc:sldMk cId="470570978" sldId="267"/>
            <ac:spMk id="5" creationId="{BE34D5CB-74C6-0A23-61B8-1508532F0EA2}"/>
          </ac:spMkLst>
        </pc:spChg>
        <pc:spChg chg="mod ord">
          <ac:chgData name="Ross Phillips" userId="c604230b-847d-4cb1-9e23-f810d4c0fde1" providerId="ADAL" clId="{C04EFADF-09C9-4F7A-807D-8B30B48C2646}" dt="2024-07-25T08:14:11.026" v="2674"/>
          <ac:spMkLst>
            <pc:docMk/>
            <pc:sldMk cId="470570978" sldId="267"/>
            <ac:spMk id="26629" creationId="{00000000-0000-0000-0000-000000000000}"/>
          </ac:spMkLst>
        </pc:spChg>
        <pc:spChg chg="mod ord">
          <ac:chgData name="Ross Phillips" userId="c604230b-847d-4cb1-9e23-f810d4c0fde1" providerId="ADAL" clId="{C04EFADF-09C9-4F7A-807D-8B30B48C2646}" dt="2024-07-25T08:14:38.912" v="2715" actId="20577"/>
          <ac:spMkLst>
            <pc:docMk/>
            <pc:sldMk cId="470570978" sldId="267"/>
            <ac:spMk id="49154" creationId="{00000000-0000-0000-0000-000000000000}"/>
          </ac:spMkLst>
        </pc:spChg>
        <pc:picChg chg="add del mod">
          <ac:chgData name="Ross Phillips" userId="c604230b-847d-4cb1-9e23-f810d4c0fde1" providerId="ADAL" clId="{C04EFADF-09C9-4F7A-807D-8B30B48C2646}" dt="2024-07-25T08:15:17.199" v="2719" actId="21"/>
          <ac:picMkLst>
            <pc:docMk/>
            <pc:sldMk cId="470570978" sldId="267"/>
            <ac:picMk id="7" creationId="{EA95CF95-3CA5-F342-9D53-D83E7FF302B5}"/>
          </ac:picMkLst>
        </pc:picChg>
      </pc:sldChg>
      <pc:sldChg chg="addSp delSp modSp add del mod ord setBg chgLayout">
        <pc:chgData name="Ross Phillips" userId="c604230b-847d-4cb1-9e23-f810d4c0fde1" providerId="ADAL" clId="{C04EFADF-09C9-4F7A-807D-8B30B48C2646}" dt="2024-07-25T08:14:16.391" v="2675" actId="47"/>
        <pc:sldMkLst>
          <pc:docMk/>
          <pc:sldMk cId="3452612366" sldId="268"/>
        </pc:sldMkLst>
        <pc:spChg chg="mod ord">
          <ac:chgData name="Ross Phillips" userId="c604230b-847d-4cb1-9e23-f810d4c0fde1" providerId="ADAL" clId="{C04EFADF-09C9-4F7A-807D-8B30B48C2646}" dt="2024-07-25T08:13:45.007" v="2669" actId="21"/>
          <ac:spMkLst>
            <pc:docMk/>
            <pc:sldMk cId="3452612366" sldId="268"/>
            <ac:spMk id="2" creationId="{00000000-0000-0000-0000-000000000000}"/>
          </ac:spMkLst>
        </pc:spChg>
        <pc:spChg chg="add del mod">
          <ac:chgData name="Ross Phillips" userId="c604230b-847d-4cb1-9e23-f810d4c0fde1" providerId="ADAL" clId="{C04EFADF-09C9-4F7A-807D-8B30B48C2646}" dt="2024-07-25T06:50:40.225" v="1156" actId="6264"/>
          <ac:spMkLst>
            <pc:docMk/>
            <pc:sldMk cId="3452612366" sldId="268"/>
            <ac:spMk id="3" creationId="{6D9EFFFC-F1F8-4E3D-173A-23D0182C494B}"/>
          </ac:spMkLst>
        </pc:spChg>
        <pc:spChg chg="add del mod">
          <ac:chgData name="Ross Phillips" userId="c604230b-847d-4cb1-9e23-f810d4c0fde1" providerId="ADAL" clId="{C04EFADF-09C9-4F7A-807D-8B30B48C2646}" dt="2024-07-25T06:50:40.225" v="1156" actId="6264"/>
          <ac:spMkLst>
            <pc:docMk/>
            <pc:sldMk cId="3452612366" sldId="268"/>
            <ac:spMk id="4" creationId="{22F0B3F4-3ECC-B20F-C575-F27D324F5936}"/>
          </ac:spMkLst>
        </pc:spChg>
        <pc:spChg chg="add del mod">
          <ac:chgData name="Ross Phillips" userId="c604230b-847d-4cb1-9e23-f810d4c0fde1" providerId="ADAL" clId="{C04EFADF-09C9-4F7A-807D-8B30B48C2646}" dt="2024-07-25T06:50:40.225" v="1156" actId="6264"/>
          <ac:spMkLst>
            <pc:docMk/>
            <pc:sldMk cId="3452612366" sldId="268"/>
            <ac:spMk id="5" creationId="{DB8C0659-7322-1B8A-D033-CDE769E43224}"/>
          </ac:spMkLst>
        </pc:spChg>
        <pc:spChg chg="mod ord">
          <ac:chgData name="Ross Phillips" userId="c604230b-847d-4cb1-9e23-f810d4c0fde1" providerId="ADAL" clId="{C04EFADF-09C9-4F7A-807D-8B30B48C2646}" dt="2024-07-25T08:14:03.722" v="2673" actId="21"/>
          <ac:spMkLst>
            <pc:docMk/>
            <pc:sldMk cId="3452612366" sldId="268"/>
            <ac:spMk id="21507" creationId="{00000000-0000-0000-0000-000000000000}"/>
          </ac:spMkLst>
        </pc:spChg>
        <pc:spChg chg="mod ord">
          <ac:chgData name="Ross Phillips" userId="c604230b-847d-4cb1-9e23-f810d4c0fde1" providerId="ADAL" clId="{C04EFADF-09C9-4F7A-807D-8B30B48C2646}" dt="2024-07-25T06:50:40.225" v="1156" actId="6264"/>
          <ac:spMkLst>
            <pc:docMk/>
            <pc:sldMk cId="3452612366" sldId="268"/>
            <ac:spMk id="49154" creationId="{00000000-0000-0000-0000-000000000000}"/>
          </ac:spMkLst>
        </pc:spChg>
      </pc:sldChg>
      <pc:sldChg chg="addSp delSp modSp add mod ord setBg modClrScheme chgLayout">
        <pc:chgData name="Ross Phillips" userId="c604230b-847d-4cb1-9e23-f810d4c0fde1" providerId="ADAL" clId="{C04EFADF-09C9-4F7A-807D-8B30B48C2646}" dt="2024-07-25T09:17:05.736" v="3223"/>
        <pc:sldMkLst>
          <pc:docMk/>
          <pc:sldMk cId="392045652" sldId="269"/>
        </pc:sldMkLst>
        <pc:spChg chg="add del mod">
          <ac:chgData name="Ross Phillips" userId="c604230b-847d-4cb1-9e23-f810d4c0fde1" providerId="ADAL" clId="{C04EFADF-09C9-4F7A-807D-8B30B48C2646}" dt="2024-07-25T06:50:40.225" v="1156" actId="6264"/>
          <ac:spMkLst>
            <pc:docMk/>
            <pc:sldMk cId="392045652" sldId="269"/>
            <ac:spMk id="2" creationId="{322B8D02-B9E9-24CA-E944-F1440D1A857F}"/>
          </ac:spMkLst>
        </pc:spChg>
        <pc:spChg chg="add del mod">
          <ac:chgData name="Ross Phillips" userId="c604230b-847d-4cb1-9e23-f810d4c0fde1" providerId="ADAL" clId="{C04EFADF-09C9-4F7A-807D-8B30B48C2646}" dt="2024-07-25T06:50:40.225" v="1156" actId="6264"/>
          <ac:spMkLst>
            <pc:docMk/>
            <pc:sldMk cId="392045652" sldId="269"/>
            <ac:spMk id="4" creationId="{6152E483-2A06-C6E1-757E-BFEE943AD951}"/>
          </ac:spMkLst>
        </pc:spChg>
        <pc:spChg chg="add del mod">
          <ac:chgData name="Ross Phillips" userId="c604230b-847d-4cb1-9e23-f810d4c0fde1" providerId="ADAL" clId="{C04EFADF-09C9-4F7A-807D-8B30B48C2646}" dt="2024-07-25T06:50:40.225" v="1156" actId="6264"/>
          <ac:spMkLst>
            <pc:docMk/>
            <pc:sldMk cId="392045652" sldId="269"/>
            <ac:spMk id="5" creationId="{0603F0D1-AE4F-773E-65A2-347D2E42D4CA}"/>
          </ac:spMkLst>
        </pc:spChg>
        <pc:spChg chg="mod ord">
          <ac:chgData name="Ross Phillips" userId="c604230b-847d-4cb1-9e23-f810d4c0fde1" providerId="ADAL" clId="{C04EFADF-09C9-4F7A-807D-8B30B48C2646}" dt="2024-07-25T09:17:05.736" v="3223"/>
          <ac:spMkLst>
            <pc:docMk/>
            <pc:sldMk cId="392045652" sldId="269"/>
            <ac:spMk id="7" creationId="{00000000-0000-0000-0000-000000000000}"/>
          </ac:spMkLst>
        </pc:spChg>
        <pc:spChg chg="del mod ord">
          <ac:chgData name="Ross Phillips" userId="c604230b-847d-4cb1-9e23-f810d4c0fde1" providerId="ADAL" clId="{C04EFADF-09C9-4F7A-807D-8B30B48C2646}" dt="2024-07-25T08:45:38.202" v="2897" actId="700"/>
          <ac:spMkLst>
            <pc:docMk/>
            <pc:sldMk cId="392045652" sldId="269"/>
            <ac:spMk id="8" creationId="{00000000-0000-0000-0000-000000000000}"/>
          </ac:spMkLst>
        </pc:spChg>
        <pc:spChg chg="mod ord">
          <ac:chgData name="Ross Phillips" userId="c604230b-847d-4cb1-9e23-f810d4c0fde1" providerId="ADAL" clId="{C04EFADF-09C9-4F7A-807D-8B30B48C2646}" dt="2024-07-25T09:17:05.736" v="3223"/>
          <ac:spMkLst>
            <pc:docMk/>
            <pc:sldMk cId="392045652" sldId="269"/>
            <ac:spMk id="9" creationId="{00000000-0000-0000-0000-000000000000}"/>
          </ac:spMkLst>
        </pc:spChg>
        <pc:picChg chg="mod">
          <ac:chgData name="Ross Phillips" userId="c604230b-847d-4cb1-9e23-f810d4c0fde1" providerId="ADAL" clId="{C04EFADF-09C9-4F7A-807D-8B30B48C2646}" dt="2024-07-25T08:15:26.660" v="2721" actId="1076"/>
          <ac:picMkLst>
            <pc:docMk/>
            <pc:sldMk cId="392045652" sldId="269"/>
            <ac:picMk id="3" creationId="{B4BE64D9-CAA2-DDFD-84AB-D3169E2A4F80}"/>
          </ac:picMkLst>
        </pc:picChg>
        <pc:picChg chg="add mod">
          <ac:chgData name="Ross Phillips" userId="c604230b-847d-4cb1-9e23-f810d4c0fde1" providerId="ADAL" clId="{C04EFADF-09C9-4F7A-807D-8B30B48C2646}" dt="2024-07-25T08:15:20.793" v="2720"/>
          <ac:picMkLst>
            <pc:docMk/>
            <pc:sldMk cId="392045652" sldId="269"/>
            <ac:picMk id="6" creationId="{EA95CF95-3CA5-F342-9D53-D83E7FF302B5}"/>
          </ac:picMkLst>
        </pc:picChg>
      </pc:sldChg>
      <pc:sldChg chg="addSp delSp modSp add del mod ord setBg chgLayout">
        <pc:chgData name="Ross Phillips" userId="c604230b-847d-4cb1-9e23-f810d4c0fde1" providerId="ADAL" clId="{C04EFADF-09C9-4F7A-807D-8B30B48C2646}" dt="2024-07-25T08:47:07.612" v="2908" actId="47"/>
        <pc:sldMkLst>
          <pc:docMk/>
          <pc:sldMk cId="100920407" sldId="270"/>
        </pc:sldMkLst>
        <pc:spChg chg="add del mod">
          <ac:chgData name="Ross Phillips" userId="c604230b-847d-4cb1-9e23-f810d4c0fde1" providerId="ADAL" clId="{C04EFADF-09C9-4F7A-807D-8B30B48C2646}" dt="2024-07-25T06:51:02.725" v="1174" actId="6264"/>
          <ac:spMkLst>
            <pc:docMk/>
            <pc:sldMk cId="100920407" sldId="270"/>
            <ac:spMk id="2" creationId="{A180C1DD-EE75-0318-7442-274F8A232CEF}"/>
          </ac:spMkLst>
        </pc:spChg>
        <pc:spChg chg="add del mod">
          <ac:chgData name="Ross Phillips" userId="c604230b-847d-4cb1-9e23-f810d4c0fde1" providerId="ADAL" clId="{C04EFADF-09C9-4F7A-807D-8B30B48C2646}" dt="2024-07-25T06:51:02.725" v="1174" actId="6264"/>
          <ac:spMkLst>
            <pc:docMk/>
            <pc:sldMk cId="100920407" sldId="270"/>
            <ac:spMk id="3" creationId="{48CAAF25-5847-75EC-9501-3FC86D1AA24D}"/>
          </ac:spMkLst>
        </pc:spChg>
        <pc:spChg chg="add del mod">
          <ac:chgData name="Ross Phillips" userId="c604230b-847d-4cb1-9e23-f810d4c0fde1" providerId="ADAL" clId="{C04EFADF-09C9-4F7A-807D-8B30B48C2646}" dt="2024-07-25T06:51:02.725" v="1174" actId="6264"/>
          <ac:spMkLst>
            <pc:docMk/>
            <pc:sldMk cId="100920407" sldId="270"/>
            <ac:spMk id="4" creationId="{B39DA6EA-1F59-211D-0B30-1E8B08C593CD}"/>
          </ac:spMkLst>
        </pc:spChg>
        <pc:spChg chg="mod ord">
          <ac:chgData name="Ross Phillips" userId="c604230b-847d-4cb1-9e23-f810d4c0fde1" providerId="ADAL" clId="{C04EFADF-09C9-4F7A-807D-8B30B48C2646}" dt="2024-07-25T06:51:02.725" v="1174" actId="6264"/>
          <ac:spMkLst>
            <pc:docMk/>
            <pc:sldMk cId="100920407" sldId="270"/>
            <ac:spMk id="28674" creationId="{00000000-0000-0000-0000-000000000000}"/>
          </ac:spMkLst>
        </pc:spChg>
        <pc:spChg chg="mod ord">
          <ac:chgData name="Ross Phillips" userId="c604230b-847d-4cb1-9e23-f810d4c0fde1" providerId="ADAL" clId="{C04EFADF-09C9-4F7A-807D-8B30B48C2646}" dt="2024-07-25T06:51:02.725" v="1174" actId="6264"/>
          <ac:spMkLst>
            <pc:docMk/>
            <pc:sldMk cId="100920407" sldId="270"/>
            <ac:spMk id="28675" creationId="{00000000-0000-0000-0000-000000000000}"/>
          </ac:spMkLst>
        </pc:spChg>
        <pc:spChg chg="mod ord">
          <ac:chgData name="Ross Phillips" userId="c604230b-847d-4cb1-9e23-f810d4c0fde1" providerId="ADAL" clId="{C04EFADF-09C9-4F7A-807D-8B30B48C2646}" dt="2024-07-25T06:51:02.725" v="1174" actId="6264"/>
          <ac:spMkLst>
            <pc:docMk/>
            <pc:sldMk cId="100920407" sldId="270"/>
            <ac:spMk id="49154" creationId="{00000000-0000-0000-0000-000000000000}"/>
          </ac:spMkLst>
        </pc:spChg>
      </pc:sldChg>
      <pc:sldChg chg="addSp delSp modSp add mod ord setBg modClrScheme chgLayout">
        <pc:chgData name="Ross Phillips" userId="c604230b-847d-4cb1-9e23-f810d4c0fde1" providerId="ADAL" clId="{C04EFADF-09C9-4F7A-807D-8B30B48C2646}" dt="2024-07-25T09:17:05.736" v="3223"/>
        <pc:sldMkLst>
          <pc:docMk/>
          <pc:sldMk cId="464730692" sldId="271"/>
        </pc:sldMkLst>
        <pc:spChg chg="add del mod">
          <ac:chgData name="Ross Phillips" userId="c604230b-847d-4cb1-9e23-f810d4c0fde1" providerId="ADAL" clId="{C04EFADF-09C9-4F7A-807D-8B30B48C2646}" dt="2024-07-25T06:50:40.225" v="1156" actId="6264"/>
          <ac:spMkLst>
            <pc:docMk/>
            <pc:sldMk cId="464730692" sldId="271"/>
            <ac:spMk id="2" creationId="{77889506-5170-1966-B6F7-C9009837074F}"/>
          </ac:spMkLst>
        </pc:spChg>
        <pc:spChg chg="add del mod">
          <ac:chgData name="Ross Phillips" userId="c604230b-847d-4cb1-9e23-f810d4c0fde1" providerId="ADAL" clId="{C04EFADF-09C9-4F7A-807D-8B30B48C2646}" dt="2024-07-25T06:50:40.225" v="1156" actId="6264"/>
          <ac:spMkLst>
            <pc:docMk/>
            <pc:sldMk cId="464730692" sldId="271"/>
            <ac:spMk id="3" creationId="{D2B743F9-CD8E-77FE-C359-54C0469FFFDB}"/>
          </ac:spMkLst>
        </pc:spChg>
        <pc:spChg chg="add del mod">
          <ac:chgData name="Ross Phillips" userId="c604230b-847d-4cb1-9e23-f810d4c0fde1" providerId="ADAL" clId="{C04EFADF-09C9-4F7A-807D-8B30B48C2646}" dt="2024-07-25T06:50:40.225" v="1156" actId="6264"/>
          <ac:spMkLst>
            <pc:docMk/>
            <pc:sldMk cId="464730692" sldId="271"/>
            <ac:spMk id="4" creationId="{16E685A0-79C7-43E3-D8D3-C2AC84FE28F1}"/>
          </ac:spMkLst>
        </pc:spChg>
        <pc:spChg chg="mod ord">
          <ac:chgData name="Ross Phillips" userId="c604230b-847d-4cb1-9e23-f810d4c0fde1" providerId="ADAL" clId="{C04EFADF-09C9-4F7A-807D-8B30B48C2646}" dt="2024-07-25T09:17:05.736" v="3223"/>
          <ac:spMkLst>
            <pc:docMk/>
            <pc:sldMk cId="464730692" sldId="271"/>
            <ac:spMk id="21507" creationId="{00000000-0000-0000-0000-000000000000}"/>
          </ac:spMkLst>
        </pc:spChg>
        <pc:spChg chg="del mod ord">
          <ac:chgData name="Ross Phillips" userId="c604230b-847d-4cb1-9e23-f810d4c0fde1" providerId="ADAL" clId="{C04EFADF-09C9-4F7A-807D-8B30B48C2646}" dt="2024-07-25T09:11:19.748" v="3200" actId="700"/>
          <ac:spMkLst>
            <pc:docMk/>
            <pc:sldMk cId="464730692" sldId="271"/>
            <ac:spMk id="29698" creationId="{00000000-0000-0000-0000-000000000000}"/>
          </ac:spMkLst>
        </pc:spChg>
        <pc:spChg chg="mod ord">
          <ac:chgData name="Ross Phillips" userId="c604230b-847d-4cb1-9e23-f810d4c0fde1" providerId="ADAL" clId="{C04EFADF-09C9-4F7A-807D-8B30B48C2646}" dt="2024-07-25T09:17:05.736" v="3223"/>
          <ac:spMkLst>
            <pc:docMk/>
            <pc:sldMk cId="464730692" sldId="271"/>
            <ac:spMk id="49154" creationId="{00000000-0000-0000-0000-000000000000}"/>
          </ac:spMkLst>
        </pc:spChg>
        <pc:picChg chg="mod">
          <ac:chgData name="Ross Phillips" userId="c604230b-847d-4cb1-9e23-f810d4c0fde1" providerId="ADAL" clId="{C04EFADF-09C9-4F7A-807D-8B30B48C2646}" dt="2024-07-25T08:16:19.969" v="2743" actId="1076"/>
          <ac:picMkLst>
            <pc:docMk/>
            <pc:sldMk cId="464730692" sldId="271"/>
            <ac:picMk id="29701" creationId="{00000000-0000-0000-0000-000000000000}"/>
          </ac:picMkLst>
        </pc:picChg>
      </pc:sldChg>
      <pc:sldChg chg="addSp delSp modSp add mod ord modClrScheme chgLayout modNotesTx">
        <pc:chgData name="Ross Phillips" userId="c604230b-847d-4cb1-9e23-f810d4c0fde1" providerId="ADAL" clId="{C04EFADF-09C9-4F7A-807D-8B30B48C2646}" dt="2024-07-25T09:17:05.736" v="3223"/>
        <pc:sldMkLst>
          <pc:docMk/>
          <pc:sldMk cId="2157651992" sldId="272"/>
        </pc:sldMkLst>
        <pc:spChg chg="mod ord">
          <ac:chgData name="Ross Phillips" userId="c604230b-847d-4cb1-9e23-f810d4c0fde1" providerId="ADAL" clId="{C04EFADF-09C9-4F7A-807D-8B30B48C2646}" dt="2024-07-25T09:17:05.736" v="3223"/>
          <ac:spMkLst>
            <pc:docMk/>
            <pc:sldMk cId="2157651992" sldId="272"/>
            <ac:spMk id="2" creationId="{00000000-0000-0000-0000-000000000000}"/>
          </ac:spMkLst>
        </pc:spChg>
        <pc:spChg chg="del mod ord">
          <ac:chgData name="Ross Phillips" userId="c604230b-847d-4cb1-9e23-f810d4c0fde1" providerId="ADAL" clId="{C04EFADF-09C9-4F7A-807D-8B30B48C2646}" dt="2024-07-25T08:27:44.722" v="2820" actId="700"/>
          <ac:spMkLst>
            <pc:docMk/>
            <pc:sldMk cId="2157651992" sldId="272"/>
            <ac:spMk id="3" creationId="{00000000-0000-0000-0000-000000000000}"/>
          </ac:spMkLst>
        </pc:spChg>
        <pc:spChg chg="mod ord">
          <ac:chgData name="Ross Phillips" userId="c604230b-847d-4cb1-9e23-f810d4c0fde1" providerId="ADAL" clId="{C04EFADF-09C9-4F7A-807D-8B30B48C2646}" dt="2024-07-25T09:17:05.736" v="3223"/>
          <ac:spMkLst>
            <pc:docMk/>
            <pc:sldMk cId="2157651992" sldId="272"/>
            <ac:spMk id="4" creationId="{00000000-0000-0000-0000-000000000000}"/>
          </ac:spMkLst>
        </pc:spChg>
        <pc:spChg chg="mod">
          <ac:chgData name="Ross Phillips" userId="c604230b-847d-4cb1-9e23-f810d4c0fde1" providerId="ADAL" clId="{C04EFADF-09C9-4F7A-807D-8B30B48C2646}" dt="2024-07-25T07:30:18.485" v="2110" actId="1076"/>
          <ac:spMkLst>
            <pc:docMk/>
            <pc:sldMk cId="2157651992" sldId="272"/>
            <ac:spMk id="5" creationId="{00000000-0000-0000-0000-000000000000}"/>
          </ac:spMkLst>
        </pc:spChg>
        <pc:spChg chg="add del mod">
          <ac:chgData name="Ross Phillips" userId="c604230b-847d-4cb1-9e23-f810d4c0fde1" providerId="ADAL" clId="{C04EFADF-09C9-4F7A-807D-8B30B48C2646}" dt="2024-07-25T06:49:58.307" v="1139" actId="6264"/>
          <ac:spMkLst>
            <pc:docMk/>
            <pc:sldMk cId="2157651992" sldId="272"/>
            <ac:spMk id="6" creationId="{0EE2AEB7-2A46-5CBB-F00C-E11785E43138}"/>
          </ac:spMkLst>
        </pc:spChg>
        <pc:spChg chg="add del mod">
          <ac:chgData name="Ross Phillips" userId="c604230b-847d-4cb1-9e23-f810d4c0fde1" providerId="ADAL" clId="{C04EFADF-09C9-4F7A-807D-8B30B48C2646}" dt="2024-07-25T06:49:58.307" v="1139" actId="6264"/>
          <ac:spMkLst>
            <pc:docMk/>
            <pc:sldMk cId="2157651992" sldId="272"/>
            <ac:spMk id="7" creationId="{28633315-E2D0-126F-7D3D-DC0B36F26979}"/>
          </ac:spMkLst>
        </pc:spChg>
        <pc:spChg chg="add del mod">
          <ac:chgData name="Ross Phillips" userId="c604230b-847d-4cb1-9e23-f810d4c0fde1" providerId="ADAL" clId="{C04EFADF-09C9-4F7A-807D-8B30B48C2646}" dt="2024-07-25T06:49:58.307" v="1139" actId="6264"/>
          <ac:spMkLst>
            <pc:docMk/>
            <pc:sldMk cId="2157651992" sldId="272"/>
            <ac:spMk id="8" creationId="{81D2E765-484A-A9DB-A8B1-E1129E941DA8}"/>
          </ac:spMkLst>
        </pc:spChg>
      </pc:sldChg>
      <pc:sldChg chg="addSp delSp modSp add mod ord setBg modClrScheme chgLayout">
        <pc:chgData name="Ross Phillips" userId="c604230b-847d-4cb1-9e23-f810d4c0fde1" providerId="ADAL" clId="{C04EFADF-09C9-4F7A-807D-8B30B48C2646}" dt="2024-07-25T09:17:05.736" v="3223"/>
        <pc:sldMkLst>
          <pc:docMk/>
          <pc:sldMk cId="2665037274" sldId="273"/>
        </pc:sldMkLst>
        <pc:spChg chg="add del mod">
          <ac:chgData name="Ross Phillips" userId="c604230b-847d-4cb1-9e23-f810d4c0fde1" providerId="ADAL" clId="{C04EFADF-09C9-4F7A-807D-8B30B48C2646}" dt="2024-07-25T06:50:40.225" v="1156" actId="6264"/>
          <ac:spMkLst>
            <pc:docMk/>
            <pc:sldMk cId="2665037274" sldId="273"/>
            <ac:spMk id="2" creationId="{7DAD1BF0-35F6-BA4E-9525-7127DF8DD602}"/>
          </ac:spMkLst>
        </pc:spChg>
        <pc:spChg chg="add del mod">
          <ac:chgData name="Ross Phillips" userId="c604230b-847d-4cb1-9e23-f810d4c0fde1" providerId="ADAL" clId="{C04EFADF-09C9-4F7A-807D-8B30B48C2646}" dt="2024-07-25T06:50:40.225" v="1156" actId="6264"/>
          <ac:spMkLst>
            <pc:docMk/>
            <pc:sldMk cId="2665037274" sldId="273"/>
            <ac:spMk id="3" creationId="{F77780EA-DAD8-7128-D063-DFE3117DECA0}"/>
          </ac:spMkLst>
        </pc:spChg>
        <pc:spChg chg="add del mod">
          <ac:chgData name="Ross Phillips" userId="c604230b-847d-4cb1-9e23-f810d4c0fde1" providerId="ADAL" clId="{C04EFADF-09C9-4F7A-807D-8B30B48C2646}" dt="2024-07-25T06:50:40.225" v="1156" actId="6264"/>
          <ac:spMkLst>
            <pc:docMk/>
            <pc:sldMk cId="2665037274" sldId="273"/>
            <ac:spMk id="4" creationId="{A74AD262-5FF8-D0D9-7F75-0E619C0D694C}"/>
          </ac:spMkLst>
        </pc:spChg>
        <pc:spChg chg="mod ord">
          <ac:chgData name="Ross Phillips" userId="c604230b-847d-4cb1-9e23-f810d4c0fde1" providerId="ADAL" clId="{C04EFADF-09C9-4F7A-807D-8B30B48C2646}" dt="2024-07-25T09:17:05.736" v="3223"/>
          <ac:spMkLst>
            <pc:docMk/>
            <pc:sldMk cId="2665037274" sldId="273"/>
            <ac:spMk id="21507" creationId="{00000000-0000-0000-0000-000000000000}"/>
          </ac:spMkLst>
        </pc:spChg>
        <pc:spChg chg="del mod ord">
          <ac:chgData name="Ross Phillips" userId="c604230b-847d-4cb1-9e23-f810d4c0fde1" providerId="ADAL" clId="{C04EFADF-09C9-4F7A-807D-8B30B48C2646}" dt="2024-07-25T08:46:08.921" v="2905" actId="700"/>
          <ac:spMkLst>
            <pc:docMk/>
            <pc:sldMk cId="2665037274" sldId="273"/>
            <ac:spMk id="31746" creationId="{00000000-0000-0000-0000-000000000000}"/>
          </ac:spMkLst>
        </pc:spChg>
        <pc:spChg chg="mod ord">
          <ac:chgData name="Ross Phillips" userId="c604230b-847d-4cb1-9e23-f810d4c0fde1" providerId="ADAL" clId="{C04EFADF-09C9-4F7A-807D-8B30B48C2646}" dt="2024-07-25T09:17:05.736" v="3223"/>
          <ac:spMkLst>
            <pc:docMk/>
            <pc:sldMk cId="2665037274" sldId="273"/>
            <ac:spMk id="49154" creationId="{00000000-0000-0000-0000-000000000000}"/>
          </ac:spMkLst>
        </pc:spChg>
      </pc:sldChg>
      <pc:sldChg chg="addSp delSp modSp add mod ord modClrScheme chgLayout">
        <pc:chgData name="Ross Phillips" userId="c604230b-847d-4cb1-9e23-f810d4c0fde1" providerId="ADAL" clId="{C04EFADF-09C9-4F7A-807D-8B30B48C2646}" dt="2024-07-25T09:17:05.736" v="3223"/>
        <pc:sldMkLst>
          <pc:docMk/>
          <pc:sldMk cId="246908456" sldId="274"/>
        </pc:sldMkLst>
        <pc:spChg chg="mod ord">
          <ac:chgData name="Ross Phillips" userId="c604230b-847d-4cb1-9e23-f810d4c0fde1" providerId="ADAL" clId="{C04EFADF-09C9-4F7A-807D-8B30B48C2646}" dt="2024-07-25T09:17:05.736" v="3223"/>
          <ac:spMkLst>
            <pc:docMk/>
            <pc:sldMk cId="246908456" sldId="274"/>
            <ac:spMk id="2" creationId="{00000000-0000-0000-0000-000000000000}"/>
          </ac:spMkLst>
        </pc:spChg>
        <pc:spChg chg="del mod ord">
          <ac:chgData name="Ross Phillips" userId="c604230b-847d-4cb1-9e23-f810d4c0fde1" providerId="ADAL" clId="{C04EFADF-09C9-4F7A-807D-8B30B48C2646}" dt="2024-07-25T08:28:01.801" v="2825" actId="700"/>
          <ac:spMkLst>
            <pc:docMk/>
            <pc:sldMk cId="246908456" sldId="274"/>
            <ac:spMk id="3" creationId="{00000000-0000-0000-0000-000000000000}"/>
          </ac:spMkLst>
        </pc:spChg>
        <pc:spChg chg="mod ord">
          <ac:chgData name="Ross Phillips" userId="c604230b-847d-4cb1-9e23-f810d4c0fde1" providerId="ADAL" clId="{C04EFADF-09C9-4F7A-807D-8B30B48C2646}" dt="2024-07-25T09:17:05.736" v="3223"/>
          <ac:spMkLst>
            <pc:docMk/>
            <pc:sldMk cId="246908456" sldId="274"/>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246908456" sldId="274"/>
            <ac:spMk id="5" creationId="{9D7813D7-6BCB-6456-F273-C9CDFBAB8DAD}"/>
          </ac:spMkLst>
        </pc:spChg>
        <pc:spChg chg="add del mod">
          <ac:chgData name="Ross Phillips" userId="c604230b-847d-4cb1-9e23-f810d4c0fde1" providerId="ADAL" clId="{C04EFADF-09C9-4F7A-807D-8B30B48C2646}" dt="2024-07-25T06:49:58.307" v="1139" actId="6264"/>
          <ac:spMkLst>
            <pc:docMk/>
            <pc:sldMk cId="246908456" sldId="274"/>
            <ac:spMk id="6" creationId="{F4B92C33-93CE-2A95-6A3D-CA12223B8A49}"/>
          </ac:spMkLst>
        </pc:spChg>
        <pc:spChg chg="add del mod">
          <ac:chgData name="Ross Phillips" userId="c604230b-847d-4cb1-9e23-f810d4c0fde1" providerId="ADAL" clId="{C04EFADF-09C9-4F7A-807D-8B30B48C2646}" dt="2024-07-25T06:49:58.307" v="1139" actId="6264"/>
          <ac:spMkLst>
            <pc:docMk/>
            <pc:sldMk cId="246908456" sldId="274"/>
            <ac:spMk id="7" creationId="{9BE10F34-F484-84EA-584E-174D623A85A0}"/>
          </ac:spMkLst>
        </pc:spChg>
      </pc:sldChg>
      <pc:sldChg chg="addSp delSp modSp add mod ord setBg modClrScheme chgLayout">
        <pc:chgData name="Ross Phillips" userId="c604230b-847d-4cb1-9e23-f810d4c0fde1" providerId="ADAL" clId="{C04EFADF-09C9-4F7A-807D-8B30B48C2646}" dt="2024-07-25T09:17:05.736" v="3223"/>
        <pc:sldMkLst>
          <pc:docMk/>
          <pc:sldMk cId="3837695940" sldId="275"/>
        </pc:sldMkLst>
        <pc:spChg chg="mod ord">
          <ac:chgData name="Ross Phillips" userId="c604230b-847d-4cb1-9e23-f810d4c0fde1" providerId="ADAL" clId="{C04EFADF-09C9-4F7A-807D-8B30B48C2646}" dt="2024-07-25T09:17:05.736" v="3223"/>
          <ac:spMkLst>
            <pc:docMk/>
            <pc:sldMk cId="3837695940" sldId="275"/>
            <ac:spMk id="2" creationId="{00000000-0000-0000-0000-000000000000}"/>
          </ac:spMkLst>
        </pc:spChg>
        <pc:spChg chg="add del mod">
          <ac:chgData name="Ross Phillips" userId="c604230b-847d-4cb1-9e23-f810d4c0fde1" providerId="ADAL" clId="{C04EFADF-09C9-4F7A-807D-8B30B48C2646}" dt="2024-07-25T06:50:40.225" v="1156" actId="6264"/>
          <ac:spMkLst>
            <pc:docMk/>
            <pc:sldMk cId="3837695940" sldId="275"/>
            <ac:spMk id="3" creationId="{FAEAEAFE-7AEA-CBF8-E18A-C5F8ADFD0CAF}"/>
          </ac:spMkLst>
        </pc:spChg>
        <pc:spChg chg="add del mod">
          <ac:chgData name="Ross Phillips" userId="c604230b-847d-4cb1-9e23-f810d4c0fde1" providerId="ADAL" clId="{C04EFADF-09C9-4F7A-807D-8B30B48C2646}" dt="2024-07-25T06:50:40.225" v="1156" actId="6264"/>
          <ac:spMkLst>
            <pc:docMk/>
            <pc:sldMk cId="3837695940" sldId="275"/>
            <ac:spMk id="4" creationId="{2E34A75E-CC7F-F3C1-8C1B-63819825EAAD}"/>
          </ac:spMkLst>
        </pc:spChg>
        <pc:spChg chg="del mod ord">
          <ac:chgData name="Ross Phillips" userId="c604230b-847d-4cb1-9e23-f810d4c0fde1" providerId="ADAL" clId="{C04EFADF-09C9-4F7A-807D-8B30B48C2646}" dt="2024-07-25T08:44:43.717" v="2879" actId="700"/>
          <ac:spMkLst>
            <pc:docMk/>
            <pc:sldMk cId="3837695940" sldId="275"/>
            <ac:spMk id="5" creationId="{00000000-0000-0000-0000-000000000000}"/>
          </ac:spMkLst>
        </pc:spChg>
        <pc:spChg chg="mod ord">
          <ac:chgData name="Ross Phillips" userId="c604230b-847d-4cb1-9e23-f810d4c0fde1" providerId="ADAL" clId="{C04EFADF-09C9-4F7A-807D-8B30B48C2646}" dt="2024-07-25T09:17:05.736" v="3223"/>
          <ac:spMkLst>
            <pc:docMk/>
            <pc:sldMk cId="3837695940" sldId="275"/>
            <ac:spMk id="6" creationId="{00000000-0000-0000-0000-000000000000}"/>
          </ac:spMkLst>
        </pc:spChg>
        <pc:spChg chg="add del mod">
          <ac:chgData name="Ross Phillips" userId="c604230b-847d-4cb1-9e23-f810d4c0fde1" providerId="ADAL" clId="{C04EFADF-09C9-4F7A-807D-8B30B48C2646}" dt="2024-07-25T06:50:40.225" v="1156" actId="6264"/>
          <ac:spMkLst>
            <pc:docMk/>
            <pc:sldMk cId="3837695940" sldId="275"/>
            <ac:spMk id="7" creationId="{7BF90CC5-ADAC-DA89-1D8F-E486782A9233}"/>
          </ac:spMkLst>
        </pc:spChg>
      </pc:sldChg>
      <pc:sldChg chg="addSp delSp modSp add del mod ord chgLayout">
        <pc:chgData name="Ross Phillips" userId="c604230b-847d-4cb1-9e23-f810d4c0fde1" providerId="ADAL" clId="{C04EFADF-09C9-4F7A-807D-8B30B48C2646}" dt="2024-07-25T09:17:05.736" v="3223"/>
        <pc:sldMkLst>
          <pc:docMk/>
          <pc:sldMk cId="3890491450" sldId="276"/>
        </pc:sldMkLst>
        <pc:spChg chg="del">
          <ac:chgData name="Ross Phillips" userId="c604230b-847d-4cb1-9e23-f810d4c0fde1" providerId="ADAL" clId="{C04EFADF-09C9-4F7A-807D-8B30B48C2646}" dt="2024-07-25T07:42:01.072" v="2198" actId="21"/>
          <ac:spMkLst>
            <pc:docMk/>
            <pc:sldMk cId="3890491450" sldId="276"/>
            <ac:spMk id="2" creationId="{00000000-0000-0000-0000-000000000000}"/>
          </ac:spMkLst>
        </pc:spChg>
        <pc:spChg chg="add del mod">
          <ac:chgData name="Ross Phillips" userId="c604230b-847d-4cb1-9e23-f810d4c0fde1" providerId="ADAL" clId="{C04EFADF-09C9-4F7A-807D-8B30B48C2646}" dt="2024-07-25T06:49:58.307" v="1139" actId="6264"/>
          <ac:spMkLst>
            <pc:docMk/>
            <pc:sldMk cId="3890491450" sldId="276"/>
            <ac:spMk id="3" creationId="{FA71885A-B6C4-FE8A-C943-A7644A15510A}"/>
          </ac:spMkLst>
        </pc:spChg>
        <pc:spChg chg="add del mod">
          <ac:chgData name="Ross Phillips" userId="c604230b-847d-4cb1-9e23-f810d4c0fde1" providerId="ADAL" clId="{C04EFADF-09C9-4F7A-807D-8B30B48C2646}" dt="2024-07-25T06:49:58.307" v="1139" actId="6264"/>
          <ac:spMkLst>
            <pc:docMk/>
            <pc:sldMk cId="3890491450" sldId="276"/>
            <ac:spMk id="4" creationId="{29426371-D208-56FF-EB8C-219B0A3A9CAB}"/>
          </ac:spMkLst>
        </pc:spChg>
        <pc:spChg chg="add del mod">
          <ac:chgData name="Ross Phillips" userId="c604230b-847d-4cb1-9e23-f810d4c0fde1" providerId="ADAL" clId="{C04EFADF-09C9-4F7A-807D-8B30B48C2646}" dt="2024-07-25T06:49:58.307" v="1139" actId="6264"/>
          <ac:spMkLst>
            <pc:docMk/>
            <pc:sldMk cId="3890491450" sldId="276"/>
            <ac:spMk id="5" creationId="{8F6764A1-BA17-C061-0958-08B8F62630B5}"/>
          </ac:spMkLst>
        </pc:spChg>
        <pc:spChg chg="mod ord">
          <ac:chgData name="Ross Phillips" userId="c604230b-847d-4cb1-9e23-f810d4c0fde1" providerId="ADAL" clId="{C04EFADF-09C9-4F7A-807D-8B30B48C2646}" dt="2024-07-25T09:17:05.736" v="3223"/>
          <ac:spMkLst>
            <pc:docMk/>
            <pc:sldMk cId="3890491450" sldId="276"/>
            <ac:spMk id="21509" creationId="{00000000-0000-0000-0000-000000000000}"/>
          </ac:spMkLst>
        </pc:spChg>
        <pc:spChg chg="mod ord">
          <ac:chgData name="Ross Phillips" userId="c604230b-847d-4cb1-9e23-f810d4c0fde1" providerId="ADAL" clId="{C04EFADF-09C9-4F7A-807D-8B30B48C2646}" dt="2024-07-25T09:17:05.736" v="3223"/>
          <ac:spMkLst>
            <pc:docMk/>
            <pc:sldMk cId="3890491450" sldId="276"/>
            <ac:spMk id="21510" creationId="{00000000-0000-0000-0000-000000000000}"/>
          </ac:spMkLst>
        </pc:spChg>
        <pc:spChg chg="mod ord">
          <ac:chgData name="Ross Phillips" userId="c604230b-847d-4cb1-9e23-f810d4c0fde1" providerId="ADAL" clId="{C04EFADF-09C9-4F7A-807D-8B30B48C2646}" dt="2024-07-25T09:17:05.736" v="3223"/>
          <ac:spMkLst>
            <pc:docMk/>
            <pc:sldMk cId="3890491450" sldId="276"/>
            <ac:spMk id="49154" creationId="{00000000-0000-0000-0000-000000000000}"/>
          </ac:spMkLst>
        </pc:spChg>
      </pc:sldChg>
      <pc:sldChg chg="addSp delSp modSp add mod ord setBg modClrScheme chgLayout">
        <pc:chgData name="Ross Phillips" userId="c604230b-847d-4cb1-9e23-f810d4c0fde1" providerId="ADAL" clId="{C04EFADF-09C9-4F7A-807D-8B30B48C2646}" dt="2024-07-25T09:17:05.736" v="3223"/>
        <pc:sldMkLst>
          <pc:docMk/>
          <pc:sldMk cId="2753003801" sldId="277"/>
        </pc:sldMkLst>
        <pc:spChg chg="mod ord">
          <ac:chgData name="Ross Phillips" userId="c604230b-847d-4cb1-9e23-f810d4c0fde1" providerId="ADAL" clId="{C04EFADF-09C9-4F7A-807D-8B30B48C2646}" dt="2024-07-25T09:17:05.736" v="3223"/>
          <ac:spMkLst>
            <pc:docMk/>
            <pc:sldMk cId="2753003801" sldId="277"/>
            <ac:spMk id="2" creationId="{A3B115EF-83ED-4A1D-9187-795C1CA08DC0}"/>
          </ac:spMkLst>
        </pc:spChg>
        <pc:spChg chg="del mod ord">
          <ac:chgData name="Ross Phillips" userId="c604230b-847d-4cb1-9e23-f810d4c0fde1" providerId="ADAL" clId="{C04EFADF-09C9-4F7A-807D-8B30B48C2646}" dt="2024-07-25T08:30:01.314" v="2852" actId="700"/>
          <ac:spMkLst>
            <pc:docMk/>
            <pc:sldMk cId="2753003801" sldId="277"/>
            <ac:spMk id="3" creationId="{00000000-0000-0000-0000-000000000000}"/>
          </ac:spMkLst>
        </pc:spChg>
        <pc:spChg chg="add del mod">
          <ac:chgData name="Ross Phillips" userId="c604230b-847d-4cb1-9e23-f810d4c0fde1" providerId="ADAL" clId="{C04EFADF-09C9-4F7A-807D-8B30B48C2646}" dt="2024-07-25T06:49:58.307" v="1139" actId="6264"/>
          <ac:spMkLst>
            <pc:docMk/>
            <pc:sldMk cId="2753003801" sldId="277"/>
            <ac:spMk id="4" creationId="{BB44A4BD-7B08-09D8-9EEE-D495B7C83D2A}"/>
          </ac:spMkLst>
        </pc:spChg>
        <pc:spChg chg="add del mod">
          <ac:chgData name="Ross Phillips" userId="c604230b-847d-4cb1-9e23-f810d4c0fde1" providerId="ADAL" clId="{C04EFADF-09C9-4F7A-807D-8B30B48C2646}" dt="2024-07-25T06:49:58.307" v="1139" actId="6264"/>
          <ac:spMkLst>
            <pc:docMk/>
            <pc:sldMk cId="2753003801" sldId="277"/>
            <ac:spMk id="5" creationId="{C9DFD5F2-4A30-430A-0388-13CA75EEBCB9}"/>
          </ac:spMkLst>
        </pc:spChg>
        <pc:spChg chg="add del mod">
          <ac:chgData name="Ross Phillips" userId="c604230b-847d-4cb1-9e23-f810d4c0fde1" providerId="ADAL" clId="{C04EFADF-09C9-4F7A-807D-8B30B48C2646}" dt="2024-07-25T06:49:58.307" v="1139" actId="6264"/>
          <ac:spMkLst>
            <pc:docMk/>
            <pc:sldMk cId="2753003801" sldId="277"/>
            <ac:spMk id="6" creationId="{A9F354F4-7C13-1939-DD9F-29F1D29E846C}"/>
          </ac:spMkLst>
        </pc:spChg>
        <pc:spChg chg="mod ord">
          <ac:chgData name="Ross Phillips" userId="c604230b-847d-4cb1-9e23-f810d4c0fde1" providerId="ADAL" clId="{C04EFADF-09C9-4F7A-807D-8B30B48C2646}" dt="2024-07-25T09:17:05.736" v="3223"/>
          <ac:spMkLst>
            <pc:docMk/>
            <pc:sldMk cId="2753003801" sldId="277"/>
            <ac:spMk id="15365" creationId="{EB0A53D0-9E47-443F-9B65-982EA0F76BB8}"/>
          </ac:spMkLst>
        </pc:spChg>
      </pc:sldChg>
      <pc:sldChg chg="addSp delSp modSp add mod ord setBg modClrScheme chgLayout">
        <pc:chgData name="Ross Phillips" userId="c604230b-847d-4cb1-9e23-f810d4c0fde1" providerId="ADAL" clId="{C04EFADF-09C9-4F7A-807D-8B30B48C2646}" dt="2024-07-25T09:17:05.736" v="3223"/>
        <pc:sldMkLst>
          <pc:docMk/>
          <pc:sldMk cId="2833618743" sldId="278"/>
        </pc:sldMkLst>
        <pc:spChg chg="mod ord">
          <ac:chgData name="Ross Phillips" userId="c604230b-847d-4cb1-9e23-f810d4c0fde1" providerId="ADAL" clId="{C04EFADF-09C9-4F7A-807D-8B30B48C2646}" dt="2024-07-25T09:17:05.736" v="3223"/>
          <ac:spMkLst>
            <pc:docMk/>
            <pc:sldMk cId="2833618743" sldId="278"/>
            <ac:spMk id="2" creationId="{C522A130-6C2F-4D58-8C8D-0B691C1A12D3}"/>
          </ac:spMkLst>
        </pc:spChg>
        <pc:spChg chg="del mod ord">
          <ac:chgData name="Ross Phillips" userId="c604230b-847d-4cb1-9e23-f810d4c0fde1" providerId="ADAL" clId="{C04EFADF-09C9-4F7A-807D-8B30B48C2646}" dt="2024-07-25T09:10:58.844" v="3196" actId="700"/>
          <ac:spMkLst>
            <pc:docMk/>
            <pc:sldMk cId="2833618743" sldId="278"/>
            <ac:spMk id="3" creationId="{00000000-0000-0000-0000-000000000000}"/>
          </ac:spMkLst>
        </pc:spChg>
        <pc:spChg chg="add del mod">
          <ac:chgData name="Ross Phillips" userId="c604230b-847d-4cb1-9e23-f810d4c0fde1" providerId="ADAL" clId="{C04EFADF-09C9-4F7A-807D-8B30B48C2646}" dt="2024-07-25T06:50:40.225" v="1156" actId="6264"/>
          <ac:spMkLst>
            <pc:docMk/>
            <pc:sldMk cId="2833618743" sldId="278"/>
            <ac:spMk id="4" creationId="{DA8F4CAD-709C-42B0-AAD3-059BD439516F}"/>
          </ac:spMkLst>
        </pc:spChg>
        <pc:spChg chg="add del mod">
          <ac:chgData name="Ross Phillips" userId="c604230b-847d-4cb1-9e23-f810d4c0fde1" providerId="ADAL" clId="{C04EFADF-09C9-4F7A-807D-8B30B48C2646}" dt="2024-07-25T06:50:40.225" v="1156" actId="6264"/>
          <ac:spMkLst>
            <pc:docMk/>
            <pc:sldMk cId="2833618743" sldId="278"/>
            <ac:spMk id="5" creationId="{171CE421-043D-B376-1BEC-D3F471BF2960}"/>
          </ac:spMkLst>
        </pc:spChg>
        <pc:spChg chg="add del mod">
          <ac:chgData name="Ross Phillips" userId="c604230b-847d-4cb1-9e23-f810d4c0fde1" providerId="ADAL" clId="{C04EFADF-09C9-4F7A-807D-8B30B48C2646}" dt="2024-07-25T06:50:40.225" v="1156" actId="6264"/>
          <ac:spMkLst>
            <pc:docMk/>
            <pc:sldMk cId="2833618743" sldId="278"/>
            <ac:spMk id="6" creationId="{319FC00C-4101-82E6-6908-903178A8F4EE}"/>
          </ac:spMkLst>
        </pc:spChg>
        <pc:spChg chg="mod ord">
          <ac:chgData name="Ross Phillips" userId="c604230b-847d-4cb1-9e23-f810d4c0fde1" providerId="ADAL" clId="{C04EFADF-09C9-4F7A-807D-8B30B48C2646}" dt="2024-07-25T09:17:05.736" v="3223"/>
          <ac:spMkLst>
            <pc:docMk/>
            <pc:sldMk cId="2833618743" sldId="278"/>
            <ac:spMk id="17413" creationId="{1B2ED38B-F8EA-40D8-B79C-B5BA23E78523}"/>
          </ac:spMkLst>
        </pc:spChg>
      </pc:sldChg>
      <pc:sldChg chg="addSp delSp modSp add del mod ord setBg chgLayout">
        <pc:chgData name="Ross Phillips" userId="c604230b-847d-4cb1-9e23-f810d4c0fde1" providerId="ADAL" clId="{C04EFADF-09C9-4F7A-807D-8B30B48C2646}" dt="2024-07-25T08:47:04.763" v="2907" actId="47"/>
        <pc:sldMkLst>
          <pc:docMk/>
          <pc:sldMk cId="521910063" sldId="279"/>
        </pc:sldMkLst>
        <pc:spChg chg="mod ord">
          <ac:chgData name="Ross Phillips" userId="c604230b-847d-4cb1-9e23-f810d4c0fde1" providerId="ADAL" clId="{C04EFADF-09C9-4F7A-807D-8B30B48C2646}" dt="2024-07-25T06:51:02.725" v="1174" actId="6264"/>
          <ac:spMkLst>
            <pc:docMk/>
            <pc:sldMk cId="521910063" sldId="279"/>
            <ac:spMk id="2" creationId="{00000000-0000-0000-0000-000000000000}"/>
          </ac:spMkLst>
        </pc:spChg>
        <pc:spChg chg="mod ord">
          <ac:chgData name="Ross Phillips" userId="c604230b-847d-4cb1-9e23-f810d4c0fde1" providerId="ADAL" clId="{C04EFADF-09C9-4F7A-807D-8B30B48C2646}" dt="2024-07-25T06:51:02.725" v="1174" actId="6264"/>
          <ac:spMkLst>
            <pc:docMk/>
            <pc:sldMk cId="521910063" sldId="279"/>
            <ac:spMk id="3" creationId="{00000000-0000-0000-0000-000000000000}"/>
          </ac:spMkLst>
        </pc:spChg>
        <pc:spChg chg="mod ord">
          <ac:chgData name="Ross Phillips" userId="c604230b-847d-4cb1-9e23-f810d4c0fde1" providerId="ADAL" clId="{C04EFADF-09C9-4F7A-807D-8B30B48C2646}" dt="2024-07-25T06:51:02.725" v="1174" actId="6264"/>
          <ac:spMkLst>
            <pc:docMk/>
            <pc:sldMk cId="521910063" sldId="279"/>
            <ac:spMk id="4" creationId="{00000000-0000-0000-0000-000000000000}"/>
          </ac:spMkLst>
        </pc:spChg>
        <pc:spChg chg="add del mod">
          <ac:chgData name="Ross Phillips" userId="c604230b-847d-4cb1-9e23-f810d4c0fde1" providerId="ADAL" clId="{C04EFADF-09C9-4F7A-807D-8B30B48C2646}" dt="2024-07-25T06:51:02.725" v="1174" actId="6264"/>
          <ac:spMkLst>
            <pc:docMk/>
            <pc:sldMk cId="521910063" sldId="279"/>
            <ac:spMk id="5" creationId="{232C0D3B-3B03-F382-D115-7488A610F788}"/>
          </ac:spMkLst>
        </pc:spChg>
        <pc:spChg chg="add del mod">
          <ac:chgData name="Ross Phillips" userId="c604230b-847d-4cb1-9e23-f810d4c0fde1" providerId="ADAL" clId="{C04EFADF-09C9-4F7A-807D-8B30B48C2646}" dt="2024-07-25T06:51:02.725" v="1174" actId="6264"/>
          <ac:spMkLst>
            <pc:docMk/>
            <pc:sldMk cId="521910063" sldId="279"/>
            <ac:spMk id="6" creationId="{361A7F50-B0C8-61B0-3EF9-22C9CF88E7B9}"/>
          </ac:spMkLst>
        </pc:spChg>
        <pc:spChg chg="add del mod">
          <ac:chgData name="Ross Phillips" userId="c604230b-847d-4cb1-9e23-f810d4c0fde1" providerId="ADAL" clId="{C04EFADF-09C9-4F7A-807D-8B30B48C2646}" dt="2024-07-25T06:51:02.725" v="1174" actId="6264"/>
          <ac:spMkLst>
            <pc:docMk/>
            <pc:sldMk cId="521910063" sldId="279"/>
            <ac:spMk id="7" creationId="{6B1AA372-E201-4E5C-1F00-3052BB84DC3B}"/>
          </ac:spMkLst>
        </pc:spChg>
      </pc:sldChg>
      <pc:sldChg chg="add del setBg">
        <pc:chgData name="Ross Phillips" userId="c604230b-847d-4cb1-9e23-f810d4c0fde1" providerId="ADAL" clId="{C04EFADF-09C9-4F7A-807D-8B30B48C2646}" dt="2024-07-25T08:47:04.763" v="2907" actId="47"/>
        <pc:sldMkLst>
          <pc:docMk/>
          <pc:sldMk cId="2643369435" sldId="280"/>
        </pc:sldMkLst>
      </pc:sldChg>
      <pc:sldChg chg="add del setBg">
        <pc:chgData name="Ross Phillips" userId="c604230b-847d-4cb1-9e23-f810d4c0fde1" providerId="ADAL" clId="{C04EFADF-09C9-4F7A-807D-8B30B48C2646}" dt="2024-07-25T08:47:04.763" v="2907" actId="47"/>
        <pc:sldMkLst>
          <pc:docMk/>
          <pc:sldMk cId="123012490" sldId="281"/>
        </pc:sldMkLst>
      </pc:sldChg>
      <pc:sldChg chg="addSp delSp modSp del mod modClrScheme chgLayout">
        <pc:chgData name="Ross Phillips" userId="c604230b-847d-4cb1-9e23-f810d4c0fde1" providerId="ADAL" clId="{C04EFADF-09C9-4F7A-807D-8B30B48C2646}" dt="2024-07-25T07:13:33.075" v="1921" actId="47"/>
        <pc:sldMkLst>
          <pc:docMk/>
          <pc:sldMk cId="0" sldId="282"/>
        </pc:sldMkLst>
        <pc:spChg chg="mod ord">
          <ac:chgData name="Ross Phillips" userId="c604230b-847d-4cb1-9e23-f810d4c0fde1" providerId="ADAL" clId="{C04EFADF-09C9-4F7A-807D-8B30B48C2646}" dt="2024-07-24T09:02:12.506" v="646" actId="6264"/>
          <ac:spMkLst>
            <pc:docMk/>
            <pc:sldMk cId="0" sldId="282"/>
            <ac:spMk id="2" creationId="{00000000-0000-0000-0000-000000000000}"/>
          </ac:spMkLst>
        </pc:spChg>
        <pc:spChg chg="add del mod">
          <ac:chgData name="Ross Phillips" userId="c604230b-847d-4cb1-9e23-f810d4c0fde1" providerId="ADAL" clId="{C04EFADF-09C9-4F7A-807D-8B30B48C2646}" dt="2024-07-24T09:02:12.506" v="646" actId="6264"/>
          <ac:spMkLst>
            <pc:docMk/>
            <pc:sldMk cId="0" sldId="282"/>
            <ac:spMk id="3" creationId="{0DC2177D-9EFD-8E5A-0893-9B1A833C1F25}"/>
          </ac:spMkLst>
        </pc:spChg>
        <pc:spChg chg="add del mod">
          <ac:chgData name="Ross Phillips" userId="c604230b-847d-4cb1-9e23-f810d4c0fde1" providerId="ADAL" clId="{C04EFADF-09C9-4F7A-807D-8B30B48C2646}" dt="2024-07-18T11:31:47.018" v="53" actId="6264"/>
          <ac:spMkLst>
            <pc:docMk/>
            <pc:sldMk cId="0" sldId="282"/>
            <ac:spMk id="3" creationId="{5ED42BB1-172B-A086-A0E3-7E50A2041659}"/>
          </ac:spMkLst>
        </pc:spChg>
        <pc:spChg chg="add del mod">
          <ac:chgData name="Ross Phillips" userId="c604230b-847d-4cb1-9e23-f810d4c0fde1" providerId="ADAL" clId="{C04EFADF-09C9-4F7A-807D-8B30B48C2646}" dt="2024-07-18T11:31:47.018" v="53" actId="6264"/>
          <ac:spMkLst>
            <pc:docMk/>
            <pc:sldMk cId="0" sldId="282"/>
            <ac:spMk id="4" creationId="{8F0CE677-CD7E-F09F-F734-57216DDEB4A2}"/>
          </ac:spMkLst>
        </pc:spChg>
        <pc:spChg chg="add del mod">
          <ac:chgData name="Ross Phillips" userId="c604230b-847d-4cb1-9e23-f810d4c0fde1" providerId="ADAL" clId="{C04EFADF-09C9-4F7A-807D-8B30B48C2646}" dt="2024-07-24T09:02:12.506" v="646" actId="6264"/>
          <ac:spMkLst>
            <pc:docMk/>
            <pc:sldMk cId="0" sldId="282"/>
            <ac:spMk id="4" creationId="{B0A59FA4-B0BB-43D4-04B8-4505CB5FE2E8}"/>
          </ac:spMkLst>
        </pc:spChg>
        <pc:spChg chg="add del mod">
          <ac:chgData name="Ross Phillips" userId="c604230b-847d-4cb1-9e23-f810d4c0fde1" providerId="ADAL" clId="{C04EFADF-09C9-4F7A-807D-8B30B48C2646}" dt="2024-07-18T11:31:47.018" v="53" actId="6264"/>
          <ac:spMkLst>
            <pc:docMk/>
            <pc:sldMk cId="0" sldId="282"/>
            <ac:spMk id="5" creationId="{21D73DEA-F847-53C0-2899-888F9A5774C2}"/>
          </ac:spMkLst>
        </pc:spChg>
        <pc:spChg chg="add del mod">
          <ac:chgData name="Ross Phillips" userId="c604230b-847d-4cb1-9e23-f810d4c0fde1" providerId="ADAL" clId="{C04EFADF-09C9-4F7A-807D-8B30B48C2646}" dt="2024-07-24T09:02:12.506" v="646" actId="6264"/>
          <ac:spMkLst>
            <pc:docMk/>
            <pc:sldMk cId="0" sldId="282"/>
            <ac:spMk id="5" creationId="{2BA1A042-9B09-E4E4-787F-9B8BA7C0617E}"/>
          </ac:spMkLst>
        </pc:spChg>
        <pc:spChg chg="add del mod ord">
          <ac:chgData name="Ross Phillips" userId="c604230b-847d-4cb1-9e23-f810d4c0fde1" providerId="ADAL" clId="{C04EFADF-09C9-4F7A-807D-8B30B48C2646}" dt="2024-07-18T11:31:57.267" v="56" actId="700"/>
          <ac:spMkLst>
            <pc:docMk/>
            <pc:sldMk cId="0" sldId="282"/>
            <ac:spMk id="6" creationId="{A44B3D02-9C09-3D94-51E0-F2FB1AFEE8E1}"/>
          </ac:spMkLst>
        </pc:spChg>
        <pc:spChg chg="add del mod ord">
          <ac:chgData name="Ross Phillips" userId="c604230b-847d-4cb1-9e23-f810d4c0fde1" providerId="ADAL" clId="{C04EFADF-09C9-4F7A-807D-8B30B48C2646}" dt="2024-07-18T11:31:57.267" v="56" actId="700"/>
          <ac:spMkLst>
            <pc:docMk/>
            <pc:sldMk cId="0" sldId="282"/>
            <ac:spMk id="7" creationId="{626B8BF4-2479-5533-75CE-6457006FDF13}"/>
          </ac:spMkLst>
        </pc:spChg>
        <pc:spChg chg="add del mod">
          <ac:chgData name="Ross Phillips" userId="c604230b-847d-4cb1-9e23-f810d4c0fde1" providerId="ADAL" clId="{C04EFADF-09C9-4F7A-807D-8B30B48C2646}" dt="2024-07-18T11:32:07.984" v="59" actId="6264"/>
          <ac:spMkLst>
            <pc:docMk/>
            <pc:sldMk cId="0" sldId="282"/>
            <ac:spMk id="8" creationId="{3F75DD69-E918-0787-7FD8-EF1C3A023DDB}"/>
          </ac:spMkLst>
        </pc:spChg>
        <pc:spChg chg="add del mod">
          <ac:chgData name="Ross Phillips" userId="c604230b-847d-4cb1-9e23-f810d4c0fde1" providerId="ADAL" clId="{C04EFADF-09C9-4F7A-807D-8B30B48C2646}" dt="2024-07-18T11:32:07.984" v="59" actId="6264"/>
          <ac:spMkLst>
            <pc:docMk/>
            <pc:sldMk cId="0" sldId="282"/>
            <ac:spMk id="9" creationId="{B8C7CB5B-4E4A-871F-33A8-C9C499D98B1E}"/>
          </ac:spMkLst>
        </pc:spChg>
        <pc:spChg chg="add del mod">
          <ac:chgData name="Ross Phillips" userId="c604230b-847d-4cb1-9e23-f810d4c0fde1" providerId="ADAL" clId="{C04EFADF-09C9-4F7A-807D-8B30B48C2646}" dt="2024-07-18T11:32:07.984" v="59" actId="6264"/>
          <ac:spMkLst>
            <pc:docMk/>
            <pc:sldMk cId="0" sldId="282"/>
            <ac:spMk id="10" creationId="{7101274A-A0D5-EDDC-3180-F1FA56425E40}"/>
          </ac:spMkLst>
        </pc:spChg>
        <pc:spChg chg="del mod">
          <ac:chgData name="Ross Phillips" userId="c604230b-847d-4cb1-9e23-f810d4c0fde1" providerId="ADAL" clId="{C04EFADF-09C9-4F7A-807D-8B30B48C2646}" dt="2024-07-18T11:31:47.018" v="53" actId="6264"/>
          <ac:spMkLst>
            <pc:docMk/>
            <pc:sldMk cId="0" sldId="282"/>
            <ac:spMk id="9219" creationId="{00000000-0000-0000-0000-000000000000}"/>
          </ac:spMkLst>
        </pc:spChg>
        <pc:spChg chg="del mod">
          <ac:chgData name="Ross Phillips" userId="c604230b-847d-4cb1-9e23-f810d4c0fde1" providerId="ADAL" clId="{C04EFADF-09C9-4F7A-807D-8B30B48C2646}" dt="2024-07-18T11:31:47.018" v="53" actId="6264"/>
          <ac:spMkLst>
            <pc:docMk/>
            <pc:sldMk cId="0" sldId="282"/>
            <ac:spMk id="9220" creationId="{00000000-0000-0000-0000-000000000000}"/>
          </ac:spMkLst>
        </pc:spChg>
        <pc:spChg chg="mod ord">
          <ac:chgData name="Ross Phillips" userId="c604230b-847d-4cb1-9e23-f810d4c0fde1" providerId="ADAL" clId="{C04EFADF-09C9-4F7A-807D-8B30B48C2646}" dt="2024-07-24T09:02:12.506" v="646" actId="6264"/>
          <ac:spMkLst>
            <pc:docMk/>
            <pc:sldMk cId="0" sldId="282"/>
            <ac:spMk id="9221" creationId="{00000000-0000-0000-0000-000000000000}"/>
          </ac:spMkLst>
        </pc:spChg>
        <pc:spChg chg="mod ord">
          <ac:chgData name="Ross Phillips" userId="c604230b-847d-4cb1-9e23-f810d4c0fde1" providerId="ADAL" clId="{C04EFADF-09C9-4F7A-807D-8B30B48C2646}" dt="2024-07-24T09:02:12.506" v="646" actId="6264"/>
          <ac:spMkLst>
            <pc:docMk/>
            <pc:sldMk cId="0" sldId="282"/>
            <ac:spMk id="47106" creationId="{00000000-0000-0000-0000-000000000000}"/>
          </ac:spMkLst>
        </pc:spChg>
      </pc:sldChg>
      <pc:sldChg chg="addSp delSp modSp add del mod setBg chgLayout">
        <pc:chgData name="Ross Phillips" userId="c604230b-847d-4cb1-9e23-f810d4c0fde1" providerId="ADAL" clId="{C04EFADF-09C9-4F7A-807D-8B30B48C2646}" dt="2024-07-25T08:47:15.743" v="2909" actId="47"/>
        <pc:sldMkLst>
          <pc:docMk/>
          <pc:sldMk cId="1067146965" sldId="283"/>
        </pc:sldMkLst>
        <pc:spChg chg="mod ord">
          <ac:chgData name="Ross Phillips" userId="c604230b-847d-4cb1-9e23-f810d4c0fde1" providerId="ADAL" clId="{C04EFADF-09C9-4F7A-807D-8B30B48C2646}" dt="2024-07-25T06:51:02.725" v="1174" actId="6264"/>
          <ac:spMkLst>
            <pc:docMk/>
            <pc:sldMk cId="1067146965" sldId="283"/>
            <ac:spMk id="2" creationId="{00000000-0000-0000-0000-000000000000}"/>
          </ac:spMkLst>
        </pc:spChg>
        <pc:spChg chg="mod ord">
          <ac:chgData name="Ross Phillips" userId="c604230b-847d-4cb1-9e23-f810d4c0fde1" providerId="ADAL" clId="{C04EFADF-09C9-4F7A-807D-8B30B48C2646}" dt="2024-07-25T06:51:02.725" v="1174" actId="6264"/>
          <ac:spMkLst>
            <pc:docMk/>
            <pc:sldMk cId="1067146965" sldId="283"/>
            <ac:spMk id="3" creationId="{00000000-0000-0000-0000-000000000000}"/>
          </ac:spMkLst>
        </pc:spChg>
        <pc:spChg chg="add del mod">
          <ac:chgData name="Ross Phillips" userId="c604230b-847d-4cb1-9e23-f810d4c0fde1" providerId="ADAL" clId="{C04EFADF-09C9-4F7A-807D-8B30B48C2646}" dt="2024-07-25T06:51:02.725" v="1174" actId="6264"/>
          <ac:spMkLst>
            <pc:docMk/>
            <pc:sldMk cId="1067146965" sldId="283"/>
            <ac:spMk id="4" creationId="{9172F633-6253-2F96-3970-68CC005D6EDB}"/>
          </ac:spMkLst>
        </pc:spChg>
        <pc:spChg chg="add del mod">
          <ac:chgData name="Ross Phillips" userId="c604230b-847d-4cb1-9e23-f810d4c0fde1" providerId="ADAL" clId="{C04EFADF-09C9-4F7A-807D-8B30B48C2646}" dt="2024-07-25T06:51:02.725" v="1174" actId="6264"/>
          <ac:spMkLst>
            <pc:docMk/>
            <pc:sldMk cId="1067146965" sldId="283"/>
            <ac:spMk id="5" creationId="{8CE24A81-AC27-92BE-D1F0-389B6A36D6BF}"/>
          </ac:spMkLst>
        </pc:spChg>
        <pc:spChg chg="add del mod">
          <ac:chgData name="Ross Phillips" userId="c604230b-847d-4cb1-9e23-f810d4c0fde1" providerId="ADAL" clId="{C04EFADF-09C9-4F7A-807D-8B30B48C2646}" dt="2024-07-25T06:51:02.725" v="1174" actId="6264"/>
          <ac:spMkLst>
            <pc:docMk/>
            <pc:sldMk cId="1067146965" sldId="283"/>
            <ac:spMk id="6" creationId="{D768CD28-32E8-8A32-EAB3-543A7A9C7B8C}"/>
          </ac:spMkLst>
        </pc:spChg>
        <pc:spChg chg="mod ord">
          <ac:chgData name="Ross Phillips" userId="c604230b-847d-4cb1-9e23-f810d4c0fde1" providerId="ADAL" clId="{C04EFADF-09C9-4F7A-807D-8B30B48C2646}" dt="2024-07-25T06:51:02.725" v="1174" actId="6264"/>
          <ac:spMkLst>
            <pc:docMk/>
            <pc:sldMk cId="1067146965" sldId="283"/>
            <ac:spMk id="22530" creationId="{00000000-0000-0000-0000-000000000000}"/>
          </ac:spMkLst>
        </pc:spChg>
      </pc:sldChg>
      <pc:sldChg chg="addSp delSp modSp add del mod setBg chgLayout">
        <pc:chgData name="Ross Phillips" userId="c604230b-847d-4cb1-9e23-f810d4c0fde1" providerId="ADAL" clId="{C04EFADF-09C9-4F7A-807D-8B30B48C2646}" dt="2024-07-25T08:47:16.498" v="2910" actId="47"/>
        <pc:sldMkLst>
          <pc:docMk/>
          <pc:sldMk cId="3865408910" sldId="284"/>
        </pc:sldMkLst>
        <pc:spChg chg="mod ord">
          <ac:chgData name="Ross Phillips" userId="c604230b-847d-4cb1-9e23-f810d4c0fde1" providerId="ADAL" clId="{C04EFADF-09C9-4F7A-807D-8B30B48C2646}" dt="2024-07-25T06:51:02.725" v="1174" actId="6264"/>
          <ac:spMkLst>
            <pc:docMk/>
            <pc:sldMk cId="3865408910" sldId="284"/>
            <ac:spMk id="2" creationId="{00000000-0000-0000-0000-000000000000}"/>
          </ac:spMkLst>
        </pc:spChg>
        <pc:spChg chg="mod ord">
          <ac:chgData name="Ross Phillips" userId="c604230b-847d-4cb1-9e23-f810d4c0fde1" providerId="ADAL" clId="{C04EFADF-09C9-4F7A-807D-8B30B48C2646}" dt="2024-07-25T06:51:02.757" v="1176" actId="27636"/>
          <ac:spMkLst>
            <pc:docMk/>
            <pc:sldMk cId="3865408910" sldId="284"/>
            <ac:spMk id="3" creationId="{00000000-0000-0000-0000-000000000000}"/>
          </ac:spMkLst>
        </pc:spChg>
        <pc:spChg chg="mod ord">
          <ac:chgData name="Ross Phillips" userId="c604230b-847d-4cb1-9e23-f810d4c0fde1" providerId="ADAL" clId="{C04EFADF-09C9-4F7A-807D-8B30B48C2646}" dt="2024-07-25T06:51:02.757" v="1175" actId="27636"/>
          <ac:spMkLst>
            <pc:docMk/>
            <pc:sldMk cId="3865408910" sldId="284"/>
            <ac:spMk id="4" creationId="{00000000-0000-0000-0000-000000000000}"/>
          </ac:spMkLst>
        </pc:spChg>
        <pc:spChg chg="add del mod">
          <ac:chgData name="Ross Phillips" userId="c604230b-847d-4cb1-9e23-f810d4c0fde1" providerId="ADAL" clId="{C04EFADF-09C9-4F7A-807D-8B30B48C2646}" dt="2024-07-25T06:51:02.725" v="1174" actId="6264"/>
          <ac:spMkLst>
            <pc:docMk/>
            <pc:sldMk cId="3865408910" sldId="284"/>
            <ac:spMk id="5" creationId="{9A4195B6-FA88-4C42-266A-B95583E2D576}"/>
          </ac:spMkLst>
        </pc:spChg>
        <pc:spChg chg="add del mod">
          <ac:chgData name="Ross Phillips" userId="c604230b-847d-4cb1-9e23-f810d4c0fde1" providerId="ADAL" clId="{C04EFADF-09C9-4F7A-807D-8B30B48C2646}" dt="2024-07-25T06:51:02.725" v="1174" actId="6264"/>
          <ac:spMkLst>
            <pc:docMk/>
            <pc:sldMk cId="3865408910" sldId="284"/>
            <ac:spMk id="6" creationId="{F6345CE0-D590-B81F-FD92-E4C6279E8694}"/>
          </ac:spMkLst>
        </pc:spChg>
        <pc:spChg chg="add del mod">
          <ac:chgData name="Ross Phillips" userId="c604230b-847d-4cb1-9e23-f810d4c0fde1" providerId="ADAL" clId="{C04EFADF-09C9-4F7A-807D-8B30B48C2646}" dt="2024-07-25T06:51:02.725" v="1174" actId="6264"/>
          <ac:spMkLst>
            <pc:docMk/>
            <pc:sldMk cId="3865408910" sldId="284"/>
            <ac:spMk id="7" creationId="{2EE1A36E-FE8A-00ED-42F1-B392B08F027B}"/>
          </ac:spMkLst>
        </pc:spChg>
      </pc:sldChg>
      <pc:sldChg chg="modSp add del mod setBg">
        <pc:chgData name="Ross Phillips" userId="c604230b-847d-4cb1-9e23-f810d4c0fde1" providerId="ADAL" clId="{C04EFADF-09C9-4F7A-807D-8B30B48C2646}" dt="2024-07-25T08:47:17.734" v="2911" actId="47"/>
        <pc:sldMkLst>
          <pc:docMk/>
          <pc:sldMk cId="4215082546" sldId="285"/>
        </pc:sldMkLst>
        <pc:spChg chg="mod">
          <ac:chgData name="Ross Phillips" userId="c604230b-847d-4cb1-9e23-f810d4c0fde1" providerId="ADAL" clId="{C04EFADF-09C9-4F7A-807D-8B30B48C2646}" dt="2024-07-24T09:45:51.376" v="842" actId="27636"/>
          <ac:spMkLst>
            <pc:docMk/>
            <pc:sldMk cId="4215082546" sldId="285"/>
            <ac:spMk id="3" creationId="{00000000-0000-0000-0000-000000000000}"/>
          </ac:spMkLst>
        </pc:spChg>
        <pc:spChg chg="mod">
          <ac:chgData name="Ross Phillips" userId="c604230b-847d-4cb1-9e23-f810d4c0fde1" providerId="ADAL" clId="{C04EFADF-09C9-4F7A-807D-8B30B48C2646}" dt="2024-07-24T09:45:51.380" v="843" actId="27636"/>
          <ac:spMkLst>
            <pc:docMk/>
            <pc:sldMk cId="4215082546" sldId="285"/>
            <ac:spMk id="4" creationId="{00000000-0000-0000-0000-000000000000}"/>
          </ac:spMkLst>
        </pc:spChg>
      </pc:sldChg>
      <pc:sldChg chg="modSp add mod setBg modNotesTx">
        <pc:chgData name="Ross Phillips" userId="c604230b-847d-4cb1-9e23-f810d4c0fde1" providerId="ADAL" clId="{C04EFADF-09C9-4F7A-807D-8B30B48C2646}" dt="2024-07-25T09:17:05.736" v="3223"/>
        <pc:sldMkLst>
          <pc:docMk/>
          <pc:sldMk cId="980555423" sldId="286"/>
        </pc:sldMkLst>
        <pc:spChg chg="mod">
          <ac:chgData name="Ross Phillips" userId="c604230b-847d-4cb1-9e23-f810d4c0fde1" providerId="ADAL" clId="{C04EFADF-09C9-4F7A-807D-8B30B48C2646}" dt="2024-07-25T09:17:05.736" v="3223"/>
          <ac:spMkLst>
            <pc:docMk/>
            <pc:sldMk cId="980555423" sldId="286"/>
            <ac:spMk id="5" creationId="{00000000-0000-0000-0000-000000000000}"/>
          </ac:spMkLst>
        </pc:spChg>
        <pc:spChg chg="mod">
          <ac:chgData name="Ross Phillips" userId="c604230b-847d-4cb1-9e23-f810d4c0fde1" providerId="ADAL" clId="{C04EFADF-09C9-4F7A-807D-8B30B48C2646}" dt="2024-07-25T09:17:05.736" v="3223"/>
          <ac:spMkLst>
            <pc:docMk/>
            <pc:sldMk cId="980555423" sldId="286"/>
            <ac:spMk id="6" creationId="{00000000-0000-0000-0000-000000000000}"/>
          </ac:spMkLst>
        </pc:spChg>
      </pc:sldChg>
      <pc:sldChg chg="modSp add mod setBg">
        <pc:chgData name="Ross Phillips" userId="c604230b-847d-4cb1-9e23-f810d4c0fde1" providerId="ADAL" clId="{C04EFADF-09C9-4F7A-807D-8B30B48C2646}" dt="2024-07-25T09:17:05.736" v="3223"/>
        <pc:sldMkLst>
          <pc:docMk/>
          <pc:sldMk cId="21536774" sldId="287"/>
        </pc:sldMkLst>
        <pc:spChg chg="mod">
          <ac:chgData name="Ross Phillips" userId="c604230b-847d-4cb1-9e23-f810d4c0fde1" providerId="ADAL" clId="{C04EFADF-09C9-4F7A-807D-8B30B48C2646}" dt="2024-07-25T09:17:05.736" v="3223"/>
          <ac:spMkLst>
            <pc:docMk/>
            <pc:sldMk cId="21536774" sldId="287"/>
            <ac:spMk id="2" creationId="{00000000-0000-0000-0000-000000000000}"/>
          </ac:spMkLst>
        </pc:spChg>
        <pc:spChg chg="mod">
          <ac:chgData name="Ross Phillips" userId="c604230b-847d-4cb1-9e23-f810d4c0fde1" providerId="ADAL" clId="{C04EFADF-09C9-4F7A-807D-8B30B48C2646}" dt="2024-07-25T09:17:05.736" v="3223"/>
          <ac:spMkLst>
            <pc:docMk/>
            <pc:sldMk cId="21536774" sldId="287"/>
            <ac:spMk id="3" creationId="{00000000-0000-0000-0000-000000000000}"/>
          </ac:spMkLst>
        </pc:spChg>
      </pc:sldChg>
      <pc:sldChg chg="add del setBg">
        <pc:chgData name="Ross Phillips" userId="c604230b-847d-4cb1-9e23-f810d4c0fde1" providerId="ADAL" clId="{C04EFADF-09C9-4F7A-807D-8B30B48C2646}" dt="2024-07-24T09:57:40.745" v="910" actId="47"/>
        <pc:sldMkLst>
          <pc:docMk/>
          <pc:sldMk cId="2926963535" sldId="288"/>
        </pc:sldMkLst>
      </pc:sldChg>
      <pc:sldChg chg="add del setBg">
        <pc:chgData name="Ross Phillips" userId="c604230b-847d-4cb1-9e23-f810d4c0fde1" providerId="ADAL" clId="{C04EFADF-09C9-4F7A-807D-8B30B48C2646}" dt="2024-07-24T09:57:42.979" v="911" actId="47"/>
        <pc:sldMkLst>
          <pc:docMk/>
          <pc:sldMk cId="3495454826" sldId="289"/>
        </pc:sldMkLst>
      </pc:sldChg>
      <pc:sldChg chg="add del setBg">
        <pc:chgData name="Ross Phillips" userId="c604230b-847d-4cb1-9e23-f810d4c0fde1" providerId="ADAL" clId="{C04EFADF-09C9-4F7A-807D-8B30B48C2646}" dt="2024-07-24T09:57:44.449" v="912" actId="47"/>
        <pc:sldMkLst>
          <pc:docMk/>
          <pc:sldMk cId="2993904896" sldId="290"/>
        </pc:sldMkLst>
      </pc:sldChg>
      <pc:sldChg chg="addSp delSp modSp mod ord chgLayout">
        <pc:chgData name="Ross Phillips" userId="c604230b-847d-4cb1-9e23-f810d4c0fde1" providerId="ADAL" clId="{C04EFADF-09C9-4F7A-807D-8B30B48C2646}" dt="2024-07-25T09:17:05.736" v="3223"/>
        <pc:sldMkLst>
          <pc:docMk/>
          <pc:sldMk cId="0" sldId="347"/>
        </pc:sldMkLst>
        <pc:spChg chg="add del mod">
          <ac:chgData name="Ross Phillips" userId="c604230b-847d-4cb1-9e23-f810d4c0fde1" providerId="ADAL" clId="{C04EFADF-09C9-4F7A-807D-8B30B48C2646}" dt="2024-07-18T11:38:32.806" v="117" actId="6264"/>
          <ac:spMkLst>
            <pc:docMk/>
            <pc:sldMk cId="0" sldId="347"/>
            <ac:spMk id="2" creationId="{DCE348B5-D3B2-648E-60C1-6FB64B2C0694}"/>
          </ac:spMkLst>
        </pc:spChg>
        <pc:spChg chg="add del mod">
          <ac:chgData name="Ross Phillips" userId="c604230b-847d-4cb1-9e23-f810d4c0fde1" providerId="ADAL" clId="{C04EFADF-09C9-4F7A-807D-8B30B48C2646}" dt="2024-07-24T09:02:12.506" v="646" actId="6264"/>
          <ac:spMkLst>
            <pc:docMk/>
            <pc:sldMk cId="0" sldId="347"/>
            <ac:spMk id="2" creationId="{E30E0177-E391-08FE-30A8-E7F596D2736A}"/>
          </ac:spMkLst>
        </pc:spChg>
        <pc:spChg chg="add del mod">
          <ac:chgData name="Ross Phillips" userId="c604230b-847d-4cb1-9e23-f810d4c0fde1" providerId="ADAL" clId="{C04EFADF-09C9-4F7A-807D-8B30B48C2646}" dt="2024-07-24T09:02:12.506" v="646" actId="6264"/>
          <ac:spMkLst>
            <pc:docMk/>
            <pc:sldMk cId="0" sldId="347"/>
            <ac:spMk id="3" creationId="{5E02C17A-2530-0E27-2AC3-7536659FD2E3}"/>
          </ac:spMkLst>
        </pc:spChg>
        <pc:spChg chg="add del mod">
          <ac:chgData name="Ross Phillips" userId="c604230b-847d-4cb1-9e23-f810d4c0fde1" providerId="ADAL" clId="{C04EFADF-09C9-4F7A-807D-8B30B48C2646}" dt="2024-07-18T11:38:32.806" v="117" actId="6264"/>
          <ac:spMkLst>
            <pc:docMk/>
            <pc:sldMk cId="0" sldId="347"/>
            <ac:spMk id="3" creationId="{BC86C74A-0CFB-4C9D-6A03-2736F0E16BE7}"/>
          </ac:spMkLst>
        </pc:spChg>
        <pc:spChg chg="mod ord">
          <ac:chgData name="Ross Phillips" userId="c604230b-847d-4cb1-9e23-f810d4c0fde1" providerId="ADAL" clId="{C04EFADF-09C9-4F7A-807D-8B30B48C2646}" dt="2024-07-25T09:17:05.736" v="3223"/>
          <ac:spMkLst>
            <pc:docMk/>
            <pc:sldMk cId="0" sldId="347"/>
            <ac:spMk id="34818" creationId="{00000000-0000-0000-0000-000000000000}"/>
          </ac:spMkLst>
        </pc:spChg>
        <pc:spChg chg="mod ord">
          <ac:chgData name="Ross Phillips" userId="c604230b-847d-4cb1-9e23-f810d4c0fde1" providerId="ADAL" clId="{C04EFADF-09C9-4F7A-807D-8B30B48C2646}" dt="2024-07-25T09:17:05.736" v="3223"/>
          <ac:spMkLst>
            <pc:docMk/>
            <pc:sldMk cId="0" sldId="347"/>
            <ac:spMk id="37890" creationId="{00000000-0000-0000-0000-000000000000}"/>
          </ac:spMkLst>
        </pc:spChg>
      </pc:sldChg>
      <pc:sldChg chg="addSp delSp modSp del mod modClrScheme chgLayout">
        <pc:chgData name="Ross Phillips" userId="c604230b-847d-4cb1-9e23-f810d4c0fde1" providerId="ADAL" clId="{C04EFADF-09C9-4F7A-807D-8B30B48C2646}" dt="2024-07-25T07:13:35.399" v="1922" actId="47"/>
        <pc:sldMkLst>
          <pc:docMk/>
          <pc:sldMk cId="0" sldId="348"/>
        </pc:sldMkLst>
        <pc:spChg chg="add del mod">
          <ac:chgData name="Ross Phillips" userId="c604230b-847d-4cb1-9e23-f810d4c0fde1" providerId="ADAL" clId="{C04EFADF-09C9-4F7A-807D-8B30B48C2646}" dt="2024-07-24T09:02:12.506" v="646" actId="6264"/>
          <ac:spMkLst>
            <pc:docMk/>
            <pc:sldMk cId="0" sldId="348"/>
            <ac:spMk id="2" creationId="{21E3E17A-91BE-D119-E2A5-F286F2DD0D53}"/>
          </ac:spMkLst>
        </pc:spChg>
        <pc:spChg chg="add del mod">
          <ac:chgData name="Ross Phillips" userId="c604230b-847d-4cb1-9e23-f810d4c0fde1" providerId="ADAL" clId="{C04EFADF-09C9-4F7A-807D-8B30B48C2646}" dt="2024-07-18T11:32:28.715" v="63" actId="6264"/>
          <ac:spMkLst>
            <pc:docMk/>
            <pc:sldMk cId="0" sldId="348"/>
            <ac:spMk id="2" creationId="{5D5BF736-BD6A-5373-B286-3BF82F61760A}"/>
          </ac:spMkLst>
        </pc:spChg>
        <pc:spChg chg="add del mod">
          <ac:chgData name="Ross Phillips" userId="c604230b-847d-4cb1-9e23-f810d4c0fde1" providerId="ADAL" clId="{C04EFADF-09C9-4F7A-807D-8B30B48C2646}" dt="2024-07-24T09:02:12.506" v="646" actId="6264"/>
          <ac:spMkLst>
            <pc:docMk/>
            <pc:sldMk cId="0" sldId="348"/>
            <ac:spMk id="3" creationId="{53B6BC8D-F535-FAF2-C4F4-D45BFAEE6F3C}"/>
          </ac:spMkLst>
        </pc:spChg>
        <pc:spChg chg="add del mod">
          <ac:chgData name="Ross Phillips" userId="c604230b-847d-4cb1-9e23-f810d4c0fde1" providerId="ADAL" clId="{C04EFADF-09C9-4F7A-807D-8B30B48C2646}" dt="2024-07-18T11:32:28.715" v="63" actId="6264"/>
          <ac:spMkLst>
            <pc:docMk/>
            <pc:sldMk cId="0" sldId="348"/>
            <ac:spMk id="3" creationId="{A8BFC1AE-BE01-DA2B-5527-4EBA5E3B94C8}"/>
          </ac:spMkLst>
        </pc:spChg>
        <pc:spChg chg="add del mod">
          <ac:chgData name="Ross Phillips" userId="c604230b-847d-4cb1-9e23-f810d4c0fde1" providerId="ADAL" clId="{C04EFADF-09C9-4F7A-807D-8B30B48C2646}" dt="2024-07-24T09:02:12.506" v="646" actId="6264"/>
          <ac:spMkLst>
            <pc:docMk/>
            <pc:sldMk cId="0" sldId="348"/>
            <ac:spMk id="4" creationId="{0E446851-D9BE-F375-A654-9736C9177D33}"/>
          </ac:spMkLst>
        </pc:spChg>
        <pc:spChg chg="add del mod">
          <ac:chgData name="Ross Phillips" userId="c604230b-847d-4cb1-9e23-f810d4c0fde1" providerId="ADAL" clId="{C04EFADF-09C9-4F7A-807D-8B30B48C2646}" dt="2024-07-18T11:32:28.715" v="63" actId="6264"/>
          <ac:spMkLst>
            <pc:docMk/>
            <pc:sldMk cId="0" sldId="348"/>
            <ac:spMk id="4" creationId="{613CD272-1A0B-FF4E-810E-71E4EE72DF04}"/>
          </ac:spMkLst>
        </pc:spChg>
        <pc:spChg chg="add del mod">
          <ac:chgData name="Ross Phillips" userId="c604230b-847d-4cb1-9e23-f810d4c0fde1" providerId="ADAL" clId="{C04EFADF-09C9-4F7A-807D-8B30B48C2646}" dt="2024-07-24T09:05:43.136" v="667" actId="6264"/>
          <ac:spMkLst>
            <pc:docMk/>
            <pc:sldMk cId="0" sldId="348"/>
            <ac:spMk id="5" creationId="{C7683CA6-7E58-2DDE-CF34-CF07AB8DB78C}"/>
          </ac:spMkLst>
        </pc:spChg>
        <pc:spChg chg="add del mod">
          <ac:chgData name="Ross Phillips" userId="c604230b-847d-4cb1-9e23-f810d4c0fde1" providerId="ADAL" clId="{C04EFADF-09C9-4F7A-807D-8B30B48C2646}" dt="2024-07-24T09:05:43.136" v="667" actId="6264"/>
          <ac:spMkLst>
            <pc:docMk/>
            <pc:sldMk cId="0" sldId="348"/>
            <ac:spMk id="6" creationId="{454F03F3-DADF-24AC-A0BB-A0763E223900}"/>
          </ac:spMkLst>
        </pc:spChg>
        <pc:spChg chg="add del mod">
          <ac:chgData name="Ross Phillips" userId="c604230b-847d-4cb1-9e23-f810d4c0fde1" providerId="ADAL" clId="{C04EFADF-09C9-4F7A-807D-8B30B48C2646}" dt="2024-07-24T09:05:43.136" v="667" actId="6264"/>
          <ac:spMkLst>
            <pc:docMk/>
            <pc:sldMk cId="0" sldId="348"/>
            <ac:spMk id="7" creationId="{9A4BFD18-EC28-50D9-2722-B45E7C018193}"/>
          </ac:spMkLst>
        </pc:spChg>
        <pc:spChg chg="add del mod">
          <ac:chgData name="Ross Phillips" userId="c604230b-847d-4cb1-9e23-f810d4c0fde1" providerId="ADAL" clId="{C04EFADF-09C9-4F7A-807D-8B30B48C2646}" dt="2024-07-24T09:05:47.325" v="668" actId="6264"/>
          <ac:spMkLst>
            <pc:docMk/>
            <pc:sldMk cId="0" sldId="348"/>
            <ac:spMk id="8" creationId="{6CAD7D57-E127-F79B-DB2B-94513D3D510E}"/>
          </ac:spMkLst>
        </pc:spChg>
        <pc:spChg chg="add del mod">
          <ac:chgData name="Ross Phillips" userId="c604230b-847d-4cb1-9e23-f810d4c0fde1" providerId="ADAL" clId="{C04EFADF-09C9-4F7A-807D-8B30B48C2646}" dt="2024-07-24T09:05:47.325" v="668" actId="6264"/>
          <ac:spMkLst>
            <pc:docMk/>
            <pc:sldMk cId="0" sldId="348"/>
            <ac:spMk id="9" creationId="{E09850A7-E8C2-88D6-2A4E-2DDDAEAF704E}"/>
          </ac:spMkLst>
        </pc:spChg>
        <pc:spChg chg="add del mod">
          <ac:chgData name="Ross Phillips" userId="c604230b-847d-4cb1-9e23-f810d4c0fde1" providerId="ADAL" clId="{C04EFADF-09C9-4F7A-807D-8B30B48C2646}" dt="2024-07-24T09:05:47.325" v="668" actId="6264"/>
          <ac:spMkLst>
            <pc:docMk/>
            <pc:sldMk cId="0" sldId="348"/>
            <ac:spMk id="10" creationId="{BDD12EA9-566B-3F9A-BB5A-72247AD34DBE}"/>
          </ac:spMkLst>
        </pc:spChg>
        <pc:spChg chg="mod ord">
          <ac:chgData name="Ross Phillips" userId="c604230b-847d-4cb1-9e23-f810d4c0fde1" providerId="ADAL" clId="{C04EFADF-09C9-4F7A-807D-8B30B48C2646}" dt="2024-07-24T09:05:47.325" v="668" actId="6264"/>
          <ac:spMkLst>
            <pc:docMk/>
            <pc:sldMk cId="0" sldId="348"/>
            <ac:spMk id="13314" creationId="{00000000-0000-0000-0000-000000000000}"/>
          </ac:spMkLst>
        </pc:spChg>
        <pc:spChg chg="mod ord">
          <ac:chgData name="Ross Phillips" userId="c604230b-847d-4cb1-9e23-f810d4c0fde1" providerId="ADAL" clId="{C04EFADF-09C9-4F7A-807D-8B30B48C2646}" dt="2024-07-24T09:06:49.344" v="687" actId="20577"/>
          <ac:spMkLst>
            <pc:docMk/>
            <pc:sldMk cId="0" sldId="348"/>
            <ac:spMk id="13315" creationId="{00000000-0000-0000-0000-000000000000}"/>
          </ac:spMkLst>
        </pc:spChg>
        <pc:spChg chg="mod ord">
          <ac:chgData name="Ross Phillips" userId="c604230b-847d-4cb1-9e23-f810d4c0fde1" providerId="ADAL" clId="{C04EFADF-09C9-4F7A-807D-8B30B48C2646}" dt="2024-07-24T09:06:40.663" v="683" actId="1076"/>
          <ac:spMkLst>
            <pc:docMk/>
            <pc:sldMk cId="0" sldId="348"/>
            <ac:spMk id="47106" creationId="{00000000-0000-0000-0000-000000000000}"/>
          </ac:spMkLst>
        </pc:spChg>
        <pc:picChg chg="mod">
          <ac:chgData name="Ross Phillips" userId="c604230b-847d-4cb1-9e23-f810d4c0fde1" providerId="ADAL" clId="{C04EFADF-09C9-4F7A-807D-8B30B48C2646}" dt="2024-07-24T09:05:52.594" v="669" actId="1076"/>
          <ac:picMkLst>
            <pc:docMk/>
            <pc:sldMk cId="0" sldId="348"/>
            <ac:picMk id="13317" creationId="{00000000-0000-0000-0000-000000000000}"/>
          </ac:picMkLst>
        </pc:picChg>
      </pc:sldChg>
      <pc:sldChg chg="addSp delSp modSp del mod modClrScheme chgLayout">
        <pc:chgData name="Ross Phillips" userId="c604230b-847d-4cb1-9e23-f810d4c0fde1" providerId="ADAL" clId="{C04EFADF-09C9-4F7A-807D-8B30B48C2646}" dt="2024-07-25T07:13:38.151" v="1923" actId="47"/>
        <pc:sldMkLst>
          <pc:docMk/>
          <pc:sldMk cId="0" sldId="349"/>
        </pc:sldMkLst>
        <pc:spChg chg="add del mod">
          <ac:chgData name="Ross Phillips" userId="c604230b-847d-4cb1-9e23-f810d4c0fde1" providerId="ADAL" clId="{C04EFADF-09C9-4F7A-807D-8B30B48C2646}" dt="2024-07-24T09:02:12.506" v="646" actId="6264"/>
          <ac:spMkLst>
            <pc:docMk/>
            <pc:sldMk cId="0" sldId="349"/>
            <ac:spMk id="2" creationId="{60BE2721-7DF2-1578-9BF7-C33FD40C99A8}"/>
          </ac:spMkLst>
        </pc:spChg>
        <pc:spChg chg="add del mod">
          <ac:chgData name="Ross Phillips" userId="c604230b-847d-4cb1-9e23-f810d4c0fde1" providerId="ADAL" clId="{C04EFADF-09C9-4F7A-807D-8B30B48C2646}" dt="2024-07-18T11:32:38.996" v="70" actId="6264"/>
          <ac:spMkLst>
            <pc:docMk/>
            <pc:sldMk cId="0" sldId="349"/>
            <ac:spMk id="2" creationId="{E5922DC8-CC86-F163-77D5-B3ADE17DEC9A}"/>
          </ac:spMkLst>
        </pc:spChg>
        <pc:spChg chg="add del mod">
          <ac:chgData name="Ross Phillips" userId="c604230b-847d-4cb1-9e23-f810d4c0fde1" providerId="ADAL" clId="{C04EFADF-09C9-4F7A-807D-8B30B48C2646}" dt="2024-07-18T11:32:38.996" v="70" actId="6264"/>
          <ac:spMkLst>
            <pc:docMk/>
            <pc:sldMk cId="0" sldId="349"/>
            <ac:spMk id="3" creationId="{09E554FF-78AF-32D0-F4CA-781A39306777}"/>
          </ac:spMkLst>
        </pc:spChg>
        <pc:spChg chg="add del mod">
          <ac:chgData name="Ross Phillips" userId="c604230b-847d-4cb1-9e23-f810d4c0fde1" providerId="ADAL" clId="{C04EFADF-09C9-4F7A-807D-8B30B48C2646}" dt="2024-07-24T09:02:12.506" v="646" actId="6264"/>
          <ac:spMkLst>
            <pc:docMk/>
            <pc:sldMk cId="0" sldId="349"/>
            <ac:spMk id="3" creationId="{4142082C-E34C-6CB2-0B1A-51A7A1C35681}"/>
          </ac:spMkLst>
        </pc:spChg>
        <pc:spChg chg="add del mod">
          <ac:chgData name="Ross Phillips" userId="c604230b-847d-4cb1-9e23-f810d4c0fde1" providerId="ADAL" clId="{C04EFADF-09C9-4F7A-807D-8B30B48C2646}" dt="2024-07-18T11:32:38.996" v="70" actId="6264"/>
          <ac:spMkLst>
            <pc:docMk/>
            <pc:sldMk cId="0" sldId="349"/>
            <ac:spMk id="4" creationId="{52C78702-EF16-D974-F290-6C7C2FB68CDB}"/>
          </ac:spMkLst>
        </pc:spChg>
        <pc:spChg chg="add del mod">
          <ac:chgData name="Ross Phillips" userId="c604230b-847d-4cb1-9e23-f810d4c0fde1" providerId="ADAL" clId="{C04EFADF-09C9-4F7A-807D-8B30B48C2646}" dt="2024-07-24T09:02:12.506" v="646" actId="6264"/>
          <ac:spMkLst>
            <pc:docMk/>
            <pc:sldMk cId="0" sldId="349"/>
            <ac:spMk id="4" creationId="{5EF13D35-7906-DACA-9F91-A54686ED8876}"/>
          </ac:spMkLst>
        </pc:spChg>
        <pc:spChg chg="mod ord">
          <ac:chgData name="Ross Phillips" userId="c604230b-847d-4cb1-9e23-f810d4c0fde1" providerId="ADAL" clId="{C04EFADF-09C9-4F7A-807D-8B30B48C2646}" dt="2024-07-24T09:02:12.506" v="646" actId="6264"/>
          <ac:spMkLst>
            <pc:docMk/>
            <pc:sldMk cId="0" sldId="349"/>
            <ac:spMk id="11266" creationId="{00000000-0000-0000-0000-000000000000}"/>
          </ac:spMkLst>
        </pc:spChg>
        <pc:spChg chg="mod ord">
          <ac:chgData name="Ross Phillips" userId="c604230b-847d-4cb1-9e23-f810d4c0fde1" providerId="ADAL" clId="{C04EFADF-09C9-4F7A-807D-8B30B48C2646}" dt="2024-07-24T09:02:12.506" v="646" actId="6264"/>
          <ac:spMkLst>
            <pc:docMk/>
            <pc:sldMk cId="0" sldId="349"/>
            <ac:spMk id="15363" creationId="{00000000-0000-0000-0000-000000000000}"/>
          </ac:spMkLst>
        </pc:spChg>
        <pc:spChg chg="mod ord">
          <ac:chgData name="Ross Phillips" userId="c604230b-847d-4cb1-9e23-f810d4c0fde1" providerId="ADAL" clId="{C04EFADF-09C9-4F7A-807D-8B30B48C2646}" dt="2024-07-24T09:07:31.701" v="695" actId="20577"/>
          <ac:spMkLst>
            <pc:docMk/>
            <pc:sldMk cId="0" sldId="349"/>
            <ac:spMk id="47106" creationId="{00000000-0000-0000-0000-000000000000}"/>
          </ac:spMkLst>
        </pc:spChg>
        <pc:picChg chg="mod">
          <ac:chgData name="Ross Phillips" userId="c604230b-847d-4cb1-9e23-f810d4c0fde1" providerId="ADAL" clId="{C04EFADF-09C9-4F7A-807D-8B30B48C2646}" dt="2024-07-24T09:07:12.519" v="688" actId="1076"/>
          <ac:picMkLst>
            <pc:docMk/>
            <pc:sldMk cId="0" sldId="349"/>
            <ac:picMk id="15365" creationId="{00000000-0000-0000-0000-000000000000}"/>
          </ac:picMkLst>
        </pc:picChg>
      </pc:sldChg>
      <pc:sldChg chg="addSp delSp modSp del mod modClrScheme chgLayout">
        <pc:chgData name="Ross Phillips" userId="c604230b-847d-4cb1-9e23-f810d4c0fde1" providerId="ADAL" clId="{C04EFADF-09C9-4F7A-807D-8B30B48C2646}" dt="2024-07-25T07:13:41.214" v="1924" actId="47"/>
        <pc:sldMkLst>
          <pc:docMk/>
          <pc:sldMk cId="0" sldId="350"/>
        </pc:sldMkLst>
        <pc:spChg chg="add del mod">
          <ac:chgData name="Ross Phillips" userId="c604230b-847d-4cb1-9e23-f810d4c0fde1" providerId="ADAL" clId="{C04EFADF-09C9-4F7A-807D-8B30B48C2646}" dt="2024-07-24T09:02:12.506" v="646" actId="6264"/>
          <ac:spMkLst>
            <pc:docMk/>
            <pc:sldMk cId="0" sldId="350"/>
            <ac:spMk id="2" creationId="{18FE09E6-CDA1-FAA2-6B37-012217ADF268}"/>
          </ac:spMkLst>
        </pc:spChg>
        <pc:spChg chg="add del mod">
          <ac:chgData name="Ross Phillips" userId="c604230b-847d-4cb1-9e23-f810d4c0fde1" providerId="ADAL" clId="{C04EFADF-09C9-4F7A-807D-8B30B48C2646}" dt="2024-07-18T11:32:56.286" v="76" actId="6264"/>
          <ac:spMkLst>
            <pc:docMk/>
            <pc:sldMk cId="0" sldId="350"/>
            <ac:spMk id="2" creationId="{61F48278-8037-AD33-55C8-DC42904A4050}"/>
          </ac:spMkLst>
        </pc:spChg>
        <pc:spChg chg="add del mod">
          <ac:chgData name="Ross Phillips" userId="c604230b-847d-4cb1-9e23-f810d4c0fde1" providerId="ADAL" clId="{C04EFADF-09C9-4F7A-807D-8B30B48C2646}" dt="2024-07-24T09:02:12.506" v="646" actId="6264"/>
          <ac:spMkLst>
            <pc:docMk/>
            <pc:sldMk cId="0" sldId="350"/>
            <ac:spMk id="3" creationId="{298090BD-296C-A8A6-263D-B3A7F0A327B1}"/>
          </ac:spMkLst>
        </pc:spChg>
        <pc:spChg chg="add del mod">
          <ac:chgData name="Ross Phillips" userId="c604230b-847d-4cb1-9e23-f810d4c0fde1" providerId="ADAL" clId="{C04EFADF-09C9-4F7A-807D-8B30B48C2646}" dt="2024-07-18T11:32:56.286" v="76" actId="6264"/>
          <ac:spMkLst>
            <pc:docMk/>
            <pc:sldMk cId="0" sldId="350"/>
            <ac:spMk id="3" creationId="{34C9F168-DDB9-5AFD-9A32-B4FA0B4A4BBA}"/>
          </ac:spMkLst>
        </pc:spChg>
        <pc:spChg chg="add del mod">
          <ac:chgData name="Ross Phillips" userId="c604230b-847d-4cb1-9e23-f810d4c0fde1" providerId="ADAL" clId="{C04EFADF-09C9-4F7A-807D-8B30B48C2646}" dt="2024-07-18T11:32:56.286" v="76" actId="6264"/>
          <ac:spMkLst>
            <pc:docMk/>
            <pc:sldMk cId="0" sldId="350"/>
            <ac:spMk id="4" creationId="{320D2FAE-F723-0B77-696A-30F87EBFF2A2}"/>
          </ac:spMkLst>
        </pc:spChg>
        <pc:spChg chg="add del mod">
          <ac:chgData name="Ross Phillips" userId="c604230b-847d-4cb1-9e23-f810d4c0fde1" providerId="ADAL" clId="{C04EFADF-09C9-4F7A-807D-8B30B48C2646}" dt="2024-07-24T09:02:12.506" v="646" actId="6264"/>
          <ac:spMkLst>
            <pc:docMk/>
            <pc:sldMk cId="0" sldId="350"/>
            <ac:spMk id="4" creationId="{8662203D-62BE-FCBC-7DEB-0AF9508045B4}"/>
          </ac:spMkLst>
        </pc:spChg>
        <pc:spChg chg="mod ord">
          <ac:chgData name="Ross Phillips" userId="c604230b-847d-4cb1-9e23-f810d4c0fde1" providerId="ADAL" clId="{C04EFADF-09C9-4F7A-807D-8B30B48C2646}" dt="2024-07-24T09:02:12.506" v="646" actId="6264"/>
          <ac:spMkLst>
            <pc:docMk/>
            <pc:sldMk cId="0" sldId="350"/>
            <ac:spMk id="17410" creationId="{00000000-0000-0000-0000-000000000000}"/>
          </ac:spMkLst>
        </pc:spChg>
        <pc:spChg chg="mod ord">
          <ac:chgData name="Ross Phillips" userId="c604230b-847d-4cb1-9e23-f810d4c0fde1" providerId="ADAL" clId="{C04EFADF-09C9-4F7A-807D-8B30B48C2646}" dt="2024-07-24T09:02:12.506" v="646" actId="6264"/>
          <ac:spMkLst>
            <pc:docMk/>
            <pc:sldMk cId="0" sldId="350"/>
            <ac:spMk id="17411" creationId="{00000000-0000-0000-0000-000000000000}"/>
          </ac:spMkLst>
        </pc:spChg>
        <pc:spChg chg="mod ord">
          <ac:chgData name="Ross Phillips" userId="c604230b-847d-4cb1-9e23-f810d4c0fde1" providerId="ADAL" clId="{C04EFADF-09C9-4F7A-807D-8B30B48C2646}" dt="2024-07-24T09:07:58.543" v="705" actId="6549"/>
          <ac:spMkLst>
            <pc:docMk/>
            <pc:sldMk cId="0" sldId="350"/>
            <ac:spMk id="47106" creationId="{00000000-0000-0000-0000-000000000000}"/>
          </ac:spMkLst>
        </pc:spChg>
        <pc:picChg chg="mod">
          <ac:chgData name="Ross Phillips" userId="c604230b-847d-4cb1-9e23-f810d4c0fde1" providerId="ADAL" clId="{C04EFADF-09C9-4F7A-807D-8B30B48C2646}" dt="2024-07-24T09:07:41.060" v="696" actId="1076"/>
          <ac:picMkLst>
            <pc:docMk/>
            <pc:sldMk cId="0" sldId="350"/>
            <ac:picMk id="17413" creationId="{00000000-0000-0000-0000-000000000000}"/>
          </ac:picMkLst>
        </pc:picChg>
      </pc:sldChg>
      <pc:sldChg chg="del">
        <pc:chgData name="Ross Phillips" userId="c604230b-847d-4cb1-9e23-f810d4c0fde1" providerId="ADAL" clId="{C04EFADF-09C9-4F7A-807D-8B30B48C2646}" dt="2024-07-18T10:35:03.949" v="0" actId="47"/>
        <pc:sldMkLst>
          <pc:docMk/>
          <pc:sldMk cId="0" sldId="352"/>
        </pc:sldMkLst>
      </pc:sldChg>
      <pc:sldChg chg="addSp delSp modSp del mod modClrScheme chgLayout">
        <pc:chgData name="Ross Phillips" userId="c604230b-847d-4cb1-9e23-f810d4c0fde1" providerId="ADAL" clId="{C04EFADF-09C9-4F7A-807D-8B30B48C2646}" dt="2024-07-24T09:45:58.136" v="846" actId="2696"/>
        <pc:sldMkLst>
          <pc:docMk/>
          <pc:sldMk cId="0" sldId="354"/>
        </pc:sldMkLst>
        <pc:spChg chg="add del mod">
          <ac:chgData name="Ross Phillips" userId="c604230b-847d-4cb1-9e23-f810d4c0fde1" providerId="ADAL" clId="{C04EFADF-09C9-4F7A-807D-8B30B48C2646}" dt="2024-07-24T09:02:12.506" v="646" actId="6264"/>
          <ac:spMkLst>
            <pc:docMk/>
            <pc:sldMk cId="0" sldId="354"/>
            <ac:spMk id="2" creationId="{2EAC89E9-2C79-3119-3262-A8A6364EBE25}"/>
          </ac:spMkLst>
        </pc:spChg>
        <pc:spChg chg="add del mod">
          <ac:chgData name="Ross Phillips" userId="c604230b-847d-4cb1-9e23-f810d4c0fde1" providerId="ADAL" clId="{C04EFADF-09C9-4F7A-807D-8B30B48C2646}" dt="2024-07-18T11:38:13.412" v="112" actId="6264"/>
          <ac:spMkLst>
            <pc:docMk/>
            <pc:sldMk cId="0" sldId="354"/>
            <ac:spMk id="2" creationId="{D3F1797C-C7FF-596C-C4D9-90A128D956F5}"/>
          </ac:spMkLst>
        </pc:spChg>
        <pc:spChg chg="add del mod">
          <ac:chgData name="Ross Phillips" userId="c604230b-847d-4cb1-9e23-f810d4c0fde1" providerId="ADAL" clId="{C04EFADF-09C9-4F7A-807D-8B30B48C2646}" dt="2024-07-24T09:02:12.506" v="646" actId="6264"/>
          <ac:spMkLst>
            <pc:docMk/>
            <pc:sldMk cId="0" sldId="354"/>
            <ac:spMk id="3" creationId="{555B019F-0012-5C89-F709-4251F54EF564}"/>
          </ac:spMkLst>
        </pc:spChg>
        <pc:spChg chg="add del mod">
          <ac:chgData name="Ross Phillips" userId="c604230b-847d-4cb1-9e23-f810d4c0fde1" providerId="ADAL" clId="{C04EFADF-09C9-4F7A-807D-8B30B48C2646}" dt="2024-07-18T11:38:13.412" v="112" actId="6264"/>
          <ac:spMkLst>
            <pc:docMk/>
            <pc:sldMk cId="0" sldId="354"/>
            <ac:spMk id="3" creationId="{C0397025-8936-0FE9-C24A-714F3CBE4623}"/>
          </ac:spMkLst>
        </pc:spChg>
        <pc:spChg chg="add del mod">
          <ac:chgData name="Ross Phillips" userId="c604230b-847d-4cb1-9e23-f810d4c0fde1" providerId="ADAL" clId="{C04EFADF-09C9-4F7A-807D-8B30B48C2646}" dt="2024-07-18T11:38:13.412" v="112" actId="6264"/>
          <ac:spMkLst>
            <pc:docMk/>
            <pc:sldMk cId="0" sldId="354"/>
            <ac:spMk id="4" creationId="{2314B97B-2FE1-CCE8-1D6B-D4DD9D4CE9E3}"/>
          </ac:spMkLst>
        </pc:spChg>
        <pc:spChg chg="add del mod">
          <ac:chgData name="Ross Phillips" userId="c604230b-847d-4cb1-9e23-f810d4c0fde1" providerId="ADAL" clId="{C04EFADF-09C9-4F7A-807D-8B30B48C2646}" dt="2024-07-24T09:02:12.506" v="646" actId="6264"/>
          <ac:spMkLst>
            <pc:docMk/>
            <pc:sldMk cId="0" sldId="354"/>
            <ac:spMk id="4" creationId="{E6A65740-19D7-5E11-9CD1-3786DA92F63C}"/>
          </ac:spMkLst>
        </pc:spChg>
        <pc:spChg chg="mod ord">
          <ac:chgData name="Ross Phillips" userId="c604230b-847d-4cb1-9e23-f810d4c0fde1" providerId="ADAL" clId="{C04EFADF-09C9-4F7A-807D-8B30B48C2646}" dt="2024-07-24T09:02:12.506" v="646" actId="6264"/>
          <ac:spMkLst>
            <pc:docMk/>
            <pc:sldMk cId="0" sldId="354"/>
            <ac:spMk id="21507" creationId="{00000000-0000-0000-0000-000000000000}"/>
          </ac:spMkLst>
        </pc:spChg>
        <pc:spChg chg="mod ord">
          <ac:chgData name="Ross Phillips" userId="c604230b-847d-4cb1-9e23-f810d4c0fde1" providerId="ADAL" clId="{C04EFADF-09C9-4F7A-807D-8B30B48C2646}" dt="2024-07-24T09:02:12.506" v="646" actId="6264"/>
          <ac:spMkLst>
            <pc:docMk/>
            <pc:sldMk cId="0" sldId="354"/>
            <ac:spMk id="39938" creationId="{00000000-0000-0000-0000-000000000000}"/>
          </ac:spMkLst>
        </pc:spChg>
        <pc:spChg chg="mod ord">
          <ac:chgData name="Ross Phillips" userId="c604230b-847d-4cb1-9e23-f810d4c0fde1" providerId="ADAL" clId="{C04EFADF-09C9-4F7A-807D-8B30B48C2646}" dt="2024-07-24T09:02:12.506" v="646" actId="6264"/>
          <ac:spMkLst>
            <pc:docMk/>
            <pc:sldMk cId="0" sldId="354"/>
            <ac:spMk id="51202" creationId="{00000000-0000-0000-0000-000000000000}"/>
          </ac:spMkLst>
        </pc:spChg>
      </pc:sldChg>
      <pc:sldChg chg="addSp delSp modSp del mod ord modClrScheme chgLayout">
        <pc:chgData name="Ross Phillips" userId="c604230b-847d-4cb1-9e23-f810d4c0fde1" providerId="ADAL" clId="{C04EFADF-09C9-4F7A-807D-8B30B48C2646}" dt="2024-07-25T07:13:44.656" v="1925" actId="47"/>
        <pc:sldMkLst>
          <pc:docMk/>
          <pc:sldMk cId="0" sldId="355"/>
        </pc:sldMkLst>
        <pc:spChg chg="add del mod">
          <ac:chgData name="Ross Phillips" userId="c604230b-847d-4cb1-9e23-f810d4c0fde1" providerId="ADAL" clId="{C04EFADF-09C9-4F7A-807D-8B30B48C2646}" dt="2024-07-18T11:33:08.340" v="79" actId="6264"/>
          <ac:spMkLst>
            <pc:docMk/>
            <pc:sldMk cId="0" sldId="355"/>
            <ac:spMk id="2" creationId="{9BC9AD63-268E-F273-3497-5ED0E32B4C78}"/>
          </ac:spMkLst>
        </pc:spChg>
        <pc:spChg chg="add del mod">
          <ac:chgData name="Ross Phillips" userId="c604230b-847d-4cb1-9e23-f810d4c0fde1" providerId="ADAL" clId="{C04EFADF-09C9-4F7A-807D-8B30B48C2646}" dt="2024-07-24T09:02:12.506" v="646" actId="6264"/>
          <ac:spMkLst>
            <pc:docMk/>
            <pc:sldMk cId="0" sldId="355"/>
            <ac:spMk id="2" creationId="{A17671B8-43C3-8435-18B4-FCB697EDEB94}"/>
          </ac:spMkLst>
        </pc:spChg>
        <pc:spChg chg="add del mod">
          <ac:chgData name="Ross Phillips" userId="c604230b-847d-4cb1-9e23-f810d4c0fde1" providerId="ADAL" clId="{C04EFADF-09C9-4F7A-807D-8B30B48C2646}" dt="2024-07-18T11:33:08.340" v="79" actId="6264"/>
          <ac:spMkLst>
            <pc:docMk/>
            <pc:sldMk cId="0" sldId="355"/>
            <ac:spMk id="3" creationId="{3CD0500F-D7CA-0FA5-F359-7A5C59612ABB}"/>
          </ac:spMkLst>
        </pc:spChg>
        <pc:spChg chg="add del mod">
          <ac:chgData name="Ross Phillips" userId="c604230b-847d-4cb1-9e23-f810d4c0fde1" providerId="ADAL" clId="{C04EFADF-09C9-4F7A-807D-8B30B48C2646}" dt="2024-07-24T09:02:12.506" v="646" actId="6264"/>
          <ac:spMkLst>
            <pc:docMk/>
            <pc:sldMk cId="0" sldId="355"/>
            <ac:spMk id="3" creationId="{ED49C03E-9906-F58F-8D05-B3B51FDB2715}"/>
          </ac:spMkLst>
        </pc:spChg>
        <pc:spChg chg="add del mod">
          <ac:chgData name="Ross Phillips" userId="c604230b-847d-4cb1-9e23-f810d4c0fde1" providerId="ADAL" clId="{C04EFADF-09C9-4F7A-807D-8B30B48C2646}" dt="2024-07-24T09:02:12.506" v="646" actId="6264"/>
          <ac:spMkLst>
            <pc:docMk/>
            <pc:sldMk cId="0" sldId="355"/>
            <ac:spMk id="4" creationId="{57BCE359-C862-AE53-8D21-53F9ABEA03AA}"/>
          </ac:spMkLst>
        </pc:spChg>
        <pc:spChg chg="add del mod">
          <ac:chgData name="Ross Phillips" userId="c604230b-847d-4cb1-9e23-f810d4c0fde1" providerId="ADAL" clId="{C04EFADF-09C9-4F7A-807D-8B30B48C2646}" dt="2024-07-18T11:33:08.340" v="79" actId="6264"/>
          <ac:spMkLst>
            <pc:docMk/>
            <pc:sldMk cId="0" sldId="355"/>
            <ac:spMk id="4" creationId="{EA973C4F-923B-D347-7DC8-D1E58D654FED}"/>
          </ac:spMkLst>
        </pc:spChg>
        <pc:spChg chg="add del mod ord">
          <ac:chgData name="Ross Phillips" userId="c604230b-847d-4cb1-9e23-f810d4c0fde1" providerId="ADAL" clId="{C04EFADF-09C9-4F7A-807D-8B30B48C2646}" dt="2024-07-18T11:33:18.410" v="82" actId="700"/>
          <ac:spMkLst>
            <pc:docMk/>
            <pc:sldMk cId="0" sldId="355"/>
            <ac:spMk id="5" creationId="{F2C071A5-FB8F-8C51-2D11-44274A8BDD13}"/>
          </ac:spMkLst>
        </pc:spChg>
        <pc:spChg chg="add del mod ord">
          <ac:chgData name="Ross Phillips" userId="c604230b-847d-4cb1-9e23-f810d4c0fde1" providerId="ADAL" clId="{C04EFADF-09C9-4F7A-807D-8B30B48C2646}" dt="2024-07-18T11:33:18.410" v="82" actId="700"/>
          <ac:spMkLst>
            <pc:docMk/>
            <pc:sldMk cId="0" sldId="355"/>
            <ac:spMk id="6" creationId="{3469AC7E-9903-0059-E2DA-8E9595764DBC}"/>
          </ac:spMkLst>
        </pc:spChg>
        <pc:spChg chg="del mod">
          <ac:chgData name="Ross Phillips" userId="c604230b-847d-4cb1-9e23-f810d4c0fde1" providerId="ADAL" clId="{C04EFADF-09C9-4F7A-807D-8B30B48C2646}" dt="2024-07-18T11:33:08.340" v="79" actId="6264"/>
          <ac:spMkLst>
            <pc:docMk/>
            <pc:sldMk cId="0" sldId="355"/>
            <ac:spMk id="29699" creationId="{00000000-0000-0000-0000-000000000000}"/>
          </ac:spMkLst>
        </pc:spChg>
        <pc:spChg chg="del mod">
          <ac:chgData name="Ross Phillips" userId="c604230b-847d-4cb1-9e23-f810d4c0fde1" providerId="ADAL" clId="{C04EFADF-09C9-4F7A-807D-8B30B48C2646}" dt="2024-07-18T11:33:08.340" v="79" actId="6264"/>
          <ac:spMkLst>
            <pc:docMk/>
            <pc:sldMk cId="0" sldId="355"/>
            <ac:spMk id="29700" creationId="{00000000-0000-0000-0000-000000000000}"/>
          </ac:spMkLst>
        </pc:spChg>
        <pc:spChg chg="mod ord">
          <ac:chgData name="Ross Phillips" userId="c604230b-847d-4cb1-9e23-f810d4c0fde1" providerId="ADAL" clId="{C04EFADF-09C9-4F7A-807D-8B30B48C2646}" dt="2024-07-24T09:02:12.506" v="646" actId="6264"/>
          <ac:spMkLst>
            <pc:docMk/>
            <pc:sldMk cId="0" sldId="355"/>
            <ac:spMk id="29701" creationId="{00000000-0000-0000-0000-000000000000}"/>
          </ac:spMkLst>
        </pc:spChg>
        <pc:spChg chg="mod ord">
          <ac:chgData name="Ross Phillips" userId="c604230b-847d-4cb1-9e23-f810d4c0fde1" providerId="ADAL" clId="{C04EFADF-09C9-4F7A-807D-8B30B48C2646}" dt="2024-07-24T09:02:12.506" v="646" actId="6264"/>
          <ac:spMkLst>
            <pc:docMk/>
            <pc:sldMk cId="0" sldId="355"/>
            <ac:spMk id="29702" creationId="{00000000-0000-0000-0000-000000000000}"/>
          </ac:spMkLst>
        </pc:spChg>
        <pc:spChg chg="mod ord">
          <ac:chgData name="Ross Phillips" userId="c604230b-847d-4cb1-9e23-f810d4c0fde1" providerId="ADAL" clId="{C04EFADF-09C9-4F7A-807D-8B30B48C2646}" dt="2024-07-24T09:08:19.767" v="707" actId="20577"/>
          <ac:spMkLst>
            <pc:docMk/>
            <pc:sldMk cId="0" sldId="355"/>
            <ac:spMk id="47106" creationId="{00000000-0000-0000-0000-000000000000}"/>
          </ac:spMkLst>
        </pc:spChg>
      </pc:sldChg>
      <pc:sldChg chg="addSp delSp modSp mod setBg delDesignElem chgLayout">
        <pc:chgData name="Ross Phillips" userId="c604230b-847d-4cb1-9e23-f810d4c0fde1" providerId="ADAL" clId="{C04EFADF-09C9-4F7A-807D-8B30B48C2646}" dt="2024-07-25T09:17:05.736" v="3223"/>
        <pc:sldMkLst>
          <pc:docMk/>
          <pc:sldMk cId="0" sldId="362"/>
        </pc:sldMkLst>
        <pc:spChg chg="add del mod">
          <ac:chgData name="Ross Phillips" userId="c604230b-847d-4cb1-9e23-f810d4c0fde1" providerId="ADAL" clId="{C04EFADF-09C9-4F7A-807D-8B30B48C2646}" dt="2024-07-24T09:02:12.506" v="646" actId="6264"/>
          <ac:spMkLst>
            <pc:docMk/>
            <pc:sldMk cId="0" sldId="362"/>
            <ac:spMk id="2" creationId="{2B0FC207-0ADC-AF09-EE4D-75A9B63D1720}"/>
          </ac:spMkLst>
        </pc:spChg>
        <pc:spChg chg="mod ord">
          <ac:chgData name="Ross Phillips" userId="c604230b-847d-4cb1-9e23-f810d4c0fde1" providerId="ADAL" clId="{C04EFADF-09C9-4F7A-807D-8B30B48C2646}" dt="2024-07-25T08:22:41.631" v="2746" actId="6549"/>
          <ac:spMkLst>
            <pc:docMk/>
            <pc:sldMk cId="0" sldId="362"/>
            <ac:spMk id="3" creationId="{00000000-0000-0000-0000-000000000000}"/>
          </ac:spMkLst>
        </pc:spChg>
        <pc:spChg chg="add del mod">
          <ac:chgData name="Ross Phillips" userId="c604230b-847d-4cb1-9e23-f810d4c0fde1" providerId="ADAL" clId="{C04EFADF-09C9-4F7A-807D-8B30B48C2646}" dt="2024-07-24T09:02:12.506" v="646" actId="6264"/>
          <ac:spMkLst>
            <pc:docMk/>
            <pc:sldMk cId="0" sldId="362"/>
            <ac:spMk id="4" creationId="{4213A323-7FD5-2573-8397-2AFC0C1A8EBB}"/>
          </ac:spMkLst>
        </pc:spChg>
        <pc:spChg chg="add mod ord">
          <ac:chgData name="Ross Phillips" userId="c604230b-847d-4cb1-9e23-f810d4c0fde1" providerId="ADAL" clId="{C04EFADF-09C9-4F7A-807D-8B30B48C2646}" dt="2024-07-25T09:17:05.736" v="3223"/>
          <ac:spMkLst>
            <pc:docMk/>
            <pc:sldMk cId="0" sldId="362"/>
            <ac:spMk id="5" creationId="{4AEFBE77-201B-20C6-4A82-CF65B5BAE93B}"/>
          </ac:spMkLst>
        </pc:spChg>
        <pc:spChg chg="del mod ord">
          <ac:chgData name="Ross Phillips" userId="c604230b-847d-4cb1-9e23-f810d4c0fde1" providerId="ADAL" clId="{C04EFADF-09C9-4F7A-807D-8B30B48C2646}" dt="2024-07-24T09:03:00.218" v="653" actId="478"/>
          <ac:spMkLst>
            <pc:docMk/>
            <pc:sldMk cId="0" sldId="362"/>
            <ac:spMk id="6147" creationId="{00000000-0000-0000-0000-000000000000}"/>
          </ac:spMkLst>
        </pc:spChg>
        <pc:spChg chg="add del">
          <ac:chgData name="Ross Phillips" userId="c604230b-847d-4cb1-9e23-f810d4c0fde1" providerId="ADAL" clId="{C04EFADF-09C9-4F7A-807D-8B30B48C2646}" dt="2024-07-24T09:01:11.881" v="586"/>
          <ac:spMkLst>
            <pc:docMk/>
            <pc:sldMk cId="0" sldId="362"/>
            <ac:spMk id="6153" creationId="{A6073935-E043-4801-AF06-06093A9145F7}"/>
          </ac:spMkLst>
        </pc:spChg>
        <pc:spChg chg="add del">
          <ac:chgData name="Ross Phillips" userId="c604230b-847d-4cb1-9e23-f810d4c0fde1" providerId="ADAL" clId="{C04EFADF-09C9-4F7A-807D-8B30B48C2646}" dt="2024-07-24T09:01:11.881" v="586"/>
          <ac:spMkLst>
            <pc:docMk/>
            <pc:sldMk cId="0" sldId="362"/>
            <ac:spMk id="6163" creationId="{8D6B9972-4A81-4223-9901-0E559A1D5E59}"/>
          </ac:spMkLst>
        </pc:spChg>
        <pc:grpChg chg="add del">
          <ac:chgData name="Ross Phillips" userId="c604230b-847d-4cb1-9e23-f810d4c0fde1" providerId="ADAL" clId="{C04EFADF-09C9-4F7A-807D-8B30B48C2646}" dt="2024-07-24T09:01:11.881" v="586"/>
          <ac:grpSpMkLst>
            <pc:docMk/>
            <pc:sldMk cId="0" sldId="362"/>
            <ac:grpSpMk id="6155" creationId="{8AC26FF4-D6F9-4A94-A837-D051A101EDD3}"/>
          </ac:grpSpMkLst>
        </pc:grpChg>
        <pc:picChg chg="mod">
          <ac:chgData name="Ross Phillips" userId="c604230b-847d-4cb1-9e23-f810d4c0fde1" providerId="ADAL" clId="{C04EFADF-09C9-4F7A-807D-8B30B48C2646}" dt="2024-07-24T09:02:36.928" v="649" actId="1076"/>
          <ac:picMkLst>
            <pc:docMk/>
            <pc:sldMk cId="0" sldId="362"/>
            <ac:picMk id="6148" creationId="{00000000-0000-0000-0000-000000000000}"/>
          </ac:picMkLst>
        </pc:picChg>
      </pc:sldChg>
      <pc:sldChg chg="addSp delSp modSp del mod ord chgLayout">
        <pc:chgData name="Ross Phillips" userId="c604230b-847d-4cb1-9e23-f810d4c0fde1" providerId="ADAL" clId="{C04EFADF-09C9-4F7A-807D-8B30B48C2646}" dt="2024-07-24T09:09:05.865" v="713" actId="47"/>
        <pc:sldMkLst>
          <pc:docMk/>
          <pc:sldMk cId="0" sldId="364"/>
        </pc:sldMkLst>
        <pc:spChg chg="add del mod">
          <ac:chgData name="Ross Phillips" userId="c604230b-847d-4cb1-9e23-f810d4c0fde1" providerId="ADAL" clId="{C04EFADF-09C9-4F7A-807D-8B30B48C2646}" dt="2024-07-24T09:02:12.506" v="646" actId="6264"/>
          <ac:spMkLst>
            <pc:docMk/>
            <pc:sldMk cId="0" sldId="364"/>
            <ac:spMk id="2" creationId="{54DA349A-218E-578B-2675-53AF7C611213}"/>
          </ac:spMkLst>
        </pc:spChg>
        <pc:spChg chg="add del mod">
          <ac:chgData name="Ross Phillips" userId="c604230b-847d-4cb1-9e23-f810d4c0fde1" providerId="ADAL" clId="{C04EFADF-09C9-4F7A-807D-8B30B48C2646}" dt="2024-07-18T11:34:06.920" v="90" actId="6264"/>
          <ac:spMkLst>
            <pc:docMk/>
            <pc:sldMk cId="0" sldId="364"/>
            <ac:spMk id="2" creationId="{ED7EBB13-8359-F416-3D28-BBE9AF8B977E}"/>
          </ac:spMkLst>
        </pc:spChg>
        <pc:spChg chg="add del mod">
          <ac:chgData name="Ross Phillips" userId="c604230b-847d-4cb1-9e23-f810d4c0fde1" providerId="ADAL" clId="{C04EFADF-09C9-4F7A-807D-8B30B48C2646}" dt="2024-07-24T09:02:12.506" v="646" actId="6264"/>
          <ac:spMkLst>
            <pc:docMk/>
            <pc:sldMk cId="0" sldId="364"/>
            <ac:spMk id="3" creationId="{2D38FF0B-42E1-87C2-12A4-CC3983AED1ED}"/>
          </ac:spMkLst>
        </pc:spChg>
        <pc:spChg chg="add del mod">
          <ac:chgData name="Ross Phillips" userId="c604230b-847d-4cb1-9e23-f810d4c0fde1" providerId="ADAL" clId="{C04EFADF-09C9-4F7A-807D-8B30B48C2646}" dt="2024-07-18T11:34:06.920" v="90" actId="6264"/>
          <ac:spMkLst>
            <pc:docMk/>
            <pc:sldMk cId="0" sldId="364"/>
            <ac:spMk id="3" creationId="{663D915F-4B50-8197-92E6-0050E741513A}"/>
          </ac:spMkLst>
        </pc:spChg>
        <pc:spChg chg="mod ord">
          <ac:chgData name="Ross Phillips" userId="c604230b-847d-4cb1-9e23-f810d4c0fde1" providerId="ADAL" clId="{C04EFADF-09C9-4F7A-807D-8B30B48C2646}" dt="2024-07-24T09:02:12.506" v="646" actId="6264"/>
          <ac:spMkLst>
            <pc:docMk/>
            <pc:sldMk cId="0" sldId="364"/>
            <ac:spMk id="7" creationId="{00000000-0000-0000-0000-000000000000}"/>
          </ac:spMkLst>
        </pc:spChg>
        <pc:spChg chg="mod ord">
          <ac:chgData name="Ross Phillips" userId="c604230b-847d-4cb1-9e23-f810d4c0fde1" providerId="ADAL" clId="{C04EFADF-09C9-4F7A-807D-8B30B48C2646}" dt="2024-07-24T09:02:12.506" v="646" actId="6264"/>
          <ac:spMkLst>
            <pc:docMk/>
            <pc:sldMk cId="0" sldId="364"/>
            <ac:spMk id="34818" creationId="{00000000-0000-0000-0000-000000000000}"/>
          </ac:spMkLst>
        </pc:spChg>
      </pc:sldChg>
      <pc:sldChg chg="addSp delSp modSp mod ord modClrScheme chgLayout modNotesTx">
        <pc:chgData name="Ross Phillips" userId="c604230b-847d-4cb1-9e23-f810d4c0fde1" providerId="ADAL" clId="{C04EFADF-09C9-4F7A-807D-8B30B48C2646}" dt="2024-07-25T09:17:05.736" v="3223"/>
        <pc:sldMkLst>
          <pc:docMk/>
          <pc:sldMk cId="0" sldId="367"/>
        </pc:sldMkLst>
        <pc:spChg chg="mod ord">
          <ac:chgData name="Ross Phillips" userId="c604230b-847d-4cb1-9e23-f810d4c0fde1" providerId="ADAL" clId="{C04EFADF-09C9-4F7A-807D-8B30B48C2646}" dt="2024-07-25T09:17:05.736" v="3223"/>
          <ac:spMkLst>
            <pc:docMk/>
            <pc:sldMk cId="0" sldId="367"/>
            <ac:spMk id="2" creationId="{00000000-0000-0000-0000-000000000000}"/>
          </ac:spMkLst>
        </pc:spChg>
        <pc:spChg chg="add del mod">
          <ac:chgData name="Ross Phillips" userId="c604230b-847d-4cb1-9e23-f810d4c0fde1" providerId="ADAL" clId="{C04EFADF-09C9-4F7A-807D-8B30B48C2646}" dt="2024-07-24T09:02:12.506" v="646" actId="6264"/>
          <ac:spMkLst>
            <pc:docMk/>
            <pc:sldMk cId="0" sldId="367"/>
            <ac:spMk id="3" creationId="{607350FE-A21D-2FE4-35F6-D82B1716F4BC}"/>
          </ac:spMkLst>
        </pc:spChg>
        <pc:spChg chg="add del mod">
          <ac:chgData name="Ross Phillips" userId="c604230b-847d-4cb1-9e23-f810d4c0fde1" providerId="ADAL" clId="{C04EFADF-09C9-4F7A-807D-8B30B48C2646}" dt="2024-07-18T11:34:23.588" v="95" actId="6264"/>
          <ac:spMkLst>
            <pc:docMk/>
            <pc:sldMk cId="0" sldId="367"/>
            <ac:spMk id="3" creationId="{B68229C1-908A-827F-2590-54E52472599A}"/>
          </ac:spMkLst>
        </pc:spChg>
        <pc:spChg chg="add del mod">
          <ac:chgData name="Ross Phillips" userId="c604230b-847d-4cb1-9e23-f810d4c0fde1" providerId="ADAL" clId="{C04EFADF-09C9-4F7A-807D-8B30B48C2646}" dt="2024-07-24T09:02:12.506" v="646" actId="6264"/>
          <ac:spMkLst>
            <pc:docMk/>
            <pc:sldMk cId="0" sldId="367"/>
            <ac:spMk id="4" creationId="{11E9B322-DA19-15F2-5701-7CE19CD91B5D}"/>
          </ac:spMkLst>
        </pc:spChg>
        <pc:spChg chg="add del mod">
          <ac:chgData name="Ross Phillips" userId="c604230b-847d-4cb1-9e23-f810d4c0fde1" providerId="ADAL" clId="{C04EFADF-09C9-4F7A-807D-8B30B48C2646}" dt="2024-07-18T11:34:23.588" v="95" actId="6264"/>
          <ac:spMkLst>
            <pc:docMk/>
            <pc:sldMk cId="0" sldId="367"/>
            <ac:spMk id="4" creationId="{7E1AA93D-E59D-22F4-F0DE-CEB4AC2DE982}"/>
          </ac:spMkLst>
        </pc:spChg>
        <pc:spChg chg="add del mod">
          <ac:chgData name="Ross Phillips" userId="c604230b-847d-4cb1-9e23-f810d4c0fde1" providerId="ADAL" clId="{C04EFADF-09C9-4F7A-807D-8B30B48C2646}" dt="2024-07-24T09:02:12.506" v="646" actId="6264"/>
          <ac:spMkLst>
            <pc:docMk/>
            <pc:sldMk cId="0" sldId="367"/>
            <ac:spMk id="5" creationId="{822A364C-3CFF-737A-8168-A0FDCC529542}"/>
          </ac:spMkLst>
        </pc:spChg>
        <pc:spChg chg="add del mod">
          <ac:chgData name="Ross Phillips" userId="c604230b-847d-4cb1-9e23-f810d4c0fde1" providerId="ADAL" clId="{C04EFADF-09C9-4F7A-807D-8B30B48C2646}" dt="2024-07-18T11:34:23.588" v="95" actId="6264"/>
          <ac:spMkLst>
            <pc:docMk/>
            <pc:sldMk cId="0" sldId="367"/>
            <ac:spMk id="5" creationId="{9A12E19F-5B1B-CCF2-14F5-353AC8B5B2D2}"/>
          </ac:spMkLst>
        </pc:spChg>
        <pc:spChg chg="mod ord">
          <ac:chgData name="Ross Phillips" userId="c604230b-847d-4cb1-9e23-f810d4c0fde1" providerId="ADAL" clId="{C04EFADF-09C9-4F7A-807D-8B30B48C2646}" dt="2024-07-25T09:17:05.736" v="3223"/>
          <ac:spMkLst>
            <pc:docMk/>
            <pc:sldMk cId="0" sldId="367"/>
            <ac:spMk id="6" creationId="{00000000-0000-0000-0000-000000000000}"/>
          </ac:spMkLst>
        </pc:spChg>
        <pc:spChg chg="del">
          <ac:chgData name="Ross Phillips" userId="c604230b-847d-4cb1-9e23-f810d4c0fde1" providerId="ADAL" clId="{C04EFADF-09C9-4F7A-807D-8B30B48C2646}" dt="2024-07-18T11:34:19.698" v="92" actId="700"/>
          <ac:spMkLst>
            <pc:docMk/>
            <pc:sldMk cId="0" sldId="367"/>
            <ac:spMk id="21507" creationId="{00000000-0000-0000-0000-000000000000}"/>
          </ac:spMkLst>
        </pc:spChg>
        <pc:spChg chg="del">
          <ac:chgData name="Ross Phillips" userId="c604230b-847d-4cb1-9e23-f810d4c0fde1" providerId="ADAL" clId="{C04EFADF-09C9-4F7A-807D-8B30B48C2646}" dt="2024-07-18T11:34:19.698" v="92" actId="700"/>
          <ac:spMkLst>
            <pc:docMk/>
            <pc:sldMk cId="0" sldId="367"/>
            <ac:spMk id="21508" creationId="{00000000-0000-0000-0000-000000000000}"/>
          </ac:spMkLst>
        </pc:spChg>
        <pc:spChg chg="del mod ord">
          <ac:chgData name="Ross Phillips" userId="c604230b-847d-4cb1-9e23-f810d4c0fde1" providerId="ADAL" clId="{C04EFADF-09C9-4F7A-807D-8B30B48C2646}" dt="2024-07-25T08:23:32.644" v="2756" actId="700"/>
          <ac:spMkLst>
            <pc:docMk/>
            <pc:sldMk cId="0" sldId="367"/>
            <ac:spMk id="21509" creationId="{00000000-0000-0000-0000-000000000000}"/>
          </ac:spMkLst>
        </pc:spChg>
      </pc:sldChg>
      <pc:sldChg chg="addSp delSp modSp mod ord modClrScheme chgLayout">
        <pc:chgData name="Ross Phillips" userId="c604230b-847d-4cb1-9e23-f810d4c0fde1" providerId="ADAL" clId="{C04EFADF-09C9-4F7A-807D-8B30B48C2646}" dt="2024-07-25T09:17:05.736" v="3223"/>
        <pc:sldMkLst>
          <pc:docMk/>
          <pc:sldMk cId="0" sldId="368"/>
        </pc:sldMkLst>
        <pc:spChg chg="del mod ord">
          <ac:chgData name="Ross Phillips" userId="c604230b-847d-4cb1-9e23-f810d4c0fde1" providerId="ADAL" clId="{C04EFADF-09C9-4F7A-807D-8B30B48C2646}" dt="2024-07-18T11:37:09.058" v="98" actId="700"/>
          <ac:spMkLst>
            <pc:docMk/>
            <pc:sldMk cId="0" sldId="368"/>
            <ac:spMk id="2" creationId="{00000000-0000-0000-0000-000000000000}"/>
          </ac:spMkLst>
        </pc:spChg>
        <pc:spChg chg="add del mod">
          <ac:chgData name="Ross Phillips" userId="c604230b-847d-4cb1-9e23-f810d4c0fde1" providerId="ADAL" clId="{C04EFADF-09C9-4F7A-807D-8B30B48C2646}" dt="2024-07-24T09:02:12.506" v="646" actId="6264"/>
          <ac:spMkLst>
            <pc:docMk/>
            <pc:sldMk cId="0" sldId="368"/>
            <ac:spMk id="2" creationId="{3A9E33FD-3449-67F8-DB1F-C96D01510C93}"/>
          </ac:spMkLst>
        </pc:spChg>
        <pc:spChg chg="add del mod">
          <ac:chgData name="Ross Phillips" userId="c604230b-847d-4cb1-9e23-f810d4c0fde1" providerId="ADAL" clId="{C04EFADF-09C9-4F7A-807D-8B30B48C2646}" dt="2024-07-24T09:02:12.506" v="646" actId="6264"/>
          <ac:spMkLst>
            <pc:docMk/>
            <pc:sldMk cId="0" sldId="368"/>
            <ac:spMk id="3" creationId="{0BBFA971-0EE7-E976-915E-E04872AA38E0}"/>
          </ac:spMkLst>
        </pc:spChg>
        <pc:spChg chg="add del mod ord">
          <ac:chgData name="Ross Phillips" userId="c604230b-847d-4cb1-9e23-f810d4c0fde1" providerId="ADAL" clId="{C04EFADF-09C9-4F7A-807D-8B30B48C2646}" dt="2024-07-18T11:37:12.900" v="101" actId="6264"/>
          <ac:spMkLst>
            <pc:docMk/>
            <pc:sldMk cId="0" sldId="368"/>
            <ac:spMk id="3" creationId="{AB116459-ABAE-0EF8-12D3-DA8EEBF6CF46}"/>
          </ac:spMkLst>
        </pc:spChg>
        <pc:spChg chg="add del mod">
          <ac:chgData name="Ross Phillips" userId="c604230b-847d-4cb1-9e23-f810d4c0fde1" providerId="ADAL" clId="{C04EFADF-09C9-4F7A-807D-8B30B48C2646}" dt="2024-07-18T11:37:12.900" v="101" actId="6264"/>
          <ac:spMkLst>
            <pc:docMk/>
            <pc:sldMk cId="0" sldId="368"/>
            <ac:spMk id="4" creationId="{67248932-7B0C-9B4A-ED56-CD1CD1821A4A}"/>
          </ac:spMkLst>
        </pc:spChg>
        <pc:spChg chg="add del mod">
          <ac:chgData name="Ross Phillips" userId="c604230b-847d-4cb1-9e23-f810d4c0fde1" providerId="ADAL" clId="{C04EFADF-09C9-4F7A-807D-8B30B48C2646}" dt="2024-07-24T09:02:12.506" v="646" actId="6264"/>
          <ac:spMkLst>
            <pc:docMk/>
            <pc:sldMk cId="0" sldId="368"/>
            <ac:spMk id="4" creationId="{D125477F-68BD-3D0F-B1CC-D4932C8ABE3A}"/>
          </ac:spMkLst>
        </pc:spChg>
        <pc:spChg chg="del mod ord">
          <ac:chgData name="Ross Phillips" userId="c604230b-847d-4cb1-9e23-f810d4c0fde1" providerId="ADAL" clId="{C04EFADF-09C9-4F7A-807D-8B30B48C2646}" dt="2024-07-25T08:23:50.005" v="2762" actId="700"/>
          <ac:spMkLst>
            <pc:docMk/>
            <pc:sldMk cId="0" sldId="368"/>
            <ac:spMk id="5" creationId="{00000000-0000-0000-0000-000000000000}"/>
          </ac:spMkLst>
        </pc:spChg>
        <pc:spChg chg="mod ord">
          <ac:chgData name="Ross Phillips" userId="c604230b-847d-4cb1-9e23-f810d4c0fde1" providerId="ADAL" clId="{C04EFADF-09C9-4F7A-807D-8B30B48C2646}" dt="2024-07-25T09:17:05.736" v="3223"/>
          <ac:spMkLst>
            <pc:docMk/>
            <pc:sldMk cId="0" sldId="368"/>
            <ac:spMk id="6" creationId="{00000000-0000-0000-0000-000000000000}"/>
          </ac:spMkLst>
        </pc:spChg>
        <pc:spChg chg="add del mod">
          <ac:chgData name="Ross Phillips" userId="c604230b-847d-4cb1-9e23-f810d4c0fde1" providerId="ADAL" clId="{C04EFADF-09C9-4F7A-807D-8B30B48C2646}" dt="2024-07-18T11:37:12.900" v="101" actId="6264"/>
          <ac:spMkLst>
            <pc:docMk/>
            <pc:sldMk cId="0" sldId="368"/>
            <ac:spMk id="7" creationId="{26D2DA20-5531-6C7F-CFB5-BDA1DC40830A}"/>
          </ac:spMkLst>
        </pc:spChg>
        <pc:spChg chg="add mod ord">
          <ac:chgData name="Ross Phillips" userId="c604230b-847d-4cb1-9e23-f810d4c0fde1" providerId="ADAL" clId="{C04EFADF-09C9-4F7A-807D-8B30B48C2646}" dt="2024-07-25T09:17:05.736" v="3223"/>
          <ac:spMkLst>
            <pc:docMk/>
            <pc:sldMk cId="0" sldId="368"/>
            <ac:spMk id="8" creationId="{4E002B60-3F44-E94E-0CCC-8E73B712C546}"/>
          </ac:spMkLst>
        </pc:spChg>
        <pc:spChg chg="del mod">
          <ac:chgData name="Ross Phillips" userId="c604230b-847d-4cb1-9e23-f810d4c0fde1" providerId="ADAL" clId="{C04EFADF-09C9-4F7A-807D-8B30B48C2646}" dt="2024-07-18T11:37:09.058" v="98" actId="700"/>
          <ac:spMkLst>
            <pc:docMk/>
            <pc:sldMk cId="0" sldId="368"/>
            <ac:spMk id="22531" creationId="{00000000-0000-0000-0000-000000000000}"/>
          </ac:spMkLst>
        </pc:spChg>
        <pc:spChg chg="del mod">
          <ac:chgData name="Ross Phillips" userId="c604230b-847d-4cb1-9e23-f810d4c0fde1" providerId="ADAL" clId="{C04EFADF-09C9-4F7A-807D-8B30B48C2646}" dt="2024-07-18T11:37:09.058" v="98" actId="700"/>
          <ac:spMkLst>
            <pc:docMk/>
            <pc:sldMk cId="0" sldId="368"/>
            <ac:spMk id="22532" creationId="{00000000-0000-0000-0000-000000000000}"/>
          </ac:spMkLst>
        </pc:spChg>
      </pc:sldChg>
      <pc:sldChg chg="addSp delSp modSp mod ord chgLayout">
        <pc:chgData name="Ross Phillips" userId="c604230b-847d-4cb1-9e23-f810d4c0fde1" providerId="ADAL" clId="{C04EFADF-09C9-4F7A-807D-8B30B48C2646}" dt="2024-07-25T09:17:05.736" v="3223"/>
        <pc:sldMkLst>
          <pc:docMk/>
          <pc:sldMk cId="0" sldId="369"/>
        </pc:sldMkLst>
        <pc:spChg chg="mod ord">
          <ac:chgData name="Ross Phillips" userId="c604230b-847d-4cb1-9e23-f810d4c0fde1" providerId="ADAL" clId="{C04EFADF-09C9-4F7A-807D-8B30B48C2646}" dt="2024-07-25T09:17:05.736" v="3223"/>
          <ac:spMkLst>
            <pc:docMk/>
            <pc:sldMk cId="0" sldId="369"/>
            <ac:spMk id="2" creationId="{00000000-0000-0000-0000-000000000000}"/>
          </ac:spMkLst>
        </pc:spChg>
        <pc:spChg chg="add del mod">
          <ac:chgData name="Ross Phillips" userId="c604230b-847d-4cb1-9e23-f810d4c0fde1" providerId="ADAL" clId="{C04EFADF-09C9-4F7A-807D-8B30B48C2646}" dt="2024-07-18T11:37:29.355" v="104" actId="6264"/>
          <ac:spMkLst>
            <pc:docMk/>
            <pc:sldMk cId="0" sldId="369"/>
            <ac:spMk id="3" creationId="{6326A973-E458-640A-1AD2-9237E68A4038}"/>
          </ac:spMkLst>
        </pc:spChg>
        <pc:spChg chg="add del mod">
          <ac:chgData name="Ross Phillips" userId="c604230b-847d-4cb1-9e23-f810d4c0fde1" providerId="ADAL" clId="{C04EFADF-09C9-4F7A-807D-8B30B48C2646}" dt="2024-07-24T09:02:12.506" v="646" actId="6264"/>
          <ac:spMkLst>
            <pc:docMk/>
            <pc:sldMk cId="0" sldId="369"/>
            <ac:spMk id="3" creationId="{E2840A45-676F-66BF-9571-F12CF29AB1C3}"/>
          </ac:spMkLst>
        </pc:spChg>
        <pc:spChg chg="add del mod">
          <ac:chgData name="Ross Phillips" userId="c604230b-847d-4cb1-9e23-f810d4c0fde1" providerId="ADAL" clId="{C04EFADF-09C9-4F7A-807D-8B30B48C2646}" dt="2024-07-24T09:02:12.506" v="646" actId="6264"/>
          <ac:spMkLst>
            <pc:docMk/>
            <pc:sldMk cId="0" sldId="369"/>
            <ac:spMk id="4" creationId="{1564487F-C950-B7D4-F95B-F7CDC9B87330}"/>
          </ac:spMkLst>
        </pc:spChg>
        <pc:spChg chg="add del mod">
          <ac:chgData name="Ross Phillips" userId="c604230b-847d-4cb1-9e23-f810d4c0fde1" providerId="ADAL" clId="{C04EFADF-09C9-4F7A-807D-8B30B48C2646}" dt="2024-07-18T11:37:29.355" v="104" actId="6264"/>
          <ac:spMkLst>
            <pc:docMk/>
            <pc:sldMk cId="0" sldId="369"/>
            <ac:spMk id="4" creationId="{B6CF13A7-FC86-A36F-4E93-AD8BA1E5C461}"/>
          </ac:spMkLst>
        </pc:spChg>
        <pc:spChg chg="mod ord">
          <ac:chgData name="Ross Phillips" userId="c604230b-847d-4cb1-9e23-f810d4c0fde1" providerId="ADAL" clId="{C04EFADF-09C9-4F7A-807D-8B30B48C2646}" dt="2024-07-25T09:17:05.736" v="3223"/>
          <ac:spMkLst>
            <pc:docMk/>
            <pc:sldMk cId="0" sldId="369"/>
            <ac:spMk id="7" creationId="{00000000-0000-0000-0000-000000000000}"/>
          </ac:spMkLst>
        </pc:spChg>
      </pc:sldChg>
      <pc:sldChg chg="addSp delSp modSp mod ord modClrScheme chgLayout">
        <pc:chgData name="Ross Phillips" userId="c604230b-847d-4cb1-9e23-f810d4c0fde1" providerId="ADAL" clId="{C04EFADF-09C9-4F7A-807D-8B30B48C2646}" dt="2024-07-25T09:17:05.736" v="3223"/>
        <pc:sldMkLst>
          <pc:docMk/>
          <pc:sldMk cId="0" sldId="370"/>
        </pc:sldMkLst>
        <pc:spChg chg="mod ord">
          <ac:chgData name="Ross Phillips" userId="c604230b-847d-4cb1-9e23-f810d4c0fde1" providerId="ADAL" clId="{C04EFADF-09C9-4F7A-807D-8B30B48C2646}" dt="2024-07-25T09:17:05.736" v="3223"/>
          <ac:spMkLst>
            <pc:docMk/>
            <pc:sldMk cId="0" sldId="370"/>
            <ac:spMk id="2" creationId="{00000000-0000-0000-0000-000000000000}"/>
          </ac:spMkLst>
        </pc:spChg>
        <pc:spChg chg="add del mod">
          <ac:chgData name="Ross Phillips" userId="c604230b-847d-4cb1-9e23-f810d4c0fde1" providerId="ADAL" clId="{C04EFADF-09C9-4F7A-807D-8B30B48C2646}" dt="2024-07-18T11:37:47.792" v="108" actId="6264"/>
          <ac:spMkLst>
            <pc:docMk/>
            <pc:sldMk cId="0" sldId="370"/>
            <ac:spMk id="3" creationId="{0E22CF9B-082E-6948-3CD5-64D5855AFBBE}"/>
          </ac:spMkLst>
        </pc:spChg>
        <pc:spChg chg="add del mod">
          <ac:chgData name="Ross Phillips" userId="c604230b-847d-4cb1-9e23-f810d4c0fde1" providerId="ADAL" clId="{C04EFADF-09C9-4F7A-807D-8B30B48C2646}" dt="2024-07-24T09:02:12.506" v="646" actId="6264"/>
          <ac:spMkLst>
            <pc:docMk/>
            <pc:sldMk cId="0" sldId="370"/>
            <ac:spMk id="3" creationId="{B10EB0FA-265A-8523-4B7C-C7046A7F17FA}"/>
          </ac:spMkLst>
        </pc:spChg>
        <pc:spChg chg="add del mod">
          <ac:chgData name="Ross Phillips" userId="c604230b-847d-4cb1-9e23-f810d4c0fde1" providerId="ADAL" clId="{C04EFADF-09C9-4F7A-807D-8B30B48C2646}" dt="2024-07-24T09:02:12.506" v="646" actId="6264"/>
          <ac:spMkLst>
            <pc:docMk/>
            <pc:sldMk cId="0" sldId="370"/>
            <ac:spMk id="4" creationId="{2AA78DB8-745C-9CAE-502C-A73CD7FCA548}"/>
          </ac:spMkLst>
        </pc:spChg>
        <pc:spChg chg="add del mod">
          <ac:chgData name="Ross Phillips" userId="c604230b-847d-4cb1-9e23-f810d4c0fde1" providerId="ADAL" clId="{C04EFADF-09C9-4F7A-807D-8B30B48C2646}" dt="2024-07-18T11:37:47.792" v="108" actId="6264"/>
          <ac:spMkLst>
            <pc:docMk/>
            <pc:sldMk cId="0" sldId="370"/>
            <ac:spMk id="4" creationId="{36351C4C-1B17-BCCD-F327-CBA35FC79CF5}"/>
          </ac:spMkLst>
        </pc:spChg>
        <pc:spChg chg="del mod ord">
          <ac:chgData name="Ross Phillips" userId="c604230b-847d-4cb1-9e23-f810d4c0fde1" providerId="ADAL" clId="{C04EFADF-09C9-4F7A-807D-8B30B48C2646}" dt="2024-07-25T08:24:19.519" v="2767" actId="700"/>
          <ac:spMkLst>
            <pc:docMk/>
            <pc:sldMk cId="0" sldId="370"/>
            <ac:spMk id="5" creationId="{00000000-0000-0000-0000-000000000000}"/>
          </ac:spMkLst>
        </pc:spChg>
        <pc:spChg chg="mod ord">
          <ac:chgData name="Ross Phillips" userId="c604230b-847d-4cb1-9e23-f810d4c0fde1" providerId="ADAL" clId="{C04EFADF-09C9-4F7A-807D-8B30B48C2646}" dt="2024-07-25T09:17:05.736" v="3223"/>
          <ac:spMkLst>
            <pc:docMk/>
            <pc:sldMk cId="0" sldId="370"/>
            <ac:spMk id="6" creationId="{00000000-0000-0000-0000-000000000000}"/>
          </ac:spMkLst>
        </pc:spChg>
        <pc:spChg chg="add del mod">
          <ac:chgData name="Ross Phillips" userId="c604230b-847d-4cb1-9e23-f810d4c0fde1" providerId="ADAL" clId="{C04EFADF-09C9-4F7A-807D-8B30B48C2646}" dt="2024-07-24T09:02:12.506" v="646" actId="6264"/>
          <ac:spMkLst>
            <pc:docMk/>
            <pc:sldMk cId="0" sldId="370"/>
            <ac:spMk id="7" creationId="{285638CA-45C2-4D9F-67E3-B020F7C1A495}"/>
          </ac:spMkLst>
        </pc:spChg>
        <pc:spChg chg="add del mod">
          <ac:chgData name="Ross Phillips" userId="c604230b-847d-4cb1-9e23-f810d4c0fde1" providerId="ADAL" clId="{C04EFADF-09C9-4F7A-807D-8B30B48C2646}" dt="2024-07-18T11:37:47.792" v="108" actId="6264"/>
          <ac:spMkLst>
            <pc:docMk/>
            <pc:sldMk cId="0" sldId="370"/>
            <ac:spMk id="7" creationId="{87B785C7-B073-6F97-7D98-C4B34603ECC7}"/>
          </ac:spMkLst>
        </pc:spChg>
      </pc:sldChg>
      <pc:sldChg chg="del">
        <pc:chgData name="Ross Phillips" userId="c604230b-847d-4cb1-9e23-f810d4c0fde1" providerId="ADAL" clId="{C04EFADF-09C9-4F7A-807D-8B30B48C2646}" dt="2024-07-18T10:38:12.464" v="26" actId="47"/>
        <pc:sldMkLst>
          <pc:docMk/>
          <pc:sldMk cId="0" sldId="371"/>
        </pc:sldMkLst>
      </pc:sldChg>
      <pc:sldChg chg="del">
        <pc:chgData name="Ross Phillips" userId="c604230b-847d-4cb1-9e23-f810d4c0fde1" providerId="ADAL" clId="{C04EFADF-09C9-4F7A-807D-8B30B48C2646}" dt="2024-07-18T10:38:14.070" v="27" actId="47"/>
        <pc:sldMkLst>
          <pc:docMk/>
          <pc:sldMk cId="0" sldId="372"/>
        </pc:sldMkLst>
      </pc:sldChg>
      <pc:sldChg chg="addSp delSp modSp del mod ord modClrScheme chgLayout">
        <pc:chgData name="Ross Phillips" userId="c604230b-847d-4cb1-9e23-f810d4c0fde1" providerId="ADAL" clId="{C04EFADF-09C9-4F7A-807D-8B30B48C2646}" dt="2024-07-24T09:08:39.900" v="708" actId="47"/>
        <pc:sldMkLst>
          <pc:docMk/>
          <pc:sldMk cId="2891652365" sldId="373"/>
        </pc:sldMkLst>
        <pc:spChg chg="del mod ord">
          <ac:chgData name="Ross Phillips" userId="c604230b-847d-4cb1-9e23-f810d4c0fde1" providerId="ADAL" clId="{C04EFADF-09C9-4F7A-807D-8B30B48C2646}" dt="2024-07-18T11:33:29.124" v="85" actId="700"/>
          <ac:spMkLst>
            <pc:docMk/>
            <pc:sldMk cId="2891652365" sldId="373"/>
            <ac:spMk id="2" creationId="{41C3690D-1094-3089-9489-B31BC6E995F6}"/>
          </ac:spMkLst>
        </pc:spChg>
        <pc:spChg chg="add del mod">
          <ac:chgData name="Ross Phillips" userId="c604230b-847d-4cb1-9e23-f810d4c0fde1" providerId="ADAL" clId="{C04EFADF-09C9-4F7A-807D-8B30B48C2646}" dt="2024-07-24T09:02:12.506" v="646" actId="6264"/>
          <ac:spMkLst>
            <pc:docMk/>
            <pc:sldMk cId="2891652365" sldId="373"/>
            <ac:spMk id="2" creationId="{7D412C4F-B984-E465-056A-851AF22700E4}"/>
          </ac:spMkLst>
        </pc:spChg>
        <pc:spChg chg="add del mod">
          <ac:chgData name="Ross Phillips" userId="c604230b-847d-4cb1-9e23-f810d4c0fde1" providerId="ADAL" clId="{C04EFADF-09C9-4F7A-807D-8B30B48C2646}" dt="2024-07-24T09:02:12.506" v="646" actId="6264"/>
          <ac:spMkLst>
            <pc:docMk/>
            <pc:sldMk cId="2891652365" sldId="373"/>
            <ac:spMk id="3" creationId="{1EA485A6-DA81-3565-ABAE-17C615B315A7}"/>
          </ac:spMkLst>
        </pc:spChg>
        <pc:spChg chg="del mod">
          <ac:chgData name="Ross Phillips" userId="c604230b-847d-4cb1-9e23-f810d4c0fde1" providerId="ADAL" clId="{C04EFADF-09C9-4F7A-807D-8B30B48C2646}" dt="2024-07-18T11:33:29.124" v="85" actId="700"/>
          <ac:spMkLst>
            <pc:docMk/>
            <pc:sldMk cId="2891652365" sldId="373"/>
            <ac:spMk id="3" creationId="{E7FB2913-2EBC-8FCE-9279-44C4E0B47DE8}"/>
          </ac:spMkLst>
        </pc:spChg>
        <pc:spChg chg="add mod ord">
          <ac:chgData name="Ross Phillips" userId="c604230b-847d-4cb1-9e23-f810d4c0fde1" providerId="ADAL" clId="{C04EFADF-09C9-4F7A-807D-8B30B48C2646}" dt="2024-07-24T09:02:12.506" v="646" actId="6264"/>
          <ac:spMkLst>
            <pc:docMk/>
            <pc:sldMk cId="2891652365" sldId="373"/>
            <ac:spMk id="4" creationId="{3643547F-3360-9E81-7CC4-5EE0CE579636}"/>
          </ac:spMkLst>
        </pc:spChg>
        <pc:spChg chg="del mod">
          <ac:chgData name="Ross Phillips" userId="c604230b-847d-4cb1-9e23-f810d4c0fde1" providerId="ADAL" clId="{C04EFADF-09C9-4F7A-807D-8B30B48C2646}" dt="2024-07-18T11:33:29.124" v="85" actId="700"/>
          <ac:spMkLst>
            <pc:docMk/>
            <pc:sldMk cId="2891652365" sldId="373"/>
            <ac:spMk id="4" creationId="{89039907-0CD2-D008-C7DD-14434F740863}"/>
          </ac:spMkLst>
        </pc:spChg>
        <pc:spChg chg="mod ord">
          <ac:chgData name="Ross Phillips" userId="c604230b-847d-4cb1-9e23-f810d4c0fde1" providerId="ADAL" clId="{C04EFADF-09C9-4F7A-807D-8B30B48C2646}" dt="2024-07-24T09:02:12.506" v="646" actId="6264"/>
          <ac:spMkLst>
            <pc:docMk/>
            <pc:sldMk cId="2891652365" sldId="373"/>
            <ac:spMk id="5" creationId="{37E1D3B4-AF51-104D-9290-E48B6D37E9E5}"/>
          </ac:spMkLst>
        </pc:spChg>
        <pc:spChg chg="mod ord">
          <ac:chgData name="Ross Phillips" userId="c604230b-847d-4cb1-9e23-f810d4c0fde1" providerId="ADAL" clId="{C04EFADF-09C9-4F7A-807D-8B30B48C2646}" dt="2024-07-24T09:02:12.506" v="646" actId="6264"/>
          <ac:spMkLst>
            <pc:docMk/>
            <pc:sldMk cId="2891652365" sldId="373"/>
            <ac:spMk id="6" creationId="{2C0E5B83-10BE-87D6-9651-EBAAF595E64C}"/>
          </ac:spMkLst>
        </pc:spChg>
        <pc:spChg chg="add del mod ord">
          <ac:chgData name="Ross Phillips" userId="c604230b-847d-4cb1-9e23-f810d4c0fde1" providerId="ADAL" clId="{C04EFADF-09C9-4F7A-807D-8B30B48C2646}" dt="2024-07-18T11:33:34.571" v="86" actId="6264"/>
          <ac:spMkLst>
            <pc:docMk/>
            <pc:sldMk cId="2891652365" sldId="373"/>
            <ac:spMk id="7" creationId="{8AB55DEC-E42D-000F-3809-5EF8DF7CC20E}"/>
          </ac:spMkLst>
        </pc:spChg>
        <pc:spChg chg="add del mod">
          <ac:chgData name="Ross Phillips" userId="c604230b-847d-4cb1-9e23-f810d4c0fde1" providerId="ADAL" clId="{C04EFADF-09C9-4F7A-807D-8B30B48C2646}" dt="2024-07-18T11:33:34.571" v="86" actId="6264"/>
          <ac:spMkLst>
            <pc:docMk/>
            <pc:sldMk cId="2891652365" sldId="373"/>
            <ac:spMk id="9" creationId="{CB93A9B5-C740-9F43-D415-F161DA8CD243}"/>
          </ac:spMkLst>
        </pc:spChg>
        <pc:spChg chg="add del mod">
          <ac:chgData name="Ross Phillips" userId="c604230b-847d-4cb1-9e23-f810d4c0fde1" providerId="ADAL" clId="{C04EFADF-09C9-4F7A-807D-8B30B48C2646}" dt="2024-07-18T11:33:34.571" v="86" actId="6264"/>
          <ac:spMkLst>
            <pc:docMk/>
            <pc:sldMk cId="2891652365" sldId="373"/>
            <ac:spMk id="10" creationId="{F76C2943-B1F9-E7B6-2FE3-1C1C11DA0ECB}"/>
          </ac:spMkLst>
        </pc:spChg>
        <pc:spChg chg="add del mod ord">
          <ac:chgData name="Ross Phillips" userId="c604230b-847d-4cb1-9e23-f810d4c0fde1" providerId="ADAL" clId="{C04EFADF-09C9-4F7A-807D-8B30B48C2646}" dt="2024-07-24T09:02:12.506" v="646" actId="6264"/>
          <ac:spMkLst>
            <pc:docMk/>
            <pc:sldMk cId="2891652365" sldId="373"/>
            <ac:spMk id="11" creationId="{A3296AE6-311F-8ED0-1416-3C341047B842}"/>
          </ac:spMkLst>
        </pc:spChg>
      </pc:sldChg>
      <pc:sldChg chg="addSp delSp modSp del mod ord modClrScheme chgLayout">
        <pc:chgData name="Ross Phillips" userId="c604230b-847d-4cb1-9e23-f810d4c0fde1" providerId="ADAL" clId="{C04EFADF-09C9-4F7A-807D-8B30B48C2646}" dt="2024-07-25T07:13:49.755" v="1926" actId="47"/>
        <pc:sldMkLst>
          <pc:docMk/>
          <pc:sldMk cId="1887513966" sldId="374"/>
        </pc:sldMkLst>
        <pc:spChg chg="add del mod">
          <ac:chgData name="Ross Phillips" userId="c604230b-847d-4cb1-9e23-f810d4c0fde1" providerId="ADAL" clId="{C04EFADF-09C9-4F7A-807D-8B30B48C2646}" dt="2024-07-24T09:02:12.506" v="646" actId="6264"/>
          <ac:spMkLst>
            <pc:docMk/>
            <pc:sldMk cId="1887513966" sldId="374"/>
            <ac:spMk id="2" creationId="{00415D87-0574-3B8F-125D-42BE74917BD8}"/>
          </ac:spMkLst>
        </pc:spChg>
        <pc:spChg chg="del mod ord">
          <ac:chgData name="Ross Phillips" userId="c604230b-847d-4cb1-9e23-f810d4c0fde1" providerId="ADAL" clId="{C04EFADF-09C9-4F7A-807D-8B30B48C2646}" dt="2024-07-18T11:33:46.990" v="87" actId="700"/>
          <ac:spMkLst>
            <pc:docMk/>
            <pc:sldMk cId="1887513966" sldId="374"/>
            <ac:spMk id="2" creationId="{C4899585-C403-F54A-3891-707CDDAE26C1}"/>
          </ac:spMkLst>
        </pc:spChg>
        <pc:spChg chg="add del mod">
          <ac:chgData name="Ross Phillips" userId="c604230b-847d-4cb1-9e23-f810d4c0fde1" providerId="ADAL" clId="{C04EFADF-09C9-4F7A-807D-8B30B48C2646}" dt="2024-07-24T09:02:12.506" v="646" actId="6264"/>
          <ac:spMkLst>
            <pc:docMk/>
            <pc:sldMk cId="1887513966" sldId="374"/>
            <ac:spMk id="3" creationId="{43F6441B-4AE8-D8A2-1C5B-AF7755C0E4B6}"/>
          </ac:spMkLst>
        </pc:spChg>
        <pc:spChg chg="del mod">
          <ac:chgData name="Ross Phillips" userId="c604230b-847d-4cb1-9e23-f810d4c0fde1" providerId="ADAL" clId="{C04EFADF-09C9-4F7A-807D-8B30B48C2646}" dt="2024-07-18T11:33:46.990" v="87" actId="700"/>
          <ac:spMkLst>
            <pc:docMk/>
            <pc:sldMk cId="1887513966" sldId="374"/>
            <ac:spMk id="3" creationId="{7FE8E395-22A2-36AF-D2EE-A7C465462FC3}"/>
          </ac:spMkLst>
        </pc:spChg>
        <pc:spChg chg="add mod ord">
          <ac:chgData name="Ross Phillips" userId="c604230b-847d-4cb1-9e23-f810d4c0fde1" providerId="ADAL" clId="{C04EFADF-09C9-4F7A-807D-8B30B48C2646}" dt="2024-07-24T09:08:44.900" v="712" actId="20577"/>
          <ac:spMkLst>
            <pc:docMk/>
            <pc:sldMk cId="1887513966" sldId="374"/>
            <ac:spMk id="4" creationId="{A7F24AA8-20B3-4064-C25A-FEF264575186}"/>
          </ac:spMkLst>
        </pc:spChg>
        <pc:spChg chg="del mod">
          <ac:chgData name="Ross Phillips" userId="c604230b-847d-4cb1-9e23-f810d4c0fde1" providerId="ADAL" clId="{C04EFADF-09C9-4F7A-807D-8B30B48C2646}" dt="2024-07-18T11:33:46.990" v="87" actId="700"/>
          <ac:spMkLst>
            <pc:docMk/>
            <pc:sldMk cId="1887513966" sldId="374"/>
            <ac:spMk id="4" creationId="{C43DEC56-50F0-0161-2D6A-175D0772CC7E}"/>
          </ac:spMkLst>
        </pc:spChg>
        <pc:spChg chg="mod ord">
          <ac:chgData name="Ross Phillips" userId="c604230b-847d-4cb1-9e23-f810d4c0fde1" providerId="ADAL" clId="{C04EFADF-09C9-4F7A-807D-8B30B48C2646}" dt="2024-07-24T09:02:12.506" v="646" actId="6264"/>
          <ac:spMkLst>
            <pc:docMk/>
            <pc:sldMk cId="1887513966" sldId="374"/>
            <ac:spMk id="5" creationId="{44956D56-80AA-7343-211B-000330D3167B}"/>
          </ac:spMkLst>
        </pc:spChg>
        <pc:spChg chg="mod ord">
          <ac:chgData name="Ross Phillips" userId="c604230b-847d-4cb1-9e23-f810d4c0fde1" providerId="ADAL" clId="{C04EFADF-09C9-4F7A-807D-8B30B48C2646}" dt="2024-07-24T09:02:12.506" v="646" actId="6264"/>
          <ac:spMkLst>
            <pc:docMk/>
            <pc:sldMk cId="1887513966" sldId="374"/>
            <ac:spMk id="6" creationId="{F90B9459-58A9-8122-7109-8F2F850B6C8C}"/>
          </ac:spMkLst>
        </pc:spChg>
        <pc:spChg chg="add del mod ord">
          <ac:chgData name="Ross Phillips" userId="c604230b-847d-4cb1-9e23-f810d4c0fde1" providerId="ADAL" clId="{C04EFADF-09C9-4F7A-807D-8B30B48C2646}" dt="2024-07-18T11:33:50.381" v="88" actId="6264"/>
          <ac:spMkLst>
            <pc:docMk/>
            <pc:sldMk cId="1887513966" sldId="374"/>
            <ac:spMk id="7" creationId="{C1406462-5000-C15D-D097-CC4B46CD4A54}"/>
          </ac:spMkLst>
        </pc:spChg>
        <pc:spChg chg="add del mod">
          <ac:chgData name="Ross Phillips" userId="c604230b-847d-4cb1-9e23-f810d4c0fde1" providerId="ADAL" clId="{C04EFADF-09C9-4F7A-807D-8B30B48C2646}" dt="2024-07-18T11:33:50.381" v="88" actId="6264"/>
          <ac:spMkLst>
            <pc:docMk/>
            <pc:sldMk cId="1887513966" sldId="374"/>
            <ac:spMk id="8" creationId="{5A22D702-0DD2-6908-282B-6C951EB21B84}"/>
          </ac:spMkLst>
        </pc:spChg>
        <pc:spChg chg="add del mod">
          <ac:chgData name="Ross Phillips" userId="c604230b-847d-4cb1-9e23-f810d4c0fde1" providerId="ADAL" clId="{C04EFADF-09C9-4F7A-807D-8B30B48C2646}" dt="2024-07-18T11:33:50.381" v="88" actId="6264"/>
          <ac:spMkLst>
            <pc:docMk/>
            <pc:sldMk cId="1887513966" sldId="374"/>
            <ac:spMk id="9" creationId="{61E9E3E5-A830-4B32-8AF6-C20365EFBDD8}"/>
          </ac:spMkLst>
        </pc:spChg>
        <pc:spChg chg="add del mod ord">
          <ac:chgData name="Ross Phillips" userId="c604230b-847d-4cb1-9e23-f810d4c0fde1" providerId="ADAL" clId="{C04EFADF-09C9-4F7A-807D-8B30B48C2646}" dt="2024-07-24T09:02:12.506" v="646" actId="6264"/>
          <ac:spMkLst>
            <pc:docMk/>
            <pc:sldMk cId="1887513966" sldId="374"/>
            <ac:spMk id="10" creationId="{951A5EC6-445A-F9A9-4366-2627DFC2E77D}"/>
          </ac:spMkLst>
        </pc:spChg>
      </pc:sldChg>
      <pc:sldChg chg="addSp delSp modSp new mod chgLayout modNotesTx">
        <pc:chgData name="Ross Phillips" userId="c604230b-847d-4cb1-9e23-f810d4c0fde1" providerId="ADAL" clId="{C04EFADF-09C9-4F7A-807D-8B30B48C2646}" dt="2024-07-25T09:17:05.736" v="3223"/>
        <pc:sldMkLst>
          <pc:docMk/>
          <pc:sldMk cId="2548063511" sldId="375"/>
        </pc:sldMkLst>
        <pc:spChg chg="mod ord">
          <ac:chgData name="Ross Phillips" userId="c604230b-847d-4cb1-9e23-f810d4c0fde1" providerId="ADAL" clId="{C04EFADF-09C9-4F7A-807D-8B30B48C2646}" dt="2024-07-25T09:17:05.736" v="3223"/>
          <ac:spMkLst>
            <pc:docMk/>
            <pc:sldMk cId="2548063511" sldId="375"/>
            <ac:spMk id="2" creationId="{2D4EFCFA-0C28-8705-C7CC-6B49B7CF163A}"/>
          </ac:spMkLst>
        </pc:spChg>
        <pc:spChg chg="del mod">
          <ac:chgData name="Ross Phillips" userId="c604230b-847d-4cb1-9e23-f810d4c0fde1" providerId="ADAL" clId="{C04EFADF-09C9-4F7A-807D-8B30B48C2646}" dt="2024-07-24T09:02:12.506" v="646" actId="6264"/>
          <ac:spMkLst>
            <pc:docMk/>
            <pc:sldMk cId="2548063511" sldId="375"/>
            <ac:spMk id="3" creationId="{23065F4B-3B2C-4241-183D-6F77E85C16D3}"/>
          </ac:spMkLst>
        </pc:spChg>
        <pc:spChg chg="add del mod">
          <ac:chgData name="Ross Phillips" userId="c604230b-847d-4cb1-9e23-f810d4c0fde1" providerId="ADAL" clId="{C04EFADF-09C9-4F7A-807D-8B30B48C2646}" dt="2024-07-24T09:02:12.506" v="646" actId="6264"/>
          <ac:spMkLst>
            <pc:docMk/>
            <pc:sldMk cId="2548063511" sldId="375"/>
            <ac:spMk id="4" creationId="{A7D36040-01CE-E872-0699-A55BB00950EC}"/>
          </ac:spMkLst>
        </pc:spChg>
        <pc:spChg chg="add mod ord">
          <ac:chgData name="Ross Phillips" userId="c604230b-847d-4cb1-9e23-f810d4c0fde1" providerId="ADAL" clId="{C04EFADF-09C9-4F7A-807D-8B30B48C2646}" dt="2024-07-25T09:17:05.736" v="3223"/>
          <ac:spMkLst>
            <pc:docMk/>
            <pc:sldMk cId="2548063511" sldId="375"/>
            <ac:spMk id="5" creationId="{54BB26D3-C76A-4300-7043-865A5FAA483D}"/>
          </ac:spMkLst>
        </pc:spChg>
      </pc:sldChg>
      <pc:sldChg chg="addSp delSp modSp new mod chgLayout">
        <pc:chgData name="Ross Phillips" userId="c604230b-847d-4cb1-9e23-f810d4c0fde1" providerId="ADAL" clId="{C04EFADF-09C9-4F7A-807D-8B30B48C2646}" dt="2024-07-25T09:17:05.736" v="3223"/>
        <pc:sldMkLst>
          <pc:docMk/>
          <pc:sldMk cId="3811654743" sldId="376"/>
        </pc:sldMkLst>
        <pc:spChg chg="mod ord">
          <ac:chgData name="Ross Phillips" userId="c604230b-847d-4cb1-9e23-f810d4c0fde1" providerId="ADAL" clId="{C04EFADF-09C9-4F7A-807D-8B30B48C2646}" dt="2024-07-25T09:17:05.736" v="3223"/>
          <ac:spMkLst>
            <pc:docMk/>
            <pc:sldMk cId="3811654743" sldId="376"/>
            <ac:spMk id="2" creationId="{F86D4BDE-6FFC-C272-4CE9-2AE817A7D8F9}"/>
          </ac:spMkLst>
        </pc:spChg>
        <pc:spChg chg="mod ord">
          <ac:chgData name="Ross Phillips" userId="c604230b-847d-4cb1-9e23-f810d4c0fde1" providerId="ADAL" clId="{C04EFADF-09C9-4F7A-807D-8B30B48C2646}" dt="2024-07-25T09:17:05.736" v="3223"/>
          <ac:spMkLst>
            <pc:docMk/>
            <pc:sldMk cId="3811654743" sldId="376"/>
            <ac:spMk id="3" creationId="{0B301BA5-DD54-11FD-2CA1-F26CDC13BB58}"/>
          </ac:spMkLst>
        </pc:spChg>
        <pc:spChg chg="add del mod">
          <ac:chgData name="Ross Phillips" userId="c604230b-847d-4cb1-9e23-f810d4c0fde1" providerId="ADAL" clId="{C04EFADF-09C9-4F7A-807D-8B30B48C2646}" dt="2024-07-24T09:02:12.506" v="646" actId="6264"/>
          <ac:spMkLst>
            <pc:docMk/>
            <pc:sldMk cId="3811654743" sldId="376"/>
            <ac:spMk id="4" creationId="{51060A56-1B45-63B9-7BC7-8669AE9E5DD6}"/>
          </ac:spMkLst>
        </pc:spChg>
        <pc:spChg chg="add del mod">
          <ac:chgData name="Ross Phillips" userId="c604230b-847d-4cb1-9e23-f810d4c0fde1" providerId="ADAL" clId="{C04EFADF-09C9-4F7A-807D-8B30B48C2646}" dt="2024-07-24T09:02:12.506" v="646" actId="6264"/>
          <ac:spMkLst>
            <pc:docMk/>
            <pc:sldMk cId="3811654743" sldId="376"/>
            <ac:spMk id="5" creationId="{3469A4D5-C397-32BA-9BDE-FB6D90DE5EFC}"/>
          </ac:spMkLst>
        </pc:spChg>
      </pc:sldChg>
      <pc:sldChg chg="addSp delSp modSp new mod modClrScheme chgLayout">
        <pc:chgData name="Ross Phillips" userId="c604230b-847d-4cb1-9e23-f810d4c0fde1" providerId="ADAL" clId="{C04EFADF-09C9-4F7A-807D-8B30B48C2646}" dt="2024-07-25T09:17:05.736" v="3223"/>
        <pc:sldMkLst>
          <pc:docMk/>
          <pc:sldMk cId="1026192276" sldId="377"/>
        </pc:sldMkLst>
        <pc:spChg chg="mod ord">
          <ac:chgData name="Ross Phillips" userId="c604230b-847d-4cb1-9e23-f810d4c0fde1" providerId="ADAL" clId="{C04EFADF-09C9-4F7A-807D-8B30B48C2646}" dt="2024-07-25T09:17:05.736" v="3223"/>
          <ac:spMkLst>
            <pc:docMk/>
            <pc:sldMk cId="1026192276" sldId="377"/>
            <ac:spMk id="2" creationId="{6FE66F1C-0B9A-FBEE-CB7A-C1D630E23ABD}"/>
          </ac:spMkLst>
        </pc:spChg>
        <pc:spChg chg="add del mod">
          <ac:chgData name="Ross Phillips" userId="c604230b-847d-4cb1-9e23-f810d4c0fde1" providerId="ADAL" clId="{C04EFADF-09C9-4F7A-807D-8B30B48C2646}" dt="2024-07-25T06:49:58.307" v="1139" actId="6264"/>
          <ac:spMkLst>
            <pc:docMk/>
            <pc:sldMk cId="1026192276" sldId="377"/>
            <ac:spMk id="3" creationId="{7BF822E7-6119-9A00-E202-13371801E750}"/>
          </ac:spMkLst>
        </pc:spChg>
        <pc:spChg chg="del mod">
          <ac:chgData name="Ross Phillips" userId="c604230b-847d-4cb1-9e23-f810d4c0fde1" providerId="ADAL" clId="{C04EFADF-09C9-4F7A-807D-8B30B48C2646}" dt="2024-07-24T09:02:12.506" v="646" actId="6264"/>
          <ac:spMkLst>
            <pc:docMk/>
            <pc:sldMk cId="1026192276" sldId="377"/>
            <ac:spMk id="3" creationId="{FD425EBC-014E-56A3-7E97-6713F8DBBC99}"/>
          </ac:spMkLst>
        </pc:spChg>
        <pc:spChg chg="mod ord">
          <ac:chgData name="Ross Phillips" userId="c604230b-847d-4cb1-9e23-f810d4c0fde1" providerId="ADAL" clId="{C04EFADF-09C9-4F7A-807D-8B30B48C2646}" dt="2024-07-25T09:17:05.736" v="3223"/>
          <ac:spMkLst>
            <pc:docMk/>
            <pc:sldMk cId="1026192276" sldId="377"/>
            <ac:spMk id="4" creationId="{4BC55767-8037-AD3F-BE58-A1DEEFF5C38E}"/>
          </ac:spMkLst>
        </pc:spChg>
        <pc:spChg chg="add del mod">
          <ac:chgData name="Ross Phillips" userId="c604230b-847d-4cb1-9e23-f810d4c0fde1" providerId="ADAL" clId="{C04EFADF-09C9-4F7A-807D-8B30B48C2646}" dt="2024-07-25T06:49:58.307" v="1139" actId="6264"/>
          <ac:spMkLst>
            <pc:docMk/>
            <pc:sldMk cId="1026192276" sldId="377"/>
            <ac:spMk id="5" creationId="{1F221748-37EB-1D62-5B52-1549D1DEBF4E}"/>
          </ac:spMkLst>
        </pc:spChg>
        <pc:spChg chg="add del mod">
          <ac:chgData name="Ross Phillips" userId="c604230b-847d-4cb1-9e23-f810d4c0fde1" providerId="ADAL" clId="{C04EFADF-09C9-4F7A-807D-8B30B48C2646}" dt="2024-07-24T09:02:12.506" v="646" actId="6264"/>
          <ac:spMkLst>
            <pc:docMk/>
            <pc:sldMk cId="1026192276" sldId="377"/>
            <ac:spMk id="5" creationId="{F2AE867B-F3EE-D448-FCA8-61298EB0B109}"/>
          </ac:spMkLst>
        </pc:spChg>
        <pc:spChg chg="add del mod">
          <ac:chgData name="Ross Phillips" userId="c604230b-847d-4cb1-9e23-f810d4c0fde1" providerId="ADAL" clId="{C04EFADF-09C9-4F7A-807D-8B30B48C2646}" dt="2024-07-24T09:02:12.506" v="646" actId="6264"/>
          <ac:spMkLst>
            <pc:docMk/>
            <pc:sldMk cId="1026192276" sldId="377"/>
            <ac:spMk id="6" creationId="{C47C6B3A-0813-9E69-27E0-4FF514886E71}"/>
          </ac:spMkLst>
        </pc:spChg>
        <pc:spChg chg="add del mod ord">
          <ac:chgData name="Ross Phillips" userId="c604230b-847d-4cb1-9e23-f810d4c0fde1" providerId="ADAL" clId="{C04EFADF-09C9-4F7A-807D-8B30B48C2646}" dt="2024-07-25T08:25:39.132" v="2784" actId="700"/>
          <ac:spMkLst>
            <pc:docMk/>
            <pc:sldMk cId="1026192276" sldId="377"/>
            <ac:spMk id="6" creationId="{F39434E1-B79F-FF80-C322-1B2AC51C134D}"/>
          </ac:spMkLst>
        </pc:spChg>
        <pc:spChg chg="add del mod ord">
          <ac:chgData name="Ross Phillips" userId="c604230b-847d-4cb1-9e23-f810d4c0fde1" providerId="ADAL" clId="{C04EFADF-09C9-4F7A-807D-8B30B48C2646}" dt="2024-07-25T06:49:58.307" v="1139" actId="6264"/>
          <ac:spMkLst>
            <pc:docMk/>
            <pc:sldMk cId="1026192276" sldId="377"/>
            <ac:spMk id="7" creationId="{095E7967-F257-03B0-5E91-05836AAF87C6}"/>
          </ac:spMkLst>
        </pc:spChg>
      </pc:sldChg>
      <pc:sldChg chg="addSp delSp modSp new mod setBg modClrScheme modAnim chgLayout">
        <pc:chgData name="Ross Phillips" userId="c604230b-847d-4cb1-9e23-f810d4c0fde1" providerId="ADAL" clId="{C04EFADF-09C9-4F7A-807D-8B30B48C2646}" dt="2024-07-25T09:17:05.736" v="3223"/>
        <pc:sldMkLst>
          <pc:docMk/>
          <pc:sldMk cId="223634225" sldId="378"/>
        </pc:sldMkLst>
        <pc:spChg chg="add mod ord">
          <ac:chgData name="Ross Phillips" userId="c604230b-847d-4cb1-9e23-f810d4c0fde1" providerId="ADAL" clId="{C04EFADF-09C9-4F7A-807D-8B30B48C2646}" dt="2024-07-25T09:17:05.736" v="3223"/>
          <ac:spMkLst>
            <pc:docMk/>
            <pc:sldMk cId="223634225" sldId="378"/>
            <ac:spMk id="3" creationId="{266A77F8-3921-7B6C-7E72-DD2BBC3B8622}"/>
          </ac:spMkLst>
        </pc:spChg>
        <pc:spChg chg="add del mod">
          <ac:chgData name="Ross Phillips" userId="c604230b-847d-4cb1-9e23-f810d4c0fde1" providerId="ADAL" clId="{C04EFADF-09C9-4F7A-807D-8B30B48C2646}" dt="2024-07-24T09:02:12.506" v="646" actId="6264"/>
          <ac:spMkLst>
            <pc:docMk/>
            <pc:sldMk cId="223634225" sldId="378"/>
            <ac:spMk id="4" creationId="{80CF2FDC-1C3E-FF8A-77F7-51E02A6CAED9}"/>
          </ac:spMkLst>
        </pc:spChg>
        <pc:spChg chg="add del">
          <ac:chgData name="Ross Phillips" userId="c604230b-847d-4cb1-9e23-f810d4c0fde1" providerId="ADAL" clId="{C04EFADF-09C9-4F7A-807D-8B30B48C2646}" dt="2024-07-18T13:54:32.838" v="552" actId="26606"/>
          <ac:spMkLst>
            <pc:docMk/>
            <pc:sldMk cId="223634225" sldId="378"/>
            <ac:spMk id="7" creationId="{7E123AAE-7C5D-4EC5-B570-7141C9405CE2}"/>
          </ac:spMkLst>
        </pc:spChg>
        <pc:spChg chg="add del">
          <ac:chgData name="Ross Phillips" userId="c604230b-847d-4cb1-9e23-f810d4c0fde1" providerId="ADAL" clId="{C04EFADF-09C9-4F7A-807D-8B30B48C2646}" dt="2024-07-18T13:54:32.838" v="552" actId="26606"/>
          <ac:spMkLst>
            <pc:docMk/>
            <pc:sldMk cId="223634225" sldId="378"/>
            <ac:spMk id="9" creationId="{EBE68FE8-33EE-42EC-8894-049237550257}"/>
          </ac:spMkLst>
        </pc:spChg>
        <pc:picChg chg="add mod">
          <ac:chgData name="Ross Phillips" userId="c604230b-847d-4cb1-9e23-f810d4c0fde1" providerId="ADAL" clId="{C04EFADF-09C9-4F7A-807D-8B30B48C2646}" dt="2024-07-18T13:54:32.838" v="552" actId="26606"/>
          <ac:picMkLst>
            <pc:docMk/>
            <pc:sldMk cId="223634225" sldId="378"/>
            <ac:picMk id="2" creationId="{248CC2A1-9B99-D750-8158-C319CC9463F7}"/>
          </ac:picMkLst>
        </pc:picChg>
      </pc:sldChg>
      <pc:sldChg chg="addSp delSp modSp new mod ord setBg modClrScheme delDesignElem chgLayout">
        <pc:chgData name="Ross Phillips" userId="c604230b-847d-4cb1-9e23-f810d4c0fde1" providerId="ADAL" clId="{C04EFADF-09C9-4F7A-807D-8B30B48C2646}" dt="2024-07-25T09:17:00.396" v="3221"/>
        <pc:sldMkLst>
          <pc:docMk/>
          <pc:sldMk cId="127607942" sldId="379"/>
        </pc:sldMkLst>
        <pc:spChg chg="mod ord">
          <ac:chgData name="Ross Phillips" userId="c604230b-847d-4cb1-9e23-f810d4c0fde1" providerId="ADAL" clId="{C04EFADF-09C9-4F7A-807D-8B30B48C2646}" dt="2024-07-25T08:29:20.434" v="2845" actId="26606"/>
          <ac:spMkLst>
            <pc:docMk/>
            <pc:sldMk cId="127607942" sldId="379"/>
            <ac:spMk id="2" creationId="{BBACD075-908D-2F70-CDD4-5135DD809FC0}"/>
          </ac:spMkLst>
        </pc:spChg>
        <pc:spChg chg="del mod ord">
          <ac:chgData name="Ross Phillips" userId="c604230b-847d-4cb1-9e23-f810d4c0fde1" providerId="ADAL" clId="{C04EFADF-09C9-4F7A-807D-8B30B48C2646}" dt="2024-07-25T07:38:24.197" v="2166" actId="700"/>
          <ac:spMkLst>
            <pc:docMk/>
            <pc:sldMk cId="127607942" sldId="379"/>
            <ac:spMk id="3" creationId="{870B9030-8E7D-147B-365A-C3BACAE941AB}"/>
          </ac:spMkLst>
        </pc:spChg>
        <pc:spChg chg="del">
          <ac:chgData name="Ross Phillips" userId="c604230b-847d-4cb1-9e23-f810d4c0fde1" providerId="ADAL" clId="{C04EFADF-09C9-4F7A-807D-8B30B48C2646}" dt="2024-07-25T07:38:24.197" v="2166" actId="700"/>
          <ac:spMkLst>
            <pc:docMk/>
            <pc:sldMk cId="127607942" sldId="379"/>
            <ac:spMk id="4" creationId="{EBBD7AA7-E455-5FD6-8C6C-1C87C31632D8}"/>
          </ac:spMkLst>
        </pc:spChg>
        <pc:spChg chg="add mod ord">
          <ac:chgData name="Ross Phillips" userId="c604230b-847d-4cb1-9e23-f810d4c0fde1" providerId="ADAL" clId="{C04EFADF-09C9-4F7A-807D-8B30B48C2646}" dt="2024-07-25T08:29:20.434" v="2845" actId="26606"/>
          <ac:spMkLst>
            <pc:docMk/>
            <pc:sldMk cId="127607942" sldId="379"/>
            <ac:spMk id="5" creationId="{9DEBE743-E1CB-FD4B-5781-1CEE6545A81A}"/>
          </ac:spMkLst>
        </pc:spChg>
        <pc:spChg chg="add del">
          <ac:chgData name="Ross Phillips" userId="c604230b-847d-4cb1-9e23-f810d4c0fde1" providerId="ADAL" clId="{C04EFADF-09C9-4F7A-807D-8B30B48C2646}" dt="2024-07-25T09:17:00.396" v="3221"/>
          <ac:spMkLst>
            <pc:docMk/>
            <pc:sldMk cId="127607942" sldId="379"/>
            <ac:spMk id="11" creationId="{7BEFDA1A-2A01-4C29-A5D0-AE6F050D07DF}"/>
          </ac:spMkLst>
        </pc:spChg>
        <pc:spChg chg="add del">
          <ac:chgData name="Ross Phillips" userId="c604230b-847d-4cb1-9e23-f810d4c0fde1" providerId="ADAL" clId="{C04EFADF-09C9-4F7A-807D-8B30B48C2646}" dt="2024-07-25T09:17:00.396" v="3221"/>
          <ac:spMkLst>
            <pc:docMk/>
            <pc:sldMk cId="127607942" sldId="379"/>
            <ac:spMk id="15" creationId="{279D3810-B86F-4009-84EC-DE0FEABD6FCE}"/>
          </ac:spMkLst>
        </pc:spChg>
        <pc:picChg chg="add">
          <ac:chgData name="Ross Phillips" userId="c604230b-847d-4cb1-9e23-f810d4c0fde1" providerId="ADAL" clId="{C04EFADF-09C9-4F7A-807D-8B30B48C2646}" dt="2024-07-25T08:29:20.434" v="2845" actId="26606"/>
          <ac:picMkLst>
            <pc:docMk/>
            <pc:sldMk cId="127607942" sldId="379"/>
            <ac:picMk id="7" creationId="{35996586-DC7C-F78C-CE2B-9304C1AD2E52}"/>
          </ac:picMkLst>
        </pc:picChg>
        <pc:picChg chg="add del">
          <ac:chgData name="Ross Phillips" userId="c604230b-847d-4cb1-9e23-f810d4c0fde1" providerId="ADAL" clId="{C04EFADF-09C9-4F7A-807D-8B30B48C2646}" dt="2024-07-25T09:17:00.396" v="3221"/>
          <ac:picMkLst>
            <pc:docMk/>
            <pc:sldMk cId="127607942" sldId="379"/>
            <ac:picMk id="17" creationId="{C33612A4-0B77-4479-B2AA-F178599550AA}"/>
          </ac:picMkLst>
        </pc:picChg>
        <pc:cxnChg chg="add del">
          <ac:chgData name="Ross Phillips" userId="c604230b-847d-4cb1-9e23-f810d4c0fde1" providerId="ADAL" clId="{C04EFADF-09C9-4F7A-807D-8B30B48C2646}" dt="2024-07-25T09:17:00.396" v="3221"/>
          <ac:cxnSpMkLst>
            <pc:docMk/>
            <pc:sldMk cId="127607942" sldId="379"/>
            <ac:cxnSpMk id="13" creationId="{17FD20E5-30AF-47B9-9256-2E8E904CBBC1}"/>
          </ac:cxnSpMkLst>
        </pc:cxnChg>
        <pc:cxnChg chg="add del">
          <ac:chgData name="Ross Phillips" userId="c604230b-847d-4cb1-9e23-f810d4c0fde1" providerId="ADAL" clId="{C04EFADF-09C9-4F7A-807D-8B30B48C2646}" dt="2024-07-25T09:17:00.396" v="3221"/>
          <ac:cxnSpMkLst>
            <pc:docMk/>
            <pc:sldMk cId="127607942" sldId="379"/>
            <ac:cxnSpMk id="19" creationId="{078A367A-3E83-4B48-A0F7-43FBE33328F5}"/>
          </ac:cxnSpMkLst>
        </pc:cxnChg>
      </pc:sldChg>
      <pc:sldChg chg="addSp delSp modSp new mod setBg modClrScheme modAnim delDesignElem chgLayout">
        <pc:chgData name="Ross Phillips" userId="c604230b-847d-4cb1-9e23-f810d4c0fde1" providerId="ADAL" clId="{C04EFADF-09C9-4F7A-807D-8B30B48C2646}" dt="2024-07-25T09:17:00.396" v="3221"/>
        <pc:sldMkLst>
          <pc:docMk/>
          <pc:sldMk cId="2543537975" sldId="380"/>
        </pc:sldMkLst>
        <pc:spChg chg="mod ord">
          <ac:chgData name="Ross Phillips" userId="c604230b-847d-4cb1-9e23-f810d4c0fde1" providerId="ADAL" clId="{C04EFADF-09C9-4F7A-807D-8B30B48C2646}" dt="2024-07-25T07:50:56.303" v="2209" actId="26606"/>
          <ac:spMkLst>
            <pc:docMk/>
            <pc:sldMk cId="2543537975" sldId="380"/>
            <ac:spMk id="2" creationId="{546A8DD8-C2F9-BD26-E2D5-4EF6D7A9C458}"/>
          </ac:spMkLst>
        </pc:spChg>
        <pc:spChg chg="del">
          <ac:chgData name="Ross Phillips" userId="c604230b-847d-4cb1-9e23-f810d4c0fde1" providerId="ADAL" clId="{C04EFADF-09C9-4F7A-807D-8B30B48C2646}" dt="2024-07-25T07:50:13.732" v="2207" actId="700"/>
          <ac:spMkLst>
            <pc:docMk/>
            <pc:sldMk cId="2543537975" sldId="380"/>
            <ac:spMk id="3" creationId="{2C827D89-DD08-5FD5-13D5-98894440E355}"/>
          </ac:spMkLst>
        </pc:spChg>
        <pc:spChg chg="del">
          <ac:chgData name="Ross Phillips" userId="c604230b-847d-4cb1-9e23-f810d4c0fde1" providerId="ADAL" clId="{C04EFADF-09C9-4F7A-807D-8B30B48C2646}" dt="2024-07-25T07:50:13.732" v="2207" actId="700"/>
          <ac:spMkLst>
            <pc:docMk/>
            <pc:sldMk cId="2543537975" sldId="380"/>
            <ac:spMk id="4" creationId="{3BAE99AE-3E59-B45F-A7F5-C922433887D4}"/>
          </ac:spMkLst>
        </pc:spChg>
        <pc:spChg chg="add del">
          <ac:chgData name="Ross Phillips" userId="c604230b-847d-4cb1-9e23-f810d4c0fde1" providerId="ADAL" clId="{C04EFADF-09C9-4F7A-807D-8B30B48C2646}" dt="2024-07-25T09:17:00.396" v="3221"/>
          <ac:spMkLst>
            <pc:docMk/>
            <pc:sldMk cId="2543537975" sldId="380"/>
            <ac:spMk id="10" creationId="{0CABCAE3-64FC-4149-819F-2C1812824154}"/>
          </ac:spMkLst>
        </pc:spChg>
        <pc:spChg chg="add del">
          <ac:chgData name="Ross Phillips" userId="c604230b-847d-4cb1-9e23-f810d4c0fde1" providerId="ADAL" clId="{C04EFADF-09C9-4F7A-807D-8B30B48C2646}" dt="2024-07-25T09:17:00.396" v="3221"/>
          <ac:spMkLst>
            <pc:docMk/>
            <pc:sldMk cId="2543537975" sldId="380"/>
            <ac:spMk id="18" creationId="{11587617-1CD9-4BB4-8FDB-02547523FBEA}"/>
          </ac:spMkLst>
        </pc:spChg>
        <pc:spChg chg="add del">
          <ac:chgData name="Ross Phillips" userId="c604230b-847d-4cb1-9e23-f810d4c0fde1" providerId="ADAL" clId="{C04EFADF-09C9-4F7A-807D-8B30B48C2646}" dt="2024-07-25T09:17:00.396" v="3221"/>
          <ac:spMkLst>
            <pc:docMk/>
            <pc:sldMk cId="2543537975" sldId="380"/>
            <ac:spMk id="20" creationId="{B2359BEA-F467-446B-9ED2-7DE4AE3940C4}"/>
          </ac:spMkLst>
        </pc:spChg>
        <pc:picChg chg="add mod">
          <ac:chgData name="Ross Phillips" userId="c604230b-847d-4cb1-9e23-f810d4c0fde1" providerId="ADAL" clId="{C04EFADF-09C9-4F7A-807D-8B30B48C2646}" dt="2024-07-25T07:50:56.303" v="2209" actId="26606"/>
          <ac:picMkLst>
            <pc:docMk/>
            <pc:sldMk cId="2543537975" sldId="380"/>
            <ac:picMk id="5" creationId="{9C0DD9E8-F025-4FD7-8804-AB767042DC00}"/>
          </ac:picMkLst>
        </pc:picChg>
        <pc:picChg chg="add del">
          <ac:chgData name="Ross Phillips" userId="c604230b-847d-4cb1-9e23-f810d4c0fde1" providerId="ADAL" clId="{C04EFADF-09C9-4F7A-807D-8B30B48C2646}" dt="2024-07-25T09:17:00.396" v="3221"/>
          <ac:picMkLst>
            <pc:docMk/>
            <pc:sldMk cId="2543537975" sldId="380"/>
            <ac:picMk id="12" creationId="{012FDCFE-9AD2-4D8A-8CBF-B3AA37EBF6DD}"/>
          </ac:picMkLst>
        </pc:picChg>
        <pc:picChg chg="add del">
          <ac:chgData name="Ross Phillips" userId="c604230b-847d-4cb1-9e23-f810d4c0fde1" providerId="ADAL" clId="{C04EFADF-09C9-4F7A-807D-8B30B48C2646}" dt="2024-07-25T09:17:00.396" v="3221"/>
          <ac:picMkLst>
            <pc:docMk/>
            <pc:sldMk cId="2543537975" sldId="380"/>
            <ac:picMk id="24" creationId="{CEF18BD6-B169-4CEE-BB3D-71DFD6A8334C}"/>
          </ac:picMkLst>
        </pc:picChg>
        <pc:cxnChg chg="add del">
          <ac:chgData name="Ross Phillips" userId="c604230b-847d-4cb1-9e23-f810d4c0fde1" providerId="ADAL" clId="{C04EFADF-09C9-4F7A-807D-8B30B48C2646}" dt="2024-07-25T09:17:00.396" v="3221"/>
          <ac:cxnSpMkLst>
            <pc:docMk/>
            <pc:sldMk cId="2543537975" sldId="380"/>
            <ac:cxnSpMk id="14" creationId="{FBD463FC-4CA8-4FF4-85A3-AF9F4B98D210}"/>
          </ac:cxnSpMkLst>
        </pc:cxnChg>
        <pc:cxnChg chg="add del">
          <ac:chgData name="Ross Phillips" userId="c604230b-847d-4cb1-9e23-f810d4c0fde1" providerId="ADAL" clId="{C04EFADF-09C9-4F7A-807D-8B30B48C2646}" dt="2024-07-25T09:17:00.396" v="3221"/>
          <ac:cxnSpMkLst>
            <pc:docMk/>
            <pc:sldMk cId="2543537975" sldId="380"/>
            <ac:cxnSpMk id="16" creationId="{BECF35C3-8B44-4F4B-BD25-4C01823DB22A}"/>
          </ac:cxnSpMkLst>
        </pc:cxnChg>
        <pc:cxnChg chg="add del">
          <ac:chgData name="Ross Phillips" userId="c604230b-847d-4cb1-9e23-f810d4c0fde1" providerId="ADAL" clId="{C04EFADF-09C9-4F7A-807D-8B30B48C2646}" dt="2024-07-25T09:17:00.396" v="3221"/>
          <ac:cxnSpMkLst>
            <pc:docMk/>
            <pc:sldMk cId="2543537975" sldId="380"/>
            <ac:cxnSpMk id="22" creationId="{07C4A58F-EDCB-42E6-BB21-2D410EF078C9}"/>
          </ac:cxnSpMkLst>
        </pc:cxnChg>
        <pc:cxnChg chg="add del">
          <ac:chgData name="Ross Phillips" userId="c604230b-847d-4cb1-9e23-f810d4c0fde1" providerId="ADAL" clId="{C04EFADF-09C9-4F7A-807D-8B30B48C2646}" dt="2024-07-25T09:17:00.396" v="3221"/>
          <ac:cxnSpMkLst>
            <pc:docMk/>
            <pc:sldMk cId="2543537975" sldId="380"/>
            <ac:cxnSpMk id="26" creationId="{0C253CD2-F713-407C-B979-22CDBA5319BC}"/>
          </ac:cxnSpMkLst>
        </pc:cxnChg>
      </pc:sldChg>
      <pc:sldChg chg="addSp delSp modSp new mod modClrScheme chgLayout modNotesTx">
        <pc:chgData name="Ross Phillips" userId="c604230b-847d-4cb1-9e23-f810d4c0fde1" providerId="ADAL" clId="{C04EFADF-09C9-4F7A-807D-8B30B48C2646}" dt="2024-07-25T09:17:05.736" v="3223"/>
        <pc:sldMkLst>
          <pc:docMk/>
          <pc:sldMk cId="3449638958" sldId="381"/>
        </pc:sldMkLst>
        <pc:spChg chg="mod ord">
          <ac:chgData name="Ross Phillips" userId="c604230b-847d-4cb1-9e23-f810d4c0fde1" providerId="ADAL" clId="{C04EFADF-09C9-4F7A-807D-8B30B48C2646}" dt="2024-07-25T09:17:05.736" v="3223"/>
          <ac:spMkLst>
            <pc:docMk/>
            <pc:sldMk cId="3449638958" sldId="381"/>
            <ac:spMk id="2" creationId="{142BEA25-1F95-5B30-E99F-D728FBF75C93}"/>
          </ac:spMkLst>
        </pc:spChg>
        <pc:spChg chg="del mod ord">
          <ac:chgData name="Ross Phillips" userId="c604230b-847d-4cb1-9e23-f810d4c0fde1" providerId="ADAL" clId="{C04EFADF-09C9-4F7A-807D-8B30B48C2646}" dt="2024-07-25T07:52:45.315" v="2244" actId="700"/>
          <ac:spMkLst>
            <pc:docMk/>
            <pc:sldMk cId="3449638958" sldId="381"/>
            <ac:spMk id="3" creationId="{7F7D43E8-F7F3-61F9-0A0A-D8BF9D3C9721}"/>
          </ac:spMkLst>
        </pc:spChg>
        <pc:spChg chg="del">
          <ac:chgData name="Ross Phillips" userId="c604230b-847d-4cb1-9e23-f810d4c0fde1" providerId="ADAL" clId="{C04EFADF-09C9-4F7A-807D-8B30B48C2646}" dt="2024-07-25T07:52:45.315" v="2244" actId="700"/>
          <ac:spMkLst>
            <pc:docMk/>
            <pc:sldMk cId="3449638958" sldId="381"/>
            <ac:spMk id="4" creationId="{3D89C687-BA67-C74E-034E-48FD78E01CD4}"/>
          </ac:spMkLst>
        </pc:spChg>
        <pc:spChg chg="add mod ord">
          <ac:chgData name="Ross Phillips" userId="c604230b-847d-4cb1-9e23-f810d4c0fde1" providerId="ADAL" clId="{C04EFADF-09C9-4F7A-807D-8B30B48C2646}" dt="2024-07-25T09:17:05.736" v="3223"/>
          <ac:spMkLst>
            <pc:docMk/>
            <pc:sldMk cId="3449638958" sldId="381"/>
            <ac:spMk id="5" creationId="{E80C4250-948D-7AB2-8709-E55FD1FF9AC3}"/>
          </ac:spMkLst>
        </pc:spChg>
        <pc:picChg chg="add mod">
          <ac:chgData name="Ross Phillips" userId="c604230b-847d-4cb1-9e23-f810d4c0fde1" providerId="ADAL" clId="{C04EFADF-09C9-4F7A-807D-8B30B48C2646}" dt="2024-07-25T07:55:55.664" v="2268" actId="1076"/>
          <ac:picMkLst>
            <pc:docMk/>
            <pc:sldMk cId="3449638958" sldId="381"/>
            <ac:picMk id="7" creationId="{A437F492-DC3C-B956-F850-4D2E0FCE1DFB}"/>
          </ac:picMkLst>
        </pc:picChg>
        <pc:picChg chg="add mod">
          <ac:chgData name="Ross Phillips" userId="c604230b-847d-4cb1-9e23-f810d4c0fde1" providerId="ADAL" clId="{C04EFADF-09C9-4F7A-807D-8B30B48C2646}" dt="2024-07-25T07:57:24.146" v="2273" actId="1076"/>
          <ac:picMkLst>
            <pc:docMk/>
            <pc:sldMk cId="3449638958" sldId="381"/>
            <ac:picMk id="9" creationId="{A20EE584-4077-A5A9-4E23-B43C03356D07}"/>
          </ac:picMkLst>
        </pc:picChg>
      </pc:sldChg>
      <pc:sldChg chg="addSp delSp modSp new mod modClrScheme modAnim chgLayout">
        <pc:chgData name="Ross Phillips" userId="c604230b-847d-4cb1-9e23-f810d4c0fde1" providerId="ADAL" clId="{C04EFADF-09C9-4F7A-807D-8B30B48C2646}" dt="2024-07-25T09:17:05.736" v="3223"/>
        <pc:sldMkLst>
          <pc:docMk/>
          <pc:sldMk cId="3104644793" sldId="382"/>
        </pc:sldMkLst>
        <pc:spChg chg="mod ord">
          <ac:chgData name="Ross Phillips" userId="c604230b-847d-4cb1-9e23-f810d4c0fde1" providerId="ADAL" clId="{C04EFADF-09C9-4F7A-807D-8B30B48C2646}" dt="2024-07-25T09:17:05.736" v="3223"/>
          <ac:spMkLst>
            <pc:docMk/>
            <pc:sldMk cId="3104644793" sldId="382"/>
            <ac:spMk id="2" creationId="{F11BB6F9-0236-E6D2-DE6D-7DB351F5B5AE}"/>
          </ac:spMkLst>
        </pc:spChg>
        <pc:spChg chg="del">
          <ac:chgData name="Ross Phillips" userId="c604230b-847d-4cb1-9e23-f810d4c0fde1" providerId="ADAL" clId="{C04EFADF-09C9-4F7A-807D-8B30B48C2646}" dt="2024-07-25T08:07:12.721" v="2596"/>
          <ac:spMkLst>
            <pc:docMk/>
            <pc:sldMk cId="3104644793" sldId="382"/>
            <ac:spMk id="3" creationId="{8C79D566-72C6-DB8E-2E7C-701CFE43D412}"/>
          </ac:spMkLst>
        </pc:spChg>
        <pc:spChg chg="del">
          <ac:chgData name="Ross Phillips" userId="c604230b-847d-4cb1-9e23-f810d4c0fde1" providerId="ADAL" clId="{C04EFADF-09C9-4F7A-807D-8B30B48C2646}" dt="2024-07-25T08:08:19.728" v="2598" actId="6264"/>
          <ac:spMkLst>
            <pc:docMk/>
            <pc:sldMk cId="3104644793" sldId="382"/>
            <ac:spMk id="4" creationId="{65810B9E-3256-D707-44E3-1534C47634D7}"/>
          </ac:spMkLst>
        </pc:spChg>
        <pc:spChg chg="add del mod">
          <ac:chgData name="Ross Phillips" userId="c604230b-847d-4cb1-9e23-f810d4c0fde1" providerId="ADAL" clId="{C04EFADF-09C9-4F7A-807D-8B30B48C2646}" dt="2024-07-25T08:08:16.336" v="2597" actId="478"/>
          <ac:spMkLst>
            <pc:docMk/>
            <pc:sldMk cId="3104644793" sldId="382"/>
            <ac:spMk id="5" creationId="{00000000-0000-0000-0000-000000000000}"/>
          </ac:spMkLst>
        </pc:spChg>
        <pc:spChg chg="add del mod">
          <ac:chgData name="Ross Phillips" userId="c604230b-847d-4cb1-9e23-f810d4c0fde1" providerId="ADAL" clId="{C04EFADF-09C9-4F7A-807D-8B30B48C2646}" dt="2024-07-25T08:08:19.728" v="2598" actId="6264"/>
          <ac:spMkLst>
            <pc:docMk/>
            <pc:sldMk cId="3104644793" sldId="382"/>
            <ac:spMk id="7" creationId="{3152B6EE-B795-7796-CC40-A42744DA62D5}"/>
          </ac:spMkLst>
        </pc:spChg>
        <pc:spChg chg="add del mod">
          <ac:chgData name="Ross Phillips" userId="c604230b-847d-4cb1-9e23-f810d4c0fde1" providerId="ADAL" clId="{C04EFADF-09C9-4F7A-807D-8B30B48C2646}" dt="2024-07-25T08:08:19.728" v="2598" actId="6264"/>
          <ac:spMkLst>
            <pc:docMk/>
            <pc:sldMk cId="3104644793" sldId="382"/>
            <ac:spMk id="8" creationId="{E3511E93-CBD3-31E7-D465-4A3CBB824047}"/>
          </ac:spMkLst>
        </pc:spChg>
        <pc:spChg chg="add del mod ord">
          <ac:chgData name="Ross Phillips" userId="c604230b-847d-4cb1-9e23-f810d4c0fde1" providerId="ADAL" clId="{C04EFADF-09C9-4F7A-807D-8B30B48C2646}" dt="2024-07-25T08:08:25.626" v="2599" actId="700"/>
          <ac:spMkLst>
            <pc:docMk/>
            <pc:sldMk cId="3104644793" sldId="382"/>
            <ac:spMk id="9" creationId="{04DDD207-EF04-A8AD-4133-E9AC1CBCD71B}"/>
          </ac:spMkLst>
        </pc:spChg>
        <pc:picChg chg="add mod ord">
          <ac:chgData name="Ross Phillips" userId="c604230b-847d-4cb1-9e23-f810d4c0fde1" providerId="ADAL" clId="{C04EFADF-09C9-4F7A-807D-8B30B48C2646}" dt="2024-07-25T09:17:00.396" v="3221"/>
          <ac:picMkLst>
            <pc:docMk/>
            <pc:sldMk cId="3104644793" sldId="382"/>
            <ac:picMk id="6" creationId="{B024FFF3-CF3F-714A-C9D6-B8C7D600EA46}"/>
          </ac:picMkLst>
        </pc:picChg>
      </pc:sldChg>
      <pc:sldChg chg="modSp new del mod ord">
        <pc:chgData name="Ross Phillips" userId="c604230b-847d-4cb1-9e23-f810d4c0fde1" providerId="ADAL" clId="{C04EFADF-09C9-4F7A-807D-8B30B48C2646}" dt="2024-07-25T08:01:35.435" v="2595" actId="47"/>
        <pc:sldMkLst>
          <pc:docMk/>
          <pc:sldMk cId="2710935073" sldId="383"/>
        </pc:sldMkLst>
        <pc:spChg chg="mod">
          <ac:chgData name="Ross Phillips" userId="c604230b-847d-4cb1-9e23-f810d4c0fde1" providerId="ADAL" clId="{C04EFADF-09C9-4F7A-807D-8B30B48C2646}" dt="2024-07-24T09:17:00.221" v="803" actId="20577"/>
          <ac:spMkLst>
            <pc:docMk/>
            <pc:sldMk cId="2710935073" sldId="383"/>
            <ac:spMk id="2" creationId="{AA0275AE-15AF-E8A2-710D-D0A978E58F59}"/>
          </ac:spMkLst>
        </pc:spChg>
      </pc:sldChg>
      <pc:sldChg chg="addSp delSp modSp add del mod setBg chgLayout">
        <pc:chgData name="Ross Phillips" userId="c604230b-847d-4cb1-9e23-f810d4c0fde1" providerId="ADAL" clId="{C04EFADF-09C9-4F7A-807D-8B30B48C2646}" dt="2024-07-25T08:47:04.763" v="2907" actId="47"/>
        <pc:sldMkLst>
          <pc:docMk/>
          <pc:sldMk cId="280834138" sldId="384"/>
        </pc:sldMkLst>
        <pc:spChg chg="mod ord">
          <ac:chgData name="Ross Phillips" userId="c604230b-847d-4cb1-9e23-f810d4c0fde1" providerId="ADAL" clId="{C04EFADF-09C9-4F7A-807D-8B30B48C2646}" dt="2024-07-25T06:51:02.725" v="1174" actId="6264"/>
          <ac:spMkLst>
            <pc:docMk/>
            <pc:sldMk cId="280834138" sldId="384"/>
            <ac:spMk id="2" creationId="{00000000-0000-0000-0000-000000000000}"/>
          </ac:spMkLst>
        </pc:spChg>
        <pc:spChg chg="mod ord">
          <ac:chgData name="Ross Phillips" userId="c604230b-847d-4cb1-9e23-f810d4c0fde1" providerId="ADAL" clId="{C04EFADF-09C9-4F7A-807D-8B30B48C2646}" dt="2024-07-25T06:51:02.926" v="1179" actId="27636"/>
          <ac:spMkLst>
            <pc:docMk/>
            <pc:sldMk cId="280834138" sldId="384"/>
            <ac:spMk id="3" creationId="{00000000-0000-0000-0000-000000000000}"/>
          </ac:spMkLst>
        </pc:spChg>
        <pc:spChg chg="mod ord">
          <ac:chgData name="Ross Phillips" userId="c604230b-847d-4cb1-9e23-f810d4c0fde1" providerId="ADAL" clId="{C04EFADF-09C9-4F7A-807D-8B30B48C2646}" dt="2024-07-25T06:51:02.725" v="1174" actId="6264"/>
          <ac:spMkLst>
            <pc:docMk/>
            <pc:sldMk cId="280834138" sldId="384"/>
            <ac:spMk id="4" creationId="{00000000-0000-0000-0000-000000000000}"/>
          </ac:spMkLst>
        </pc:spChg>
        <pc:spChg chg="add del mod">
          <ac:chgData name="Ross Phillips" userId="c604230b-847d-4cb1-9e23-f810d4c0fde1" providerId="ADAL" clId="{C04EFADF-09C9-4F7A-807D-8B30B48C2646}" dt="2024-07-25T06:51:02.725" v="1174" actId="6264"/>
          <ac:spMkLst>
            <pc:docMk/>
            <pc:sldMk cId="280834138" sldId="384"/>
            <ac:spMk id="6" creationId="{DAFBD630-E6B2-0EAA-01C9-03C46455275C}"/>
          </ac:spMkLst>
        </pc:spChg>
        <pc:spChg chg="add del mod">
          <ac:chgData name="Ross Phillips" userId="c604230b-847d-4cb1-9e23-f810d4c0fde1" providerId="ADAL" clId="{C04EFADF-09C9-4F7A-807D-8B30B48C2646}" dt="2024-07-25T06:51:02.725" v="1174" actId="6264"/>
          <ac:spMkLst>
            <pc:docMk/>
            <pc:sldMk cId="280834138" sldId="384"/>
            <ac:spMk id="7" creationId="{DB2137CF-5AD3-7F60-BC76-96676A26382C}"/>
          </ac:spMkLst>
        </pc:spChg>
        <pc:spChg chg="add del mod">
          <ac:chgData name="Ross Phillips" userId="c604230b-847d-4cb1-9e23-f810d4c0fde1" providerId="ADAL" clId="{C04EFADF-09C9-4F7A-807D-8B30B48C2646}" dt="2024-07-25T06:51:02.725" v="1174" actId="6264"/>
          <ac:spMkLst>
            <pc:docMk/>
            <pc:sldMk cId="280834138" sldId="384"/>
            <ac:spMk id="8" creationId="{8575B116-6B64-DC01-F6C1-EE6E73BF7C87}"/>
          </ac:spMkLst>
        </pc:spChg>
      </pc:sldChg>
      <pc:sldChg chg="delSp modSp add del mod ord setBg delDesignElem">
        <pc:chgData name="Ross Phillips" userId="c604230b-847d-4cb1-9e23-f810d4c0fde1" providerId="ADAL" clId="{C04EFADF-09C9-4F7A-807D-8B30B48C2646}" dt="2024-07-24T09:51:35.989" v="897" actId="47"/>
        <pc:sldMkLst>
          <pc:docMk/>
          <pc:sldMk cId="2669367442" sldId="385"/>
        </pc:sldMkLst>
        <pc:spChg chg="mod">
          <ac:chgData name="Ross Phillips" userId="c604230b-847d-4cb1-9e23-f810d4c0fde1" providerId="ADAL" clId="{C04EFADF-09C9-4F7A-807D-8B30B48C2646}" dt="2024-07-24T09:46:44.447" v="849" actId="27636"/>
          <ac:spMkLst>
            <pc:docMk/>
            <pc:sldMk cId="2669367442" sldId="385"/>
            <ac:spMk id="3" creationId="{00000000-0000-0000-0000-000000000000}"/>
          </ac:spMkLst>
        </pc:spChg>
        <pc:spChg chg="del">
          <ac:chgData name="Ross Phillips" userId="c604230b-847d-4cb1-9e23-f810d4c0fde1" providerId="ADAL" clId="{C04EFADF-09C9-4F7A-807D-8B30B48C2646}" dt="2024-07-24T09:46:44.359" v="848"/>
          <ac:spMkLst>
            <pc:docMk/>
            <pc:sldMk cId="2669367442" sldId="385"/>
            <ac:spMk id="10" creationId="{A6073935-E043-4801-AF06-06093A9145F7}"/>
          </ac:spMkLst>
        </pc:spChg>
        <pc:spChg chg="del">
          <ac:chgData name="Ross Phillips" userId="c604230b-847d-4cb1-9e23-f810d4c0fde1" providerId="ADAL" clId="{C04EFADF-09C9-4F7A-807D-8B30B48C2646}" dt="2024-07-24T09:46:44.359" v="848"/>
          <ac:spMkLst>
            <pc:docMk/>
            <pc:sldMk cId="2669367442" sldId="385"/>
            <ac:spMk id="20" creationId="{8D6B9972-4A81-4223-9901-0E559A1D5E59}"/>
          </ac:spMkLst>
        </pc:spChg>
        <pc:grpChg chg="del">
          <ac:chgData name="Ross Phillips" userId="c604230b-847d-4cb1-9e23-f810d4c0fde1" providerId="ADAL" clId="{C04EFADF-09C9-4F7A-807D-8B30B48C2646}" dt="2024-07-24T09:46:44.359" v="848"/>
          <ac:grpSpMkLst>
            <pc:docMk/>
            <pc:sldMk cId="2669367442" sldId="385"/>
            <ac:grpSpMk id="12" creationId="{8AC26FF4-D6F9-4A94-A837-D051A101EDD3}"/>
          </ac:grpSpMkLst>
        </pc:grpChg>
      </pc:sldChg>
      <pc:sldChg chg="addSp delSp modSp add mod ord modClrScheme chgLayout">
        <pc:chgData name="Ross Phillips" userId="c604230b-847d-4cb1-9e23-f810d4c0fde1" providerId="ADAL" clId="{C04EFADF-09C9-4F7A-807D-8B30B48C2646}" dt="2024-07-25T09:17:05.736" v="3223"/>
        <pc:sldMkLst>
          <pc:docMk/>
          <pc:sldMk cId="3017006898" sldId="386"/>
        </pc:sldMkLst>
        <pc:spChg chg="mod ord">
          <ac:chgData name="Ross Phillips" userId="c604230b-847d-4cb1-9e23-f810d4c0fde1" providerId="ADAL" clId="{C04EFADF-09C9-4F7A-807D-8B30B48C2646}" dt="2024-07-25T09:17:05.736" v="3223"/>
          <ac:spMkLst>
            <pc:docMk/>
            <pc:sldMk cId="3017006898" sldId="386"/>
            <ac:spMk id="2" creationId="{00000000-0000-0000-0000-000000000000}"/>
          </ac:spMkLst>
        </pc:spChg>
        <pc:spChg chg="del mod ord">
          <ac:chgData name="Ross Phillips" userId="c604230b-847d-4cb1-9e23-f810d4c0fde1" providerId="ADAL" clId="{C04EFADF-09C9-4F7A-807D-8B30B48C2646}" dt="2024-07-25T08:44:26.540" v="2875" actId="700"/>
          <ac:spMkLst>
            <pc:docMk/>
            <pc:sldMk cId="3017006898" sldId="386"/>
            <ac:spMk id="3" creationId="{00000000-0000-0000-0000-000000000000}"/>
          </ac:spMkLst>
        </pc:spChg>
        <pc:spChg chg="mod ord">
          <ac:chgData name="Ross Phillips" userId="c604230b-847d-4cb1-9e23-f810d4c0fde1" providerId="ADAL" clId="{C04EFADF-09C9-4F7A-807D-8B30B48C2646}" dt="2024-07-25T09:17:05.736" v="3223"/>
          <ac:spMkLst>
            <pc:docMk/>
            <pc:sldMk cId="3017006898" sldId="386"/>
            <ac:spMk id="4" creationId="{00000000-0000-0000-0000-000000000000}"/>
          </ac:spMkLst>
        </pc:spChg>
        <pc:spChg chg="add del mod">
          <ac:chgData name="Ross Phillips" userId="c604230b-847d-4cb1-9e23-f810d4c0fde1" providerId="ADAL" clId="{C04EFADF-09C9-4F7A-807D-8B30B48C2646}" dt="2024-07-25T06:50:40.225" v="1156" actId="6264"/>
          <ac:spMkLst>
            <pc:docMk/>
            <pc:sldMk cId="3017006898" sldId="386"/>
            <ac:spMk id="5" creationId="{0D4BC8F6-9B59-5B96-530C-7D4F6167D726}"/>
          </ac:spMkLst>
        </pc:spChg>
        <pc:spChg chg="add del mod">
          <ac:chgData name="Ross Phillips" userId="c604230b-847d-4cb1-9e23-f810d4c0fde1" providerId="ADAL" clId="{C04EFADF-09C9-4F7A-807D-8B30B48C2646}" dt="2024-07-25T06:50:40.225" v="1156" actId="6264"/>
          <ac:spMkLst>
            <pc:docMk/>
            <pc:sldMk cId="3017006898" sldId="386"/>
            <ac:spMk id="6" creationId="{97AB2488-FD5E-13EC-2429-F3ED71CB2B48}"/>
          </ac:spMkLst>
        </pc:spChg>
        <pc:spChg chg="add del mod">
          <ac:chgData name="Ross Phillips" userId="c604230b-847d-4cb1-9e23-f810d4c0fde1" providerId="ADAL" clId="{C04EFADF-09C9-4F7A-807D-8B30B48C2646}" dt="2024-07-25T06:50:40.225" v="1156" actId="6264"/>
          <ac:spMkLst>
            <pc:docMk/>
            <pc:sldMk cId="3017006898" sldId="386"/>
            <ac:spMk id="7" creationId="{28182407-7275-6992-9767-0014CEF4F400}"/>
          </ac:spMkLst>
        </pc:spChg>
      </pc:sldChg>
      <pc:sldChg chg="addSp delSp modSp add mod ord modClrScheme chgLayout">
        <pc:chgData name="Ross Phillips" userId="c604230b-847d-4cb1-9e23-f810d4c0fde1" providerId="ADAL" clId="{C04EFADF-09C9-4F7A-807D-8B30B48C2646}" dt="2024-07-25T09:17:05.736" v="3223"/>
        <pc:sldMkLst>
          <pc:docMk/>
          <pc:sldMk cId="3378552818" sldId="387"/>
        </pc:sldMkLst>
        <pc:spChg chg="mod ord">
          <ac:chgData name="Ross Phillips" userId="c604230b-847d-4cb1-9e23-f810d4c0fde1" providerId="ADAL" clId="{C04EFADF-09C9-4F7A-807D-8B30B48C2646}" dt="2024-07-25T09:17:05.736" v="3223"/>
          <ac:spMkLst>
            <pc:docMk/>
            <pc:sldMk cId="3378552818" sldId="387"/>
            <ac:spMk id="2" creationId="{00000000-0000-0000-0000-000000000000}"/>
          </ac:spMkLst>
        </pc:spChg>
        <pc:spChg chg="del mod ord">
          <ac:chgData name="Ross Phillips" userId="c604230b-847d-4cb1-9e23-f810d4c0fde1" providerId="ADAL" clId="{C04EFADF-09C9-4F7A-807D-8B30B48C2646}" dt="2024-07-25T08:26:02.632" v="2787" actId="700"/>
          <ac:spMkLst>
            <pc:docMk/>
            <pc:sldMk cId="3378552818" sldId="387"/>
            <ac:spMk id="3" creationId="{00000000-0000-0000-0000-000000000000}"/>
          </ac:spMkLst>
        </pc:spChg>
        <pc:spChg chg="mod ord">
          <ac:chgData name="Ross Phillips" userId="c604230b-847d-4cb1-9e23-f810d4c0fde1" providerId="ADAL" clId="{C04EFADF-09C9-4F7A-807D-8B30B48C2646}" dt="2024-07-25T09:17:05.736" v="3223"/>
          <ac:spMkLst>
            <pc:docMk/>
            <pc:sldMk cId="3378552818" sldId="387"/>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3378552818" sldId="387"/>
            <ac:spMk id="5" creationId="{D5ECE7F4-6C59-8856-1814-5A5BEB91698B}"/>
          </ac:spMkLst>
        </pc:spChg>
        <pc:spChg chg="add del mod">
          <ac:chgData name="Ross Phillips" userId="c604230b-847d-4cb1-9e23-f810d4c0fde1" providerId="ADAL" clId="{C04EFADF-09C9-4F7A-807D-8B30B48C2646}" dt="2024-07-25T06:49:58.307" v="1139" actId="6264"/>
          <ac:spMkLst>
            <pc:docMk/>
            <pc:sldMk cId="3378552818" sldId="387"/>
            <ac:spMk id="6" creationId="{6F99A100-749E-EF28-C44E-67CA699AC6B6}"/>
          </ac:spMkLst>
        </pc:spChg>
        <pc:spChg chg="add del mod">
          <ac:chgData name="Ross Phillips" userId="c604230b-847d-4cb1-9e23-f810d4c0fde1" providerId="ADAL" clId="{C04EFADF-09C9-4F7A-807D-8B30B48C2646}" dt="2024-07-25T06:49:58.307" v="1139" actId="6264"/>
          <ac:spMkLst>
            <pc:docMk/>
            <pc:sldMk cId="3378552818" sldId="387"/>
            <ac:spMk id="7" creationId="{BB32612C-2E09-F824-B72A-4316D3B457DD}"/>
          </ac:spMkLst>
        </pc:spChg>
        <pc:spChg chg="add del mod ord">
          <ac:chgData name="Ross Phillips" userId="c604230b-847d-4cb1-9e23-f810d4c0fde1" providerId="ADAL" clId="{C04EFADF-09C9-4F7A-807D-8B30B48C2646}" dt="2024-07-25T08:26:06.054" v="2788" actId="700"/>
          <ac:spMkLst>
            <pc:docMk/>
            <pc:sldMk cId="3378552818" sldId="387"/>
            <ac:spMk id="8" creationId="{86366CF9-1C1E-3309-119E-BFDC4A336116}"/>
          </ac:spMkLst>
        </pc:spChg>
      </pc:sldChg>
      <pc:sldChg chg="addSp delSp modSp add mod ord modClrScheme chgLayout">
        <pc:chgData name="Ross Phillips" userId="c604230b-847d-4cb1-9e23-f810d4c0fde1" providerId="ADAL" clId="{C04EFADF-09C9-4F7A-807D-8B30B48C2646}" dt="2024-07-25T09:17:05.736" v="3223"/>
        <pc:sldMkLst>
          <pc:docMk/>
          <pc:sldMk cId="1048542900" sldId="388"/>
        </pc:sldMkLst>
        <pc:spChg chg="mod ord">
          <ac:chgData name="Ross Phillips" userId="c604230b-847d-4cb1-9e23-f810d4c0fde1" providerId="ADAL" clId="{C04EFADF-09C9-4F7A-807D-8B30B48C2646}" dt="2024-07-25T09:17:05.736" v="3223"/>
          <ac:spMkLst>
            <pc:docMk/>
            <pc:sldMk cId="1048542900" sldId="388"/>
            <ac:spMk id="2" creationId="{00000000-0000-0000-0000-000000000000}"/>
          </ac:spMkLst>
        </pc:spChg>
        <pc:spChg chg="del mod ord">
          <ac:chgData name="Ross Phillips" userId="c604230b-847d-4cb1-9e23-f810d4c0fde1" providerId="ADAL" clId="{C04EFADF-09C9-4F7A-807D-8B30B48C2646}" dt="2024-07-25T08:26:22.994" v="2794" actId="700"/>
          <ac:spMkLst>
            <pc:docMk/>
            <pc:sldMk cId="1048542900" sldId="388"/>
            <ac:spMk id="3" creationId="{00000000-0000-0000-0000-000000000000}"/>
          </ac:spMkLst>
        </pc:spChg>
        <pc:spChg chg="mod ord">
          <ac:chgData name="Ross Phillips" userId="c604230b-847d-4cb1-9e23-f810d4c0fde1" providerId="ADAL" clId="{C04EFADF-09C9-4F7A-807D-8B30B48C2646}" dt="2024-07-25T09:17:05.736" v="3223"/>
          <ac:spMkLst>
            <pc:docMk/>
            <pc:sldMk cId="1048542900" sldId="388"/>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1048542900" sldId="388"/>
            <ac:spMk id="5" creationId="{FCC6F2BB-5FBE-B3DE-482F-EA1725DAE9CF}"/>
          </ac:spMkLst>
        </pc:spChg>
        <pc:spChg chg="add del mod">
          <ac:chgData name="Ross Phillips" userId="c604230b-847d-4cb1-9e23-f810d4c0fde1" providerId="ADAL" clId="{C04EFADF-09C9-4F7A-807D-8B30B48C2646}" dt="2024-07-25T06:49:58.307" v="1139" actId="6264"/>
          <ac:spMkLst>
            <pc:docMk/>
            <pc:sldMk cId="1048542900" sldId="388"/>
            <ac:spMk id="6" creationId="{60A5072E-E493-B5BE-7383-B47CAF481384}"/>
          </ac:spMkLst>
        </pc:spChg>
        <pc:spChg chg="add del mod">
          <ac:chgData name="Ross Phillips" userId="c604230b-847d-4cb1-9e23-f810d4c0fde1" providerId="ADAL" clId="{C04EFADF-09C9-4F7A-807D-8B30B48C2646}" dt="2024-07-25T06:49:58.307" v="1139" actId="6264"/>
          <ac:spMkLst>
            <pc:docMk/>
            <pc:sldMk cId="1048542900" sldId="388"/>
            <ac:spMk id="7" creationId="{73E1941A-8017-C5F2-940A-DDD3472CAC29}"/>
          </ac:spMkLst>
        </pc:spChg>
      </pc:sldChg>
      <pc:sldChg chg="delSp modSp add mod ord modClrScheme chgLayout">
        <pc:chgData name="Ross Phillips" userId="c604230b-847d-4cb1-9e23-f810d4c0fde1" providerId="ADAL" clId="{C04EFADF-09C9-4F7A-807D-8B30B48C2646}" dt="2024-07-25T09:17:05.736" v="3223"/>
        <pc:sldMkLst>
          <pc:docMk/>
          <pc:sldMk cId="652607568" sldId="389"/>
        </pc:sldMkLst>
        <pc:spChg chg="mod ord">
          <ac:chgData name="Ross Phillips" userId="c604230b-847d-4cb1-9e23-f810d4c0fde1" providerId="ADAL" clId="{C04EFADF-09C9-4F7A-807D-8B30B48C2646}" dt="2024-07-25T09:17:05.736" v="3223"/>
          <ac:spMkLst>
            <pc:docMk/>
            <pc:sldMk cId="652607568" sldId="389"/>
            <ac:spMk id="2" creationId="{00000000-0000-0000-0000-000000000000}"/>
          </ac:spMkLst>
        </pc:spChg>
        <pc:spChg chg="del mod ord">
          <ac:chgData name="Ross Phillips" userId="c604230b-847d-4cb1-9e23-f810d4c0fde1" providerId="ADAL" clId="{C04EFADF-09C9-4F7A-807D-8B30B48C2646}" dt="2024-07-25T08:26:42.958" v="2799" actId="700"/>
          <ac:spMkLst>
            <pc:docMk/>
            <pc:sldMk cId="652607568" sldId="389"/>
            <ac:spMk id="3" creationId="{00000000-0000-0000-0000-000000000000}"/>
          </ac:spMkLst>
        </pc:spChg>
        <pc:spChg chg="mod ord">
          <ac:chgData name="Ross Phillips" userId="c604230b-847d-4cb1-9e23-f810d4c0fde1" providerId="ADAL" clId="{C04EFADF-09C9-4F7A-807D-8B30B48C2646}" dt="2024-07-25T09:17:05.736" v="3223"/>
          <ac:spMkLst>
            <pc:docMk/>
            <pc:sldMk cId="652607568" sldId="389"/>
            <ac:spMk id="4" creationId="{00000000-0000-0000-0000-000000000000}"/>
          </ac:spMkLst>
        </pc:spChg>
      </pc:sldChg>
      <pc:sldChg chg="add del ord">
        <pc:chgData name="Ross Phillips" userId="c604230b-847d-4cb1-9e23-f810d4c0fde1" providerId="ADAL" clId="{C04EFADF-09C9-4F7A-807D-8B30B48C2646}" dt="2024-07-25T07:29:14.615" v="2106" actId="47"/>
        <pc:sldMkLst>
          <pc:docMk/>
          <pc:sldMk cId="1747916078" sldId="390"/>
        </pc:sldMkLst>
      </pc:sldChg>
      <pc:sldChg chg="addSp delSp modSp add mod ord modClrScheme chgLayout">
        <pc:chgData name="Ross Phillips" userId="c604230b-847d-4cb1-9e23-f810d4c0fde1" providerId="ADAL" clId="{C04EFADF-09C9-4F7A-807D-8B30B48C2646}" dt="2024-07-25T09:17:05.736" v="3223"/>
        <pc:sldMkLst>
          <pc:docMk/>
          <pc:sldMk cId="4280488612" sldId="391"/>
        </pc:sldMkLst>
        <pc:spChg chg="mod ord">
          <ac:chgData name="Ross Phillips" userId="c604230b-847d-4cb1-9e23-f810d4c0fde1" providerId="ADAL" clId="{C04EFADF-09C9-4F7A-807D-8B30B48C2646}" dt="2024-07-25T09:17:05.736" v="3223"/>
          <ac:spMkLst>
            <pc:docMk/>
            <pc:sldMk cId="4280488612" sldId="391"/>
            <ac:spMk id="2" creationId="{00000000-0000-0000-0000-000000000000}"/>
          </ac:spMkLst>
        </pc:spChg>
        <pc:spChg chg="del mod ord">
          <ac:chgData name="Ross Phillips" userId="c604230b-847d-4cb1-9e23-f810d4c0fde1" providerId="ADAL" clId="{C04EFADF-09C9-4F7A-807D-8B30B48C2646}" dt="2024-07-25T08:26:59.832" v="2804" actId="700"/>
          <ac:spMkLst>
            <pc:docMk/>
            <pc:sldMk cId="4280488612" sldId="391"/>
            <ac:spMk id="3" creationId="{00000000-0000-0000-0000-000000000000}"/>
          </ac:spMkLst>
        </pc:spChg>
        <pc:spChg chg="mod ord">
          <ac:chgData name="Ross Phillips" userId="c604230b-847d-4cb1-9e23-f810d4c0fde1" providerId="ADAL" clId="{C04EFADF-09C9-4F7A-807D-8B30B48C2646}" dt="2024-07-25T09:17:05.736" v="3223"/>
          <ac:spMkLst>
            <pc:docMk/>
            <pc:sldMk cId="4280488612" sldId="391"/>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4280488612" sldId="391"/>
            <ac:spMk id="5" creationId="{E6ABEA8D-E3D6-5953-E5E0-5D08C641D572}"/>
          </ac:spMkLst>
        </pc:spChg>
        <pc:spChg chg="add del mod">
          <ac:chgData name="Ross Phillips" userId="c604230b-847d-4cb1-9e23-f810d4c0fde1" providerId="ADAL" clId="{C04EFADF-09C9-4F7A-807D-8B30B48C2646}" dt="2024-07-25T06:49:58.307" v="1139" actId="6264"/>
          <ac:spMkLst>
            <pc:docMk/>
            <pc:sldMk cId="4280488612" sldId="391"/>
            <ac:spMk id="6" creationId="{6C93DAC0-636B-3B7E-370B-F47E8FADDB47}"/>
          </ac:spMkLst>
        </pc:spChg>
        <pc:spChg chg="add del mod">
          <ac:chgData name="Ross Phillips" userId="c604230b-847d-4cb1-9e23-f810d4c0fde1" providerId="ADAL" clId="{C04EFADF-09C9-4F7A-807D-8B30B48C2646}" dt="2024-07-25T06:49:58.307" v="1139" actId="6264"/>
          <ac:spMkLst>
            <pc:docMk/>
            <pc:sldMk cId="4280488612" sldId="391"/>
            <ac:spMk id="7" creationId="{F2EB0E01-480E-FFD3-129F-6963D5A79BD9}"/>
          </ac:spMkLst>
        </pc:spChg>
      </pc:sldChg>
      <pc:sldChg chg="addSp delSp modSp add mod ord modClrScheme chgLayout">
        <pc:chgData name="Ross Phillips" userId="c604230b-847d-4cb1-9e23-f810d4c0fde1" providerId="ADAL" clId="{C04EFADF-09C9-4F7A-807D-8B30B48C2646}" dt="2024-07-25T09:17:05.736" v="3223"/>
        <pc:sldMkLst>
          <pc:docMk/>
          <pc:sldMk cId="1130506098" sldId="392"/>
        </pc:sldMkLst>
        <pc:spChg chg="mod ord">
          <ac:chgData name="Ross Phillips" userId="c604230b-847d-4cb1-9e23-f810d4c0fde1" providerId="ADAL" clId="{C04EFADF-09C9-4F7A-807D-8B30B48C2646}" dt="2024-07-25T09:17:05.736" v="3223"/>
          <ac:spMkLst>
            <pc:docMk/>
            <pc:sldMk cId="1130506098" sldId="392"/>
            <ac:spMk id="2" creationId="{00000000-0000-0000-0000-000000000000}"/>
          </ac:spMkLst>
        </pc:spChg>
        <pc:spChg chg="del mod ord">
          <ac:chgData name="Ross Phillips" userId="c604230b-847d-4cb1-9e23-f810d4c0fde1" providerId="ADAL" clId="{C04EFADF-09C9-4F7A-807D-8B30B48C2646}" dt="2024-07-25T08:27:10.829" v="2807" actId="700"/>
          <ac:spMkLst>
            <pc:docMk/>
            <pc:sldMk cId="1130506098" sldId="392"/>
            <ac:spMk id="3" creationId="{00000000-0000-0000-0000-000000000000}"/>
          </ac:spMkLst>
        </pc:spChg>
        <pc:spChg chg="mod ord">
          <ac:chgData name="Ross Phillips" userId="c604230b-847d-4cb1-9e23-f810d4c0fde1" providerId="ADAL" clId="{C04EFADF-09C9-4F7A-807D-8B30B48C2646}" dt="2024-07-25T09:17:05.736" v="3223"/>
          <ac:spMkLst>
            <pc:docMk/>
            <pc:sldMk cId="1130506098" sldId="392"/>
            <ac:spMk id="4" creationId="{00000000-0000-0000-0000-000000000000}"/>
          </ac:spMkLst>
        </pc:spChg>
        <pc:spChg chg="mod">
          <ac:chgData name="Ross Phillips" userId="c604230b-847d-4cb1-9e23-f810d4c0fde1" providerId="ADAL" clId="{C04EFADF-09C9-4F7A-807D-8B30B48C2646}" dt="2024-07-25T07:29:42.427" v="2107" actId="1076"/>
          <ac:spMkLst>
            <pc:docMk/>
            <pc:sldMk cId="1130506098" sldId="392"/>
            <ac:spMk id="5" creationId="{00000000-0000-0000-0000-000000000000}"/>
          </ac:spMkLst>
        </pc:spChg>
        <pc:spChg chg="add del mod">
          <ac:chgData name="Ross Phillips" userId="c604230b-847d-4cb1-9e23-f810d4c0fde1" providerId="ADAL" clId="{C04EFADF-09C9-4F7A-807D-8B30B48C2646}" dt="2024-07-25T06:49:58.307" v="1139" actId="6264"/>
          <ac:spMkLst>
            <pc:docMk/>
            <pc:sldMk cId="1130506098" sldId="392"/>
            <ac:spMk id="6" creationId="{3C4DFFA2-2A5B-F67C-CB6A-DAFC26E84FC7}"/>
          </ac:spMkLst>
        </pc:spChg>
        <pc:spChg chg="add del mod">
          <ac:chgData name="Ross Phillips" userId="c604230b-847d-4cb1-9e23-f810d4c0fde1" providerId="ADAL" clId="{C04EFADF-09C9-4F7A-807D-8B30B48C2646}" dt="2024-07-25T06:49:58.307" v="1139" actId="6264"/>
          <ac:spMkLst>
            <pc:docMk/>
            <pc:sldMk cId="1130506098" sldId="392"/>
            <ac:spMk id="7" creationId="{FF3F33B0-61E5-CEE5-21B1-82E193BEFED3}"/>
          </ac:spMkLst>
        </pc:spChg>
        <pc:spChg chg="add del mod">
          <ac:chgData name="Ross Phillips" userId="c604230b-847d-4cb1-9e23-f810d4c0fde1" providerId="ADAL" clId="{C04EFADF-09C9-4F7A-807D-8B30B48C2646}" dt="2024-07-25T06:49:58.307" v="1139" actId="6264"/>
          <ac:spMkLst>
            <pc:docMk/>
            <pc:sldMk cId="1130506098" sldId="392"/>
            <ac:spMk id="8" creationId="{AF510CE1-1DD5-9847-E7A0-A34AAC14F42D}"/>
          </ac:spMkLst>
        </pc:spChg>
      </pc:sldChg>
      <pc:sldChg chg="addSp delSp modSp add mod ord modClrScheme chgLayout">
        <pc:chgData name="Ross Phillips" userId="c604230b-847d-4cb1-9e23-f810d4c0fde1" providerId="ADAL" clId="{C04EFADF-09C9-4F7A-807D-8B30B48C2646}" dt="2024-07-25T09:17:05.736" v="3223"/>
        <pc:sldMkLst>
          <pc:docMk/>
          <pc:sldMk cId="454335469" sldId="393"/>
        </pc:sldMkLst>
        <pc:spChg chg="mod ord">
          <ac:chgData name="Ross Phillips" userId="c604230b-847d-4cb1-9e23-f810d4c0fde1" providerId="ADAL" clId="{C04EFADF-09C9-4F7A-807D-8B30B48C2646}" dt="2024-07-25T09:17:05.736" v="3223"/>
          <ac:spMkLst>
            <pc:docMk/>
            <pc:sldMk cId="454335469" sldId="393"/>
            <ac:spMk id="2" creationId="{00000000-0000-0000-0000-000000000000}"/>
          </ac:spMkLst>
        </pc:spChg>
        <pc:spChg chg="del mod ord">
          <ac:chgData name="Ross Phillips" userId="c604230b-847d-4cb1-9e23-f810d4c0fde1" providerId="ADAL" clId="{C04EFADF-09C9-4F7A-807D-8B30B48C2646}" dt="2024-07-25T08:27:28.771" v="2811" actId="700"/>
          <ac:spMkLst>
            <pc:docMk/>
            <pc:sldMk cId="454335469" sldId="393"/>
            <ac:spMk id="3" creationId="{00000000-0000-0000-0000-000000000000}"/>
          </ac:spMkLst>
        </pc:spChg>
        <pc:spChg chg="mod ord">
          <ac:chgData name="Ross Phillips" userId="c604230b-847d-4cb1-9e23-f810d4c0fde1" providerId="ADAL" clId="{C04EFADF-09C9-4F7A-807D-8B30B48C2646}" dt="2024-07-25T09:17:05.736" v="3223"/>
          <ac:spMkLst>
            <pc:docMk/>
            <pc:sldMk cId="454335469" sldId="393"/>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454335469" sldId="393"/>
            <ac:spMk id="5" creationId="{E5D5243B-8AC9-5BB5-E8B0-B37F83ABC98B}"/>
          </ac:spMkLst>
        </pc:spChg>
        <pc:spChg chg="add del mod">
          <ac:chgData name="Ross Phillips" userId="c604230b-847d-4cb1-9e23-f810d4c0fde1" providerId="ADAL" clId="{C04EFADF-09C9-4F7A-807D-8B30B48C2646}" dt="2024-07-25T06:49:58.307" v="1139" actId="6264"/>
          <ac:spMkLst>
            <pc:docMk/>
            <pc:sldMk cId="454335469" sldId="393"/>
            <ac:spMk id="6" creationId="{E4B62A18-62B3-268D-B54D-81672F1C2B1E}"/>
          </ac:spMkLst>
        </pc:spChg>
        <pc:spChg chg="add del mod">
          <ac:chgData name="Ross Phillips" userId="c604230b-847d-4cb1-9e23-f810d4c0fde1" providerId="ADAL" clId="{C04EFADF-09C9-4F7A-807D-8B30B48C2646}" dt="2024-07-25T06:49:58.307" v="1139" actId="6264"/>
          <ac:spMkLst>
            <pc:docMk/>
            <pc:sldMk cId="454335469" sldId="393"/>
            <ac:spMk id="7" creationId="{67A50C33-5E2F-837F-BB80-9E86CA449113}"/>
          </ac:spMkLst>
        </pc:spChg>
      </pc:sldChg>
      <pc:sldChg chg="delSp modSp add mod ord modClrScheme chgLayout">
        <pc:chgData name="Ross Phillips" userId="c604230b-847d-4cb1-9e23-f810d4c0fde1" providerId="ADAL" clId="{C04EFADF-09C9-4F7A-807D-8B30B48C2646}" dt="2024-07-25T09:17:05.736" v="3223"/>
        <pc:sldMkLst>
          <pc:docMk/>
          <pc:sldMk cId="2192159753" sldId="394"/>
        </pc:sldMkLst>
        <pc:spChg chg="mod ord">
          <ac:chgData name="Ross Phillips" userId="c604230b-847d-4cb1-9e23-f810d4c0fde1" providerId="ADAL" clId="{C04EFADF-09C9-4F7A-807D-8B30B48C2646}" dt="2024-07-25T09:17:05.736" v="3223"/>
          <ac:spMkLst>
            <pc:docMk/>
            <pc:sldMk cId="2192159753" sldId="394"/>
            <ac:spMk id="2" creationId="{00000000-0000-0000-0000-000000000000}"/>
          </ac:spMkLst>
        </pc:spChg>
        <pc:spChg chg="del mod ord">
          <ac:chgData name="Ross Phillips" userId="c604230b-847d-4cb1-9e23-f810d4c0fde1" providerId="ADAL" clId="{C04EFADF-09C9-4F7A-807D-8B30B48C2646}" dt="2024-07-25T08:28:20.438" v="2832" actId="700"/>
          <ac:spMkLst>
            <pc:docMk/>
            <pc:sldMk cId="2192159753" sldId="394"/>
            <ac:spMk id="3" creationId="{00000000-0000-0000-0000-000000000000}"/>
          </ac:spMkLst>
        </pc:spChg>
        <pc:spChg chg="mod ord">
          <ac:chgData name="Ross Phillips" userId="c604230b-847d-4cb1-9e23-f810d4c0fde1" providerId="ADAL" clId="{C04EFADF-09C9-4F7A-807D-8B30B48C2646}" dt="2024-07-25T09:17:05.736" v="3223"/>
          <ac:spMkLst>
            <pc:docMk/>
            <pc:sldMk cId="2192159753" sldId="394"/>
            <ac:spMk id="4" creationId="{00000000-0000-0000-0000-000000000000}"/>
          </ac:spMkLst>
        </pc:spChg>
      </pc:sldChg>
      <pc:sldChg chg="addSp delSp modSp add mod ord modClrScheme chgLayout">
        <pc:chgData name="Ross Phillips" userId="c604230b-847d-4cb1-9e23-f810d4c0fde1" providerId="ADAL" clId="{C04EFADF-09C9-4F7A-807D-8B30B48C2646}" dt="2024-07-25T09:17:05.736" v="3223"/>
        <pc:sldMkLst>
          <pc:docMk/>
          <pc:sldMk cId="2864822500" sldId="395"/>
        </pc:sldMkLst>
        <pc:spChg chg="mod ord">
          <ac:chgData name="Ross Phillips" userId="c604230b-847d-4cb1-9e23-f810d4c0fde1" providerId="ADAL" clId="{C04EFADF-09C9-4F7A-807D-8B30B48C2646}" dt="2024-07-25T09:17:05.736" v="3223"/>
          <ac:spMkLst>
            <pc:docMk/>
            <pc:sldMk cId="2864822500" sldId="395"/>
            <ac:spMk id="2" creationId="{00000000-0000-0000-0000-000000000000}"/>
          </ac:spMkLst>
        </pc:spChg>
        <pc:spChg chg="del mod ord">
          <ac:chgData name="Ross Phillips" userId="c604230b-847d-4cb1-9e23-f810d4c0fde1" providerId="ADAL" clId="{C04EFADF-09C9-4F7A-807D-8B30B48C2646}" dt="2024-07-25T08:28:43.204" v="2838" actId="700"/>
          <ac:spMkLst>
            <pc:docMk/>
            <pc:sldMk cId="2864822500" sldId="395"/>
            <ac:spMk id="3" creationId="{00000000-0000-0000-0000-000000000000}"/>
          </ac:spMkLst>
        </pc:spChg>
        <pc:spChg chg="mod ord">
          <ac:chgData name="Ross Phillips" userId="c604230b-847d-4cb1-9e23-f810d4c0fde1" providerId="ADAL" clId="{C04EFADF-09C9-4F7A-807D-8B30B48C2646}" dt="2024-07-25T09:17:05.736" v="3223"/>
          <ac:spMkLst>
            <pc:docMk/>
            <pc:sldMk cId="2864822500" sldId="395"/>
            <ac:spMk id="4" creationId="{00000000-0000-0000-0000-000000000000}"/>
          </ac:spMkLst>
        </pc:spChg>
        <pc:spChg chg="add del mod">
          <ac:chgData name="Ross Phillips" userId="c604230b-847d-4cb1-9e23-f810d4c0fde1" providerId="ADAL" clId="{C04EFADF-09C9-4F7A-807D-8B30B48C2646}" dt="2024-07-25T06:49:58.307" v="1139" actId="6264"/>
          <ac:spMkLst>
            <pc:docMk/>
            <pc:sldMk cId="2864822500" sldId="395"/>
            <ac:spMk id="5" creationId="{9D169355-44C7-051F-545E-F9AFFB1D4345}"/>
          </ac:spMkLst>
        </pc:spChg>
        <pc:spChg chg="add del mod">
          <ac:chgData name="Ross Phillips" userId="c604230b-847d-4cb1-9e23-f810d4c0fde1" providerId="ADAL" clId="{C04EFADF-09C9-4F7A-807D-8B30B48C2646}" dt="2024-07-25T06:49:58.307" v="1139" actId="6264"/>
          <ac:spMkLst>
            <pc:docMk/>
            <pc:sldMk cId="2864822500" sldId="395"/>
            <ac:spMk id="6" creationId="{2E8A419D-8F35-C0D8-8134-F657BAC79436}"/>
          </ac:spMkLst>
        </pc:spChg>
        <pc:spChg chg="add del mod">
          <ac:chgData name="Ross Phillips" userId="c604230b-847d-4cb1-9e23-f810d4c0fde1" providerId="ADAL" clId="{C04EFADF-09C9-4F7A-807D-8B30B48C2646}" dt="2024-07-25T06:49:58.307" v="1139" actId="6264"/>
          <ac:spMkLst>
            <pc:docMk/>
            <pc:sldMk cId="2864822500" sldId="395"/>
            <ac:spMk id="7" creationId="{1F477DBA-5A88-5787-667B-252DB3AC5A64}"/>
          </ac:spMkLst>
        </pc:spChg>
      </pc:sldChg>
      <pc:sldChg chg="addSp delSp modSp add mod ord chgLayout">
        <pc:chgData name="Ross Phillips" userId="c604230b-847d-4cb1-9e23-f810d4c0fde1" providerId="ADAL" clId="{C04EFADF-09C9-4F7A-807D-8B30B48C2646}" dt="2024-07-25T09:17:05.736" v="3223"/>
        <pc:sldMkLst>
          <pc:docMk/>
          <pc:sldMk cId="3796444970" sldId="396"/>
        </pc:sldMkLst>
        <pc:spChg chg="mod ord">
          <ac:chgData name="Ross Phillips" userId="c604230b-847d-4cb1-9e23-f810d4c0fde1" providerId="ADAL" clId="{C04EFADF-09C9-4F7A-807D-8B30B48C2646}" dt="2024-07-25T08:29:07.113" v="2844" actId="14100"/>
          <ac:spMkLst>
            <pc:docMk/>
            <pc:sldMk cId="3796444970" sldId="396"/>
            <ac:spMk id="2" creationId="{00000000-0000-0000-0000-000000000000}"/>
          </ac:spMkLst>
        </pc:spChg>
        <pc:spChg chg="mod ord">
          <ac:chgData name="Ross Phillips" userId="c604230b-847d-4cb1-9e23-f810d4c0fde1" providerId="ADAL" clId="{C04EFADF-09C9-4F7A-807D-8B30B48C2646}" dt="2024-07-25T09:17:05.736" v="3223"/>
          <ac:spMkLst>
            <pc:docMk/>
            <pc:sldMk cId="3796444970" sldId="396"/>
            <ac:spMk id="3" creationId="{00000000-0000-0000-0000-000000000000}"/>
          </ac:spMkLst>
        </pc:spChg>
        <pc:spChg chg="add del mod">
          <ac:chgData name="Ross Phillips" userId="c604230b-847d-4cb1-9e23-f810d4c0fde1" providerId="ADAL" clId="{C04EFADF-09C9-4F7A-807D-8B30B48C2646}" dt="2024-07-25T06:49:58.307" v="1139" actId="6264"/>
          <ac:spMkLst>
            <pc:docMk/>
            <pc:sldMk cId="3796444970" sldId="396"/>
            <ac:spMk id="4" creationId="{91E2F033-4C34-2174-A668-74F768F2F78E}"/>
          </ac:spMkLst>
        </pc:spChg>
        <pc:spChg chg="add del mod">
          <ac:chgData name="Ross Phillips" userId="c604230b-847d-4cb1-9e23-f810d4c0fde1" providerId="ADAL" clId="{C04EFADF-09C9-4F7A-807D-8B30B48C2646}" dt="2024-07-25T06:49:58.307" v="1139" actId="6264"/>
          <ac:spMkLst>
            <pc:docMk/>
            <pc:sldMk cId="3796444970" sldId="396"/>
            <ac:spMk id="5" creationId="{2C16B0F3-8CE5-8E6B-2E55-CCD36AC027F7}"/>
          </ac:spMkLst>
        </pc:spChg>
        <pc:picChg chg="mod">
          <ac:chgData name="Ross Phillips" userId="c604230b-847d-4cb1-9e23-f810d4c0fde1" providerId="ADAL" clId="{C04EFADF-09C9-4F7A-807D-8B30B48C2646}" dt="2024-07-25T07:36:10.975" v="2159" actId="1076"/>
          <ac:picMkLst>
            <pc:docMk/>
            <pc:sldMk cId="3796444970" sldId="396"/>
            <ac:picMk id="6" creationId="{00000000-0000-0000-0000-000000000000}"/>
          </ac:picMkLst>
        </pc:picChg>
      </pc:sldChg>
      <pc:sldChg chg="modSp add del mod ord">
        <pc:chgData name="Ross Phillips" userId="c604230b-847d-4cb1-9e23-f810d4c0fde1" providerId="ADAL" clId="{C04EFADF-09C9-4F7A-807D-8B30B48C2646}" dt="2024-07-25T09:12:24.718" v="3206" actId="47"/>
        <pc:sldMkLst>
          <pc:docMk/>
          <pc:sldMk cId="4209656134" sldId="397"/>
        </pc:sldMkLst>
        <pc:spChg chg="mod">
          <ac:chgData name="Ross Phillips" userId="c604230b-847d-4cb1-9e23-f810d4c0fde1" providerId="ADAL" clId="{C04EFADF-09C9-4F7A-807D-8B30B48C2646}" dt="2024-07-25T09:12:04.296" v="3205" actId="27636"/>
          <ac:spMkLst>
            <pc:docMk/>
            <pc:sldMk cId="4209656134" sldId="397"/>
            <ac:spMk id="2" creationId="{00000000-0000-0000-0000-000000000000}"/>
          </ac:spMkLst>
        </pc:spChg>
      </pc:sldChg>
      <pc:sldChg chg="addSp delSp modSp add mod ord chgLayout">
        <pc:chgData name="Ross Phillips" userId="c604230b-847d-4cb1-9e23-f810d4c0fde1" providerId="ADAL" clId="{C04EFADF-09C9-4F7A-807D-8B30B48C2646}" dt="2024-07-25T09:17:05.736" v="3223"/>
        <pc:sldMkLst>
          <pc:docMk/>
          <pc:sldMk cId="1118227400" sldId="398"/>
        </pc:sldMkLst>
        <pc:spChg chg="mod ord">
          <ac:chgData name="Ross Phillips" userId="c604230b-847d-4cb1-9e23-f810d4c0fde1" providerId="ADAL" clId="{C04EFADF-09C9-4F7A-807D-8B30B48C2646}" dt="2024-07-25T09:17:05.736" v="3223"/>
          <ac:spMkLst>
            <pc:docMk/>
            <pc:sldMk cId="1118227400" sldId="398"/>
            <ac:spMk id="2" creationId="{00000000-0000-0000-0000-000000000000}"/>
          </ac:spMkLst>
        </pc:spChg>
        <pc:spChg chg="add del mod">
          <ac:chgData name="Ross Phillips" userId="c604230b-847d-4cb1-9e23-f810d4c0fde1" providerId="ADAL" clId="{C04EFADF-09C9-4F7A-807D-8B30B48C2646}" dt="2024-07-25T08:47:32.108" v="2913" actId="6264"/>
          <ac:spMkLst>
            <pc:docMk/>
            <pc:sldMk cId="1118227400" sldId="398"/>
            <ac:spMk id="3" creationId="{0E0FE96E-E941-7318-9FA5-87350479CCED}"/>
          </ac:spMkLst>
        </pc:spChg>
        <pc:spChg chg="add del mod">
          <ac:chgData name="Ross Phillips" userId="c604230b-847d-4cb1-9e23-f810d4c0fde1" providerId="ADAL" clId="{C04EFADF-09C9-4F7A-807D-8B30B48C2646}" dt="2024-07-25T08:47:32.108" v="2913" actId="6264"/>
          <ac:spMkLst>
            <pc:docMk/>
            <pc:sldMk cId="1118227400" sldId="398"/>
            <ac:spMk id="4" creationId="{19C822B7-4019-6868-6D9C-F23DFA61A63B}"/>
          </ac:spMkLst>
        </pc:spChg>
        <pc:spChg chg="mod ord">
          <ac:chgData name="Ross Phillips" userId="c604230b-847d-4cb1-9e23-f810d4c0fde1" providerId="ADAL" clId="{C04EFADF-09C9-4F7A-807D-8B30B48C2646}" dt="2024-07-25T09:17:05.736" v="3223"/>
          <ac:spMkLst>
            <pc:docMk/>
            <pc:sldMk cId="1118227400" sldId="398"/>
            <ac:spMk id="5" creationId="{00000000-0000-0000-0000-000000000000}"/>
          </ac:spMkLst>
        </pc:spChg>
      </pc:sldChg>
      <pc:sldChg chg="modSp add">
        <pc:chgData name="Ross Phillips" userId="c604230b-847d-4cb1-9e23-f810d4c0fde1" providerId="ADAL" clId="{C04EFADF-09C9-4F7A-807D-8B30B48C2646}" dt="2024-07-25T09:17:05.736" v="3223"/>
        <pc:sldMkLst>
          <pc:docMk/>
          <pc:sldMk cId="2266850600" sldId="399"/>
        </pc:sldMkLst>
        <pc:spChg chg="mod">
          <ac:chgData name="Ross Phillips" userId="c604230b-847d-4cb1-9e23-f810d4c0fde1" providerId="ADAL" clId="{C04EFADF-09C9-4F7A-807D-8B30B48C2646}" dt="2024-07-25T09:17:05.736" v="3223"/>
          <ac:spMkLst>
            <pc:docMk/>
            <pc:sldMk cId="2266850600" sldId="399"/>
            <ac:spMk id="2" creationId="{00000000-0000-0000-0000-000000000000}"/>
          </ac:spMkLst>
        </pc:spChg>
        <pc:spChg chg="mod">
          <ac:chgData name="Ross Phillips" userId="c604230b-847d-4cb1-9e23-f810d4c0fde1" providerId="ADAL" clId="{C04EFADF-09C9-4F7A-807D-8B30B48C2646}" dt="2024-07-25T09:17:05.736" v="3223"/>
          <ac:spMkLst>
            <pc:docMk/>
            <pc:sldMk cId="2266850600" sldId="399"/>
            <ac:spMk id="3" creationId="{00000000-0000-0000-0000-000000000000}"/>
          </ac:spMkLst>
        </pc:spChg>
      </pc:sldChg>
      <pc:sldChg chg="modSp new del mod">
        <pc:chgData name="Ross Phillips" userId="c604230b-847d-4cb1-9e23-f810d4c0fde1" providerId="ADAL" clId="{C04EFADF-09C9-4F7A-807D-8B30B48C2646}" dt="2024-07-24T10:16:07.149" v="987" actId="47"/>
        <pc:sldMkLst>
          <pc:docMk/>
          <pc:sldMk cId="2463231552" sldId="400"/>
        </pc:sldMkLst>
        <pc:spChg chg="mod">
          <ac:chgData name="Ross Phillips" userId="c604230b-847d-4cb1-9e23-f810d4c0fde1" providerId="ADAL" clId="{C04EFADF-09C9-4F7A-807D-8B30B48C2646}" dt="2024-07-24T09:48:31.051" v="894" actId="20577"/>
          <ac:spMkLst>
            <pc:docMk/>
            <pc:sldMk cId="2463231552" sldId="400"/>
            <ac:spMk id="2" creationId="{492AC101-E4D6-E0FC-BD4D-E07DECB9AB0A}"/>
          </ac:spMkLst>
        </pc:spChg>
      </pc:sldChg>
      <pc:sldChg chg="modSp new mod modNotesTx">
        <pc:chgData name="Ross Phillips" userId="c604230b-847d-4cb1-9e23-f810d4c0fde1" providerId="ADAL" clId="{C04EFADF-09C9-4F7A-807D-8B30B48C2646}" dt="2024-07-25T09:17:05.736" v="3223"/>
        <pc:sldMkLst>
          <pc:docMk/>
          <pc:sldMk cId="2721573587" sldId="401"/>
        </pc:sldMkLst>
        <pc:spChg chg="mod">
          <ac:chgData name="Ross Phillips" userId="c604230b-847d-4cb1-9e23-f810d4c0fde1" providerId="ADAL" clId="{C04EFADF-09C9-4F7A-807D-8B30B48C2646}" dt="2024-07-25T09:17:05.736" v="3223"/>
          <ac:spMkLst>
            <pc:docMk/>
            <pc:sldMk cId="2721573587" sldId="401"/>
            <ac:spMk id="2" creationId="{829D4CDF-AA80-00D1-1A5F-655988173923}"/>
          </ac:spMkLst>
        </pc:spChg>
        <pc:spChg chg="mod">
          <ac:chgData name="Ross Phillips" userId="c604230b-847d-4cb1-9e23-f810d4c0fde1" providerId="ADAL" clId="{C04EFADF-09C9-4F7A-807D-8B30B48C2646}" dt="2024-07-25T09:17:05.736" v="3223"/>
          <ac:spMkLst>
            <pc:docMk/>
            <pc:sldMk cId="2721573587" sldId="401"/>
            <ac:spMk id="3" creationId="{E1CFBC78-C7CD-6E64-E550-754FFCF47C0C}"/>
          </ac:spMkLst>
        </pc:spChg>
      </pc:sldChg>
      <pc:sldChg chg="addSp delSp modSp new mod setBg modClrScheme delDesignElem chgLayout modNotesTx">
        <pc:chgData name="Ross Phillips" userId="c604230b-847d-4cb1-9e23-f810d4c0fde1" providerId="ADAL" clId="{C04EFADF-09C9-4F7A-807D-8B30B48C2646}" dt="2024-07-25T09:17:00.396" v="3221"/>
        <pc:sldMkLst>
          <pc:docMk/>
          <pc:sldMk cId="2466472680" sldId="402"/>
        </pc:sldMkLst>
        <pc:spChg chg="mod ord">
          <ac:chgData name="Ross Phillips" userId="c604230b-847d-4cb1-9e23-f810d4c0fde1" providerId="ADAL" clId="{C04EFADF-09C9-4F7A-807D-8B30B48C2646}" dt="2024-07-25T08:23:13.717" v="2751" actId="26606"/>
          <ac:spMkLst>
            <pc:docMk/>
            <pc:sldMk cId="2466472680" sldId="402"/>
            <ac:spMk id="2" creationId="{73DD6443-6D73-C991-F24B-ADB31B21AD82}"/>
          </ac:spMkLst>
        </pc:spChg>
        <pc:spChg chg="del mod ord">
          <ac:chgData name="Ross Phillips" userId="c604230b-847d-4cb1-9e23-f810d4c0fde1" providerId="ADAL" clId="{C04EFADF-09C9-4F7A-807D-8B30B48C2646}" dt="2024-07-25T08:23:04.909" v="2750" actId="700"/>
          <ac:spMkLst>
            <pc:docMk/>
            <pc:sldMk cId="2466472680" sldId="402"/>
            <ac:spMk id="3" creationId="{ADE64B27-4845-5852-03CE-C8013FDB0C93}"/>
          </ac:spMkLst>
        </pc:spChg>
        <pc:spChg chg="del mod ord">
          <ac:chgData name="Ross Phillips" userId="c604230b-847d-4cb1-9e23-f810d4c0fde1" providerId="ADAL" clId="{C04EFADF-09C9-4F7A-807D-8B30B48C2646}" dt="2024-07-25T08:23:13.717" v="2751" actId="26606"/>
          <ac:spMkLst>
            <pc:docMk/>
            <pc:sldMk cId="2466472680" sldId="402"/>
            <ac:spMk id="4" creationId="{55B4848A-3A9C-F307-7199-C2FFA0BF8C8F}"/>
          </ac:spMkLst>
        </pc:spChg>
        <pc:spChg chg="add del">
          <ac:chgData name="Ross Phillips" userId="c604230b-847d-4cb1-9e23-f810d4c0fde1" providerId="ADAL" clId="{C04EFADF-09C9-4F7A-807D-8B30B48C2646}" dt="2024-07-25T09:17:00.396" v="3221"/>
          <ac:spMkLst>
            <pc:docMk/>
            <pc:sldMk cId="2466472680" sldId="402"/>
            <ac:spMk id="10" creationId="{32D32A60-013B-47A8-8833-D2424080917B}"/>
          </ac:spMkLst>
        </pc:spChg>
        <pc:spChg chg="add del">
          <ac:chgData name="Ross Phillips" userId="c604230b-847d-4cb1-9e23-f810d4c0fde1" providerId="ADAL" clId="{C04EFADF-09C9-4F7A-807D-8B30B48C2646}" dt="2024-07-25T09:17:00.396" v="3221"/>
          <ac:spMkLst>
            <pc:docMk/>
            <pc:sldMk cId="2466472680" sldId="402"/>
            <ac:spMk id="12" creationId="{AE27932B-B694-4C4C-90D7-A0333A7C5876}"/>
          </ac:spMkLst>
        </pc:spChg>
        <pc:spChg chg="add del">
          <ac:chgData name="Ross Phillips" userId="c604230b-847d-4cb1-9e23-f810d4c0fde1" providerId="ADAL" clId="{C04EFADF-09C9-4F7A-807D-8B30B48C2646}" dt="2024-07-25T09:17:00.396" v="3221"/>
          <ac:spMkLst>
            <pc:docMk/>
            <pc:sldMk cId="2466472680" sldId="402"/>
            <ac:spMk id="16" creationId="{A9DA474E-6B91-4200-840F-0257B2358A75}"/>
          </ac:spMkLst>
        </pc:spChg>
        <pc:graphicFrameChg chg="add">
          <ac:chgData name="Ross Phillips" userId="c604230b-847d-4cb1-9e23-f810d4c0fde1" providerId="ADAL" clId="{C04EFADF-09C9-4F7A-807D-8B30B48C2646}" dt="2024-07-25T08:23:13.717" v="2751" actId="26606"/>
          <ac:graphicFrameMkLst>
            <pc:docMk/>
            <pc:sldMk cId="2466472680" sldId="402"/>
            <ac:graphicFrameMk id="6" creationId="{CEE94418-4133-EFD1-DAEF-71D2A5E18F10}"/>
          </ac:graphicFrameMkLst>
        </pc:graphicFrameChg>
        <pc:picChg chg="add del">
          <ac:chgData name="Ross Phillips" userId="c604230b-847d-4cb1-9e23-f810d4c0fde1" providerId="ADAL" clId="{C04EFADF-09C9-4F7A-807D-8B30B48C2646}" dt="2024-07-25T09:17:00.396" v="3221"/>
          <ac:picMkLst>
            <pc:docMk/>
            <pc:sldMk cId="2466472680" sldId="402"/>
            <ac:picMk id="18" creationId="{DF63C9AD-AE6E-4512-8171-91612E84CCFB}"/>
          </ac:picMkLst>
        </pc:picChg>
        <pc:cxnChg chg="add del">
          <ac:chgData name="Ross Phillips" userId="c604230b-847d-4cb1-9e23-f810d4c0fde1" providerId="ADAL" clId="{C04EFADF-09C9-4F7A-807D-8B30B48C2646}" dt="2024-07-25T09:17:00.396" v="3221"/>
          <ac:cxnSpMkLst>
            <pc:docMk/>
            <pc:sldMk cId="2466472680" sldId="402"/>
            <ac:cxnSpMk id="14" creationId="{9EBB0476-5CF0-4F44-8D68-5D42D7AEE43A}"/>
          </ac:cxnSpMkLst>
        </pc:cxnChg>
        <pc:cxnChg chg="add del">
          <ac:chgData name="Ross Phillips" userId="c604230b-847d-4cb1-9e23-f810d4c0fde1" providerId="ADAL" clId="{C04EFADF-09C9-4F7A-807D-8B30B48C2646}" dt="2024-07-25T09:17:00.396" v="3221"/>
          <ac:cxnSpMkLst>
            <pc:docMk/>
            <pc:sldMk cId="2466472680" sldId="402"/>
            <ac:cxnSpMk id="20" creationId="{FE1A49CE-B63D-457A-A180-1C883E1A63D2}"/>
          </ac:cxnSpMkLst>
        </pc:cxnChg>
      </pc:sldChg>
      <pc:sldChg chg="modSp new del mod">
        <pc:chgData name="Ross Phillips" userId="c604230b-847d-4cb1-9e23-f810d4c0fde1" providerId="ADAL" clId="{C04EFADF-09C9-4F7A-807D-8B30B48C2646}" dt="2024-07-25T08:47:04.763" v="2907" actId="47"/>
        <pc:sldMkLst>
          <pc:docMk/>
          <pc:sldMk cId="2768877531" sldId="403"/>
        </pc:sldMkLst>
        <pc:spChg chg="mod">
          <ac:chgData name="Ross Phillips" userId="c604230b-847d-4cb1-9e23-f810d4c0fde1" providerId="ADAL" clId="{C04EFADF-09C9-4F7A-807D-8B30B48C2646}" dt="2024-07-24T10:20:33.160" v="1049" actId="20577"/>
          <ac:spMkLst>
            <pc:docMk/>
            <pc:sldMk cId="2768877531" sldId="403"/>
            <ac:spMk id="2" creationId="{237DD3B2-D96A-BEA8-EEB1-D3B70F175B28}"/>
          </ac:spMkLst>
        </pc:spChg>
      </pc:sldChg>
      <pc:sldChg chg="addSp delSp modSp new mod modClrScheme chgLayout">
        <pc:chgData name="Ross Phillips" userId="c604230b-847d-4cb1-9e23-f810d4c0fde1" providerId="ADAL" clId="{C04EFADF-09C9-4F7A-807D-8B30B48C2646}" dt="2024-07-25T09:17:05.736" v="3223"/>
        <pc:sldMkLst>
          <pc:docMk/>
          <pc:sldMk cId="3045717411" sldId="404"/>
        </pc:sldMkLst>
        <pc:spChg chg="mod ord">
          <ac:chgData name="Ross Phillips" userId="c604230b-847d-4cb1-9e23-f810d4c0fde1" providerId="ADAL" clId="{C04EFADF-09C9-4F7A-807D-8B30B48C2646}" dt="2024-07-25T09:17:05.736" v="3223"/>
          <ac:spMkLst>
            <pc:docMk/>
            <pc:sldMk cId="3045717411" sldId="404"/>
            <ac:spMk id="2" creationId="{40392F89-970F-5050-5D69-E3A577522447}"/>
          </ac:spMkLst>
        </pc:spChg>
        <pc:spChg chg="del mod ord">
          <ac:chgData name="Ross Phillips" userId="c604230b-847d-4cb1-9e23-f810d4c0fde1" providerId="ADAL" clId="{C04EFADF-09C9-4F7A-807D-8B30B48C2646}" dt="2024-07-25T07:06:38.620" v="1191" actId="700"/>
          <ac:spMkLst>
            <pc:docMk/>
            <pc:sldMk cId="3045717411" sldId="404"/>
            <ac:spMk id="3" creationId="{00A3BB9A-0FC0-E553-FFC3-15DF262E016E}"/>
          </ac:spMkLst>
        </pc:spChg>
        <pc:spChg chg="add del mod ord">
          <ac:chgData name="Ross Phillips" userId="c604230b-847d-4cb1-9e23-f810d4c0fde1" providerId="ADAL" clId="{C04EFADF-09C9-4F7A-807D-8B30B48C2646}" dt="2024-07-25T08:22:48.051" v="2747" actId="700"/>
          <ac:spMkLst>
            <pc:docMk/>
            <pc:sldMk cId="3045717411" sldId="404"/>
            <ac:spMk id="4" creationId="{CEB640EF-CA4C-9D9C-8F93-F4D405401912}"/>
          </ac:spMkLst>
        </pc:spChg>
        <pc:spChg chg="add mod ord">
          <ac:chgData name="Ross Phillips" userId="c604230b-847d-4cb1-9e23-f810d4c0fde1" providerId="ADAL" clId="{C04EFADF-09C9-4F7A-807D-8B30B48C2646}" dt="2024-07-25T09:17:05.736" v="3223"/>
          <ac:spMkLst>
            <pc:docMk/>
            <pc:sldMk cId="3045717411" sldId="404"/>
            <ac:spMk id="5" creationId="{66615795-2E48-B5FE-81B7-7B0462D8E6F0}"/>
          </ac:spMkLst>
        </pc:spChg>
      </pc:sldChg>
      <pc:sldChg chg="delSp modSp new mod modClrScheme chgLayout">
        <pc:chgData name="Ross Phillips" userId="c604230b-847d-4cb1-9e23-f810d4c0fde1" providerId="ADAL" clId="{C04EFADF-09C9-4F7A-807D-8B30B48C2646}" dt="2024-07-25T09:17:05.736" v="3223"/>
        <pc:sldMkLst>
          <pc:docMk/>
          <pc:sldMk cId="1152493083" sldId="405"/>
        </pc:sldMkLst>
        <pc:spChg chg="mod ord">
          <ac:chgData name="Ross Phillips" userId="c604230b-847d-4cb1-9e23-f810d4c0fde1" providerId="ADAL" clId="{C04EFADF-09C9-4F7A-807D-8B30B48C2646}" dt="2024-07-25T09:17:05.736" v="3223"/>
          <ac:spMkLst>
            <pc:docMk/>
            <pc:sldMk cId="1152493083" sldId="405"/>
            <ac:spMk id="2" creationId="{DDD366CB-705F-5659-145B-0CAC4E1320D1}"/>
          </ac:spMkLst>
        </pc:spChg>
        <pc:spChg chg="del mod ord">
          <ac:chgData name="Ross Phillips" userId="c604230b-847d-4cb1-9e23-f810d4c0fde1" providerId="ADAL" clId="{C04EFADF-09C9-4F7A-807D-8B30B48C2646}" dt="2024-07-25T08:22:53.849" v="2749" actId="700"/>
          <ac:spMkLst>
            <pc:docMk/>
            <pc:sldMk cId="1152493083" sldId="405"/>
            <ac:spMk id="3" creationId="{E621EC9C-AF98-0F6F-1F2C-E62B1187135C}"/>
          </ac:spMkLst>
        </pc:spChg>
        <pc:spChg chg="mod ord">
          <ac:chgData name="Ross Phillips" userId="c604230b-847d-4cb1-9e23-f810d4c0fde1" providerId="ADAL" clId="{C04EFADF-09C9-4F7A-807D-8B30B48C2646}" dt="2024-07-25T09:17:05.736" v="3223"/>
          <ac:spMkLst>
            <pc:docMk/>
            <pc:sldMk cId="1152493083" sldId="405"/>
            <ac:spMk id="4" creationId="{7F6443CA-21D0-6826-60CE-B94EB6F28261}"/>
          </ac:spMkLst>
        </pc:spChg>
      </pc:sldChg>
      <pc:sldChg chg="delSp modSp add mod">
        <pc:chgData name="Ross Phillips" userId="c604230b-847d-4cb1-9e23-f810d4c0fde1" providerId="ADAL" clId="{C04EFADF-09C9-4F7A-807D-8B30B48C2646}" dt="2024-07-25T09:17:05.736" v="3223"/>
        <pc:sldMkLst>
          <pc:docMk/>
          <pc:sldMk cId="2056039989" sldId="406"/>
        </pc:sldMkLst>
        <pc:spChg chg="mod">
          <ac:chgData name="Ross Phillips" userId="c604230b-847d-4cb1-9e23-f810d4c0fde1" providerId="ADAL" clId="{C04EFADF-09C9-4F7A-807D-8B30B48C2646}" dt="2024-07-25T09:17:05.736" v="3223"/>
          <ac:spMkLst>
            <pc:docMk/>
            <pc:sldMk cId="2056039989" sldId="406"/>
            <ac:spMk id="2" creationId="{00000000-0000-0000-0000-000000000000}"/>
          </ac:spMkLst>
        </pc:spChg>
        <pc:spChg chg="mod">
          <ac:chgData name="Ross Phillips" userId="c604230b-847d-4cb1-9e23-f810d4c0fde1" providerId="ADAL" clId="{C04EFADF-09C9-4F7A-807D-8B30B48C2646}" dt="2024-07-25T09:17:05.736" v="3223"/>
          <ac:spMkLst>
            <pc:docMk/>
            <pc:sldMk cId="2056039989" sldId="406"/>
            <ac:spMk id="26629" creationId="{00000000-0000-0000-0000-000000000000}"/>
          </ac:spMkLst>
        </pc:spChg>
        <pc:spChg chg="mod">
          <ac:chgData name="Ross Phillips" userId="c604230b-847d-4cb1-9e23-f810d4c0fde1" providerId="ADAL" clId="{C04EFADF-09C9-4F7A-807D-8B30B48C2646}" dt="2024-07-25T09:17:05.736" v="3223"/>
          <ac:spMkLst>
            <pc:docMk/>
            <pc:sldMk cId="2056039989" sldId="406"/>
            <ac:spMk id="49154" creationId="{00000000-0000-0000-0000-000000000000}"/>
          </ac:spMkLst>
        </pc:spChg>
        <pc:picChg chg="del">
          <ac:chgData name="Ross Phillips" userId="c604230b-847d-4cb1-9e23-f810d4c0fde1" providerId="ADAL" clId="{C04EFADF-09C9-4F7A-807D-8B30B48C2646}" dt="2024-07-25T08:15:32.257" v="2722" actId="478"/>
          <ac:picMkLst>
            <pc:docMk/>
            <pc:sldMk cId="2056039989" sldId="406"/>
            <ac:picMk id="7" creationId="{EA95CF95-3CA5-F342-9D53-D83E7FF302B5}"/>
          </ac:picMkLst>
        </pc:picChg>
      </pc:sldChg>
      <pc:sldChg chg="add">
        <pc:chgData name="Ross Phillips" userId="c604230b-847d-4cb1-9e23-f810d4c0fde1" providerId="ADAL" clId="{C04EFADF-09C9-4F7A-807D-8B30B48C2646}" dt="2024-07-25T09:21:22.950" v="3224"/>
        <pc:sldMkLst>
          <pc:docMk/>
          <pc:sldMk cId="3727698478" sldId="407"/>
        </pc:sldMkLst>
      </pc:sldChg>
      <pc:sldChg chg="modSp new mod">
        <pc:chgData name="Ross Phillips" userId="c604230b-847d-4cb1-9e23-f810d4c0fde1" providerId="ADAL" clId="{C04EFADF-09C9-4F7A-807D-8B30B48C2646}" dt="2024-07-25T09:21:40.045" v="3235" actId="20577"/>
        <pc:sldMkLst>
          <pc:docMk/>
          <pc:sldMk cId="2812209601" sldId="408"/>
        </pc:sldMkLst>
        <pc:spChg chg="mod">
          <ac:chgData name="Ross Phillips" userId="c604230b-847d-4cb1-9e23-f810d4c0fde1" providerId="ADAL" clId="{C04EFADF-09C9-4F7A-807D-8B30B48C2646}" dt="2024-07-25T09:21:40.045" v="3235" actId="20577"/>
          <ac:spMkLst>
            <pc:docMk/>
            <pc:sldMk cId="2812209601" sldId="408"/>
            <ac:spMk id="2" creationId="{75931853-3696-AB8B-99B3-D5FFE76420E9}"/>
          </ac:spMkLst>
        </pc:spChg>
      </pc:sldChg>
    </pc:docChg>
  </pc:docChgLst>
  <pc:docChgLst>
    <pc:chgData name="Ross" userId="c604230b-847d-4cb1-9e23-f810d4c0fde1" providerId="ADAL" clId="{C04EFADF-09C9-4F7A-807D-8B30B48C2646}"/>
    <pc:docChg chg="custSel addSld delSld modSld sldOrd">
      <pc:chgData name="Ross" userId="c604230b-847d-4cb1-9e23-f810d4c0fde1" providerId="ADAL" clId="{C04EFADF-09C9-4F7A-807D-8B30B48C2646}" dt="2024-08-07T09:58:47.373" v="44" actId="20577"/>
      <pc:docMkLst>
        <pc:docMk/>
      </pc:docMkLst>
      <pc:sldChg chg="modSp">
        <pc:chgData name="Ross" userId="c604230b-847d-4cb1-9e23-f810d4c0fde1" providerId="ADAL" clId="{C04EFADF-09C9-4F7A-807D-8B30B48C2646}" dt="2024-08-07T09:54:36.844" v="9"/>
        <pc:sldMkLst>
          <pc:docMk/>
          <pc:sldMk cId="4013730531" sldId="257"/>
        </pc:sldMkLst>
        <pc:spChg chg="mod">
          <ac:chgData name="Ross" userId="c604230b-847d-4cb1-9e23-f810d4c0fde1" providerId="ADAL" clId="{C04EFADF-09C9-4F7A-807D-8B30B48C2646}" dt="2024-08-07T09:54:36.844" v="9"/>
          <ac:spMkLst>
            <pc:docMk/>
            <pc:sldMk cId="4013730531" sldId="257"/>
            <ac:spMk id="4" creationId="{00000000-0000-0000-0000-000000000000}"/>
          </ac:spMkLst>
        </pc:spChg>
      </pc:sldChg>
      <pc:sldChg chg="modSp">
        <pc:chgData name="Ross" userId="c604230b-847d-4cb1-9e23-f810d4c0fde1" providerId="ADAL" clId="{C04EFADF-09C9-4F7A-807D-8B30B48C2646}" dt="2024-08-07T09:54:36.844" v="9"/>
        <pc:sldMkLst>
          <pc:docMk/>
          <pc:sldMk cId="1511972092" sldId="258"/>
        </pc:sldMkLst>
        <pc:spChg chg="mod">
          <ac:chgData name="Ross" userId="c604230b-847d-4cb1-9e23-f810d4c0fde1" providerId="ADAL" clId="{C04EFADF-09C9-4F7A-807D-8B30B48C2646}" dt="2024-08-07T09:54:36.844" v="9"/>
          <ac:spMkLst>
            <pc:docMk/>
            <pc:sldMk cId="1511972092" sldId="258"/>
            <ac:spMk id="2" creationId="{00000000-0000-0000-0000-000000000000}"/>
          </ac:spMkLst>
        </pc:spChg>
      </pc:sldChg>
      <pc:sldChg chg="modSp">
        <pc:chgData name="Ross" userId="c604230b-847d-4cb1-9e23-f810d4c0fde1" providerId="ADAL" clId="{C04EFADF-09C9-4F7A-807D-8B30B48C2646}" dt="2024-08-07T09:54:36.844" v="9"/>
        <pc:sldMkLst>
          <pc:docMk/>
          <pc:sldMk cId="796901617" sldId="261"/>
        </pc:sldMkLst>
        <pc:spChg chg="mod">
          <ac:chgData name="Ross" userId="c604230b-847d-4cb1-9e23-f810d4c0fde1" providerId="ADAL" clId="{C04EFADF-09C9-4F7A-807D-8B30B48C2646}" dt="2024-08-07T09:54:36.844" v="9"/>
          <ac:spMkLst>
            <pc:docMk/>
            <pc:sldMk cId="796901617" sldId="261"/>
            <ac:spMk id="2" creationId="{00000000-0000-0000-0000-000000000000}"/>
          </ac:spMkLst>
        </pc:spChg>
        <pc:spChg chg="mod">
          <ac:chgData name="Ross" userId="c604230b-847d-4cb1-9e23-f810d4c0fde1" providerId="ADAL" clId="{C04EFADF-09C9-4F7A-807D-8B30B48C2646}" dt="2024-08-07T09:54:36.844" v="9"/>
          <ac:spMkLst>
            <pc:docMk/>
            <pc:sldMk cId="796901617" sldId="261"/>
            <ac:spMk id="4" creationId="{00000000-0000-0000-0000-000000000000}"/>
          </ac:spMkLst>
        </pc:spChg>
      </pc:sldChg>
      <pc:sldChg chg="modSp mod">
        <pc:chgData name="Ross" userId="c604230b-847d-4cb1-9e23-f810d4c0fde1" providerId="ADAL" clId="{C04EFADF-09C9-4F7A-807D-8B30B48C2646}" dt="2024-08-07T09:54:36.844" v="9"/>
        <pc:sldMkLst>
          <pc:docMk/>
          <pc:sldMk cId="3807546890" sldId="262"/>
        </pc:sldMkLst>
        <pc:spChg chg="mod">
          <ac:chgData name="Ross" userId="c604230b-847d-4cb1-9e23-f810d4c0fde1" providerId="ADAL" clId="{C04EFADF-09C9-4F7A-807D-8B30B48C2646}" dt="2024-08-07T09:54:36.844" v="9"/>
          <ac:spMkLst>
            <pc:docMk/>
            <pc:sldMk cId="3807546890" sldId="262"/>
            <ac:spMk id="26626" creationId="{00000000-0000-0000-0000-000000000000}"/>
          </ac:spMkLst>
        </pc:spChg>
        <pc:picChg chg="mod">
          <ac:chgData name="Ross" userId="c604230b-847d-4cb1-9e23-f810d4c0fde1" providerId="ADAL" clId="{C04EFADF-09C9-4F7A-807D-8B30B48C2646}" dt="2024-08-07T09:54:33.635" v="8"/>
          <ac:picMkLst>
            <pc:docMk/>
            <pc:sldMk cId="3807546890" sldId="262"/>
            <ac:picMk id="30723" creationId="{00000000-0000-0000-0000-000000000000}"/>
          </ac:picMkLst>
        </pc:picChg>
      </pc:sldChg>
      <pc:sldChg chg="add del setBg">
        <pc:chgData name="Ross" userId="c604230b-847d-4cb1-9e23-f810d4c0fde1" providerId="ADAL" clId="{C04EFADF-09C9-4F7A-807D-8B30B48C2646}" dt="2024-08-07T09:34:37.891" v="6" actId="2696"/>
        <pc:sldMkLst>
          <pc:docMk/>
          <pc:sldMk cId="3662180577" sldId="263"/>
        </pc:sldMkLst>
      </pc:sldChg>
      <pc:sldChg chg="modSp">
        <pc:chgData name="Ross" userId="c604230b-847d-4cb1-9e23-f810d4c0fde1" providerId="ADAL" clId="{C04EFADF-09C9-4F7A-807D-8B30B48C2646}" dt="2024-08-07T09:54:36.844" v="9"/>
        <pc:sldMkLst>
          <pc:docMk/>
          <pc:sldMk cId="2339834844" sldId="264"/>
        </pc:sldMkLst>
        <pc:spChg chg="mod">
          <ac:chgData name="Ross" userId="c604230b-847d-4cb1-9e23-f810d4c0fde1" providerId="ADAL" clId="{C04EFADF-09C9-4F7A-807D-8B30B48C2646}" dt="2024-08-07T09:54:36.844" v="9"/>
          <ac:spMkLst>
            <pc:docMk/>
            <pc:sldMk cId="2339834844" sldId="264"/>
            <ac:spMk id="23555" creationId="{00000000-0000-0000-0000-000000000000}"/>
          </ac:spMkLst>
        </pc:spChg>
        <pc:spChg chg="mod">
          <ac:chgData name="Ross" userId="c604230b-847d-4cb1-9e23-f810d4c0fde1" providerId="ADAL" clId="{C04EFADF-09C9-4F7A-807D-8B30B48C2646}" dt="2024-08-07T09:54:36.844" v="9"/>
          <ac:spMkLst>
            <pc:docMk/>
            <pc:sldMk cId="2339834844" sldId="264"/>
            <ac:spMk id="49154" creationId="{00000000-0000-0000-0000-000000000000}"/>
          </ac:spMkLst>
        </pc:spChg>
      </pc:sldChg>
      <pc:sldChg chg="modSp">
        <pc:chgData name="Ross" userId="c604230b-847d-4cb1-9e23-f810d4c0fde1" providerId="ADAL" clId="{C04EFADF-09C9-4F7A-807D-8B30B48C2646}" dt="2024-08-07T09:54:36.844" v="9"/>
        <pc:sldMkLst>
          <pc:docMk/>
          <pc:sldMk cId="1310480046" sldId="265"/>
        </pc:sldMkLst>
        <pc:spChg chg="mod">
          <ac:chgData name="Ross" userId="c604230b-847d-4cb1-9e23-f810d4c0fde1" providerId="ADAL" clId="{C04EFADF-09C9-4F7A-807D-8B30B48C2646}" dt="2024-08-07T09:54:36.844" v="9"/>
          <ac:spMkLst>
            <pc:docMk/>
            <pc:sldMk cId="1310480046" sldId="265"/>
            <ac:spMk id="2" creationId="{00000000-0000-0000-0000-000000000000}"/>
          </ac:spMkLst>
        </pc:spChg>
        <pc:spChg chg="mod">
          <ac:chgData name="Ross" userId="c604230b-847d-4cb1-9e23-f810d4c0fde1" providerId="ADAL" clId="{C04EFADF-09C9-4F7A-807D-8B30B48C2646}" dt="2024-08-07T09:54:36.844" v="9"/>
          <ac:spMkLst>
            <pc:docMk/>
            <pc:sldMk cId="1310480046" sldId="265"/>
            <ac:spMk id="7" creationId="{15892702-E6A1-2359-5101-6FECE8BEA408}"/>
          </ac:spMkLst>
        </pc:spChg>
        <pc:spChg chg="mod">
          <ac:chgData name="Ross" userId="c604230b-847d-4cb1-9e23-f810d4c0fde1" providerId="ADAL" clId="{C04EFADF-09C9-4F7A-807D-8B30B48C2646}" dt="2024-08-07T09:54:36.844" v="9"/>
          <ac:spMkLst>
            <pc:docMk/>
            <pc:sldMk cId="1310480046" sldId="265"/>
            <ac:spMk id="24579" creationId="{00000000-0000-0000-0000-000000000000}"/>
          </ac:spMkLst>
        </pc:spChg>
      </pc:sldChg>
      <pc:sldChg chg="modSp">
        <pc:chgData name="Ross" userId="c604230b-847d-4cb1-9e23-f810d4c0fde1" providerId="ADAL" clId="{C04EFADF-09C9-4F7A-807D-8B30B48C2646}" dt="2024-08-07T09:54:36.844" v="9"/>
        <pc:sldMkLst>
          <pc:docMk/>
          <pc:sldMk cId="2749192524" sldId="266"/>
        </pc:sldMkLst>
        <pc:spChg chg="mod">
          <ac:chgData name="Ross" userId="c604230b-847d-4cb1-9e23-f810d4c0fde1" providerId="ADAL" clId="{C04EFADF-09C9-4F7A-807D-8B30B48C2646}" dt="2024-08-07T09:54:36.844" v="9"/>
          <ac:spMkLst>
            <pc:docMk/>
            <pc:sldMk cId="2749192524" sldId="266"/>
            <ac:spMk id="2" creationId="{00000000-0000-0000-0000-000000000000}"/>
          </ac:spMkLst>
        </pc:spChg>
        <pc:spChg chg="mod">
          <ac:chgData name="Ross" userId="c604230b-847d-4cb1-9e23-f810d4c0fde1" providerId="ADAL" clId="{C04EFADF-09C9-4F7A-807D-8B30B48C2646}" dt="2024-08-07T09:54:36.844" v="9"/>
          <ac:spMkLst>
            <pc:docMk/>
            <pc:sldMk cId="2749192524" sldId="266"/>
            <ac:spMk id="25603" creationId="{00000000-0000-0000-0000-000000000000}"/>
          </ac:spMkLst>
        </pc:spChg>
      </pc:sldChg>
      <pc:sldChg chg="add del setBg">
        <pc:chgData name="Ross" userId="c604230b-847d-4cb1-9e23-f810d4c0fde1" providerId="ADAL" clId="{C04EFADF-09C9-4F7A-807D-8B30B48C2646}" dt="2024-08-07T09:34:37.891" v="6" actId="2696"/>
        <pc:sldMkLst>
          <pc:docMk/>
          <pc:sldMk cId="1306558512" sldId="267"/>
        </pc:sldMkLst>
      </pc:sldChg>
      <pc:sldChg chg="add del ord setBg">
        <pc:chgData name="Ross" userId="c604230b-847d-4cb1-9e23-f810d4c0fde1" providerId="ADAL" clId="{C04EFADF-09C9-4F7A-807D-8B30B48C2646}" dt="2024-08-07T09:56:57.436" v="12"/>
        <pc:sldMkLst>
          <pc:docMk/>
          <pc:sldMk cId="3386975014" sldId="268"/>
        </pc:sldMkLst>
      </pc:sldChg>
      <pc:sldChg chg="modSp ord">
        <pc:chgData name="Ross" userId="c604230b-847d-4cb1-9e23-f810d4c0fde1" providerId="ADAL" clId="{C04EFADF-09C9-4F7A-807D-8B30B48C2646}" dt="2024-08-07T09:58:05.204" v="14"/>
        <pc:sldMkLst>
          <pc:docMk/>
          <pc:sldMk cId="392045652" sldId="269"/>
        </pc:sldMkLst>
        <pc:spChg chg="mod">
          <ac:chgData name="Ross" userId="c604230b-847d-4cb1-9e23-f810d4c0fde1" providerId="ADAL" clId="{C04EFADF-09C9-4F7A-807D-8B30B48C2646}" dt="2024-08-07T09:54:36.844" v="9"/>
          <ac:spMkLst>
            <pc:docMk/>
            <pc:sldMk cId="392045652" sldId="269"/>
            <ac:spMk id="7" creationId="{00000000-0000-0000-0000-000000000000}"/>
          </ac:spMkLst>
        </pc:spChg>
        <pc:spChg chg="mod">
          <ac:chgData name="Ross" userId="c604230b-847d-4cb1-9e23-f810d4c0fde1" providerId="ADAL" clId="{C04EFADF-09C9-4F7A-807D-8B30B48C2646}" dt="2024-08-07T09:54:36.844" v="9"/>
          <ac:spMkLst>
            <pc:docMk/>
            <pc:sldMk cId="392045652" sldId="269"/>
            <ac:spMk id="9" creationId="{00000000-0000-0000-0000-000000000000}"/>
          </ac:spMkLst>
        </pc:spChg>
      </pc:sldChg>
      <pc:sldChg chg="modSp add del mod setBg">
        <pc:chgData name="Ross" userId="c604230b-847d-4cb1-9e23-f810d4c0fde1" providerId="ADAL" clId="{C04EFADF-09C9-4F7A-807D-8B30B48C2646}" dt="2024-08-07T09:34:37.891" v="6" actId="2696"/>
        <pc:sldMkLst>
          <pc:docMk/>
          <pc:sldMk cId="781720441" sldId="270"/>
        </pc:sldMkLst>
        <pc:spChg chg="mod">
          <ac:chgData name="Ross" userId="c604230b-847d-4cb1-9e23-f810d4c0fde1" providerId="ADAL" clId="{C04EFADF-09C9-4F7A-807D-8B30B48C2646}" dt="2024-08-07T09:30:41.601" v="3" actId="27636"/>
          <ac:spMkLst>
            <pc:docMk/>
            <pc:sldMk cId="781720441" sldId="270"/>
            <ac:spMk id="4" creationId="{00000000-0000-0000-0000-000000000000}"/>
          </ac:spMkLst>
        </pc:spChg>
      </pc:sldChg>
      <pc:sldChg chg="modSp">
        <pc:chgData name="Ross" userId="c604230b-847d-4cb1-9e23-f810d4c0fde1" providerId="ADAL" clId="{C04EFADF-09C9-4F7A-807D-8B30B48C2646}" dt="2024-08-07T09:54:36.844" v="9"/>
        <pc:sldMkLst>
          <pc:docMk/>
          <pc:sldMk cId="2157651992" sldId="272"/>
        </pc:sldMkLst>
        <pc:spChg chg="mod">
          <ac:chgData name="Ross" userId="c604230b-847d-4cb1-9e23-f810d4c0fde1" providerId="ADAL" clId="{C04EFADF-09C9-4F7A-807D-8B30B48C2646}" dt="2024-08-07T09:54:36.844" v="9"/>
          <ac:spMkLst>
            <pc:docMk/>
            <pc:sldMk cId="2157651992" sldId="272"/>
            <ac:spMk id="2" creationId="{00000000-0000-0000-0000-000000000000}"/>
          </ac:spMkLst>
        </pc:spChg>
        <pc:spChg chg="mod">
          <ac:chgData name="Ross" userId="c604230b-847d-4cb1-9e23-f810d4c0fde1" providerId="ADAL" clId="{C04EFADF-09C9-4F7A-807D-8B30B48C2646}" dt="2024-08-07T09:54:36.844" v="9"/>
          <ac:spMkLst>
            <pc:docMk/>
            <pc:sldMk cId="2157651992" sldId="272"/>
            <ac:spMk id="4" creationId="{00000000-0000-0000-0000-000000000000}"/>
          </ac:spMkLst>
        </pc:spChg>
      </pc:sldChg>
      <pc:sldChg chg="modSp">
        <pc:chgData name="Ross" userId="c604230b-847d-4cb1-9e23-f810d4c0fde1" providerId="ADAL" clId="{C04EFADF-09C9-4F7A-807D-8B30B48C2646}" dt="2024-08-07T09:54:36.844" v="9"/>
        <pc:sldMkLst>
          <pc:docMk/>
          <pc:sldMk cId="2665037274" sldId="273"/>
        </pc:sldMkLst>
        <pc:spChg chg="mod">
          <ac:chgData name="Ross" userId="c604230b-847d-4cb1-9e23-f810d4c0fde1" providerId="ADAL" clId="{C04EFADF-09C9-4F7A-807D-8B30B48C2646}" dt="2024-08-07T09:54:36.844" v="9"/>
          <ac:spMkLst>
            <pc:docMk/>
            <pc:sldMk cId="2665037274" sldId="273"/>
            <ac:spMk id="21507" creationId="{00000000-0000-0000-0000-000000000000}"/>
          </ac:spMkLst>
        </pc:spChg>
        <pc:spChg chg="mod">
          <ac:chgData name="Ross" userId="c604230b-847d-4cb1-9e23-f810d4c0fde1" providerId="ADAL" clId="{C04EFADF-09C9-4F7A-807D-8B30B48C2646}" dt="2024-08-07T09:54:36.844" v="9"/>
          <ac:spMkLst>
            <pc:docMk/>
            <pc:sldMk cId="2665037274" sldId="273"/>
            <ac:spMk id="49154" creationId="{00000000-0000-0000-0000-000000000000}"/>
          </ac:spMkLst>
        </pc:spChg>
      </pc:sldChg>
      <pc:sldChg chg="modSp">
        <pc:chgData name="Ross" userId="c604230b-847d-4cb1-9e23-f810d4c0fde1" providerId="ADAL" clId="{C04EFADF-09C9-4F7A-807D-8B30B48C2646}" dt="2024-08-07T09:54:36.844" v="9"/>
        <pc:sldMkLst>
          <pc:docMk/>
          <pc:sldMk cId="246908456" sldId="274"/>
        </pc:sldMkLst>
        <pc:spChg chg="mod">
          <ac:chgData name="Ross" userId="c604230b-847d-4cb1-9e23-f810d4c0fde1" providerId="ADAL" clId="{C04EFADF-09C9-4F7A-807D-8B30B48C2646}" dt="2024-08-07T09:54:36.844" v="9"/>
          <ac:spMkLst>
            <pc:docMk/>
            <pc:sldMk cId="246908456" sldId="274"/>
            <ac:spMk id="2" creationId="{00000000-0000-0000-0000-000000000000}"/>
          </ac:spMkLst>
        </pc:spChg>
        <pc:spChg chg="mod">
          <ac:chgData name="Ross" userId="c604230b-847d-4cb1-9e23-f810d4c0fde1" providerId="ADAL" clId="{C04EFADF-09C9-4F7A-807D-8B30B48C2646}" dt="2024-08-07T09:54:36.844" v="9"/>
          <ac:spMkLst>
            <pc:docMk/>
            <pc:sldMk cId="246908456" sldId="274"/>
            <ac:spMk id="4" creationId="{00000000-0000-0000-0000-000000000000}"/>
          </ac:spMkLst>
        </pc:spChg>
      </pc:sldChg>
      <pc:sldChg chg="modSp">
        <pc:chgData name="Ross" userId="c604230b-847d-4cb1-9e23-f810d4c0fde1" providerId="ADAL" clId="{C04EFADF-09C9-4F7A-807D-8B30B48C2646}" dt="2024-08-07T09:54:36.844" v="9"/>
        <pc:sldMkLst>
          <pc:docMk/>
          <pc:sldMk cId="3837695940" sldId="275"/>
        </pc:sldMkLst>
        <pc:spChg chg="mod">
          <ac:chgData name="Ross" userId="c604230b-847d-4cb1-9e23-f810d4c0fde1" providerId="ADAL" clId="{C04EFADF-09C9-4F7A-807D-8B30B48C2646}" dt="2024-08-07T09:54:36.844" v="9"/>
          <ac:spMkLst>
            <pc:docMk/>
            <pc:sldMk cId="3837695940" sldId="275"/>
            <ac:spMk id="2" creationId="{00000000-0000-0000-0000-000000000000}"/>
          </ac:spMkLst>
        </pc:spChg>
        <pc:spChg chg="mod">
          <ac:chgData name="Ross" userId="c604230b-847d-4cb1-9e23-f810d4c0fde1" providerId="ADAL" clId="{C04EFADF-09C9-4F7A-807D-8B30B48C2646}" dt="2024-08-07T09:54:36.844" v="9"/>
          <ac:spMkLst>
            <pc:docMk/>
            <pc:sldMk cId="3837695940" sldId="275"/>
            <ac:spMk id="6" creationId="{00000000-0000-0000-0000-000000000000}"/>
          </ac:spMkLst>
        </pc:spChg>
      </pc:sldChg>
      <pc:sldChg chg="modSp">
        <pc:chgData name="Ross" userId="c604230b-847d-4cb1-9e23-f810d4c0fde1" providerId="ADAL" clId="{C04EFADF-09C9-4F7A-807D-8B30B48C2646}" dt="2024-08-07T09:54:36.844" v="9"/>
        <pc:sldMkLst>
          <pc:docMk/>
          <pc:sldMk cId="3890491450" sldId="276"/>
        </pc:sldMkLst>
        <pc:spChg chg="mod">
          <ac:chgData name="Ross" userId="c604230b-847d-4cb1-9e23-f810d4c0fde1" providerId="ADAL" clId="{C04EFADF-09C9-4F7A-807D-8B30B48C2646}" dt="2024-08-07T09:54:36.844" v="9"/>
          <ac:spMkLst>
            <pc:docMk/>
            <pc:sldMk cId="3890491450" sldId="276"/>
            <ac:spMk id="21509" creationId="{00000000-0000-0000-0000-000000000000}"/>
          </ac:spMkLst>
        </pc:spChg>
        <pc:spChg chg="mod">
          <ac:chgData name="Ross" userId="c604230b-847d-4cb1-9e23-f810d4c0fde1" providerId="ADAL" clId="{C04EFADF-09C9-4F7A-807D-8B30B48C2646}" dt="2024-08-07T09:54:36.844" v="9"/>
          <ac:spMkLst>
            <pc:docMk/>
            <pc:sldMk cId="3890491450" sldId="276"/>
            <ac:spMk id="21510" creationId="{00000000-0000-0000-0000-000000000000}"/>
          </ac:spMkLst>
        </pc:spChg>
        <pc:spChg chg="mod">
          <ac:chgData name="Ross" userId="c604230b-847d-4cb1-9e23-f810d4c0fde1" providerId="ADAL" clId="{C04EFADF-09C9-4F7A-807D-8B30B48C2646}" dt="2024-08-07T09:54:36.844" v="9"/>
          <ac:spMkLst>
            <pc:docMk/>
            <pc:sldMk cId="3890491450" sldId="276"/>
            <ac:spMk id="49154" creationId="{00000000-0000-0000-0000-000000000000}"/>
          </ac:spMkLst>
        </pc:spChg>
      </pc:sldChg>
      <pc:sldChg chg="modSp">
        <pc:chgData name="Ross" userId="c604230b-847d-4cb1-9e23-f810d4c0fde1" providerId="ADAL" clId="{C04EFADF-09C9-4F7A-807D-8B30B48C2646}" dt="2024-08-07T09:54:36.844" v="9"/>
        <pc:sldMkLst>
          <pc:docMk/>
          <pc:sldMk cId="2753003801" sldId="277"/>
        </pc:sldMkLst>
        <pc:spChg chg="mod">
          <ac:chgData name="Ross" userId="c604230b-847d-4cb1-9e23-f810d4c0fde1" providerId="ADAL" clId="{C04EFADF-09C9-4F7A-807D-8B30B48C2646}" dt="2024-08-07T09:54:36.844" v="9"/>
          <ac:spMkLst>
            <pc:docMk/>
            <pc:sldMk cId="2753003801" sldId="277"/>
            <ac:spMk id="2" creationId="{A3B115EF-83ED-4A1D-9187-795C1CA08DC0}"/>
          </ac:spMkLst>
        </pc:spChg>
        <pc:spChg chg="mod">
          <ac:chgData name="Ross" userId="c604230b-847d-4cb1-9e23-f810d4c0fde1" providerId="ADAL" clId="{C04EFADF-09C9-4F7A-807D-8B30B48C2646}" dt="2024-08-07T09:54:36.844" v="9"/>
          <ac:spMkLst>
            <pc:docMk/>
            <pc:sldMk cId="2753003801" sldId="277"/>
            <ac:spMk id="15365" creationId="{EB0A53D0-9E47-443F-9B65-982EA0F76BB8}"/>
          </ac:spMkLst>
        </pc:spChg>
      </pc:sldChg>
      <pc:sldChg chg="modSp">
        <pc:chgData name="Ross" userId="c604230b-847d-4cb1-9e23-f810d4c0fde1" providerId="ADAL" clId="{C04EFADF-09C9-4F7A-807D-8B30B48C2646}" dt="2024-08-07T09:54:36.844" v="9"/>
        <pc:sldMkLst>
          <pc:docMk/>
          <pc:sldMk cId="2833618743" sldId="278"/>
        </pc:sldMkLst>
        <pc:spChg chg="mod">
          <ac:chgData name="Ross" userId="c604230b-847d-4cb1-9e23-f810d4c0fde1" providerId="ADAL" clId="{C04EFADF-09C9-4F7A-807D-8B30B48C2646}" dt="2024-08-07T09:54:36.844" v="9"/>
          <ac:spMkLst>
            <pc:docMk/>
            <pc:sldMk cId="2833618743" sldId="278"/>
            <ac:spMk id="2" creationId="{C522A130-6C2F-4D58-8C8D-0B691C1A12D3}"/>
          </ac:spMkLst>
        </pc:spChg>
        <pc:spChg chg="mod">
          <ac:chgData name="Ross" userId="c604230b-847d-4cb1-9e23-f810d4c0fde1" providerId="ADAL" clId="{C04EFADF-09C9-4F7A-807D-8B30B48C2646}" dt="2024-08-07T09:54:36.844" v="9"/>
          <ac:spMkLst>
            <pc:docMk/>
            <pc:sldMk cId="2833618743" sldId="278"/>
            <ac:spMk id="17413" creationId="{1B2ED38B-F8EA-40D8-B79C-B5BA23E78523}"/>
          </ac:spMkLst>
        </pc:spChg>
      </pc:sldChg>
      <pc:sldChg chg="add del setBg">
        <pc:chgData name="Ross" userId="c604230b-847d-4cb1-9e23-f810d4c0fde1" providerId="ADAL" clId="{C04EFADF-09C9-4F7A-807D-8B30B48C2646}" dt="2024-08-07T09:34:37.891" v="6" actId="2696"/>
        <pc:sldMkLst>
          <pc:docMk/>
          <pc:sldMk cId="1938400673" sldId="279"/>
        </pc:sldMkLst>
      </pc:sldChg>
      <pc:sldChg chg="add del setBg">
        <pc:chgData name="Ross" userId="c604230b-847d-4cb1-9e23-f810d4c0fde1" providerId="ADAL" clId="{C04EFADF-09C9-4F7A-807D-8B30B48C2646}" dt="2024-08-07T09:34:37.891" v="6" actId="2696"/>
        <pc:sldMkLst>
          <pc:docMk/>
          <pc:sldMk cId="1820881134" sldId="281"/>
        </pc:sldMkLst>
      </pc:sldChg>
      <pc:sldChg chg="modSp">
        <pc:chgData name="Ross" userId="c604230b-847d-4cb1-9e23-f810d4c0fde1" providerId="ADAL" clId="{C04EFADF-09C9-4F7A-807D-8B30B48C2646}" dt="2024-08-07T09:54:36.844" v="9"/>
        <pc:sldMkLst>
          <pc:docMk/>
          <pc:sldMk cId="980555423" sldId="286"/>
        </pc:sldMkLst>
        <pc:spChg chg="mod">
          <ac:chgData name="Ross" userId="c604230b-847d-4cb1-9e23-f810d4c0fde1" providerId="ADAL" clId="{C04EFADF-09C9-4F7A-807D-8B30B48C2646}" dt="2024-08-07T09:54:36.844" v="9"/>
          <ac:spMkLst>
            <pc:docMk/>
            <pc:sldMk cId="980555423" sldId="286"/>
            <ac:spMk id="5" creationId="{00000000-0000-0000-0000-000000000000}"/>
          </ac:spMkLst>
        </pc:spChg>
        <pc:spChg chg="mod">
          <ac:chgData name="Ross" userId="c604230b-847d-4cb1-9e23-f810d4c0fde1" providerId="ADAL" clId="{C04EFADF-09C9-4F7A-807D-8B30B48C2646}" dt="2024-08-07T09:54:36.844" v="9"/>
          <ac:spMkLst>
            <pc:docMk/>
            <pc:sldMk cId="980555423" sldId="286"/>
            <ac:spMk id="6" creationId="{00000000-0000-0000-0000-000000000000}"/>
          </ac:spMkLst>
        </pc:spChg>
      </pc:sldChg>
      <pc:sldChg chg="modSp">
        <pc:chgData name="Ross" userId="c604230b-847d-4cb1-9e23-f810d4c0fde1" providerId="ADAL" clId="{C04EFADF-09C9-4F7A-807D-8B30B48C2646}" dt="2024-08-07T09:54:36.844" v="9"/>
        <pc:sldMkLst>
          <pc:docMk/>
          <pc:sldMk cId="21536774" sldId="287"/>
        </pc:sldMkLst>
        <pc:spChg chg="mod">
          <ac:chgData name="Ross" userId="c604230b-847d-4cb1-9e23-f810d4c0fde1" providerId="ADAL" clId="{C04EFADF-09C9-4F7A-807D-8B30B48C2646}" dt="2024-08-07T09:54:36.844" v="9"/>
          <ac:spMkLst>
            <pc:docMk/>
            <pc:sldMk cId="21536774" sldId="287"/>
            <ac:spMk id="2" creationId="{00000000-0000-0000-0000-000000000000}"/>
          </ac:spMkLst>
        </pc:spChg>
        <pc:spChg chg="mod">
          <ac:chgData name="Ross" userId="c604230b-847d-4cb1-9e23-f810d4c0fde1" providerId="ADAL" clId="{C04EFADF-09C9-4F7A-807D-8B30B48C2646}" dt="2024-08-07T09:54:36.844" v="9"/>
          <ac:spMkLst>
            <pc:docMk/>
            <pc:sldMk cId="21536774" sldId="287"/>
            <ac:spMk id="3" creationId="{00000000-0000-0000-0000-000000000000}"/>
          </ac:spMkLst>
        </pc:spChg>
      </pc:sldChg>
      <pc:sldChg chg="modSp">
        <pc:chgData name="Ross" userId="c604230b-847d-4cb1-9e23-f810d4c0fde1" providerId="ADAL" clId="{C04EFADF-09C9-4F7A-807D-8B30B48C2646}" dt="2024-08-07T09:54:36.844" v="9"/>
        <pc:sldMkLst>
          <pc:docMk/>
          <pc:sldMk cId="0" sldId="347"/>
        </pc:sldMkLst>
        <pc:spChg chg="mod">
          <ac:chgData name="Ross" userId="c604230b-847d-4cb1-9e23-f810d4c0fde1" providerId="ADAL" clId="{C04EFADF-09C9-4F7A-807D-8B30B48C2646}" dt="2024-08-07T09:54:36.844" v="9"/>
          <ac:spMkLst>
            <pc:docMk/>
            <pc:sldMk cId="0" sldId="347"/>
            <ac:spMk id="34818" creationId="{00000000-0000-0000-0000-000000000000}"/>
          </ac:spMkLst>
        </pc:spChg>
        <pc:spChg chg="mod">
          <ac:chgData name="Ross" userId="c604230b-847d-4cb1-9e23-f810d4c0fde1" providerId="ADAL" clId="{C04EFADF-09C9-4F7A-807D-8B30B48C2646}" dt="2024-08-07T09:54:36.844" v="9"/>
          <ac:spMkLst>
            <pc:docMk/>
            <pc:sldMk cId="0" sldId="347"/>
            <ac:spMk id="37890" creationId="{00000000-0000-0000-0000-000000000000}"/>
          </ac:spMkLst>
        </pc:spChg>
      </pc:sldChg>
      <pc:sldChg chg="modSp">
        <pc:chgData name="Ross" userId="c604230b-847d-4cb1-9e23-f810d4c0fde1" providerId="ADAL" clId="{C04EFADF-09C9-4F7A-807D-8B30B48C2646}" dt="2024-08-07T09:54:36.844" v="9"/>
        <pc:sldMkLst>
          <pc:docMk/>
          <pc:sldMk cId="0" sldId="362"/>
        </pc:sldMkLst>
        <pc:spChg chg="mod">
          <ac:chgData name="Ross" userId="c604230b-847d-4cb1-9e23-f810d4c0fde1" providerId="ADAL" clId="{C04EFADF-09C9-4F7A-807D-8B30B48C2646}" dt="2024-08-07T09:54:36.844" v="9"/>
          <ac:spMkLst>
            <pc:docMk/>
            <pc:sldMk cId="0" sldId="362"/>
            <ac:spMk id="5" creationId="{4AEFBE77-201B-20C6-4A82-CF65B5BAE93B}"/>
          </ac:spMkLst>
        </pc:spChg>
      </pc:sldChg>
      <pc:sldChg chg="modSp">
        <pc:chgData name="Ross" userId="c604230b-847d-4cb1-9e23-f810d4c0fde1" providerId="ADAL" clId="{C04EFADF-09C9-4F7A-807D-8B30B48C2646}" dt="2024-08-07T09:54:36.844" v="9"/>
        <pc:sldMkLst>
          <pc:docMk/>
          <pc:sldMk cId="0" sldId="367"/>
        </pc:sldMkLst>
        <pc:spChg chg="mod">
          <ac:chgData name="Ross" userId="c604230b-847d-4cb1-9e23-f810d4c0fde1" providerId="ADAL" clId="{C04EFADF-09C9-4F7A-807D-8B30B48C2646}" dt="2024-08-07T09:54:36.844" v="9"/>
          <ac:spMkLst>
            <pc:docMk/>
            <pc:sldMk cId="0" sldId="367"/>
            <ac:spMk id="2" creationId="{00000000-0000-0000-0000-000000000000}"/>
          </ac:spMkLst>
        </pc:spChg>
        <pc:spChg chg="mod">
          <ac:chgData name="Ross" userId="c604230b-847d-4cb1-9e23-f810d4c0fde1" providerId="ADAL" clId="{C04EFADF-09C9-4F7A-807D-8B30B48C2646}" dt="2024-08-07T09:54:36.844" v="9"/>
          <ac:spMkLst>
            <pc:docMk/>
            <pc:sldMk cId="0" sldId="367"/>
            <ac:spMk id="6" creationId="{00000000-0000-0000-0000-000000000000}"/>
          </ac:spMkLst>
        </pc:spChg>
      </pc:sldChg>
      <pc:sldChg chg="modSp">
        <pc:chgData name="Ross" userId="c604230b-847d-4cb1-9e23-f810d4c0fde1" providerId="ADAL" clId="{C04EFADF-09C9-4F7A-807D-8B30B48C2646}" dt="2024-08-07T09:54:36.844" v="9"/>
        <pc:sldMkLst>
          <pc:docMk/>
          <pc:sldMk cId="0" sldId="368"/>
        </pc:sldMkLst>
        <pc:spChg chg="mod">
          <ac:chgData name="Ross" userId="c604230b-847d-4cb1-9e23-f810d4c0fde1" providerId="ADAL" clId="{C04EFADF-09C9-4F7A-807D-8B30B48C2646}" dt="2024-08-07T09:54:36.844" v="9"/>
          <ac:spMkLst>
            <pc:docMk/>
            <pc:sldMk cId="0" sldId="368"/>
            <ac:spMk id="6" creationId="{00000000-0000-0000-0000-000000000000}"/>
          </ac:spMkLst>
        </pc:spChg>
        <pc:spChg chg="mod">
          <ac:chgData name="Ross" userId="c604230b-847d-4cb1-9e23-f810d4c0fde1" providerId="ADAL" clId="{C04EFADF-09C9-4F7A-807D-8B30B48C2646}" dt="2024-08-07T09:54:36.844" v="9"/>
          <ac:spMkLst>
            <pc:docMk/>
            <pc:sldMk cId="0" sldId="368"/>
            <ac:spMk id="8" creationId="{4E002B60-3F44-E94E-0CCC-8E73B712C546}"/>
          </ac:spMkLst>
        </pc:spChg>
      </pc:sldChg>
      <pc:sldChg chg="modSp">
        <pc:chgData name="Ross" userId="c604230b-847d-4cb1-9e23-f810d4c0fde1" providerId="ADAL" clId="{C04EFADF-09C9-4F7A-807D-8B30B48C2646}" dt="2024-08-07T09:54:36.844" v="9"/>
        <pc:sldMkLst>
          <pc:docMk/>
          <pc:sldMk cId="0" sldId="369"/>
        </pc:sldMkLst>
        <pc:spChg chg="mod">
          <ac:chgData name="Ross" userId="c604230b-847d-4cb1-9e23-f810d4c0fde1" providerId="ADAL" clId="{C04EFADF-09C9-4F7A-807D-8B30B48C2646}" dt="2024-08-07T09:54:36.844" v="9"/>
          <ac:spMkLst>
            <pc:docMk/>
            <pc:sldMk cId="0" sldId="369"/>
            <ac:spMk id="2" creationId="{00000000-0000-0000-0000-000000000000}"/>
          </ac:spMkLst>
        </pc:spChg>
        <pc:spChg chg="mod">
          <ac:chgData name="Ross" userId="c604230b-847d-4cb1-9e23-f810d4c0fde1" providerId="ADAL" clId="{C04EFADF-09C9-4F7A-807D-8B30B48C2646}" dt="2024-08-07T09:54:36.844" v="9"/>
          <ac:spMkLst>
            <pc:docMk/>
            <pc:sldMk cId="0" sldId="369"/>
            <ac:spMk id="7" creationId="{00000000-0000-0000-0000-000000000000}"/>
          </ac:spMkLst>
        </pc:spChg>
      </pc:sldChg>
      <pc:sldChg chg="modSp">
        <pc:chgData name="Ross" userId="c604230b-847d-4cb1-9e23-f810d4c0fde1" providerId="ADAL" clId="{C04EFADF-09C9-4F7A-807D-8B30B48C2646}" dt="2024-08-07T09:54:36.844" v="9"/>
        <pc:sldMkLst>
          <pc:docMk/>
          <pc:sldMk cId="0" sldId="370"/>
        </pc:sldMkLst>
        <pc:spChg chg="mod">
          <ac:chgData name="Ross" userId="c604230b-847d-4cb1-9e23-f810d4c0fde1" providerId="ADAL" clId="{C04EFADF-09C9-4F7A-807D-8B30B48C2646}" dt="2024-08-07T09:54:36.844" v="9"/>
          <ac:spMkLst>
            <pc:docMk/>
            <pc:sldMk cId="0" sldId="370"/>
            <ac:spMk id="2" creationId="{00000000-0000-0000-0000-000000000000}"/>
          </ac:spMkLst>
        </pc:spChg>
        <pc:spChg chg="mod">
          <ac:chgData name="Ross" userId="c604230b-847d-4cb1-9e23-f810d4c0fde1" providerId="ADAL" clId="{C04EFADF-09C9-4F7A-807D-8B30B48C2646}" dt="2024-08-07T09:54:36.844" v="9"/>
          <ac:spMkLst>
            <pc:docMk/>
            <pc:sldMk cId="0" sldId="370"/>
            <ac:spMk id="6" creationId="{00000000-0000-0000-0000-000000000000}"/>
          </ac:spMkLst>
        </pc:spChg>
      </pc:sldChg>
      <pc:sldChg chg="modSp">
        <pc:chgData name="Ross" userId="c604230b-847d-4cb1-9e23-f810d4c0fde1" providerId="ADAL" clId="{C04EFADF-09C9-4F7A-807D-8B30B48C2646}" dt="2024-08-07T09:54:36.844" v="9"/>
        <pc:sldMkLst>
          <pc:docMk/>
          <pc:sldMk cId="2548063511" sldId="375"/>
        </pc:sldMkLst>
        <pc:spChg chg="mod">
          <ac:chgData name="Ross" userId="c604230b-847d-4cb1-9e23-f810d4c0fde1" providerId="ADAL" clId="{C04EFADF-09C9-4F7A-807D-8B30B48C2646}" dt="2024-08-07T09:54:36.844" v="9"/>
          <ac:spMkLst>
            <pc:docMk/>
            <pc:sldMk cId="2548063511" sldId="375"/>
            <ac:spMk id="2" creationId="{2D4EFCFA-0C28-8705-C7CC-6B49B7CF163A}"/>
          </ac:spMkLst>
        </pc:spChg>
        <pc:spChg chg="mod">
          <ac:chgData name="Ross" userId="c604230b-847d-4cb1-9e23-f810d4c0fde1" providerId="ADAL" clId="{C04EFADF-09C9-4F7A-807D-8B30B48C2646}" dt="2024-08-07T09:54:36.844" v="9"/>
          <ac:spMkLst>
            <pc:docMk/>
            <pc:sldMk cId="2548063511" sldId="375"/>
            <ac:spMk id="5" creationId="{54BB26D3-C76A-4300-7043-865A5FAA483D}"/>
          </ac:spMkLst>
        </pc:spChg>
      </pc:sldChg>
      <pc:sldChg chg="modSp">
        <pc:chgData name="Ross" userId="c604230b-847d-4cb1-9e23-f810d4c0fde1" providerId="ADAL" clId="{C04EFADF-09C9-4F7A-807D-8B30B48C2646}" dt="2024-08-07T09:54:36.844" v="9"/>
        <pc:sldMkLst>
          <pc:docMk/>
          <pc:sldMk cId="3811654743" sldId="376"/>
        </pc:sldMkLst>
        <pc:spChg chg="mod">
          <ac:chgData name="Ross" userId="c604230b-847d-4cb1-9e23-f810d4c0fde1" providerId="ADAL" clId="{C04EFADF-09C9-4F7A-807D-8B30B48C2646}" dt="2024-08-07T09:54:36.844" v="9"/>
          <ac:spMkLst>
            <pc:docMk/>
            <pc:sldMk cId="3811654743" sldId="376"/>
            <ac:spMk id="2" creationId="{F86D4BDE-6FFC-C272-4CE9-2AE817A7D8F9}"/>
          </ac:spMkLst>
        </pc:spChg>
        <pc:spChg chg="mod">
          <ac:chgData name="Ross" userId="c604230b-847d-4cb1-9e23-f810d4c0fde1" providerId="ADAL" clId="{C04EFADF-09C9-4F7A-807D-8B30B48C2646}" dt="2024-08-07T09:54:36.844" v="9"/>
          <ac:spMkLst>
            <pc:docMk/>
            <pc:sldMk cId="3811654743" sldId="376"/>
            <ac:spMk id="3" creationId="{0B301BA5-DD54-11FD-2CA1-F26CDC13BB58}"/>
          </ac:spMkLst>
        </pc:spChg>
      </pc:sldChg>
      <pc:sldChg chg="modSp">
        <pc:chgData name="Ross" userId="c604230b-847d-4cb1-9e23-f810d4c0fde1" providerId="ADAL" clId="{C04EFADF-09C9-4F7A-807D-8B30B48C2646}" dt="2024-08-07T09:54:36.844" v="9"/>
        <pc:sldMkLst>
          <pc:docMk/>
          <pc:sldMk cId="1026192276" sldId="377"/>
        </pc:sldMkLst>
        <pc:spChg chg="mod">
          <ac:chgData name="Ross" userId="c604230b-847d-4cb1-9e23-f810d4c0fde1" providerId="ADAL" clId="{C04EFADF-09C9-4F7A-807D-8B30B48C2646}" dt="2024-08-07T09:54:36.844" v="9"/>
          <ac:spMkLst>
            <pc:docMk/>
            <pc:sldMk cId="1026192276" sldId="377"/>
            <ac:spMk id="2" creationId="{6FE66F1C-0B9A-FBEE-CB7A-C1D630E23ABD}"/>
          </ac:spMkLst>
        </pc:spChg>
        <pc:spChg chg="mod">
          <ac:chgData name="Ross" userId="c604230b-847d-4cb1-9e23-f810d4c0fde1" providerId="ADAL" clId="{C04EFADF-09C9-4F7A-807D-8B30B48C2646}" dt="2024-08-07T09:54:36.844" v="9"/>
          <ac:spMkLst>
            <pc:docMk/>
            <pc:sldMk cId="1026192276" sldId="377"/>
            <ac:spMk id="4" creationId="{4BC55767-8037-AD3F-BE58-A1DEEFF5C38E}"/>
          </ac:spMkLst>
        </pc:spChg>
      </pc:sldChg>
      <pc:sldChg chg="modSp">
        <pc:chgData name="Ross" userId="c604230b-847d-4cb1-9e23-f810d4c0fde1" providerId="ADAL" clId="{C04EFADF-09C9-4F7A-807D-8B30B48C2646}" dt="2024-08-07T09:54:36.844" v="9"/>
        <pc:sldMkLst>
          <pc:docMk/>
          <pc:sldMk cId="223634225" sldId="378"/>
        </pc:sldMkLst>
        <pc:spChg chg="mod">
          <ac:chgData name="Ross" userId="c604230b-847d-4cb1-9e23-f810d4c0fde1" providerId="ADAL" clId="{C04EFADF-09C9-4F7A-807D-8B30B48C2646}" dt="2024-08-07T09:54:36.844" v="9"/>
          <ac:spMkLst>
            <pc:docMk/>
            <pc:sldMk cId="223634225" sldId="378"/>
            <ac:spMk id="3" creationId="{266A77F8-3921-7B6C-7E72-DD2BBC3B8622}"/>
          </ac:spMkLst>
        </pc:spChg>
      </pc:sldChg>
      <pc:sldChg chg="modSp">
        <pc:chgData name="Ross" userId="c604230b-847d-4cb1-9e23-f810d4c0fde1" providerId="ADAL" clId="{C04EFADF-09C9-4F7A-807D-8B30B48C2646}" dt="2024-08-07T09:54:36.844" v="9"/>
        <pc:sldMkLst>
          <pc:docMk/>
          <pc:sldMk cId="3449638958" sldId="381"/>
        </pc:sldMkLst>
        <pc:spChg chg="mod">
          <ac:chgData name="Ross" userId="c604230b-847d-4cb1-9e23-f810d4c0fde1" providerId="ADAL" clId="{C04EFADF-09C9-4F7A-807D-8B30B48C2646}" dt="2024-08-07T09:54:36.844" v="9"/>
          <ac:spMkLst>
            <pc:docMk/>
            <pc:sldMk cId="3449638958" sldId="381"/>
            <ac:spMk id="2" creationId="{142BEA25-1F95-5B30-E99F-D728FBF75C93}"/>
          </ac:spMkLst>
        </pc:spChg>
        <pc:spChg chg="mod">
          <ac:chgData name="Ross" userId="c604230b-847d-4cb1-9e23-f810d4c0fde1" providerId="ADAL" clId="{C04EFADF-09C9-4F7A-807D-8B30B48C2646}" dt="2024-08-07T09:54:36.844" v="9"/>
          <ac:spMkLst>
            <pc:docMk/>
            <pc:sldMk cId="3449638958" sldId="381"/>
            <ac:spMk id="5" creationId="{E80C4250-948D-7AB2-8709-E55FD1FF9AC3}"/>
          </ac:spMkLst>
        </pc:spChg>
      </pc:sldChg>
      <pc:sldChg chg="modSp">
        <pc:chgData name="Ross" userId="c604230b-847d-4cb1-9e23-f810d4c0fde1" providerId="ADAL" clId="{C04EFADF-09C9-4F7A-807D-8B30B48C2646}" dt="2024-08-07T09:54:36.844" v="9"/>
        <pc:sldMkLst>
          <pc:docMk/>
          <pc:sldMk cId="3104644793" sldId="382"/>
        </pc:sldMkLst>
        <pc:spChg chg="mod">
          <ac:chgData name="Ross" userId="c604230b-847d-4cb1-9e23-f810d4c0fde1" providerId="ADAL" clId="{C04EFADF-09C9-4F7A-807D-8B30B48C2646}" dt="2024-08-07T09:54:36.844" v="9"/>
          <ac:spMkLst>
            <pc:docMk/>
            <pc:sldMk cId="3104644793" sldId="382"/>
            <ac:spMk id="2" creationId="{F11BB6F9-0236-E6D2-DE6D-7DB351F5B5AE}"/>
          </ac:spMkLst>
        </pc:spChg>
      </pc:sldChg>
      <pc:sldChg chg="modSp">
        <pc:chgData name="Ross" userId="c604230b-847d-4cb1-9e23-f810d4c0fde1" providerId="ADAL" clId="{C04EFADF-09C9-4F7A-807D-8B30B48C2646}" dt="2024-08-07T09:54:36.844" v="9"/>
        <pc:sldMkLst>
          <pc:docMk/>
          <pc:sldMk cId="3017006898" sldId="386"/>
        </pc:sldMkLst>
        <pc:spChg chg="mod">
          <ac:chgData name="Ross" userId="c604230b-847d-4cb1-9e23-f810d4c0fde1" providerId="ADAL" clId="{C04EFADF-09C9-4F7A-807D-8B30B48C2646}" dt="2024-08-07T09:54:36.844" v="9"/>
          <ac:spMkLst>
            <pc:docMk/>
            <pc:sldMk cId="3017006898" sldId="386"/>
            <ac:spMk id="2" creationId="{00000000-0000-0000-0000-000000000000}"/>
          </ac:spMkLst>
        </pc:spChg>
        <pc:spChg chg="mod">
          <ac:chgData name="Ross" userId="c604230b-847d-4cb1-9e23-f810d4c0fde1" providerId="ADAL" clId="{C04EFADF-09C9-4F7A-807D-8B30B48C2646}" dt="2024-08-07T09:54:36.844" v="9"/>
          <ac:spMkLst>
            <pc:docMk/>
            <pc:sldMk cId="3017006898" sldId="386"/>
            <ac:spMk id="4" creationId="{00000000-0000-0000-0000-000000000000}"/>
          </ac:spMkLst>
        </pc:spChg>
      </pc:sldChg>
      <pc:sldChg chg="modSp">
        <pc:chgData name="Ross" userId="c604230b-847d-4cb1-9e23-f810d4c0fde1" providerId="ADAL" clId="{C04EFADF-09C9-4F7A-807D-8B30B48C2646}" dt="2024-08-07T09:54:36.844" v="9"/>
        <pc:sldMkLst>
          <pc:docMk/>
          <pc:sldMk cId="3378552818" sldId="387"/>
        </pc:sldMkLst>
        <pc:spChg chg="mod">
          <ac:chgData name="Ross" userId="c604230b-847d-4cb1-9e23-f810d4c0fde1" providerId="ADAL" clId="{C04EFADF-09C9-4F7A-807D-8B30B48C2646}" dt="2024-08-07T09:54:36.844" v="9"/>
          <ac:spMkLst>
            <pc:docMk/>
            <pc:sldMk cId="3378552818" sldId="387"/>
            <ac:spMk id="2" creationId="{00000000-0000-0000-0000-000000000000}"/>
          </ac:spMkLst>
        </pc:spChg>
        <pc:spChg chg="mod">
          <ac:chgData name="Ross" userId="c604230b-847d-4cb1-9e23-f810d4c0fde1" providerId="ADAL" clId="{C04EFADF-09C9-4F7A-807D-8B30B48C2646}" dt="2024-08-07T09:54:36.844" v="9"/>
          <ac:spMkLst>
            <pc:docMk/>
            <pc:sldMk cId="3378552818" sldId="387"/>
            <ac:spMk id="4" creationId="{00000000-0000-0000-0000-000000000000}"/>
          </ac:spMkLst>
        </pc:spChg>
      </pc:sldChg>
      <pc:sldChg chg="modSp">
        <pc:chgData name="Ross" userId="c604230b-847d-4cb1-9e23-f810d4c0fde1" providerId="ADAL" clId="{C04EFADF-09C9-4F7A-807D-8B30B48C2646}" dt="2024-08-07T09:54:36.844" v="9"/>
        <pc:sldMkLst>
          <pc:docMk/>
          <pc:sldMk cId="1048542900" sldId="388"/>
        </pc:sldMkLst>
        <pc:spChg chg="mod">
          <ac:chgData name="Ross" userId="c604230b-847d-4cb1-9e23-f810d4c0fde1" providerId="ADAL" clId="{C04EFADF-09C9-4F7A-807D-8B30B48C2646}" dt="2024-08-07T09:54:36.844" v="9"/>
          <ac:spMkLst>
            <pc:docMk/>
            <pc:sldMk cId="1048542900" sldId="388"/>
            <ac:spMk id="2" creationId="{00000000-0000-0000-0000-000000000000}"/>
          </ac:spMkLst>
        </pc:spChg>
        <pc:spChg chg="mod">
          <ac:chgData name="Ross" userId="c604230b-847d-4cb1-9e23-f810d4c0fde1" providerId="ADAL" clId="{C04EFADF-09C9-4F7A-807D-8B30B48C2646}" dt="2024-08-07T09:54:36.844" v="9"/>
          <ac:spMkLst>
            <pc:docMk/>
            <pc:sldMk cId="1048542900" sldId="388"/>
            <ac:spMk id="4" creationId="{00000000-0000-0000-0000-000000000000}"/>
          </ac:spMkLst>
        </pc:spChg>
      </pc:sldChg>
      <pc:sldChg chg="modSp">
        <pc:chgData name="Ross" userId="c604230b-847d-4cb1-9e23-f810d4c0fde1" providerId="ADAL" clId="{C04EFADF-09C9-4F7A-807D-8B30B48C2646}" dt="2024-08-07T09:54:36.844" v="9"/>
        <pc:sldMkLst>
          <pc:docMk/>
          <pc:sldMk cId="652607568" sldId="389"/>
        </pc:sldMkLst>
        <pc:spChg chg="mod">
          <ac:chgData name="Ross" userId="c604230b-847d-4cb1-9e23-f810d4c0fde1" providerId="ADAL" clId="{C04EFADF-09C9-4F7A-807D-8B30B48C2646}" dt="2024-08-07T09:54:36.844" v="9"/>
          <ac:spMkLst>
            <pc:docMk/>
            <pc:sldMk cId="652607568" sldId="389"/>
            <ac:spMk id="2" creationId="{00000000-0000-0000-0000-000000000000}"/>
          </ac:spMkLst>
        </pc:spChg>
        <pc:spChg chg="mod">
          <ac:chgData name="Ross" userId="c604230b-847d-4cb1-9e23-f810d4c0fde1" providerId="ADAL" clId="{C04EFADF-09C9-4F7A-807D-8B30B48C2646}" dt="2024-08-07T09:54:36.844" v="9"/>
          <ac:spMkLst>
            <pc:docMk/>
            <pc:sldMk cId="652607568" sldId="389"/>
            <ac:spMk id="4" creationId="{00000000-0000-0000-0000-000000000000}"/>
          </ac:spMkLst>
        </pc:spChg>
      </pc:sldChg>
      <pc:sldChg chg="modSp">
        <pc:chgData name="Ross" userId="c604230b-847d-4cb1-9e23-f810d4c0fde1" providerId="ADAL" clId="{C04EFADF-09C9-4F7A-807D-8B30B48C2646}" dt="2024-08-07T09:54:36.844" v="9"/>
        <pc:sldMkLst>
          <pc:docMk/>
          <pc:sldMk cId="4280488612" sldId="391"/>
        </pc:sldMkLst>
        <pc:spChg chg="mod">
          <ac:chgData name="Ross" userId="c604230b-847d-4cb1-9e23-f810d4c0fde1" providerId="ADAL" clId="{C04EFADF-09C9-4F7A-807D-8B30B48C2646}" dt="2024-08-07T09:54:36.844" v="9"/>
          <ac:spMkLst>
            <pc:docMk/>
            <pc:sldMk cId="4280488612" sldId="391"/>
            <ac:spMk id="2" creationId="{00000000-0000-0000-0000-000000000000}"/>
          </ac:spMkLst>
        </pc:spChg>
        <pc:spChg chg="mod">
          <ac:chgData name="Ross" userId="c604230b-847d-4cb1-9e23-f810d4c0fde1" providerId="ADAL" clId="{C04EFADF-09C9-4F7A-807D-8B30B48C2646}" dt="2024-08-07T09:54:36.844" v="9"/>
          <ac:spMkLst>
            <pc:docMk/>
            <pc:sldMk cId="4280488612" sldId="391"/>
            <ac:spMk id="4" creationId="{00000000-0000-0000-0000-000000000000}"/>
          </ac:spMkLst>
        </pc:spChg>
      </pc:sldChg>
      <pc:sldChg chg="modSp">
        <pc:chgData name="Ross" userId="c604230b-847d-4cb1-9e23-f810d4c0fde1" providerId="ADAL" clId="{C04EFADF-09C9-4F7A-807D-8B30B48C2646}" dt="2024-08-07T09:54:36.844" v="9"/>
        <pc:sldMkLst>
          <pc:docMk/>
          <pc:sldMk cId="1130506098" sldId="392"/>
        </pc:sldMkLst>
        <pc:spChg chg="mod">
          <ac:chgData name="Ross" userId="c604230b-847d-4cb1-9e23-f810d4c0fde1" providerId="ADAL" clId="{C04EFADF-09C9-4F7A-807D-8B30B48C2646}" dt="2024-08-07T09:54:36.844" v="9"/>
          <ac:spMkLst>
            <pc:docMk/>
            <pc:sldMk cId="1130506098" sldId="392"/>
            <ac:spMk id="2" creationId="{00000000-0000-0000-0000-000000000000}"/>
          </ac:spMkLst>
        </pc:spChg>
        <pc:spChg chg="mod">
          <ac:chgData name="Ross" userId="c604230b-847d-4cb1-9e23-f810d4c0fde1" providerId="ADAL" clId="{C04EFADF-09C9-4F7A-807D-8B30B48C2646}" dt="2024-08-07T09:54:36.844" v="9"/>
          <ac:spMkLst>
            <pc:docMk/>
            <pc:sldMk cId="1130506098" sldId="392"/>
            <ac:spMk id="4" creationId="{00000000-0000-0000-0000-000000000000}"/>
          </ac:spMkLst>
        </pc:spChg>
      </pc:sldChg>
      <pc:sldChg chg="modSp">
        <pc:chgData name="Ross" userId="c604230b-847d-4cb1-9e23-f810d4c0fde1" providerId="ADAL" clId="{C04EFADF-09C9-4F7A-807D-8B30B48C2646}" dt="2024-08-07T09:54:36.844" v="9"/>
        <pc:sldMkLst>
          <pc:docMk/>
          <pc:sldMk cId="454335469" sldId="393"/>
        </pc:sldMkLst>
        <pc:spChg chg="mod">
          <ac:chgData name="Ross" userId="c604230b-847d-4cb1-9e23-f810d4c0fde1" providerId="ADAL" clId="{C04EFADF-09C9-4F7A-807D-8B30B48C2646}" dt="2024-08-07T09:54:36.844" v="9"/>
          <ac:spMkLst>
            <pc:docMk/>
            <pc:sldMk cId="454335469" sldId="393"/>
            <ac:spMk id="2" creationId="{00000000-0000-0000-0000-000000000000}"/>
          </ac:spMkLst>
        </pc:spChg>
        <pc:spChg chg="mod">
          <ac:chgData name="Ross" userId="c604230b-847d-4cb1-9e23-f810d4c0fde1" providerId="ADAL" clId="{C04EFADF-09C9-4F7A-807D-8B30B48C2646}" dt="2024-08-07T09:54:36.844" v="9"/>
          <ac:spMkLst>
            <pc:docMk/>
            <pc:sldMk cId="454335469" sldId="393"/>
            <ac:spMk id="4" creationId="{00000000-0000-0000-0000-000000000000}"/>
          </ac:spMkLst>
        </pc:spChg>
      </pc:sldChg>
      <pc:sldChg chg="modSp">
        <pc:chgData name="Ross" userId="c604230b-847d-4cb1-9e23-f810d4c0fde1" providerId="ADAL" clId="{C04EFADF-09C9-4F7A-807D-8B30B48C2646}" dt="2024-08-07T09:54:36.844" v="9"/>
        <pc:sldMkLst>
          <pc:docMk/>
          <pc:sldMk cId="2192159753" sldId="394"/>
        </pc:sldMkLst>
        <pc:spChg chg="mod">
          <ac:chgData name="Ross" userId="c604230b-847d-4cb1-9e23-f810d4c0fde1" providerId="ADAL" clId="{C04EFADF-09C9-4F7A-807D-8B30B48C2646}" dt="2024-08-07T09:54:36.844" v="9"/>
          <ac:spMkLst>
            <pc:docMk/>
            <pc:sldMk cId="2192159753" sldId="394"/>
            <ac:spMk id="2" creationId="{00000000-0000-0000-0000-000000000000}"/>
          </ac:spMkLst>
        </pc:spChg>
        <pc:spChg chg="mod">
          <ac:chgData name="Ross" userId="c604230b-847d-4cb1-9e23-f810d4c0fde1" providerId="ADAL" clId="{C04EFADF-09C9-4F7A-807D-8B30B48C2646}" dt="2024-08-07T09:54:36.844" v="9"/>
          <ac:spMkLst>
            <pc:docMk/>
            <pc:sldMk cId="2192159753" sldId="394"/>
            <ac:spMk id="4" creationId="{00000000-0000-0000-0000-000000000000}"/>
          </ac:spMkLst>
        </pc:spChg>
      </pc:sldChg>
      <pc:sldChg chg="modSp">
        <pc:chgData name="Ross" userId="c604230b-847d-4cb1-9e23-f810d4c0fde1" providerId="ADAL" clId="{C04EFADF-09C9-4F7A-807D-8B30B48C2646}" dt="2024-08-07T09:54:36.844" v="9"/>
        <pc:sldMkLst>
          <pc:docMk/>
          <pc:sldMk cId="2864822500" sldId="395"/>
        </pc:sldMkLst>
        <pc:spChg chg="mod">
          <ac:chgData name="Ross" userId="c604230b-847d-4cb1-9e23-f810d4c0fde1" providerId="ADAL" clId="{C04EFADF-09C9-4F7A-807D-8B30B48C2646}" dt="2024-08-07T09:54:36.844" v="9"/>
          <ac:spMkLst>
            <pc:docMk/>
            <pc:sldMk cId="2864822500" sldId="395"/>
            <ac:spMk id="2" creationId="{00000000-0000-0000-0000-000000000000}"/>
          </ac:spMkLst>
        </pc:spChg>
        <pc:spChg chg="mod">
          <ac:chgData name="Ross" userId="c604230b-847d-4cb1-9e23-f810d4c0fde1" providerId="ADAL" clId="{C04EFADF-09C9-4F7A-807D-8B30B48C2646}" dt="2024-08-07T09:54:36.844" v="9"/>
          <ac:spMkLst>
            <pc:docMk/>
            <pc:sldMk cId="2864822500" sldId="395"/>
            <ac:spMk id="4" creationId="{00000000-0000-0000-0000-000000000000}"/>
          </ac:spMkLst>
        </pc:spChg>
      </pc:sldChg>
      <pc:sldChg chg="modSp">
        <pc:chgData name="Ross" userId="c604230b-847d-4cb1-9e23-f810d4c0fde1" providerId="ADAL" clId="{C04EFADF-09C9-4F7A-807D-8B30B48C2646}" dt="2024-08-07T09:54:36.844" v="9"/>
        <pc:sldMkLst>
          <pc:docMk/>
          <pc:sldMk cId="3796444970" sldId="396"/>
        </pc:sldMkLst>
        <pc:spChg chg="mod">
          <ac:chgData name="Ross" userId="c604230b-847d-4cb1-9e23-f810d4c0fde1" providerId="ADAL" clId="{C04EFADF-09C9-4F7A-807D-8B30B48C2646}" dt="2024-08-07T09:54:36.844" v="9"/>
          <ac:spMkLst>
            <pc:docMk/>
            <pc:sldMk cId="3796444970" sldId="396"/>
            <ac:spMk id="3" creationId="{00000000-0000-0000-0000-000000000000}"/>
          </ac:spMkLst>
        </pc:spChg>
      </pc:sldChg>
      <pc:sldChg chg="modSp">
        <pc:chgData name="Ross" userId="c604230b-847d-4cb1-9e23-f810d4c0fde1" providerId="ADAL" clId="{C04EFADF-09C9-4F7A-807D-8B30B48C2646}" dt="2024-08-07T09:54:36.844" v="9"/>
        <pc:sldMkLst>
          <pc:docMk/>
          <pc:sldMk cId="1118227400" sldId="398"/>
        </pc:sldMkLst>
        <pc:spChg chg="mod">
          <ac:chgData name="Ross" userId="c604230b-847d-4cb1-9e23-f810d4c0fde1" providerId="ADAL" clId="{C04EFADF-09C9-4F7A-807D-8B30B48C2646}" dt="2024-08-07T09:54:36.844" v="9"/>
          <ac:spMkLst>
            <pc:docMk/>
            <pc:sldMk cId="1118227400" sldId="398"/>
            <ac:spMk id="2" creationId="{00000000-0000-0000-0000-000000000000}"/>
          </ac:spMkLst>
        </pc:spChg>
        <pc:spChg chg="mod">
          <ac:chgData name="Ross" userId="c604230b-847d-4cb1-9e23-f810d4c0fde1" providerId="ADAL" clId="{C04EFADF-09C9-4F7A-807D-8B30B48C2646}" dt="2024-08-07T09:54:36.844" v="9"/>
          <ac:spMkLst>
            <pc:docMk/>
            <pc:sldMk cId="1118227400" sldId="398"/>
            <ac:spMk id="5" creationId="{00000000-0000-0000-0000-000000000000}"/>
          </ac:spMkLst>
        </pc:spChg>
      </pc:sldChg>
      <pc:sldChg chg="modSp">
        <pc:chgData name="Ross" userId="c604230b-847d-4cb1-9e23-f810d4c0fde1" providerId="ADAL" clId="{C04EFADF-09C9-4F7A-807D-8B30B48C2646}" dt="2024-08-07T09:54:36.844" v="9"/>
        <pc:sldMkLst>
          <pc:docMk/>
          <pc:sldMk cId="2266850600" sldId="399"/>
        </pc:sldMkLst>
        <pc:spChg chg="mod">
          <ac:chgData name="Ross" userId="c604230b-847d-4cb1-9e23-f810d4c0fde1" providerId="ADAL" clId="{C04EFADF-09C9-4F7A-807D-8B30B48C2646}" dt="2024-08-07T09:54:36.844" v="9"/>
          <ac:spMkLst>
            <pc:docMk/>
            <pc:sldMk cId="2266850600" sldId="399"/>
            <ac:spMk id="2" creationId="{00000000-0000-0000-0000-000000000000}"/>
          </ac:spMkLst>
        </pc:spChg>
        <pc:spChg chg="mod">
          <ac:chgData name="Ross" userId="c604230b-847d-4cb1-9e23-f810d4c0fde1" providerId="ADAL" clId="{C04EFADF-09C9-4F7A-807D-8B30B48C2646}" dt="2024-08-07T09:54:36.844" v="9"/>
          <ac:spMkLst>
            <pc:docMk/>
            <pc:sldMk cId="2266850600" sldId="399"/>
            <ac:spMk id="3" creationId="{00000000-0000-0000-0000-000000000000}"/>
          </ac:spMkLst>
        </pc:spChg>
      </pc:sldChg>
      <pc:sldChg chg="modSp">
        <pc:chgData name="Ross" userId="c604230b-847d-4cb1-9e23-f810d4c0fde1" providerId="ADAL" clId="{C04EFADF-09C9-4F7A-807D-8B30B48C2646}" dt="2024-08-07T09:54:36.844" v="9"/>
        <pc:sldMkLst>
          <pc:docMk/>
          <pc:sldMk cId="2721573587" sldId="401"/>
        </pc:sldMkLst>
        <pc:spChg chg="mod">
          <ac:chgData name="Ross" userId="c604230b-847d-4cb1-9e23-f810d4c0fde1" providerId="ADAL" clId="{C04EFADF-09C9-4F7A-807D-8B30B48C2646}" dt="2024-08-07T09:54:36.844" v="9"/>
          <ac:spMkLst>
            <pc:docMk/>
            <pc:sldMk cId="2721573587" sldId="401"/>
            <ac:spMk id="2" creationId="{829D4CDF-AA80-00D1-1A5F-655988173923}"/>
          </ac:spMkLst>
        </pc:spChg>
        <pc:spChg chg="mod">
          <ac:chgData name="Ross" userId="c604230b-847d-4cb1-9e23-f810d4c0fde1" providerId="ADAL" clId="{C04EFADF-09C9-4F7A-807D-8B30B48C2646}" dt="2024-08-07T09:54:36.844" v="9"/>
          <ac:spMkLst>
            <pc:docMk/>
            <pc:sldMk cId="2721573587" sldId="401"/>
            <ac:spMk id="3" creationId="{E1CFBC78-C7CD-6E64-E550-754FFCF47C0C}"/>
          </ac:spMkLst>
        </pc:spChg>
      </pc:sldChg>
      <pc:sldChg chg="modSp">
        <pc:chgData name="Ross" userId="c604230b-847d-4cb1-9e23-f810d4c0fde1" providerId="ADAL" clId="{C04EFADF-09C9-4F7A-807D-8B30B48C2646}" dt="2024-08-07T09:54:36.844" v="9"/>
        <pc:sldMkLst>
          <pc:docMk/>
          <pc:sldMk cId="3045717411" sldId="404"/>
        </pc:sldMkLst>
        <pc:spChg chg="mod">
          <ac:chgData name="Ross" userId="c604230b-847d-4cb1-9e23-f810d4c0fde1" providerId="ADAL" clId="{C04EFADF-09C9-4F7A-807D-8B30B48C2646}" dt="2024-08-07T09:54:36.844" v="9"/>
          <ac:spMkLst>
            <pc:docMk/>
            <pc:sldMk cId="3045717411" sldId="404"/>
            <ac:spMk id="2" creationId="{40392F89-970F-5050-5D69-E3A577522447}"/>
          </ac:spMkLst>
        </pc:spChg>
        <pc:spChg chg="mod">
          <ac:chgData name="Ross" userId="c604230b-847d-4cb1-9e23-f810d4c0fde1" providerId="ADAL" clId="{C04EFADF-09C9-4F7A-807D-8B30B48C2646}" dt="2024-08-07T09:54:36.844" v="9"/>
          <ac:spMkLst>
            <pc:docMk/>
            <pc:sldMk cId="3045717411" sldId="404"/>
            <ac:spMk id="5" creationId="{66615795-2E48-B5FE-81B7-7B0462D8E6F0}"/>
          </ac:spMkLst>
        </pc:spChg>
      </pc:sldChg>
      <pc:sldChg chg="modSp">
        <pc:chgData name="Ross" userId="c604230b-847d-4cb1-9e23-f810d4c0fde1" providerId="ADAL" clId="{C04EFADF-09C9-4F7A-807D-8B30B48C2646}" dt="2024-08-07T09:54:36.844" v="9"/>
        <pc:sldMkLst>
          <pc:docMk/>
          <pc:sldMk cId="1152493083" sldId="405"/>
        </pc:sldMkLst>
        <pc:spChg chg="mod">
          <ac:chgData name="Ross" userId="c604230b-847d-4cb1-9e23-f810d4c0fde1" providerId="ADAL" clId="{C04EFADF-09C9-4F7A-807D-8B30B48C2646}" dt="2024-08-07T09:54:36.844" v="9"/>
          <ac:spMkLst>
            <pc:docMk/>
            <pc:sldMk cId="1152493083" sldId="405"/>
            <ac:spMk id="2" creationId="{DDD366CB-705F-5659-145B-0CAC4E1320D1}"/>
          </ac:spMkLst>
        </pc:spChg>
        <pc:spChg chg="mod">
          <ac:chgData name="Ross" userId="c604230b-847d-4cb1-9e23-f810d4c0fde1" providerId="ADAL" clId="{C04EFADF-09C9-4F7A-807D-8B30B48C2646}" dt="2024-08-07T09:54:36.844" v="9"/>
          <ac:spMkLst>
            <pc:docMk/>
            <pc:sldMk cId="1152493083" sldId="405"/>
            <ac:spMk id="4" creationId="{7F6443CA-21D0-6826-60CE-B94EB6F28261}"/>
          </ac:spMkLst>
        </pc:spChg>
      </pc:sldChg>
      <pc:sldChg chg="modSp">
        <pc:chgData name="Ross" userId="c604230b-847d-4cb1-9e23-f810d4c0fde1" providerId="ADAL" clId="{C04EFADF-09C9-4F7A-807D-8B30B48C2646}" dt="2024-08-07T09:54:36.844" v="9"/>
        <pc:sldMkLst>
          <pc:docMk/>
          <pc:sldMk cId="2056039989" sldId="406"/>
        </pc:sldMkLst>
        <pc:spChg chg="mod">
          <ac:chgData name="Ross" userId="c604230b-847d-4cb1-9e23-f810d4c0fde1" providerId="ADAL" clId="{C04EFADF-09C9-4F7A-807D-8B30B48C2646}" dt="2024-08-07T09:54:36.844" v="9"/>
          <ac:spMkLst>
            <pc:docMk/>
            <pc:sldMk cId="2056039989" sldId="406"/>
            <ac:spMk id="2" creationId="{00000000-0000-0000-0000-000000000000}"/>
          </ac:spMkLst>
        </pc:spChg>
        <pc:spChg chg="mod">
          <ac:chgData name="Ross" userId="c604230b-847d-4cb1-9e23-f810d4c0fde1" providerId="ADAL" clId="{C04EFADF-09C9-4F7A-807D-8B30B48C2646}" dt="2024-08-07T09:54:36.844" v="9"/>
          <ac:spMkLst>
            <pc:docMk/>
            <pc:sldMk cId="2056039989" sldId="406"/>
            <ac:spMk id="26629" creationId="{00000000-0000-0000-0000-000000000000}"/>
          </ac:spMkLst>
        </pc:spChg>
        <pc:spChg chg="mod">
          <ac:chgData name="Ross" userId="c604230b-847d-4cb1-9e23-f810d4c0fde1" providerId="ADAL" clId="{C04EFADF-09C9-4F7A-807D-8B30B48C2646}" dt="2024-08-07T09:54:36.844" v="9"/>
          <ac:spMkLst>
            <pc:docMk/>
            <pc:sldMk cId="2056039989" sldId="406"/>
            <ac:spMk id="49154" creationId="{00000000-0000-0000-0000-000000000000}"/>
          </ac:spMkLst>
        </pc:spChg>
      </pc:sldChg>
      <pc:sldChg chg="modSp">
        <pc:chgData name="Ross" userId="c604230b-847d-4cb1-9e23-f810d4c0fde1" providerId="ADAL" clId="{C04EFADF-09C9-4F7A-807D-8B30B48C2646}" dt="2024-08-07T09:54:36.844" v="9"/>
        <pc:sldMkLst>
          <pc:docMk/>
          <pc:sldMk cId="3727698478" sldId="407"/>
        </pc:sldMkLst>
        <pc:spChg chg="mod">
          <ac:chgData name="Ross" userId="c604230b-847d-4cb1-9e23-f810d4c0fde1" providerId="ADAL" clId="{C04EFADF-09C9-4F7A-807D-8B30B48C2646}" dt="2024-08-07T09:54:36.844" v="9"/>
          <ac:spMkLst>
            <pc:docMk/>
            <pc:sldMk cId="3727698478" sldId="407"/>
            <ac:spMk id="2" creationId="{40392F89-970F-5050-5D69-E3A577522447}"/>
          </ac:spMkLst>
        </pc:spChg>
        <pc:spChg chg="mod">
          <ac:chgData name="Ross" userId="c604230b-847d-4cb1-9e23-f810d4c0fde1" providerId="ADAL" clId="{C04EFADF-09C9-4F7A-807D-8B30B48C2646}" dt="2024-08-07T09:54:36.844" v="9"/>
          <ac:spMkLst>
            <pc:docMk/>
            <pc:sldMk cId="3727698478" sldId="407"/>
            <ac:spMk id="5" creationId="{66615795-2E48-B5FE-81B7-7B0462D8E6F0}"/>
          </ac:spMkLst>
        </pc:spChg>
      </pc:sldChg>
      <pc:sldChg chg="modSp">
        <pc:chgData name="Ross" userId="c604230b-847d-4cb1-9e23-f810d4c0fde1" providerId="ADAL" clId="{C04EFADF-09C9-4F7A-807D-8B30B48C2646}" dt="2024-08-07T09:54:36.844" v="9"/>
        <pc:sldMkLst>
          <pc:docMk/>
          <pc:sldMk cId="2812209601" sldId="408"/>
        </pc:sldMkLst>
        <pc:spChg chg="mod">
          <ac:chgData name="Ross" userId="c604230b-847d-4cb1-9e23-f810d4c0fde1" providerId="ADAL" clId="{C04EFADF-09C9-4F7A-807D-8B30B48C2646}" dt="2024-08-07T09:54:36.844" v="9"/>
          <ac:spMkLst>
            <pc:docMk/>
            <pc:sldMk cId="2812209601" sldId="408"/>
            <ac:spMk id="2" creationId="{75931853-3696-AB8B-99B3-D5FFE76420E9}"/>
          </ac:spMkLst>
        </pc:spChg>
        <pc:spChg chg="mod">
          <ac:chgData name="Ross" userId="c604230b-847d-4cb1-9e23-f810d4c0fde1" providerId="ADAL" clId="{C04EFADF-09C9-4F7A-807D-8B30B48C2646}" dt="2024-08-07T09:54:36.844" v="9"/>
          <ac:spMkLst>
            <pc:docMk/>
            <pc:sldMk cId="2812209601" sldId="408"/>
            <ac:spMk id="3" creationId="{782DB2F8-9E62-C0AB-3167-2CC510054932}"/>
          </ac:spMkLst>
        </pc:spChg>
      </pc:sldChg>
      <pc:sldChg chg="modSp add del mod setBg">
        <pc:chgData name="Ross" userId="c604230b-847d-4cb1-9e23-f810d4c0fde1" providerId="ADAL" clId="{C04EFADF-09C9-4F7A-807D-8B30B48C2646}" dt="2024-08-07T09:34:37.891" v="6" actId="2696"/>
        <pc:sldMkLst>
          <pc:docMk/>
          <pc:sldMk cId="3522452943" sldId="409"/>
        </pc:sldMkLst>
        <pc:spChg chg="mod">
          <ac:chgData name="Ross" userId="c604230b-847d-4cb1-9e23-f810d4c0fde1" providerId="ADAL" clId="{C04EFADF-09C9-4F7A-807D-8B30B48C2646}" dt="2024-08-07T09:30:41.497" v="1" actId="27636"/>
          <ac:spMkLst>
            <pc:docMk/>
            <pc:sldMk cId="3522452943" sldId="409"/>
            <ac:spMk id="4" creationId="{00000000-0000-0000-0000-000000000000}"/>
          </ac:spMkLst>
        </pc:spChg>
      </pc:sldChg>
      <pc:sldChg chg="modSp add ord setBg">
        <pc:chgData name="Ross" userId="c604230b-847d-4cb1-9e23-f810d4c0fde1" providerId="ADAL" clId="{C04EFADF-09C9-4F7A-807D-8B30B48C2646}" dt="2024-08-07T09:54:36.844" v="9"/>
        <pc:sldMkLst>
          <pc:docMk/>
          <pc:sldMk cId="3564760763" sldId="410"/>
        </pc:sldMkLst>
        <pc:spChg chg="mod">
          <ac:chgData name="Ross" userId="c604230b-847d-4cb1-9e23-f810d4c0fde1" providerId="ADAL" clId="{C04EFADF-09C9-4F7A-807D-8B30B48C2646}" dt="2024-08-07T09:54:36.844" v="9"/>
          <ac:spMkLst>
            <pc:docMk/>
            <pc:sldMk cId="3564760763" sldId="410"/>
            <ac:spMk id="2" creationId="{00000000-0000-0000-0000-000000000000}"/>
          </ac:spMkLst>
        </pc:spChg>
        <pc:spChg chg="mod">
          <ac:chgData name="Ross" userId="c604230b-847d-4cb1-9e23-f810d4c0fde1" providerId="ADAL" clId="{C04EFADF-09C9-4F7A-807D-8B30B48C2646}" dt="2024-08-07T09:54:36.844" v="9"/>
          <ac:spMkLst>
            <pc:docMk/>
            <pc:sldMk cId="3564760763" sldId="410"/>
            <ac:spMk id="4" creationId="{00000000-0000-0000-0000-000000000000}"/>
          </ac:spMkLst>
        </pc:spChg>
      </pc:sldChg>
      <pc:sldChg chg="modSp add del mod setBg">
        <pc:chgData name="Ross" userId="c604230b-847d-4cb1-9e23-f810d4c0fde1" providerId="ADAL" clId="{C04EFADF-09C9-4F7A-807D-8B30B48C2646}" dt="2024-08-07T09:34:37.891" v="6" actId="2696"/>
        <pc:sldMkLst>
          <pc:docMk/>
          <pc:sldMk cId="2391344796" sldId="411"/>
        </pc:sldMkLst>
        <pc:spChg chg="mod">
          <ac:chgData name="Ross" userId="c604230b-847d-4cb1-9e23-f810d4c0fde1" providerId="ADAL" clId="{C04EFADF-09C9-4F7A-807D-8B30B48C2646}" dt="2024-08-07T09:30:41.565" v="2" actId="27636"/>
          <ac:spMkLst>
            <pc:docMk/>
            <pc:sldMk cId="2391344796" sldId="411"/>
            <ac:spMk id="5" creationId="{BCC66E25-F9C1-A635-447F-5850A64E38E3}"/>
          </ac:spMkLst>
        </pc:spChg>
      </pc:sldChg>
      <pc:sldChg chg="add del setBg modNotesTx">
        <pc:chgData name="Ross" userId="c604230b-847d-4cb1-9e23-f810d4c0fde1" providerId="ADAL" clId="{C04EFADF-09C9-4F7A-807D-8B30B48C2646}" dt="2024-08-07T09:58:47.373" v="44" actId="20577"/>
        <pc:sldMkLst>
          <pc:docMk/>
          <pc:sldMk cId="529351265" sldId="412"/>
        </pc:sldMkLst>
      </pc:sldChg>
      <pc:sldChg chg="add del setBg">
        <pc:chgData name="Ross" userId="c604230b-847d-4cb1-9e23-f810d4c0fde1" providerId="ADAL" clId="{C04EFADF-09C9-4F7A-807D-8B30B48C2646}" dt="2024-08-07T09:34:37.891" v="6" actId="2696"/>
        <pc:sldMkLst>
          <pc:docMk/>
          <pc:sldMk cId="3981123359" sldId="413"/>
        </pc:sldMkLst>
      </pc:sldChg>
      <pc:sldChg chg="add del setBg">
        <pc:chgData name="Ross" userId="c604230b-847d-4cb1-9e23-f810d4c0fde1" providerId="ADAL" clId="{C04EFADF-09C9-4F7A-807D-8B30B48C2646}" dt="2024-08-07T09:34:37.891" v="6" actId="2696"/>
        <pc:sldMkLst>
          <pc:docMk/>
          <pc:sldMk cId="1689690986" sldId="414"/>
        </pc:sldMkLst>
      </pc:sldChg>
      <pc:sldChg chg="add del setBg">
        <pc:chgData name="Ross" userId="c604230b-847d-4cb1-9e23-f810d4c0fde1" providerId="ADAL" clId="{C04EFADF-09C9-4F7A-807D-8B30B48C2646}" dt="2024-08-07T09:34:37.891" v="6" actId="2696"/>
        <pc:sldMkLst>
          <pc:docMk/>
          <pc:sldMk cId="4194981662" sldId="415"/>
        </pc:sldMkLst>
      </pc:sldChg>
    </pc:docChg>
  </pc:docChgLst>
  <pc:docChgLst>
    <pc:chgData name="Helen A Griffiths" userId="970ac652-efaf-451a-9e9c-3191bf6940a9" providerId="ADAL" clId="{2E67B8A0-6FD6-48AF-9978-4D54EBF35692}"/>
    <pc:docChg chg="undo custSel modSld">
      <pc:chgData name="Helen A Griffiths" userId="970ac652-efaf-451a-9e9c-3191bf6940a9" providerId="ADAL" clId="{2E67B8A0-6FD6-48AF-9978-4D54EBF35692}" dt="2024-02-21T21:14:52.036" v="698" actId="255"/>
      <pc:docMkLst>
        <pc:docMk/>
      </pc:docMkLst>
      <pc:sldChg chg="modSp mod">
        <pc:chgData name="Helen A Griffiths" userId="970ac652-efaf-451a-9e9c-3191bf6940a9" providerId="ADAL" clId="{2E67B8A0-6FD6-48AF-9978-4D54EBF35692}" dt="2024-02-21T21:02:40.366" v="301" actId="6549"/>
        <pc:sldMkLst>
          <pc:docMk/>
          <pc:sldMk cId="0" sldId="348"/>
        </pc:sldMkLst>
        <pc:spChg chg="mod">
          <ac:chgData name="Helen A Griffiths" userId="970ac652-efaf-451a-9e9c-3191bf6940a9" providerId="ADAL" clId="{2E67B8A0-6FD6-48AF-9978-4D54EBF35692}" dt="2024-02-21T21:02:40.366" v="301" actId="6549"/>
          <ac:spMkLst>
            <pc:docMk/>
            <pc:sldMk cId="0" sldId="348"/>
            <ac:spMk id="13314" creationId="{00000000-0000-0000-0000-000000000000}"/>
          </ac:spMkLst>
        </pc:spChg>
      </pc:sldChg>
      <pc:sldChg chg="modSp mod">
        <pc:chgData name="Helen A Griffiths" userId="970ac652-efaf-451a-9e9c-3191bf6940a9" providerId="ADAL" clId="{2E67B8A0-6FD6-48AF-9978-4D54EBF35692}" dt="2024-02-16T17:40:21.549" v="11"/>
        <pc:sldMkLst>
          <pc:docMk/>
          <pc:sldMk cId="0" sldId="349"/>
        </pc:sldMkLst>
        <pc:spChg chg="mod">
          <ac:chgData name="Helen A Griffiths" userId="970ac652-efaf-451a-9e9c-3191bf6940a9" providerId="ADAL" clId="{2E67B8A0-6FD6-48AF-9978-4D54EBF35692}" dt="2024-02-16T17:40:21.549" v="11"/>
          <ac:spMkLst>
            <pc:docMk/>
            <pc:sldMk cId="0" sldId="349"/>
            <ac:spMk id="15363" creationId="{00000000-0000-0000-0000-000000000000}"/>
          </ac:spMkLst>
        </pc:spChg>
      </pc:sldChg>
      <pc:sldChg chg="modSp mod">
        <pc:chgData name="Helen A Griffiths" userId="970ac652-efaf-451a-9e9c-3191bf6940a9" providerId="ADAL" clId="{2E67B8A0-6FD6-48AF-9978-4D54EBF35692}" dt="2024-02-21T10:53:36.465" v="22" actId="403"/>
        <pc:sldMkLst>
          <pc:docMk/>
          <pc:sldMk cId="0" sldId="350"/>
        </pc:sldMkLst>
        <pc:spChg chg="mod">
          <ac:chgData name="Helen A Griffiths" userId="970ac652-efaf-451a-9e9c-3191bf6940a9" providerId="ADAL" clId="{2E67B8A0-6FD6-48AF-9978-4D54EBF35692}" dt="2024-02-21T10:53:36.465" v="22" actId="403"/>
          <ac:spMkLst>
            <pc:docMk/>
            <pc:sldMk cId="0" sldId="350"/>
            <ac:spMk id="17411" creationId="{00000000-0000-0000-0000-000000000000}"/>
          </ac:spMkLst>
        </pc:spChg>
      </pc:sldChg>
      <pc:sldChg chg="modSp mod">
        <pc:chgData name="Helen A Griffiths" userId="970ac652-efaf-451a-9e9c-3191bf6940a9" providerId="ADAL" clId="{2E67B8A0-6FD6-48AF-9978-4D54EBF35692}" dt="2024-02-21T11:55:42.066" v="91" actId="20577"/>
        <pc:sldMkLst>
          <pc:docMk/>
          <pc:sldMk cId="0" sldId="354"/>
        </pc:sldMkLst>
        <pc:spChg chg="mod">
          <ac:chgData name="Helen A Griffiths" userId="970ac652-efaf-451a-9e9c-3191bf6940a9" providerId="ADAL" clId="{2E67B8A0-6FD6-48AF-9978-4D54EBF35692}" dt="2024-02-21T11:55:42.066" v="91" actId="20577"/>
          <ac:spMkLst>
            <pc:docMk/>
            <pc:sldMk cId="0" sldId="354"/>
            <ac:spMk id="39938" creationId="{00000000-0000-0000-0000-000000000000}"/>
          </ac:spMkLst>
        </pc:spChg>
      </pc:sldChg>
      <pc:sldChg chg="modSp mod">
        <pc:chgData name="Helen A Griffiths" userId="970ac652-efaf-451a-9e9c-3191bf6940a9" providerId="ADAL" clId="{2E67B8A0-6FD6-48AF-9978-4D54EBF35692}" dt="2024-02-21T11:55:19.875" v="79" actId="20577"/>
        <pc:sldMkLst>
          <pc:docMk/>
          <pc:sldMk cId="0" sldId="364"/>
        </pc:sldMkLst>
        <pc:spChg chg="mod">
          <ac:chgData name="Helen A Griffiths" userId="970ac652-efaf-451a-9e9c-3191bf6940a9" providerId="ADAL" clId="{2E67B8A0-6FD6-48AF-9978-4D54EBF35692}" dt="2024-02-21T11:55:19.875" v="79" actId="20577"/>
          <ac:spMkLst>
            <pc:docMk/>
            <pc:sldMk cId="0" sldId="364"/>
            <ac:spMk id="34818" creationId="{00000000-0000-0000-0000-000000000000}"/>
          </ac:spMkLst>
        </pc:spChg>
      </pc:sldChg>
      <pc:sldChg chg="modSp mod">
        <pc:chgData name="Helen A Griffiths" userId="970ac652-efaf-451a-9e9c-3191bf6940a9" providerId="ADAL" clId="{2E67B8A0-6FD6-48AF-9978-4D54EBF35692}" dt="2024-02-21T21:14:38.148" v="697" actId="403"/>
        <pc:sldMkLst>
          <pc:docMk/>
          <pc:sldMk cId="0" sldId="371"/>
        </pc:sldMkLst>
        <pc:spChg chg="mod">
          <ac:chgData name="Helen A Griffiths" userId="970ac652-efaf-451a-9e9c-3191bf6940a9" providerId="ADAL" clId="{2E67B8A0-6FD6-48AF-9978-4D54EBF35692}" dt="2024-02-21T20:30:57.314" v="171" actId="20577"/>
          <ac:spMkLst>
            <pc:docMk/>
            <pc:sldMk cId="0" sldId="371"/>
            <ac:spMk id="2" creationId="{00000000-0000-0000-0000-000000000000}"/>
          </ac:spMkLst>
        </pc:spChg>
        <pc:graphicFrameChg chg="mod modGraphic">
          <ac:chgData name="Helen A Griffiths" userId="970ac652-efaf-451a-9e9c-3191bf6940a9" providerId="ADAL" clId="{2E67B8A0-6FD6-48AF-9978-4D54EBF35692}" dt="2024-02-21T21:14:38.148" v="697" actId="403"/>
          <ac:graphicFrameMkLst>
            <pc:docMk/>
            <pc:sldMk cId="0" sldId="371"/>
            <ac:graphicFrameMk id="3" creationId="{00000000-0000-0000-0000-000000000000}"/>
          </ac:graphicFrameMkLst>
        </pc:graphicFrameChg>
      </pc:sldChg>
      <pc:sldChg chg="modSp mod">
        <pc:chgData name="Helen A Griffiths" userId="970ac652-efaf-451a-9e9c-3191bf6940a9" providerId="ADAL" clId="{2E67B8A0-6FD6-48AF-9978-4D54EBF35692}" dt="2024-02-21T21:14:52.036" v="698" actId="255"/>
        <pc:sldMkLst>
          <pc:docMk/>
          <pc:sldMk cId="0" sldId="372"/>
        </pc:sldMkLst>
        <pc:graphicFrameChg chg="mod modGraphic">
          <ac:chgData name="Helen A Griffiths" userId="970ac652-efaf-451a-9e9c-3191bf6940a9" providerId="ADAL" clId="{2E67B8A0-6FD6-48AF-9978-4D54EBF35692}" dt="2024-02-21T21:14:52.036" v="698" actId="255"/>
          <ac:graphicFrameMkLst>
            <pc:docMk/>
            <pc:sldMk cId="0" sldId="372"/>
            <ac:graphicFrameMk id="2" creationId="{00000000-0000-0000-0000-000000000000}"/>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D2A84-6F3F-4B68-8FE1-2BA3EE2D932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E3DC60-B8CF-409B-9230-DD757B9058C9}">
      <dgm:prSet/>
      <dgm:spPr/>
      <dgm:t>
        <a:bodyPr/>
        <a:lstStyle/>
        <a:p>
          <a:r>
            <a:rPr lang="en-GB"/>
            <a:t>Legislation</a:t>
          </a:r>
          <a:endParaRPr lang="en-US"/>
        </a:p>
      </dgm:t>
    </dgm:pt>
    <dgm:pt modelId="{9489F904-3C1E-474C-84EE-99A5879F9F3C}" type="parTrans" cxnId="{0A3E331A-ECAA-4F91-BCDD-E3026E0B73FC}">
      <dgm:prSet/>
      <dgm:spPr/>
      <dgm:t>
        <a:bodyPr/>
        <a:lstStyle/>
        <a:p>
          <a:endParaRPr lang="en-US"/>
        </a:p>
      </dgm:t>
    </dgm:pt>
    <dgm:pt modelId="{FBC048B5-B804-474F-81D2-69162343EB25}" type="sibTrans" cxnId="{0A3E331A-ECAA-4F91-BCDD-E3026E0B73FC}">
      <dgm:prSet/>
      <dgm:spPr/>
      <dgm:t>
        <a:bodyPr/>
        <a:lstStyle/>
        <a:p>
          <a:endParaRPr lang="en-US"/>
        </a:p>
      </dgm:t>
    </dgm:pt>
    <dgm:pt modelId="{7AF4C18C-A349-425A-8907-61611FEFD193}">
      <dgm:prSet/>
      <dgm:spPr/>
      <dgm:t>
        <a:bodyPr/>
        <a:lstStyle/>
        <a:p>
          <a:r>
            <a:rPr lang="en-GB"/>
            <a:t>Conventions</a:t>
          </a:r>
          <a:endParaRPr lang="en-US"/>
        </a:p>
      </dgm:t>
    </dgm:pt>
    <dgm:pt modelId="{3D053170-3A6C-48AF-AC82-9DD3ED20624A}" type="parTrans" cxnId="{E09DD017-0DD5-4540-B1EB-F09D58BF8753}">
      <dgm:prSet/>
      <dgm:spPr/>
      <dgm:t>
        <a:bodyPr/>
        <a:lstStyle/>
        <a:p>
          <a:endParaRPr lang="en-US"/>
        </a:p>
      </dgm:t>
    </dgm:pt>
    <dgm:pt modelId="{7CFAFF7A-0FD5-4775-AF08-657D30E442DD}" type="sibTrans" cxnId="{E09DD017-0DD5-4540-B1EB-F09D58BF8753}">
      <dgm:prSet/>
      <dgm:spPr/>
      <dgm:t>
        <a:bodyPr/>
        <a:lstStyle/>
        <a:p>
          <a:endParaRPr lang="en-US"/>
        </a:p>
      </dgm:t>
    </dgm:pt>
    <dgm:pt modelId="{9097AF4D-00F3-4C17-BE55-D23FAC269188}">
      <dgm:prSet/>
      <dgm:spPr/>
      <dgm:t>
        <a:bodyPr/>
        <a:lstStyle/>
        <a:p>
          <a:r>
            <a:rPr lang="en-GB"/>
            <a:t>Declarations</a:t>
          </a:r>
          <a:endParaRPr lang="en-US"/>
        </a:p>
      </dgm:t>
    </dgm:pt>
    <dgm:pt modelId="{F3A46E2A-002E-428A-A802-65833DF3F6DE}" type="parTrans" cxnId="{B5844EC3-8F9B-4FF4-AB6D-2428F06EC0BB}">
      <dgm:prSet/>
      <dgm:spPr/>
      <dgm:t>
        <a:bodyPr/>
        <a:lstStyle/>
        <a:p>
          <a:endParaRPr lang="en-US"/>
        </a:p>
      </dgm:t>
    </dgm:pt>
    <dgm:pt modelId="{40354399-8BFA-40C6-AC88-8CB00706A855}" type="sibTrans" cxnId="{B5844EC3-8F9B-4FF4-AB6D-2428F06EC0BB}">
      <dgm:prSet/>
      <dgm:spPr/>
      <dgm:t>
        <a:bodyPr/>
        <a:lstStyle/>
        <a:p>
          <a:endParaRPr lang="en-US"/>
        </a:p>
      </dgm:t>
    </dgm:pt>
    <dgm:pt modelId="{9B1401F4-C958-4983-AB47-BEE2B34ADFE6}">
      <dgm:prSet/>
      <dgm:spPr/>
      <dgm:t>
        <a:bodyPr/>
        <a:lstStyle/>
        <a:p>
          <a:r>
            <a:rPr lang="en-GB"/>
            <a:t>Covenants</a:t>
          </a:r>
          <a:endParaRPr lang="en-US"/>
        </a:p>
      </dgm:t>
    </dgm:pt>
    <dgm:pt modelId="{D692598E-80A5-43C8-92E4-9209CFAF026F}" type="parTrans" cxnId="{7062AA45-E442-4366-A62C-582D06DE425C}">
      <dgm:prSet/>
      <dgm:spPr/>
      <dgm:t>
        <a:bodyPr/>
        <a:lstStyle/>
        <a:p>
          <a:endParaRPr lang="en-US"/>
        </a:p>
      </dgm:t>
    </dgm:pt>
    <dgm:pt modelId="{AE6388C6-7BEF-457F-8DA0-D706CC65EF78}" type="sibTrans" cxnId="{7062AA45-E442-4366-A62C-582D06DE425C}">
      <dgm:prSet/>
      <dgm:spPr/>
      <dgm:t>
        <a:bodyPr/>
        <a:lstStyle/>
        <a:p>
          <a:endParaRPr lang="en-US"/>
        </a:p>
      </dgm:t>
    </dgm:pt>
    <dgm:pt modelId="{9ADF1807-B2AC-4EB5-B79B-DC199B5DCBD3}">
      <dgm:prSet/>
      <dgm:spPr/>
      <dgm:t>
        <a:bodyPr/>
        <a:lstStyle/>
        <a:p>
          <a:r>
            <a:rPr lang="en-GB"/>
            <a:t>Articles</a:t>
          </a:r>
          <a:endParaRPr lang="en-US"/>
        </a:p>
      </dgm:t>
    </dgm:pt>
    <dgm:pt modelId="{A14111A6-4E07-432A-8221-26A348DCD3E1}" type="parTrans" cxnId="{30A35157-75F5-49BD-BA8D-CDEEC0F3032D}">
      <dgm:prSet/>
      <dgm:spPr/>
      <dgm:t>
        <a:bodyPr/>
        <a:lstStyle/>
        <a:p>
          <a:endParaRPr lang="en-US"/>
        </a:p>
      </dgm:t>
    </dgm:pt>
    <dgm:pt modelId="{E06445BD-D14A-49D7-B8FF-BF3D6919094D}" type="sibTrans" cxnId="{30A35157-75F5-49BD-BA8D-CDEEC0F3032D}">
      <dgm:prSet/>
      <dgm:spPr/>
      <dgm:t>
        <a:bodyPr/>
        <a:lstStyle/>
        <a:p>
          <a:endParaRPr lang="en-US"/>
        </a:p>
      </dgm:t>
    </dgm:pt>
    <dgm:pt modelId="{5C70CD61-9A56-4845-BB8C-A22A95DCA382}" type="pres">
      <dgm:prSet presAssocID="{ACBD2A84-6F3F-4B68-8FE1-2BA3EE2D9324}" presName="root" presStyleCnt="0">
        <dgm:presLayoutVars>
          <dgm:dir/>
          <dgm:resizeHandles val="exact"/>
        </dgm:presLayoutVars>
      </dgm:prSet>
      <dgm:spPr/>
    </dgm:pt>
    <dgm:pt modelId="{856334C2-B8ED-499C-AB88-C38093C57CCD}" type="pres">
      <dgm:prSet presAssocID="{D6E3DC60-B8CF-409B-9230-DD757B9058C9}" presName="compNode" presStyleCnt="0"/>
      <dgm:spPr/>
    </dgm:pt>
    <dgm:pt modelId="{E0A69EDB-A73C-43D4-AC43-9EA84EF16A43}" type="pres">
      <dgm:prSet presAssocID="{D6E3DC60-B8CF-409B-9230-DD757B9058C9}" presName="bgRect" presStyleLbl="bgShp" presStyleIdx="0" presStyleCnt="5"/>
      <dgm:spPr/>
    </dgm:pt>
    <dgm:pt modelId="{2FA46B57-ABA3-46C8-ADA6-82B57643473B}" type="pres">
      <dgm:prSet presAssocID="{D6E3DC60-B8CF-409B-9230-DD757B9058C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04A17314-2DC7-4F7B-A6E0-A6797F9B6CE5}" type="pres">
      <dgm:prSet presAssocID="{D6E3DC60-B8CF-409B-9230-DD757B9058C9}" presName="spaceRect" presStyleCnt="0"/>
      <dgm:spPr/>
    </dgm:pt>
    <dgm:pt modelId="{124CE221-46E1-41D1-B18E-4FCAFF04EAB4}" type="pres">
      <dgm:prSet presAssocID="{D6E3DC60-B8CF-409B-9230-DD757B9058C9}" presName="parTx" presStyleLbl="revTx" presStyleIdx="0" presStyleCnt="5">
        <dgm:presLayoutVars>
          <dgm:chMax val="0"/>
          <dgm:chPref val="0"/>
        </dgm:presLayoutVars>
      </dgm:prSet>
      <dgm:spPr/>
    </dgm:pt>
    <dgm:pt modelId="{F46A5518-C742-4E1B-A1A5-377AA05B0860}" type="pres">
      <dgm:prSet presAssocID="{FBC048B5-B804-474F-81D2-69162343EB25}" presName="sibTrans" presStyleCnt="0"/>
      <dgm:spPr/>
    </dgm:pt>
    <dgm:pt modelId="{88076B0A-BA9D-4210-838C-FA81644DC010}" type="pres">
      <dgm:prSet presAssocID="{7AF4C18C-A349-425A-8907-61611FEFD193}" presName="compNode" presStyleCnt="0"/>
      <dgm:spPr/>
    </dgm:pt>
    <dgm:pt modelId="{03805214-238F-4234-857A-F1AA7F78660B}" type="pres">
      <dgm:prSet presAssocID="{7AF4C18C-A349-425A-8907-61611FEFD193}" presName="bgRect" presStyleLbl="bgShp" presStyleIdx="1" presStyleCnt="5"/>
      <dgm:spPr/>
    </dgm:pt>
    <dgm:pt modelId="{E5D97BF6-560F-4535-9385-B26F12FCB0B0}" type="pres">
      <dgm:prSet presAssocID="{7AF4C18C-A349-425A-8907-61611FEFD1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294E5C79-F6D1-4481-AA99-1D1603EB05C9}" type="pres">
      <dgm:prSet presAssocID="{7AF4C18C-A349-425A-8907-61611FEFD193}" presName="spaceRect" presStyleCnt="0"/>
      <dgm:spPr/>
    </dgm:pt>
    <dgm:pt modelId="{497B04B0-6C65-45F0-BCFA-2B272DD2B169}" type="pres">
      <dgm:prSet presAssocID="{7AF4C18C-A349-425A-8907-61611FEFD193}" presName="parTx" presStyleLbl="revTx" presStyleIdx="1" presStyleCnt="5">
        <dgm:presLayoutVars>
          <dgm:chMax val="0"/>
          <dgm:chPref val="0"/>
        </dgm:presLayoutVars>
      </dgm:prSet>
      <dgm:spPr/>
    </dgm:pt>
    <dgm:pt modelId="{7D87FE94-A7AF-4BF2-B1CC-4D4D6E58A040}" type="pres">
      <dgm:prSet presAssocID="{7CFAFF7A-0FD5-4775-AF08-657D30E442DD}" presName="sibTrans" presStyleCnt="0"/>
      <dgm:spPr/>
    </dgm:pt>
    <dgm:pt modelId="{5CA3368D-9A8A-45E8-9A03-A791C40BE5C2}" type="pres">
      <dgm:prSet presAssocID="{9097AF4D-00F3-4C17-BE55-D23FAC269188}" presName="compNode" presStyleCnt="0"/>
      <dgm:spPr/>
    </dgm:pt>
    <dgm:pt modelId="{9456FF0B-CA79-4E25-B92E-85DB63D4A017}" type="pres">
      <dgm:prSet presAssocID="{9097AF4D-00F3-4C17-BE55-D23FAC269188}" presName="bgRect" presStyleLbl="bgShp" presStyleIdx="2" presStyleCnt="5"/>
      <dgm:spPr/>
    </dgm:pt>
    <dgm:pt modelId="{8A3BD3C4-FA07-46C4-8400-DDD5E9AADFF6}" type="pres">
      <dgm:prSet presAssocID="{9097AF4D-00F3-4C17-BE55-D23FAC26918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589D4DC-1CDA-4B13-AA67-9447E5E1E616}" type="pres">
      <dgm:prSet presAssocID="{9097AF4D-00F3-4C17-BE55-D23FAC269188}" presName="spaceRect" presStyleCnt="0"/>
      <dgm:spPr/>
    </dgm:pt>
    <dgm:pt modelId="{C2FF32CC-5196-4876-BF05-49E0908F8E4C}" type="pres">
      <dgm:prSet presAssocID="{9097AF4D-00F3-4C17-BE55-D23FAC269188}" presName="parTx" presStyleLbl="revTx" presStyleIdx="2" presStyleCnt="5">
        <dgm:presLayoutVars>
          <dgm:chMax val="0"/>
          <dgm:chPref val="0"/>
        </dgm:presLayoutVars>
      </dgm:prSet>
      <dgm:spPr/>
    </dgm:pt>
    <dgm:pt modelId="{DD77DE00-FE0F-44E7-8554-B50DADE5D1D1}" type="pres">
      <dgm:prSet presAssocID="{40354399-8BFA-40C6-AC88-8CB00706A855}" presName="sibTrans" presStyleCnt="0"/>
      <dgm:spPr/>
    </dgm:pt>
    <dgm:pt modelId="{AD98A487-A01D-48FB-84AD-2FCF8209A8B3}" type="pres">
      <dgm:prSet presAssocID="{9B1401F4-C958-4983-AB47-BEE2B34ADFE6}" presName="compNode" presStyleCnt="0"/>
      <dgm:spPr/>
    </dgm:pt>
    <dgm:pt modelId="{91DC920A-59E7-46D5-A3DF-B4BAB51AF87E}" type="pres">
      <dgm:prSet presAssocID="{9B1401F4-C958-4983-AB47-BEE2B34ADFE6}" presName="bgRect" presStyleLbl="bgShp" presStyleIdx="3" presStyleCnt="5"/>
      <dgm:spPr/>
    </dgm:pt>
    <dgm:pt modelId="{2CA1C30A-CB25-4B89-9895-C7E8C0930E40}" type="pres">
      <dgm:prSet presAssocID="{9B1401F4-C958-4983-AB47-BEE2B34ADFE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B55A031-540A-4878-8EC0-4BAB588D0DEF}" type="pres">
      <dgm:prSet presAssocID="{9B1401F4-C958-4983-AB47-BEE2B34ADFE6}" presName="spaceRect" presStyleCnt="0"/>
      <dgm:spPr/>
    </dgm:pt>
    <dgm:pt modelId="{7173206F-F4A7-4B8C-A2AF-6AC7050177C7}" type="pres">
      <dgm:prSet presAssocID="{9B1401F4-C958-4983-AB47-BEE2B34ADFE6}" presName="parTx" presStyleLbl="revTx" presStyleIdx="3" presStyleCnt="5">
        <dgm:presLayoutVars>
          <dgm:chMax val="0"/>
          <dgm:chPref val="0"/>
        </dgm:presLayoutVars>
      </dgm:prSet>
      <dgm:spPr/>
    </dgm:pt>
    <dgm:pt modelId="{3AA0CB29-F2C6-4F91-9136-71A3E17ADE5B}" type="pres">
      <dgm:prSet presAssocID="{AE6388C6-7BEF-457F-8DA0-D706CC65EF78}" presName="sibTrans" presStyleCnt="0"/>
      <dgm:spPr/>
    </dgm:pt>
    <dgm:pt modelId="{15F0CBF3-7BF0-4734-98C5-F1AED6653837}" type="pres">
      <dgm:prSet presAssocID="{9ADF1807-B2AC-4EB5-B79B-DC199B5DCBD3}" presName="compNode" presStyleCnt="0"/>
      <dgm:spPr/>
    </dgm:pt>
    <dgm:pt modelId="{A19EB065-2403-4626-B176-E3744233AC62}" type="pres">
      <dgm:prSet presAssocID="{9ADF1807-B2AC-4EB5-B79B-DC199B5DCBD3}" presName="bgRect" presStyleLbl="bgShp" presStyleIdx="4" presStyleCnt="5"/>
      <dgm:spPr/>
    </dgm:pt>
    <dgm:pt modelId="{46C64605-A958-447A-98B9-3AB4CBAFFB28}" type="pres">
      <dgm:prSet presAssocID="{9ADF1807-B2AC-4EB5-B79B-DC199B5DCB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wspaper"/>
        </a:ext>
      </dgm:extLst>
    </dgm:pt>
    <dgm:pt modelId="{59F2DB58-E3DE-4857-9616-140CD03FF6DE}" type="pres">
      <dgm:prSet presAssocID="{9ADF1807-B2AC-4EB5-B79B-DC199B5DCBD3}" presName="spaceRect" presStyleCnt="0"/>
      <dgm:spPr/>
    </dgm:pt>
    <dgm:pt modelId="{C6E6F37B-6576-44B8-9C37-39FFD3CBA8BC}" type="pres">
      <dgm:prSet presAssocID="{9ADF1807-B2AC-4EB5-B79B-DC199B5DCBD3}" presName="parTx" presStyleLbl="revTx" presStyleIdx="4" presStyleCnt="5">
        <dgm:presLayoutVars>
          <dgm:chMax val="0"/>
          <dgm:chPref val="0"/>
        </dgm:presLayoutVars>
      </dgm:prSet>
      <dgm:spPr/>
    </dgm:pt>
  </dgm:ptLst>
  <dgm:cxnLst>
    <dgm:cxn modelId="{9E74C30F-23DD-4F5E-9070-DAC2B679817D}" type="presOf" srcId="{D6E3DC60-B8CF-409B-9230-DD757B9058C9}" destId="{124CE221-46E1-41D1-B18E-4FCAFF04EAB4}" srcOrd="0" destOrd="0" presId="urn:microsoft.com/office/officeart/2018/2/layout/IconVerticalSolidList"/>
    <dgm:cxn modelId="{E09DD017-0DD5-4540-B1EB-F09D58BF8753}" srcId="{ACBD2A84-6F3F-4B68-8FE1-2BA3EE2D9324}" destId="{7AF4C18C-A349-425A-8907-61611FEFD193}" srcOrd="1" destOrd="0" parTransId="{3D053170-3A6C-48AF-AC82-9DD3ED20624A}" sibTransId="{7CFAFF7A-0FD5-4775-AF08-657D30E442DD}"/>
    <dgm:cxn modelId="{0A3E331A-ECAA-4F91-BCDD-E3026E0B73FC}" srcId="{ACBD2A84-6F3F-4B68-8FE1-2BA3EE2D9324}" destId="{D6E3DC60-B8CF-409B-9230-DD757B9058C9}" srcOrd="0" destOrd="0" parTransId="{9489F904-3C1E-474C-84EE-99A5879F9F3C}" sibTransId="{FBC048B5-B804-474F-81D2-69162343EB25}"/>
    <dgm:cxn modelId="{2D66B460-3C54-41D1-B092-CAE03CE9A845}" type="presOf" srcId="{9ADF1807-B2AC-4EB5-B79B-DC199B5DCBD3}" destId="{C6E6F37B-6576-44B8-9C37-39FFD3CBA8BC}" srcOrd="0" destOrd="0" presId="urn:microsoft.com/office/officeart/2018/2/layout/IconVerticalSolidList"/>
    <dgm:cxn modelId="{7062AA45-E442-4366-A62C-582D06DE425C}" srcId="{ACBD2A84-6F3F-4B68-8FE1-2BA3EE2D9324}" destId="{9B1401F4-C958-4983-AB47-BEE2B34ADFE6}" srcOrd="3" destOrd="0" parTransId="{D692598E-80A5-43C8-92E4-9209CFAF026F}" sibTransId="{AE6388C6-7BEF-457F-8DA0-D706CC65EF78}"/>
    <dgm:cxn modelId="{30A35157-75F5-49BD-BA8D-CDEEC0F3032D}" srcId="{ACBD2A84-6F3F-4B68-8FE1-2BA3EE2D9324}" destId="{9ADF1807-B2AC-4EB5-B79B-DC199B5DCBD3}" srcOrd="4" destOrd="0" parTransId="{A14111A6-4E07-432A-8221-26A348DCD3E1}" sibTransId="{E06445BD-D14A-49D7-B8FF-BF3D6919094D}"/>
    <dgm:cxn modelId="{B5844EC3-8F9B-4FF4-AB6D-2428F06EC0BB}" srcId="{ACBD2A84-6F3F-4B68-8FE1-2BA3EE2D9324}" destId="{9097AF4D-00F3-4C17-BE55-D23FAC269188}" srcOrd="2" destOrd="0" parTransId="{F3A46E2A-002E-428A-A802-65833DF3F6DE}" sibTransId="{40354399-8BFA-40C6-AC88-8CB00706A855}"/>
    <dgm:cxn modelId="{8C72D8D3-741D-4E89-A616-D4D7480B8440}" type="presOf" srcId="{ACBD2A84-6F3F-4B68-8FE1-2BA3EE2D9324}" destId="{5C70CD61-9A56-4845-BB8C-A22A95DCA382}" srcOrd="0" destOrd="0" presId="urn:microsoft.com/office/officeart/2018/2/layout/IconVerticalSolidList"/>
    <dgm:cxn modelId="{CC0793DA-0958-4E70-AE6E-5497B5142537}" type="presOf" srcId="{9097AF4D-00F3-4C17-BE55-D23FAC269188}" destId="{C2FF32CC-5196-4876-BF05-49E0908F8E4C}" srcOrd="0" destOrd="0" presId="urn:microsoft.com/office/officeart/2018/2/layout/IconVerticalSolidList"/>
    <dgm:cxn modelId="{ED9C58DE-F59D-487D-9AC2-3E063FA6E731}" type="presOf" srcId="{9B1401F4-C958-4983-AB47-BEE2B34ADFE6}" destId="{7173206F-F4A7-4B8C-A2AF-6AC7050177C7}" srcOrd="0" destOrd="0" presId="urn:microsoft.com/office/officeart/2018/2/layout/IconVerticalSolidList"/>
    <dgm:cxn modelId="{535097E2-479E-4332-84C7-AA36C37E3999}" type="presOf" srcId="{7AF4C18C-A349-425A-8907-61611FEFD193}" destId="{497B04B0-6C65-45F0-BCFA-2B272DD2B169}" srcOrd="0" destOrd="0" presId="urn:microsoft.com/office/officeart/2018/2/layout/IconVerticalSolidList"/>
    <dgm:cxn modelId="{B75DDE87-BE90-4862-B038-4225E0BE1A79}" type="presParOf" srcId="{5C70CD61-9A56-4845-BB8C-A22A95DCA382}" destId="{856334C2-B8ED-499C-AB88-C38093C57CCD}" srcOrd="0" destOrd="0" presId="urn:microsoft.com/office/officeart/2018/2/layout/IconVerticalSolidList"/>
    <dgm:cxn modelId="{D4A7E99D-655E-4D11-8AF1-B7913926215E}" type="presParOf" srcId="{856334C2-B8ED-499C-AB88-C38093C57CCD}" destId="{E0A69EDB-A73C-43D4-AC43-9EA84EF16A43}" srcOrd="0" destOrd="0" presId="urn:microsoft.com/office/officeart/2018/2/layout/IconVerticalSolidList"/>
    <dgm:cxn modelId="{40FF1CF0-DCAF-4CDE-99B6-E48DE51A2675}" type="presParOf" srcId="{856334C2-B8ED-499C-AB88-C38093C57CCD}" destId="{2FA46B57-ABA3-46C8-ADA6-82B57643473B}" srcOrd="1" destOrd="0" presId="urn:microsoft.com/office/officeart/2018/2/layout/IconVerticalSolidList"/>
    <dgm:cxn modelId="{6B8D486E-9024-4A81-8069-E6DEC2D09B8B}" type="presParOf" srcId="{856334C2-B8ED-499C-AB88-C38093C57CCD}" destId="{04A17314-2DC7-4F7B-A6E0-A6797F9B6CE5}" srcOrd="2" destOrd="0" presId="urn:microsoft.com/office/officeart/2018/2/layout/IconVerticalSolidList"/>
    <dgm:cxn modelId="{1F5A4C56-C518-4004-BD66-C4789C44FDFD}" type="presParOf" srcId="{856334C2-B8ED-499C-AB88-C38093C57CCD}" destId="{124CE221-46E1-41D1-B18E-4FCAFF04EAB4}" srcOrd="3" destOrd="0" presId="urn:microsoft.com/office/officeart/2018/2/layout/IconVerticalSolidList"/>
    <dgm:cxn modelId="{11D6F09E-577E-4484-9204-21CA803ED9DD}" type="presParOf" srcId="{5C70CD61-9A56-4845-BB8C-A22A95DCA382}" destId="{F46A5518-C742-4E1B-A1A5-377AA05B0860}" srcOrd="1" destOrd="0" presId="urn:microsoft.com/office/officeart/2018/2/layout/IconVerticalSolidList"/>
    <dgm:cxn modelId="{2BB148E6-4839-4148-8E3C-C9516C8138FB}" type="presParOf" srcId="{5C70CD61-9A56-4845-BB8C-A22A95DCA382}" destId="{88076B0A-BA9D-4210-838C-FA81644DC010}" srcOrd="2" destOrd="0" presId="urn:microsoft.com/office/officeart/2018/2/layout/IconVerticalSolidList"/>
    <dgm:cxn modelId="{743A09D8-9C0B-47B9-B188-B239D80685D5}" type="presParOf" srcId="{88076B0A-BA9D-4210-838C-FA81644DC010}" destId="{03805214-238F-4234-857A-F1AA7F78660B}" srcOrd="0" destOrd="0" presId="urn:microsoft.com/office/officeart/2018/2/layout/IconVerticalSolidList"/>
    <dgm:cxn modelId="{4938BC7B-0FC9-4AD2-B392-3D2CF8A73ACF}" type="presParOf" srcId="{88076B0A-BA9D-4210-838C-FA81644DC010}" destId="{E5D97BF6-560F-4535-9385-B26F12FCB0B0}" srcOrd="1" destOrd="0" presId="urn:microsoft.com/office/officeart/2018/2/layout/IconVerticalSolidList"/>
    <dgm:cxn modelId="{E7CD1570-D368-4DC2-8621-C1237B9607F9}" type="presParOf" srcId="{88076B0A-BA9D-4210-838C-FA81644DC010}" destId="{294E5C79-F6D1-4481-AA99-1D1603EB05C9}" srcOrd="2" destOrd="0" presId="urn:microsoft.com/office/officeart/2018/2/layout/IconVerticalSolidList"/>
    <dgm:cxn modelId="{641940E2-0E2A-4C49-A1D0-4E7CC32CAF2C}" type="presParOf" srcId="{88076B0A-BA9D-4210-838C-FA81644DC010}" destId="{497B04B0-6C65-45F0-BCFA-2B272DD2B169}" srcOrd="3" destOrd="0" presId="urn:microsoft.com/office/officeart/2018/2/layout/IconVerticalSolidList"/>
    <dgm:cxn modelId="{72874C38-F038-4691-9C9C-DDCB0DD03C9F}" type="presParOf" srcId="{5C70CD61-9A56-4845-BB8C-A22A95DCA382}" destId="{7D87FE94-A7AF-4BF2-B1CC-4D4D6E58A040}" srcOrd="3" destOrd="0" presId="urn:microsoft.com/office/officeart/2018/2/layout/IconVerticalSolidList"/>
    <dgm:cxn modelId="{4DC10B96-F1D6-4790-8AE6-CED76E9F2CFA}" type="presParOf" srcId="{5C70CD61-9A56-4845-BB8C-A22A95DCA382}" destId="{5CA3368D-9A8A-45E8-9A03-A791C40BE5C2}" srcOrd="4" destOrd="0" presId="urn:microsoft.com/office/officeart/2018/2/layout/IconVerticalSolidList"/>
    <dgm:cxn modelId="{A9B2211D-E89A-4FF1-BA3F-4128143B3823}" type="presParOf" srcId="{5CA3368D-9A8A-45E8-9A03-A791C40BE5C2}" destId="{9456FF0B-CA79-4E25-B92E-85DB63D4A017}" srcOrd="0" destOrd="0" presId="urn:microsoft.com/office/officeart/2018/2/layout/IconVerticalSolidList"/>
    <dgm:cxn modelId="{18753BAD-44EA-486E-8D1E-358BEB04A387}" type="presParOf" srcId="{5CA3368D-9A8A-45E8-9A03-A791C40BE5C2}" destId="{8A3BD3C4-FA07-46C4-8400-DDD5E9AADFF6}" srcOrd="1" destOrd="0" presId="urn:microsoft.com/office/officeart/2018/2/layout/IconVerticalSolidList"/>
    <dgm:cxn modelId="{9A1337AD-147B-45C7-99AE-32CEC05E280B}" type="presParOf" srcId="{5CA3368D-9A8A-45E8-9A03-A791C40BE5C2}" destId="{8589D4DC-1CDA-4B13-AA67-9447E5E1E616}" srcOrd="2" destOrd="0" presId="urn:microsoft.com/office/officeart/2018/2/layout/IconVerticalSolidList"/>
    <dgm:cxn modelId="{C5D90D09-CAEF-4A01-9145-CBD3011F26FB}" type="presParOf" srcId="{5CA3368D-9A8A-45E8-9A03-A791C40BE5C2}" destId="{C2FF32CC-5196-4876-BF05-49E0908F8E4C}" srcOrd="3" destOrd="0" presId="urn:microsoft.com/office/officeart/2018/2/layout/IconVerticalSolidList"/>
    <dgm:cxn modelId="{F3580B8E-83B5-4FD6-8D01-6A32377DF800}" type="presParOf" srcId="{5C70CD61-9A56-4845-BB8C-A22A95DCA382}" destId="{DD77DE00-FE0F-44E7-8554-B50DADE5D1D1}" srcOrd="5" destOrd="0" presId="urn:microsoft.com/office/officeart/2018/2/layout/IconVerticalSolidList"/>
    <dgm:cxn modelId="{969A05E7-F4CF-4B4F-8549-9CA4916A6D17}" type="presParOf" srcId="{5C70CD61-9A56-4845-BB8C-A22A95DCA382}" destId="{AD98A487-A01D-48FB-84AD-2FCF8209A8B3}" srcOrd="6" destOrd="0" presId="urn:microsoft.com/office/officeart/2018/2/layout/IconVerticalSolidList"/>
    <dgm:cxn modelId="{A9F5FD84-B1F0-4C95-94C5-19F59C31F391}" type="presParOf" srcId="{AD98A487-A01D-48FB-84AD-2FCF8209A8B3}" destId="{91DC920A-59E7-46D5-A3DF-B4BAB51AF87E}" srcOrd="0" destOrd="0" presId="urn:microsoft.com/office/officeart/2018/2/layout/IconVerticalSolidList"/>
    <dgm:cxn modelId="{16F39305-0AA4-490E-A8A3-2C1307889260}" type="presParOf" srcId="{AD98A487-A01D-48FB-84AD-2FCF8209A8B3}" destId="{2CA1C30A-CB25-4B89-9895-C7E8C0930E40}" srcOrd="1" destOrd="0" presId="urn:microsoft.com/office/officeart/2018/2/layout/IconVerticalSolidList"/>
    <dgm:cxn modelId="{5C0A71C7-DB2B-4310-B5C5-653F4B1BCB3A}" type="presParOf" srcId="{AD98A487-A01D-48FB-84AD-2FCF8209A8B3}" destId="{1B55A031-540A-4878-8EC0-4BAB588D0DEF}" srcOrd="2" destOrd="0" presId="urn:microsoft.com/office/officeart/2018/2/layout/IconVerticalSolidList"/>
    <dgm:cxn modelId="{9DDCCBA9-1BD2-4DE5-BAFB-670FCB4084A1}" type="presParOf" srcId="{AD98A487-A01D-48FB-84AD-2FCF8209A8B3}" destId="{7173206F-F4A7-4B8C-A2AF-6AC7050177C7}" srcOrd="3" destOrd="0" presId="urn:microsoft.com/office/officeart/2018/2/layout/IconVerticalSolidList"/>
    <dgm:cxn modelId="{9BC48EF4-17CE-44C5-A18F-88BC6F87D91E}" type="presParOf" srcId="{5C70CD61-9A56-4845-BB8C-A22A95DCA382}" destId="{3AA0CB29-F2C6-4F91-9136-71A3E17ADE5B}" srcOrd="7" destOrd="0" presId="urn:microsoft.com/office/officeart/2018/2/layout/IconVerticalSolidList"/>
    <dgm:cxn modelId="{162E46FC-AEBC-4303-879E-27762D52E531}" type="presParOf" srcId="{5C70CD61-9A56-4845-BB8C-A22A95DCA382}" destId="{15F0CBF3-7BF0-4734-98C5-F1AED6653837}" srcOrd="8" destOrd="0" presId="urn:microsoft.com/office/officeart/2018/2/layout/IconVerticalSolidList"/>
    <dgm:cxn modelId="{43EA6CC4-E3DB-493F-BA35-E2C3581739BB}" type="presParOf" srcId="{15F0CBF3-7BF0-4734-98C5-F1AED6653837}" destId="{A19EB065-2403-4626-B176-E3744233AC62}" srcOrd="0" destOrd="0" presId="urn:microsoft.com/office/officeart/2018/2/layout/IconVerticalSolidList"/>
    <dgm:cxn modelId="{6BDB71FE-DE55-47F2-BDAA-54626AF1C16C}" type="presParOf" srcId="{15F0CBF3-7BF0-4734-98C5-F1AED6653837}" destId="{46C64605-A958-447A-98B9-3AB4CBAFFB28}" srcOrd="1" destOrd="0" presId="urn:microsoft.com/office/officeart/2018/2/layout/IconVerticalSolidList"/>
    <dgm:cxn modelId="{30B6C5A2-0328-4433-BA3A-110CA173A962}" type="presParOf" srcId="{15F0CBF3-7BF0-4734-98C5-F1AED6653837}" destId="{59F2DB58-E3DE-4857-9616-140CD03FF6DE}" srcOrd="2" destOrd="0" presId="urn:microsoft.com/office/officeart/2018/2/layout/IconVerticalSolidList"/>
    <dgm:cxn modelId="{9E103103-E615-426A-9A0C-6A6D5326D1CC}" type="presParOf" srcId="{15F0CBF3-7BF0-4734-98C5-F1AED6653837}" destId="{C6E6F37B-6576-44B8-9C37-39FFD3CBA8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69EDB-A73C-43D4-AC43-9EA84EF16A43}">
      <dsp:nvSpPr>
        <dsp:cNvPr id="0" name=""/>
        <dsp:cNvSpPr/>
      </dsp:nvSpPr>
      <dsp:spPr>
        <a:xfrm>
          <a:off x="0" y="3622"/>
          <a:ext cx="4435078"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46B57-ABA3-46C8-ADA6-82B57643473B}">
      <dsp:nvSpPr>
        <dsp:cNvPr id="0" name=""/>
        <dsp:cNvSpPr/>
      </dsp:nvSpPr>
      <dsp:spPr>
        <a:xfrm>
          <a:off x="233421" y="177241"/>
          <a:ext cx="424402" cy="424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4CE221-46E1-41D1-B18E-4FCAFF04EAB4}">
      <dsp:nvSpPr>
        <dsp:cNvPr id="0" name=""/>
        <dsp:cNvSpPr/>
      </dsp:nvSpPr>
      <dsp:spPr>
        <a:xfrm>
          <a:off x="891244" y="3622"/>
          <a:ext cx="3543833"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GB" sz="1900" kern="1200"/>
            <a:t>Legislation</a:t>
          </a:r>
          <a:endParaRPr lang="en-US" sz="1900" kern="1200"/>
        </a:p>
      </dsp:txBody>
      <dsp:txXfrm>
        <a:off x="891244" y="3622"/>
        <a:ext cx="3543833" cy="771640"/>
      </dsp:txXfrm>
    </dsp:sp>
    <dsp:sp modelId="{03805214-238F-4234-857A-F1AA7F78660B}">
      <dsp:nvSpPr>
        <dsp:cNvPr id="0" name=""/>
        <dsp:cNvSpPr/>
      </dsp:nvSpPr>
      <dsp:spPr>
        <a:xfrm>
          <a:off x="0" y="968173"/>
          <a:ext cx="4435078"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97BF6-560F-4535-9385-B26F12FCB0B0}">
      <dsp:nvSpPr>
        <dsp:cNvPr id="0" name=""/>
        <dsp:cNvSpPr/>
      </dsp:nvSpPr>
      <dsp:spPr>
        <a:xfrm>
          <a:off x="233421" y="1141792"/>
          <a:ext cx="424402" cy="424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7B04B0-6C65-45F0-BCFA-2B272DD2B169}">
      <dsp:nvSpPr>
        <dsp:cNvPr id="0" name=""/>
        <dsp:cNvSpPr/>
      </dsp:nvSpPr>
      <dsp:spPr>
        <a:xfrm>
          <a:off x="891244" y="968173"/>
          <a:ext cx="3543833"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GB" sz="1900" kern="1200"/>
            <a:t>Conventions</a:t>
          </a:r>
          <a:endParaRPr lang="en-US" sz="1900" kern="1200"/>
        </a:p>
      </dsp:txBody>
      <dsp:txXfrm>
        <a:off x="891244" y="968173"/>
        <a:ext cx="3543833" cy="771640"/>
      </dsp:txXfrm>
    </dsp:sp>
    <dsp:sp modelId="{9456FF0B-CA79-4E25-B92E-85DB63D4A017}">
      <dsp:nvSpPr>
        <dsp:cNvPr id="0" name=""/>
        <dsp:cNvSpPr/>
      </dsp:nvSpPr>
      <dsp:spPr>
        <a:xfrm>
          <a:off x="0" y="1932723"/>
          <a:ext cx="4435078"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BD3C4-FA07-46C4-8400-DDD5E9AADFF6}">
      <dsp:nvSpPr>
        <dsp:cNvPr id="0" name=""/>
        <dsp:cNvSpPr/>
      </dsp:nvSpPr>
      <dsp:spPr>
        <a:xfrm>
          <a:off x="233421" y="2106342"/>
          <a:ext cx="424402" cy="424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FF32CC-5196-4876-BF05-49E0908F8E4C}">
      <dsp:nvSpPr>
        <dsp:cNvPr id="0" name=""/>
        <dsp:cNvSpPr/>
      </dsp:nvSpPr>
      <dsp:spPr>
        <a:xfrm>
          <a:off x="891244" y="1932723"/>
          <a:ext cx="3543833"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GB" sz="1900" kern="1200"/>
            <a:t>Declarations</a:t>
          </a:r>
          <a:endParaRPr lang="en-US" sz="1900" kern="1200"/>
        </a:p>
      </dsp:txBody>
      <dsp:txXfrm>
        <a:off x="891244" y="1932723"/>
        <a:ext cx="3543833" cy="771640"/>
      </dsp:txXfrm>
    </dsp:sp>
    <dsp:sp modelId="{91DC920A-59E7-46D5-A3DF-B4BAB51AF87E}">
      <dsp:nvSpPr>
        <dsp:cNvPr id="0" name=""/>
        <dsp:cNvSpPr/>
      </dsp:nvSpPr>
      <dsp:spPr>
        <a:xfrm>
          <a:off x="0" y="2897274"/>
          <a:ext cx="4435078"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A1C30A-CB25-4B89-9895-C7E8C0930E40}">
      <dsp:nvSpPr>
        <dsp:cNvPr id="0" name=""/>
        <dsp:cNvSpPr/>
      </dsp:nvSpPr>
      <dsp:spPr>
        <a:xfrm>
          <a:off x="233421" y="3070893"/>
          <a:ext cx="424402" cy="424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73206F-F4A7-4B8C-A2AF-6AC7050177C7}">
      <dsp:nvSpPr>
        <dsp:cNvPr id="0" name=""/>
        <dsp:cNvSpPr/>
      </dsp:nvSpPr>
      <dsp:spPr>
        <a:xfrm>
          <a:off x="891244" y="2897274"/>
          <a:ext cx="3543833"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GB" sz="1900" kern="1200"/>
            <a:t>Covenants</a:t>
          </a:r>
          <a:endParaRPr lang="en-US" sz="1900" kern="1200"/>
        </a:p>
      </dsp:txBody>
      <dsp:txXfrm>
        <a:off x="891244" y="2897274"/>
        <a:ext cx="3543833" cy="771640"/>
      </dsp:txXfrm>
    </dsp:sp>
    <dsp:sp modelId="{A19EB065-2403-4626-B176-E3744233AC62}">
      <dsp:nvSpPr>
        <dsp:cNvPr id="0" name=""/>
        <dsp:cNvSpPr/>
      </dsp:nvSpPr>
      <dsp:spPr>
        <a:xfrm>
          <a:off x="0" y="3861824"/>
          <a:ext cx="4435078"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64605-A958-447A-98B9-3AB4CBAFFB28}">
      <dsp:nvSpPr>
        <dsp:cNvPr id="0" name=""/>
        <dsp:cNvSpPr/>
      </dsp:nvSpPr>
      <dsp:spPr>
        <a:xfrm>
          <a:off x="233421" y="4035443"/>
          <a:ext cx="424402" cy="424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6F37B-6576-44B8-9C37-39FFD3CBA8BC}">
      <dsp:nvSpPr>
        <dsp:cNvPr id="0" name=""/>
        <dsp:cNvSpPr/>
      </dsp:nvSpPr>
      <dsp:spPr>
        <a:xfrm>
          <a:off x="891244" y="3861824"/>
          <a:ext cx="3543833"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GB" sz="1900" kern="1200"/>
            <a:t>Articles</a:t>
          </a:r>
          <a:endParaRPr lang="en-US" sz="1900" kern="1200"/>
        </a:p>
      </dsp:txBody>
      <dsp:txXfrm>
        <a:off x="891244" y="3861824"/>
        <a:ext cx="3543833" cy="7716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ea typeface="+mn-ea"/>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128"/>
              </a:defRPr>
            </a:lvl1pPr>
          </a:lstStyle>
          <a:p>
            <a:pPr>
              <a:defRPr/>
            </a:pPr>
            <a:fld id="{021839C1-BDAB-4A4A-939F-508DEBFD8544}" type="datetime1">
              <a:rPr lang="en-US"/>
              <a:pPr>
                <a:defRPr/>
              </a:pPr>
              <a:t>8/7/2024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cy-GB" noProof="0"/>
              <a:t>Click to edit Master text styles</a:t>
            </a:r>
          </a:p>
          <a:p>
            <a:pPr lvl="1"/>
            <a:r>
              <a:rPr lang="cy-GB" noProof="0"/>
              <a:t>Second level</a:t>
            </a:r>
          </a:p>
          <a:p>
            <a:pPr lvl="2"/>
            <a:r>
              <a:rPr lang="cy-GB" noProof="0"/>
              <a:t>Third level</a:t>
            </a:r>
          </a:p>
          <a:p>
            <a:pPr lvl="3"/>
            <a:r>
              <a:rPr lang="cy-GB" noProof="0"/>
              <a:t>Fourth level</a:t>
            </a:r>
          </a:p>
          <a:p>
            <a:pPr lvl="4"/>
            <a:r>
              <a:rPr lang="cy-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ea typeface="+mn-ea"/>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57D5C66-5666-44AC-AFB5-878B4BA9B49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itchFamily="34" charset="-128"/>
        <a:cs typeface="+mn-cs"/>
      </a:defRPr>
    </a:lvl1pPr>
    <a:lvl2pPr marL="457200" algn="l" defTabSz="457200"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57D5C66-5666-44AC-AFB5-878B4BA9B49C}" type="slidenum">
              <a:rPr lang="en-US" altLang="en-US" smtClean="0"/>
              <a:pPr>
                <a:defRPr/>
              </a:pPr>
              <a:t>1</a:t>
            </a:fld>
            <a:endParaRPr lang="en-US" altLang="en-US"/>
          </a:p>
        </p:txBody>
      </p:sp>
    </p:spTree>
    <p:extLst>
      <p:ext uri="{BB962C8B-B14F-4D97-AF65-F5344CB8AC3E}">
        <p14:creationId xmlns:p14="http://schemas.microsoft.com/office/powerpoint/2010/main" val="415527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Run through key tiles</a:t>
            </a:r>
          </a:p>
          <a:p>
            <a:endParaRPr lang="en-GB" dirty="0"/>
          </a:p>
          <a:p>
            <a:r>
              <a:rPr lang="en-GB" dirty="0"/>
              <a:t>Reading list</a:t>
            </a:r>
          </a:p>
          <a:p>
            <a:r>
              <a:rPr lang="en-GB" dirty="0"/>
              <a:t>Feedback</a:t>
            </a:r>
          </a:p>
          <a:p>
            <a:r>
              <a:rPr lang="en-GB" dirty="0"/>
              <a:t>Resources – Inc handbooks</a:t>
            </a:r>
          </a:p>
          <a:p>
            <a:endParaRPr lang="en-GB" dirty="0"/>
          </a:p>
          <a:p>
            <a:r>
              <a:rPr lang="en-GB" dirty="0"/>
              <a:t>Open handbook and run through module objectives discuss key words.</a:t>
            </a:r>
          </a:p>
          <a:p>
            <a:r>
              <a:rPr lang="en-GB" dirty="0"/>
              <a:t>Open Assignment spec run through </a:t>
            </a:r>
            <a:r>
              <a:rPr lang="en-GB" dirty="0" err="1"/>
              <a:t>inc</a:t>
            </a:r>
            <a:r>
              <a:rPr lang="en-GB" dirty="0"/>
              <a:t> marking criteria</a:t>
            </a:r>
          </a:p>
          <a:p>
            <a:r>
              <a:rPr lang="en-GB" dirty="0"/>
              <a:t>Check understanding in pairs and discuss</a:t>
            </a:r>
          </a:p>
          <a:p>
            <a:endParaRPr lang="en-GB" dirty="0"/>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4</a:t>
            </a:fld>
            <a:endParaRPr lang="en-US" altLang="en-US"/>
          </a:p>
        </p:txBody>
      </p:sp>
    </p:spTree>
    <p:extLst>
      <p:ext uri="{BB962C8B-B14F-4D97-AF65-F5344CB8AC3E}">
        <p14:creationId xmlns:p14="http://schemas.microsoft.com/office/powerpoint/2010/main" val="2576486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Legislation</a:t>
            </a:r>
          </a:p>
          <a:p>
            <a:r>
              <a:rPr lang="en-GB" dirty="0"/>
              <a:t>Conventions</a:t>
            </a:r>
          </a:p>
          <a:p>
            <a:r>
              <a:rPr lang="en-GB" dirty="0"/>
              <a:t>Declarations</a:t>
            </a:r>
          </a:p>
          <a:p>
            <a:r>
              <a:rPr lang="en-GB" dirty="0"/>
              <a:t>Covenants</a:t>
            </a:r>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5</a:t>
            </a:fld>
            <a:endParaRPr lang="en-US" altLang="en-US"/>
          </a:p>
        </p:txBody>
      </p:sp>
    </p:spTree>
    <p:extLst>
      <p:ext uri="{BB962C8B-B14F-4D97-AF65-F5344CB8AC3E}">
        <p14:creationId xmlns:p14="http://schemas.microsoft.com/office/powerpoint/2010/main" val="1312661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start a personal glossary of key terms they can add to through the module</a:t>
            </a:r>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6</a:t>
            </a:fld>
            <a:endParaRPr lang="en-US" altLang="en-US"/>
          </a:p>
        </p:txBody>
      </p:sp>
    </p:spTree>
    <p:extLst>
      <p:ext uri="{BB962C8B-B14F-4D97-AF65-F5344CB8AC3E}">
        <p14:creationId xmlns:p14="http://schemas.microsoft.com/office/powerpoint/2010/main" val="3004783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whiteboard in class</a:t>
            </a:r>
          </a:p>
          <a:p>
            <a:endParaRPr lang="en-GB" dirty="0"/>
          </a:p>
          <a:p>
            <a:r>
              <a:rPr lang="en-GB" dirty="0"/>
              <a:t>Avoid specifics look for a general definition</a:t>
            </a:r>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7</a:t>
            </a:fld>
            <a:endParaRPr lang="en-US" altLang="en-US"/>
          </a:p>
        </p:txBody>
      </p:sp>
    </p:spTree>
    <p:extLst>
      <p:ext uri="{BB962C8B-B14F-4D97-AF65-F5344CB8AC3E}">
        <p14:creationId xmlns:p14="http://schemas.microsoft.com/office/powerpoint/2010/main" val="1280037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E940839-D433-442C-B0C3-EA4B692F8788}" type="slidenum">
              <a:rPr lang="en-US" altLang="en-US" smtClean="0"/>
              <a:pPr/>
              <a:t>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Rights are a social contract. It is</a:t>
            </a:r>
            <a:r>
              <a:rPr lang="en-GB" baseline="0" dirty="0"/>
              <a:t> often by starting with a ‘need’ that rights are created. For example, women’s needs turned into the women’s rights movement and ultimately led to great social change. Consider how other moral claims have turned into law e.g. anti-smoking in public. We will return to our list of needs/rights later to see if there are any changes we would make. </a:t>
            </a:r>
            <a:endParaRPr lang="en-GB" dirty="0"/>
          </a:p>
          <a:p>
            <a:endParaRPr lang="en-GB" dirty="0"/>
          </a:p>
          <a:p>
            <a:r>
              <a:rPr lang="en-GB" dirty="0"/>
              <a:t>However, without a structural</a:t>
            </a:r>
            <a:r>
              <a:rPr lang="en-GB" baseline="0" dirty="0"/>
              <a:t> framework around us, we cannot claim our rights, nor can rights be fulfilled.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9</a:t>
            </a:fld>
            <a:endParaRPr lang="en-GB"/>
          </a:p>
        </p:txBody>
      </p:sp>
    </p:spTree>
    <p:extLst>
      <p:ext uri="{BB962C8B-B14F-4D97-AF65-F5344CB8AC3E}">
        <p14:creationId xmlns:p14="http://schemas.microsoft.com/office/powerpoint/2010/main" val="213257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EF7F1B-C0C3-4F5F-BF0A-AC3AB4D51D89}" type="slidenum">
              <a:rPr lang="en-US" altLang="en-US" smtClean="0"/>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social contract can be represented by the relationship</a:t>
            </a:r>
            <a:r>
              <a:rPr lang="en-GB" baseline="0" dirty="0"/>
              <a:t> between rights holders and duty bearers. </a:t>
            </a:r>
          </a:p>
          <a:p>
            <a:endParaRPr lang="en-GB" baseline="0" dirty="0"/>
          </a:p>
          <a:p>
            <a:r>
              <a:rPr lang="en-GB" baseline="0" dirty="0"/>
              <a:t>Note that the word responsibility relates only to the DB and not the RH.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12</a:t>
            </a:fld>
            <a:endParaRPr lang="en-GB"/>
          </a:p>
        </p:txBody>
      </p:sp>
    </p:spTree>
    <p:extLst>
      <p:ext uri="{BB962C8B-B14F-4D97-AF65-F5344CB8AC3E}">
        <p14:creationId xmlns:p14="http://schemas.microsoft.com/office/powerpoint/2010/main" val="3870666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13</a:t>
            </a:fld>
            <a:endParaRPr lang="en-GB"/>
          </a:p>
        </p:txBody>
      </p:sp>
    </p:spTree>
    <p:extLst>
      <p:ext uri="{BB962C8B-B14F-4D97-AF65-F5344CB8AC3E}">
        <p14:creationId xmlns:p14="http://schemas.microsoft.com/office/powerpoint/2010/main" val="4885660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14</a:t>
            </a:fld>
            <a:endParaRPr lang="en-GB"/>
          </a:p>
        </p:txBody>
      </p:sp>
    </p:spTree>
    <p:extLst>
      <p:ext uri="{BB962C8B-B14F-4D97-AF65-F5344CB8AC3E}">
        <p14:creationId xmlns:p14="http://schemas.microsoft.com/office/powerpoint/2010/main" val="4227272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16</a:t>
            </a:fld>
            <a:endParaRPr lang="en-GB"/>
          </a:p>
        </p:txBody>
      </p:sp>
    </p:spTree>
    <p:extLst>
      <p:ext uri="{BB962C8B-B14F-4D97-AF65-F5344CB8AC3E}">
        <p14:creationId xmlns:p14="http://schemas.microsoft.com/office/powerpoint/2010/main" val="38039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17</a:t>
            </a:fld>
            <a:endParaRPr lang="en-GB"/>
          </a:p>
        </p:txBody>
      </p:sp>
    </p:spTree>
    <p:extLst>
      <p:ext uri="{BB962C8B-B14F-4D97-AF65-F5344CB8AC3E}">
        <p14:creationId xmlns:p14="http://schemas.microsoft.com/office/powerpoint/2010/main" val="18052696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18</a:t>
            </a:fld>
            <a:endParaRPr lang="en-GB"/>
          </a:p>
        </p:txBody>
      </p:sp>
    </p:spTree>
    <p:extLst>
      <p:ext uri="{BB962C8B-B14F-4D97-AF65-F5344CB8AC3E}">
        <p14:creationId xmlns:p14="http://schemas.microsoft.com/office/powerpoint/2010/main" val="2640993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19</a:t>
            </a:fld>
            <a:endParaRPr lang="en-GB"/>
          </a:p>
        </p:txBody>
      </p:sp>
    </p:spTree>
    <p:extLst>
      <p:ext uri="{BB962C8B-B14F-4D97-AF65-F5344CB8AC3E}">
        <p14:creationId xmlns:p14="http://schemas.microsoft.com/office/powerpoint/2010/main" val="3530354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back to EPPF recall factory acts etc</a:t>
            </a:r>
          </a:p>
        </p:txBody>
      </p:sp>
      <p:sp>
        <p:nvSpPr>
          <p:cNvPr id="4" name="Slide Number Placeholder 3"/>
          <p:cNvSpPr>
            <a:spLocks noGrp="1"/>
          </p:cNvSpPr>
          <p:nvPr>
            <p:ph type="sldNum" sz="quarter" idx="10"/>
          </p:nvPr>
        </p:nvSpPr>
        <p:spPr/>
        <p:txBody>
          <a:bodyPr/>
          <a:lstStyle/>
          <a:p>
            <a:fld id="{0D6443A1-1334-4163-9DCB-44A438F110EB}" type="slidenum">
              <a:rPr lang="en-GB" smtClean="0"/>
              <a:t>20</a:t>
            </a:fld>
            <a:endParaRPr lang="en-GB"/>
          </a:p>
        </p:txBody>
      </p:sp>
    </p:spTree>
    <p:extLst>
      <p:ext uri="{BB962C8B-B14F-4D97-AF65-F5344CB8AC3E}">
        <p14:creationId xmlns:p14="http://schemas.microsoft.com/office/powerpoint/2010/main" val="631755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21</a:t>
            </a:fld>
            <a:endParaRPr lang="en-GB"/>
          </a:p>
        </p:txBody>
      </p:sp>
    </p:spTree>
    <p:extLst>
      <p:ext uri="{BB962C8B-B14F-4D97-AF65-F5344CB8AC3E}">
        <p14:creationId xmlns:p14="http://schemas.microsoft.com/office/powerpoint/2010/main" val="5045986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22</a:t>
            </a:fld>
            <a:endParaRPr lang="en-GB"/>
          </a:p>
        </p:txBody>
      </p:sp>
    </p:spTree>
    <p:extLst>
      <p:ext uri="{BB962C8B-B14F-4D97-AF65-F5344CB8AC3E}">
        <p14:creationId xmlns:p14="http://schemas.microsoft.com/office/powerpoint/2010/main" val="17879077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inside of the person, write examples of what you think are human</a:t>
            </a:r>
            <a:r>
              <a:rPr lang="en-GB" baseline="0" dirty="0"/>
              <a:t> rights. Use on coloured pen for rights which you think apply to children and adults. Use a different coloured pen to identify any rights which you think only apply to children. </a:t>
            </a:r>
          </a:p>
          <a:p>
            <a:r>
              <a:rPr lang="en-GB" baseline="0" dirty="0"/>
              <a:t>On the outside, write what you think could be considered ‘needs’ rather than rights – we will return to these later in the lecture. </a:t>
            </a:r>
          </a:p>
          <a:p>
            <a:endParaRPr lang="en-GB" baseline="0" dirty="0"/>
          </a:p>
          <a:p>
            <a:r>
              <a:rPr lang="en-GB" baseline="0" dirty="0"/>
              <a:t>Print these on A3</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26</a:t>
            </a:fld>
            <a:endParaRPr lang="en-GB"/>
          </a:p>
        </p:txBody>
      </p:sp>
    </p:spTree>
    <p:extLst>
      <p:ext uri="{BB962C8B-B14F-4D97-AF65-F5344CB8AC3E}">
        <p14:creationId xmlns:p14="http://schemas.microsoft.com/office/powerpoint/2010/main" val="66181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criticisms </a:t>
            </a:r>
            <a:r>
              <a:rPr lang="en-GB" dirty="0" err="1"/>
              <a:t>inc</a:t>
            </a:r>
            <a:r>
              <a:rPr lang="en-GB" dirty="0"/>
              <a:t> western centric, colonial powers UK and France. UK legislation on homosexuality</a:t>
            </a:r>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30</a:t>
            </a:fld>
            <a:endParaRPr lang="en-US" altLang="en-US"/>
          </a:p>
        </p:txBody>
      </p:sp>
    </p:spTree>
    <p:extLst>
      <p:ext uri="{BB962C8B-B14F-4D97-AF65-F5344CB8AC3E}">
        <p14:creationId xmlns:p14="http://schemas.microsoft.com/office/powerpoint/2010/main" val="18548556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2EE7E-3C1B-4B87-A772-1B5BB20E4F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18F56B4-FDFC-4F9F-AE03-51DD1FEA0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a:extLst>
              <a:ext uri="{FF2B5EF4-FFF2-40B4-BE49-F238E27FC236}">
                <a16:creationId xmlns:a16="http://schemas.microsoft.com/office/drawing/2014/main" id="{2BF46960-8E48-4DCE-BA84-319E3DB97B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E495258-4FB0-4D62-AD91-25637FE8F89E}" type="slidenum">
              <a:rPr lang="en-US" altLang="en-US" smtClean="0"/>
              <a:pPr/>
              <a:t>31</a:t>
            </a:fld>
            <a:endParaRPr lang="en-US" altLang="en-US"/>
          </a:p>
        </p:txBody>
      </p:sp>
    </p:spTree>
    <p:extLst>
      <p:ext uri="{BB962C8B-B14F-4D97-AF65-F5344CB8AC3E}">
        <p14:creationId xmlns:p14="http://schemas.microsoft.com/office/powerpoint/2010/main" val="30173748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research one of the documents and present key points. </a:t>
            </a:r>
          </a:p>
          <a:p>
            <a:endParaRPr lang="en-GB" dirty="0"/>
          </a:p>
          <a:p>
            <a:r>
              <a:rPr lang="en-GB" dirty="0"/>
              <a:t>Consider how do they build on the UDHR is anything different?</a:t>
            </a:r>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32</a:t>
            </a:fld>
            <a:endParaRPr lang="en-US" altLang="en-US"/>
          </a:p>
        </p:txBody>
      </p:sp>
    </p:spTree>
    <p:extLst>
      <p:ext uri="{BB962C8B-B14F-4D97-AF65-F5344CB8AC3E}">
        <p14:creationId xmlns:p14="http://schemas.microsoft.com/office/powerpoint/2010/main" val="29140864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33</a:t>
            </a:fld>
            <a:endParaRPr lang="en-GB"/>
          </a:p>
        </p:txBody>
      </p:sp>
    </p:spTree>
    <p:extLst>
      <p:ext uri="{BB962C8B-B14F-4D97-AF65-F5344CB8AC3E}">
        <p14:creationId xmlns:p14="http://schemas.microsoft.com/office/powerpoint/2010/main" val="26278695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34</a:t>
            </a:fld>
            <a:endParaRPr lang="en-GB"/>
          </a:p>
        </p:txBody>
      </p:sp>
    </p:spTree>
    <p:extLst>
      <p:ext uri="{BB962C8B-B14F-4D97-AF65-F5344CB8AC3E}">
        <p14:creationId xmlns:p14="http://schemas.microsoft.com/office/powerpoint/2010/main" val="4407402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E4549B-3564-4EAC-BA31-E8AE04CD0F5A}" type="slidenum">
              <a:rPr lang="en-US" altLang="en-US"/>
              <a:pPr/>
              <a:t>39</a:t>
            </a:fld>
            <a:endParaRPr lang="en-US" altLang="en-US"/>
          </a:p>
        </p:txBody>
      </p:sp>
    </p:spTree>
    <p:extLst>
      <p:ext uri="{BB962C8B-B14F-4D97-AF65-F5344CB8AC3E}">
        <p14:creationId xmlns:p14="http://schemas.microsoft.com/office/powerpoint/2010/main" val="23285952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6607BEB-F41D-434A-A765-3D65D63D51B0}" type="slidenum">
              <a:rPr lang="en-US" altLang="en-US"/>
              <a:pPr/>
              <a:t>40</a:t>
            </a:fld>
            <a:endParaRPr lang="en-US" altLang="en-US"/>
          </a:p>
        </p:txBody>
      </p:sp>
    </p:spTree>
    <p:extLst>
      <p:ext uri="{BB962C8B-B14F-4D97-AF65-F5344CB8AC3E}">
        <p14:creationId xmlns:p14="http://schemas.microsoft.com/office/powerpoint/2010/main" val="21541492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41</a:t>
            </a:fld>
            <a:endParaRPr lang="en-GB"/>
          </a:p>
        </p:txBody>
      </p:sp>
    </p:spTree>
    <p:extLst>
      <p:ext uri="{BB962C8B-B14F-4D97-AF65-F5344CB8AC3E}">
        <p14:creationId xmlns:p14="http://schemas.microsoft.com/office/powerpoint/2010/main" val="10957698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42</a:t>
            </a:fld>
            <a:endParaRPr lang="en-GB"/>
          </a:p>
        </p:txBody>
      </p:sp>
    </p:spTree>
    <p:extLst>
      <p:ext uri="{BB962C8B-B14F-4D97-AF65-F5344CB8AC3E}">
        <p14:creationId xmlns:p14="http://schemas.microsoft.com/office/powerpoint/2010/main" val="40732177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1EE64E3-F478-478C-82DE-3AF52B7552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F060DA12-EE7B-4288-9C70-5CDF4DF97A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a:extLst>
              <a:ext uri="{FF2B5EF4-FFF2-40B4-BE49-F238E27FC236}">
                <a16:creationId xmlns:a16="http://schemas.microsoft.com/office/drawing/2014/main" id="{7543A199-967B-4211-BCAB-BD45905848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FB1BC90-BCFD-4191-BD73-9898123B119F}" type="slidenum">
              <a:rPr lang="en-US" altLang="en-US" smtClean="0"/>
              <a:pPr/>
              <a:t>43</a:t>
            </a:fld>
            <a:endParaRPr lang="en-US" altLang="en-US"/>
          </a:p>
        </p:txBody>
      </p:sp>
    </p:spTree>
    <p:extLst>
      <p:ext uri="{BB962C8B-B14F-4D97-AF65-F5344CB8AC3E}">
        <p14:creationId xmlns:p14="http://schemas.microsoft.com/office/powerpoint/2010/main" val="4036460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a:t>
            </a:r>
            <a:r>
              <a:rPr lang="en-GB" dirty="0" err="1"/>
              <a:t>Asynch</a:t>
            </a:r>
            <a:r>
              <a:rPr lang="en-GB" dirty="0"/>
              <a:t> </a:t>
            </a:r>
            <a:r>
              <a:rPr lang="en-GB"/>
              <a:t>and OL session</a:t>
            </a:r>
            <a:endParaRPr lang="en-GB" dirty="0"/>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45</a:t>
            </a:fld>
            <a:endParaRPr lang="en-US" altLang="en-US"/>
          </a:p>
        </p:txBody>
      </p:sp>
    </p:spTree>
    <p:extLst>
      <p:ext uri="{BB962C8B-B14F-4D97-AF65-F5344CB8AC3E}">
        <p14:creationId xmlns:p14="http://schemas.microsoft.com/office/powerpoint/2010/main" val="17334278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these</a:t>
            </a:r>
          </a:p>
        </p:txBody>
      </p:sp>
      <p:sp>
        <p:nvSpPr>
          <p:cNvPr id="4" name="Slide Number Placeholder 3"/>
          <p:cNvSpPr>
            <a:spLocks noGrp="1"/>
          </p:cNvSpPr>
          <p:nvPr>
            <p:ph type="sldNum" sz="quarter" idx="5"/>
          </p:nvPr>
        </p:nvSpPr>
        <p:spPr/>
        <p:txBody>
          <a:bodyPr/>
          <a:lstStyle/>
          <a:p>
            <a:pPr>
              <a:defRPr/>
            </a:pPr>
            <a:fld id="{357D5C66-5666-44AC-AFB5-878B4BA9B49C}" type="slidenum">
              <a:rPr lang="en-US" altLang="en-US" smtClean="0"/>
              <a:pPr>
                <a:defRPr/>
              </a:pPr>
              <a:t>50</a:t>
            </a:fld>
            <a:endParaRPr lang="en-US" altLang="en-US"/>
          </a:p>
        </p:txBody>
      </p:sp>
    </p:spTree>
    <p:extLst>
      <p:ext uri="{BB962C8B-B14F-4D97-AF65-F5344CB8AC3E}">
        <p14:creationId xmlns:p14="http://schemas.microsoft.com/office/powerpoint/2010/main" val="15347798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CA654CB4-348C-458B-9246-F84083DE272B}" type="slidenum">
              <a:rPr lang="en-GB" altLang="en-US" smtClean="0">
                <a:latin typeface="Arial" panose="020B0604020202020204" pitchFamily="34" charset="0"/>
              </a:rPr>
              <a:pPr>
                <a:spcBef>
                  <a:spcPct val="0"/>
                </a:spcBef>
              </a:pPr>
              <a:t>52</a:t>
            </a:fld>
            <a:endParaRPr lang="en-GB" altLang="en-US">
              <a:latin typeface="Arial" panose="020B0604020202020204" pitchFamily="34" charset="0"/>
            </a:endParaRPr>
          </a:p>
        </p:txBody>
      </p:sp>
      <p:sp>
        <p:nvSpPr>
          <p:cNvPr id="430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49AFAA02-F201-4A96-98C6-9A9AA03265D2}" type="datetime1">
              <a:rPr lang="en-GB" smtClean="0"/>
              <a:pPr>
                <a:defRPr/>
              </a:pPr>
              <a:t>07/08/2024</a:t>
            </a:fld>
            <a:endParaRPr lang="en-GB"/>
          </a:p>
        </p:txBody>
      </p:sp>
      <p:sp>
        <p:nvSpPr>
          <p:cNvPr id="5" name="Footer Placeholder 4"/>
          <p:cNvSpPr>
            <a:spLocks noGrp="1"/>
          </p:cNvSpPr>
          <p:nvPr>
            <p:ph type="ftr" sz="quarter" idx="11"/>
          </p:nvPr>
        </p:nvSpPr>
        <p:spPr>
          <a:xfrm>
            <a:off x="2396319" y="329308"/>
            <a:ext cx="3086292" cy="309201"/>
          </a:xfrm>
        </p:spPr>
        <p:txBody>
          <a:bodyPr/>
          <a:lstStyle/>
          <a:p>
            <a:pPr>
              <a:defRPr/>
            </a:pPr>
            <a:r>
              <a:rPr lang="en-GB"/>
              <a:t>Law in Action</a:t>
            </a:r>
          </a:p>
        </p:txBody>
      </p:sp>
      <p:sp>
        <p:nvSpPr>
          <p:cNvPr id="6" name="Slide Number Placeholder 5"/>
          <p:cNvSpPr>
            <a:spLocks noGrp="1"/>
          </p:cNvSpPr>
          <p:nvPr>
            <p:ph type="sldNum" sz="quarter" idx="12"/>
          </p:nvPr>
        </p:nvSpPr>
        <p:spPr>
          <a:xfrm>
            <a:off x="1434703" y="798973"/>
            <a:ext cx="802005" cy="503578"/>
          </a:xfrm>
        </p:spPr>
        <p:txBody>
          <a:bodyPr/>
          <a:lstStyle/>
          <a:p>
            <a:pPr>
              <a:defRPr/>
            </a:pPr>
            <a:fld id="{FD9FAE2C-21AE-4D26-9042-71C7E1C06E0D}" type="slidenum">
              <a:rPr lang="en-GB" altLang="en-US" smtClean="0"/>
              <a:pPr>
                <a:defRPr/>
              </a:pPr>
              <a:t>‹#›</a:t>
            </a:fld>
            <a:endParaRPr lang="en-GB" alt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7687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EEEF809-87F2-4DD8-BD13-E59A2FD07557}"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0725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342C97-395E-4FF7-BB2B-60F6E059D179}" type="slidenum">
              <a:rPr lang="en-GB" altLang="en-US" smtClean="0"/>
              <a:pPr>
                <a:defRPr/>
              </a:pPr>
              <a:t>‹#›</a:t>
            </a:fld>
            <a:endParaRPr lang="en-GB" alt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2251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3342C97-395E-4FF7-BB2B-60F6E059D179}"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303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33E42C23-38B0-40C9-832C-DBFBB5AF9CC3}" type="slidenum">
              <a:rPr lang="en-GB" altLang="en-US" smtClean="0"/>
              <a:pPr>
                <a:defRPr/>
              </a:pPr>
              <a:t>‹#›</a:t>
            </a:fld>
            <a:endParaRPr lang="en-GB" altLang="en-US"/>
          </a:p>
        </p:txBody>
      </p:sp>
    </p:spTree>
    <p:extLst>
      <p:ext uri="{BB962C8B-B14F-4D97-AF65-F5344CB8AC3E}">
        <p14:creationId xmlns:p14="http://schemas.microsoft.com/office/powerpoint/2010/main" val="4012554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D8DFFE8D-41D6-44AB-8D49-0FC12C1A9DFB}" type="slidenum">
              <a:rPr lang="en-GB" altLang="en-US" smtClean="0"/>
              <a:pPr>
                <a:defRPr/>
              </a:pPr>
              <a:t>‹#›</a:t>
            </a:fld>
            <a:endParaRPr lang="en-GB" altLang="en-US"/>
          </a:p>
        </p:txBody>
      </p:sp>
    </p:spTree>
    <p:extLst>
      <p:ext uri="{BB962C8B-B14F-4D97-AF65-F5344CB8AC3E}">
        <p14:creationId xmlns:p14="http://schemas.microsoft.com/office/powerpoint/2010/main" val="4119584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C3D94BF7-2BBE-476E-937D-B8FDA9E73639}" type="slidenum">
              <a:rPr lang="en-GB" altLang="en-US" smtClean="0"/>
              <a:pPr>
                <a:defRPr/>
              </a:pPr>
              <a:t>‹#›</a:t>
            </a:fld>
            <a:endParaRPr lang="en-GB" altLang="en-US"/>
          </a:p>
        </p:txBody>
      </p:sp>
    </p:spTree>
    <p:extLst>
      <p:ext uri="{BB962C8B-B14F-4D97-AF65-F5344CB8AC3E}">
        <p14:creationId xmlns:p14="http://schemas.microsoft.com/office/powerpoint/2010/main" val="1395740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3342C97-395E-4FF7-BB2B-60F6E059D179}" type="slidenum">
              <a:rPr lang="en-GB" altLang="en-US" smtClean="0"/>
              <a:pPr>
                <a:defRPr/>
              </a:pPr>
              <a:t>‹#›</a:t>
            </a:fld>
            <a:endParaRPr lang="en-GB" alt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9954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endParaRPr lang="en-GB"/>
          </a:p>
        </p:txBody>
      </p:sp>
      <p:sp>
        <p:nvSpPr>
          <p:cNvPr id="6" name="Footer Placeholder 5"/>
          <p:cNvSpPr>
            <a:spLocks noGrp="1"/>
          </p:cNvSpPr>
          <p:nvPr>
            <p:ph type="ftr" sz="quarter" idx="11"/>
          </p:nvPr>
        </p:nvSpPr>
        <p:spPr>
          <a:xfrm>
            <a:off x="1437530" y="318641"/>
            <a:ext cx="3251553" cy="320931"/>
          </a:xfrm>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54816-5D60-4B9D-9ED6-FA8F97242756}" type="slidenum">
              <a:rPr lang="en-GB" altLang="en-US" smtClean="0"/>
              <a:pPr>
                <a:defRPr/>
              </a:pPr>
              <a:t>‹#›</a:t>
            </a:fld>
            <a:endParaRPr lang="en-GB" alt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7500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5E9AE9A-8118-4F02-BF6E-2A635E5684BE}" type="slidenum">
              <a:rPr lang="en-GB" altLang="en-US" smtClean="0"/>
              <a:pPr>
                <a:defRPr/>
              </a:pPr>
              <a:t>‹#›</a:t>
            </a:fld>
            <a:endParaRPr lang="en-GB" altLang="en-US"/>
          </a:p>
        </p:txBody>
      </p:sp>
    </p:spTree>
    <p:extLst>
      <p:ext uri="{BB962C8B-B14F-4D97-AF65-F5344CB8AC3E}">
        <p14:creationId xmlns:p14="http://schemas.microsoft.com/office/powerpoint/2010/main" val="3784561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062ED85-33F7-433E-A35F-7DAC75706107}" type="slidenum">
              <a:rPr lang="en-GB" altLang="en-US" smtClean="0"/>
              <a:pPr>
                <a:defRPr/>
              </a:pPr>
              <a:t>‹#›</a:t>
            </a:fld>
            <a:endParaRPr lang="en-GB" alt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2981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pPr>
              <a:defRPr/>
            </a:pPr>
            <a:fld id="{13342C97-395E-4FF7-BB2B-60F6E059D179}" type="slidenum">
              <a:rPr lang="en-GB" altLang="en-US" smtClean="0"/>
              <a:pPr>
                <a:defRPr/>
              </a:pPr>
              <a:t>‹#›</a:t>
            </a:fld>
            <a:endParaRPr lang="en-GB" altLang="en-US"/>
          </a:p>
        </p:txBody>
      </p:sp>
    </p:spTree>
    <p:extLst>
      <p:ext uri="{BB962C8B-B14F-4D97-AF65-F5344CB8AC3E}">
        <p14:creationId xmlns:p14="http://schemas.microsoft.com/office/powerpoint/2010/main" val="1396603789"/>
      </p:ext>
    </p:extLst>
  </p:cSld>
  <p:clrMap bg1="lt1" tx1="dk1" bg2="lt2" tx2="dk2" accent1="accent1" accent2="accent2" accent3="accent3" accent4="accent4" accent5="accent5" accent6="accent6" hlink="hlink" folHlink="folHlink"/>
  <p:sldLayoutIdLst>
    <p:sldLayoutId id="2147484251" r:id="rId1"/>
    <p:sldLayoutId id="2147484252" r:id="rId2"/>
    <p:sldLayoutId id="2147484253" r:id="rId3"/>
    <p:sldLayoutId id="2147484254" r:id="rId4"/>
    <p:sldLayoutId id="2147484255" r:id="rId5"/>
    <p:sldLayoutId id="2147484256" r:id="rId6"/>
    <p:sldLayoutId id="2147484257" r:id="rId7"/>
    <p:sldLayoutId id="2147484258" r:id="rId8"/>
    <p:sldLayoutId id="2147484259" r:id="rId9"/>
    <p:sldLayoutId id="2147484260" r:id="rId10"/>
    <p:sldLayoutId id="214748426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6.xml"/><Relationship Id="rId1" Type="http://schemas.openxmlformats.org/officeDocument/2006/relationships/video" Target="https://www.youtube.com/embed/6XXGF_V8_7M?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6.xml"/><Relationship Id="rId1" Type="http://schemas.openxmlformats.org/officeDocument/2006/relationships/video" Target="https://www.youtube.com/embed/5RR4VXNX3jA?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un.org/en/documents/udhr/"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6.xml"/><Relationship Id="rId1" Type="http://schemas.openxmlformats.org/officeDocument/2006/relationships/video" Target="https://www.youtube.com/embed/KXDY7Sbc4z8?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https://pngtree.com/freepng/number-54-of-colorful-hearts-on-white_7905409.html"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ebstockreview.net/explore/discussion-clipart-group-task/"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hyperlink" Target="http://citeseerx.ist.psu.edu/viewdoc/download?doi=10.1.1.536.2916&amp;rep=rep1&amp;type=pd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childreninwales.org.uk/"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www.youtube.co.uk/" TargetMode="External"/><Relationship Id="rId4" Type="http://schemas.openxmlformats.org/officeDocument/2006/relationships/hyperlink" Target="http://hrlibrary.umn.edu/edumat/activities.shtm"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wales.gov.uk/topics/childrenyoungpeople/publications/rightstoaction/?lang=en" TargetMode="External"/><Relationship Id="rId2" Type="http://schemas.openxmlformats.org/officeDocument/2006/relationships/hyperlink" Target="http://www.youtube.co.uk/" TargetMode="External"/><Relationship Id="rId1" Type="http://schemas.openxmlformats.org/officeDocument/2006/relationships/slideLayout" Target="../slideLayouts/slideLayout2.xml"/><Relationship Id="rId4" Type="http://schemas.openxmlformats.org/officeDocument/2006/relationships/hyperlink" Target="http://gov.wales/docs/dsjlg/publications/cyp/151106-core-aims-comprehensive-version-en.pdf"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www.googleimages.co.uk/" TargetMode="External"/><Relationship Id="rId5" Type="http://schemas.openxmlformats.org/officeDocument/2006/relationships/hyperlink" Target="https://epubs.scu.edu.au/cgi/viewcontent.cgi?article=1143&amp;context=educ_pubs" TargetMode="External"/><Relationship Id="rId4" Type="http://schemas.openxmlformats.org/officeDocument/2006/relationships/hyperlink" Target="https://www.youtube.com/watch?v=7bF5s4J195I" TargetMode="External"/></Relationships>
</file>

<file path=ppt/slides/_rels/slide53.xml.rels><?xml version="1.0" encoding="UTF-8" standalone="yes"?>
<Relationships xmlns="http://schemas.openxmlformats.org/package/2006/relationships"><Relationship Id="rId2" Type="http://schemas.openxmlformats.org/officeDocument/2006/relationships/hyperlink" Target="http://citeseerx.ist.psu.edu/viewdoc/download?doi=10.1.1.536.2916&amp;rep=rep1&amp;typ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Title 2"/>
          <p:cNvSpPr>
            <a:spLocks noGrp="1"/>
          </p:cNvSpPr>
          <p:nvPr>
            <p:ph type="ctrTitle"/>
          </p:nvPr>
        </p:nvSpPr>
        <p:spPr>
          <a:xfrm>
            <a:off x="395536" y="801688"/>
            <a:ext cx="8424936" cy="2541587"/>
          </a:xfrm>
        </p:spPr>
        <p:txBody>
          <a:bodyPr>
            <a:noAutofit/>
          </a:bodyPr>
          <a:lstStyle/>
          <a:p>
            <a:br>
              <a:rPr lang="en-GB" sz="3600" dirty="0"/>
            </a:br>
            <a:br>
              <a:rPr lang="en-GB" sz="3600" dirty="0"/>
            </a:br>
            <a:r>
              <a:rPr lang="en-GB" sz="3600" dirty="0"/>
              <a:t>ECES4014/C </a:t>
            </a:r>
            <a:br>
              <a:rPr lang="en-GB" sz="3600" dirty="0"/>
            </a:br>
            <a:r>
              <a:rPr lang="en-GB" sz="3600" dirty="0"/>
              <a:t>Respecting Children and Young People’s Rights in Wales</a:t>
            </a:r>
            <a:br>
              <a:rPr lang="en-GB" sz="3600" dirty="0"/>
            </a:br>
            <a:r>
              <a:rPr lang="en-GB" sz="3600" dirty="0"/>
              <a:t>Session 1</a:t>
            </a:r>
          </a:p>
        </p:txBody>
      </p:sp>
      <p:sp>
        <p:nvSpPr>
          <p:cNvPr id="5" name="Subtitle 4">
            <a:extLst>
              <a:ext uri="{FF2B5EF4-FFF2-40B4-BE49-F238E27FC236}">
                <a16:creationId xmlns:a16="http://schemas.microsoft.com/office/drawing/2014/main" id="{4AEFBE77-201B-20C6-4A82-CF65B5BAE93B}"/>
              </a:ext>
            </a:extLst>
          </p:cNvPr>
          <p:cNvSpPr>
            <a:spLocks noGrp="1"/>
          </p:cNvSpPr>
          <p:nvPr>
            <p:ph type="subTitle" idx="1"/>
          </p:nvPr>
        </p:nvSpPr>
        <p:spPr/>
        <p:txBody>
          <a:bodyPr/>
          <a:lstStyle/>
          <a:p>
            <a:endParaRPr lang="en-GB"/>
          </a:p>
        </p:txBody>
      </p:sp>
      <p:pic>
        <p:nvPicPr>
          <p:cNvPr id="6148"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2051720" y="3920008"/>
            <a:ext cx="4652084" cy="21363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2F89-970F-5050-5D69-E3A577522447}"/>
              </a:ext>
            </a:extLst>
          </p:cNvPr>
          <p:cNvSpPr>
            <a:spLocks noGrp="1"/>
          </p:cNvSpPr>
          <p:nvPr>
            <p:ph type="title"/>
          </p:nvPr>
        </p:nvSpPr>
        <p:spPr/>
        <p:txBody>
          <a:bodyPr/>
          <a:lstStyle/>
          <a:p>
            <a:r>
              <a:rPr lang="en-GB" dirty="0"/>
              <a:t>Objectives</a:t>
            </a:r>
          </a:p>
        </p:txBody>
      </p:sp>
      <p:sp>
        <p:nvSpPr>
          <p:cNvPr id="5" name="Content Placeholder 4">
            <a:extLst>
              <a:ext uri="{FF2B5EF4-FFF2-40B4-BE49-F238E27FC236}">
                <a16:creationId xmlns:a16="http://schemas.microsoft.com/office/drawing/2014/main" id="{66615795-2E48-B5FE-81B7-7B0462D8E6F0}"/>
              </a:ext>
            </a:extLst>
          </p:cNvPr>
          <p:cNvSpPr>
            <a:spLocks noGrp="1"/>
          </p:cNvSpPr>
          <p:nvPr>
            <p:ph idx="1"/>
          </p:nvPr>
        </p:nvSpPr>
        <p:spPr/>
        <p:txBody>
          <a:bodyPr>
            <a:normAutofit/>
          </a:bodyPr>
          <a:lstStyle/>
          <a:p>
            <a:r>
              <a:rPr lang="en-GB" dirty="0"/>
              <a:t>By the end of this session, you will be able to</a:t>
            </a:r>
          </a:p>
          <a:p>
            <a:r>
              <a:rPr lang="en-GB" dirty="0"/>
              <a:t>Recall the key elements of the assignment.</a:t>
            </a:r>
          </a:p>
          <a:p>
            <a:r>
              <a:rPr lang="en-GB" dirty="0"/>
              <a:t>Define key terms for the module.</a:t>
            </a:r>
          </a:p>
          <a:p>
            <a:r>
              <a:rPr lang="en-GB" dirty="0"/>
              <a:t>Describe the development of human rights in a global context.</a:t>
            </a:r>
          </a:p>
        </p:txBody>
      </p:sp>
    </p:spTree>
    <p:extLst>
      <p:ext uri="{BB962C8B-B14F-4D97-AF65-F5344CB8AC3E}">
        <p14:creationId xmlns:p14="http://schemas.microsoft.com/office/powerpoint/2010/main" val="3045717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366CB-705F-5659-145B-0CAC4E1320D1}"/>
              </a:ext>
            </a:extLst>
          </p:cNvPr>
          <p:cNvSpPr>
            <a:spLocks noGrp="1"/>
          </p:cNvSpPr>
          <p:nvPr>
            <p:ph type="title"/>
          </p:nvPr>
        </p:nvSpPr>
        <p:spPr/>
        <p:txBody>
          <a:bodyPr/>
          <a:lstStyle/>
          <a:p>
            <a:r>
              <a:rPr lang="en-GB" dirty="0"/>
              <a:t>Knowledge Check</a:t>
            </a:r>
          </a:p>
        </p:txBody>
      </p:sp>
      <p:sp>
        <p:nvSpPr>
          <p:cNvPr id="4" name="Content Placeholder 3">
            <a:extLst>
              <a:ext uri="{FF2B5EF4-FFF2-40B4-BE49-F238E27FC236}">
                <a16:creationId xmlns:a16="http://schemas.microsoft.com/office/drawing/2014/main" id="{7F6443CA-21D0-6826-60CE-B94EB6F28261}"/>
              </a:ext>
            </a:extLst>
          </p:cNvPr>
          <p:cNvSpPr>
            <a:spLocks noGrp="1"/>
          </p:cNvSpPr>
          <p:nvPr>
            <p:ph idx="1"/>
          </p:nvPr>
        </p:nvSpPr>
        <p:spPr/>
        <p:txBody>
          <a:bodyPr/>
          <a:lstStyle/>
          <a:p>
            <a:r>
              <a:rPr lang="en-GB" dirty="0"/>
              <a:t>What do you know about Human Rights already? </a:t>
            </a:r>
          </a:p>
          <a:p>
            <a:endParaRPr lang="en-GB" dirty="0"/>
          </a:p>
          <a:p>
            <a:r>
              <a:rPr lang="en-GB" dirty="0"/>
              <a:t>Use the whiteboard in the room to make a list</a:t>
            </a:r>
          </a:p>
        </p:txBody>
      </p:sp>
    </p:spTree>
    <p:extLst>
      <p:ext uri="{BB962C8B-B14F-4D97-AF65-F5344CB8AC3E}">
        <p14:creationId xmlns:p14="http://schemas.microsoft.com/office/powerpoint/2010/main" val="1152493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EFCFA-0C28-8705-C7CC-6B49B7CF163A}"/>
              </a:ext>
            </a:extLst>
          </p:cNvPr>
          <p:cNvSpPr>
            <a:spLocks noGrp="1"/>
          </p:cNvSpPr>
          <p:nvPr>
            <p:ph type="title"/>
          </p:nvPr>
        </p:nvSpPr>
        <p:spPr/>
        <p:txBody>
          <a:bodyPr/>
          <a:lstStyle/>
          <a:p>
            <a:r>
              <a:rPr lang="en-GB" dirty="0"/>
              <a:t>Module overview and Assignment.</a:t>
            </a:r>
          </a:p>
        </p:txBody>
      </p:sp>
      <p:sp>
        <p:nvSpPr>
          <p:cNvPr id="5" name="Text Placeholder 4">
            <a:extLst>
              <a:ext uri="{FF2B5EF4-FFF2-40B4-BE49-F238E27FC236}">
                <a16:creationId xmlns:a16="http://schemas.microsoft.com/office/drawing/2014/main" id="{54BB26D3-C76A-4300-7043-865A5FAA483D}"/>
              </a:ext>
            </a:extLst>
          </p:cNvPr>
          <p:cNvSpPr>
            <a:spLocks noGrp="1"/>
          </p:cNvSpPr>
          <p:nvPr>
            <p:ph type="body" idx="1"/>
          </p:nvPr>
        </p:nvSpPr>
        <p:spPr/>
        <p:txBody>
          <a:bodyPr/>
          <a:lstStyle/>
          <a:p>
            <a:r>
              <a:rPr lang="en-GB" dirty="0"/>
              <a:t>Open moodle and navigate to the module on your device.</a:t>
            </a:r>
          </a:p>
        </p:txBody>
      </p:sp>
    </p:spTree>
    <p:extLst>
      <p:ext uri="{BB962C8B-B14F-4D97-AF65-F5344CB8AC3E}">
        <p14:creationId xmlns:p14="http://schemas.microsoft.com/office/powerpoint/2010/main" val="2548063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D4CDF-AA80-00D1-1A5F-655988173923}"/>
              </a:ext>
            </a:extLst>
          </p:cNvPr>
          <p:cNvSpPr>
            <a:spLocks noGrp="1"/>
          </p:cNvSpPr>
          <p:nvPr>
            <p:ph type="title"/>
          </p:nvPr>
        </p:nvSpPr>
        <p:spPr/>
        <p:txBody>
          <a:bodyPr/>
          <a:lstStyle/>
          <a:p>
            <a:r>
              <a:rPr lang="en-GB" dirty="0"/>
              <a:t>Key Terms And definitions</a:t>
            </a:r>
          </a:p>
        </p:txBody>
      </p:sp>
      <p:sp>
        <p:nvSpPr>
          <p:cNvPr id="3" name="Text Placeholder 2">
            <a:extLst>
              <a:ext uri="{FF2B5EF4-FFF2-40B4-BE49-F238E27FC236}">
                <a16:creationId xmlns:a16="http://schemas.microsoft.com/office/drawing/2014/main" id="{E1CFBC78-C7CD-6E64-E550-754FFCF47C0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21573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6443-6D73-C991-F24B-ADB31B21AD82}"/>
              </a:ext>
            </a:extLst>
          </p:cNvPr>
          <p:cNvSpPr>
            <a:spLocks noGrp="1"/>
          </p:cNvSpPr>
          <p:nvPr>
            <p:ph type="title"/>
          </p:nvPr>
        </p:nvSpPr>
        <p:spPr>
          <a:xfrm>
            <a:off x="1088684" y="2303047"/>
            <a:ext cx="2454070" cy="2674198"/>
          </a:xfrm>
        </p:spPr>
        <p:txBody>
          <a:bodyPr anchor="t">
            <a:normAutofit/>
          </a:bodyPr>
          <a:lstStyle/>
          <a:p>
            <a:r>
              <a:rPr lang="en-GB" sz="2200"/>
              <a:t>Key terms in International Treaties</a:t>
            </a:r>
          </a:p>
        </p:txBody>
      </p:sp>
      <p:graphicFrame>
        <p:nvGraphicFramePr>
          <p:cNvPr id="6" name="Content Placeholder 3">
            <a:extLst>
              <a:ext uri="{FF2B5EF4-FFF2-40B4-BE49-F238E27FC236}">
                <a16:creationId xmlns:a16="http://schemas.microsoft.com/office/drawing/2014/main" id="{CEE94418-4133-EFD1-DAEF-71D2A5E18F10}"/>
              </a:ext>
            </a:extLst>
          </p:cNvPr>
          <p:cNvGraphicFramePr>
            <a:graphicFrameLocks noGrp="1"/>
          </p:cNvGraphicFramePr>
          <p:nvPr>
            <p:ph idx="1"/>
            <p:extLst>
              <p:ext uri="{D42A27DB-BD31-4B8C-83A1-F6EECF244321}">
                <p14:modId xmlns:p14="http://schemas.microsoft.com/office/powerpoint/2010/main" val="3932051122"/>
              </p:ext>
            </p:extLst>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472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a ‘right’? </a:t>
            </a:r>
            <a:br>
              <a:rPr lang="en-GB" dirty="0"/>
            </a:br>
            <a:endParaRPr lang="en-GB" dirty="0"/>
          </a:p>
        </p:txBody>
      </p:sp>
      <p:sp>
        <p:nvSpPr>
          <p:cNvPr id="6" name="Content Placeholder 5"/>
          <p:cNvSpPr>
            <a:spLocks noGrp="1"/>
          </p:cNvSpPr>
          <p:nvPr>
            <p:ph idx="1"/>
          </p:nvPr>
        </p:nvSpPr>
        <p:spPr/>
        <p:txBody>
          <a:bodyPr>
            <a:normAutofit/>
          </a:bodyPr>
          <a:lstStyle/>
          <a:p>
            <a:pPr>
              <a:lnSpc>
                <a:spcPct val="110000"/>
              </a:lnSpc>
            </a:pPr>
            <a:r>
              <a:rPr lang="en-GB" dirty="0"/>
              <a:t>In pairs, consider the following:</a:t>
            </a:r>
          </a:p>
          <a:p>
            <a:pPr lvl="1">
              <a:lnSpc>
                <a:spcPct val="110000"/>
              </a:lnSpc>
            </a:pPr>
            <a:r>
              <a:rPr lang="en-GB" sz="2000" dirty="0"/>
              <a:t>What is a right?</a:t>
            </a:r>
          </a:p>
          <a:p>
            <a:pPr lvl="1">
              <a:lnSpc>
                <a:spcPct val="110000"/>
              </a:lnSpc>
            </a:pPr>
            <a:r>
              <a:rPr lang="en-GB" sz="2000" dirty="0"/>
              <a:t>Who has rights?</a:t>
            </a:r>
          </a:p>
          <a:p>
            <a:pPr lvl="1">
              <a:lnSpc>
                <a:spcPct val="110000"/>
              </a:lnSpc>
            </a:pPr>
            <a:r>
              <a:rPr lang="en-GB" sz="2000" dirty="0"/>
              <a:t>Should everyone have rights? </a:t>
            </a:r>
          </a:p>
          <a:p>
            <a:pPr lvl="1">
              <a:lnSpc>
                <a:spcPct val="110000"/>
              </a:lnSpc>
            </a:pPr>
            <a:r>
              <a:rPr lang="en-GB" sz="2000" dirty="0"/>
              <a:t>Can rights be removed?</a:t>
            </a:r>
          </a:p>
          <a:p>
            <a:pPr>
              <a:lnSpc>
                <a:spcPct val="110000"/>
              </a:lnSpc>
            </a:pPr>
            <a:endParaRPr lang="en-GB" dirty="0"/>
          </a:p>
          <a:p>
            <a:pPr>
              <a:lnSpc>
                <a:spcPct val="110000"/>
              </a:lnSpc>
            </a:pPr>
            <a:r>
              <a:rPr lang="en-GB" dirty="0"/>
              <a:t>Write a definition of the word ‘right’.</a:t>
            </a:r>
          </a:p>
          <a:p>
            <a:endParaRPr lang="en-GB" dirty="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002B60-3F44-E94E-0CCC-8E73B712C546}"/>
              </a:ext>
            </a:extLst>
          </p:cNvPr>
          <p:cNvSpPr>
            <a:spLocks noGrp="1"/>
          </p:cNvSpPr>
          <p:nvPr>
            <p:ph type="title"/>
          </p:nvPr>
        </p:nvSpPr>
        <p:spPr/>
        <p:txBody>
          <a:bodyPr/>
          <a:lstStyle/>
          <a:p>
            <a:br>
              <a:rPr lang="en-GB" dirty="0"/>
            </a:br>
            <a:r>
              <a:rPr lang="en-GB" dirty="0"/>
              <a:t>What is a ‘right’?</a:t>
            </a:r>
          </a:p>
        </p:txBody>
      </p:sp>
      <p:sp>
        <p:nvSpPr>
          <p:cNvPr id="6" name="Content Placeholder 5"/>
          <p:cNvSpPr>
            <a:spLocks noGrp="1"/>
          </p:cNvSpPr>
          <p:nvPr>
            <p:ph idx="1"/>
          </p:nvPr>
        </p:nvSpPr>
        <p:spPr/>
        <p:txBody>
          <a:bodyPr>
            <a:normAutofit/>
          </a:bodyPr>
          <a:lstStyle/>
          <a:p>
            <a:r>
              <a:rPr lang="en-GB" dirty="0"/>
              <a:t>Reflect on your own definition in comparison to: </a:t>
            </a:r>
          </a:p>
          <a:p>
            <a:r>
              <a:rPr lang="en-GB" dirty="0"/>
              <a:t>“This is something you should always be able to do, to have, to know, to say, or to be protected from.” </a:t>
            </a:r>
          </a:p>
          <a:p>
            <a:r>
              <a:rPr lang="en-GB" dirty="0"/>
              <a:t>Ministry of Justice, 2009, p.5 cited in Jones and Walker, 2011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Rights to Happen…</a:t>
            </a:r>
          </a:p>
        </p:txBody>
      </p:sp>
      <p:sp>
        <p:nvSpPr>
          <p:cNvPr id="4" name="Content Placeholder 3"/>
          <p:cNvSpPr>
            <a:spLocks noGrp="1"/>
          </p:cNvSpPr>
          <p:nvPr>
            <p:ph idx="1"/>
          </p:nvPr>
        </p:nvSpPr>
        <p:spPr/>
        <p:txBody>
          <a:bodyPr>
            <a:noAutofit/>
          </a:bodyPr>
          <a:lstStyle/>
          <a:p>
            <a:r>
              <a:rPr lang="en-GB" sz="1600" dirty="0"/>
              <a:t>Rights are a shared set of moral claims needed to protect and preserve every individual's humanity so that every human can live with dignity.</a:t>
            </a:r>
          </a:p>
          <a:p>
            <a:endParaRPr lang="en-GB" sz="1600" dirty="0"/>
          </a:p>
          <a:p>
            <a:r>
              <a:rPr lang="en-GB" sz="1600" dirty="0"/>
              <a:t>In order for rights to be fulfilled we must each claim our rights are met by the social, legal, economic and cultural structures around us. </a:t>
            </a:r>
          </a:p>
          <a:p>
            <a:r>
              <a:rPr lang="en-GB" sz="1600" dirty="0"/>
              <a:t>Council of Europe, 2017</a:t>
            </a:r>
          </a:p>
        </p:txBody>
      </p:sp>
    </p:spTree>
    <p:extLst>
      <p:ext uri="{BB962C8B-B14F-4D97-AF65-F5344CB8AC3E}">
        <p14:creationId xmlns:p14="http://schemas.microsoft.com/office/powerpoint/2010/main" val="796901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Rights as a Contract</a:t>
            </a:r>
            <a:br>
              <a:rPr lang="en-GB" dirty="0"/>
            </a:br>
            <a:endParaRPr lang="en-GB" dirty="0"/>
          </a:p>
        </p:txBody>
      </p:sp>
      <p:sp>
        <p:nvSpPr>
          <p:cNvPr id="7" name="Content Placeholder 6"/>
          <p:cNvSpPr>
            <a:spLocks noGrp="1"/>
          </p:cNvSpPr>
          <p:nvPr>
            <p:ph idx="1"/>
          </p:nvPr>
        </p:nvSpPr>
        <p:spPr>
          <a:ln>
            <a:noFill/>
          </a:ln>
        </p:spPr>
        <p:txBody>
          <a:bodyPr/>
          <a:lstStyle/>
          <a:p>
            <a:r>
              <a:rPr lang="en-GB" dirty="0"/>
              <a:t>“The core concept of a right is that of an agreement or ‘social contract’ which is established between the person(s) who holds a right… and the person(s) or institution(s) which then have obligations and responsibilities in relation to the realisation of that right.”</a:t>
            </a:r>
          </a:p>
          <a:p>
            <a:r>
              <a:rPr lang="en-GB" dirty="0"/>
              <a:t>(Save the Children, 2005, p. 14 cited in Jones and Walker, 2011)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Rights AND Responsibilities</a:t>
            </a:r>
            <a:br>
              <a:rPr lang="en-GB" dirty="0"/>
            </a:br>
            <a:endParaRPr lang="en-GB" dirty="0"/>
          </a:p>
        </p:txBody>
      </p:sp>
      <p:sp>
        <p:nvSpPr>
          <p:cNvPr id="6" name="Content Placeholder 5"/>
          <p:cNvSpPr>
            <a:spLocks noGrp="1"/>
          </p:cNvSpPr>
          <p:nvPr>
            <p:ph idx="1"/>
          </p:nvPr>
        </p:nvSpPr>
        <p:spPr/>
        <p:txBody>
          <a:bodyPr>
            <a:normAutofit fontScale="92500"/>
          </a:bodyPr>
          <a:lstStyle/>
          <a:p>
            <a:r>
              <a:rPr lang="en-GB" dirty="0"/>
              <a:t>What is a responsibility?</a:t>
            </a:r>
          </a:p>
          <a:p>
            <a:r>
              <a:rPr lang="en-GB" dirty="0"/>
              <a:t>“This is something you should do for other people, for society or for the environment”</a:t>
            </a:r>
          </a:p>
          <a:p>
            <a:r>
              <a:rPr lang="en-GB" dirty="0"/>
              <a:t> Ministry of Justice, 2009, p.5 cited in Jones and Walker, 2011</a:t>
            </a:r>
          </a:p>
          <a:p>
            <a:endParaRPr lang="en-GB" dirty="0"/>
          </a:p>
          <a:p>
            <a:r>
              <a:rPr lang="en-GB" dirty="0"/>
              <a:t>For example, a child has a right to education, but only if government locally and nationally assumes responsibility for it.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noFill/>
        </p:spPr>
        <p:txBody>
          <a:bodyPr>
            <a:normAutofit/>
          </a:bodyPr>
          <a:lstStyle/>
          <a:p>
            <a:r>
              <a:rPr lang="en-GB" dirty="0"/>
              <a:t>Rights and Duties (“Responsibilities”)</a:t>
            </a:r>
          </a:p>
        </p:txBody>
      </p:sp>
      <p:pic>
        <p:nvPicPr>
          <p:cNvPr id="30723" name="Picture 4"/>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tretch>
            <a:fillRect/>
          </a:stretch>
        </p:blipFill>
        <p:spPr>
          <a:xfrm>
            <a:off x="2233613" y="1955800"/>
            <a:ext cx="6910387" cy="3360738"/>
          </a:xfrm>
        </p:spPr>
      </p:pic>
      <p:pic>
        <p:nvPicPr>
          <p:cNvPr id="30724" name="Picture 3" descr="English-Welsh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8291" y="5417753"/>
            <a:ext cx="14859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6" name="TextBox 5"/>
          <p:cNvSpPr txBox="1">
            <a:spLocks noChangeArrowheads="1"/>
          </p:cNvSpPr>
          <p:nvPr/>
        </p:nvSpPr>
        <p:spPr bwMode="auto">
          <a:xfrm>
            <a:off x="446964" y="5332029"/>
            <a:ext cx="5292329"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Arial" panose="020B0604020202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Arial" panose="020B0604020202020204" pitchFamily="34" charset="0"/>
                <a:ea typeface="MS PGothic" panose="020B0600070205080204" pitchFamily="34" charset="-128"/>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Arial" panose="020B0604020202020204" pitchFamily="34" charset="0"/>
                <a:ea typeface="MS PGothic" panose="020B0600070205080204" pitchFamily="34" charset="-128"/>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Arial" panose="020B0604020202020204" pitchFamily="34" charset="0"/>
                <a:ea typeface="MS PGothic" panose="020B0600070205080204" pitchFamily="34" charset="-128"/>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SzTx/>
              <a:buFontTx/>
              <a:buNone/>
            </a:pPr>
            <a:r>
              <a:rPr lang="en-GB" altLang="en-US" sz="1500" dirty="0">
                <a:cs typeface="Arial" panose="020B0604020202020204" pitchFamily="34" charset="0"/>
              </a:rPr>
              <a:t>Vital that Duty Bearers </a:t>
            </a:r>
            <a:r>
              <a:rPr lang="en-GB" altLang="en-US" sz="1500" i="1" dirty="0">
                <a:cs typeface="Arial" panose="020B0604020202020204" pitchFamily="34" charset="0"/>
              </a:rPr>
              <a:t>and</a:t>
            </a:r>
            <a:r>
              <a:rPr lang="en-GB" altLang="en-US" sz="1500" dirty="0">
                <a:cs typeface="Arial" panose="020B0604020202020204" pitchFamily="34" charset="0"/>
              </a:rPr>
              <a:t> Rights Holders know about rights</a:t>
            </a:r>
          </a:p>
        </p:txBody>
      </p:sp>
    </p:spTree>
    <p:extLst>
      <p:ext uri="{BB962C8B-B14F-4D97-AF65-F5344CB8AC3E}">
        <p14:creationId xmlns:p14="http://schemas.microsoft.com/office/powerpoint/2010/main" val="3807546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Questions</a:t>
            </a:r>
            <a:br>
              <a:rPr lang="en-GB" dirty="0"/>
            </a:br>
            <a:endParaRPr lang="en-GB" dirty="0"/>
          </a:p>
        </p:txBody>
      </p:sp>
      <p:sp>
        <p:nvSpPr>
          <p:cNvPr id="4" name="Content Placeholder 3"/>
          <p:cNvSpPr>
            <a:spLocks noGrp="1"/>
          </p:cNvSpPr>
          <p:nvPr>
            <p:ph idx="1"/>
          </p:nvPr>
        </p:nvSpPr>
        <p:spPr/>
        <p:txBody>
          <a:bodyPr>
            <a:normAutofit/>
          </a:bodyPr>
          <a:lstStyle/>
          <a:p>
            <a:r>
              <a:rPr lang="en-GB" dirty="0"/>
              <a:t>Today</a:t>
            </a:r>
          </a:p>
          <a:p>
            <a:pPr lvl="1"/>
            <a:r>
              <a:rPr lang="en-GB" dirty="0"/>
              <a:t>Why do children have rights?</a:t>
            </a:r>
          </a:p>
          <a:p>
            <a:pPr lvl="1"/>
            <a:endParaRPr lang="en-GB" dirty="0"/>
          </a:p>
          <a:p>
            <a:r>
              <a:rPr lang="en-GB" dirty="0"/>
              <a:t>Before we answer that question, it’s worth taking a step back… </a:t>
            </a:r>
          </a:p>
          <a:p>
            <a:pPr lvl="1"/>
            <a:r>
              <a:rPr lang="en-GB" dirty="0"/>
              <a:t>What does it mean to be a ‘child’?</a:t>
            </a:r>
          </a:p>
          <a:p>
            <a:pPr lvl="1"/>
            <a:r>
              <a:rPr lang="en-GB" dirty="0"/>
              <a:t>What is childhood? </a:t>
            </a:r>
          </a:p>
        </p:txBody>
      </p:sp>
    </p:spTree>
    <p:extLst>
      <p:ext uri="{BB962C8B-B14F-4D97-AF65-F5344CB8AC3E}">
        <p14:creationId xmlns:p14="http://schemas.microsoft.com/office/powerpoint/2010/main" val="3378552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contested nature of the child </a:t>
            </a:r>
          </a:p>
        </p:txBody>
      </p:sp>
      <p:sp>
        <p:nvSpPr>
          <p:cNvPr id="4" name="Content Placeholder 3"/>
          <p:cNvSpPr>
            <a:spLocks noGrp="1"/>
          </p:cNvSpPr>
          <p:nvPr>
            <p:ph idx="1"/>
          </p:nvPr>
        </p:nvSpPr>
        <p:spPr/>
        <p:txBody>
          <a:bodyPr>
            <a:normAutofit/>
          </a:bodyPr>
          <a:lstStyle/>
          <a:p>
            <a:r>
              <a:rPr lang="en-GB" dirty="0"/>
              <a:t>When we talk about ‘children’s rights’ we are separating them out as a special ‘group’</a:t>
            </a:r>
          </a:p>
          <a:p>
            <a:pPr lvl="1"/>
            <a:r>
              <a:rPr lang="en-GB" dirty="0"/>
              <a:t>What makes them different to any other group, such as adults? </a:t>
            </a:r>
          </a:p>
          <a:p>
            <a:pPr lvl="1"/>
            <a:endParaRPr lang="en-GB" dirty="0"/>
          </a:p>
          <a:p>
            <a:r>
              <a:rPr lang="en-GB" dirty="0"/>
              <a:t>Sparks a whole range of questions! </a:t>
            </a:r>
          </a:p>
        </p:txBody>
      </p:sp>
    </p:spTree>
    <p:extLst>
      <p:ext uri="{BB962C8B-B14F-4D97-AF65-F5344CB8AC3E}">
        <p14:creationId xmlns:p14="http://schemas.microsoft.com/office/powerpoint/2010/main" val="1048542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66F1C-0B9A-FBEE-CB7A-C1D630E23ABD}"/>
              </a:ext>
            </a:extLst>
          </p:cNvPr>
          <p:cNvSpPr>
            <a:spLocks noGrp="1"/>
          </p:cNvSpPr>
          <p:nvPr>
            <p:ph type="title"/>
          </p:nvPr>
        </p:nvSpPr>
        <p:spPr/>
        <p:txBody>
          <a:bodyPr/>
          <a:lstStyle/>
          <a:p>
            <a:r>
              <a:rPr lang="en-GB" dirty="0"/>
              <a:t>What are Children and Young People?</a:t>
            </a:r>
          </a:p>
        </p:txBody>
      </p:sp>
      <p:sp>
        <p:nvSpPr>
          <p:cNvPr id="4" name="Content Placeholder 3">
            <a:extLst>
              <a:ext uri="{FF2B5EF4-FFF2-40B4-BE49-F238E27FC236}">
                <a16:creationId xmlns:a16="http://schemas.microsoft.com/office/drawing/2014/main" id="{4BC55767-8037-AD3F-BE58-A1DEEFF5C38E}"/>
              </a:ext>
            </a:extLst>
          </p:cNvPr>
          <p:cNvSpPr>
            <a:spLocks noGrp="1"/>
          </p:cNvSpPr>
          <p:nvPr>
            <p:ph idx="1"/>
          </p:nvPr>
        </p:nvSpPr>
        <p:spPr/>
        <p:txBody>
          <a:bodyPr>
            <a:normAutofit/>
          </a:bodyPr>
          <a:lstStyle/>
          <a:p>
            <a:r>
              <a:rPr lang="en-GB" dirty="0"/>
              <a:t>Task</a:t>
            </a:r>
          </a:p>
          <a:p>
            <a:pPr lvl="1"/>
            <a:r>
              <a:rPr lang="en-GB" dirty="0"/>
              <a:t>In small groups research international definitions for Children and Young People</a:t>
            </a:r>
          </a:p>
          <a:p>
            <a:pPr lvl="1"/>
            <a:r>
              <a:rPr lang="en-GB" dirty="0"/>
              <a:t>Do these definitions change depending on the country or region?</a:t>
            </a:r>
          </a:p>
          <a:p>
            <a:pPr lvl="1"/>
            <a:r>
              <a:rPr lang="en-GB" dirty="0"/>
              <a:t>Develop your own working definition of Children and Young People</a:t>
            </a:r>
          </a:p>
        </p:txBody>
      </p:sp>
    </p:spTree>
    <p:extLst>
      <p:ext uri="{BB962C8B-B14F-4D97-AF65-F5344CB8AC3E}">
        <p14:creationId xmlns:p14="http://schemas.microsoft.com/office/powerpoint/2010/main" val="1026192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Childhood is a construct </a:t>
            </a:r>
          </a:p>
        </p:txBody>
      </p:sp>
      <p:sp>
        <p:nvSpPr>
          <p:cNvPr id="4" name="Content Placeholder 3"/>
          <p:cNvSpPr>
            <a:spLocks noGrp="1"/>
          </p:cNvSpPr>
          <p:nvPr>
            <p:ph idx="1"/>
          </p:nvPr>
        </p:nvSpPr>
        <p:spPr/>
        <p:txBody>
          <a:bodyPr>
            <a:normAutofit/>
          </a:bodyPr>
          <a:lstStyle/>
          <a:p>
            <a:r>
              <a:rPr lang="en-GB" i="1" dirty="0"/>
              <a:t>This has led many to conclude that the concept of the child is one which is </a:t>
            </a:r>
            <a:r>
              <a:rPr lang="en-GB" b="1" i="1" dirty="0"/>
              <a:t>constructed </a:t>
            </a:r>
          </a:p>
          <a:p>
            <a:pPr lvl="1"/>
            <a:r>
              <a:rPr lang="en-GB" i="1" dirty="0"/>
              <a:t>Socio-historical construct</a:t>
            </a:r>
          </a:p>
          <a:p>
            <a:pPr marL="457200" lvl="1" indent="0" algn="r">
              <a:buNone/>
            </a:pPr>
            <a:r>
              <a:rPr lang="en-GB" i="1" dirty="0"/>
              <a:t>Jenks, 2009 </a:t>
            </a:r>
          </a:p>
          <a:p>
            <a:pPr marL="457200" lvl="1" indent="0" algn="r">
              <a:buNone/>
            </a:pPr>
            <a:endParaRPr lang="en-GB" i="1" dirty="0"/>
          </a:p>
          <a:p>
            <a:r>
              <a:rPr lang="en-GB" i="1" dirty="0"/>
              <a:t>Who creates this image of childhood? </a:t>
            </a:r>
          </a:p>
          <a:p>
            <a:endParaRPr lang="en-GB" i="1" dirty="0"/>
          </a:p>
          <a:p>
            <a:endParaRPr lang="en-GB" dirty="0"/>
          </a:p>
        </p:txBody>
      </p:sp>
    </p:spTree>
    <p:extLst>
      <p:ext uri="{BB962C8B-B14F-4D97-AF65-F5344CB8AC3E}">
        <p14:creationId xmlns:p14="http://schemas.microsoft.com/office/powerpoint/2010/main" val="652607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potted history </a:t>
            </a:r>
          </a:p>
        </p:txBody>
      </p:sp>
      <p:sp>
        <p:nvSpPr>
          <p:cNvPr id="4" name="Content Placeholder 3"/>
          <p:cNvSpPr>
            <a:spLocks noGrp="1"/>
          </p:cNvSpPr>
          <p:nvPr>
            <p:ph idx="1"/>
          </p:nvPr>
        </p:nvSpPr>
        <p:spPr/>
        <p:txBody>
          <a:bodyPr>
            <a:normAutofit/>
          </a:bodyPr>
          <a:lstStyle/>
          <a:p>
            <a:r>
              <a:rPr lang="en-GB" dirty="0"/>
              <a:t>Phillipe Aries – a social historian</a:t>
            </a:r>
          </a:p>
          <a:p>
            <a:r>
              <a:rPr lang="en-GB" dirty="0"/>
              <a:t>In the middle ages:</a:t>
            </a:r>
          </a:p>
          <a:p>
            <a:pPr lvl="1"/>
            <a:r>
              <a:rPr lang="en-GB" dirty="0"/>
              <a:t>Children mixed with adults freely</a:t>
            </a:r>
          </a:p>
          <a:p>
            <a:pPr lvl="1"/>
            <a:r>
              <a:rPr lang="en-GB" dirty="0"/>
              <a:t>They are viewed as ‘little adults’ </a:t>
            </a:r>
          </a:p>
          <a:p>
            <a:pPr lvl="1"/>
            <a:r>
              <a:rPr lang="en-GB" dirty="0"/>
              <a:t>Less concern about their development and wellbeing (maybe…) </a:t>
            </a:r>
          </a:p>
          <a:p>
            <a:pPr lvl="1"/>
            <a:r>
              <a:rPr lang="en-GB" dirty="0"/>
              <a:t>May have depended on social class </a:t>
            </a:r>
          </a:p>
          <a:p>
            <a:pPr lvl="1"/>
            <a:r>
              <a:rPr lang="en-GB" dirty="0"/>
              <a:t>Gittins, 2009 </a:t>
            </a:r>
          </a:p>
          <a:p>
            <a:endParaRPr lang="en-GB" dirty="0"/>
          </a:p>
          <a:p>
            <a:pPr lvl="1"/>
            <a:endParaRPr lang="en-GB" dirty="0"/>
          </a:p>
        </p:txBody>
      </p:sp>
    </p:spTree>
    <p:extLst>
      <p:ext uri="{BB962C8B-B14F-4D97-AF65-F5344CB8AC3E}">
        <p14:creationId xmlns:p14="http://schemas.microsoft.com/office/powerpoint/2010/main" val="4280488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16th - 18th Centuries </a:t>
            </a:r>
          </a:p>
        </p:txBody>
      </p:sp>
      <p:sp>
        <p:nvSpPr>
          <p:cNvPr id="4" name="Content Placeholder 3"/>
          <p:cNvSpPr>
            <a:spLocks noGrp="1"/>
          </p:cNvSpPr>
          <p:nvPr>
            <p:ph idx="1"/>
          </p:nvPr>
        </p:nvSpPr>
        <p:spPr/>
        <p:txBody>
          <a:bodyPr>
            <a:normAutofit/>
          </a:bodyPr>
          <a:lstStyle/>
          <a:p>
            <a:r>
              <a:rPr lang="en-GB" dirty="0"/>
              <a:t>Children have economic value (no matter the class) </a:t>
            </a:r>
          </a:p>
          <a:p>
            <a:r>
              <a:rPr lang="en-GB" dirty="0"/>
              <a:t>Significant changes in society at large (new religions, new discoveries and ideas…) </a:t>
            </a:r>
          </a:p>
          <a:p>
            <a:endParaRPr lang="en-GB" dirty="0"/>
          </a:p>
          <a:p>
            <a:r>
              <a:rPr lang="en-GB" dirty="0"/>
              <a:t>Rise of puritanism</a:t>
            </a:r>
          </a:p>
          <a:p>
            <a:pPr lvl="1"/>
            <a:r>
              <a:rPr lang="en-GB" dirty="0"/>
              <a:t>Children are born sinful</a:t>
            </a:r>
          </a:p>
          <a:p>
            <a:pPr lvl="1"/>
            <a:r>
              <a:rPr lang="en-GB" dirty="0"/>
              <a:t>Parenting must be severe to eradicate sin </a:t>
            </a:r>
          </a:p>
          <a:p>
            <a:pPr lvl="1"/>
            <a:r>
              <a:rPr lang="en-GB" dirty="0"/>
              <a:t>Play is dangerous and disobedience the sign of evil </a:t>
            </a:r>
          </a:p>
        </p:txBody>
      </p:sp>
      <p:sp>
        <p:nvSpPr>
          <p:cNvPr id="5" name="TextBox 4"/>
          <p:cNvSpPr txBox="1"/>
          <p:nvPr/>
        </p:nvSpPr>
        <p:spPr>
          <a:xfrm>
            <a:off x="6804248" y="5635306"/>
            <a:ext cx="1891801" cy="369332"/>
          </a:xfrm>
          <a:prstGeom prst="rect">
            <a:avLst/>
          </a:prstGeom>
          <a:noFill/>
        </p:spPr>
        <p:txBody>
          <a:bodyPr wrap="none" rtlCol="0">
            <a:spAutoFit/>
          </a:bodyPr>
          <a:lstStyle/>
          <a:p>
            <a:pPr lvl="1" algn="r"/>
            <a:r>
              <a:rPr lang="en-GB" dirty="0"/>
              <a:t>Gittins, 2009 </a:t>
            </a:r>
          </a:p>
        </p:txBody>
      </p:sp>
    </p:spTree>
    <p:extLst>
      <p:ext uri="{BB962C8B-B14F-4D97-AF65-F5344CB8AC3E}">
        <p14:creationId xmlns:p14="http://schemas.microsoft.com/office/powerpoint/2010/main" val="1130506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Unique period?</a:t>
            </a:r>
          </a:p>
        </p:txBody>
      </p:sp>
      <p:sp>
        <p:nvSpPr>
          <p:cNvPr id="4" name="Content Placeholder 3"/>
          <p:cNvSpPr>
            <a:spLocks noGrp="1"/>
          </p:cNvSpPr>
          <p:nvPr>
            <p:ph idx="1"/>
          </p:nvPr>
        </p:nvSpPr>
        <p:spPr/>
        <p:txBody>
          <a:bodyPr>
            <a:normAutofit/>
          </a:bodyPr>
          <a:lstStyle/>
          <a:p>
            <a:r>
              <a:rPr lang="en-GB" dirty="0"/>
              <a:t>Emerging realisation amongst some that childhood is somehow distinct:</a:t>
            </a:r>
          </a:p>
          <a:p>
            <a:pPr lvl="1"/>
            <a:r>
              <a:rPr lang="en-GB" altLang="en-US" dirty="0"/>
              <a:t>‘Childhood has its own way of seeing, thinking, and feeling, and nothing is more foolish than to try to substitute ours for theirs.’ </a:t>
            </a:r>
          </a:p>
          <a:p>
            <a:pPr lvl="1"/>
            <a:r>
              <a:rPr lang="en-GB" dirty="0"/>
              <a:t>Jean </a:t>
            </a:r>
            <a:r>
              <a:rPr lang="en-GB" dirty="0" err="1"/>
              <a:t>Jaques</a:t>
            </a:r>
            <a:r>
              <a:rPr lang="en-GB" dirty="0"/>
              <a:t> Rousseau, 1762 in Gittins, 2009</a:t>
            </a:r>
          </a:p>
        </p:txBody>
      </p:sp>
    </p:spTree>
    <p:extLst>
      <p:ext uri="{BB962C8B-B14F-4D97-AF65-F5344CB8AC3E}">
        <p14:creationId xmlns:p14="http://schemas.microsoft.com/office/powerpoint/2010/main" val="454335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19th Century and Industrialisation </a:t>
            </a:r>
          </a:p>
        </p:txBody>
      </p:sp>
      <p:sp>
        <p:nvSpPr>
          <p:cNvPr id="4" name="Content Placeholder 3"/>
          <p:cNvSpPr>
            <a:spLocks noGrp="1"/>
          </p:cNvSpPr>
          <p:nvPr>
            <p:ph idx="1"/>
          </p:nvPr>
        </p:nvSpPr>
        <p:spPr/>
        <p:txBody>
          <a:bodyPr>
            <a:normAutofit/>
          </a:bodyPr>
          <a:lstStyle/>
          <a:p>
            <a:r>
              <a:rPr lang="en-GB" dirty="0"/>
              <a:t>Children have low status </a:t>
            </a:r>
          </a:p>
          <a:p>
            <a:r>
              <a:rPr lang="en-GB" dirty="0"/>
              <a:t>Industrialisation gives rise to poor and harsh working conditions</a:t>
            </a:r>
          </a:p>
          <a:p>
            <a:r>
              <a:rPr lang="en-GB" dirty="0"/>
              <a:t>This leads to:</a:t>
            </a:r>
          </a:p>
          <a:p>
            <a:pPr lvl="1"/>
            <a:r>
              <a:rPr lang="en-GB" dirty="0"/>
              <a:t>Children needing protection</a:t>
            </a:r>
          </a:p>
          <a:p>
            <a:pPr lvl="1"/>
            <a:r>
              <a:rPr lang="en-GB" dirty="0"/>
              <a:t>Child as subject of charity </a:t>
            </a:r>
          </a:p>
          <a:p>
            <a:pPr lvl="1"/>
            <a:r>
              <a:rPr lang="en-GB" dirty="0"/>
              <a:t>Need for adult surveillance </a:t>
            </a:r>
          </a:p>
        </p:txBody>
      </p:sp>
      <p:sp>
        <p:nvSpPr>
          <p:cNvPr id="5" name="TextBox 4"/>
          <p:cNvSpPr txBox="1"/>
          <p:nvPr/>
        </p:nvSpPr>
        <p:spPr>
          <a:xfrm>
            <a:off x="6948264" y="5451475"/>
            <a:ext cx="1891801" cy="369332"/>
          </a:xfrm>
          <a:prstGeom prst="rect">
            <a:avLst/>
          </a:prstGeom>
          <a:noFill/>
        </p:spPr>
        <p:txBody>
          <a:bodyPr wrap="none" rtlCol="0">
            <a:spAutoFit/>
          </a:bodyPr>
          <a:lstStyle/>
          <a:p>
            <a:pPr lvl="1" algn="r"/>
            <a:r>
              <a:rPr lang="en-GB" dirty="0"/>
              <a:t>Gittins, 2009 </a:t>
            </a:r>
          </a:p>
        </p:txBody>
      </p:sp>
    </p:spTree>
    <p:extLst>
      <p:ext uri="{BB962C8B-B14F-4D97-AF65-F5344CB8AC3E}">
        <p14:creationId xmlns:p14="http://schemas.microsoft.com/office/powerpoint/2010/main" val="2157651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Citizens in waiting </a:t>
            </a:r>
          </a:p>
        </p:txBody>
      </p:sp>
      <p:sp>
        <p:nvSpPr>
          <p:cNvPr id="4" name="Content Placeholder 3"/>
          <p:cNvSpPr>
            <a:spLocks noGrp="1"/>
          </p:cNvSpPr>
          <p:nvPr>
            <p:ph idx="1"/>
          </p:nvPr>
        </p:nvSpPr>
        <p:spPr/>
        <p:txBody>
          <a:bodyPr>
            <a:normAutofit/>
          </a:bodyPr>
          <a:lstStyle/>
          <a:p>
            <a:r>
              <a:rPr lang="en-GB" dirty="0"/>
              <a:t>With more children in school, childhood becomes a period of ‘citizens in waiting’ </a:t>
            </a:r>
          </a:p>
          <a:p>
            <a:r>
              <a:rPr lang="en-GB" dirty="0"/>
              <a:t>Children are incomplete and incompetent and must be taught how to behave correctly, ready for when they become adults </a:t>
            </a:r>
          </a:p>
          <a:p>
            <a:r>
              <a:rPr lang="en-GB" dirty="0"/>
              <a:t>Move from economically valuable to emotionally priceless.</a:t>
            </a:r>
          </a:p>
          <a:p>
            <a:r>
              <a:rPr lang="en-GB" dirty="0"/>
              <a:t>Gittins, 2009 </a:t>
            </a:r>
          </a:p>
        </p:txBody>
      </p:sp>
    </p:spTree>
    <p:extLst>
      <p:ext uri="{BB962C8B-B14F-4D97-AF65-F5344CB8AC3E}">
        <p14:creationId xmlns:p14="http://schemas.microsoft.com/office/powerpoint/2010/main" val="246908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Rethinking Childhood? </a:t>
            </a:r>
          </a:p>
        </p:txBody>
      </p:sp>
      <p:sp>
        <p:nvSpPr>
          <p:cNvPr id="4" name="Content Placeholder 3"/>
          <p:cNvSpPr>
            <a:spLocks noGrp="1"/>
          </p:cNvSpPr>
          <p:nvPr>
            <p:ph idx="1"/>
          </p:nvPr>
        </p:nvSpPr>
        <p:spPr/>
        <p:txBody>
          <a:bodyPr>
            <a:noAutofit/>
          </a:bodyPr>
          <a:lstStyle/>
          <a:p>
            <a:r>
              <a:rPr lang="en-GB" sz="1600" dirty="0"/>
              <a:t>Current thinking often reflects the following:</a:t>
            </a:r>
          </a:p>
          <a:p>
            <a:pPr lvl="1"/>
            <a:r>
              <a:rPr lang="en-GB" dirty="0"/>
              <a:t>Children deserve a childhood </a:t>
            </a:r>
          </a:p>
          <a:p>
            <a:pPr lvl="1"/>
            <a:r>
              <a:rPr lang="en-GB" dirty="0"/>
              <a:t>Children need protection</a:t>
            </a:r>
          </a:p>
          <a:p>
            <a:pPr lvl="1"/>
            <a:r>
              <a:rPr lang="en-GB" dirty="0"/>
              <a:t>Children need to be prepared for adulthood</a:t>
            </a:r>
          </a:p>
          <a:p>
            <a:pPr lvl="1"/>
            <a:r>
              <a:rPr lang="en-GB" dirty="0"/>
              <a:t>Childhood tends to be passive in nature (it’s managed by adults for children’s own good) </a:t>
            </a:r>
          </a:p>
          <a:p>
            <a:pPr lvl="1"/>
            <a:r>
              <a:rPr lang="en-GB" dirty="0"/>
              <a:t>Children lack agency and are often powerless (and so need protection) </a:t>
            </a:r>
          </a:p>
          <a:p>
            <a:r>
              <a:rPr lang="en-GB" b="1" dirty="0"/>
              <a:t>Would you challenge any of these assumptions? Why? </a:t>
            </a:r>
          </a:p>
        </p:txBody>
      </p:sp>
    </p:spTree>
    <p:extLst>
      <p:ext uri="{BB962C8B-B14F-4D97-AF65-F5344CB8AC3E}">
        <p14:creationId xmlns:p14="http://schemas.microsoft.com/office/powerpoint/2010/main" val="2192159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Dependent on time, dependent on place </a:t>
            </a:r>
          </a:p>
        </p:txBody>
      </p:sp>
      <p:sp>
        <p:nvSpPr>
          <p:cNvPr id="4" name="Content Placeholder 3"/>
          <p:cNvSpPr>
            <a:spLocks noGrp="1"/>
          </p:cNvSpPr>
          <p:nvPr>
            <p:ph idx="1"/>
          </p:nvPr>
        </p:nvSpPr>
        <p:spPr/>
        <p:txBody>
          <a:bodyPr>
            <a:normAutofit/>
          </a:bodyPr>
          <a:lstStyle/>
          <a:p>
            <a:r>
              <a:rPr lang="en-GB" dirty="0"/>
              <a:t>Our understanding of childhood is dependent on our understanding of our time and of our place.</a:t>
            </a:r>
          </a:p>
          <a:p>
            <a:r>
              <a:rPr lang="en-GB" dirty="0"/>
              <a:t>Useful theorist for your own research - </a:t>
            </a:r>
            <a:r>
              <a:rPr lang="en-GB" dirty="0" err="1"/>
              <a:t>Urie</a:t>
            </a:r>
            <a:r>
              <a:rPr lang="en-GB" dirty="0"/>
              <a:t> Bronfenbrenner</a:t>
            </a:r>
          </a:p>
          <a:p>
            <a:endParaRPr lang="en-GB" dirty="0"/>
          </a:p>
        </p:txBody>
      </p:sp>
    </p:spTree>
    <p:extLst>
      <p:ext uri="{BB962C8B-B14F-4D97-AF65-F5344CB8AC3E}">
        <p14:creationId xmlns:p14="http://schemas.microsoft.com/office/powerpoint/2010/main" val="2864822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20688"/>
            <a:ext cx="7560840" cy="1049337"/>
          </a:xfrm>
        </p:spPr>
        <p:txBody>
          <a:bodyPr>
            <a:normAutofit/>
          </a:bodyPr>
          <a:lstStyle/>
          <a:p>
            <a:r>
              <a:rPr lang="en-GB" dirty="0"/>
              <a:t>Importance of Socio-Historical Perspective</a:t>
            </a:r>
          </a:p>
        </p:txBody>
      </p:sp>
      <p:sp>
        <p:nvSpPr>
          <p:cNvPr id="3" name="Content Placeholder 2"/>
          <p:cNvSpPr>
            <a:spLocks noGrp="1"/>
          </p:cNvSpPr>
          <p:nvPr>
            <p:ph idx="1"/>
          </p:nvPr>
        </p:nvSpPr>
        <p:spPr/>
        <p:txBody>
          <a:bodyPr>
            <a:normAutofit/>
          </a:bodyPr>
          <a:lstStyle/>
          <a:p>
            <a:r>
              <a:rPr lang="en-GB" dirty="0"/>
              <a:t>“Children, like other minority groups, lack a voice and have a right to be heard and their views taken into account. It is through working towards better understanding of the social condition of childhood that we can provide a firm basis for working towards implementation of their rights.” </a:t>
            </a:r>
          </a:p>
          <a:p>
            <a:r>
              <a:rPr lang="en-GB" dirty="0" err="1"/>
              <a:t>Mayall</a:t>
            </a:r>
            <a:r>
              <a:rPr lang="en-GB" dirty="0"/>
              <a:t>, 2000,p1</a:t>
            </a:r>
          </a:p>
        </p:txBody>
      </p:sp>
      <p:pic>
        <p:nvPicPr>
          <p:cNvPr id="6" name="Picture 5"/>
          <p:cNvPicPr>
            <a:picLocks noChangeAspect="1"/>
          </p:cNvPicPr>
          <p:nvPr/>
        </p:nvPicPr>
        <p:blipFill>
          <a:blip r:embed="rId2"/>
          <a:stretch>
            <a:fillRect/>
          </a:stretch>
        </p:blipFill>
        <p:spPr>
          <a:xfrm>
            <a:off x="3851920" y="4077072"/>
            <a:ext cx="3510905" cy="2037044"/>
          </a:xfrm>
          <a:prstGeom prst="rect">
            <a:avLst/>
          </a:prstGeom>
        </p:spPr>
      </p:pic>
    </p:spTree>
    <p:extLst>
      <p:ext uri="{BB962C8B-B14F-4D97-AF65-F5344CB8AC3E}">
        <p14:creationId xmlns:p14="http://schemas.microsoft.com/office/powerpoint/2010/main" val="3796444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D4BDE-6FFC-C272-4CE9-2AE817A7D8F9}"/>
              </a:ext>
            </a:extLst>
          </p:cNvPr>
          <p:cNvSpPr>
            <a:spLocks noGrp="1"/>
          </p:cNvSpPr>
          <p:nvPr>
            <p:ph type="title"/>
          </p:nvPr>
        </p:nvSpPr>
        <p:spPr/>
        <p:txBody>
          <a:bodyPr/>
          <a:lstStyle/>
          <a:p>
            <a:r>
              <a:rPr lang="en-GB" dirty="0"/>
              <a:t>Rights and needs</a:t>
            </a:r>
          </a:p>
        </p:txBody>
      </p:sp>
      <p:sp>
        <p:nvSpPr>
          <p:cNvPr id="3" name="Text Placeholder 2">
            <a:extLst>
              <a:ext uri="{FF2B5EF4-FFF2-40B4-BE49-F238E27FC236}">
                <a16:creationId xmlns:a16="http://schemas.microsoft.com/office/drawing/2014/main" id="{0B301BA5-DD54-11FD-2CA1-F26CDC13BB58}"/>
              </a:ext>
            </a:extLst>
          </p:cNvPr>
          <p:cNvSpPr>
            <a:spLocks noGrp="1"/>
          </p:cNvSpPr>
          <p:nvPr>
            <p:ph type="body" idx="1"/>
          </p:nvPr>
        </p:nvSpPr>
        <p:spPr/>
        <p:txBody>
          <a:bodyPr>
            <a:noAutofit/>
          </a:bodyPr>
          <a:lstStyle/>
          <a:p>
            <a:r>
              <a:rPr lang="en-GB" sz="2000" dirty="0"/>
              <a:t>What are they?</a:t>
            </a:r>
          </a:p>
          <a:p>
            <a:r>
              <a:rPr lang="en-GB" sz="2000" dirty="0"/>
              <a:t>Where do they come from?</a:t>
            </a:r>
          </a:p>
          <a:p>
            <a:r>
              <a:rPr lang="en-GB" sz="2000" dirty="0"/>
              <a:t>Why are they important?</a:t>
            </a:r>
          </a:p>
        </p:txBody>
      </p:sp>
    </p:spTree>
    <p:extLst>
      <p:ext uri="{BB962C8B-B14F-4D97-AF65-F5344CB8AC3E}">
        <p14:creationId xmlns:p14="http://schemas.microsoft.com/office/powerpoint/2010/main" val="3811654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or Need? </a:t>
            </a:r>
          </a:p>
        </p:txBody>
      </p:sp>
      <p:pic>
        <p:nvPicPr>
          <p:cNvPr id="5" name="Picture 4"/>
          <p:cNvPicPr>
            <a:picLocks noChangeAspect="1"/>
          </p:cNvPicPr>
          <p:nvPr/>
        </p:nvPicPr>
        <p:blipFill>
          <a:blip r:embed="rId3"/>
          <a:stretch>
            <a:fillRect/>
          </a:stretch>
        </p:blipFill>
        <p:spPr>
          <a:xfrm>
            <a:off x="3124200" y="2076450"/>
            <a:ext cx="2798618" cy="3604683"/>
          </a:xfrm>
          <a:prstGeom prst="rect">
            <a:avLst/>
          </a:prstGeom>
        </p:spPr>
      </p:pic>
    </p:spTree>
    <p:extLst>
      <p:ext uri="{BB962C8B-B14F-4D97-AF65-F5344CB8AC3E}">
        <p14:creationId xmlns:p14="http://schemas.microsoft.com/office/powerpoint/2010/main" val="15119720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Story of Human Rights">
            <a:hlinkClick r:id="" action="ppaction://media"/>
            <a:extLst>
              <a:ext uri="{FF2B5EF4-FFF2-40B4-BE49-F238E27FC236}">
                <a16:creationId xmlns:a16="http://schemas.microsoft.com/office/drawing/2014/main" id="{248CC2A1-9B99-D750-8158-C319CC9463F7}"/>
              </a:ext>
            </a:extLst>
          </p:cNvPr>
          <p:cNvPicPr>
            <a:picLocks noRot="1" noChangeAspect="1"/>
          </p:cNvPicPr>
          <p:nvPr>
            <a:videoFile r:link="rId1"/>
          </p:nvPr>
        </p:nvPicPr>
        <p:blipFill>
          <a:blip r:embed="rId3"/>
          <a:stretch>
            <a:fillRect/>
          </a:stretch>
        </p:blipFill>
        <p:spPr>
          <a:xfrm>
            <a:off x="238775" y="1772816"/>
            <a:ext cx="8666450" cy="4896544"/>
          </a:xfrm>
          <a:prstGeom prst="rect">
            <a:avLst/>
          </a:prstGeom>
        </p:spPr>
      </p:pic>
      <p:sp>
        <p:nvSpPr>
          <p:cNvPr id="3" name="Title 2">
            <a:extLst>
              <a:ext uri="{FF2B5EF4-FFF2-40B4-BE49-F238E27FC236}">
                <a16:creationId xmlns:a16="http://schemas.microsoft.com/office/drawing/2014/main" id="{266A77F8-3921-7B6C-7E72-DD2BBC3B8622}"/>
              </a:ext>
            </a:extLst>
          </p:cNvPr>
          <p:cNvSpPr>
            <a:spLocks noGrp="1"/>
          </p:cNvSpPr>
          <p:nvPr>
            <p:ph type="title"/>
          </p:nvPr>
        </p:nvSpPr>
        <p:spPr/>
        <p:txBody>
          <a:bodyPr/>
          <a:lstStyle/>
          <a:p>
            <a:r>
              <a:rPr lang="en-GB" dirty="0"/>
              <a:t>Where do our rights come from?</a:t>
            </a:r>
          </a:p>
        </p:txBody>
      </p:sp>
    </p:spTree>
    <p:extLst>
      <p:ext uri="{BB962C8B-B14F-4D97-AF65-F5344CB8AC3E}">
        <p14:creationId xmlns:p14="http://schemas.microsoft.com/office/powerpoint/2010/main" val="223634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7" name="Picture 6" descr="A group of multi coloured wooden stick figures">
            <a:extLst>
              <a:ext uri="{FF2B5EF4-FFF2-40B4-BE49-F238E27FC236}">
                <a16:creationId xmlns:a16="http://schemas.microsoft.com/office/drawing/2014/main" id="{35996586-DC7C-F78C-CE2B-9304C1AD2E52}"/>
              </a:ext>
            </a:extLst>
          </p:cNvPr>
          <p:cNvPicPr>
            <a:picLocks noChangeAspect="1"/>
          </p:cNvPicPr>
          <p:nvPr/>
        </p:nvPicPr>
        <p:blipFill>
          <a:blip r:embed="rId2">
            <a:duotone>
              <a:schemeClr val="bg2">
                <a:shade val="45000"/>
                <a:satMod val="135000"/>
              </a:schemeClr>
              <a:prstClr val="white"/>
            </a:duotone>
            <a:alphaModFix amt="50000"/>
          </a:blip>
          <a:srcRect r="7669"/>
          <a:stretch/>
        </p:blipFill>
        <p:spPr>
          <a:xfrm>
            <a:off x="228" y="10"/>
            <a:ext cx="9143772" cy="6857990"/>
          </a:xfrm>
          <a:prstGeom prst="rect">
            <a:avLst/>
          </a:prstGeom>
        </p:spPr>
      </p:pic>
      <p:sp>
        <p:nvSpPr>
          <p:cNvPr id="2" name="Title 1">
            <a:extLst>
              <a:ext uri="{FF2B5EF4-FFF2-40B4-BE49-F238E27FC236}">
                <a16:creationId xmlns:a16="http://schemas.microsoft.com/office/drawing/2014/main" id="{BBACD075-908D-2F70-CDD4-5135DD809FC0}"/>
              </a:ext>
            </a:extLst>
          </p:cNvPr>
          <p:cNvSpPr>
            <a:spLocks noGrp="1"/>
          </p:cNvSpPr>
          <p:nvPr>
            <p:ph type="title"/>
          </p:nvPr>
        </p:nvSpPr>
        <p:spPr>
          <a:xfrm>
            <a:off x="1088684" y="804519"/>
            <a:ext cx="7202456" cy="1049235"/>
          </a:xfrm>
        </p:spPr>
        <p:txBody>
          <a:bodyPr>
            <a:normAutofit/>
          </a:bodyPr>
          <a:lstStyle/>
          <a:p>
            <a:r>
              <a:rPr lang="en-GB" dirty="0"/>
              <a:t>UN Charter 1945</a:t>
            </a:r>
          </a:p>
        </p:txBody>
      </p:sp>
      <p:sp>
        <p:nvSpPr>
          <p:cNvPr id="5" name="Content Placeholder 4">
            <a:extLst>
              <a:ext uri="{FF2B5EF4-FFF2-40B4-BE49-F238E27FC236}">
                <a16:creationId xmlns:a16="http://schemas.microsoft.com/office/drawing/2014/main" id="{9DEBE743-E1CB-FD4B-5781-1CEE6545A81A}"/>
              </a:ext>
            </a:extLst>
          </p:cNvPr>
          <p:cNvSpPr>
            <a:spLocks noGrp="1"/>
          </p:cNvSpPr>
          <p:nvPr>
            <p:ph idx="1"/>
          </p:nvPr>
        </p:nvSpPr>
        <p:spPr>
          <a:xfrm>
            <a:off x="1088684" y="2015732"/>
            <a:ext cx="7202456" cy="3450613"/>
          </a:xfrm>
        </p:spPr>
        <p:txBody>
          <a:bodyPr>
            <a:normAutofit/>
          </a:bodyPr>
          <a:lstStyle/>
          <a:p>
            <a:pPr>
              <a:lnSpc>
                <a:spcPct val="110000"/>
              </a:lnSpc>
            </a:pPr>
            <a:r>
              <a:rPr lang="en-GB" sz="1100"/>
              <a:t>Article 1</a:t>
            </a:r>
          </a:p>
          <a:p>
            <a:pPr>
              <a:lnSpc>
                <a:spcPct val="110000"/>
              </a:lnSpc>
            </a:pPr>
            <a:r>
              <a:rPr lang="en-GB" sz="1100"/>
              <a:t>The Purposes of the United Nations are:</a:t>
            </a:r>
          </a:p>
          <a:p>
            <a:pPr>
              <a:lnSpc>
                <a:spcPct val="110000"/>
              </a:lnSpc>
            </a:pPr>
            <a:r>
              <a:rPr lang="en-GB" sz="1100"/>
              <a:t>To maintain international peace and security, and to that end: to take effective collective measures for the prevention and removal of threats to the peace, and for the suppression of acts of aggression or other breaches of the peace, and to bring about by peaceful means, and in conformity with the principles of justice and international law, adjustment or settlement of international disputes or situations which might lead to a breach of the peace;</a:t>
            </a:r>
          </a:p>
          <a:p>
            <a:pPr>
              <a:lnSpc>
                <a:spcPct val="110000"/>
              </a:lnSpc>
            </a:pPr>
            <a:r>
              <a:rPr lang="en-GB" sz="1100" b="1"/>
              <a:t>To develop friendly relations among nations based on respect for the principle of equal rights and self-determination of peoples, and to take other appropriate measures to strengthen universal peace;</a:t>
            </a:r>
          </a:p>
          <a:p>
            <a:pPr>
              <a:lnSpc>
                <a:spcPct val="110000"/>
              </a:lnSpc>
            </a:pPr>
            <a:r>
              <a:rPr lang="en-GB" sz="1100" b="1"/>
              <a:t>To achieve international co-operation in solving international problems of an economic, social, cultural, or humanitarian character, and in promoting and encouraging respect for human rights and for fundamental freedoms for all without distinction as to race, sex, language, or religion; </a:t>
            </a:r>
            <a:r>
              <a:rPr lang="en-GB" sz="1100"/>
              <a:t>and</a:t>
            </a:r>
          </a:p>
          <a:p>
            <a:pPr>
              <a:lnSpc>
                <a:spcPct val="110000"/>
              </a:lnSpc>
            </a:pPr>
            <a:r>
              <a:rPr lang="en-GB" sz="1100"/>
              <a:t>To be a centre for harmonizing the actions of nations in the attainment of these common ends.</a:t>
            </a:r>
          </a:p>
          <a:p>
            <a:pPr>
              <a:lnSpc>
                <a:spcPct val="110000"/>
              </a:lnSpc>
            </a:pPr>
            <a:r>
              <a:rPr lang="en-GB" sz="1100"/>
              <a:t>(UN, 1945)</a:t>
            </a:r>
          </a:p>
        </p:txBody>
      </p:sp>
    </p:spTree>
    <p:extLst>
      <p:ext uri="{BB962C8B-B14F-4D97-AF65-F5344CB8AC3E}">
        <p14:creationId xmlns:p14="http://schemas.microsoft.com/office/powerpoint/2010/main" val="127607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A8DD8-C2F9-BD26-E2D5-4EF6D7A9C458}"/>
              </a:ext>
            </a:extLst>
          </p:cNvPr>
          <p:cNvSpPr>
            <a:spLocks noGrp="1"/>
          </p:cNvSpPr>
          <p:nvPr>
            <p:ph type="title"/>
          </p:nvPr>
        </p:nvSpPr>
        <p:spPr>
          <a:xfrm>
            <a:off x="1332546" y="4459039"/>
            <a:ext cx="6482259" cy="551528"/>
          </a:xfrm>
        </p:spPr>
        <p:txBody>
          <a:bodyPr vert="horz" lIns="91440" tIns="45720" rIns="91440" bIns="0" rtlCol="0" anchor="b">
            <a:normAutofit/>
          </a:bodyPr>
          <a:lstStyle/>
          <a:p>
            <a:pPr defTabSz="914400"/>
            <a:r>
              <a:rPr lang="en-US" sz="3100"/>
              <a:t>UDHR 1948</a:t>
            </a:r>
          </a:p>
        </p:txBody>
      </p:sp>
      <p:pic>
        <p:nvPicPr>
          <p:cNvPr id="5" name="Online Media 4" title="Universal Declaration of Human Rights">
            <a:hlinkClick r:id="" action="ppaction://media"/>
            <a:extLst>
              <a:ext uri="{FF2B5EF4-FFF2-40B4-BE49-F238E27FC236}">
                <a16:creationId xmlns:a16="http://schemas.microsoft.com/office/drawing/2014/main" id="{9C0DD9E8-F025-4FD7-8804-AB767042DC00}"/>
              </a:ext>
            </a:extLst>
          </p:cNvPr>
          <p:cNvPicPr>
            <a:picLocks noRot="1" noChangeAspect="1"/>
          </p:cNvPicPr>
          <p:nvPr>
            <a:videoFile r:link="rId1"/>
          </p:nvPr>
        </p:nvPicPr>
        <p:blipFill>
          <a:blip r:embed="rId3"/>
          <a:stretch>
            <a:fillRect/>
          </a:stretch>
        </p:blipFill>
        <p:spPr>
          <a:xfrm>
            <a:off x="1339530" y="643992"/>
            <a:ext cx="6464095" cy="3652214"/>
          </a:xfrm>
          <a:prstGeom prst="rect">
            <a:avLst/>
          </a:prstGeom>
        </p:spPr>
      </p:pic>
    </p:spTree>
    <p:extLst>
      <p:ext uri="{BB962C8B-B14F-4D97-AF65-F5344CB8AC3E}">
        <p14:creationId xmlns:p14="http://schemas.microsoft.com/office/powerpoint/2010/main" val="254353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UDHR 1948</a:t>
            </a:r>
          </a:p>
        </p:txBody>
      </p:sp>
      <p:sp>
        <p:nvSpPr>
          <p:cNvPr id="6" name="Content Placeholder 5"/>
          <p:cNvSpPr>
            <a:spLocks noGrp="1"/>
          </p:cNvSpPr>
          <p:nvPr>
            <p:ph idx="1"/>
          </p:nvPr>
        </p:nvSpPr>
        <p:spPr>
          <a:xfrm>
            <a:off x="971601" y="2015733"/>
            <a:ext cx="7043234" cy="3450613"/>
          </a:xfrm>
        </p:spPr>
        <p:txBody>
          <a:bodyPr>
            <a:normAutofit fontScale="70000" lnSpcReduction="20000"/>
          </a:bodyPr>
          <a:lstStyle/>
          <a:p>
            <a:r>
              <a:rPr lang="en-GB" altLang="en-US" sz="2900" dirty="0"/>
              <a:t>In 1948 the United Nations adopted the </a:t>
            </a:r>
            <a:r>
              <a:rPr lang="en-GB" altLang="en-US" sz="2900" dirty="0">
                <a:hlinkClick r:id="rId3"/>
              </a:rPr>
              <a:t>Universal Declaration of Human Rights</a:t>
            </a:r>
            <a:endParaRPr lang="en-GB" altLang="en-US" sz="2900" dirty="0"/>
          </a:p>
          <a:p>
            <a:pPr lvl="1"/>
            <a:endParaRPr lang="en-GB" altLang="en-US" sz="2900" dirty="0"/>
          </a:p>
          <a:p>
            <a:r>
              <a:rPr lang="en-GB" altLang="en-US" sz="2900" dirty="0"/>
              <a:t>Human rights are: </a:t>
            </a:r>
          </a:p>
          <a:p>
            <a:pPr lvl="1"/>
            <a:r>
              <a:rPr lang="en-GB" altLang="en-US" sz="2900" dirty="0"/>
              <a:t>Universal (apply to everyone)</a:t>
            </a:r>
          </a:p>
          <a:p>
            <a:pPr lvl="1"/>
            <a:r>
              <a:rPr lang="en-GB" altLang="en-US" sz="2900" dirty="0"/>
              <a:t>Indivisible (are interlinked) </a:t>
            </a:r>
          </a:p>
          <a:p>
            <a:pPr lvl="1"/>
            <a:r>
              <a:rPr lang="en-GB" altLang="en-US" sz="2900" dirty="0"/>
              <a:t>Inalienable (cannot be sold or given away)</a:t>
            </a:r>
          </a:p>
          <a:p>
            <a:pPr lvl="1"/>
            <a:r>
              <a:rPr lang="en-GB" altLang="en-US" sz="2900" dirty="0"/>
              <a:t>Unconditional (not subject to behaviour)</a:t>
            </a:r>
          </a:p>
          <a:p>
            <a:r>
              <a:rPr lang="en-GB" sz="2900" b="1" dirty="0"/>
              <a:t>BUT …</a:t>
            </a:r>
            <a:endParaRPr lang="en-GB" altLang="en-US" sz="2900" dirty="0"/>
          </a:p>
          <a:p>
            <a:endParaRPr lang="en-GB" dirty="0"/>
          </a:p>
        </p:txBody>
      </p:sp>
    </p:spTree>
    <p:extLst>
      <p:ext uri="{BB962C8B-B14F-4D97-AF65-F5344CB8AC3E}">
        <p14:creationId xmlns:p14="http://schemas.microsoft.com/office/powerpoint/2010/main" val="4013730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15EF-83ED-4A1D-9187-795C1CA08DC0}"/>
              </a:ext>
            </a:extLst>
          </p:cNvPr>
          <p:cNvSpPr>
            <a:spLocks noGrp="1"/>
          </p:cNvSpPr>
          <p:nvPr>
            <p:ph type="title"/>
          </p:nvPr>
        </p:nvSpPr>
        <p:spPr/>
        <p:txBody>
          <a:bodyPr>
            <a:normAutofit/>
          </a:bodyPr>
          <a:lstStyle/>
          <a:p>
            <a:r>
              <a:rPr lang="en-GB" dirty="0"/>
              <a:t>Rights in Action </a:t>
            </a:r>
            <a:endParaRPr lang="en-US" dirty="0"/>
          </a:p>
        </p:txBody>
      </p:sp>
      <p:sp>
        <p:nvSpPr>
          <p:cNvPr id="15365" name="Content Placeholder 4">
            <a:extLst>
              <a:ext uri="{FF2B5EF4-FFF2-40B4-BE49-F238E27FC236}">
                <a16:creationId xmlns:a16="http://schemas.microsoft.com/office/drawing/2014/main" id="{EB0A53D0-9E47-443F-9B65-982EA0F76BB8}"/>
              </a:ext>
            </a:extLst>
          </p:cNvPr>
          <p:cNvSpPr>
            <a:spLocks noGrp="1"/>
          </p:cNvSpPr>
          <p:nvPr>
            <p:ph idx="1"/>
          </p:nvPr>
        </p:nvSpPr>
        <p:spPr>
          <a:ln/>
        </p:spPr>
        <p:txBody>
          <a:bodyPr>
            <a:normAutofit/>
          </a:bodyPr>
          <a:lstStyle/>
          <a:p>
            <a:r>
              <a:rPr lang="en-GB" dirty="0"/>
              <a:t>Rights set out a minimum entitlement. </a:t>
            </a:r>
          </a:p>
          <a:p>
            <a:r>
              <a:rPr lang="en-GB" dirty="0"/>
              <a:t>They also offer flexibility to be adopted by each country according to their own contexts e.g. cultures or communities. </a:t>
            </a:r>
          </a:p>
          <a:p>
            <a:r>
              <a:rPr lang="en-GB" dirty="0"/>
              <a:t>Applies at all levels – international, national, local, school… </a:t>
            </a:r>
          </a:p>
          <a:p>
            <a:r>
              <a:rPr lang="en-GB" dirty="0"/>
              <a:t>Jones and Welch, 2010</a:t>
            </a:r>
          </a:p>
          <a:p>
            <a:endParaRPr lang="en-GB" b="1" dirty="0"/>
          </a:p>
          <a:p>
            <a:endParaRPr lang="en-US" altLang="en-US" dirty="0"/>
          </a:p>
        </p:txBody>
      </p:sp>
    </p:spTree>
    <p:extLst>
      <p:ext uri="{BB962C8B-B14F-4D97-AF65-F5344CB8AC3E}">
        <p14:creationId xmlns:p14="http://schemas.microsoft.com/office/powerpoint/2010/main" val="27530038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EA25-1F95-5B30-E99F-D728FBF75C93}"/>
              </a:ext>
            </a:extLst>
          </p:cNvPr>
          <p:cNvSpPr>
            <a:spLocks noGrp="1"/>
          </p:cNvSpPr>
          <p:nvPr>
            <p:ph type="title"/>
          </p:nvPr>
        </p:nvSpPr>
        <p:spPr/>
        <p:txBody>
          <a:bodyPr>
            <a:normAutofit/>
          </a:bodyPr>
          <a:lstStyle/>
          <a:p>
            <a:r>
              <a:rPr lang="en-GB" dirty="0"/>
              <a:t>European Convention on Human Rights And the Human Rights Act 1998</a:t>
            </a:r>
          </a:p>
        </p:txBody>
      </p:sp>
      <p:sp>
        <p:nvSpPr>
          <p:cNvPr id="5" name="Text Placeholder 4">
            <a:extLst>
              <a:ext uri="{FF2B5EF4-FFF2-40B4-BE49-F238E27FC236}">
                <a16:creationId xmlns:a16="http://schemas.microsoft.com/office/drawing/2014/main" id="{E80C4250-948D-7AB2-8709-E55FD1FF9AC3}"/>
              </a:ext>
            </a:extLst>
          </p:cNvPr>
          <p:cNvSpPr>
            <a:spLocks noGrp="1"/>
          </p:cNvSpPr>
          <p:nvPr>
            <p:ph type="body" idx="1"/>
          </p:nvPr>
        </p:nvSpPr>
        <p:spPr/>
        <p:txBody>
          <a:bodyPr/>
          <a:lstStyle/>
          <a:p>
            <a:endParaRPr lang="en-GB" dirty="0"/>
          </a:p>
        </p:txBody>
      </p:sp>
      <p:pic>
        <p:nvPicPr>
          <p:cNvPr id="7" name="Picture 6" descr="A qr code on a white background&#10;&#10;Description automatically generated">
            <a:extLst>
              <a:ext uri="{FF2B5EF4-FFF2-40B4-BE49-F238E27FC236}">
                <a16:creationId xmlns:a16="http://schemas.microsoft.com/office/drawing/2014/main" id="{A437F492-DC3C-B956-F850-4D2E0FCE1D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616" y="3912531"/>
            <a:ext cx="2137420" cy="2137420"/>
          </a:xfrm>
          <a:prstGeom prst="rect">
            <a:avLst/>
          </a:prstGeom>
        </p:spPr>
      </p:pic>
      <p:pic>
        <p:nvPicPr>
          <p:cNvPr id="9" name="Picture 8" descr="A qr code on a white background&#10;&#10;Description automatically generated">
            <a:extLst>
              <a:ext uri="{FF2B5EF4-FFF2-40B4-BE49-F238E27FC236}">
                <a16:creationId xmlns:a16="http://schemas.microsoft.com/office/drawing/2014/main" id="{A20EE584-4077-A5A9-4E23-B43C03356D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0373" y="3889711"/>
            <a:ext cx="2160240" cy="2160240"/>
          </a:xfrm>
          <a:prstGeom prst="rect">
            <a:avLst/>
          </a:prstGeom>
        </p:spPr>
      </p:pic>
    </p:spTree>
    <p:extLst>
      <p:ext uri="{BB962C8B-B14F-4D97-AF65-F5344CB8AC3E}">
        <p14:creationId xmlns:p14="http://schemas.microsoft.com/office/powerpoint/2010/main" val="34496389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fontScale="90000"/>
          </a:bodyPr>
          <a:lstStyle/>
          <a:p>
            <a:r>
              <a:rPr lang="en-GB" dirty="0"/>
              <a:t>101 years of international child rights</a:t>
            </a:r>
            <a:br>
              <a:rPr lang="en-GB" dirty="0"/>
            </a:br>
            <a:endParaRPr lang="en-GB" dirty="0"/>
          </a:p>
        </p:txBody>
      </p:sp>
      <p:sp>
        <p:nvSpPr>
          <p:cNvPr id="21509" name="Content Placeholder 3"/>
          <p:cNvSpPr>
            <a:spLocks noGrp="1"/>
          </p:cNvSpPr>
          <p:nvPr>
            <p:ph sz="half" idx="1"/>
          </p:nvPr>
        </p:nvSpPr>
        <p:spPr>
          <a:ln/>
        </p:spPr>
        <p:txBody>
          <a:bodyPr>
            <a:normAutofit fontScale="92500" lnSpcReduction="20000"/>
          </a:bodyPr>
          <a:lstStyle/>
          <a:p>
            <a:r>
              <a:rPr lang="en-GB" altLang="en-US" dirty="0"/>
              <a:t>1924 – League of Nations adopt the Geneva Convention on the Rights of the Child</a:t>
            </a:r>
          </a:p>
          <a:p>
            <a:r>
              <a:rPr lang="en-GB" altLang="en-US" dirty="0"/>
              <a:t>1959 the United Nations General Assembly adopted a second Declaration of the Rights of the Child</a:t>
            </a:r>
          </a:p>
          <a:p>
            <a:r>
              <a:rPr lang="en-GB" altLang="en-US" dirty="0"/>
              <a:t>1959 – 1989 UN work on drafting the UNCRC</a:t>
            </a:r>
          </a:p>
          <a:p>
            <a:endParaRPr lang="en-US" altLang="en-US" dirty="0"/>
          </a:p>
        </p:txBody>
      </p:sp>
      <p:sp>
        <p:nvSpPr>
          <p:cNvPr id="21510" name="Content Placeholder 5"/>
          <p:cNvSpPr>
            <a:spLocks noGrp="1"/>
          </p:cNvSpPr>
          <p:nvPr>
            <p:ph sz="half" idx="2"/>
          </p:nvPr>
        </p:nvSpPr>
        <p:spPr>
          <a:ln/>
        </p:spPr>
        <p:txBody>
          <a:bodyPr>
            <a:normAutofit fontScale="92500" lnSpcReduction="20000"/>
          </a:bodyPr>
          <a:lstStyle/>
          <a:p>
            <a:r>
              <a:rPr lang="en-GB" altLang="en-US" dirty="0"/>
              <a:t>1989 – UN adopt the UNCRC</a:t>
            </a:r>
          </a:p>
          <a:p>
            <a:r>
              <a:rPr lang="en-GB" altLang="en-US" dirty="0"/>
              <a:t>1990 – UNCRC entered into force</a:t>
            </a:r>
          </a:p>
          <a:p>
            <a:r>
              <a:rPr lang="en-GB" altLang="en-US" dirty="0"/>
              <a:t>1991 – UK ratify (with some reservations)</a:t>
            </a:r>
          </a:p>
        </p:txBody>
      </p:sp>
    </p:spTree>
    <p:extLst>
      <p:ext uri="{BB962C8B-B14F-4D97-AF65-F5344CB8AC3E}">
        <p14:creationId xmlns:p14="http://schemas.microsoft.com/office/powerpoint/2010/main" val="3890491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children have rights?</a:t>
            </a:r>
          </a:p>
        </p:txBody>
      </p:sp>
      <p:sp>
        <p:nvSpPr>
          <p:cNvPr id="4" name="Content Placeholder 3"/>
          <p:cNvSpPr>
            <a:spLocks noGrp="1"/>
          </p:cNvSpPr>
          <p:nvPr>
            <p:ph idx="1"/>
          </p:nvPr>
        </p:nvSpPr>
        <p:spPr/>
        <p:txBody>
          <a:bodyPr>
            <a:normAutofit fontScale="85000" lnSpcReduction="20000"/>
          </a:bodyPr>
          <a:lstStyle/>
          <a:p>
            <a:r>
              <a:rPr lang="en-GB" dirty="0"/>
              <a:t>Key Question considered earlier:</a:t>
            </a:r>
          </a:p>
          <a:p>
            <a:pPr lvl="1"/>
            <a:r>
              <a:rPr lang="en-GB" dirty="0"/>
              <a:t>What is a right? Why do humans need rights? </a:t>
            </a:r>
          </a:p>
          <a:p>
            <a:pPr lvl="1"/>
            <a:endParaRPr lang="en-GB" dirty="0"/>
          </a:p>
          <a:p>
            <a:r>
              <a:rPr lang="en-GB" dirty="0"/>
              <a:t>The development of the children’s rights movement, has to a great extent, developed alongside other rights movements as well as social and cultural changes:</a:t>
            </a:r>
          </a:p>
          <a:p>
            <a:pPr lvl="1"/>
            <a:r>
              <a:rPr lang="en-GB" dirty="0"/>
              <a:t>Human rights over time (e.g. move from ‘royal subject’ to ‘citizens’ with consensual relationship with the state) </a:t>
            </a:r>
          </a:p>
          <a:p>
            <a:pPr lvl="1"/>
            <a:r>
              <a:rPr lang="en-GB" dirty="0"/>
              <a:t>Women’s rights</a:t>
            </a:r>
          </a:p>
          <a:p>
            <a:pPr lvl="1"/>
            <a:r>
              <a:rPr lang="en-GB" dirty="0"/>
              <a:t>Civil rights (race and ethnicity) </a:t>
            </a:r>
          </a:p>
          <a:p>
            <a:pPr lvl="1"/>
            <a:r>
              <a:rPr lang="en-GB" dirty="0"/>
              <a:t>LGBTQ+ rights </a:t>
            </a:r>
          </a:p>
          <a:p>
            <a:pPr lvl="1"/>
            <a:r>
              <a:rPr lang="en-GB" dirty="0"/>
              <a:t>Social and cultural freedoms </a:t>
            </a:r>
          </a:p>
          <a:p>
            <a:pPr lvl="1"/>
            <a:endParaRPr lang="en-GB" dirty="0"/>
          </a:p>
        </p:txBody>
      </p:sp>
    </p:spTree>
    <p:extLst>
      <p:ext uri="{BB962C8B-B14F-4D97-AF65-F5344CB8AC3E}">
        <p14:creationId xmlns:p14="http://schemas.microsoft.com/office/powerpoint/2010/main" val="30170068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B6F9-0236-E6D2-DE6D-7DB351F5B5AE}"/>
              </a:ext>
            </a:extLst>
          </p:cNvPr>
          <p:cNvSpPr>
            <a:spLocks noGrp="1"/>
          </p:cNvSpPr>
          <p:nvPr>
            <p:ph type="title"/>
          </p:nvPr>
        </p:nvSpPr>
        <p:spPr/>
        <p:txBody>
          <a:bodyPr/>
          <a:lstStyle/>
          <a:p>
            <a:r>
              <a:rPr lang="en-GB" dirty="0"/>
              <a:t>UNCRC</a:t>
            </a:r>
          </a:p>
        </p:txBody>
      </p:sp>
      <p:pic>
        <p:nvPicPr>
          <p:cNvPr id="6" name="Online Media 5" title="UNCRC (part1): Where did it come from?">
            <a:hlinkClick r:id="" action="ppaction://media"/>
            <a:extLst>
              <a:ext uri="{FF2B5EF4-FFF2-40B4-BE49-F238E27FC236}">
                <a16:creationId xmlns:a16="http://schemas.microsoft.com/office/drawing/2014/main" id="{B024FFF3-CF3F-714A-C9D6-B8C7D600EA46}"/>
              </a:ext>
            </a:extLst>
          </p:cNvPr>
          <p:cNvPicPr>
            <a:picLocks noGrp="1" noRot="1" noChangeAspect="1"/>
          </p:cNvPicPr>
          <p:nvPr>
            <p:ph sz="half" idx="4294967295"/>
            <a:videoFile r:link="rId1"/>
          </p:nvPr>
        </p:nvPicPr>
        <p:blipFill>
          <a:blip r:embed="rId3"/>
          <a:stretch>
            <a:fillRect/>
          </a:stretch>
        </p:blipFill>
        <p:spPr>
          <a:xfrm>
            <a:off x="2352675" y="1989138"/>
            <a:ext cx="6791325" cy="3836987"/>
          </a:xfrm>
        </p:spPr>
      </p:pic>
    </p:spTree>
    <p:extLst>
      <p:ext uri="{BB962C8B-B14F-4D97-AF65-F5344CB8AC3E}">
        <p14:creationId xmlns:p14="http://schemas.microsoft.com/office/powerpoint/2010/main" val="310464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r>
              <a:rPr lang="en-GB" dirty="0"/>
              <a:t>Structure of the UNCRC</a:t>
            </a:r>
          </a:p>
        </p:txBody>
      </p:sp>
      <p:sp>
        <p:nvSpPr>
          <p:cNvPr id="23555" name="Content Placeholder 3"/>
          <p:cNvSpPr>
            <a:spLocks noGrp="1"/>
          </p:cNvSpPr>
          <p:nvPr>
            <p:ph idx="1"/>
          </p:nvPr>
        </p:nvSpPr>
        <p:spPr/>
        <p:txBody>
          <a:bodyPr>
            <a:normAutofit/>
          </a:bodyPr>
          <a:lstStyle/>
          <a:p>
            <a:r>
              <a:rPr lang="en-GB" altLang="en-US" dirty="0"/>
              <a:t>The UNCRC contains 54 sections or 'Articles'. </a:t>
            </a:r>
          </a:p>
          <a:p>
            <a:r>
              <a:rPr lang="en-GB" altLang="en-US" dirty="0"/>
              <a:t>The Articles provide a complete framework of standards, principles and implementation guidance. </a:t>
            </a:r>
          </a:p>
          <a:p>
            <a:endParaRPr lang="en-US" altLang="en-US" dirty="0"/>
          </a:p>
        </p:txBody>
      </p:sp>
      <p:pic>
        <p:nvPicPr>
          <p:cNvPr id="3" name="Picture 2"/>
          <p:cNvPicPr>
            <a:picLocks noChangeAspect="1"/>
          </p:cNvPicPr>
          <p:nvPr/>
        </p:nvPicPr>
        <p:blipFill>
          <a:blip r:embed="rId2"/>
          <a:stretch>
            <a:fillRect/>
          </a:stretch>
        </p:blipFill>
        <p:spPr>
          <a:xfrm>
            <a:off x="3779912" y="4653136"/>
            <a:ext cx="1378130" cy="1280327"/>
          </a:xfrm>
          <a:prstGeom prst="rect">
            <a:avLst/>
          </a:prstGeom>
        </p:spPr>
      </p:pic>
      <p:pic>
        <p:nvPicPr>
          <p:cNvPr id="4" name="Picture 3" descr="A number made out of hearts&#10;&#10;Description automatically generated">
            <a:extLst>
              <a:ext uri="{FF2B5EF4-FFF2-40B4-BE49-F238E27FC236}">
                <a16:creationId xmlns:a16="http://schemas.microsoft.com/office/drawing/2014/main" id="{215CCA7D-5203-E52D-E48D-F470A377B9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6" y="395576"/>
            <a:ext cx="1229397" cy="818573"/>
          </a:xfrm>
          <a:prstGeom prst="rect">
            <a:avLst/>
          </a:prstGeom>
        </p:spPr>
      </p:pic>
    </p:spTree>
    <p:extLst>
      <p:ext uri="{BB962C8B-B14F-4D97-AF65-F5344CB8AC3E}">
        <p14:creationId xmlns:p14="http://schemas.microsoft.com/office/powerpoint/2010/main" val="2339834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 of the UNCRC</a:t>
            </a:r>
            <a:br>
              <a:rPr lang="en-GB" dirty="0"/>
            </a:br>
            <a:endParaRPr lang="en-GB" dirty="0"/>
          </a:p>
        </p:txBody>
      </p:sp>
      <p:sp>
        <p:nvSpPr>
          <p:cNvPr id="24579" name="Content Placeholder 3"/>
          <p:cNvSpPr>
            <a:spLocks noGrp="1"/>
          </p:cNvSpPr>
          <p:nvPr>
            <p:ph sz="half" idx="1"/>
          </p:nvPr>
        </p:nvSpPr>
        <p:spPr>
          <a:ln/>
        </p:spPr>
        <p:txBody>
          <a:bodyPr>
            <a:normAutofit/>
          </a:bodyPr>
          <a:lstStyle/>
          <a:p>
            <a:r>
              <a:rPr lang="en-GB" dirty="0"/>
              <a:t>The articles influence all aspects of a child’s life:</a:t>
            </a:r>
          </a:p>
          <a:p>
            <a:pPr lvl="1"/>
            <a:r>
              <a:rPr lang="en-GB" dirty="0"/>
              <a:t>Economic</a:t>
            </a:r>
          </a:p>
          <a:p>
            <a:pPr lvl="1"/>
            <a:r>
              <a:rPr lang="en-GB" dirty="0"/>
              <a:t>Social</a:t>
            </a:r>
          </a:p>
          <a:p>
            <a:pPr lvl="1"/>
            <a:r>
              <a:rPr lang="en-GB" dirty="0"/>
              <a:t>Cultural</a:t>
            </a:r>
          </a:p>
          <a:p>
            <a:pPr lvl="1"/>
            <a:r>
              <a:rPr lang="en-GB" dirty="0"/>
              <a:t>Civil</a:t>
            </a:r>
          </a:p>
          <a:p>
            <a:pPr lvl="1"/>
            <a:r>
              <a:rPr lang="en-GB" dirty="0"/>
              <a:t>Political </a:t>
            </a:r>
          </a:p>
          <a:p>
            <a:pPr lvl="1"/>
            <a:r>
              <a:rPr lang="en-GB" dirty="0"/>
              <a:t>(Jones and Walker, 2011)</a:t>
            </a:r>
          </a:p>
          <a:p>
            <a:endParaRPr lang="en-GB" dirty="0"/>
          </a:p>
          <a:p>
            <a:endParaRPr lang="en-GB" dirty="0"/>
          </a:p>
          <a:p>
            <a:endParaRPr lang="en-GB" altLang="en-US" dirty="0"/>
          </a:p>
        </p:txBody>
      </p:sp>
      <p:sp>
        <p:nvSpPr>
          <p:cNvPr id="7" name="Content Placeholder 6">
            <a:extLst>
              <a:ext uri="{FF2B5EF4-FFF2-40B4-BE49-F238E27FC236}">
                <a16:creationId xmlns:a16="http://schemas.microsoft.com/office/drawing/2014/main" id="{15892702-E6A1-2359-5101-6FECE8BEA408}"/>
              </a:ext>
            </a:extLst>
          </p:cNvPr>
          <p:cNvSpPr>
            <a:spLocks noGrp="1"/>
          </p:cNvSpPr>
          <p:nvPr>
            <p:ph sz="half" idx="2"/>
          </p:nvPr>
        </p:nvSpPr>
        <p:spPr/>
        <p:txBody>
          <a:bodyPr>
            <a:normAutofit/>
          </a:bodyPr>
          <a:lstStyle/>
          <a:p>
            <a:r>
              <a:rPr lang="en-GB" altLang="en-US" dirty="0"/>
              <a:t>Articles fall into three areas:</a:t>
            </a:r>
          </a:p>
          <a:p>
            <a:pPr lvl="1"/>
            <a:r>
              <a:rPr lang="en-GB" altLang="en-US" dirty="0"/>
              <a:t>Provision Rights</a:t>
            </a:r>
          </a:p>
          <a:p>
            <a:pPr lvl="1"/>
            <a:r>
              <a:rPr lang="en-GB" altLang="en-US" dirty="0"/>
              <a:t>Protection Rights</a:t>
            </a:r>
          </a:p>
          <a:p>
            <a:pPr lvl="1"/>
            <a:r>
              <a:rPr lang="en-GB" altLang="en-US" dirty="0"/>
              <a:t>Participation Rights  </a:t>
            </a:r>
          </a:p>
          <a:p>
            <a:pPr lvl="1"/>
            <a:r>
              <a:rPr lang="en-GB" altLang="en-US" dirty="0"/>
              <a:t>(Alderson,2008)</a:t>
            </a:r>
          </a:p>
        </p:txBody>
      </p:sp>
    </p:spTree>
    <p:extLst>
      <p:ext uri="{BB962C8B-B14F-4D97-AF65-F5344CB8AC3E}">
        <p14:creationId xmlns:p14="http://schemas.microsoft.com/office/powerpoint/2010/main" val="13104800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Participation </a:t>
            </a:r>
          </a:p>
        </p:txBody>
      </p:sp>
      <p:sp>
        <p:nvSpPr>
          <p:cNvPr id="6" name="Content Placeholder 5"/>
          <p:cNvSpPr>
            <a:spLocks noGrp="1"/>
          </p:cNvSpPr>
          <p:nvPr>
            <p:ph idx="1"/>
          </p:nvPr>
        </p:nvSpPr>
        <p:spPr/>
        <p:txBody>
          <a:bodyPr>
            <a:normAutofit/>
          </a:bodyPr>
          <a:lstStyle/>
          <a:p>
            <a:r>
              <a:rPr lang="en-US" altLang="en-US" dirty="0"/>
              <a:t>Unlike previous legislation, the UNCRC includes a strong focus on participation (Alderson, 2009).</a:t>
            </a:r>
          </a:p>
          <a:p>
            <a:r>
              <a:rPr lang="en-US" altLang="en-US" dirty="0"/>
              <a:t>This is founded on the idea that:</a:t>
            </a:r>
          </a:p>
          <a:p>
            <a:pPr lvl="1"/>
            <a:r>
              <a:rPr lang="en-US" altLang="en-US" dirty="0"/>
              <a:t>Children are agents in their own lives</a:t>
            </a:r>
          </a:p>
          <a:p>
            <a:pPr lvl="1"/>
            <a:r>
              <a:rPr lang="en-US" altLang="en-US" dirty="0"/>
              <a:t>Children are able to contribute and participate in decision-making</a:t>
            </a:r>
          </a:p>
          <a:p>
            <a:pPr lvl="1"/>
            <a:r>
              <a:rPr lang="en-US" altLang="en-US" dirty="0"/>
              <a:t>Jones and Walker, 2011</a:t>
            </a:r>
          </a:p>
          <a:p>
            <a:pPr lvl="1"/>
            <a:endParaRPr lang="en-US" altLang="en-US" dirty="0"/>
          </a:p>
          <a:p>
            <a:r>
              <a:rPr lang="en-US" altLang="en-US" dirty="0"/>
              <a:t>Save the Children Wales:</a:t>
            </a:r>
          </a:p>
          <a:p>
            <a:endParaRPr lang="en-US" altLang="en-US" dirty="0"/>
          </a:p>
          <a:p>
            <a:endParaRPr lang="en-GB" dirty="0"/>
          </a:p>
        </p:txBody>
      </p:sp>
    </p:spTree>
    <p:extLst>
      <p:ext uri="{BB962C8B-B14F-4D97-AF65-F5344CB8AC3E}">
        <p14:creationId xmlns:p14="http://schemas.microsoft.com/office/powerpoint/2010/main" val="3837695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Broad Principles</a:t>
            </a:r>
            <a:br>
              <a:rPr lang="en-GB" dirty="0"/>
            </a:br>
            <a:endParaRPr lang="en-GB" dirty="0"/>
          </a:p>
        </p:txBody>
      </p:sp>
      <p:sp>
        <p:nvSpPr>
          <p:cNvPr id="25603" name="Content Placeholder 4"/>
          <p:cNvSpPr>
            <a:spLocks noGrp="1"/>
          </p:cNvSpPr>
          <p:nvPr>
            <p:ph idx="1"/>
          </p:nvPr>
        </p:nvSpPr>
        <p:spPr>
          <a:ln/>
        </p:spPr>
        <p:txBody>
          <a:bodyPr>
            <a:normAutofit/>
          </a:bodyPr>
          <a:lstStyle/>
          <a:p>
            <a:r>
              <a:rPr lang="en-GB" altLang="en-US" dirty="0"/>
              <a:t>They are broad philosophical principles which can be interpreted and applied according to context. </a:t>
            </a:r>
          </a:p>
          <a:p>
            <a:r>
              <a:rPr lang="en-GB" altLang="en-US" dirty="0"/>
              <a:t>Can also be summarised as:</a:t>
            </a:r>
          </a:p>
          <a:p>
            <a:pPr lvl="1"/>
            <a:r>
              <a:rPr lang="en-GB" altLang="en-US" dirty="0"/>
              <a:t>Right to survive</a:t>
            </a:r>
          </a:p>
          <a:p>
            <a:pPr lvl="1"/>
            <a:r>
              <a:rPr lang="en-GB" altLang="en-US" dirty="0"/>
              <a:t>Right to be safe</a:t>
            </a:r>
          </a:p>
          <a:p>
            <a:pPr lvl="1"/>
            <a:r>
              <a:rPr lang="en-GB" altLang="en-US" dirty="0"/>
              <a:t>Right to belong</a:t>
            </a:r>
          </a:p>
          <a:p>
            <a:pPr lvl="1"/>
            <a:r>
              <a:rPr lang="en-GB" altLang="en-US" dirty="0"/>
              <a:t>Right to develop </a:t>
            </a:r>
          </a:p>
          <a:p>
            <a:pPr lvl="1"/>
            <a:r>
              <a:rPr lang="en-GB" altLang="en-US" dirty="0"/>
              <a:t>Jones and Walker, 2011</a:t>
            </a:r>
          </a:p>
          <a:p>
            <a:endParaRPr lang="en-GB" altLang="en-US" dirty="0"/>
          </a:p>
          <a:p>
            <a:endParaRPr lang="en-GB" altLang="en-US" dirty="0"/>
          </a:p>
        </p:txBody>
      </p:sp>
    </p:spTree>
    <p:extLst>
      <p:ext uri="{BB962C8B-B14F-4D97-AF65-F5344CB8AC3E}">
        <p14:creationId xmlns:p14="http://schemas.microsoft.com/office/powerpoint/2010/main" val="27491925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r>
              <a:rPr lang="en-GB" dirty="0"/>
              <a:t>Structure of the UNCRC</a:t>
            </a:r>
          </a:p>
        </p:txBody>
      </p:sp>
      <p:sp>
        <p:nvSpPr>
          <p:cNvPr id="2" name="Content Placeholder 1"/>
          <p:cNvSpPr>
            <a:spLocks noGrp="1"/>
          </p:cNvSpPr>
          <p:nvPr>
            <p:ph sz="half" idx="1"/>
          </p:nvPr>
        </p:nvSpPr>
        <p:spPr/>
        <p:txBody>
          <a:bodyPr>
            <a:normAutofit lnSpcReduction="10000"/>
          </a:bodyPr>
          <a:lstStyle/>
          <a:p>
            <a:r>
              <a:rPr lang="en-GB" altLang="cy-GB" dirty="0"/>
              <a:t>Part 1 – Specific Rights of the Child</a:t>
            </a:r>
          </a:p>
          <a:p>
            <a:endParaRPr lang="en-GB" altLang="cy-GB" dirty="0"/>
          </a:p>
          <a:p>
            <a:r>
              <a:rPr lang="en-GB" altLang="cy-GB" dirty="0"/>
              <a:t>Articles1-41 contain the Substantive Provisions of the Convention </a:t>
            </a:r>
          </a:p>
          <a:p>
            <a:endParaRPr lang="en-GB" dirty="0"/>
          </a:p>
        </p:txBody>
      </p:sp>
      <p:sp>
        <p:nvSpPr>
          <p:cNvPr id="26629" name="Content Placeholder 3"/>
          <p:cNvSpPr>
            <a:spLocks noGrp="1"/>
          </p:cNvSpPr>
          <p:nvPr>
            <p:ph sz="half" idx="2"/>
          </p:nvPr>
        </p:nvSpPr>
        <p:spPr>
          <a:ln/>
        </p:spPr>
        <p:txBody>
          <a:bodyPr>
            <a:normAutofit lnSpcReduction="10000"/>
          </a:bodyPr>
          <a:lstStyle/>
          <a:p>
            <a:r>
              <a:rPr lang="en-GB" dirty="0"/>
              <a:t>Part 2 - Articles 42-45 are concerned with the implementation and monitoring of the Convention</a:t>
            </a:r>
          </a:p>
          <a:p>
            <a:r>
              <a:rPr lang="en-GB" dirty="0"/>
              <a:t>Part 3 - Articles 46-54 contain the Final Clauses</a:t>
            </a:r>
          </a:p>
          <a:p>
            <a:r>
              <a:rPr lang="en-GB" altLang="cy-GB" dirty="0"/>
              <a:t>Available bilingually on Module page on Moodle</a:t>
            </a:r>
          </a:p>
          <a:p>
            <a:endParaRPr lang="en-US" altLang="en-US" dirty="0"/>
          </a:p>
        </p:txBody>
      </p:sp>
    </p:spTree>
    <p:extLst>
      <p:ext uri="{BB962C8B-B14F-4D97-AF65-F5344CB8AC3E}">
        <p14:creationId xmlns:p14="http://schemas.microsoft.com/office/powerpoint/2010/main" val="20560399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 Perspectives on the UNCRC</a:t>
            </a:r>
          </a:p>
        </p:txBody>
      </p:sp>
      <p:sp>
        <p:nvSpPr>
          <p:cNvPr id="4" name="Content Placeholder 3"/>
          <p:cNvSpPr>
            <a:spLocks noGrp="1"/>
          </p:cNvSpPr>
          <p:nvPr>
            <p:ph idx="1"/>
          </p:nvPr>
        </p:nvSpPr>
        <p:spPr/>
        <p:txBody>
          <a:bodyPr>
            <a:normAutofit/>
          </a:bodyPr>
          <a:lstStyle/>
          <a:p>
            <a:r>
              <a:rPr lang="en-GB" dirty="0"/>
              <a:t>Westernised views of childhood </a:t>
            </a:r>
          </a:p>
          <a:p>
            <a:endParaRPr lang="en-GB" dirty="0"/>
          </a:p>
          <a:p>
            <a:r>
              <a:rPr lang="en-GB" dirty="0"/>
              <a:t>Some countries do not have the economic means to support the legal, social and cultural frameworks required to enact the UNCRC. It becomes aspirational. </a:t>
            </a:r>
          </a:p>
          <a:p>
            <a:endParaRPr lang="en-GB" dirty="0"/>
          </a:p>
          <a:p>
            <a:r>
              <a:rPr lang="en-GB" dirty="0"/>
              <a:t>Has led to some compromised stances in some countries. </a:t>
            </a:r>
          </a:p>
        </p:txBody>
      </p:sp>
    </p:spTree>
    <p:extLst>
      <p:ext uri="{BB962C8B-B14F-4D97-AF65-F5344CB8AC3E}">
        <p14:creationId xmlns:p14="http://schemas.microsoft.com/office/powerpoint/2010/main" val="35647607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err="1"/>
              <a:t>Technicalisation</a:t>
            </a:r>
            <a:r>
              <a:rPr lang="en-GB" dirty="0"/>
              <a:t> of Rights </a:t>
            </a:r>
          </a:p>
        </p:txBody>
      </p:sp>
      <p:sp>
        <p:nvSpPr>
          <p:cNvPr id="4" name="Content Placeholder 3"/>
          <p:cNvSpPr>
            <a:spLocks noGrp="1"/>
          </p:cNvSpPr>
          <p:nvPr>
            <p:ph idx="1"/>
          </p:nvPr>
        </p:nvSpPr>
        <p:spPr/>
        <p:txBody>
          <a:bodyPr>
            <a:normAutofit/>
          </a:bodyPr>
          <a:lstStyle/>
          <a:p>
            <a:r>
              <a:rPr lang="en-GB" dirty="0"/>
              <a:t>The debate on children’s rights has become a technical debate on the most effective and efficient way to implement children’s rights, how best to monitor this implementation and how this can be organized.</a:t>
            </a:r>
          </a:p>
          <a:p>
            <a:endParaRPr lang="en-GB" dirty="0"/>
          </a:p>
          <a:p>
            <a:r>
              <a:rPr lang="en-GB" dirty="0"/>
              <a:t>It risks ignoring the social and cultural context that children live in, in which rights need to be realised. </a:t>
            </a:r>
          </a:p>
          <a:p>
            <a:r>
              <a:rPr lang="en-GB" dirty="0" err="1"/>
              <a:t>Reynaert</a:t>
            </a:r>
            <a:r>
              <a:rPr lang="en-GB" dirty="0"/>
              <a:t> et al 2009 </a:t>
            </a:r>
          </a:p>
        </p:txBody>
      </p:sp>
    </p:spTree>
    <p:extLst>
      <p:ext uri="{BB962C8B-B14F-4D97-AF65-F5344CB8AC3E}">
        <p14:creationId xmlns:p14="http://schemas.microsoft.com/office/powerpoint/2010/main" val="33869750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2A130-6C2F-4D58-8C8D-0B691C1A12D3}"/>
              </a:ext>
            </a:extLst>
          </p:cNvPr>
          <p:cNvSpPr>
            <a:spLocks noGrp="1"/>
          </p:cNvSpPr>
          <p:nvPr>
            <p:ph type="title"/>
          </p:nvPr>
        </p:nvSpPr>
        <p:spPr/>
        <p:txBody>
          <a:bodyPr>
            <a:normAutofit/>
          </a:bodyPr>
          <a:lstStyle/>
          <a:p>
            <a:r>
              <a:rPr lang="en-GB" dirty="0"/>
              <a:t> The Rights Dynamic</a:t>
            </a:r>
          </a:p>
        </p:txBody>
      </p:sp>
      <p:sp>
        <p:nvSpPr>
          <p:cNvPr id="17413" name="Content Placeholder 4">
            <a:extLst>
              <a:ext uri="{FF2B5EF4-FFF2-40B4-BE49-F238E27FC236}">
                <a16:creationId xmlns:a16="http://schemas.microsoft.com/office/drawing/2014/main" id="{1B2ED38B-F8EA-40D8-B79C-B5BA23E78523}"/>
              </a:ext>
            </a:extLst>
          </p:cNvPr>
          <p:cNvSpPr>
            <a:spLocks noGrp="1"/>
          </p:cNvSpPr>
          <p:nvPr>
            <p:ph idx="1"/>
          </p:nvPr>
        </p:nvSpPr>
        <p:spPr>
          <a:ln/>
        </p:spPr>
        <p:txBody>
          <a:bodyPr>
            <a:noAutofit/>
          </a:bodyPr>
          <a:lstStyle/>
          <a:p>
            <a:r>
              <a:rPr lang="en-GB" sz="1400" dirty="0"/>
              <a:t>Positive developments following on from UNCRC.</a:t>
            </a:r>
          </a:p>
          <a:p>
            <a:r>
              <a:rPr lang="en-GB" sz="1400" dirty="0"/>
              <a:t>It “provides a pressure for action” – a lever to promote development in policy and practice. </a:t>
            </a:r>
          </a:p>
          <a:p>
            <a:r>
              <a:rPr lang="en-GB" sz="1400" dirty="0"/>
              <a:t>Creates spaces and provision for children.</a:t>
            </a:r>
          </a:p>
          <a:p>
            <a:r>
              <a:rPr lang="en-GB" sz="1400" dirty="0"/>
              <a:t>Can prompt adults who work with children to review their work. </a:t>
            </a:r>
          </a:p>
          <a:p>
            <a:r>
              <a:rPr lang="en-GB" sz="1400" dirty="0"/>
              <a:t>Jones and Welch, 2010</a:t>
            </a:r>
          </a:p>
          <a:p>
            <a:endParaRPr lang="en-GB" dirty="0"/>
          </a:p>
          <a:p>
            <a:endParaRPr lang="en-US" altLang="en-US" dirty="0"/>
          </a:p>
        </p:txBody>
      </p:sp>
    </p:spTree>
    <p:extLst>
      <p:ext uri="{BB962C8B-B14F-4D97-AF65-F5344CB8AC3E}">
        <p14:creationId xmlns:p14="http://schemas.microsoft.com/office/powerpoint/2010/main" val="28336187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r>
              <a:rPr lang="en-GB" dirty="0"/>
              <a:t>Individual responsibilities v Need for protection</a:t>
            </a:r>
          </a:p>
        </p:txBody>
      </p:sp>
      <p:sp>
        <p:nvSpPr>
          <p:cNvPr id="21507" name="Content Placeholder 3"/>
          <p:cNvSpPr>
            <a:spLocks noGrp="1"/>
          </p:cNvSpPr>
          <p:nvPr>
            <p:ph idx="1"/>
          </p:nvPr>
        </p:nvSpPr>
        <p:spPr/>
        <p:txBody>
          <a:bodyPr>
            <a:normAutofit/>
          </a:bodyPr>
          <a:lstStyle/>
          <a:p>
            <a:r>
              <a:rPr lang="en-GB" dirty="0"/>
              <a:t>When respecting children’s growing capacities / capabilities and ability to act independently you need to balance different factors.</a:t>
            </a:r>
          </a:p>
          <a:p>
            <a:pPr lvl="1"/>
            <a:r>
              <a:rPr lang="en-GB" dirty="0"/>
              <a:t>The child’s personality and strengths</a:t>
            </a:r>
          </a:p>
          <a:p>
            <a:pPr lvl="1"/>
            <a:r>
              <a:rPr lang="en-GB" dirty="0"/>
              <a:t>The level of support from key adults</a:t>
            </a:r>
          </a:p>
          <a:p>
            <a:pPr lvl="1"/>
            <a:r>
              <a:rPr lang="en-GB" dirty="0"/>
              <a:t>The degree of agency (control) experienced by the child</a:t>
            </a:r>
          </a:p>
          <a:p>
            <a:pPr lvl="1"/>
            <a:r>
              <a:rPr lang="en-GB" dirty="0"/>
              <a:t>Social and cultural acceptance</a:t>
            </a:r>
          </a:p>
          <a:p>
            <a:pPr lvl="1"/>
            <a:endParaRPr lang="en-US" dirty="0"/>
          </a:p>
          <a:p>
            <a:endParaRPr lang="en-GB" dirty="0"/>
          </a:p>
          <a:p>
            <a:endParaRPr lang="en-GB" dirty="0"/>
          </a:p>
          <a:p>
            <a:endParaRPr lang="en-GB" dirty="0"/>
          </a:p>
          <a:p>
            <a:endParaRPr lang="en-US" altLang="en-US" dirty="0"/>
          </a:p>
        </p:txBody>
      </p:sp>
    </p:spTree>
    <p:extLst>
      <p:ext uri="{BB962C8B-B14F-4D97-AF65-F5344CB8AC3E}">
        <p14:creationId xmlns:p14="http://schemas.microsoft.com/office/powerpoint/2010/main" val="26650372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Policy/Practice Gap </a:t>
            </a:r>
          </a:p>
        </p:txBody>
      </p:sp>
      <p:sp>
        <p:nvSpPr>
          <p:cNvPr id="4" name="Content Placeholder 3"/>
          <p:cNvSpPr>
            <a:spLocks noGrp="1"/>
          </p:cNvSpPr>
          <p:nvPr>
            <p:ph idx="1"/>
          </p:nvPr>
        </p:nvSpPr>
        <p:spPr/>
        <p:txBody>
          <a:bodyPr>
            <a:normAutofit/>
          </a:bodyPr>
          <a:lstStyle/>
          <a:p>
            <a:r>
              <a:rPr lang="en-GB" dirty="0"/>
              <a:t>We need more evidence on the impact that the rhetoric of children’s rights has in daily practice.</a:t>
            </a:r>
          </a:p>
          <a:p>
            <a:endParaRPr lang="en-GB" dirty="0"/>
          </a:p>
          <a:p>
            <a:r>
              <a:rPr lang="en-GB" dirty="0"/>
              <a:t>Need to move from analysing the text of the UNCRC towards examining the contexts in which the UNCRC is applied.</a:t>
            </a:r>
          </a:p>
          <a:p>
            <a:r>
              <a:rPr lang="en-GB" dirty="0"/>
              <a:t>(</a:t>
            </a:r>
            <a:r>
              <a:rPr lang="en-GB" dirty="0" err="1"/>
              <a:t>Reynaert</a:t>
            </a:r>
            <a:r>
              <a:rPr lang="en-GB" dirty="0"/>
              <a:t> et al, 2009)</a:t>
            </a:r>
          </a:p>
          <a:p>
            <a:endParaRPr lang="en-GB" dirty="0"/>
          </a:p>
        </p:txBody>
      </p:sp>
    </p:spTree>
    <p:extLst>
      <p:ext uri="{BB962C8B-B14F-4D97-AF65-F5344CB8AC3E}">
        <p14:creationId xmlns:p14="http://schemas.microsoft.com/office/powerpoint/2010/main" val="5293512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2F89-970F-5050-5D69-E3A577522447}"/>
              </a:ext>
            </a:extLst>
          </p:cNvPr>
          <p:cNvSpPr>
            <a:spLocks noGrp="1"/>
          </p:cNvSpPr>
          <p:nvPr>
            <p:ph type="title"/>
          </p:nvPr>
        </p:nvSpPr>
        <p:spPr/>
        <p:txBody>
          <a:bodyPr/>
          <a:lstStyle/>
          <a:p>
            <a:r>
              <a:rPr lang="en-GB" dirty="0"/>
              <a:t>Objectives</a:t>
            </a:r>
          </a:p>
        </p:txBody>
      </p:sp>
      <p:sp>
        <p:nvSpPr>
          <p:cNvPr id="5" name="Content Placeholder 4">
            <a:extLst>
              <a:ext uri="{FF2B5EF4-FFF2-40B4-BE49-F238E27FC236}">
                <a16:creationId xmlns:a16="http://schemas.microsoft.com/office/drawing/2014/main" id="{66615795-2E48-B5FE-81B7-7B0462D8E6F0}"/>
              </a:ext>
            </a:extLst>
          </p:cNvPr>
          <p:cNvSpPr>
            <a:spLocks noGrp="1"/>
          </p:cNvSpPr>
          <p:nvPr>
            <p:ph idx="1"/>
          </p:nvPr>
        </p:nvSpPr>
        <p:spPr/>
        <p:txBody>
          <a:bodyPr>
            <a:normAutofit/>
          </a:bodyPr>
          <a:lstStyle/>
          <a:p>
            <a:r>
              <a:rPr lang="en-GB" dirty="0"/>
              <a:t>At the end of this session, are you able to</a:t>
            </a:r>
          </a:p>
          <a:p>
            <a:r>
              <a:rPr lang="en-GB" dirty="0"/>
              <a:t>Recall the key elements of the assignment.</a:t>
            </a:r>
          </a:p>
          <a:p>
            <a:r>
              <a:rPr lang="en-GB" dirty="0"/>
              <a:t>Define key terms for the module.</a:t>
            </a:r>
          </a:p>
          <a:p>
            <a:r>
              <a:rPr lang="en-GB" dirty="0"/>
              <a:t>Describe the development of human rights in a global context.</a:t>
            </a:r>
          </a:p>
        </p:txBody>
      </p:sp>
    </p:spTree>
    <p:extLst>
      <p:ext uri="{BB962C8B-B14F-4D97-AF65-F5344CB8AC3E}">
        <p14:creationId xmlns:p14="http://schemas.microsoft.com/office/powerpoint/2010/main" val="3727698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TASK</a:t>
            </a:r>
          </a:p>
        </p:txBody>
      </p:sp>
      <p:sp>
        <p:nvSpPr>
          <p:cNvPr id="9" name="Content Placeholder 8"/>
          <p:cNvSpPr>
            <a:spLocks noGrp="1"/>
          </p:cNvSpPr>
          <p:nvPr>
            <p:ph idx="1"/>
          </p:nvPr>
        </p:nvSpPr>
        <p:spPr/>
        <p:txBody>
          <a:bodyPr>
            <a:normAutofit/>
          </a:bodyPr>
          <a:lstStyle/>
          <a:p>
            <a:r>
              <a:rPr lang="en-GB" sz="2400" dirty="0"/>
              <a:t>Look at the UNCRC articles. </a:t>
            </a:r>
          </a:p>
          <a:p>
            <a:pPr lvl="1"/>
            <a:r>
              <a:rPr lang="en-GB" sz="2400" dirty="0"/>
              <a:t>Compare your list of rights from the beginning of today’s session with the articles.</a:t>
            </a:r>
          </a:p>
          <a:p>
            <a:pPr lvl="1"/>
            <a:r>
              <a:rPr lang="en-GB" sz="2400" dirty="0"/>
              <a:t>Consider whether any of your needs could be identified as rights according to the articles. Try to explain why. </a:t>
            </a:r>
          </a:p>
        </p:txBody>
      </p:sp>
      <p:pic>
        <p:nvPicPr>
          <p:cNvPr id="3" name="Picture 2" descr="A group of children around a table&#10;&#10;Description automatically generated">
            <a:extLst>
              <a:ext uri="{FF2B5EF4-FFF2-40B4-BE49-F238E27FC236}">
                <a16:creationId xmlns:a16="http://schemas.microsoft.com/office/drawing/2014/main" id="{B4BE64D9-CAA2-DDFD-84AB-D3169E2A4F8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3888" y="5301208"/>
            <a:ext cx="1854461" cy="905015"/>
          </a:xfrm>
          <a:prstGeom prst="rect">
            <a:avLst/>
          </a:prstGeom>
        </p:spPr>
      </p:pic>
      <p:pic>
        <p:nvPicPr>
          <p:cNvPr id="6" name="Picture 5" descr="A qr code on a white background&#10;&#10;Description automatically generated">
            <a:extLst>
              <a:ext uri="{FF2B5EF4-FFF2-40B4-BE49-F238E27FC236}">
                <a16:creationId xmlns:a16="http://schemas.microsoft.com/office/drawing/2014/main" id="{EA95CF95-3CA5-F342-9D53-D83E7FF302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51192" y="105130"/>
            <a:ext cx="1728192" cy="1728192"/>
          </a:xfrm>
          <a:prstGeom prst="rect">
            <a:avLst/>
          </a:prstGeom>
        </p:spPr>
      </p:pic>
    </p:spTree>
    <p:extLst>
      <p:ext uri="{BB962C8B-B14F-4D97-AF65-F5344CB8AC3E}">
        <p14:creationId xmlns:p14="http://schemas.microsoft.com/office/powerpoint/2010/main" val="3920456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1853-3696-AB8B-99B3-D5FFE76420E9}"/>
              </a:ext>
            </a:extLst>
          </p:cNvPr>
          <p:cNvSpPr>
            <a:spLocks noGrp="1"/>
          </p:cNvSpPr>
          <p:nvPr>
            <p:ph type="title"/>
          </p:nvPr>
        </p:nvSpPr>
        <p:spPr/>
        <p:txBody>
          <a:bodyPr/>
          <a:lstStyle/>
          <a:p>
            <a:r>
              <a:rPr lang="en-GB" dirty="0"/>
              <a:t>Questions?</a:t>
            </a:r>
          </a:p>
        </p:txBody>
      </p:sp>
      <p:sp>
        <p:nvSpPr>
          <p:cNvPr id="3" name="Text Placeholder 2">
            <a:extLst>
              <a:ext uri="{FF2B5EF4-FFF2-40B4-BE49-F238E27FC236}">
                <a16:creationId xmlns:a16="http://schemas.microsoft.com/office/drawing/2014/main" id="{782DB2F8-9E62-C0AB-3167-2CC51005493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8122096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Further Reading</a:t>
            </a:r>
          </a:p>
        </p:txBody>
      </p:sp>
      <p:sp>
        <p:nvSpPr>
          <p:cNvPr id="5" name="Content Placeholder 4"/>
          <p:cNvSpPr>
            <a:spLocks noGrp="1"/>
          </p:cNvSpPr>
          <p:nvPr>
            <p:ph idx="1"/>
          </p:nvPr>
        </p:nvSpPr>
        <p:spPr/>
        <p:txBody>
          <a:bodyPr>
            <a:normAutofit fontScale="92500" lnSpcReduction="10000"/>
          </a:bodyPr>
          <a:lstStyle/>
          <a:p>
            <a:r>
              <a:rPr lang="en-GB" dirty="0"/>
              <a:t>Chapter in an e-book:</a:t>
            </a:r>
          </a:p>
          <a:p>
            <a:pPr lvl="1"/>
            <a:r>
              <a:rPr lang="en-GB" dirty="0"/>
              <a:t>Gittins, D. (2009) ‘Historical Approaches to Childhood’ in </a:t>
            </a:r>
            <a:r>
              <a:rPr lang="en-GB" dirty="0" err="1"/>
              <a:t>Kehily</a:t>
            </a:r>
            <a:r>
              <a:rPr lang="en-GB" dirty="0"/>
              <a:t>, M. (</a:t>
            </a:r>
            <a:r>
              <a:rPr lang="en-GB" dirty="0" err="1"/>
              <a:t>ed</a:t>
            </a:r>
            <a:r>
              <a:rPr lang="en-GB" dirty="0"/>
              <a:t>) (2009) An Introduction to Childhood </a:t>
            </a:r>
            <a:r>
              <a:rPr lang="en-GB" dirty="0" err="1"/>
              <a:t>Studies,Berkshire</a:t>
            </a:r>
            <a:r>
              <a:rPr lang="en-GB" dirty="0"/>
              <a:t>: Open </a:t>
            </a:r>
            <a:r>
              <a:rPr lang="en-GB" dirty="0" err="1"/>
              <a:t>Univisity</a:t>
            </a:r>
            <a:r>
              <a:rPr lang="en-GB" dirty="0"/>
              <a:t> Press. </a:t>
            </a:r>
          </a:p>
          <a:p>
            <a:pPr lvl="1"/>
            <a:r>
              <a:rPr lang="en-GB" dirty="0"/>
              <a:t> </a:t>
            </a:r>
          </a:p>
          <a:p>
            <a:r>
              <a:rPr lang="en-GB" dirty="0"/>
              <a:t>Journal paper available online:</a:t>
            </a:r>
          </a:p>
          <a:p>
            <a:pPr lvl="1"/>
            <a:r>
              <a:rPr lang="en-GB" dirty="0" err="1"/>
              <a:t>Mayall</a:t>
            </a:r>
            <a:r>
              <a:rPr lang="en-GB" dirty="0"/>
              <a:t>, B. (2000) The Sociology of Childhood in Relation to Children’s Rights, The International Journal of Children’s Rights Vol. 8 p.243-259. Available at: </a:t>
            </a:r>
            <a:r>
              <a:rPr lang="en-GB" dirty="0">
                <a:hlinkClick r:id="rId2"/>
              </a:rPr>
              <a:t>http://citeseerx.ist.psu.edu/viewdoc/download?doi=10.1.1.536.2916&amp;rep=rep1&amp;type=pdf</a:t>
            </a:r>
            <a:r>
              <a:rPr lang="en-GB" dirty="0"/>
              <a:t>  </a:t>
            </a:r>
          </a:p>
          <a:p>
            <a:pPr lvl="1"/>
            <a:endParaRPr lang="en-GB" dirty="0"/>
          </a:p>
          <a:p>
            <a:endParaRPr lang="en-GB" dirty="0"/>
          </a:p>
        </p:txBody>
      </p:sp>
    </p:spTree>
    <p:extLst>
      <p:ext uri="{BB962C8B-B14F-4D97-AF65-F5344CB8AC3E}">
        <p14:creationId xmlns:p14="http://schemas.microsoft.com/office/powerpoint/2010/main" val="11182274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t>Llyfryddiaeth</a:t>
            </a:r>
            <a:br>
              <a:rPr lang="en-GB" dirty="0"/>
            </a:br>
            <a:r>
              <a:rPr lang="en-GB" dirty="0"/>
              <a:t>Bibliography</a:t>
            </a:r>
          </a:p>
        </p:txBody>
      </p:sp>
      <p:sp>
        <p:nvSpPr>
          <p:cNvPr id="6" name="Content Placeholder 5"/>
          <p:cNvSpPr>
            <a:spLocks noGrp="1"/>
          </p:cNvSpPr>
          <p:nvPr>
            <p:ph idx="1"/>
          </p:nvPr>
        </p:nvSpPr>
        <p:spPr/>
        <p:txBody>
          <a:bodyPr>
            <a:normAutofit fontScale="77500" lnSpcReduction="20000"/>
          </a:bodyPr>
          <a:lstStyle/>
          <a:p>
            <a:pPr lvl="0"/>
            <a:r>
              <a:rPr lang="en-GB" dirty="0"/>
              <a:t>Alderson, P. (2008) </a:t>
            </a:r>
            <a:r>
              <a:rPr lang="en-GB" i="1" dirty="0"/>
              <a:t>Young Children’s Rights, </a:t>
            </a:r>
            <a:r>
              <a:rPr lang="en-GB" dirty="0"/>
              <a:t>(2</a:t>
            </a:r>
            <a:r>
              <a:rPr lang="en-GB" baseline="30000" dirty="0"/>
              <a:t>nd</a:t>
            </a:r>
            <a:r>
              <a:rPr lang="en-GB" dirty="0"/>
              <a:t> ed.), London: Jessica Kingsley Publications. </a:t>
            </a:r>
          </a:p>
          <a:p>
            <a:pPr lvl="0"/>
            <a:r>
              <a:rPr lang="en-GB" dirty="0"/>
              <a:t>Children in Wales/ Plant </a:t>
            </a:r>
            <a:r>
              <a:rPr lang="en-GB" dirty="0" err="1"/>
              <a:t>yng</a:t>
            </a:r>
            <a:r>
              <a:rPr lang="en-GB" dirty="0"/>
              <a:t> </a:t>
            </a:r>
            <a:r>
              <a:rPr lang="en-GB" dirty="0" err="1"/>
              <a:t>Nghymru</a:t>
            </a:r>
            <a:r>
              <a:rPr lang="en-GB" dirty="0"/>
              <a:t>. Available at </a:t>
            </a:r>
            <a:r>
              <a:rPr lang="en-GB" u="sng" dirty="0">
                <a:hlinkClick r:id="rId3"/>
              </a:rPr>
              <a:t>http://www.childreninwales.org.uk</a:t>
            </a:r>
            <a:r>
              <a:rPr lang="en-GB" dirty="0"/>
              <a:t> [Accessed 02.08.14]</a:t>
            </a:r>
          </a:p>
          <a:p>
            <a:pPr lvl="0"/>
            <a:r>
              <a:rPr lang="en-GB" dirty="0"/>
              <a:t>Human Rights Resource Centre Available at </a:t>
            </a:r>
            <a:r>
              <a:rPr lang="en-GB" u="sng" dirty="0">
                <a:hlinkClick r:id="rId4"/>
              </a:rPr>
              <a:t>http://hrlibrary.umn.edu/edumat/activities.shtm</a:t>
            </a:r>
            <a:r>
              <a:rPr lang="en-GB" dirty="0"/>
              <a:t> [Accessed 2.02.17]</a:t>
            </a:r>
          </a:p>
          <a:p>
            <a:pPr lvl="0"/>
            <a:r>
              <a:rPr lang="en-GB" dirty="0"/>
              <a:t>Jones, P. &amp; Walker, G. (</a:t>
            </a:r>
            <a:r>
              <a:rPr lang="en-GB" dirty="0" err="1"/>
              <a:t>eds</a:t>
            </a:r>
            <a:r>
              <a:rPr lang="en-GB" dirty="0"/>
              <a:t>) (2011) </a:t>
            </a:r>
            <a:r>
              <a:rPr lang="en-GB" i="1" dirty="0"/>
              <a:t>Children’s Rights in Practice, </a:t>
            </a:r>
            <a:r>
              <a:rPr lang="en-GB" dirty="0"/>
              <a:t>SAGE: London. </a:t>
            </a:r>
          </a:p>
          <a:p>
            <a:pPr lvl="0"/>
            <a:r>
              <a:rPr lang="en-GB" dirty="0"/>
              <a:t>Jones, P. &amp; Welch, S. (2010) </a:t>
            </a:r>
            <a:r>
              <a:rPr lang="en-GB" i="1" dirty="0"/>
              <a:t>Rethinking Children’s Rights, </a:t>
            </a:r>
            <a:r>
              <a:rPr lang="en-GB" dirty="0"/>
              <a:t>London: </a:t>
            </a:r>
            <a:r>
              <a:rPr lang="en-GB" dirty="0" err="1"/>
              <a:t>Boomsbury</a:t>
            </a:r>
            <a:r>
              <a:rPr lang="en-GB" dirty="0"/>
              <a:t>. </a:t>
            </a:r>
            <a:r>
              <a:rPr lang="en-GB" dirty="0" err="1"/>
              <a:t>Kanyal</a:t>
            </a:r>
            <a:r>
              <a:rPr lang="en-GB" dirty="0"/>
              <a:t>, M. (ed.) (2014) </a:t>
            </a:r>
            <a:r>
              <a:rPr lang="en-GB" i="1" dirty="0"/>
              <a:t>Children’s Rights 0-8, </a:t>
            </a:r>
            <a:r>
              <a:rPr lang="en-GB" dirty="0"/>
              <a:t>London: Routledge. </a:t>
            </a:r>
          </a:p>
          <a:p>
            <a:r>
              <a:rPr lang="en-GB" dirty="0"/>
              <a:t>Save the Children Wales/</a:t>
            </a:r>
            <a:r>
              <a:rPr lang="en-GB" dirty="0" err="1"/>
              <a:t>Achub</a:t>
            </a:r>
            <a:r>
              <a:rPr lang="en-GB" dirty="0"/>
              <a:t> y Plant The Participation Rap Available at http://</a:t>
            </a:r>
            <a:r>
              <a:rPr lang="en-GB" u="sng" dirty="0">
                <a:hlinkClick r:id="rId5"/>
              </a:rPr>
              <a:t>www.youtube.co.uk</a:t>
            </a:r>
            <a:r>
              <a:rPr lang="en-GB" dirty="0"/>
              <a:t> [Accessed 24.07.14] </a:t>
            </a:r>
          </a:p>
          <a:p>
            <a:pPr lvl="0"/>
            <a:endParaRPr lang="en-GB" dirty="0"/>
          </a:p>
        </p:txBody>
      </p:sp>
    </p:spTree>
    <p:extLst>
      <p:ext uri="{BB962C8B-B14F-4D97-AF65-F5344CB8AC3E}">
        <p14:creationId xmlns:p14="http://schemas.microsoft.com/office/powerpoint/2010/main" val="9805554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United Nations Convention of the Rights of the Child Introduction Video Available at http://</a:t>
            </a:r>
            <a:r>
              <a:rPr lang="en-GB" u="sng" dirty="0">
                <a:hlinkClick r:id="rId2"/>
              </a:rPr>
              <a:t>www.youtube.co.uk</a:t>
            </a:r>
            <a:r>
              <a:rPr lang="en-GB" dirty="0"/>
              <a:t> [Accessed 24.07.14]</a:t>
            </a:r>
          </a:p>
          <a:p>
            <a:pPr lvl="0"/>
            <a:r>
              <a:rPr lang="en-GB" dirty="0"/>
              <a:t>Welsh Government (2014) </a:t>
            </a:r>
            <a:r>
              <a:rPr lang="en-GB" i="1" dirty="0"/>
              <a:t>Children and Young People: Rights to Action. Welsh Assembly Government. </a:t>
            </a:r>
            <a:r>
              <a:rPr lang="en-GB" dirty="0"/>
              <a:t>Available at </a:t>
            </a:r>
            <a:r>
              <a:rPr lang="en-GB" u="sng" dirty="0">
                <a:hlinkClick r:id="rId3"/>
              </a:rPr>
              <a:t>http://wales.gov.uk/topics/childrenyoungpeople/publications/rightstoaction/?lang=en</a:t>
            </a:r>
            <a:r>
              <a:rPr lang="en-GB" dirty="0"/>
              <a:t> [Accessed 02.08.14]</a:t>
            </a:r>
          </a:p>
          <a:p>
            <a:pPr lvl="0"/>
            <a:r>
              <a:rPr lang="en-GB" dirty="0"/>
              <a:t>Welsh Government (2015) </a:t>
            </a:r>
            <a:r>
              <a:rPr lang="en-GB" i="1" dirty="0"/>
              <a:t>Programme for Children and Young People: Seven Core Aims Comprehensive Version, </a:t>
            </a:r>
            <a:r>
              <a:rPr lang="en-GB" dirty="0"/>
              <a:t>Cardiff: Welsh Government. Available at: </a:t>
            </a:r>
            <a:r>
              <a:rPr lang="en-GB" u="sng" dirty="0">
                <a:hlinkClick r:id="rId4"/>
              </a:rPr>
              <a:t>http://gov.wales/docs/dsjlg/publications/cyp/151106-core-aims-comprehensive-version-en.pdf</a:t>
            </a:r>
            <a:r>
              <a:rPr lang="en-GB" dirty="0"/>
              <a:t>  (Accessed: 15/2/17) </a:t>
            </a:r>
          </a:p>
          <a:p>
            <a:endParaRPr lang="en-GB" dirty="0"/>
          </a:p>
          <a:p>
            <a:endParaRPr lang="en-GB" dirty="0"/>
          </a:p>
        </p:txBody>
      </p:sp>
    </p:spTree>
    <p:extLst>
      <p:ext uri="{BB962C8B-B14F-4D97-AF65-F5344CB8AC3E}">
        <p14:creationId xmlns:p14="http://schemas.microsoft.com/office/powerpoint/2010/main" val="215367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dirty="0"/>
              <a:t>Bibliography</a:t>
            </a:r>
            <a:br>
              <a:rPr lang="en-GB" dirty="0"/>
            </a:br>
            <a:r>
              <a:rPr lang="en-GB" dirty="0" err="1"/>
              <a:t>Llyfryddiaeth</a:t>
            </a:r>
            <a:r>
              <a:rPr lang="en-GB" dirty="0"/>
              <a:t> </a:t>
            </a:r>
          </a:p>
        </p:txBody>
      </p:sp>
      <p:sp>
        <p:nvSpPr>
          <p:cNvPr id="37890" name="Rectangle 3"/>
          <p:cNvSpPr>
            <a:spLocks noGrp="1" noChangeArrowheads="1"/>
          </p:cNvSpPr>
          <p:nvPr>
            <p:ph idx="1"/>
          </p:nvPr>
        </p:nvSpPr>
        <p:spPr/>
        <p:txBody>
          <a:bodyPr>
            <a:normAutofit fontScale="70000" lnSpcReduction="20000"/>
          </a:bodyPr>
          <a:lstStyle/>
          <a:p>
            <a:endParaRPr lang="en-US" altLang="en-US" dirty="0">
              <a:hlinkClick r:id="rId3"/>
            </a:endParaRPr>
          </a:p>
          <a:p>
            <a:r>
              <a:rPr lang="en-GB" altLang="en-US" dirty="0"/>
              <a:t>Holland, S. ( 2015) Why are Children’s Rights Important? Available at </a:t>
            </a:r>
          </a:p>
          <a:p>
            <a:r>
              <a:rPr lang="en-GB" dirty="0">
                <a:hlinkClick r:id="rId4"/>
              </a:rPr>
              <a:t>https://www.youtube.com/watch?v=7bF5s4J195I</a:t>
            </a:r>
            <a:r>
              <a:rPr lang="en-GB" dirty="0"/>
              <a:t> ( Accessed 04.07.19)</a:t>
            </a:r>
            <a:endParaRPr lang="en-GB" altLang="en-US" dirty="0"/>
          </a:p>
          <a:p>
            <a:endParaRPr lang="en-GB" altLang="en-US" dirty="0"/>
          </a:p>
          <a:p>
            <a:r>
              <a:rPr lang="en-GB" altLang="en-US" dirty="0"/>
              <a:t>Jones, P. &amp; Walker, G. (</a:t>
            </a:r>
            <a:r>
              <a:rPr lang="en-GB" altLang="en-US" dirty="0" err="1"/>
              <a:t>eds</a:t>
            </a:r>
            <a:r>
              <a:rPr lang="en-GB" altLang="en-US" dirty="0"/>
              <a:t>) (2011) Children’s Rights in Practice, SAGE: London. </a:t>
            </a:r>
          </a:p>
          <a:p>
            <a:r>
              <a:rPr lang="en-GB" altLang="en-US" dirty="0"/>
              <a:t>Newell, S.( 1996) Writing effective pamphlets: a basic guide. Available at </a:t>
            </a:r>
            <a:r>
              <a:rPr lang="en-GB" dirty="0">
                <a:hlinkClick r:id="rId4"/>
              </a:rPr>
              <a:t>https://www.youtube.com/watch?v=7bF5s4J195I</a:t>
            </a:r>
            <a:r>
              <a:rPr lang="en-GB" dirty="0">
                <a:hlinkClick r:id="rId5"/>
              </a:rPr>
              <a:t>https://epubs.scu.edu.au/cgi/viewcontent.cgi?article=1143&amp;context=educ_pubs</a:t>
            </a:r>
            <a:r>
              <a:rPr lang="en-GB" altLang="en-US" dirty="0"/>
              <a:t> . ( Accessed 04.07.19) </a:t>
            </a:r>
          </a:p>
          <a:p>
            <a:endParaRPr lang="en-GB" altLang="en-US" dirty="0"/>
          </a:p>
          <a:p>
            <a:r>
              <a:rPr lang="en-US" altLang="en-US" dirty="0"/>
              <a:t>Images available at </a:t>
            </a:r>
            <a:r>
              <a:rPr lang="en-US" altLang="en-US" dirty="0">
                <a:hlinkClick r:id="rId6"/>
              </a:rPr>
              <a:t>http://www.googleimages.co.uk</a:t>
            </a:r>
            <a:r>
              <a:rPr lang="en-US" altLang="en-US" dirty="0"/>
              <a:t> [Accessed 09.09.14]</a:t>
            </a:r>
            <a:endParaRPr lang="en-GB" altLang="en-US" dirty="0"/>
          </a:p>
          <a:p>
            <a:endParaRPr lang="en-GB" altLang="en-US" dirty="0"/>
          </a:p>
          <a:p>
            <a:endParaRPr lang="en-GB" alt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Llyfryddiaeth</a:t>
            </a:r>
            <a:br>
              <a:rPr lang="en-GB" dirty="0"/>
            </a:br>
            <a:r>
              <a:rPr lang="en-GB" dirty="0"/>
              <a:t>Bibliography </a:t>
            </a:r>
          </a:p>
        </p:txBody>
      </p:sp>
      <p:sp>
        <p:nvSpPr>
          <p:cNvPr id="3" name="Content Placeholder 2"/>
          <p:cNvSpPr>
            <a:spLocks noGrp="1"/>
          </p:cNvSpPr>
          <p:nvPr>
            <p:ph idx="1"/>
          </p:nvPr>
        </p:nvSpPr>
        <p:spPr/>
        <p:txBody>
          <a:bodyPr>
            <a:normAutofit fontScale="85000" lnSpcReduction="20000"/>
          </a:bodyPr>
          <a:lstStyle/>
          <a:p>
            <a:r>
              <a:rPr lang="en-GB" dirty="0"/>
              <a:t>Gittins, D. (2009) ‘Historical Approaches to Childhood’ in </a:t>
            </a:r>
            <a:r>
              <a:rPr lang="en-GB" dirty="0" err="1"/>
              <a:t>Kehily</a:t>
            </a:r>
            <a:r>
              <a:rPr lang="en-GB" dirty="0"/>
              <a:t>, M. (</a:t>
            </a:r>
            <a:r>
              <a:rPr lang="en-GB" dirty="0" err="1"/>
              <a:t>ed</a:t>
            </a:r>
            <a:r>
              <a:rPr lang="en-GB" dirty="0"/>
              <a:t>) (2009) </a:t>
            </a:r>
            <a:r>
              <a:rPr lang="en-GB" i="1" dirty="0"/>
              <a:t>An Introduction to Childhood </a:t>
            </a:r>
            <a:r>
              <a:rPr lang="en-GB" dirty="0" err="1"/>
              <a:t>Studies,Berkshire</a:t>
            </a:r>
            <a:r>
              <a:rPr lang="en-GB" dirty="0"/>
              <a:t>: Open </a:t>
            </a:r>
            <a:r>
              <a:rPr lang="en-GB" dirty="0" err="1"/>
              <a:t>Univisity</a:t>
            </a:r>
            <a:r>
              <a:rPr lang="en-GB" dirty="0"/>
              <a:t> Press.  </a:t>
            </a:r>
          </a:p>
          <a:p>
            <a:r>
              <a:rPr lang="en-GB" dirty="0"/>
              <a:t>Jenks, C. (2009) ‘Constructing Childhood Sociologically’ in </a:t>
            </a:r>
            <a:r>
              <a:rPr lang="en-GB" dirty="0" err="1"/>
              <a:t>Kehily</a:t>
            </a:r>
            <a:r>
              <a:rPr lang="en-GB" dirty="0"/>
              <a:t>, M. (</a:t>
            </a:r>
            <a:r>
              <a:rPr lang="en-GB" dirty="0" err="1"/>
              <a:t>ed</a:t>
            </a:r>
            <a:r>
              <a:rPr lang="en-GB" dirty="0"/>
              <a:t>) (2009) </a:t>
            </a:r>
            <a:r>
              <a:rPr lang="en-GB" i="1" dirty="0"/>
              <a:t>An Introduction to Childhood </a:t>
            </a:r>
            <a:r>
              <a:rPr lang="en-GB" dirty="0" err="1"/>
              <a:t>Studies,Berkshire</a:t>
            </a:r>
            <a:r>
              <a:rPr lang="en-GB" dirty="0"/>
              <a:t>: </a:t>
            </a:r>
            <a:r>
              <a:rPr lang="en-GB"/>
              <a:t>Open University </a:t>
            </a:r>
            <a:r>
              <a:rPr lang="en-GB" dirty="0"/>
              <a:t>Press.  </a:t>
            </a:r>
          </a:p>
          <a:p>
            <a:r>
              <a:rPr lang="en-GB" dirty="0" err="1"/>
              <a:t>Mayall</a:t>
            </a:r>
            <a:r>
              <a:rPr lang="en-GB" dirty="0"/>
              <a:t>, B. (2000) The Sociology of Childhood in Relation to Children’s Rights, </a:t>
            </a:r>
            <a:r>
              <a:rPr lang="en-GB" i="1" dirty="0"/>
              <a:t>The International Journal of Children’s Rights Vol. 8 p.243-259. </a:t>
            </a:r>
            <a:r>
              <a:rPr lang="en-GB" dirty="0"/>
              <a:t>Available at: </a:t>
            </a:r>
            <a:r>
              <a:rPr lang="en-GB" dirty="0">
                <a:hlinkClick r:id="rId2"/>
              </a:rPr>
              <a:t>http://citeseerx.ist.psu.edu/viewdoc/download?doi=10.1.1.536.2916&amp;rep=rep1&amp;type=pdf</a:t>
            </a:r>
            <a:r>
              <a:rPr lang="en-GB" dirty="0"/>
              <a:t>  </a:t>
            </a:r>
          </a:p>
          <a:p>
            <a:endParaRPr lang="en-GB" dirty="0"/>
          </a:p>
        </p:txBody>
      </p:sp>
    </p:spTree>
    <p:extLst>
      <p:ext uri="{BB962C8B-B14F-4D97-AF65-F5344CB8AC3E}">
        <p14:creationId xmlns:p14="http://schemas.microsoft.com/office/powerpoint/2010/main" val="226685060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3096</TotalTime>
  <Words>3062</Words>
  <Application>Microsoft Office PowerPoint</Application>
  <PresentationFormat>On-screen Show (4:3)</PresentationFormat>
  <Paragraphs>342</Paragraphs>
  <Slides>53</Slides>
  <Notes>32</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Gill Sans MT</vt:lpstr>
      <vt:lpstr>Gallery</vt:lpstr>
      <vt:lpstr>  ECES4014/C  Respecting Children and Young People’s Rights in Wales Session 1</vt:lpstr>
      <vt:lpstr>Objectives</vt:lpstr>
      <vt:lpstr>Knowledge Check</vt:lpstr>
      <vt:lpstr>Module overview and Assignment.</vt:lpstr>
      <vt:lpstr>Key Terms And definitions</vt:lpstr>
      <vt:lpstr>Key terms in International Treaties</vt:lpstr>
      <vt:lpstr>What is a ‘right’?  </vt:lpstr>
      <vt:lpstr> What is a ‘right’?</vt:lpstr>
      <vt:lpstr>For Rights to Happen…</vt:lpstr>
      <vt:lpstr>Rights as a Contract </vt:lpstr>
      <vt:lpstr>Rights AND Responsibilities </vt:lpstr>
      <vt:lpstr>Rights and Duties (“Responsibilities”)</vt:lpstr>
      <vt:lpstr>Key Questions </vt:lpstr>
      <vt:lpstr>The contested nature of the child </vt:lpstr>
      <vt:lpstr>What are Children and Young People?</vt:lpstr>
      <vt:lpstr>Childhood is a construct </vt:lpstr>
      <vt:lpstr>A potted history </vt:lpstr>
      <vt:lpstr>16th - 18th Centuries </vt:lpstr>
      <vt:lpstr>Unique period?</vt:lpstr>
      <vt:lpstr>19th Century and Industrialisation </vt:lpstr>
      <vt:lpstr>Citizens in waiting </vt:lpstr>
      <vt:lpstr>Rethinking Childhood? </vt:lpstr>
      <vt:lpstr>Dependent on time, dependent on place </vt:lpstr>
      <vt:lpstr>Importance of Socio-Historical Perspective</vt:lpstr>
      <vt:lpstr>Rights and needs</vt:lpstr>
      <vt:lpstr>Right or Need? </vt:lpstr>
      <vt:lpstr>Where do our rights come from?</vt:lpstr>
      <vt:lpstr>UN Charter 1945</vt:lpstr>
      <vt:lpstr>UDHR 1948</vt:lpstr>
      <vt:lpstr>UDHR 1948</vt:lpstr>
      <vt:lpstr>Rights in Action </vt:lpstr>
      <vt:lpstr>European Convention on Human Rights And the Human Rights Act 1998</vt:lpstr>
      <vt:lpstr>101 years of international child rights </vt:lpstr>
      <vt:lpstr>Why do children have rights?</vt:lpstr>
      <vt:lpstr>UNCRC</vt:lpstr>
      <vt:lpstr>Structure of the UNCRC</vt:lpstr>
      <vt:lpstr>Structure of the UNCRC </vt:lpstr>
      <vt:lpstr>Participation </vt:lpstr>
      <vt:lpstr>Broad Principles </vt:lpstr>
      <vt:lpstr>Structure of the UNCRC</vt:lpstr>
      <vt:lpstr>Global Perspectives on the UNCRC</vt:lpstr>
      <vt:lpstr> Technicalisation of Rights </vt:lpstr>
      <vt:lpstr> The Rights Dynamic</vt:lpstr>
      <vt:lpstr>Individual responsibilities v Need for protection</vt:lpstr>
      <vt:lpstr> Policy/Practice Gap </vt:lpstr>
      <vt:lpstr>Objectives</vt:lpstr>
      <vt:lpstr>TASK</vt:lpstr>
      <vt:lpstr>Questions?</vt:lpstr>
      <vt:lpstr>Further Reading</vt:lpstr>
      <vt:lpstr>Llyfryddiaeth Bibliography</vt:lpstr>
      <vt:lpstr>PowerPoint Presentation</vt:lpstr>
      <vt:lpstr>Bibliography Llyfryddiaeth </vt:lpstr>
      <vt:lpstr>Llyfryddiaeth Bibliography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ED-418 Session 1 Education as Moral Practice</dc:title>
  <dc:creator>IT</dc:creator>
  <cp:lastModifiedBy>Ross</cp:lastModifiedBy>
  <cp:revision>154</cp:revision>
  <dcterms:created xsi:type="dcterms:W3CDTF">2013-01-23T16:02:24Z</dcterms:created>
  <dcterms:modified xsi:type="dcterms:W3CDTF">2024-08-07T09:58:50Z</dcterms:modified>
</cp:coreProperties>
</file>