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23" r:id="rId4"/>
    <p:sldMasterId id="2147483648" r:id="rId5"/>
  </p:sldMasterIdLst>
  <p:notesMasterIdLst>
    <p:notesMasterId r:id="rId19"/>
  </p:notesMasterIdLst>
  <p:handoutMasterIdLst>
    <p:handoutMasterId r:id="rId20"/>
  </p:handoutMasterIdLst>
  <p:sldIdLst>
    <p:sldId id="310" r:id="rId6"/>
    <p:sldId id="276" r:id="rId7"/>
    <p:sldId id="274" r:id="rId8"/>
    <p:sldId id="286" r:id="rId9"/>
    <p:sldId id="306" r:id="rId10"/>
    <p:sldId id="279" r:id="rId11"/>
    <p:sldId id="366" r:id="rId12"/>
    <p:sldId id="368" r:id="rId13"/>
    <p:sldId id="361" r:id="rId14"/>
    <p:sldId id="311" r:id="rId15"/>
    <p:sldId id="362" r:id="rId16"/>
    <p:sldId id="363" r:id="rId17"/>
    <p:sldId id="3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2BDC"/>
    <a:srgbClr val="4A5EE6"/>
    <a:srgbClr val="DCE0FC"/>
    <a:srgbClr val="FDF200"/>
    <a:srgbClr val="80FBE5"/>
    <a:srgbClr val="3CF3D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032B6B-796F-4F0B-9EF8-874B8297A871}" v="903" dt="2026-10-11T16:54:48.338"/>
    <p1510:client id="{DC1DAA1A-0807-40DA-43CC-144C57F930B1}" v="366" dt="2026-10-10T13:45:14.4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 Gasire (2536470)" userId="S::2536470@student.uwtsd.ac.uk::5625cbda-4aef-4a90-ad9b-7ed150743a64" providerId="AD" clId="Web-{4E9CE956-CC31-688A-7C5F-72C54502D413}"/>
    <pc:docChg chg="modSld">
      <pc:chgData name="Leon Gasire (2536470)" userId="S::2536470@student.uwtsd.ac.uk::5625cbda-4aef-4a90-ad9b-7ed150743a64" providerId="AD" clId="Web-{4E9CE956-CC31-688A-7C5F-72C54502D413}" dt="2026-10-02T15:44:42.175" v="691" actId="20577"/>
      <pc:docMkLst>
        <pc:docMk/>
      </pc:docMkLst>
      <pc:sldChg chg="addSp delSp modSp mod modClrScheme chgLayout">
        <pc:chgData name="Leon Gasire (2536470)" userId="S::2536470@student.uwtsd.ac.uk::5625cbda-4aef-4a90-ad9b-7ed150743a64" providerId="AD" clId="Web-{4E9CE956-CC31-688A-7C5F-72C54502D413}" dt="2026-10-02T15:44:42.175" v="691" actId="20577"/>
        <pc:sldMkLst>
          <pc:docMk/>
          <pc:sldMk cId="102791406" sldId="311"/>
        </pc:sldMkLst>
        <pc:spChg chg="mod ord">
          <ac:chgData name="Leon Gasire (2536470)" userId="S::2536470@student.uwtsd.ac.uk::5625cbda-4aef-4a90-ad9b-7ed150743a64" providerId="AD" clId="Web-{4E9CE956-CC31-688A-7C5F-72C54502D413}" dt="2026-10-02T15:35:09.677" v="653" actId="20577"/>
          <ac:spMkLst>
            <pc:docMk/>
            <pc:sldMk cId="102791406" sldId="311"/>
            <ac:spMk id="2" creationId="{E25EFED7-911A-A024-EC38-1C233DE6F5F4}"/>
          </ac:spMkLst>
        </pc:spChg>
        <pc:spChg chg="add mod ord">
          <ac:chgData name="Leon Gasire (2536470)" userId="S::2536470@student.uwtsd.ac.uk::5625cbda-4aef-4a90-ad9b-7ed150743a64" providerId="AD" clId="Web-{4E9CE956-CC31-688A-7C5F-72C54502D413}" dt="2026-10-02T15:34:27.988" v="643" actId="20577"/>
          <ac:spMkLst>
            <pc:docMk/>
            <pc:sldMk cId="102791406" sldId="311"/>
            <ac:spMk id="3" creationId="{9184F9A1-7B52-7001-E22D-6FC826B331BF}"/>
          </ac:spMkLst>
        </pc:spChg>
        <pc:spChg chg="add del mod ord">
          <ac:chgData name="Leon Gasire (2536470)" userId="S::2536470@student.uwtsd.ac.uk::5625cbda-4aef-4a90-ad9b-7ed150743a64" providerId="AD" clId="Web-{4E9CE956-CC31-688A-7C5F-72C54502D413}" dt="2026-10-02T15:44:42.175" v="691" actId="20577"/>
          <ac:spMkLst>
            <pc:docMk/>
            <pc:sldMk cId="102791406" sldId="311"/>
            <ac:spMk id="4" creationId="{6151F4D1-A3EB-4129-0CF5-CFCBBD392631}"/>
          </ac:spMkLst>
        </pc:spChg>
        <pc:spChg chg="add mod ord">
          <ac:chgData name="Leon Gasire (2536470)" userId="S::2536470@student.uwtsd.ac.uk::5625cbda-4aef-4a90-ad9b-7ed150743a64" providerId="AD" clId="Web-{4E9CE956-CC31-688A-7C5F-72C54502D413}" dt="2026-10-02T15:34:31.051" v="645" actId="20577"/>
          <ac:spMkLst>
            <pc:docMk/>
            <pc:sldMk cId="102791406" sldId="311"/>
            <ac:spMk id="5" creationId="{6D55997F-AA8D-25C6-5A65-25EE92DF7040}"/>
          </ac:spMkLst>
        </pc:spChg>
        <pc:spChg chg="add mod ord">
          <ac:chgData name="Leon Gasire (2536470)" userId="S::2536470@student.uwtsd.ac.uk::5625cbda-4aef-4a90-ad9b-7ed150743a64" providerId="AD" clId="Web-{4E9CE956-CC31-688A-7C5F-72C54502D413}" dt="2026-10-02T15:39:56.153" v="668" actId="20577"/>
          <ac:spMkLst>
            <pc:docMk/>
            <pc:sldMk cId="102791406" sldId="311"/>
            <ac:spMk id="6" creationId="{668A7E3C-0710-76B4-89DB-858486ADFD42}"/>
          </ac:spMkLst>
        </pc:spChg>
      </pc:sldChg>
      <pc:sldChg chg="addSp delSp modSp">
        <pc:chgData name="Leon Gasire (2536470)" userId="S::2536470@student.uwtsd.ac.uk::5625cbda-4aef-4a90-ad9b-7ed150743a64" providerId="AD" clId="Web-{4E9CE956-CC31-688A-7C5F-72C54502D413}" dt="2026-10-02T15:31:40.328" v="604" actId="20577"/>
        <pc:sldMkLst>
          <pc:docMk/>
          <pc:sldMk cId="2194577916" sldId="361"/>
        </pc:sldMkLst>
        <pc:spChg chg="mod">
          <ac:chgData name="Leon Gasire (2536470)" userId="S::2536470@student.uwtsd.ac.uk::5625cbda-4aef-4a90-ad9b-7ed150743a64" providerId="AD" clId="Web-{4E9CE956-CC31-688A-7C5F-72C54502D413}" dt="2026-10-02T12:55:30.807" v="81" actId="20577"/>
          <ac:spMkLst>
            <pc:docMk/>
            <pc:sldMk cId="2194577916" sldId="361"/>
            <ac:spMk id="3" creationId="{D54AEE61-BE19-EF1C-D668-8E9E075D20CB}"/>
          </ac:spMkLst>
        </pc:spChg>
        <pc:spChg chg="add del mod">
          <ac:chgData name="Leon Gasire (2536470)" userId="S::2536470@student.uwtsd.ac.uk::5625cbda-4aef-4a90-ad9b-7ed150743a64" providerId="AD" clId="Web-{4E9CE956-CC31-688A-7C5F-72C54502D413}" dt="2026-10-02T15:31:40.328" v="604" actId="20577"/>
          <ac:spMkLst>
            <pc:docMk/>
            <pc:sldMk cId="2194577916" sldId="361"/>
            <ac:spMk id="22" creationId="{280A6708-DF3B-47D7-80AD-BED7584E4872}"/>
          </ac:spMkLst>
        </pc:spChg>
        <pc:spChg chg="mod">
          <ac:chgData name="Leon Gasire (2536470)" userId="S::2536470@student.uwtsd.ac.uk::5625cbda-4aef-4a90-ad9b-7ed150743a64" providerId="AD" clId="Web-{4E9CE956-CC31-688A-7C5F-72C54502D413}" dt="2026-10-02T12:58:09.016" v="119" actId="20577"/>
          <ac:spMkLst>
            <pc:docMk/>
            <pc:sldMk cId="2194577916" sldId="361"/>
            <ac:spMk id="23" creationId="{8F167E83-1CE4-F3CA-7557-1CDDF3628DBE}"/>
          </ac:spMkLst>
        </pc:spChg>
        <pc:spChg chg="mod">
          <ac:chgData name="Leon Gasire (2536470)" userId="S::2536470@student.uwtsd.ac.uk::5625cbda-4aef-4a90-ad9b-7ed150743a64" providerId="AD" clId="Web-{4E9CE956-CC31-688A-7C5F-72C54502D413}" dt="2026-10-02T14:37:57.433" v="371" actId="20577"/>
          <ac:spMkLst>
            <pc:docMk/>
            <pc:sldMk cId="2194577916" sldId="361"/>
            <ac:spMk id="24" creationId="{B2F0A62B-BCD1-8AD8-F315-6F09A31F7FFE}"/>
          </ac:spMkLst>
        </pc:spChg>
        <pc:spChg chg="mod">
          <ac:chgData name="Leon Gasire (2536470)" userId="S::2536470@student.uwtsd.ac.uk::5625cbda-4aef-4a90-ad9b-7ed150743a64" providerId="AD" clId="Web-{4E9CE956-CC31-688A-7C5F-72C54502D413}" dt="2026-10-02T14:45:06.444" v="475" actId="20577"/>
          <ac:spMkLst>
            <pc:docMk/>
            <pc:sldMk cId="2194577916" sldId="361"/>
            <ac:spMk id="25" creationId="{2A30538D-67ED-A3A1-CFA1-39377D70B9B9}"/>
          </ac:spMkLst>
        </pc:spChg>
        <pc:spChg chg="mod">
          <ac:chgData name="Leon Gasire (2536470)" userId="S::2536470@student.uwtsd.ac.uk::5625cbda-4aef-4a90-ad9b-7ed150743a64" providerId="AD" clId="Web-{4E9CE956-CC31-688A-7C5F-72C54502D413}" dt="2026-10-02T15:27:14.493" v="545" actId="20577"/>
          <ac:spMkLst>
            <pc:docMk/>
            <pc:sldMk cId="2194577916" sldId="361"/>
            <ac:spMk id="26" creationId="{19E1DBE5-167E-78C1-BCD0-8D2DCE9A4F68}"/>
          </ac:spMkLst>
        </pc:spChg>
        <pc:spChg chg="mod">
          <ac:chgData name="Leon Gasire (2536470)" userId="S::2536470@student.uwtsd.ac.uk::5625cbda-4aef-4a90-ad9b-7ed150743a64" providerId="AD" clId="Web-{4E9CE956-CC31-688A-7C5F-72C54502D413}" dt="2026-10-02T15:27:38.384" v="555" actId="20577"/>
          <ac:spMkLst>
            <pc:docMk/>
            <pc:sldMk cId="2194577916" sldId="361"/>
            <ac:spMk id="27" creationId="{BDD08689-6B7D-0F8F-480D-F4AAD7FE2D5B}"/>
          </ac:spMkLst>
        </pc:spChg>
        <pc:spChg chg="mod">
          <ac:chgData name="Leon Gasire (2536470)" userId="S::2536470@student.uwtsd.ac.uk::5625cbda-4aef-4a90-ad9b-7ed150743a64" providerId="AD" clId="Web-{4E9CE956-CC31-688A-7C5F-72C54502D413}" dt="2026-10-02T14:40:08.249" v="419" actId="20577"/>
          <ac:spMkLst>
            <pc:docMk/>
            <pc:sldMk cId="2194577916" sldId="361"/>
            <ac:spMk id="28" creationId="{44AB04F4-8499-0CBD-C2DD-C750D2568FD9}"/>
          </ac:spMkLst>
        </pc:spChg>
        <pc:spChg chg="mod">
          <ac:chgData name="Leon Gasire (2536470)" userId="S::2536470@student.uwtsd.ac.uk::5625cbda-4aef-4a90-ad9b-7ed150743a64" providerId="AD" clId="Web-{4E9CE956-CC31-688A-7C5F-72C54502D413}" dt="2026-10-02T15:11:00.718" v="498" actId="20577"/>
          <ac:spMkLst>
            <pc:docMk/>
            <pc:sldMk cId="2194577916" sldId="361"/>
            <ac:spMk id="29" creationId="{327A92EC-E2CD-E0BC-131F-C601B5DE7C4F}"/>
          </ac:spMkLst>
        </pc:spChg>
        <pc:spChg chg="mod">
          <ac:chgData name="Leon Gasire (2536470)" userId="S::2536470@student.uwtsd.ac.uk::5625cbda-4aef-4a90-ad9b-7ed150743a64" providerId="AD" clId="Web-{4E9CE956-CC31-688A-7C5F-72C54502D413}" dt="2026-10-02T14:41:43.486" v="441" actId="20577"/>
          <ac:spMkLst>
            <pc:docMk/>
            <pc:sldMk cId="2194577916" sldId="361"/>
            <ac:spMk id="30" creationId="{93894965-CBAF-C3E0-3A1E-98F25A8DA3BD}"/>
          </ac:spMkLst>
        </pc:spChg>
        <pc:spChg chg="mod">
          <ac:chgData name="Leon Gasire (2536470)" userId="S::2536470@student.uwtsd.ac.uk::5625cbda-4aef-4a90-ad9b-7ed150743a64" providerId="AD" clId="Web-{4E9CE956-CC31-688A-7C5F-72C54502D413}" dt="2026-10-02T15:31:12.561" v="599" actId="20577"/>
          <ac:spMkLst>
            <pc:docMk/>
            <pc:sldMk cId="2194577916" sldId="361"/>
            <ac:spMk id="37" creationId="{B1E4133F-2751-3952-C07B-9EBB9CE035BD}"/>
          </ac:spMkLst>
        </pc:spChg>
        <pc:spChg chg="mod">
          <ac:chgData name="Leon Gasire (2536470)" userId="S::2536470@student.uwtsd.ac.uk::5625cbda-4aef-4a90-ad9b-7ed150743a64" providerId="AD" clId="Web-{4E9CE956-CC31-688A-7C5F-72C54502D413}" dt="2026-10-02T13:13:18.348" v="288" actId="20577"/>
          <ac:spMkLst>
            <pc:docMk/>
            <pc:sldMk cId="2194577916" sldId="361"/>
            <ac:spMk id="38" creationId="{CE1BD776-63C4-D3EE-069C-C9BBE2DC4B45}"/>
          </ac:spMkLst>
        </pc:spChg>
        <pc:spChg chg="mod">
          <ac:chgData name="Leon Gasire (2536470)" userId="S::2536470@student.uwtsd.ac.uk::5625cbda-4aef-4a90-ad9b-7ed150743a64" providerId="AD" clId="Web-{4E9CE956-CC31-688A-7C5F-72C54502D413}" dt="2026-10-02T13:04:19.749" v="197" actId="20577"/>
          <ac:spMkLst>
            <pc:docMk/>
            <pc:sldMk cId="2194577916" sldId="361"/>
            <ac:spMk id="39" creationId="{D9B946EB-160F-14E8-6E65-A3ACFE53BA8E}"/>
          </ac:spMkLst>
        </pc:spChg>
        <pc:spChg chg="mod">
          <ac:chgData name="Leon Gasire (2536470)" userId="S::2536470@student.uwtsd.ac.uk::5625cbda-4aef-4a90-ad9b-7ed150743a64" providerId="AD" clId="Web-{4E9CE956-CC31-688A-7C5F-72C54502D413}" dt="2026-10-02T13:05:40.252" v="227" actId="20577"/>
          <ac:spMkLst>
            <pc:docMk/>
            <pc:sldMk cId="2194577916" sldId="361"/>
            <ac:spMk id="40" creationId="{1A129B97-8AB0-A07D-27D5-16E805A4DFB6}"/>
          </ac:spMkLst>
        </pc:spChg>
        <pc:spChg chg="mod">
          <ac:chgData name="Leon Gasire (2536470)" userId="S::2536470@student.uwtsd.ac.uk::5625cbda-4aef-4a90-ad9b-7ed150743a64" providerId="AD" clId="Web-{4E9CE956-CC31-688A-7C5F-72C54502D413}" dt="2026-10-02T13:12:54.722" v="286" actId="20577"/>
          <ac:spMkLst>
            <pc:docMk/>
            <pc:sldMk cId="2194577916" sldId="361"/>
            <ac:spMk id="99" creationId="{BF9A1BC2-6F54-E6D2-2F46-E6E6EFB1E08A}"/>
          </ac:spMkLst>
        </pc:spChg>
      </pc:sldChg>
    </pc:docChg>
  </pc:docChgLst>
  <pc:docChgLst>
    <pc:chgData name="Leon Gasire (2536470)" userId="S::2536470@student.uwtsd.ac.uk::5625cbda-4aef-4a90-ad9b-7ed150743a64" providerId="AD" clId="Web-{9DE30D2B-13B5-02D6-5B45-220CF7F43714}"/>
    <pc:docChg chg="addSld delSld modSld">
      <pc:chgData name="Leon Gasire (2536470)" userId="S::2536470@student.uwtsd.ac.uk::5625cbda-4aef-4a90-ad9b-7ed150743a64" providerId="AD" clId="Web-{9DE30D2B-13B5-02D6-5B45-220CF7F43714}" dt="2026-10-01T13:06:21.856" v="65"/>
      <pc:docMkLst>
        <pc:docMk/>
      </pc:docMkLst>
    </pc:docChg>
  </pc:docChgLst>
  <pc:docChgLst>
    <pc:chgData name="Leon Gasire (2536470)" userId="S::2536470@student.uwtsd.ac.uk::5625cbda-4aef-4a90-ad9b-7ed150743a64" providerId="AD" clId="Web-{A6032B6B-796F-4F0B-9EF8-874B8297A871}"/>
    <pc:docChg chg="modSld">
      <pc:chgData name="Leon Gasire (2536470)" userId="S::2536470@student.uwtsd.ac.uk::5625cbda-4aef-4a90-ad9b-7ed150743a64" providerId="AD" clId="Web-{A6032B6B-796F-4F0B-9EF8-874B8297A871}" dt="2026-10-11T16:54:48.338" v="955" actId="20577"/>
      <pc:docMkLst>
        <pc:docMk/>
      </pc:docMkLst>
      <pc:sldChg chg="addSp delSp modSp">
        <pc:chgData name="Leon Gasire (2536470)" userId="S::2536470@student.uwtsd.ac.uk::5625cbda-4aef-4a90-ad9b-7ed150743a64" providerId="AD" clId="Web-{A6032B6B-796F-4F0B-9EF8-874B8297A871}" dt="2026-10-11T15:07:36.454" v="106" actId="14100"/>
        <pc:sldMkLst>
          <pc:docMk/>
          <pc:sldMk cId="4278401256" sldId="274"/>
        </pc:sldMkLst>
        <pc:spChg chg="mod">
          <ac:chgData name="Leon Gasire (2536470)" userId="S::2536470@student.uwtsd.ac.uk::5625cbda-4aef-4a90-ad9b-7ed150743a64" providerId="AD" clId="Web-{A6032B6B-796F-4F0B-9EF8-874B8297A871}" dt="2026-10-11T15:07:36.454" v="106" actId="14100"/>
          <ac:spMkLst>
            <pc:docMk/>
            <pc:sldMk cId="4278401256" sldId="274"/>
            <ac:spMk id="3" creationId="{0F17F915-9766-1FC8-98BD-D9AE3D5B2A55}"/>
          </ac:spMkLst>
        </pc:spChg>
        <pc:spChg chg="mod">
          <ac:chgData name="Leon Gasire (2536470)" userId="S::2536470@student.uwtsd.ac.uk::5625cbda-4aef-4a90-ad9b-7ed150743a64" providerId="AD" clId="Web-{A6032B6B-796F-4F0B-9EF8-874B8297A871}" dt="2026-10-11T14:54:42.274" v="41" actId="20577"/>
          <ac:spMkLst>
            <pc:docMk/>
            <pc:sldMk cId="4278401256" sldId="274"/>
            <ac:spMk id="6" creationId="{D3B7B0AB-7E6D-621B-43E7-5825A6443DDF}"/>
          </ac:spMkLst>
        </pc:spChg>
        <pc:spChg chg="add del">
          <ac:chgData name="Leon Gasire (2536470)" userId="S::2536470@student.uwtsd.ac.uk::5625cbda-4aef-4a90-ad9b-7ed150743a64" providerId="AD" clId="Web-{A6032B6B-796F-4F0B-9EF8-874B8297A871}" dt="2026-10-11T14:55:16.480" v="46"/>
          <ac:spMkLst>
            <pc:docMk/>
            <pc:sldMk cId="4278401256" sldId="274"/>
            <ac:spMk id="7" creationId="{5A820DB0-48AA-6700-2CD9-0DB31D32C0C4}"/>
          </ac:spMkLst>
        </pc:spChg>
        <pc:spChg chg="add mod">
          <ac:chgData name="Leon Gasire (2536470)" userId="S::2536470@student.uwtsd.ac.uk::5625cbda-4aef-4a90-ad9b-7ed150743a64" providerId="AD" clId="Web-{A6032B6B-796F-4F0B-9EF8-874B8297A871}" dt="2026-10-11T15:04:48.208" v="84" actId="20577"/>
          <ac:spMkLst>
            <pc:docMk/>
            <pc:sldMk cId="4278401256" sldId="274"/>
            <ac:spMk id="9" creationId="{F0A397D7-8094-32F6-0240-1A355724B69C}"/>
          </ac:spMkLst>
        </pc:spChg>
      </pc:sldChg>
      <pc:sldChg chg="modSp">
        <pc:chgData name="Leon Gasire (2536470)" userId="S::2536470@student.uwtsd.ac.uk::5625cbda-4aef-4a90-ad9b-7ed150743a64" providerId="AD" clId="Web-{A6032B6B-796F-4F0B-9EF8-874B8297A871}" dt="2026-10-11T16:46:28.568" v="798" actId="20577"/>
        <pc:sldMkLst>
          <pc:docMk/>
          <pc:sldMk cId="612500148" sldId="276"/>
        </pc:sldMkLst>
        <pc:spChg chg="mod">
          <ac:chgData name="Leon Gasire (2536470)" userId="S::2536470@student.uwtsd.ac.uk::5625cbda-4aef-4a90-ad9b-7ed150743a64" providerId="AD" clId="Web-{A6032B6B-796F-4F0B-9EF8-874B8297A871}" dt="2026-10-11T16:46:28.568" v="798" actId="20577"/>
          <ac:spMkLst>
            <pc:docMk/>
            <pc:sldMk cId="612500148" sldId="276"/>
            <ac:spMk id="26" creationId="{C8FC01B0-7BC5-5869-A281-EF11B59BA8A0}"/>
          </ac:spMkLst>
        </pc:spChg>
      </pc:sldChg>
      <pc:sldChg chg="modSp">
        <pc:chgData name="Leon Gasire (2536470)" userId="S::2536470@student.uwtsd.ac.uk::5625cbda-4aef-4a90-ad9b-7ed150743a64" providerId="AD" clId="Web-{A6032B6B-796F-4F0B-9EF8-874B8297A871}" dt="2026-10-11T16:17:39.336" v="460" actId="20577"/>
        <pc:sldMkLst>
          <pc:docMk/>
          <pc:sldMk cId="1572098340" sldId="279"/>
        </pc:sldMkLst>
        <pc:spChg chg="mod">
          <ac:chgData name="Leon Gasire (2536470)" userId="S::2536470@student.uwtsd.ac.uk::5625cbda-4aef-4a90-ad9b-7ed150743a64" providerId="AD" clId="Web-{A6032B6B-796F-4F0B-9EF8-874B8297A871}" dt="2026-10-11T15:17:25.892" v="138" actId="14100"/>
          <ac:spMkLst>
            <pc:docMk/>
            <pc:sldMk cId="1572098340" sldId="279"/>
            <ac:spMk id="4" creationId="{087F8D88-DE22-2DE5-BF64-9FC10B8DC4E0}"/>
          </ac:spMkLst>
        </pc:spChg>
        <pc:graphicFrameChg chg="modGraphic">
          <ac:chgData name="Leon Gasire (2536470)" userId="S::2536470@student.uwtsd.ac.uk::5625cbda-4aef-4a90-ad9b-7ed150743a64" providerId="AD" clId="Web-{A6032B6B-796F-4F0B-9EF8-874B8297A871}" dt="2026-10-11T16:17:39.336" v="460" actId="20577"/>
          <ac:graphicFrameMkLst>
            <pc:docMk/>
            <pc:sldMk cId="1572098340" sldId="279"/>
            <ac:graphicFrameMk id="86" creationId="{36CA5DED-7F55-A609-2F92-F04BEE792407}"/>
          </ac:graphicFrameMkLst>
        </pc:graphicFrameChg>
      </pc:sldChg>
      <pc:sldChg chg="modSp">
        <pc:chgData name="Leon Gasire (2536470)" userId="S::2536470@student.uwtsd.ac.uk::5625cbda-4aef-4a90-ad9b-7ed150743a64" providerId="AD" clId="Web-{A6032B6B-796F-4F0B-9EF8-874B8297A871}" dt="2026-10-11T16:54:48.338" v="955" actId="20577"/>
        <pc:sldMkLst>
          <pc:docMk/>
          <pc:sldMk cId="2521615323" sldId="286"/>
        </pc:sldMkLst>
        <pc:spChg chg="mod">
          <ac:chgData name="Leon Gasire (2536470)" userId="S::2536470@student.uwtsd.ac.uk::5625cbda-4aef-4a90-ad9b-7ed150743a64" providerId="AD" clId="Web-{A6032B6B-796F-4F0B-9EF8-874B8297A871}" dt="2026-10-11T16:54:48.338" v="955" actId="20577"/>
          <ac:spMkLst>
            <pc:docMk/>
            <pc:sldMk cId="2521615323" sldId="286"/>
            <ac:spMk id="18" creationId="{0E8B56C7-C38F-E96E-3C19-8ACF8AF9E716}"/>
          </ac:spMkLst>
        </pc:spChg>
      </pc:sldChg>
      <pc:sldChg chg="addSp modSp">
        <pc:chgData name="Leon Gasire (2536470)" userId="S::2536470@student.uwtsd.ac.uk::5625cbda-4aef-4a90-ad9b-7ed150743a64" providerId="AD" clId="Web-{A6032B6B-796F-4F0B-9EF8-874B8297A871}" dt="2026-10-11T16:13:44.522" v="453"/>
        <pc:sldMkLst>
          <pc:docMk/>
          <pc:sldMk cId="1753578972" sldId="306"/>
        </pc:sldMkLst>
        <pc:spChg chg="mod">
          <ac:chgData name="Leon Gasire (2536470)" userId="S::2536470@student.uwtsd.ac.uk::5625cbda-4aef-4a90-ad9b-7ed150743a64" providerId="AD" clId="Web-{A6032B6B-796F-4F0B-9EF8-874B8297A871}" dt="2026-10-11T16:13:33.225" v="452" actId="20577"/>
          <ac:spMkLst>
            <pc:docMk/>
            <pc:sldMk cId="1753578972" sldId="306"/>
            <ac:spMk id="2" creationId="{F5624219-C450-9795-3D37-675668F591FE}"/>
          </ac:spMkLst>
        </pc:spChg>
        <pc:spChg chg="add mod">
          <ac:chgData name="Leon Gasire (2536470)" userId="S::2536470@student.uwtsd.ac.uk::5625cbda-4aef-4a90-ad9b-7ed150743a64" providerId="AD" clId="Web-{A6032B6B-796F-4F0B-9EF8-874B8297A871}" dt="2026-10-11T16:13:44.522" v="453"/>
          <ac:spMkLst>
            <pc:docMk/>
            <pc:sldMk cId="1753578972" sldId="306"/>
            <ac:spMk id="130" creationId="{7681A996-086C-7505-DBFB-4CE32F63A8E7}"/>
          </ac:spMkLst>
        </pc:spChg>
        <pc:graphicFrameChg chg="mod modGraphic">
          <ac:chgData name="Leon Gasire (2536470)" userId="S::2536470@student.uwtsd.ac.uk::5625cbda-4aef-4a90-ad9b-7ed150743a64" providerId="AD" clId="Web-{A6032B6B-796F-4F0B-9EF8-874B8297A871}" dt="2026-10-11T16:12:41.877" v="447" actId="1076"/>
          <ac:graphicFrameMkLst>
            <pc:docMk/>
            <pc:sldMk cId="1753578972" sldId="306"/>
            <ac:graphicFrameMk id="94" creationId="{B6FCAE3E-024D-BEE1-46DF-F26AA7D6BFB2}"/>
          </ac:graphicFrameMkLst>
        </pc:graphicFrameChg>
      </pc:sldChg>
      <pc:sldChg chg="modSp">
        <pc:chgData name="Leon Gasire (2536470)" userId="S::2536470@student.uwtsd.ac.uk::5625cbda-4aef-4a90-ad9b-7ed150743a64" providerId="AD" clId="Web-{A6032B6B-796F-4F0B-9EF8-874B8297A871}" dt="2026-10-11T16:15:58.688" v="457" actId="20577"/>
        <pc:sldMkLst>
          <pc:docMk/>
          <pc:sldMk cId="3867488726" sldId="310"/>
        </pc:sldMkLst>
        <pc:spChg chg="mod">
          <ac:chgData name="Leon Gasire (2536470)" userId="S::2536470@student.uwtsd.ac.uk::5625cbda-4aef-4a90-ad9b-7ed150743a64" providerId="AD" clId="Web-{A6032B6B-796F-4F0B-9EF8-874B8297A871}" dt="2026-10-11T16:15:58.688" v="457" actId="20577"/>
          <ac:spMkLst>
            <pc:docMk/>
            <pc:sldMk cId="3867488726" sldId="310"/>
            <ac:spMk id="2" creationId="{E60C5300-AC43-F396-6E83-73A31578C20E}"/>
          </ac:spMkLst>
        </pc:spChg>
      </pc:sldChg>
      <pc:sldChg chg="modSp">
        <pc:chgData name="Leon Gasire (2536470)" userId="S::2536470@student.uwtsd.ac.uk::5625cbda-4aef-4a90-ad9b-7ed150743a64" providerId="AD" clId="Web-{A6032B6B-796F-4F0B-9EF8-874B8297A871}" dt="2026-10-11T16:09:47.240" v="428" actId="14100"/>
        <pc:sldMkLst>
          <pc:docMk/>
          <pc:sldMk cId="102791406" sldId="311"/>
        </pc:sldMkLst>
        <pc:spChg chg="mod">
          <ac:chgData name="Leon Gasire (2536470)" userId="S::2536470@student.uwtsd.ac.uk::5625cbda-4aef-4a90-ad9b-7ed150743a64" providerId="AD" clId="Web-{A6032B6B-796F-4F0B-9EF8-874B8297A871}" dt="2026-10-11T16:06:54.275" v="414" actId="14100"/>
          <ac:spMkLst>
            <pc:docMk/>
            <pc:sldMk cId="102791406" sldId="311"/>
            <ac:spMk id="2" creationId="{E25EFED7-911A-A024-EC38-1C233DE6F5F4}"/>
          </ac:spMkLst>
        </pc:spChg>
        <pc:spChg chg="mod">
          <ac:chgData name="Leon Gasire (2536470)" userId="S::2536470@student.uwtsd.ac.uk::5625cbda-4aef-4a90-ad9b-7ed150743a64" providerId="AD" clId="Web-{A6032B6B-796F-4F0B-9EF8-874B8297A871}" dt="2026-10-11T16:07:34.559" v="416" actId="14100"/>
          <ac:spMkLst>
            <pc:docMk/>
            <pc:sldMk cId="102791406" sldId="311"/>
            <ac:spMk id="3" creationId="{9184F9A1-7B52-7001-E22D-6FC826B331BF}"/>
          </ac:spMkLst>
        </pc:spChg>
        <pc:spChg chg="mod">
          <ac:chgData name="Leon Gasire (2536470)" userId="S::2536470@student.uwtsd.ac.uk::5625cbda-4aef-4a90-ad9b-7ed150743a64" providerId="AD" clId="Web-{A6032B6B-796F-4F0B-9EF8-874B8297A871}" dt="2026-10-11T15:54:48.708" v="348" actId="14100"/>
          <ac:spMkLst>
            <pc:docMk/>
            <pc:sldMk cId="102791406" sldId="311"/>
            <ac:spMk id="4" creationId="{6151F4D1-A3EB-4129-0CF5-CFCBBD392631}"/>
          </ac:spMkLst>
        </pc:spChg>
        <pc:spChg chg="mod">
          <ac:chgData name="Leon Gasire (2536470)" userId="S::2536470@student.uwtsd.ac.uk::5625cbda-4aef-4a90-ad9b-7ed150743a64" providerId="AD" clId="Web-{A6032B6B-796F-4F0B-9EF8-874B8297A871}" dt="2026-10-11T16:09:47.240" v="428" actId="14100"/>
          <ac:spMkLst>
            <pc:docMk/>
            <pc:sldMk cId="102791406" sldId="311"/>
            <ac:spMk id="5" creationId="{6D55997F-AA8D-25C6-5A65-25EE92DF7040}"/>
          </ac:spMkLst>
        </pc:spChg>
        <pc:spChg chg="mod">
          <ac:chgData name="Leon Gasire (2536470)" userId="S::2536470@student.uwtsd.ac.uk::5625cbda-4aef-4a90-ad9b-7ed150743a64" providerId="AD" clId="Web-{A6032B6B-796F-4F0B-9EF8-874B8297A871}" dt="2026-10-11T15:57:03.467" v="355" actId="20577"/>
          <ac:spMkLst>
            <pc:docMk/>
            <pc:sldMk cId="102791406" sldId="311"/>
            <ac:spMk id="6" creationId="{668A7E3C-0710-76B4-89DB-858486ADFD42}"/>
          </ac:spMkLst>
        </pc:spChg>
      </pc:sldChg>
      <pc:sldChg chg="modSp">
        <pc:chgData name="Leon Gasire (2536470)" userId="S::2536470@student.uwtsd.ac.uk::5625cbda-4aef-4a90-ad9b-7ed150743a64" providerId="AD" clId="Web-{A6032B6B-796F-4F0B-9EF8-874B8297A871}" dt="2026-10-11T16:01:37.424" v="398" actId="14100"/>
        <pc:sldMkLst>
          <pc:docMk/>
          <pc:sldMk cId="3477100621" sldId="363"/>
        </pc:sldMkLst>
        <pc:spChg chg="mod">
          <ac:chgData name="Leon Gasire (2536470)" userId="S::2536470@student.uwtsd.ac.uk::5625cbda-4aef-4a90-ad9b-7ed150743a64" providerId="AD" clId="Web-{A6032B6B-796F-4F0B-9EF8-874B8297A871}" dt="2026-10-11T16:01:37.424" v="398" actId="14100"/>
          <ac:spMkLst>
            <pc:docMk/>
            <pc:sldMk cId="3477100621" sldId="363"/>
            <ac:spMk id="3" creationId="{9FBB82DF-0604-58A7-0C75-53CD78731612}"/>
          </ac:spMkLst>
        </pc:spChg>
      </pc:sldChg>
      <pc:sldChg chg="modSp">
        <pc:chgData name="Leon Gasire (2536470)" userId="S::2536470@student.uwtsd.ac.uk::5625cbda-4aef-4a90-ad9b-7ed150743a64" providerId="AD" clId="Web-{A6032B6B-796F-4F0B-9EF8-874B8297A871}" dt="2026-10-11T15:32:52.300" v="242" actId="14100"/>
        <pc:sldMkLst>
          <pc:docMk/>
          <pc:sldMk cId="2914723281" sldId="366"/>
        </pc:sldMkLst>
        <pc:spChg chg="mod">
          <ac:chgData name="Leon Gasire (2536470)" userId="S::2536470@student.uwtsd.ac.uk::5625cbda-4aef-4a90-ad9b-7ed150743a64" providerId="AD" clId="Web-{A6032B6B-796F-4F0B-9EF8-874B8297A871}" dt="2026-10-11T15:32:52.300" v="242" actId="14100"/>
          <ac:spMkLst>
            <pc:docMk/>
            <pc:sldMk cId="2914723281" sldId="366"/>
            <ac:spMk id="4" creationId="{073E0DA0-C9E5-2A76-E7B8-C36C080D92DF}"/>
          </ac:spMkLst>
        </pc:spChg>
        <pc:spChg chg="mod">
          <ac:chgData name="Leon Gasire (2536470)" userId="S::2536470@student.uwtsd.ac.uk::5625cbda-4aef-4a90-ad9b-7ed150743a64" providerId="AD" clId="Web-{A6032B6B-796F-4F0B-9EF8-874B8297A871}" dt="2026-10-11T15:27:11.809" v="226" actId="20577"/>
          <ac:spMkLst>
            <pc:docMk/>
            <pc:sldMk cId="2914723281" sldId="366"/>
            <ac:spMk id="16" creationId="{C75107AC-0C82-2F79-EEDC-7625AB0EB4C9}"/>
          </ac:spMkLst>
        </pc:spChg>
        <pc:spChg chg="mod">
          <ac:chgData name="Leon Gasire (2536470)" userId="S::2536470@student.uwtsd.ac.uk::5625cbda-4aef-4a90-ad9b-7ed150743a64" providerId="AD" clId="Web-{A6032B6B-796F-4F0B-9EF8-874B8297A871}" dt="2026-10-11T15:27:21.153" v="227"/>
          <ac:spMkLst>
            <pc:docMk/>
            <pc:sldMk cId="2914723281" sldId="366"/>
            <ac:spMk id="17" creationId="{26F5FCFC-50D5-213B-8A18-CF76D7FD01BB}"/>
          </ac:spMkLst>
        </pc:spChg>
        <pc:graphicFrameChg chg="mod modGraphic">
          <ac:chgData name="Leon Gasire (2536470)" userId="S::2536470@student.uwtsd.ac.uk::5625cbda-4aef-4a90-ad9b-7ed150743a64" providerId="AD" clId="Web-{A6032B6B-796F-4F0B-9EF8-874B8297A871}" dt="2026-10-11T15:32:41.002" v="241"/>
          <ac:graphicFrameMkLst>
            <pc:docMk/>
            <pc:sldMk cId="2914723281" sldId="366"/>
            <ac:graphicFrameMk id="7" creationId="{D74BADA9-95BD-78BB-E441-04E54D381938}"/>
          </ac:graphicFrameMkLst>
        </pc:graphicFrameChg>
      </pc:sldChg>
      <pc:sldChg chg="addSp modSp">
        <pc:chgData name="Leon Gasire (2536470)" userId="S::2536470@student.uwtsd.ac.uk::5625cbda-4aef-4a90-ad9b-7ed150743a64" providerId="AD" clId="Web-{A6032B6B-796F-4F0B-9EF8-874B8297A871}" dt="2026-10-11T15:52:17.400" v="342" actId="14100"/>
        <pc:sldMkLst>
          <pc:docMk/>
          <pc:sldMk cId="3895199498" sldId="368"/>
        </pc:sldMkLst>
        <pc:spChg chg="add mod">
          <ac:chgData name="Leon Gasire (2536470)" userId="S::2536470@student.uwtsd.ac.uk::5625cbda-4aef-4a90-ad9b-7ed150743a64" providerId="AD" clId="Web-{A6032B6B-796F-4F0B-9EF8-874B8297A871}" dt="2026-10-11T15:45:40.387" v="285" actId="20577"/>
          <ac:spMkLst>
            <pc:docMk/>
            <pc:sldMk cId="3895199498" sldId="368"/>
            <ac:spMk id="3" creationId="{E022EA0E-0FC4-189B-B008-5616C217AC94}"/>
          </ac:spMkLst>
        </pc:spChg>
        <pc:spChg chg="add mod">
          <ac:chgData name="Leon Gasire (2536470)" userId="S::2536470@student.uwtsd.ac.uk::5625cbda-4aef-4a90-ad9b-7ed150743a64" providerId="AD" clId="Web-{A6032B6B-796F-4F0B-9EF8-874B8297A871}" dt="2026-10-11T15:52:17.400" v="342" actId="14100"/>
          <ac:spMkLst>
            <pc:docMk/>
            <pc:sldMk cId="3895199498" sldId="368"/>
            <ac:spMk id="4" creationId="{A87344F1-54CD-69FF-C169-C79E44CBD618}"/>
          </ac:spMkLst>
        </pc:spChg>
        <pc:spChg chg="mod">
          <ac:chgData name="Leon Gasire (2536470)" userId="S::2536470@student.uwtsd.ac.uk::5625cbda-4aef-4a90-ad9b-7ed150743a64" providerId="AD" clId="Web-{A6032B6B-796F-4F0B-9EF8-874B8297A871}" dt="2026-10-11T15:52:05.149" v="341" actId="14100"/>
          <ac:spMkLst>
            <pc:docMk/>
            <pc:sldMk cId="3895199498" sldId="368"/>
            <ac:spMk id="6" creationId="{D03198DF-E3AF-DFF1-8596-91B43AA4547C}"/>
          </ac:spMkLst>
        </pc:spChg>
        <pc:graphicFrameChg chg="mod modGraphic">
          <ac:chgData name="Leon Gasire (2536470)" userId="S::2536470@student.uwtsd.ac.uk::5625cbda-4aef-4a90-ad9b-7ed150743a64" providerId="AD" clId="Web-{A6032B6B-796F-4F0B-9EF8-874B8297A871}" dt="2026-10-11T15:44:20.007" v="275"/>
          <ac:graphicFrameMkLst>
            <pc:docMk/>
            <pc:sldMk cId="3895199498" sldId="368"/>
            <ac:graphicFrameMk id="5" creationId="{19A9938E-BB60-602D-FAB8-8335F048FABD}"/>
          </ac:graphicFrameMkLst>
        </pc:graphicFrameChg>
      </pc:sldChg>
    </pc:docChg>
  </pc:docChgLst>
  <pc:docChgLst>
    <pc:chgData name="Leon Gasire (2536470)" userId="S::2536470@student.uwtsd.ac.uk::5625cbda-4aef-4a90-ad9b-7ed150743a64" providerId="AD" clId="Web-{3E7BE913-A682-A463-CF0B-9A0315CB5C29}"/>
    <pc:docChg chg="mod modSld addMainMaster delMainMaster">
      <pc:chgData name="Leon Gasire (2536470)" userId="S::2536470@student.uwtsd.ac.uk::5625cbda-4aef-4a90-ad9b-7ed150743a64" providerId="AD" clId="Web-{3E7BE913-A682-A463-CF0B-9A0315CB5C29}" dt="2026-09-25T14:06:04.360" v="660" actId="20577"/>
      <pc:docMkLst>
        <pc:docMk/>
      </pc:docMkLst>
      <pc:sldChg chg="addSp delSp modSp mod modClrScheme chgLayout">
        <pc:chgData name="Leon Gasire (2536470)" userId="S::2536470@student.uwtsd.ac.uk::5625cbda-4aef-4a90-ad9b-7ed150743a64" providerId="AD" clId="Web-{3E7BE913-A682-A463-CF0B-9A0315CB5C29}" dt="2026-09-25T12:52:53.661" v="377" actId="1076"/>
        <pc:sldMkLst>
          <pc:docMk/>
          <pc:sldMk cId="4278401256" sldId="274"/>
        </pc:sldMkLst>
        <pc:spChg chg="mod ord">
          <ac:chgData name="Leon Gasire (2536470)" userId="S::2536470@student.uwtsd.ac.uk::5625cbda-4aef-4a90-ad9b-7ed150743a64" providerId="AD" clId="Web-{3E7BE913-A682-A463-CF0B-9A0315CB5C29}" dt="2026-09-25T12:38:18.165" v="356"/>
          <ac:spMkLst>
            <pc:docMk/>
            <pc:sldMk cId="4278401256" sldId="274"/>
            <ac:spMk id="3" creationId="{0F17F915-9766-1FC8-98BD-D9AE3D5B2A55}"/>
          </ac:spMkLst>
        </pc:spChg>
        <pc:spChg chg="mod ord">
          <ac:chgData name="Leon Gasire (2536470)" userId="S::2536470@student.uwtsd.ac.uk::5625cbda-4aef-4a90-ad9b-7ed150743a64" providerId="AD" clId="Web-{3E7BE913-A682-A463-CF0B-9A0315CB5C29}" dt="2026-09-25T12:38:18.165" v="356"/>
          <ac:spMkLst>
            <pc:docMk/>
            <pc:sldMk cId="4278401256" sldId="274"/>
            <ac:spMk id="6" creationId="{D3B7B0AB-7E6D-621B-43E7-5825A6443DDF}"/>
          </ac:spMkLst>
        </pc:spChg>
        <pc:spChg chg="mod ord">
          <ac:chgData name="Leon Gasire (2536470)" userId="S::2536470@student.uwtsd.ac.uk::5625cbda-4aef-4a90-ad9b-7ed150743a64" providerId="AD" clId="Web-{3E7BE913-A682-A463-CF0B-9A0315CB5C29}" dt="2026-09-25T12:38:18.165" v="356"/>
          <ac:spMkLst>
            <pc:docMk/>
            <pc:sldMk cId="4278401256" sldId="274"/>
            <ac:spMk id="16" creationId="{CCB2D080-C33E-7ABA-4BFC-D6F8F922FF10}"/>
          </ac:spMkLst>
        </pc:spChg>
        <pc:picChg chg="add mod">
          <ac:chgData name="Leon Gasire (2536470)" userId="S::2536470@student.uwtsd.ac.uk::5625cbda-4aef-4a90-ad9b-7ed150743a64" providerId="AD" clId="Web-{3E7BE913-A682-A463-CF0B-9A0315CB5C29}" dt="2026-09-25T12:52:53.661" v="377" actId="1076"/>
          <ac:picMkLst>
            <pc:docMk/>
            <pc:sldMk cId="4278401256" sldId="274"/>
            <ac:picMk id="2" creationId="{2E75C00B-5C57-C382-84AC-786F5B1207EA}"/>
          </ac:picMkLst>
        </pc:picChg>
        <pc:picChg chg="mod ord">
          <ac:chgData name="Leon Gasire (2536470)" userId="S::2536470@student.uwtsd.ac.uk::5625cbda-4aef-4a90-ad9b-7ed150743a64" providerId="AD" clId="Web-{3E7BE913-A682-A463-CF0B-9A0315CB5C29}" dt="2026-09-25T12:38:18.165" v="356"/>
          <ac:picMkLst>
            <pc:docMk/>
            <pc:sldMk cId="4278401256" sldId="274"/>
            <ac:picMk id="14" creationId="{F96F20C9-F169-573A-32C0-8FA15642A6D6}"/>
          </ac:picMkLst>
        </pc:picChg>
      </pc:sldChg>
      <pc:sldChg chg="addSp delSp modSp mod setBg modClrScheme setClrOvrMap delDesignElem chgLayout">
        <pc:chgData name="Leon Gasire (2536470)" userId="S::2536470@student.uwtsd.ac.uk::5625cbda-4aef-4a90-ad9b-7ed150743a64" providerId="AD" clId="Web-{3E7BE913-A682-A463-CF0B-9A0315CB5C29}" dt="2026-09-25T12:55:38.729" v="386"/>
        <pc:sldMkLst>
          <pc:docMk/>
          <pc:sldMk cId="612500148" sldId="276"/>
        </pc:sldMkLst>
        <pc:spChg chg="mod ord">
          <ac:chgData name="Leon Gasire (2536470)" userId="S::2536470@student.uwtsd.ac.uk::5625cbda-4aef-4a90-ad9b-7ed150743a64" providerId="AD" clId="Web-{3E7BE913-A682-A463-CF0B-9A0315CB5C29}" dt="2026-09-25T12:55:18.150" v="381"/>
          <ac:spMkLst>
            <pc:docMk/>
            <pc:sldMk cId="612500148" sldId="276"/>
            <ac:spMk id="6" creationId="{F8CA0173-29FD-AFA2-C4D4-F4CAD9BFA91B}"/>
          </ac:spMkLst>
        </pc:spChg>
        <pc:spChg chg="add">
          <ac:chgData name="Leon Gasire (2536470)" userId="S::2536470@student.uwtsd.ac.uk::5625cbda-4aef-4a90-ad9b-7ed150743a64" providerId="AD" clId="Web-{3E7BE913-A682-A463-CF0B-9A0315CB5C29}" dt="2026-09-25T12:55:18.150" v="382"/>
          <ac:spMkLst>
            <pc:docMk/>
            <pc:sldMk cId="612500148" sldId="276"/>
            <ac:spMk id="26" creationId="{C8FC01B0-7BC5-5869-A281-EF11B59BA8A0}"/>
          </ac:spMkLst>
        </pc:spChg>
        <pc:picChg chg="add mod ord">
          <ac:chgData name="Leon Gasire (2536470)" userId="S::2536470@student.uwtsd.ac.uk::5625cbda-4aef-4a90-ad9b-7ed150743a64" providerId="AD" clId="Web-{3E7BE913-A682-A463-CF0B-9A0315CB5C29}" dt="2026-09-25T12:55:38.729" v="386"/>
          <ac:picMkLst>
            <pc:docMk/>
            <pc:sldMk cId="612500148" sldId="276"/>
            <ac:picMk id="3" creationId="{31D369EE-0A80-96D7-A4D4-B8301E336108}"/>
          </ac:picMkLst>
        </pc:picChg>
        <pc:picChg chg="mod ord">
          <ac:chgData name="Leon Gasire (2536470)" userId="S::2536470@student.uwtsd.ac.uk::5625cbda-4aef-4a90-ad9b-7ed150743a64" providerId="AD" clId="Web-{3E7BE913-A682-A463-CF0B-9A0315CB5C29}" dt="2026-09-25T12:55:18.150" v="381"/>
          <ac:picMkLst>
            <pc:docMk/>
            <pc:sldMk cId="612500148" sldId="276"/>
            <ac:picMk id="14" creationId="{B603978A-003D-ECA6-02D2-260C6A3BC3F4}"/>
          </ac:picMkLst>
        </pc:picChg>
      </pc:sldChg>
      <pc:sldChg chg="addSp delSp modSp mod setBg modClrScheme setClrOvrMap chgLayout">
        <pc:chgData name="Leon Gasire (2536470)" userId="S::2536470@student.uwtsd.ac.uk::5625cbda-4aef-4a90-ad9b-7ed150743a64" providerId="AD" clId="Web-{3E7BE913-A682-A463-CF0B-9A0315CB5C29}" dt="2026-09-25T14:06:04.360" v="660" actId="20577"/>
        <pc:sldMkLst>
          <pc:docMk/>
          <pc:sldMk cId="1572098340" sldId="279"/>
        </pc:sldMkLst>
        <pc:spChg chg="mod ord">
          <ac:chgData name="Leon Gasire (2536470)" userId="S::2536470@student.uwtsd.ac.uk::5625cbda-4aef-4a90-ad9b-7ed150743a64" providerId="AD" clId="Web-{3E7BE913-A682-A463-CF0B-9A0315CB5C29}" dt="2026-09-25T14:06:04.360" v="660" actId="20577"/>
          <ac:spMkLst>
            <pc:docMk/>
            <pc:sldMk cId="1572098340" sldId="279"/>
            <ac:spMk id="4" creationId="{087F8D88-DE22-2DE5-BF64-9FC10B8DC4E0}"/>
          </ac:spMkLst>
        </pc:spChg>
        <pc:spChg chg="mod ord">
          <ac:chgData name="Leon Gasire (2536470)" userId="S::2536470@student.uwtsd.ac.uk::5625cbda-4aef-4a90-ad9b-7ed150743a64" providerId="AD" clId="Web-{3E7BE913-A682-A463-CF0B-9A0315CB5C29}" dt="2026-09-25T14:00:17.394" v="620"/>
          <ac:spMkLst>
            <pc:docMk/>
            <pc:sldMk cId="1572098340" sldId="279"/>
            <ac:spMk id="12" creationId="{A8CBBE5F-9A1C-95FF-B955-8D818F3A20E6}"/>
          </ac:spMkLst>
        </pc:spChg>
      </pc:sldChg>
      <pc:sldChg chg="addSp delSp modSp mod setBg modClrScheme delDesignElem chgLayout">
        <pc:chgData name="Leon Gasire (2536470)" userId="S::2536470@student.uwtsd.ac.uk::5625cbda-4aef-4a90-ad9b-7ed150743a64" providerId="AD" clId="Web-{3E7BE913-A682-A463-CF0B-9A0315CB5C29}" dt="2026-09-25T13:20:07.182" v="553" actId="20577"/>
        <pc:sldMkLst>
          <pc:docMk/>
          <pc:sldMk cId="2521615323" sldId="286"/>
        </pc:sldMkLst>
        <pc:spChg chg="mod ord">
          <ac:chgData name="Leon Gasire (2536470)" userId="S::2536470@student.uwtsd.ac.uk::5625cbda-4aef-4a90-ad9b-7ed150743a64" providerId="AD" clId="Web-{3E7BE913-A682-A463-CF0B-9A0315CB5C29}" dt="2026-09-25T13:17:43.584" v="549"/>
          <ac:spMkLst>
            <pc:docMk/>
            <pc:sldMk cId="2521615323" sldId="286"/>
            <ac:spMk id="2" creationId="{A2CD3C5A-CEA8-6DDC-B3F1-41D07C4FA704}"/>
          </ac:spMkLst>
        </pc:spChg>
        <pc:spChg chg="add">
          <ac:chgData name="Leon Gasire (2536470)" userId="S::2536470@student.uwtsd.ac.uk::5625cbda-4aef-4a90-ad9b-7ed150743a64" providerId="AD" clId="Web-{3E7BE913-A682-A463-CF0B-9A0315CB5C29}" dt="2026-09-25T13:17:43.584" v="549"/>
          <ac:spMkLst>
            <pc:docMk/>
            <pc:sldMk cId="2521615323" sldId="286"/>
            <ac:spMk id="17" creationId="{AD6F6937-3B5A-4391-9F37-58A571B362A9}"/>
          </ac:spMkLst>
        </pc:spChg>
        <pc:spChg chg="add mod">
          <ac:chgData name="Leon Gasire (2536470)" userId="S::2536470@student.uwtsd.ac.uk::5625cbda-4aef-4a90-ad9b-7ed150743a64" providerId="AD" clId="Web-{3E7BE913-A682-A463-CF0B-9A0315CB5C29}" dt="2026-09-25T13:20:07.182" v="553" actId="20577"/>
          <ac:spMkLst>
            <pc:docMk/>
            <pc:sldMk cId="2521615323" sldId="286"/>
            <ac:spMk id="18" creationId="{0E8B56C7-C38F-E96E-3C19-8ACF8AF9E716}"/>
          </ac:spMkLst>
        </pc:spChg>
      </pc:sldChg>
      <pc:sldChg chg="modSp mod modClrScheme chgLayout">
        <pc:chgData name="Leon Gasire (2536470)" userId="S::2536470@student.uwtsd.ac.uk::5625cbda-4aef-4a90-ad9b-7ed150743a64" providerId="AD" clId="Web-{3E7BE913-A682-A463-CF0B-9A0315CB5C29}" dt="2026-09-25T11:48:22.586" v="133"/>
        <pc:sldMkLst>
          <pc:docMk/>
          <pc:sldMk cId="1753578972" sldId="306"/>
        </pc:sldMkLst>
        <pc:spChg chg="mod ord">
          <ac:chgData name="Leon Gasire (2536470)" userId="S::2536470@student.uwtsd.ac.uk::5625cbda-4aef-4a90-ad9b-7ed150743a64" providerId="AD" clId="Web-{3E7BE913-A682-A463-CF0B-9A0315CB5C29}" dt="2026-09-25T11:48:22.586" v="133"/>
          <ac:spMkLst>
            <pc:docMk/>
            <pc:sldMk cId="1753578972" sldId="306"/>
            <ac:spMk id="2" creationId="{F5624219-C450-9795-3D37-675668F591FE}"/>
          </ac:spMkLst>
        </pc:spChg>
      </pc:sldChg>
      <pc:sldChg chg="addSp delSp modSp mod setBg modClrScheme setClrOvrMap delDesignElem chgLayout">
        <pc:chgData name="Leon Gasire (2536470)" userId="S::2536470@student.uwtsd.ac.uk::5625cbda-4aef-4a90-ad9b-7ed150743a64" providerId="AD" clId="Web-{3E7BE913-A682-A463-CF0B-9A0315CB5C29}" dt="2026-09-25T12:39:30.183" v="368"/>
        <pc:sldMkLst>
          <pc:docMk/>
          <pc:sldMk cId="3867488726" sldId="310"/>
        </pc:sldMkLst>
        <pc:spChg chg="mod ord">
          <ac:chgData name="Leon Gasire (2536470)" userId="S::2536470@student.uwtsd.ac.uk::5625cbda-4aef-4a90-ad9b-7ed150743a64" providerId="AD" clId="Web-{3E7BE913-A682-A463-CF0B-9A0315CB5C29}" dt="2026-09-25T12:39:30.183" v="368"/>
          <ac:spMkLst>
            <pc:docMk/>
            <pc:sldMk cId="3867488726" sldId="310"/>
            <ac:spMk id="2" creationId="{E60C5300-AC43-F396-6E83-73A31578C20E}"/>
          </ac:spMkLst>
        </pc:spChg>
        <pc:spChg chg="mod ord">
          <ac:chgData name="Leon Gasire (2536470)" userId="S::2536470@student.uwtsd.ac.uk::5625cbda-4aef-4a90-ad9b-7ed150743a64" providerId="AD" clId="Web-{3E7BE913-A682-A463-CF0B-9A0315CB5C29}" dt="2026-09-25T12:39:30.183" v="368"/>
          <ac:spMkLst>
            <pc:docMk/>
            <pc:sldMk cId="3867488726" sldId="310"/>
            <ac:spMk id="3" creationId="{6A3BE460-3185-CD59-0215-356A228DF2B6}"/>
          </ac:spMkLst>
        </pc:spChg>
        <pc:picChg chg="add mod">
          <ac:chgData name="Leon Gasire (2536470)" userId="S::2536470@student.uwtsd.ac.uk::5625cbda-4aef-4a90-ad9b-7ed150743a64" providerId="AD" clId="Web-{3E7BE913-A682-A463-CF0B-9A0315CB5C29}" dt="2026-09-25T12:39:30.183" v="368"/>
          <ac:picMkLst>
            <pc:docMk/>
            <pc:sldMk cId="3867488726" sldId="310"/>
            <ac:picMk id="4" creationId="{E1B323A6-C09E-E2C6-0E32-B28696116907}"/>
          </ac:picMkLst>
        </pc:picChg>
      </pc:sldChg>
      <pc:sldMasterChg chg="add addSldLayout modSldLayout">
        <pc:chgData name="Leon Gasire (2536470)" userId="S::2536470@student.uwtsd.ac.uk::5625cbda-4aef-4a90-ad9b-7ed150743a64" providerId="AD" clId="Web-{3E7BE913-A682-A463-CF0B-9A0315CB5C29}" dt="2026-09-25T11:48:22.586" v="133"/>
        <pc:sldMasterMkLst>
          <pc:docMk/>
          <pc:sldMasterMk cId="528955717" sldId="2147484023"/>
        </pc:sldMasterMkLst>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737107610" sldId="2147484024"/>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3882306797" sldId="2147484025"/>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253604666" sldId="2147484026"/>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4056166015" sldId="2147484027"/>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957359126" sldId="2147484028"/>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23458601" sldId="2147484029"/>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955633036" sldId="2147484030"/>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651914508" sldId="2147484031"/>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363946212" sldId="2147484032"/>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774237689" sldId="2147484033"/>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1054808868" sldId="2147484034"/>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565579810" sldId="2147484035"/>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4084962042" sldId="2147484036"/>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939559670" sldId="2147484037"/>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3484397542" sldId="2147484038"/>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600238312" sldId="2147484039"/>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477550151" sldId="2147484040"/>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306059747" sldId="2147484041"/>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1298766876" sldId="2147484042"/>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144889036" sldId="2147484043"/>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468998099" sldId="2147484044"/>
          </pc:sldLayoutMkLst>
        </pc:sldLayoutChg>
      </pc:sldMasterChg>
    </pc:docChg>
  </pc:docChgLst>
  <pc:docChgLst>
    <pc:chgData name="Leon Gasire (2536470)" userId="S::2536470@student.uwtsd.ac.uk::5625cbda-4aef-4a90-ad9b-7ed150743a64" providerId="AD" clId="Web-{5747AC18-1CD0-003B-61CD-6B98BBD79F3C}"/>
    <pc:docChg chg="addSld delSld modSld">
      <pc:chgData name="Leon Gasire (2536470)" userId="S::2536470@student.uwtsd.ac.uk::5625cbda-4aef-4a90-ad9b-7ed150743a64" providerId="AD" clId="Web-{5747AC18-1CD0-003B-61CD-6B98BBD79F3C}" dt="2026-10-01T13:35:42.956" v="40"/>
      <pc:docMkLst>
        <pc:docMk/>
      </pc:docMkLst>
      <pc:sldChg chg="new">
        <pc:chgData name="Leon Gasire (2536470)" userId="S::2536470@student.uwtsd.ac.uk::5625cbda-4aef-4a90-ad9b-7ed150743a64" providerId="AD" clId="Web-{5747AC18-1CD0-003B-61CD-6B98BBD79F3C}" dt="2026-10-01T13:32:26.818" v="37"/>
        <pc:sldMkLst>
          <pc:docMk/>
          <pc:sldMk cId="102791406" sldId="311"/>
        </pc:sldMkLst>
      </pc:sldChg>
      <pc:sldChg chg="addSp delSp add">
        <pc:chgData name="Leon Gasire (2536470)" userId="S::2536470@student.uwtsd.ac.uk::5625cbda-4aef-4a90-ad9b-7ed150743a64" providerId="AD" clId="Web-{5747AC18-1CD0-003B-61CD-6B98BBD79F3C}" dt="2026-10-01T13:35:42.956" v="40"/>
        <pc:sldMkLst>
          <pc:docMk/>
          <pc:sldMk cId="2194577916" sldId="361"/>
        </pc:sldMkLst>
      </pc:sldChg>
      <pc:sldMasterChg chg="addSldLayout">
        <pc:chgData name="Leon Gasire (2536470)" userId="S::2536470@student.uwtsd.ac.uk::5625cbda-4aef-4a90-ad9b-7ed150743a64" providerId="AD" clId="Web-{5747AC18-1CD0-003B-61CD-6B98BBD79F3C}" dt="2026-10-01T13:32:32.928" v="38"/>
        <pc:sldMasterMkLst>
          <pc:docMk/>
          <pc:sldMasterMk cId="528955717" sldId="2147484023"/>
        </pc:sldMasterMkLst>
        <pc:sldLayoutChg chg="add">
          <pc:chgData name="Leon Gasire (2536470)" userId="S::2536470@student.uwtsd.ac.uk::5625cbda-4aef-4a90-ad9b-7ed150743a64" providerId="AD" clId="Web-{5747AC18-1CD0-003B-61CD-6B98BBD79F3C}" dt="2026-10-01T13:32:32.928" v="38"/>
          <pc:sldLayoutMkLst>
            <pc:docMk/>
            <pc:sldMasterMk cId="528955717" sldId="2147484023"/>
            <pc:sldLayoutMk cId="860197768" sldId="2147484045"/>
          </pc:sldLayoutMkLst>
        </pc:sldLayoutChg>
      </pc:sldMasterChg>
    </pc:docChg>
  </pc:docChgLst>
  <pc:docChgLst>
    <pc:chgData name="Leon Gasire (2536470)" userId="S::2536470@student.uwtsd.ac.uk::5625cbda-4aef-4a90-ad9b-7ed150743a64" providerId="AD" clId="Web-{0E2EA418-7728-DF92-A78E-874385B3035A}"/>
    <pc:docChg chg="modSld">
      <pc:chgData name="Leon Gasire (2536470)" userId="S::2536470@student.uwtsd.ac.uk::5625cbda-4aef-4a90-ad9b-7ed150743a64" providerId="AD" clId="Web-{0E2EA418-7728-DF92-A78E-874385B3035A}" dt="2026-10-08T11:09:05.893" v="25" actId="20577"/>
      <pc:docMkLst>
        <pc:docMk/>
      </pc:docMkLst>
      <pc:sldChg chg="modSp">
        <pc:chgData name="Leon Gasire (2536470)" userId="S::2536470@student.uwtsd.ac.uk::5625cbda-4aef-4a90-ad9b-7ed150743a64" providerId="AD" clId="Web-{0E2EA418-7728-DF92-A78E-874385B3035A}" dt="2026-10-08T11:09:05.893" v="25" actId="20577"/>
        <pc:sldMkLst>
          <pc:docMk/>
          <pc:sldMk cId="1572098340" sldId="279"/>
        </pc:sldMkLst>
      </pc:sldChg>
      <pc:sldChg chg="modSp">
        <pc:chgData name="Leon Gasire (2536470)" userId="S::2536470@student.uwtsd.ac.uk::5625cbda-4aef-4a90-ad9b-7ed150743a64" providerId="AD" clId="Web-{0E2EA418-7728-DF92-A78E-874385B3035A}" dt="2026-10-08T11:01:59.783" v="11" actId="14100"/>
        <pc:sldMkLst>
          <pc:docMk/>
          <pc:sldMk cId="3867488726" sldId="310"/>
        </pc:sldMkLst>
        <pc:spChg chg="mod">
          <ac:chgData name="Leon Gasire (2536470)" userId="S::2536470@student.uwtsd.ac.uk::5625cbda-4aef-4a90-ad9b-7ed150743a64" providerId="AD" clId="Web-{0E2EA418-7728-DF92-A78E-874385B3035A}" dt="2026-10-08T11:01:59.783" v="11" actId="14100"/>
          <ac:spMkLst>
            <pc:docMk/>
            <pc:sldMk cId="3867488726" sldId="310"/>
            <ac:spMk id="3" creationId="{6A3BE460-3185-CD59-0215-356A228DF2B6}"/>
          </ac:spMkLst>
        </pc:spChg>
      </pc:sldChg>
    </pc:docChg>
  </pc:docChgLst>
  <pc:docChgLst>
    <pc:chgData name="Leon Gasire (2536470)" userId="S::2536470@student.uwtsd.ac.uk::5625cbda-4aef-4a90-ad9b-7ed150743a64" providerId="AD" clId="Web-{00000000-0000-0000-0000-000000000000}"/>
    <pc:docChg chg="addSld delSld modSld">
      <pc:chgData name="Leon Gasire (2536470)" userId="S::2536470@student.uwtsd.ac.uk::5625cbda-4aef-4a90-ad9b-7ed150743a64" providerId="AD" clId="Web-{00000000-0000-0000-0000-000000000000}" dt="2026-10-09T12:25:59.697" v="481" actId="20577"/>
      <pc:docMkLst>
        <pc:docMk/>
      </pc:docMkLst>
      <pc:sldChg chg="modSp">
        <pc:chgData name="Leon Gasire (2536470)" userId="S::2536470@student.uwtsd.ac.uk::5625cbda-4aef-4a90-ad9b-7ed150743a64" providerId="AD" clId="Web-{00000000-0000-0000-0000-000000000000}" dt="2026-10-09T11:54:53.996" v="456" actId="20577"/>
        <pc:sldMkLst>
          <pc:docMk/>
          <pc:sldMk cId="4278401256" sldId="274"/>
        </pc:sldMkLst>
        <pc:spChg chg="mod">
          <ac:chgData name="Leon Gasire (2536470)" userId="S::2536470@student.uwtsd.ac.uk::5625cbda-4aef-4a90-ad9b-7ed150743a64" providerId="AD" clId="Web-{00000000-0000-0000-0000-000000000000}" dt="2026-10-09T11:54:53.996" v="456" actId="20577"/>
          <ac:spMkLst>
            <pc:docMk/>
            <pc:sldMk cId="4278401256" sldId="274"/>
            <ac:spMk id="3" creationId="{0F17F915-9766-1FC8-98BD-D9AE3D5B2A55}"/>
          </ac:spMkLst>
        </pc:spChg>
      </pc:sldChg>
      <pc:sldChg chg="modSp">
        <pc:chgData name="Leon Gasire (2536470)" userId="S::2536470@student.uwtsd.ac.uk::5625cbda-4aef-4a90-ad9b-7ed150743a64" providerId="AD" clId="Web-{00000000-0000-0000-0000-000000000000}" dt="2026-10-08T13:26:25.964" v="439" actId="14100"/>
        <pc:sldMkLst>
          <pc:docMk/>
          <pc:sldMk cId="1572098340" sldId="279"/>
        </pc:sldMkLst>
        <pc:spChg chg="mod">
          <ac:chgData name="Leon Gasire (2536470)" userId="S::2536470@student.uwtsd.ac.uk::5625cbda-4aef-4a90-ad9b-7ed150743a64" providerId="AD" clId="Web-{00000000-0000-0000-0000-000000000000}" dt="2026-10-08T13:25:42.010" v="434" actId="14100"/>
          <ac:spMkLst>
            <pc:docMk/>
            <pc:sldMk cId="1572098340" sldId="279"/>
            <ac:spMk id="4" creationId="{087F8D88-DE22-2DE5-BF64-9FC10B8DC4E0}"/>
          </ac:spMkLst>
        </pc:spChg>
        <pc:graphicFrameChg chg="mod modGraphic">
          <ac:chgData name="Leon Gasire (2536470)" userId="S::2536470@student.uwtsd.ac.uk::5625cbda-4aef-4a90-ad9b-7ed150743a64" providerId="AD" clId="Web-{00000000-0000-0000-0000-000000000000}" dt="2026-10-08T13:26:25.964" v="439" actId="14100"/>
          <ac:graphicFrameMkLst>
            <pc:docMk/>
            <pc:sldMk cId="1572098340" sldId="279"/>
            <ac:graphicFrameMk id="86" creationId="{36CA5DED-7F55-A609-2F92-F04BEE792407}"/>
          </ac:graphicFrameMkLst>
        </pc:graphicFrameChg>
      </pc:sldChg>
      <pc:sldChg chg="modSp">
        <pc:chgData name="Leon Gasire (2536470)" userId="S::2536470@student.uwtsd.ac.uk::5625cbda-4aef-4a90-ad9b-7ed150743a64" providerId="AD" clId="Web-{00000000-0000-0000-0000-000000000000}" dt="2026-10-09T12:04:15.619" v="458" actId="20577"/>
        <pc:sldMkLst>
          <pc:docMk/>
          <pc:sldMk cId="2521615323" sldId="286"/>
        </pc:sldMkLst>
        <pc:spChg chg="mod">
          <ac:chgData name="Leon Gasire (2536470)" userId="S::2536470@student.uwtsd.ac.uk::5625cbda-4aef-4a90-ad9b-7ed150743a64" providerId="AD" clId="Web-{00000000-0000-0000-0000-000000000000}" dt="2026-10-03T14:33:08.425" v="370" actId="1076"/>
          <ac:spMkLst>
            <pc:docMk/>
            <pc:sldMk cId="2521615323" sldId="286"/>
            <ac:spMk id="2" creationId="{A2CD3C5A-CEA8-6DDC-B3F1-41D07C4FA704}"/>
          </ac:spMkLst>
        </pc:spChg>
        <pc:spChg chg="mod">
          <ac:chgData name="Leon Gasire (2536470)" userId="S::2536470@student.uwtsd.ac.uk::5625cbda-4aef-4a90-ad9b-7ed150743a64" providerId="AD" clId="Web-{00000000-0000-0000-0000-000000000000}" dt="2026-10-09T12:04:15.619" v="458" actId="20577"/>
          <ac:spMkLst>
            <pc:docMk/>
            <pc:sldMk cId="2521615323" sldId="286"/>
            <ac:spMk id="18" creationId="{0E8B56C7-C38F-E96E-3C19-8ACF8AF9E716}"/>
          </ac:spMkLst>
        </pc:spChg>
      </pc:sldChg>
      <pc:sldChg chg="addSp delSp modSp mod setBg modClrScheme delDesignElem chgLayout">
        <pc:chgData name="Leon Gasire (2536470)" userId="S::2536470@student.uwtsd.ac.uk::5625cbda-4aef-4a90-ad9b-7ed150743a64" providerId="AD" clId="Web-{00000000-0000-0000-0000-000000000000}" dt="2026-10-08T13:19:28.966" v="413" actId="20577"/>
        <pc:sldMkLst>
          <pc:docMk/>
          <pc:sldMk cId="1753578972" sldId="306"/>
        </pc:sldMkLst>
        <pc:spChg chg="mod ord">
          <ac:chgData name="Leon Gasire (2536470)" userId="S::2536470@student.uwtsd.ac.uk::5625cbda-4aef-4a90-ad9b-7ed150743a64" providerId="AD" clId="Web-{00000000-0000-0000-0000-000000000000}" dt="2026-10-08T13:19:28.966" v="413" actId="20577"/>
          <ac:spMkLst>
            <pc:docMk/>
            <pc:sldMk cId="1753578972" sldId="306"/>
            <ac:spMk id="2" creationId="{F5624219-C450-9795-3D37-675668F591FE}"/>
          </ac:spMkLst>
        </pc:spChg>
        <pc:spChg chg="add del">
          <ac:chgData name="Leon Gasire (2536470)" userId="S::2536470@student.uwtsd.ac.uk::5625cbda-4aef-4a90-ad9b-7ed150743a64" providerId="AD" clId="Web-{00000000-0000-0000-0000-000000000000}" dt="2026-10-03T14:00:32.327" v="203"/>
          <ac:spMkLst>
            <pc:docMk/>
            <pc:sldMk cId="1753578972" sldId="306"/>
            <ac:spMk id="104" creationId="{8E7CFAA6-1DBB-43B0-BD82-2FB83CF4E4A4}"/>
          </ac:spMkLst>
        </pc:spChg>
        <pc:graphicFrameChg chg="add mod modGraphic">
          <ac:chgData name="Leon Gasire (2536470)" userId="S::2536470@student.uwtsd.ac.uk::5625cbda-4aef-4a90-ad9b-7ed150743a64" providerId="AD" clId="Web-{00000000-0000-0000-0000-000000000000}" dt="2026-10-03T14:49:24.077" v="382" actId="20577"/>
          <ac:graphicFrameMkLst>
            <pc:docMk/>
            <pc:sldMk cId="1753578972" sldId="306"/>
            <ac:graphicFrameMk id="94" creationId="{B6FCAE3E-024D-BEE1-46DF-F26AA7D6BFB2}"/>
          </ac:graphicFrameMkLst>
        </pc:graphicFrameChg>
      </pc:sldChg>
      <pc:sldChg chg="modSp">
        <pc:chgData name="Leon Gasire (2536470)" userId="S::2536470@student.uwtsd.ac.uk::5625cbda-4aef-4a90-ad9b-7ed150743a64" providerId="AD" clId="Web-{00000000-0000-0000-0000-000000000000}" dt="2026-10-03T14:26:52.004" v="345" actId="20577"/>
        <pc:sldMkLst>
          <pc:docMk/>
          <pc:sldMk cId="3867488726" sldId="310"/>
        </pc:sldMkLst>
        <pc:spChg chg="mod">
          <ac:chgData name="Leon Gasire (2536470)" userId="S::2536470@student.uwtsd.ac.uk::5625cbda-4aef-4a90-ad9b-7ed150743a64" providerId="AD" clId="Web-{00000000-0000-0000-0000-000000000000}" dt="2026-10-03T14:25:42.985" v="329" actId="20577"/>
          <ac:spMkLst>
            <pc:docMk/>
            <pc:sldMk cId="3867488726" sldId="310"/>
            <ac:spMk id="2" creationId="{E60C5300-AC43-F396-6E83-73A31578C20E}"/>
          </ac:spMkLst>
        </pc:spChg>
        <pc:spChg chg="mod">
          <ac:chgData name="Leon Gasire (2536470)" userId="S::2536470@student.uwtsd.ac.uk::5625cbda-4aef-4a90-ad9b-7ed150743a64" providerId="AD" clId="Web-{00000000-0000-0000-0000-000000000000}" dt="2026-10-03T14:26:52.004" v="345" actId="20577"/>
          <ac:spMkLst>
            <pc:docMk/>
            <pc:sldMk cId="3867488726" sldId="310"/>
            <ac:spMk id="3" creationId="{6A3BE460-3185-CD59-0215-356A228DF2B6}"/>
          </ac:spMkLst>
        </pc:spChg>
      </pc:sldChg>
      <pc:sldChg chg="modSp">
        <pc:chgData name="Leon Gasire (2536470)" userId="S::2536470@student.uwtsd.ac.uk::5625cbda-4aef-4a90-ad9b-7ed150743a64" providerId="AD" clId="Web-{00000000-0000-0000-0000-000000000000}" dt="2026-10-03T12:58:33.178" v="5" actId="20577"/>
        <pc:sldMkLst>
          <pc:docMk/>
          <pc:sldMk cId="102791406" sldId="311"/>
        </pc:sldMkLst>
        <pc:spChg chg="mod">
          <ac:chgData name="Leon Gasire (2536470)" userId="S::2536470@student.uwtsd.ac.uk::5625cbda-4aef-4a90-ad9b-7ed150743a64" providerId="AD" clId="Web-{00000000-0000-0000-0000-000000000000}" dt="2026-10-03T12:58:33.178" v="5" actId="20577"/>
          <ac:spMkLst>
            <pc:docMk/>
            <pc:sldMk cId="102791406" sldId="311"/>
            <ac:spMk id="3" creationId="{9184F9A1-7B52-7001-E22D-6FC826B331BF}"/>
          </ac:spMkLst>
        </pc:spChg>
        <pc:spChg chg="mod">
          <ac:chgData name="Leon Gasire (2536470)" userId="S::2536470@student.uwtsd.ac.uk::5625cbda-4aef-4a90-ad9b-7ed150743a64" providerId="AD" clId="Web-{00000000-0000-0000-0000-000000000000}" dt="2026-10-03T12:58:25.428" v="4" actId="20577"/>
          <ac:spMkLst>
            <pc:docMk/>
            <pc:sldMk cId="102791406" sldId="311"/>
            <ac:spMk id="5" creationId="{6D55997F-AA8D-25C6-5A65-25EE92DF7040}"/>
          </ac:spMkLst>
        </pc:spChg>
        <pc:spChg chg="mod">
          <ac:chgData name="Leon Gasire (2536470)" userId="S::2536470@student.uwtsd.ac.uk::5625cbda-4aef-4a90-ad9b-7ed150743a64" providerId="AD" clId="Web-{00000000-0000-0000-0000-000000000000}" dt="2026-10-03T12:58:14.646" v="3" actId="20577"/>
          <ac:spMkLst>
            <pc:docMk/>
            <pc:sldMk cId="102791406" sldId="311"/>
            <ac:spMk id="6" creationId="{668A7E3C-0710-76B4-89DB-858486ADFD42}"/>
          </ac:spMkLst>
        </pc:spChg>
      </pc:sldChg>
      <pc:sldChg chg="addSp delSp modSp mod modClrScheme chgLayout">
        <pc:chgData name="Leon Gasire (2536470)" userId="S::2536470@student.uwtsd.ac.uk::5625cbda-4aef-4a90-ad9b-7ed150743a64" providerId="AD" clId="Web-{00000000-0000-0000-0000-000000000000}" dt="2026-10-08T13:23:23.881" v="422" actId="20577"/>
        <pc:sldMkLst>
          <pc:docMk/>
          <pc:sldMk cId="2194577916" sldId="361"/>
        </pc:sldMkLst>
        <pc:spChg chg="mod ord">
          <ac:chgData name="Leon Gasire (2536470)" userId="S::2536470@student.uwtsd.ac.uk::5625cbda-4aef-4a90-ad9b-7ed150743a64" providerId="AD" clId="Web-{00000000-0000-0000-0000-000000000000}" dt="2026-10-03T14:14:40.975" v="256"/>
          <ac:spMkLst>
            <pc:docMk/>
            <pc:sldMk cId="2194577916" sldId="361"/>
            <ac:spMk id="2" creationId="{4123C5DD-9135-EA5A-0C12-57ABF0012AEF}"/>
          </ac:spMkLst>
        </pc:spChg>
        <pc:spChg chg="mod">
          <ac:chgData name="Leon Gasire (2536470)" userId="S::2536470@student.uwtsd.ac.uk::5625cbda-4aef-4a90-ad9b-7ed150743a64" providerId="AD" clId="Web-{00000000-0000-0000-0000-000000000000}" dt="2026-10-08T13:23:23.881" v="422" actId="20577"/>
          <ac:spMkLst>
            <pc:docMk/>
            <pc:sldMk cId="2194577916" sldId="361"/>
            <ac:spMk id="3" creationId="{D54AEE61-BE19-EF1C-D668-8E9E075D20CB}"/>
          </ac:spMkLst>
        </pc:spChg>
        <pc:spChg chg="mod">
          <ac:chgData name="Leon Gasire (2536470)" userId="S::2536470@student.uwtsd.ac.uk::5625cbda-4aef-4a90-ad9b-7ed150743a64" providerId="AD" clId="Web-{00000000-0000-0000-0000-000000000000}" dt="2026-10-03T14:22:28.571" v="309" actId="20577"/>
          <ac:spMkLst>
            <pc:docMk/>
            <pc:sldMk cId="2194577916" sldId="361"/>
            <ac:spMk id="22" creationId="{280A6708-DF3B-47D7-80AD-BED7584E4872}"/>
          </ac:spMkLst>
        </pc:spChg>
        <pc:spChg chg="mod">
          <ac:chgData name="Leon Gasire (2536470)" userId="S::2536470@student.uwtsd.ac.uk::5625cbda-4aef-4a90-ad9b-7ed150743a64" providerId="AD" clId="Web-{00000000-0000-0000-0000-000000000000}" dt="2026-10-03T14:18:17.515" v="282"/>
          <ac:spMkLst>
            <pc:docMk/>
            <pc:sldMk cId="2194577916" sldId="361"/>
            <ac:spMk id="23" creationId="{8F167E83-1CE4-F3CA-7557-1CDDF3628DBE}"/>
          </ac:spMkLst>
        </pc:spChg>
        <pc:spChg chg="mod">
          <ac:chgData name="Leon Gasire (2536470)" userId="S::2536470@student.uwtsd.ac.uk::5625cbda-4aef-4a90-ad9b-7ed150743a64" providerId="AD" clId="Web-{00000000-0000-0000-0000-000000000000}" dt="2026-10-03T14:19:13.454" v="289" actId="20577"/>
          <ac:spMkLst>
            <pc:docMk/>
            <pc:sldMk cId="2194577916" sldId="361"/>
            <ac:spMk id="34" creationId="{18A0BA3C-0398-33B0-8A61-9B6B82677B43}"/>
          </ac:spMkLst>
        </pc:spChg>
        <pc:spChg chg="mod">
          <ac:chgData name="Leon Gasire (2536470)" userId="S::2536470@student.uwtsd.ac.uk::5625cbda-4aef-4a90-ad9b-7ed150743a64" providerId="AD" clId="Web-{00000000-0000-0000-0000-000000000000}" dt="2026-10-03T14:19:21.845" v="291" actId="20577"/>
          <ac:spMkLst>
            <pc:docMk/>
            <pc:sldMk cId="2194577916" sldId="361"/>
            <ac:spMk id="35" creationId="{25280725-B1FF-C78B-7A5D-9000F381FF02}"/>
          </ac:spMkLst>
        </pc:spChg>
        <pc:spChg chg="mod">
          <ac:chgData name="Leon Gasire (2536470)" userId="S::2536470@student.uwtsd.ac.uk::5625cbda-4aef-4a90-ad9b-7ed150743a64" providerId="AD" clId="Web-{00000000-0000-0000-0000-000000000000}" dt="2026-10-03T14:19:30.814" v="293" actId="20577"/>
          <ac:spMkLst>
            <pc:docMk/>
            <pc:sldMk cId="2194577916" sldId="361"/>
            <ac:spMk id="36" creationId="{182A6F30-A98D-AA4B-6D38-F12F52305694}"/>
          </ac:spMkLst>
        </pc:spChg>
        <pc:spChg chg="mod">
          <ac:chgData name="Leon Gasire (2536470)" userId="S::2536470@student.uwtsd.ac.uk::5625cbda-4aef-4a90-ad9b-7ed150743a64" providerId="AD" clId="Web-{00000000-0000-0000-0000-000000000000}" dt="2026-10-03T13:00:42.667" v="7" actId="20577"/>
          <ac:spMkLst>
            <pc:docMk/>
            <pc:sldMk cId="2194577916" sldId="361"/>
            <ac:spMk id="38" creationId="{CE1BD776-63C4-D3EE-069C-C9BBE2DC4B45}"/>
          </ac:spMkLst>
        </pc:spChg>
      </pc:sldChg>
      <pc:sldChg chg="addSp modSp new mod setBg modClrScheme chgLayout">
        <pc:chgData name="Leon Gasire (2536470)" userId="S::2536470@student.uwtsd.ac.uk::5625cbda-4aef-4a90-ad9b-7ed150743a64" providerId="AD" clId="Web-{00000000-0000-0000-0000-000000000000}" dt="2026-10-03T13:49:01.797" v="152" actId="20577"/>
        <pc:sldMkLst>
          <pc:docMk/>
          <pc:sldMk cId="4091186089" sldId="362"/>
        </pc:sldMkLst>
        <pc:spChg chg="mod ord">
          <ac:chgData name="Leon Gasire (2536470)" userId="S::2536470@student.uwtsd.ac.uk::5625cbda-4aef-4a90-ad9b-7ed150743a64" providerId="AD" clId="Web-{00000000-0000-0000-0000-000000000000}" dt="2026-10-03T13:23:36.534" v="18" actId="20577"/>
          <ac:spMkLst>
            <pc:docMk/>
            <pc:sldMk cId="4091186089" sldId="362"/>
            <ac:spMk id="2" creationId="{35B18B82-2DEF-B998-283A-7AC36AC6D41E}"/>
          </ac:spMkLst>
        </pc:spChg>
        <pc:spChg chg="mod ord">
          <ac:chgData name="Leon Gasire (2536470)" userId="S::2536470@student.uwtsd.ac.uk::5625cbda-4aef-4a90-ad9b-7ed150743a64" providerId="AD" clId="Web-{00000000-0000-0000-0000-000000000000}" dt="2026-10-03T13:49:01.797" v="152" actId="20577"/>
          <ac:spMkLst>
            <pc:docMk/>
            <pc:sldMk cId="4091186089" sldId="362"/>
            <ac:spMk id="3" creationId="{9492393D-5E5C-9870-A89C-8CBA05D28C09}"/>
          </ac:spMkLst>
        </pc:spChg>
        <pc:spChg chg="add">
          <ac:chgData name="Leon Gasire (2536470)" userId="S::2536470@student.uwtsd.ac.uk::5625cbda-4aef-4a90-ad9b-7ed150743a64" providerId="AD" clId="Web-{00000000-0000-0000-0000-000000000000}" dt="2026-10-03T13:23:22.690" v="12"/>
          <ac:spMkLst>
            <pc:docMk/>
            <pc:sldMk cId="4091186089" sldId="362"/>
            <ac:spMk id="8" creationId="{AD6F6937-3B5A-4391-9F37-58A571B362A9}"/>
          </ac:spMkLst>
        </pc:spChg>
      </pc:sldChg>
      <pc:sldChg chg="addSp delSp modSp new mod setBg modClrScheme chgLayout">
        <pc:chgData name="Leon Gasire (2536470)" userId="S::2536470@student.uwtsd.ac.uk::5625cbda-4aef-4a90-ad9b-7ed150743a64" providerId="AD" clId="Web-{00000000-0000-0000-0000-000000000000}" dt="2026-10-09T12:25:59.697" v="481" actId="20577"/>
        <pc:sldMkLst>
          <pc:docMk/>
          <pc:sldMk cId="3477100621" sldId="363"/>
        </pc:sldMkLst>
        <pc:spChg chg="mod ord">
          <ac:chgData name="Leon Gasire (2536470)" userId="S::2536470@student.uwtsd.ac.uk::5625cbda-4aef-4a90-ad9b-7ed150743a64" providerId="AD" clId="Web-{00000000-0000-0000-0000-000000000000}" dt="2026-10-03T13:26:40.150" v="46" actId="20577"/>
          <ac:spMkLst>
            <pc:docMk/>
            <pc:sldMk cId="3477100621" sldId="363"/>
            <ac:spMk id="2" creationId="{D6130CAE-A52A-C5E8-76C7-462373702714}"/>
          </ac:spMkLst>
        </pc:spChg>
        <pc:spChg chg="add del mod ord">
          <ac:chgData name="Leon Gasire (2536470)" userId="S::2536470@student.uwtsd.ac.uk::5625cbda-4aef-4a90-ad9b-7ed150743a64" providerId="AD" clId="Web-{00000000-0000-0000-0000-000000000000}" dt="2026-10-09T12:25:59.697" v="481" actId="20577"/>
          <ac:spMkLst>
            <pc:docMk/>
            <pc:sldMk cId="3477100621" sldId="363"/>
            <ac:spMk id="3" creationId="{9FBB82DF-0604-58A7-0C75-53CD78731612}"/>
          </ac:spMkLst>
        </pc:spChg>
        <pc:spChg chg="add">
          <ac:chgData name="Leon Gasire (2536470)" userId="S::2536470@student.uwtsd.ac.uk::5625cbda-4aef-4a90-ad9b-7ed150743a64" providerId="AD" clId="Web-{00000000-0000-0000-0000-000000000000}" dt="2026-10-03T13:25:55.774" v="25"/>
          <ac:spMkLst>
            <pc:docMk/>
            <pc:sldMk cId="3477100621" sldId="363"/>
            <ac:spMk id="8" creationId="{B1CCD5EF-766D-43B9-A25D-19122E5FB181}"/>
          </ac:spMkLst>
        </pc:spChg>
        <pc:spChg chg="add">
          <ac:chgData name="Leon Gasire (2536470)" userId="S::2536470@student.uwtsd.ac.uk::5625cbda-4aef-4a90-ad9b-7ed150743a64" providerId="AD" clId="Web-{00000000-0000-0000-0000-000000000000}" dt="2026-10-03T13:25:55.774" v="25"/>
          <ac:spMkLst>
            <pc:docMk/>
            <pc:sldMk cId="3477100621" sldId="363"/>
            <ac:spMk id="10" creationId="{FD9699C9-77F1-4E33-A750-CB78C7EA29E6}"/>
          </ac:spMkLst>
        </pc:spChg>
      </pc:sldChg>
      <pc:sldChg chg="addSp delSp modSp new mod setBg modClrScheme chgLayout">
        <pc:chgData name="Leon Gasire (2536470)" userId="S::2536470@student.uwtsd.ac.uk::5625cbda-4aef-4a90-ad9b-7ed150743a64" providerId="AD" clId="Web-{00000000-0000-0000-0000-000000000000}" dt="2026-10-03T13:35:48.828" v="98"/>
        <pc:sldMkLst>
          <pc:docMk/>
          <pc:sldMk cId="4066603822" sldId="364"/>
        </pc:sldMkLst>
        <pc:spChg chg="mod ord">
          <ac:chgData name="Leon Gasire (2536470)" userId="S::2536470@student.uwtsd.ac.uk::5625cbda-4aef-4a90-ad9b-7ed150743a64" providerId="AD" clId="Web-{00000000-0000-0000-0000-000000000000}" dt="2026-10-03T13:35:48.828" v="98"/>
          <ac:spMkLst>
            <pc:docMk/>
            <pc:sldMk cId="4066603822" sldId="364"/>
            <ac:spMk id="2" creationId="{EAEF7D11-34C9-50BC-3046-9A10765AD9D5}"/>
          </ac:spMkLst>
        </pc:spChg>
        <pc:spChg chg="mod ord">
          <ac:chgData name="Leon Gasire (2536470)" userId="S::2536470@student.uwtsd.ac.uk::5625cbda-4aef-4a90-ad9b-7ed150743a64" providerId="AD" clId="Web-{00000000-0000-0000-0000-000000000000}" dt="2026-10-03T13:35:48.828" v="98"/>
          <ac:spMkLst>
            <pc:docMk/>
            <pc:sldMk cId="4066603822" sldId="364"/>
            <ac:spMk id="3" creationId="{4D304B77-4A23-B907-D573-EEC28E8EA544}"/>
          </ac:spMkLst>
        </pc:spChg>
        <pc:spChg chg="add">
          <ac:chgData name="Leon Gasire (2536470)" userId="S::2536470@student.uwtsd.ac.uk::5625cbda-4aef-4a90-ad9b-7ed150743a64" providerId="AD" clId="Web-{00000000-0000-0000-0000-000000000000}" dt="2026-10-03T13:35:48.828" v="98"/>
          <ac:spMkLst>
            <pc:docMk/>
            <pc:sldMk cId="4066603822" sldId="364"/>
            <ac:spMk id="45" creationId="{99C9EB6C-7670-4134-9B50-3F4630AD7901}"/>
          </ac:spMkLst>
        </pc:spChg>
        <pc:spChg chg="add">
          <ac:chgData name="Leon Gasire (2536470)" userId="S::2536470@student.uwtsd.ac.uk::5625cbda-4aef-4a90-ad9b-7ed150743a64" providerId="AD" clId="Web-{00000000-0000-0000-0000-000000000000}" dt="2026-10-03T13:35:48.828" v="98"/>
          <ac:spMkLst>
            <pc:docMk/>
            <pc:sldMk cId="4066603822" sldId="364"/>
            <ac:spMk id="46" creationId="{5D4BBAA4-5350-4225-A232-680E7C33436B}"/>
          </ac:spMkLst>
        </pc:spChg>
        <pc:spChg chg="add">
          <ac:chgData name="Leon Gasire (2536470)" userId="S::2536470@student.uwtsd.ac.uk::5625cbda-4aef-4a90-ad9b-7ed150743a64" providerId="AD" clId="Web-{00000000-0000-0000-0000-000000000000}" dt="2026-10-03T13:35:48.828" v="98"/>
          <ac:spMkLst>
            <pc:docMk/>
            <pc:sldMk cId="4066603822" sldId="364"/>
            <ac:spMk id="47" creationId="{4C12C1FE-B386-45B8-AC26-3272038300F9}"/>
          </ac:spMkLst>
        </pc:spChg>
        <pc:spChg chg="add">
          <ac:chgData name="Leon Gasire (2536470)" userId="S::2536470@student.uwtsd.ac.uk::5625cbda-4aef-4a90-ad9b-7ed150743a64" providerId="AD" clId="Web-{00000000-0000-0000-0000-000000000000}" dt="2026-10-03T13:35:48.828" v="98"/>
          <ac:spMkLst>
            <pc:docMk/>
            <pc:sldMk cId="4066603822" sldId="364"/>
            <ac:spMk id="49" creationId="{AA130843-9FF9-4E1E-BCCA-13880FF14958}"/>
          </ac:spMkLst>
        </pc:spChg>
        <pc:spChg chg="add">
          <ac:chgData name="Leon Gasire (2536470)" userId="S::2536470@student.uwtsd.ac.uk::5625cbda-4aef-4a90-ad9b-7ed150743a64" providerId="AD" clId="Web-{00000000-0000-0000-0000-000000000000}" dt="2026-10-03T13:35:48.828" v="98"/>
          <ac:spMkLst>
            <pc:docMk/>
            <pc:sldMk cId="4066603822" sldId="364"/>
            <ac:spMk id="51" creationId="{C1ACAF6E-C3A3-492C-A4A3-EE980E884919}"/>
          </ac:spMkLst>
        </pc:spChg>
        <pc:picChg chg="add mod">
          <ac:chgData name="Leon Gasire (2536470)" userId="S::2536470@student.uwtsd.ac.uk::5625cbda-4aef-4a90-ad9b-7ed150743a64" providerId="AD" clId="Web-{00000000-0000-0000-0000-000000000000}" dt="2026-10-03T13:35:48.828" v="97"/>
          <ac:picMkLst>
            <pc:docMk/>
            <pc:sldMk cId="4066603822" sldId="364"/>
            <ac:picMk id="4" creationId="{13E6786B-4554-780E-D0B8-8BB95B2E5831}"/>
          </ac:picMkLst>
        </pc:picChg>
        <pc:picChg chg="add mod">
          <ac:chgData name="Leon Gasire (2536470)" userId="S::2536470@student.uwtsd.ac.uk::5625cbda-4aef-4a90-ad9b-7ed150743a64" providerId="AD" clId="Web-{00000000-0000-0000-0000-000000000000}" dt="2026-10-03T13:35:48.828" v="97"/>
          <ac:picMkLst>
            <pc:docMk/>
            <pc:sldMk cId="4066603822" sldId="364"/>
            <ac:picMk id="20" creationId="{AB7096E6-2E99-A084-7329-2CB0E15D4CFD}"/>
          </ac:picMkLst>
        </pc:picChg>
      </pc:sldChg>
      <pc:sldChg chg="addSp delSp modSp">
        <pc:chgData name="Leon Gasire (2536470)" userId="S::2536470@student.uwtsd.ac.uk::5625cbda-4aef-4a90-ad9b-7ed150743a64" providerId="AD" clId="Web-{00000000-0000-0000-0000-000000000000}" dt="2026-10-08T13:22:17.629" v="415" actId="1076"/>
        <pc:sldMkLst>
          <pc:docMk/>
          <pc:sldMk cId="2914723281" sldId="366"/>
        </pc:sldMkLst>
        <pc:graphicFrameChg chg="add mod">
          <ac:chgData name="Leon Gasire (2536470)" userId="S::2536470@student.uwtsd.ac.uk::5625cbda-4aef-4a90-ad9b-7ed150743a64" providerId="AD" clId="Web-{00000000-0000-0000-0000-000000000000}" dt="2026-10-08T13:22:17.629" v="415" actId="1076"/>
          <ac:graphicFrameMkLst>
            <pc:docMk/>
            <pc:sldMk cId="2914723281" sldId="366"/>
            <ac:graphicFrameMk id="7" creationId="{D74BADA9-95BD-78BB-E441-04E54D381938}"/>
          </ac:graphicFrameMkLst>
        </pc:graphicFrameChg>
      </pc:sldChg>
      <pc:sldChg chg="modSp">
        <pc:chgData name="Leon Gasire (2536470)" userId="S::2536470@student.uwtsd.ac.uk::5625cbda-4aef-4a90-ad9b-7ed150743a64" providerId="AD" clId="Web-{00000000-0000-0000-0000-000000000000}" dt="2026-10-09T11:43:55.715" v="447" actId="20577"/>
        <pc:sldMkLst>
          <pc:docMk/>
          <pc:sldMk cId="3895199498" sldId="368"/>
        </pc:sldMkLst>
        <pc:spChg chg="mod">
          <ac:chgData name="Leon Gasire (2536470)" userId="S::2536470@student.uwtsd.ac.uk::5625cbda-4aef-4a90-ad9b-7ed150743a64" providerId="AD" clId="Web-{00000000-0000-0000-0000-000000000000}" dt="2026-10-09T11:43:55.715" v="447" actId="20577"/>
          <ac:spMkLst>
            <pc:docMk/>
            <pc:sldMk cId="3895199498" sldId="368"/>
            <ac:spMk id="6" creationId="{D03198DF-E3AF-DFF1-8596-91B43AA4547C}"/>
          </ac:spMkLst>
        </pc:spChg>
      </pc:sldChg>
    </pc:docChg>
  </pc:docChgLst>
  <pc:docChgLst>
    <pc:chgData name="Leon Gasire (2536470)" userId="S::2536470@student.uwtsd.ac.uk::5625cbda-4aef-4a90-ad9b-7ed150743a64" providerId="AD" clId="Web-{F68A4C74-1B3E-BD55-3645-6AA873F0458D}"/>
    <pc:docChg chg="modSld">
      <pc:chgData name="Leon Gasire (2536470)" userId="S::2536470@student.uwtsd.ac.uk::5625cbda-4aef-4a90-ad9b-7ed150743a64" providerId="AD" clId="Web-{F68A4C74-1B3E-BD55-3645-6AA873F0458D}" dt="2026-10-08T13:06:32.550" v="162" actId="1076"/>
      <pc:docMkLst>
        <pc:docMk/>
      </pc:docMkLst>
      <pc:sldChg chg="addSp delSp modSp mod setBg setClrOvrMap">
        <pc:chgData name="Leon Gasire (2536470)" userId="S::2536470@student.uwtsd.ac.uk::5625cbda-4aef-4a90-ad9b-7ed150743a64" providerId="AD" clId="Web-{F68A4C74-1B3E-BD55-3645-6AA873F0458D}" dt="2026-10-08T12:54:19.609" v="101" actId="1076"/>
        <pc:sldMkLst>
          <pc:docMk/>
          <pc:sldMk cId="1572098340" sldId="279"/>
        </pc:sldMkLst>
        <pc:spChg chg="mod ord">
          <ac:chgData name="Leon Gasire (2536470)" userId="S::2536470@student.uwtsd.ac.uk::5625cbda-4aef-4a90-ad9b-7ed150743a64" providerId="AD" clId="Web-{F68A4C74-1B3E-BD55-3645-6AA873F0458D}" dt="2026-10-08T12:54:06.639" v="100" actId="14100"/>
          <ac:spMkLst>
            <pc:docMk/>
            <pc:sldMk cId="1572098340" sldId="279"/>
            <ac:spMk id="4" creationId="{087F8D88-DE22-2DE5-BF64-9FC10B8DC4E0}"/>
          </ac:spMkLst>
        </pc:spChg>
        <pc:spChg chg="mod ord">
          <ac:chgData name="Leon Gasire (2536470)" userId="S::2536470@student.uwtsd.ac.uk::5625cbda-4aef-4a90-ad9b-7ed150743a64" providerId="AD" clId="Web-{F68A4C74-1B3E-BD55-3645-6AA873F0458D}" dt="2026-10-08T12:53:37.653" v="97"/>
          <ac:spMkLst>
            <pc:docMk/>
            <pc:sldMk cId="1572098340" sldId="279"/>
            <ac:spMk id="12" creationId="{A8CBBE5F-9A1C-95FF-B955-8D818F3A20E6}"/>
          </ac:spMkLst>
        </pc:spChg>
        <pc:spChg chg="add">
          <ac:chgData name="Leon Gasire (2536470)" userId="S::2536470@student.uwtsd.ac.uk::5625cbda-4aef-4a90-ad9b-7ed150743a64" providerId="AD" clId="Web-{F68A4C74-1B3E-BD55-3645-6AA873F0458D}" dt="2026-10-08T12:53:37.653" v="97"/>
          <ac:spMkLst>
            <pc:docMk/>
            <pc:sldMk cId="1572098340" sldId="279"/>
            <ac:spMk id="95" creationId="{CD333CBE-B699-4E3B-9F45-C045F773434F}"/>
          </ac:spMkLst>
        </pc:spChg>
        <pc:spChg chg="add">
          <ac:chgData name="Leon Gasire (2536470)" userId="S::2536470@student.uwtsd.ac.uk::5625cbda-4aef-4a90-ad9b-7ed150743a64" providerId="AD" clId="Web-{F68A4C74-1B3E-BD55-3645-6AA873F0458D}" dt="2026-10-08T12:53:37.653" v="97"/>
          <ac:spMkLst>
            <pc:docMk/>
            <pc:sldMk cId="1572098340" sldId="279"/>
            <ac:spMk id="97" creationId="{FCA118C4-32A6-466D-8453-BA738103A062}"/>
          </ac:spMkLst>
        </pc:spChg>
        <pc:graphicFrameChg chg="add mod modGraphic">
          <ac:chgData name="Leon Gasire (2536470)" userId="S::2536470@student.uwtsd.ac.uk::5625cbda-4aef-4a90-ad9b-7ed150743a64" providerId="AD" clId="Web-{F68A4C74-1B3E-BD55-3645-6AA873F0458D}" dt="2026-10-08T12:54:19.609" v="101" actId="1076"/>
          <ac:graphicFrameMkLst>
            <pc:docMk/>
            <pc:sldMk cId="1572098340" sldId="279"/>
            <ac:graphicFrameMk id="86" creationId="{36CA5DED-7F55-A609-2F92-F04BEE792407}"/>
          </ac:graphicFrameMkLst>
        </pc:graphicFrameChg>
      </pc:sldChg>
      <pc:sldChg chg="modSp mod modClrScheme chgLayout">
        <pc:chgData name="Leon Gasire (2536470)" userId="S::2536470@student.uwtsd.ac.uk::5625cbda-4aef-4a90-ad9b-7ed150743a64" providerId="AD" clId="Web-{F68A4C74-1B3E-BD55-3645-6AA873F0458D}" dt="2026-10-08T12:42:27.423" v="44" actId="20577"/>
        <pc:sldMkLst>
          <pc:docMk/>
          <pc:sldMk cId="2914723281" sldId="366"/>
        </pc:sldMkLst>
        <pc:spChg chg="mod ord">
          <ac:chgData name="Leon Gasire (2536470)" userId="S::2536470@student.uwtsd.ac.uk::5625cbda-4aef-4a90-ad9b-7ed150743a64" providerId="AD" clId="Web-{F68A4C74-1B3E-BD55-3645-6AA873F0458D}" dt="2026-10-08T12:40:10.668" v="38"/>
          <ac:spMkLst>
            <pc:docMk/>
            <pc:sldMk cId="2914723281" sldId="366"/>
            <ac:spMk id="2" creationId="{86EE6F50-724C-5C88-5DA5-001A661903BF}"/>
          </ac:spMkLst>
        </pc:spChg>
        <pc:spChg chg="mod ord">
          <ac:chgData name="Leon Gasire (2536470)" userId="S::2536470@student.uwtsd.ac.uk::5625cbda-4aef-4a90-ad9b-7ed150743a64" providerId="AD" clId="Web-{F68A4C74-1B3E-BD55-3645-6AA873F0458D}" dt="2026-10-08T12:42:27.423" v="44" actId="20577"/>
          <ac:spMkLst>
            <pc:docMk/>
            <pc:sldMk cId="2914723281" sldId="366"/>
            <ac:spMk id="4" creationId="{073E0DA0-C9E5-2A76-E7B8-C36C080D92DF}"/>
          </ac:spMkLst>
        </pc:spChg>
      </pc:sldChg>
    </pc:docChg>
  </pc:docChgLst>
  <pc:docChgLst>
    <pc:chgData name="Leon Gasire (2536470)" userId="S::2536470@student.uwtsd.ac.uk::5625cbda-4aef-4a90-ad9b-7ed150743a64" providerId="AD" clId="Web-{6B49FE1E-550E-C570-192B-92EBF05326F9}"/>
    <pc:docChg chg="modSld">
      <pc:chgData name="Leon Gasire (2536470)" userId="S::2536470@student.uwtsd.ac.uk::5625cbda-4aef-4a90-ad9b-7ed150743a64" providerId="AD" clId="Web-{6B49FE1E-550E-C570-192B-92EBF05326F9}" dt="2026-10-03T12:52:17.792" v="5" actId="14100"/>
      <pc:docMkLst>
        <pc:docMk/>
      </pc:docMkLst>
      <pc:sldChg chg="modSp">
        <pc:chgData name="Leon Gasire (2536470)" userId="S::2536470@student.uwtsd.ac.uk::5625cbda-4aef-4a90-ad9b-7ed150743a64" providerId="AD" clId="Web-{6B49FE1E-550E-C570-192B-92EBF05326F9}" dt="2026-10-03T12:52:17.792" v="5" actId="14100"/>
        <pc:sldMkLst>
          <pc:docMk/>
          <pc:sldMk cId="3867488726" sldId="310"/>
        </pc:sldMkLst>
        <pc:picChg chg="mod">
          <ac:chgData name="Leon Gasire (2536470)" userId="S::2536470@student.uwtsd.ac.uk::5625cbda-4aef-4a90-ad9b-7ed150743a64" providerId="AD" clId="Web-{6B49FE1E-550E-C570-192B-92EBF05326F9}" dt="2026-10-03T12:52:17.792" v="5" actId="14100"/>
          <ac:picMkLst>
            <pc:docMk/>
            <pc:sldMk cId="3867488726" sldId="310"/>
            <ac:picMk id="4" creationId="{E1B323A6-C09E-E2C6-0E32-B28696116907}"/>
          </ac:picMkLst>
        </pc:picChg>
      </pc:sldChg>
    </pc:docChg>
  </pc:docChgLst>
  <pc:docChgLst>
    <pc:chgData name="Leon Gasire (2536470)" userId="S::2536470@student.uwtsd.ac.uk::5625cbda-4aef-4a90-ad9b-7ed150743a64" providerId="AD" clId="Web-{772DA27F-416E-D5D9-7614-C64AF52661DC}"/>
    <pc:docChg chg="modSld">
      <pc:chgData name="Leon Gasire (2536470)" userId="S::2536470@student.uwtsd.ac.uk::5625cbda-4aef-4a90-ad9b-7ed150743a64" providerId="AD" clId="Web-{772DA27F-416E-D5D9-7614-C64AF52661DC}" dt="2026-10-10T11:55:27.462" v="5" actId="20577"/>
      <pc:docMkLst>
        <pc:docMk/>
      </pc:docMkLst>
      <pc:sldChg chg="modSp">
        <pc:chgData name="Leon Gasire (2536470)" userId="S::2536470@student.uwtsd.ac.uk::5625cbda-4aef-4a90-ad9b-7ed150743a64" providerId="AD" clId="Web-{772DA27F-416E-D5D9-7614-C64AF52661DC}" dt="2026-10-10T11:55:27.462" v="5" actId="20577"/>
        <pc:sldMkLst>
          <pc:docMk/>
          <pc:sldMk cId="1572098340" sldId="279"/>
        </pc:sldMkLst>
        <pc:graphicFrameChg chg="mod modGraphic">
          <ac:chgData name="Leon Gasire (2536470)" userId="S::2536470@student.uwtsd.ac.uk::5625cbda-4aef-4a90-ad9b-7ed150743a64" providerId="AD" clId="Web-{772DA27F-416E-D5D9-7614-C64AF52661DC}" dt="2026-10-10T11:55:27.462" v="5" actId="20577"/>
          <ac:graphicFrameMkLst>
            <pc:docMk/>
            <pc:sldMk cId="1572098340" sldId="279"/>
            <ac:graphicFrameMk id="86" creationId="{36CA5DED-7F55-A609-2F92-F04BEE792407}"/>
          </ac:graphicFrameMkLst>
        </pc:graphicFrameChg>
      </pc:sldChg>
    </pc:docChg>
  </pc:docChgLst>
  <pc:docChgLst>
    <pc:chgData name="Leon Gasire (2536470)" userId="S::2536470@student.uwtsd.ac.uk::5625cbda-4aef-4a90-ad9b-7ed150743a64" providerId="AD" clId="Web-{F47AA301-E304-1A96-74E3-0348B02CAB5C}"/>
    <pc:docChg chg="modSld">
      <pc:chgData name="Leon Gasire (2536470)" userId="S::2536470@student.uwtsd.ac.uk::5625cbda-4aef-4a90-ad9b-7ed150743a64" providerId="AD" clId="Web-{F47AA301-E304-1A96-74E3-0348B02CAB5C}" dt="2026-10-09T09:40:25.083" v="1"/>
      <pc:docMkLst>
        <pc:docMk/>
      </pc:docMkLst>
      <pc:sldChg chg="addSp modSp mod modClrScheme chgLayout">
        <pc:chgData name="Leon Gasire (2536470)" userId="S::2536470@student.uwtsd.ac.uk::5625cbda-4aef-4a90-ad9b-7ed150743a64" providerId="AD" clId="Web-{F47AA301-E304-1A96-74E3-0348B02CAB5C}" dt="2026-10-09T09:40:25.083" v="1"/>
        <pc:sldMkLst>
          <pc:docMk/>
          <pc:sldMk cId="2914723281" sldId="366"/>
        </pc:sldMkLst>
        <pc:spChg chg="mod ord">
          <ac:chgData name="Leon Gasire (2536470)" userId="S::2536470@student.uwtsd.ac.uk::5625cbda-4aef-4a90-ad9b-7ed150743a64" providerId="AD" clId="Web-{F47AA301-E304-1A96-74E3-0348B02CAB5C}" dt="2026-10-09T09:40:25.083" v="1"/>
          <ac:spMkLst>
            <pc:docMk/>
            <pc:sldMk cId="2914723281" sldId="366"/>
            <ac:spMk id="2" creationId="{86EE6F50-724C-5C88-5DA5-001A661903BF}"/>
          </ac:spMkLst>
        </pc:spChg>
        <pc:spChg chg="mod ord">
          <ac:chgData name="Leon Gasire (2536470)" userId="S::2536470@student.uwtsd.ac.uk::5625cbda-4aef-4a90-ad9b-7ed150743a64" providerId="AD" clId="Web-{F47AA301-E304-1A96-74E3-0348B02CAB5C}" dt="2026-10-09T09:40:25.083" v="1"/>
          <ac:spMkLst>
            <pc:docMk/>
            <pc:sldMk cId="2914723281" sldId="366"/>
            <ac:spMk id="4" creationId="{073E0DA0-C9E5-2A76-E7B8-C36C080D92DF}"/>
          </ac:spMkLst>
        </pc:spChg>
        <pc:spChg chg="add mod ord">
          <ac:chgData name="Leon Gasire (2536470)" userId="S::2536470@student.uwtsd.ac.uk::5625cbda-4aef-4a90-ad9b-7ed150743a64" providerId="AD" clId="Web-{F47AA301-E304-1A96-74E3-0348B02CAB5C}" dt="2026-10-09T09:40:25.083" v="1"/>
          <ac:spMkLst>
            <pc:docMk/>
            <pc:sldMk cId="2914723281" sldId="366"/>
            <ac:spMk id="16" creationId="{C75107AC-0C82-2F79-EEDC-7625AB0EB4C9}"/>
          </ac:spMkLst>
        </pc:spChg>
        <pc:spChg chg="add mod ord">
          <ac:chgData name="Leon Gasire (2536470)" userId="S::2536470@student.uwtsd.ac.uk::5625cbda-4aef-4a90-ad9b-7ed150743a64" providerId="AD" clId="Web-{F47AA301-E304-1A96-74E3-0348B02CAB5C}" dt="2026-10-09T09:40:25.083" v="1"/>
          <ac:spMkLst>
            <pc:docMk/>
            <pc:sldMk cId="2914723281" sldId="366"/>
            <ac:spMk id="17" creationId="{26F5FCFC-50D5-213B-8A18-CF76D7FD01BB}"/>
          </ac:spMkLst>
        </pc:spChg>
        <pc:graphicFrameChg chg="mod ord">
          <ac:chgData name="Leon Gasire (2536470)" userId="S::2536470@student.uwtsd.ac.uk::5625cbda-4aef-4a90-ad9b-7ed150743a64" providerId="AD" clId="Web-{F47AA301-E304-1A96-74E3-0348B02CAB5C}" dt="2026-10-09T09:40:25.083" v="1"/>
          <ac:graphicFrameMkLst>
            <pc:docMk/>
            <pc:sldMk cId="2914723281" sldId="366"/>
            <ac:graphicFrameMk id="7" creationId="{D74BADA9-95BD-78BB-E441-04E54D381938}"/>
          </ac:graphicFrameMkLst>
        </pc:graphicFrameChg>
      </pc:sldChg>
    </pc:docChg>
  </pc:docChgLst>
  <pc:docChgLst>
    <pc:chgData name="Leon Gasire (2536470)" userId="S::2536470@student.uwtsd.ac.uk::5625cbda-4aef-4a90-ad9b-7ed150743a64" providerId="AD" clId="Web-{B495FEF3-28CE-79F9-1440-4EB0B43C6FE8}"/>
    <pc:docChg chg="modSld">
      <pc:chgData name="Leon Gasire (2536470)" userId="S::2536470@student.uwtsd.ac.uk::5625cbda-4aef-4a90-ad9b-7ed150743a64" providerId="AD" clId="Web-{B495FEF3-28CE-79F9-1440-4EB0B43C6FE8}" dt="2026-09-26T12:12:22.606" v="17"/>
      <pc:docMkLst>
        <pc:docMk/>
      </pc:docMkLst>
      <pc:sldChg chg="addSp delSp modSp mod setBg setClrOvrMap delDesignElem chgLayout">
        <pc:chgData name="Leon Gasire (2536470)" userId="S::2536470@student.uwtsd.ac.uk::5625cbda-4aef-4a90-ad9b-7ed150743a64" providerId="AD" clId="Web-{B495FEF3-28CE-79F9-1440-4EB0B43C6FE8}" dt="2026-09-26T12:11:35.743" v="13"/>
        <pc:sldMkLst>
          <pc:docMk/>
          <pc:sldMk cId="3867488726" sldId="310"/>
        </pc:sldMkLst>
        <pc:spChg chg="mod ord">
          <ac:chgData name="Leon Gasire (2536470)" userId="S::2536470@student.uwtsd.ac.uk::5625cbda-4aef-4a90-ad9b-7ed150743a64" providerId="AD" clId="Web-{B495FEF3-28CE-79F9-1440-4EB0B43C6FE8}" dt="2026-09-26T12:11:35.743" v="13"/>
          <ac:spMkLst>
            <pc:docMk/>
            <pc:sldMk cId="3867488726" sldId="310"/>
            <ac:spMk id="2" creationId="{E60C5300-AC43-F396-6E83-73A31578C20E}"/>
          </ac:spMkLst>
        </pc:spChg>
        <pc:spChg chg="mod ord">
          <ac:chgData name="Leon Gasire (2536470)" userId="S::2536470@student.uwtsd.ac.uk::5625cbda-4aef-4a90-ad9b-7ed150743a64" providerId="AD" clId="Web-{B495FEF3-28CE-79F9-1440-4EB0B43C6FE8}" dt="2026-09-26T12:11:35.743" v="13"/>
          <ac:spMkLst>
            <pc:docMk/>
            <pc:sldMk cId="3867488726" sldId="310"/>
            <ac:spMk id="3" creationId="{6A3BE460-3185-CD59-0215-356A228DF2B6}"/>
          </ac:spMkLst>
        </pc:spChg>
        <pc:spChg chg="add">
          <ac:chgData name="Leon Gasire (2536470)" userId="S::2536470@student.uwtsd.ac.uk::5625cbda-4aef-4a90-ad9b-7ed150743a64" providerId="AD" clId="Web-{B495FEF3-28CE-79F9-1440-4EB0B43C6FE8}" dt="2026-09-26T12:11:35.743" v="13"/>
          <ac:spMkLst>
            <pc:docMk/>
            <pc:sldMk cId="3867488726" sldId="310"/>
            <ac:spMk id="34" creationId="{CD333CBE-B699-4E3B-9F45-C045F773434F}"/>
          </ac:spMkLst>
        </pc:spChg>
        <pc:spChg chg="add">
          <ac:chgData name="Leon Gasire (2536470)" userId="S::2536470@student.uwtsd.ac.uk::5625cbda-4aef-4a90-ad9b-7ed150743a64" providerId="AD" clId="Web-{B495FEF3-28CE-79F9-1440-4EB0B43C6FE8}" dt="2026-09-26T12:11:35.743" v="13"/>
          <ac:spMkLst>
            <pc:docMk/>
            <pc:sldMk cId="3867488726" sldId="310"/>
            <ac:spMk id="36" creationId="{FCA118C4-32A6-466D-8453-BA738103A062}"/>
          </ac:spMkLst>
        </pc:spChg>
        <pc:picChg chg="mod">
          <ac:chgData name="Leon Gasire (2536470)" userId="S::2536470@student.uwtsd.ac.uk::5625cbda-4aef-4a90-ad9b-7ed150743a64" providerId="AD" clId="Web-{B495FEF3-28CE-79F9-1440-4EB0B43C6FE8}" dt="2026-09-26T12:11:35.743" v="13"/>
          <ac:picMkLst>
            <pc:docMk/>
            <pc:sldMk cId="3867488726" sldId="310"/>
            <ac:picMk id="4" creationId="{E1B323A6-C09E-E2C6-0E32-B28696116907}"/>
          </ac:picMkLst>
        </pc:picChg>
      </pc:sldChg>
    </pc:docChg>
  </pc:docChgLst>
  <pc:docChgLst>
    <pc:chgData name="Leon Gasire (2536470)" userId="5625cbda-4aef-4a90-ad9b-7ed150743a64" providerId="ADAL" clId="{1D845C01-4B2F-44D1-994A-2092D258D357}"/>
    <pc:docChg chg="undo redo custSel modSld">
      <pc:chgData name="Leon Gasire (2536470)" userId="5625cbda-4aef-4a90-ad9b-7ed150743a64" providerId="ADAL" clId="{1D845C01-4B2F-44D1-994A-2092D258D357}" dt="2026-09-28T14:57:54.607" v="575" actId="21"/>
      <pc:docMkLst>
        <pc:docMk/>
      </pc:docMkLst>
      <pc:sldChg chg="addSp delSp modSp mod setBg modClrScheme setClrOvrMap chgLayout">
        <pc:chgData name="Leon Gasire (2536470)" userId="5625cbda-4aef-4a90-ad9b-7ed150743a64" providerId="ADAL" clId="{1D845C01-4B2F-44D1-994A-2092D258D357}" dt="2026-09-28T14:57:54.607" v="575" actId="21"/>
        <pc:sldMkLst>
          <pc:docMk/>
          <pc:sldMk cId="1753578972" sldId="306"/>
        </pc:sldMkLst>
        <pc:spChg chg="mod ord">
          <ac:chgData name="Leon Gasire (2536470)" userId="5625cbda-4aef-4a90-ad9b-7ed150743a64" providerId="ADAL" clId="{1D845C01-4B2F-44D1-994A-2092D258D357}" dt="2026-09-28T14:22:16.149" v="275" actId="20577"/>
          <ac:spMkLst>
            <pc:docMk/>
            <pc:sldMk cId="1753578972" sldId="306"/>
            <ac:spMk id="2" creationId="{F5624219-C450-9795-3D37-675668F591FE}"/>
          </ac:spMkLst>
        </pc:spChg>
      </pc:sldChg>
    </pc:docChg>
  </pc:docChgLst>
  <pc:docChgLst>
    <pc:chgData name="Leon Gasire (2536470)" userId="S::2536470@student.uwtsd.ac.uk::5625cbda-4aef-4a90-ad9b-7ed150743a64" providerId="AD" clId="Web-{DB0D9593-89AC-366C-AE5F-3BF4839C0340}"/>
    <pc:docChg chg="sldOrd">
      <pc:chgData name="Leon Gasire (2536470)" userId="S::2536470@student.uwtsd.ac.uk::5625cbda-4aef-4a90-ad9b-7ed150743a64" providerId="AD" clId="Web-{DB0D9593-89AC-366C-AE5F-3BF4839C0340}" dt="2026-10-01T14:32:47.148" v="0"/>
      <pc:docMkLst>
        <pc:docMk/>
      </pc:docMkLst>
      <pc:sldChg chg="ord">
        <pc:chgData name="Leon Gasire (2536470)" userId="S::2536470@student.uwtsd.ac.uk::5625cbda-4aef-4a90-ad9b-7ed150743a64" providerId="AD" clId="Web-{DB0D9593-89AC-366C-AE5F-3BF4839C0340}" dt="2026-10-01T14:32:47.148" v="0"/>
        <pc:sldMkLst>
          <pc:docMk/>
          <pc:sldMk cId="102791406" sldId="311"/>
        </pc:sldMkLst>
      </pc:sldChg>
    </pc:docChg>
  </pc:docChgLst>
  <pc:docChgLst>
    <pc:chgData name="Leon Gasire (2536470)" userId="S::2536470@student.uwtsd.ac.uk::5625cbda-4aef-4a90-ad9b-7ed150743a64" providerId="AD" clId="Web-{DC1DAA1A-0807-40DA-43CC-144C57F930B1}"/>
    <pc:docChg chg="modSld sldOrd">
      <pc:chgData name="Leon Gasire (2536470)" userId="S::2536470@student.uwtsd.ac.uk::5625cbda-4aef-4a90-ad9b-7ed150743a64" providerId="AD" clId="Web-{DC1DAA1A-0807-40DA-43CC-144C57F930B1}" dt="2026-10-10T13:45:14.442" v="397"/>
      <pc:docMkLst>
        <pc:docMk/>
      </pc:docMkLst>
      <pc:sldChg chg="addSp delSp modSp mod setBg setClrOvrMap">
        <pc:chgData name="Leon Gasire (2536470)" userId="S::2536470@student.uwtsd.ac.uk::5625cbda-4aef-4a90-ad9b-7ed150743a64" providerId="AD" clId="Web-{DC1DAA1A-0807-40DA-43CC-144C57F930B1}" dt="2026-10-10T12:55:11.645" v="250" actId="20577"/>
        <pc:sldMkLst>
          <pc:docMk/>
          <pc:sldMk cId="612500148" sldId="276"/>
        </pc:sldMkLst>
        <pc:spChg chg="mod">
          <ac:chgData name="Leon Gasire (2536470)" userId="S::2536470@student.uwtsd.ac.uk::5625cbda-4aef-4a90-ad9b-7ed150743a64" providerId="AD" clId="Web-{DC1DAA1A-0807-40DA-43CC-144C57F930B1}" dt="2026-10-10T12:51:27.029" v="247"/>
          <ac:spMkLst>
            <pc:docMk/>
            <pc:sldMk cId="612500148" sldId="276"/>
            <ac:spMk id="6" creationId="{F8CA0173-29FD-AFA2-C4D4-F4CAD9BFA91B}"/>
          </ac:spMkLst>
        </pc:spChg>
        <pc:spChg chg="mod ord">
          <ac:chgData name="Leon Gasire (2536470)" userId="S::2536470@student.uwtsd.ac.uk::5625cbda-4aef-4a90-ad9b-7ed150743a64" providerId="AD" clId="Web-{DC1DAA1A-0807-40DA-43CC-144C57F930B1}" dt="2026-10-10T12:55:11.645" v="250" actId="20577"/>
          <ac:spMkLst>
            <pc:docMk/>
            <pc:sldMk cId="612500148" sldId="276"/>
            <ac:spMk id="26" creationId="{C8FC01B0-7BC5-5869-A281-EF11B59BA8A0}"/>
          </ac:spMkLst>
        </pc:spChg>
        <pc:spChg chg="add del">
          <ac:chgData name="Leon Gasire (2536470)" userId="S::2536470@student.uwtsd.ac.uk::5625cbda-4aef-4a90-ad9b-7ed150743a64" providerId="AD" clId="Web-{DC1DAA1A-0807-40DA-43CC-144C57F930B1}" dt="2026-10-10T12:49:58.917" v="241"/>
          <ac:spMkLst>
            <pc:docMk/>
            <pc:sldMk cId="612500148" sldId="276"/>
            <ac:spMk id="28" creationId="{712C8716-F84C-46D5-985C-2076A734585A}"/>
          </ac:spMkLst>
        </pc:spChg>
        <pc:spChg chg="add del">
          <ac:chgData name="Leon Gasire (2536470)" userId="S::2536470@student.uwtsd.ac.uk::5625cbda-4aef-4a90-ad9b-7ed150743a64" providerId="AD" clId="Web-{DC1DAA1A-0807-40DA-43CC-144C57F930B1}" dt="2026-10-10T12:49:58.917" v="241"/>
          <ac:spMkLst>
            <pc:docMk/>
            <pc:sldMk cId="612500148" sldId="276"/>
            <ac:spMk id="29" creationId="{A2AABEFD-D737-4E9B-A997-1C1507F5237F}"/>
          </ac:spMkLst>
        </pc:spChg>
        <pc:spChg chg="add del">
          <ac:chgData name="Leon Gasire (2536470)" userId="S::2536470@student.uwtsd.ac.uk::5625cbda-4aef-4a90-ad9b-7ed150743a64" providerId="AD" clId="Web-{DC1DAA1A-0807-40DA-43CC-144C57F930B1}" dt="2026-10-10T12:50:34.746" v="243"/>
          <ac:spMkLst>
            <pc:docMk/>
            <pc:sldMk cId="612500148" sldId="276"/>
            <ac:spMk id="30" creationId="{471B4F3C-43FE-4697-933E-D66349C11564}"/>
          </ac:spMkLst>
        </pc:spChg>
        <pc:spChg chg="del">
          <ac:chgData name="Leon Gasire (2536470)" userId="S::2536470@student.uwtsd.ac.uk::5625cbda-4aef-4a90-ad9b-7ed150743a64" providerId="AD" clId="Web-{DC1DAA1A-0807-40DA-43CC-144C57F930B1}" dt="2026-10-10T12:49:15.119" v="238"/>
          <ac:spMkLst>
            <pc:docMk/>
            <pc:sldMk cId="612500148" sldId="276"/>
            <ac:spMk id="31" creationId="{712C8716-F84C-46D5-985C-2076A734585A}"/>
          </ac:spMkLst>
        </pc:spChg>
        <pc:spChg chg="add del">
          <ac:chgData name="Leon Gasire (2536470)" userId="S::2536470@student.uwtsd.ac.uk::5625cbda-4aef-4a90-ad9b-7ed150743a64" providerId="AD" clId="Web-{DC1DAA1A-0807-40DA-43CC-144C57F930B1}" dt="2026-10-10T12:50:34.746" v="243"/>
          <ac:spMkLst>
            <pc:docMk/>
            <pc:sldMk cId="612500148" sldId="276"/>
            <ac:spMk id="32" creationId="{194EE18E-6343-4F09-B121-E142D8D8EEE2}"/>
          </ac:spMkLst>
        </pc:spChg>
        <pc:spChg chg="del">
          <ac:chgData name="Leon Gasire (2536470)" userId="S::2536470@student.uwtsd.ac.uk::5625cbda-4aef-4a90-ad9b-7ed150743a64" providerId="AD" clId="Web-{DC1DAA1A-0807-40DA-43CC-144C57F930B1}" dt="2026-10-10T12:49:15.119" v="238"/>
          <ac:spMkLst>
            <pc:docMk/>
            <pc:sldMk cId="612500148" sldId="276"/>
            <ac:spMk id="33" creationId="{A2AABEFD-D737-4E9B-A997-1C1507F5237F}"/>
          </ac:spMkLst>
        </pc:spChg>
        <pc:spChg chg="add del">
          <ac:chgData name="Leon Gasire (2536470)" userId="S::2536470@student.uwtsd.ac.uk::5625cbda-4aef-4a90-ad9b-7ed150743a64" providerId="AD" clId="Web-{DC1DAA1A-0807-40DA-43CC-144C57F930B1}" dt="2026-10-10T12:51:27.029" v="247"/>
          <ac:spMkLst>
            <pc:docMk/>
            <pc:sldMk cId="612500148" sldId="276"/>
            <ac:spMk id="34" creationId="{DB104EA2-5D98-4973-A140-322FA7D0E7D8}"/>
          </ac:spMkLst>
        </pc:spChg>
        <pc:spChg chg="add del">
          <ac:chgData name="Leon Gasire (2536470)" userId="S::2536470@student.uwtsd.ac.uk::5625cbda-4aef-4a90-ad9b-7ed150743a64" providerId="AD" clId="Web-{DC1DAA1A-0807-40DA-43CC-144C57F930B1}" dt="2026-10-10T12:50:34.746" v="243"/>
          <ac:spMkLst>
            <pc:docMk/>
            <pc:sldMk cId="612500148" sldId="276"/>
            <ac:spMk id="35" creationId="{FCB59A85-802D-482F-B0A7-D95C3EF9B5DE}"/>
          </ac:spMkLst>
        </pc:spChg>
        <pc:spChg chg="add del">
          <ac:chgData name="Leon Gasire (2536470)" userId="S::2536470@student.uwtsd.ac.uk::5625cbda-4aef-4a90-ad9b-7ed150743a64" providerId="AD" clId="Web-{DC1DAA1A-0807-40DA-43CC-144C57F930B1}" dt="2026-10-10T12:51:27.029" v="247"/>
          <ac:spMkLst>
            <pc:docMk/>
            <pc:sldMk cId="612500148" sldId="276"/>
            <ac:spMk id="36" creationId="{8EB3235F-297B-4A24-8A9C-EB379982A76A}"/>
          </ac:spMkLst>
        </pc:spChg>
        <pc:spChg chg="add del">
          <ac:chgData name="Leon Gasire (2536470)" userId="S::2536470@student.uwtsd.ac.uk::5625cbda-4aef-4a90-ad9b-7ed150743a64" providerId="AD" clId="Web-{DC1DAA1A-0807-40DA-43CC-144C57F930B1}" dt="2026-10-10T12:50:34.746" v="243"/>
          <ac:spMkLst>
            <pc:docMk/>
            <pc:sldMk cId="612500148" sldId="276"/>
            <ac:spMk id="37" creationId="{A4E5F6B0-EB4F-4025-85F6-39C40F54C288}"/>
          </ac:spMkLst>
        </pc:spChg>
        <pc:spChg chg="add del">
          <ac:chgData name="Leon Gasire (2536470)" userId="S::2536470@student.uwtsd.ac.uk::5625cbda-4aef-4a90-ad9b-7ed150743a64" providerId="AD" clId="Web-{DC1DAA1A-0807-40DA-43CC-144C57F930B1}" dt="2026-10-10T12:51:27.029" v="247"/>
          <ac:spMkLst>
            <pc:docMk/>
            <pc:sldMk cId="612500148" sldId="276"/>
            <ac:spMk id="38" creationId="{CB923DB6-2EA7-4DEB-BDB6-35A502415B99}"/>
          </ac:spMkLst>
        </pc:spChg>
        <pc:spChg chg="add del">
          <ac:chgData name="Leon Gasire (2536470)" userId="S::2536470@student.uwtsd.ac.uk::5625cbda-4aef-4a90-ad9b-7ed150743a64" providerId="AD" clId="Web-{DC1DAA1A-0807-40DA-43CC-144C57F930B1}" dt="2026-10-10T12:51:27.029" v="247"/>
          <ac:spMkLst>
            <pc:docMk/>
            <pc:sldMk cId="612500148" sldId="276"/>
            <ac:spMk id="39" creationId="{46328B5B-8EB8-41FF-A2B5-39EDFE008822}"/>
          </ac:spMkLst>
        </pc:spChg>
        <pc:picChg chg="mod">
          <ac:chgData name="Leon Gasire (2536470)" userId="S::2536470@student.uwtsd.ac.uk::5625cbda-4aef-4a90-ad9b-7ed150743a64" providerId="AD" clId="Web-{DC1DAA1A-0807-40DA-43CC-144C57F930B1}" dt="2026-10-10T12:51:27.029" v="247"/>
          <ac:picMkLst>
            <pc:docMk/>
            <pc:sldMk cId="612500148" sldId="276"/>
            <ac:picMk id="3" creationId="{31D369EE-0A80-96D7-A4D4-B8301E336108}"/>
          </ac:picMkLst>
        </pc:picChg>
        <pc:picChg chg="mod">
          <ac:chgData name="Leon Gasire (2536470)" userId="S::2536470@student.uwtsd.ac.uk::5625cbda-4aef-4a90-ad9b-7ed150743a64" providerId="AD" clId="Web-{DC1DAA1A-0807-40DA-43CC-144C57F930B1}" dt="2026-10-10T12:51:27.029" v="247"/>
          <ac:picMkLst>
            <pc:docMk/>
            <pc:sldMk cId="612500148" sldId="276"/>
            <ac:picMk id="14" creationId="{B603978A-003D-ECA6-02D2-260C6A3BC3F4}"/>
          </ac:picMkLst>
        </pc:picChg>
      </pc:sldChg>
      <pc:sldChg chg="modSp">
        <pc:chgData name="Leon Gasire (2536470)" userId="S::2536470@student.uwtsd.ac.uk::5625cbda-4aef-4a90-ad9b-7ed150743a64" providerId="AD" clId="Web-{DC1DAA1A-0807-40DA-43CC-144C57F930B1}" dt="2026-10-10T13:03:58.943" v="261" actId="20577"/>
        <pc:sldMkLst>
          <pc:docMk/>
          <pc:sldMk cId="2521615323" sldId="286"/>
        </pc:sldMkLst>
        <pc:spChg chg="mod">
          <ac:chgData name="Leon Gasire (2536470)" userId="S::2536470@student.uwtsd.ac.uk::5625cbda-4aef-4a90-ad9b-7ed150743a64" providerId="AD" clId="Web-{DC1DAA1A-0807-40DA-43CC-144C57F930B1}" dt="2026-10-10T13:03:58.943" v="261" actId="20577"/>
          <ac:spMkLst>
            <pc:docMk/>
            <pc:sldMk cId="2521615323" sldId="286"/>
            <ac:spMk id="18" creationId="{0E8B56C7-C38F-E96E-3C19-8ACF8AF9E716}"/>
          </ac:spMkLst>
        </pc:spChg>
      </pc:sldChg>
      <pc:sldChg chg="modSp">
        <pc:chgData name="Leon Gasire (2536470)" userId="S::2536470@student.uwtsd.ac.uk::5625cbda-4aef-4a90-ad9b-7ed150743a64" providerId="AD" clId="Web-{DC1DAA1A-0807-40DA-43CC-144C57F930B1}" dt="2026-10-10T13:13:21.633" v="312" actId="14100"/>
        <pc:sldMkLst>
          <pc:docMk/>
          <pc:sldMk cId="102791406" sldId="311"/>
        </pc:sldMkLst>
        <pc:spChg chg="mod">
          <ac:chgData name="Leon Gasire (2536470)" userId="S::2536470@student.uwtsd.ac.uk::5625cbda-4aef-4a90-ad9b-7ed150743a64" providerId="AD" clId="Web-{DC1DAA1A-0807-40DA-43CC-144C57F930B1}" dt="2026-10-10T13:13:03.757" v="310" actId="20577"/>
          <ac:spMkLst>
            <pc:docMk/>
            <pc:sldMk cId="102791406" sldId="311"/>
            <ac:spMk id="3" creationId="{9184F9A1-7B52-7001-E22D-6FC826B331BF}"/>
          </ac:spMkLst>
        </pc:spChg>
        <pc:spChg chg="mod">
          <ac:chgData name="Leon Gasire (2536470)" userId="S::2536470@student.uwtsd.ac.uk::5625cbda-4aef-4a90-ad9b-7ed150743a64" providerId="AD" clId="Web-{DC1DAA1A-0807-40DA-43CC-144C57F930B1}" dt="2026-10-10T13:13:12.711" v="311" actId="20577"/>
          <ac:spMkLst>
            <pc:docMk/>
            <pc:sldMk cId="102791406" sldId="311"/>
            <ac:spMk id="5" creationId="{6D55997F-AA8D-25C6-5A65-25EE92DF7040}"/>
          </ac:spMkLst>
        </pc:spChg>
        <pc:spChg chg="mod">
          <ac:chgData name="Leon Gasire (2536470)" userId="S::2536470@student.uwtsd.ac.uk::5625cbda-4aef-4a90-ad9b-7ed150743a64" providerId="AD" clId="Web-{DC1DAA1A-0807-40DA-43CC-144C57F930B1}" dt="2026-10-10T13:13:21.633" v="312" actId="14100"/>
          <ac:spMkLst>
            <pc:docMk/>
            <pc:sldMk cId="102791406" sldId="311"/>
            <ac:spMk id="6" creationId="{668A7E3C-0710-76B4-89DB-858486ADFD42}"/>
          </ac:spMkLst>
        </pc:spChg>
      </pc:sldChg>
      <pc:sldChg chg="modSp">
        <pc:chgData name="Leon Gasire (2536470)" userId="S::2536470@student.uwtsd.ac.uk::5625cbda-4aef-4a90-ad9b-7ed150743a64" providerId="AD" clId="Web-{DC1DAA1A-0807-40DA-43CC-144C57F930B1}" dt="2026-10-10T13:21:30.476" v="361" actId="20577"/>
        <pc:sldMkLst>
          <pc:docMk/>
          <pc:sldMk cId="4091186089" sldId="362"/>
        </pc:sldMkLst>
        <pc:spChg chg="mod">
          <ac:chgData name="Leon Gasire (2536470)" userId="S::2536470@student.uwtsd.ac.uk::5625cbda-4aef-4a90-ad9b-7ed150743a64" providerId="AD" clId="Web-{DC1DAA1A-0807-40DA-43CC-144C57F930B1}" dt="2026-10-10T13:21:30.476" v="361" actId="20577"/>
          <ac:spMkLst>
            <pc:docMk/>
            <pc:sldMk cId="4091186089" sldId="362"/>
            <ac:spMk id="2" creationId="{35B18B82-2DEF-B998-283A-7AC36AC6D41E}"/>
          </ac:spMkLst>
        </pc:spChg>
        <pc:spChg chg="mod">
          <ac:chgData name="Leon Gasire (2536470)" userId="S::2536470@student.uwtsd.ac.uk::5625cbda-4aef-4a90-ad9b-7ed150743a64" providerId="AD" clId="Web-{DC1DAA1A-0807-40DA-43CC-144C57F930B1}" dt="2026-10-10T13:18:20.283" v="321" actId="20577"/>
          <ac:spMkLst>
            <pc:docMk/>
            <pc:sldMk cId="4091186089" sldId="362"/>
            <ac:spMk id="3" creationId="{9492393D-5E5C-9870-A89C-8CBA05D28C09}"/>
          </ac:spMkLst>
        </pc:spChg>
      </pc:sldChg>
      <pc:sldChg chg="modSp">
        <pc:chgData name="Leon Gasire (2536470)" userId="S::2536470@student.uwtsd.ac.uk::5625cbda-4aef-4a90-ad9b-7ed150743a64" providerId="AD" clId="Web-{DC1DAA1A-0807-40DA-43CC-144C57F930B1}" dt="2026-10-10T13:40:39.450" v="396" actId="20577"/>
        <pc:sldMkLst>
          <pc:docMk/>
          <pc:sldMk cId="3477100621" sldId="363"/>
        </pc:sldMkLst>
        <pc:spChg chg="mod">
          <ac:chgData name="Leon Gasire (2536470)" userId="S::2536470@student.uwtsd.ac.uk::5625cbda-4aef-4a90-ad9b-7ed150743a64" providerId="AD" clId="Web-{DC1DAA1A-0807-40DA-43CC-144C57F930B1}" dt="2026-10-10T13:40:39.450" v="396" actId="20577"/>
          <ac:spMkLst>
            <pc:docMk/>
            <pc:sldMk cId="3477100621" sldId="363"/>
            <ac:spMk id="3" creationId="{9FBB82DF-0604-58A7-0C75-53CD78731612}"/>
          </ac:spMkLst>
        </pc:spChg>
      </pc:sldChg>
      <pc:sldChg chg="ord">
        <pc:chgData name="Leon Gasire (2536470)" userId="S::2536470@student.uwtsd.ac.uk::5625cbda-4aef-4a90-ad9b-7ed150743a64" providerId="AD" clId="Web-{DC1DAA1A-0807-40DA-43CC-144C57F930B1}" dt="2026-10-10T13:45:14.442" v="397"/>
        <pc:sldMkLst>
          <pc:docMk/>
          <pc:sldMk cId="3895199498" sldId="368"/>
        </pc:sldMkLst>
      </pc:sldChg>
    </pc:docChg>
  </pc:docChgLst>
  <pc:docChgLst>
    <pc:chgData name="Leon Gasire (2536470)" userId="S::2536470@student.uwtsd.ac.uk::5625cbda-4aef-4a90-ad9b-7ed150743a64" providerId="AD" clId="Web-{0441C5A8-314B-D7C6-C79F-98B587A920DF}"/>
    <pc:docChg chg="modSld">
      <pc:chgData name="Leon Gasire (2536470)" userId="S::2536470@student.uwtsd.ac.uk::5625cbda-4aef-4a90-ad9b-7ed150743a64" providerId="AD" clId="Web-{0441C5A8-314B-D7C6-C79F-98B587A920DF}" dt="2026-09-28T12:42:54.883" v="4" actId="14100"/>
      <pc:docMkLst>
        <pc:docMk/>
      </pc:docMkLst>
      <pc:sldChg chg="modSp">
        <pc:chgData name="Leon Gasire (2536470)" userId="S::2536470@student.uwtsd.ac.uk::5625cbda-4aef-4a90-ad9b-7ed150743a64" providerId="AD" clId="Web-{0441C5A8-314B-D7C6-C79F-98B587A920DF}" dt="2026-09-28T12:42:54.883" v="4" actId="14100"/>
        <pc:sldMkLst>
          <pc:docMk/>
          <pc:sldMk cId="1572098340" sldId="279"/>
        </pc:sldMkLst>
      </pc:sldChg>
      <pc:sldChg chg="modSp">
        <pc:chgData name="Leon Gasire (2536470)" userId="S::2536470@student.uwtsd.ac.uk::5625cbda-4aef-4a90-ad9b-7ed150743a64" providerId="AD" clId="Web-{0441C5A8-314B-D7C6-C79F-98B587A920DF}" dt="2026-09-28T12:42:47.039" v="3" actId="20577"/>
        <pc:sldMkLst>
          <pc:docMk/>
          <pc:sldMk cId="2521615323" sldId="286"/>
        </pc:sldMkLst>
        <pc:spChg chg="mod">
          <ac:chgData name="Leon Gasire (2536470)" userId="S::2536470@student.uwtsd.ac.uk::5625cbda-4aef-4a90-ad9b-7ed150743a64" providerId="AD" clId="Web-{0441C5A8-314B-D7C6-C79F-98B587A920DF}" dt="2026-09-28T12:42:47.039" v="3" actId="20577"/>
          <ac:spMkLst>
            <pc:docMk/>
            <pc:sldMk cId="2521615323" sldId="286"/>
            <ac:spMk id="18" creationId="{0E8B56C7-C38F-E96E-3C19-8ACF8AF9E716}"/>
          </ac:spMkLst>
        </pc:spChg>
      </pc:sldChg>
    </pc:docChg>
  </pc:docChgLst>
  <pc:docChgLst>
    <pc:chgData name="Leon Gasire (2536470)" userId="S::2536470@student.uwtsd.ac.uk::5625cbda-4aef-4a90-ad9b-7ed150743a64" providerId="AD" clId="Web-{F2C38DCA-2838-403A-7D5C-5CC6BE0D53D4}"/>
    <pc:docChg chg="addSld delSld modSld sldOrd">
      <pc:chgData name="Leon Gasire (2536470)" userId="S::2536470@student.uwtsd.ac.uk::5625cbda-4aef-4a90-ad9b-7ed150743a64" providerId="AD" clId="Web-{F2C38DCA-2838-403A-7D5C-5CC6BE0D53D4}" dt="2026-10-09T12:00:00.144" v="304" actId="20577"/>
      <pc:docMkLst>
        <pc:docMk/>
      </pc:docMkLst>
      <pc:sldChg chg="modSp">
        <pc:chgData name="Leon Gasire (2536470)" userId="S::2536470@student.uwtsd.ac.uk::5625cbda-4aef-4a90-ad9b-7ed150743a64" providerId="AD" clId="Web-{F2C38DCA-2838-403A-7D5C-5CC6BE0D53D4}" dt="2026-10-09T11:58:21.856" v="294" actId="20577"/>
        <pc:sldMkLst>
          <pc:docMk/>
          <pc:sldMk cId="2521615323" sldId="286"/>
        </pc:sldMkLst>
        <pc:spChg chg="mod">
          <ac:chgData name="Leon Gasire (2536470)" userId="S::2536470@student.uwtsd.ac.uk::5625cbda-4aef-4a90-ad9b-7ed150743a64" providerId="AD" clId="Web-{F2C38DCA-2838-403A-7D5C-5CC6BE0D53D4}" dt="2026-10-09T11:58:21.856" v="294" actId="20577"/>
          <ac:spMkLst>
            <pc:docMk/>
            <pc:sldMk cId="2521615323" sldId="286"/>
            <ac:spMk id="18" creationId="{0E8B56C7-C38F-E96E-3C19-8ACF8AF9E716}"/>
          </ac:spMkLst>
        </pc:spChg>
      </pc:sldChg>
      <pc:sldChg chg="modSp">
        <pc:chgData name="Leon Gasire (2536470)" userId="S::2536470@student.uwtsd.ac.uk::5625cbda-4aef-4a90-ad9b-7ed150743a64" providerId="AD" clId="Web-{F2C38DCA-2838-403A-7D5C-5CC6BE0D53D4}" dt="2026-10-09T12:00:00.144" v="304" actId="20577"/>
        <pc:sldMkLst>
          <pc:docMk/>
          <pc:sldMk cId="3477100621" sldId="363"/>
        </pc:sldMkLst>
        <pc:spChg chg="mod">
          <ac:chgData name="Leon Gasire (2536470)" userId="S::2536470@student.uwtsd.ac.uk::5625cbda-4aef-4a90-ad9b-7ed150743a64" providerId="AD" clId="Web-{F2C38DCA-2838-403A-7D5C-5CC6BE0D53D4}" dt="2026-10-09T12:00:00.144" v="304" actId="20577"/>
          <ac:spMkLst>
            <pc:docMk/>
            <pc:sldMk cId="3477100621" sldId="363"/>
            <ac:spMk id="3" creationId="{9FBB82DF-0604-58A7-0C75-53CD78731612}"/>
          </ac:spMkLst>
        </pc:spChg>
      </pc:sldChg>
      <pc:sldChg chg="modSp">
        <pc:chgData name="Leon Gasire (2536470)" userId="S::2536470@student.uwtsd.ac.uk::5625cbda-4aef-4a90-ad9b-7ed150743a64" providerId="AD" clId="Web-{F2C38DCA-2838-403A-7D5C-5CC6BE0D53D4}" dt="2026-10-09T11:31:46.281" v="277" actId="20577"/>
        <pc:sldMkLst>
          <pc:docMk/>
          <pc:sldMk cId="2914723281" sldId="366"/>
        </pc:sldMkLst>
        <pc:spChg chg="mod">
          <ac:chgData name="Leon Gasire (2536470)" userId="S::2536470@student.uwtsd.ac.uk::5625cbda-4aef-4a90-ad9b-7ed150743a64" providerId="AD" clId="Web-{F2C38DCA-2838-403A-7D5C-5CC6BE0D53D4}" dt="2026-10-09T11:13:59.667" v="164" actId="20577"/>
          <ac:spMkLst>
            <pc:docMk/>
            <pc:sldMk cId="2914723281" sldId="366"/>
            <ac:spMk id="4" creationId="{073E0DA0-C9E5-2A76-E7B8-C36C080D92DF}"/>
          </ac:spMkLst>
        </pc:spChg>
        <pc:spChg chg="mod">
          <ac:chgData name="Leon Gasire (2536470)" userId="S::2536470@student.uwtsd.ac.uk::5625cbda-4aef-4a90-ad9b-7ed150743a64" providerId="AD" clId="Web-{F2C38DCA-2838-403A-7D5C-5CC6BE0D53D4}" dt="2026-10-09T10:44:33.333" v="59" actId="20577"/>
          <ac:spMkLst>
            <pc:docMk/>
            <pc:sldMk cId="2914723281" sldId="366"/>
            <ac:spMk id="16" creationId="{C75107AC-0C82-2F79-EEDC-7625AB0EB4C9}"/>
          </ac:spMkLst>
        </pc:spChg>
        <pc:spChg chg="mod">
          <ac:chgData name="Leon Gasire (2536470)" userId="S::2536470@student.uwtsd.ac.uk::5625cbda-4aef-4a90-ad9b-7ed150743a64" providerId="AD" clId="Web-{F2C38DCA-2838-403A-7D5C-5CC6BE0D53D4}" dt="2026-10-09T11:13:53.370" v="163" actId="20577"/>
          <ac:spMkLst>
            <pc:docMk/>
            <pc:sldMk cId="2914723281" sldId="366"/>
            <ac:spMk id="17" creationId="{26F5FCFC-50D5-213B-8A18-CF76D7FD01BB}"/>
          </ac:spMkLst>
        </pc:spChg>
        <pc:graphicFrameChg chg="mod modGraphic">
          <ac:chgData name="Leon Gasire (2536470)" userId="S::2536470@student.uwtsd.ac.uk::5625cbda-4aef-4a90-ad9b-7ed150743a64" providerId="AD" clId="Web-{F2C38DCA-2838-403A-7D5C-5CC6BE0D53D4}" dt="2026-10-09T11:31:46.281" v="277" actId="20577"/>
          <ac:graphicFrameMkLst>
            <pc:docMk/>
            <pc:sldMk cId="2914723281" sldId="366"/>
            <ac:graphicFrameMk id="7" creationId="{D74BADA9-95BD-78BB-E441-04E54D381938}"/>
          </ac:graphicFrameMkLst>
        </pc:graphicFrameChg>
      </pc:sldChg>
      <pc:sldChg chg="addSp delSp modSp new mod ord setBg">
        <pc:chgData name="Leon Gasire (2536470)" userId="S::2536470@student.uwtsd.ac.uk::5625cbda-4aef-4a90-ad9b-7ed150743a64" providerId="AD" clId="Web-{F2C38DCA-2838-403A-7D5C-5CC6BE0D53D4}" dt="2026-10-09T11:48:05.019" v="291"/>
        <pc:sldMkLst>
          <pc:docMk/>
          <pc:sldMk cId="3895199498" sldId="368"/>
        </pc:sldMkLst>
        <pc:spChg chg="mod">
          <ac:chgData name="Leon Gasire (2536470)" userId="S::2536470@student.uwtsd.ac.uk::5625cbda-4aef-4a90-ad9b-7ed150743a64" providerId="AD" clId="Web-{F2C38DCA-2838-403A-7D5C-5CC6BE0D53D4}" dt="2026-10-09T11:21:01.116" v="272"/>
          <ac:spMkLst>
            <pc:docMk/>
            <pc:sldMk cId="3895199498" sldId="368"/>
            <ac:spMk id="2" creationId="{D52F4F59-3045-5936-B7D3-ABCAC9677BC8}"/>
          </ac:spMkLst>
        </pc:spChg>
        <pc:spChg chg="add mod">
          <ac:chgData name="Leon Gasire (2536470)" userId="S::2536470@student.uwtsd.ac.uk::5625cbda-4aef-4a90-ad9b-7ed150743a64" providerId="AD" clId="Web-{F2C38DCA-2838-403A-7D5C-5CC6BE0D53D4}" dt="2026-10-09T11:47:27.720" v="287" actId="20577"/>
          <ac:spMkLst>
            <pc:docMk/>
            <pc:sldMk cId="3895199498" sldId="368"/>
            <ac:spMk id="6" creationId="{D03198DF-E3AF-DFF1-8596-91B43AA4547C}"/>
          </ac:spMkLst>
        </pc:spChg>
        <pc:spChg chg="add">
          <ac:chgData name="Leon Gasire (2536470)" userId="S::2536470@student.uwtsd.ac.uk::5625cbda-4aef-4a90-ad9b-7ed150743a64" providerId="AD" clId="Web-{F2C38DCA-2838-403A-7D5C-5CC6BE0D53D4}" dt="2026-10-09T11:21:01.116" v="272"/>
          <ac:spMkLst>
            <pc:docMk/>
            <pc:sldMk cId="3895199498" sldId="368"/>
            <ac:spMk id="16" creationId="{07CEFFDD-605F-41E2-8017-6484074C5CAA}"/>
          </ac:spMkLst>
        </pc:spChg>
        <pc:graphicFrameChg chg="add mod ord modGraphic">
          <ac:chgData name="Leon Gasire (2536470)" userId="S::2536470@student.uwtsd.ac.uk::5625cbda-4aef-4a90-ad9b-7ed150743a64" providerId="AD" clId="Web-{F2C38DCA-2838-403A-7D5C-5CC6BE0D53D4}" dt="2026-10-09T11:48:05.019" v="291"/>
          <ac:graphicFrameMkLst>
            <pc:docMk/>
            <pc:sldMk cId="3895199498" sldId="368"/>
            <ac:graphicFrameMk id="5" creationId="{19A9938E-BB60-602D-FAB8-8335F048FABD}"/>
          </ac:graphicFrameMkLst>
        </pc:graphicFrameChg>
      </pc:sldChg>
    </pc:docChg>
  </pc:docChgLst>
  <pc:docChgLst>
    <pc:chgData name="Leon Gasire (2536470)" userId="S::2536470@student.uwtsd.ac.uk::5625cbda-4aef-4a90-ad9b-7ed150743a64" providerId="AD" clId="Web-{441A0E40-B30B-C353-3906-BB94CF04EB0A}"/>
    <pc:docChg chg="modSld">
      <pc:chgData name="Leon Gasire (2536470)" userId="S::2536470@student.uwtsd.ac.uk::5625cbda-4aef-4a90-ad9b-7ed150743a64" providerId="AD" clId="Web-{441A0E40-B30B-C353-3906-BB94CF04EB0A}" dt="2026-09-25T11:26:24.492" v="0" actId="1076"/>
      <pc:docMkLst>
        <pc:docMk/>
      </pc:docMkLst>
    </pc:docChg>
  </pc:docChgLst>
  <pc:docChgLst>
    <pc:chgData name="Leon Gasire (2536470)" userId="5625cbda-4aef-4a90-ad9b-7ed150743a64" providerId="ADAL" clId="{B326C698-B388-4E9A-B22C-7303F86022F9}"/>
    <pc:docChg chg="undo custSel addSld modSld sldOrd">
      <pc:chgData name="Leon Gasire (2536470)" userId="5625cbda-4aef-4a90-ad9b-7ed150743a64" providerId="ADAL" clId="{B326C698-B388-4E9A-B22C-7303F86022F9}" dt="2026-10-08T12:19:30.134" v="461" actId="27636"/>
      <pc:docMkLst>
        <pc:docMk/>
      </pc:docMkLst>
      <pc:sldChg chg="addSp delSp modSp mod ord modNotesTx">
        <pc:chgData name="Leon Gasire (2536470)" userId="5625cbda-4aef-4a90-ad9b-7ed150743a64" providerId="ADAL" clId="{B326C698-B388-4E9A-B22C-7303F86022F9}" dt="2026-10-08T12:18:59.552" v="454" actId="27636"/>
        <pc:sldMkLst>
          <pc:docMk/>
          <pc:sldMk cId="1572098340" sldId="279"/>
        </pc:sldMkLst>
        <pc:spChg chg="mod">
          <ac:chgData name="Leon Gasire (2536470)" userId="5625cbda-4aef-4a90-ad9b-7ed150743a64" providerId="ADAL" clId="{B326C698-B388-4E9A-B22C-7303F86022F9}" dt="2026-10-08T11:18:18.630" v="320" actId="14100"/>
          <ac:spMkLst>
            <pc:docMk/>
            <pc:sldMk cId="1572098340" sldId="279"/>
            <ac:spMk id="4" creationId="{087F8D88-DE22-2DE5-BF64-9FC10B8DC4E0}"/>
          </ac:spMkLst>
        </pc:spChg>
      </pc:sldChg>
      <pc:sldChg chg="modSp mod">
        <pc:chgData name="Leon Gasire (2536470)" userId="5625cbda-4aef-4a90-ad9b-7ed150743a64" providerId="ADAL" clId="{B326C698-B388-4E9A-B22C-7303F86022F9}" dt="2026-10-08T10:36:58.585" v="289" actId="20577"/>
        <pc:sldMkLst>
          <pc:docMk/>
          <pc:sldMk cId="3867488726" sldId="310"/>
        </pc:sldMkLst>
        <pc:spChg chg="mod">
          <ac:chgData name="Leon Gasire (2536470)" userId="5625cbda-4aef-4a90-ad9b-7ed150743a64" providerId="ADAL" clId="{B326C698-B388-4E9A-B22C-7303F86022F9}" dt="2026-10-08T10:36:58.585" v="289" actId="20577"/>
          <ac:spMkLst>
            <pc:docMk/>
            <pc:sldMk cId="3867488726" sldId="310"/>
            <ac:spMk id="3" creationId="{6A3BE460-3185-CD59-0215-356A228DF2B6}"/>
          </ac:spMkLst>
        </pc:spChg>
      </pc:sldChg>
      <pc:sldChg chg="modSp mod ord modNotesTx">
        <pc:chgData name="Leon Gasire (2536470)" userId="5625cbda-4aef-4a90-ad9b-7ed150743a64" providerId="ADAL" clId="{B326C698-B388-4E9A-B22C-7303F86022F9}" dt="2026-10-08T10:27:43.091" v="278" actId="20577"/>
        <pc:sldMkLst>
          <pc:docMk/>
          <pc:sldMk cId="102791406" sldId="311"/>
        </pc:sldMkLst>
        <pc:spChg chg="mod">
          <ac:chgData name="Leon Gasire (2536470)" userId="5625cbda-4aef-4a90-ad9b-7ed150743a64" providerId="ADAL" clId="{B326C698-B388-4E9A-B22C-7303F86022F9}" dt="2026-10-08T10:27:08.126" v="254" actId="20577"/>
          <ac:spMkLst>
            <pc:docMk/>
            <pc:sldMk cId="102791406" sldId="311"/>
            <ac:spMk id="2" creationId="{E25EFED7-911A-A024-EC38-1C233DE6F5F4}"/>
          </ac:spMkLst>
        </pc:spChg>
      </pc:sldChg>
      <pc:sldChg chg="modSp mod ord">
        <pc:chgData name="Leon Gasire (2536470)" userId="5625cbda-4aef-4a90-ad9b-7ed150743a64" providerId="ADAL" clId="{B326C698-B388-4E9A-B22C-7303F86022F9}" dt="2026-10-08T10:27:28.423" v="260"/>
        <pc:sldMkLst>
          <pc:docMk/>
          <pc:sldMk cId="2194577916" sldId="361"/>
        </pc:sldMkLst>
        <pc:spChg chg="mod">
          <ac:chgData name="Leon Gasire (2536470)" userId="5625cbda-4aef-4a90-ad9b-7ed150743a64" providerId="ADAL" clId="{B326C698-B388-4E9A-B22C-7303F86022F9}" dt="2026-10-08T10:26:24.888" v="220" actId="20577"/>
          <ac:spMkLst>
            <pc:docMk/>
            <pc:sldMk cId="2194577916" sldId="361"/>
            <ac:spMk id="26" creationId="{19E1DBE5-167E-78C1-BCD0-8D2DCE9A4F68}"/>
          </ac:spMkLst>
        </pc:spChg>
        <pc:spChg chg="mod">
          <ac:chgData name="Leon Gasire (2536470)" userId="5625cbda-4aef-4a90-ad9b-7ed150743a64" providerId="ADAL" clId="{B326C698-B388-4E9A-B22C-7303F86022F9}" dt="2026-10-08T10:26:41.108" v="250" actId="20577"/>
          <ac:spMkLst>
            <pc:docMk/>
            <pc:sldMk cId="2194577916" sldId="361"/>
            <ac:spMk id="27" creationId="{BDD08689-6B7D-0F8F-480D-F4AAD7FE2D5B}"/>
          </ac:spMkLst>
        </pc:spChg>
        <pc:spChg chg="mod">
          <ac:chgData name="Leon Gasire (2536470)" userId="5625cbda-4aef-4a90-ad9b-7ed150743a64" providerId="ADAL" clId="{B326C698-B388-4E9A-B22C-7303F86022F9}" dt="2026-10-08T10:25:29.578" v="164" actId="20577"/>
          <ac:spMkLst>
            <pc:docMk/>
            <pc:sldMk cId="2194577916" sldId="361"/>
            <ac:spMk id="30" creationId="{93894965-CBAF-C3E0-3A1E-98F25A8DA3BD}"/>
          </ac:spMkLst>
        </pc:spChg>
        <pc:spChg chg="mod">
          <ac:chgData name="Leon Gasire (2536470)" userId="5625cbda-4aef-4a90-ad9b-7ed150743a64" providerId="ADAL" clId="{B326C698-B388-4E9A-B22C-7303F86022F9}" dt="2026-10-08T10:25:44.732" v="193" actId="20577"/>
          <ac:spMkLst>
            <pc:docMk/>
            <pc:sldMk cId="2194577916" sldId="361"/>
            <ac:spMk id="37" creationId="{B1E4133F-2751-3952-C07B-9EBB9CE035BD}"/>
          </ac:spMkLst>
        </pc:spChg>
        <pc:spChg chg="mod">
          <ac:chgData name="Leon Gasire (2536470)" userId="5625cbda-4aef-4a90-ad9b-7ed150743a64" providerId="ADAL" clId="{B326C698-B388-4E9A-B22C-7303F86022F9}" dt="2026-10-08T10:24:52.913" v="130" actId="20577"/>
          <ac:spMkLst>
            <pc:docMk/>
            <pc:sldMk cId="2194577916" sldId="361"/>
            <ac:spMk id="38" creationId="{CE1BD776-63C4-D3EE-069C-C9BBE2DC4B45}"/>
          </ac:spMkLst>
        </pc:spChg>
      </pc:sldChg>
      <pc:sldChg chg="ord">
        <pc:chgData name="Leon Gasire (2536470)" userId="5625cbda-4aef-4a90-ad9b-7ed150743a64" providerId="ADAL" clId="{B326C698-B388-4E9A-B22C-7303F86022F9}" dt="2026-10-08T10:27:45.852" v="280"/>
        <pc:sldMkLst>
          <pc:docMk/>
          <pc:sldMk cId="4066603822" sldId="364"/>
        </pc:sldMkLst>
      </pc:sldChg>
      <pc:sldChg chg="addSp modSp new mod">
        <pc:chgData name="Leon Gasire (2536470)" userId="5625cbda-4aef-4a90-ad9b-7ed150743a64" providerId="ADAL" clId="{B326C698-B388-4E9A-B22C-7303F86022F9}" dt="2026-10-08T12:19:30.134" v="461" actId="27636"/>
        <pc:sldMkLst>
          <pc:docMk/>
          <pc:sldMk cId="2914723281" sldId="366"/>
        </pc:sldMkLst>
        <pc:spChg chg="mod">
          <ac:chgData name="Leon Gasire (2536470)" userId="5625cbda-4aef-4a90-ad9b-7ed150743a64" providerId="ADAL" clId="{B326C698-B388-4E9A-B22C-7303F86022F9}" dt="2026-10-08T12:17:33.493" v="447" actId="20577"/>
          <ac:spMkLst>
            <pc:docMk/>
            <pc:sldMk cId="2914723281" sldId="366"/>
            <ac:spMk id="2" creationId="{86EE6F50-724C-5C88-5DA5-001A661903BF}"/>
          </ac:spMkLst>
        </pc:spChg>
        <pc:spChg chg="mod">
          <ac:chgData name="Leon Gasire (2536470)" userId="5625cbda-4aef-4a90-ad9b-7ed150743a64" providerId="ADAL" clId="{B326C698-B388-4E9A-B22C-7303F86022F9}" dt="2026-10-08T12:19:30.132" v="460" actId="27636"/>
          <ac:spMkLst>
            <pc:docMk/>
            <pc:sldMk cId="2914723281" sldId="366"/>
            <ac:spMk id="4" creationId="{073E0DA0-C9E5-2A76-E7B8-C36C080D92DF}"/>
          </ac:spMkLst>
        </pc:spChg>
        <pc:spChg chg="add mod">
          <ac:chgData name="Leon Gasire (2536470)" userId="5625cbda-4aef-4a90-ad9b-7ed150743a64" providerId="ADAL" clId="{B326C698-B388-4E9A-B22C-7303F86022F9}" dt="2026-10-08T12:16:21.145" v="411" actId="20577"/>
          <ac:spMkLst>
            <pc:docMk/>
            <pc:sldMk cId="2914723281" sldId="366"/>
            <ac:spMk id="5" creationId="{4A91B831-F2F5-D397-93E7-76E2BE51DDB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49F1EE-383F-46B6-99BD-0AA732DADB00}"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4443C17E-D6BF-499D-8A0A-5273D940A096}">
      <dgm:prSet phldrT="[Text]" phldr="0"/>
      <dgm:spPr/>
      <dgm:t>
        <a:bodyPr/>
        <a:lstStyle/>
        <a:p>
          <a:pPr algn="l" rtl="0">
            <a:lnSpc>
              <a:spcPct val="90000"/>
            </a:lnSpc>
          </a:pPr>
          <a:r>
            <a:rPr lang="en-US" sz="1700">
              <a:solidFill>
                <a:srgbClr val="2B2D38"/>
              </a:solidFill>
              <a:ea typeface="+mn-ea"/>
              <a:cs typeface="+mn-cs"/>
            </a:rPr>
            <a:t>Political Environment: Government policies, stability, taxes, trade rules and regulations can shape how businesses operate and invest across borders.</a:t>
          </a:r>
          <a:endParaRPr lang="en-US" sz="1700">
            <a:solidFill>
              <a:srgbClr val="FFFFFF"/>
            </a:solidFill>
            <a:latin typeface="Calibri Light" panose="020F0302020204030204"/>
            <a:ea typeface="+mn-ea"/>
            <a:cs typeface="+mn-cs"/>
          </a:endParaRPr>
        </a:p>
      </dgm:t>
    </dgm:pt>
    <dgm:pt modelId="{1BB293D3-B93C-4A1D-A3E0-052F13170992}" type="parTrans" cxnId="{2F3DC164-7ADC-453A-B0C9-AEE28C2E5004}">
      <dgm:prSet/>
      <dgm:spPr/>
    </dgm:pt>
    <dgm:pt modelId="{636A3DB2-8498-433D-AF9B-5B2B883C02A2}" type="sibTrans" cxnId="{2F3DC164-7ADC-453A-B0C9-AEE28C2E5004}">
      <dgm:prSet/>
      <dgm:spPr/>
    </dgm:pt>
    <dgm:pt modelId="{358946CE-BC04-473A-8518-378FD7A9B91D}">
      <dgm:prSet phldrT="[Text]" phldr="0"/>
      <dgm:spPr/>
      <dgm:t>
        <a:bodyPr/>
        <a:lstStyle/>
        <a:p>
          <a:pPr algn="l">
            <a:lnSpc>
              <a:spcPct val="90000"/>
            </a:lnSpc>
          </a:pPr>
          <a:r>
            <a:rPr lang="en-US" sz="1700">
              <a:solidFill>
                <a:srgbClr val="2B2D38"/>
              </a:solidFill>
              <a:ea typeface="+mn-ea"/>
              <a:cs typeface="+mn-cs"/>
            </a:rPr>
            <a:t>Economic Environment: Economic conditions such as inflation, unemployment, interest rates, exchange rates and growth can impact how businesses perform and trade internationally.</a:t>
          </a:r>
          <a:endParaRPr lang="en-US" sz="1700">
            <a:solidFill>
              <a:srgbClr val="FFFFFF"/>
            </a:solidFill>
            <a:ea typeface="+mn-ea"/>
            <a:cs typeface="+mn-cs"/>
          </a:endParaRPr>
        </a:p>
      </dgm:t>
    </dgm:pt>
    <dgm:pt modelId="{1A0BA9B8-0623-481F-B620-E0B0EAD20404}" type="parTrans" cxnId="{910D3C2B-C945-43DF-B992-8F99B0E47974}">
      <dgm:prSet/>
      <dgm:spPr/>
    </dgm:pt>
    <dgm:pt modelId="{F421FFBA-9A1E-4249-9890-EDD1091B039D}" type="sibTrans" cxnId="{910D3C2B-C945-43DF-B992-8F99B0E47974}">
      <dgm:prSet/>
      <dgm:spPr/>
    </dgm:pt>
    <dgm:pt modelId="{07C57804-C17C-4CF5-A31E-83841C0E662B}">
      <dgm:prSet phldrT="[Text]" phldr="0"/>
      <dgm:spPr/>
      <dgm:t>
        <a:bodyPr/>
        <a:lstStyle/>
        <a:p>
          <a:pPr algn="l">
            <a:lnSpc>
              <a:spcPct val="90000"/>
            </a:lnSpc>
          </a:pPr>
          <a:r>
            <a:rPr lang="en-US" sz="1700">
              <a:solidFill>
                <a:srgbClr val="2B2D38"/>
              </a:solidFill>
              <a:ea typeface="+mn-ea"/>
              <a:cs typeface="+mn-cs"/>
            </a:rPr>
            <a:t>Social and Cultural Environment: Differences in culture, values and how customers behave can change communication, management and marketing. Businesses might need to adjust to expectations.</a:t>
          </a:r>
          <a:endParaRPr lang="en-US" sz="1700">
            <a:solidFill>
              <a:srgbClr val="FFFFFF"/>
            </a:solidFill>
            <a:ea typeface="+mn-ea"/>
            <a:cs typeface="+mn-cs"/>
          </a:endParaRPr>
        </a:p>
      </dgm:t>
    </dgm:pt>
    <dgm:pt modelId="{2769208A-1A92-416B-886D-52786CA04455}" type="parTrans" cxnId="{264DC75B-127C-40A7-93CB-2E9416C05666}">
      <dgm:prSet/>
      <dgm:spPr/>
    </dgm:pt>
    <dgm:pt modelId="{2923599E-FD3C-4C52-9CFD-A22129741161}" type="sibTrans" cxnId="{264DC75B-127C-40A7-93CB-2E9416C05666}">
      <dgm:prSet/>
      <dgm:spPr/>
    </dgm:pt>
    <dgm:pt modelId="{3BFD38D7-26F7-4E76-B57C-D602ECE8CEFE}">
      <dgm:prSet phldrT="[Text]" phldr="0"/>
      <dgm:spPr/>
      <dgm:t>
        <a:bodyPr/>
        <a:lstStyle/>
        <a:p>
          <a:pPr algn="l">
            <a:lnSpc>
              <a:spcPct val="90000"/>
            </a:lnSpc>
          </a:pPr>
          <a:r>
            <a:rPr lang="en-US" sz="1700">
              <a:solidFill>
                <a:srgbClr val="2B2D38"/>
              </a:solidFill>
              <a:ea typeface="+mn-ea"/>
              <a:cs typeface="+mn-cs"/>
            </a:rPr>
            <a:t>Technological Environment: New technology can bring products and opportunities while speeding up communication, production and trade.</a:t>
          </a:r>
          <a:endParaRPr lang="en-US" sz="1700">
            <a:solidFill>
              <a:srgbClr val="FFFFFF"/>
            </a:solidFill>
            <a:ea typeface="+mn-ea"/>
            <a:cs typeface="+mn-cs"/>
          </a:endParaRPr>
        </a:p>
      </dgm:t>
    </dgm:pt>
    <dgm:pt modelId="{E551784B-D16C-4B7C-8AEB-72F5E0CDD04D}" type="parTrans" cxnId="{95BE9FD2-E876-409A-8334-6102314120D1}">
      <dgm:prSet/>
      <dgm:spPr/>
    </dgm:pt>
    <dgm:pt modelId="{EAE121C2-CA4C-439F-86FF-BA5DA1653A6A}" type="sibTrans" cxnId="{95BE9FD2-E876-409A-8334-6102314120D1}">
      <dgm:prSet/>
      <dgm:spPr/>
    </dgm:pt>
    <dgm:pt modelId="{6EF9D811-4700-4FFF-A16C-4C0773D9983F}">
      <dgm:prSet phldrT="[Text]" phldr="0"/>
      <dgm:spPr/>
      <dgm:t>
        <a:bodyPr/>
        <a:lstStyle/>
        <a:p>
          <a:pPr algn="l">
            <a:lnSpc>
              <a:spcPct val="90000"/>
            </a:lnSpc>
          </a:pPr>
          <a:r>
            <a:rPr lang="en-US" sz="1700">
              <a:solidFill>
                <a:srgbClr val="2B2D38"/>
              </a:solidFill>
              <a:ea typeface="+mn-ea"/>
              <a:cs typeface="+mn-cs"/>
            </a:rPr>
            <a:t>Legal Environment: Businesses must follow the laws and rules of each country including rules, about work, competition, consumer safety and intellectual property.</a:t>
          </a:r>
          <a:endParaRPr lang="en-US" sz="1700">
            <a:solidFill>
              <a:srgbClr val="FFFFFF"/>
            </a:solidFill>
            <a:ea typeface="+mn-ea"/>
            <a:cs typeface="+mn-cs"/>
          </a:endParaRPr>
        </a:p>
      </dgm:t>
    </dgm:pt>
    <dgm:pt modelId="{DA0607FF-5A5E-4B48-83F5-451A5DFE65B8}" type="parTrans" cxnId="{464BD7C1-C91A-4796-B10C-AE59CC2A528E}">
      <dgm:prSet/>
      <dgm:spPr/>
    </dgm:pt>
    <dgm:pt modelId="{F1B823F7-C79D-40C4-AE99-D6B9E880CC3F}" type="sibTrans" cxnId="{464BD7C1-C91A-4796-B10C-AE59CC2A528E}">
      <dgm:prSet/>
      <dgm:spPr/>
    </dgm:pt>
    <dgm:pt modelId="{9F03A56E-262A-43D1-A384-E6806B4A98E6}">
      <dgm:prSet phldrT="[Text]" phldr="0"/>
      <dgm:spPr/>
      <dgm:t>
        <a:bodyPr/>
        <a:lstStyle/>
        <a:p>
          <a:pPr algn="l">
            <a:lnSpc>
              <a:spcPct val="90000"/>
            </a:lnSpc>
          </a:pPr>
          <a:r>
            <a:rPr lang="en-US" sz="1700">
              <a:solidFill>
                <a:srgbClr val="2B2D38"/>
              </a:solidFill>
              <a:ea typeface="+mn-ea"/>
              <a:cs typeface="+mn-cs"/>
            </a:rPr>
            <a:t>Environmental Factors: Climate change, sustainability and environmental laws can affect production, transport and supply chains. Jamie. Graham Wilkinsom (2010,p,1)</a:t>
          </a:r>
          <a:endParaRPr lang="en-US" sz="1700">
            <a:solidFill>
              <a:srgbClr val="FFFFFF"/>
            </a:solidFill>
            <a:ea typeface="+mn-ea"/>
            <a:cs typeface="+mn-cs"/>
          </a:endParaRPr>
        </a:p>
      </dgm:t>
    </dgm:pt>
    <dgm:pt modelId="{5D736993-6B73-4C2F-9F6B-032CB591CF5C}" type="parTrans" cxnId="{CAD99C26-26F4-4EF3-9720-FDF60621735D}">
      <dgm:prSet/>
      <dgm:spPr/>
    </dgm:pt>
    <dgm:pt modelId="{295CF4FE-3A8B-445C-93EF-00CCF74E6035}" type="sibTrans" cxnId="{CAD99C26-26F4-4EF3-9720-FDF60621735D}">
      <dgm:prSet/>
      <dgm:spPr/>
    </dgm:pt>
    <dgm:pt modelId="{7682734C-DC18-442D-81F9-84FB1D52FD66}" type="pres">
      <dgm:prSet presAssocID="{6549F1EE-383F-46B6-99BD-0AA732DADB00}" presName="linear" presStyleCnt="0">
        <dgm:presLayoutVars>
          <dgm:animLvl val="lvl"/>
          <dgm:resizeHandles val="exact"/>
        </dgm:presLayoutVars>
      </dgm:prSet>
      <dgm:spPr/>
    </dgm:pt>
    <dgm:pt modelId="{432E4562-0C91-4979-9FFB-59C0D2ED5BCC}" type="pres">
      <dgm:prSet presAssocID="{4443C17E-D6BF-499D-8A0A-5273D940A096}" presName="parentText" presStyleLbl="node1" presStyleIdx="0" presStyleCnt="6">
        <dgm:presLayoutVars>
          <dgm:chMax val="0"/>
          <dgm:bulletEnabled val="1"/>
        </dgm:presLayoutVars>
      </dgm:prSet>
      <dgm:spPr/>
    </dgm:pt>
    <dgm:pt modelId="{811C6D96-9087-41AD-987A-65FBA117BF43}" type="pres">
      <dgm:prSet presAssocID="{636A3DB2-8498-433D-AF9B-5B2B883C02A2}" presName="spacer" presStyleCnt="0"/>
      <dgm:spPr/>
    </dgm:pt>
    <dgm:pt modelId="{1B6115FB-3511-4048-94B3-89DE15E943A5}" type="pres">
      <dgm:prSet presAssocID="{358946CE-BC04-473A-8518-378FD7A9B91D}" presName="parentText" presStyleLbl="node1" presStyleIdx="1" presStyleCnt="6">
        <dgm:presLayoutVars>
          <dgm:chMax val="0"/>
          <dgm:bulletEnabled val="1"/>
        </dgm:presLayoutVars>
      </dgm:prSet>
      <dgm:spPr/>
    </dgm:pt>
    <dgm:pt modelId="{47138D8D-FCFF-4A1B-A8AE-89264C6100E0}" type="pres">
      <dgm:prSet presAssocID="{F421FFBA-9A1E-4249-9890-EDD1091B039D}" presName="spacer" presStyleCnt="0"/>
      <dgm:spPr/>
    </dgm:pt>
    <dgm:pt modelId="{F760E22C-F649-47F5-B3A3-A86A2C5CEAA9}" type="pres">
      <dgm:prSet presAssocID="{07C57804-C17C-4CF5-A31E-83841C0E662B}" presName="parentText" presStyleLbl="node1" presStyleIdx="2" presStyleCnt="6">
        <dgm:presLayoutVars>
          <dgm:chMax val="0"/>
          <dgm:bulletEnabled val="1"/>
        </dgm:presLayoutVars>
      </dgm:prSet>
      <dgm:spPr/>
    </dgm:pt>
    <dgm:pt modelId="{20E1AE68-C8B2-43B0-B94E-E2F3037E3CD8}" type="pres">
      <dgm:prSet presAssocID="{2923599E-FD3C-4C52-9CFD-A22129741161}" presName="spacer" presStyleCnt="0"/>
      <dgm:spPr/>
    </dgm:pt>
    <dgm:pt modelId="{3621EFE4-B75D-4D1F-A7C4-51E3109D4C10}" type="pres">
      <dgm:prSet presAssocID="{3BFD38D7-26F7-4E76-B57C-D602ECE8CEFE}" presName="parentText" presStyleLbl="node1" presStyleIdx="3" presStyleCnt="6">
        <dgm:presLayoutVars>
          <dgm:chMax val="0"/>
          <dgm:bulletEnabled val="1"/>
        </dgm:presLayoutVars>
      </dgm:prSet>
      <dgm:spPr/>
    </dgm:pt>
    <dgm:pt modelId="{B5D536F6-A6BC-4B4D-9D47-07A211B3221F}" type="pres">
      <dgm:prSet presAssocID="{EAE121C2-CA4C-439F-86FF-BA5DA1653A6A}" presName="spacer" presStyleCnt="0"/>
      <dgm:spPr/>
    </dgm:pt>
    <dgm:pt modelId="{0217F44E-0E5F-40F0-876B-112B7DAEC048}" type="pres">
      <dgm:prSet presAssocID="{6EF9D811-4700-4FFF-A16C-4C0773D9983F}" presName="parentText" presStyleLbl="node1" presStyleIdx="4" presStyleCnt="6">
        <dgm:presLayoutVars>
          <dgm:chMax val="0"/>
          <dgm:bulletEnabled val="1"/>
        </dgm:presLayoutVars>
      </dgm:prSet>
      <dgm:spPr/>
    </dgm:pt>
    <dgm:pt modelId="{CEB5D8BF-FAEF-485D-8D0C-CA5C3FB086FB}" type="pres">
      <dgm:prSet presAssocID="{F1B823F7-C79D-40C4-AE99-D6B9E880CC3F}" presName="spacer" presStyleCnt="0"/>
      <dgm:spPr/>
    </dgm:pt>
    <dgm:pt modelId="{E1943AB5-0A1E-48F1-B9C7-68C24CBB53C6}" type="pres">
      <dgm:prSet presAssocID="{9F03A56E-262A-43D1-A384-E6806B4A98E6}" presName="parentText" presStyleLbl="node1" presStyleIdx="5" presStyleCnt="6">
        <dgm:presLayoutVars>
          <dgm:chMax val="0"/>
          <dgm:bulletEnabled val="1"/>
        </dgm:presLayoutVars>
      </dgm:prSet>
      <dgm:spPr/>
    </dgm:pt>
  </dgm:ptLst>
  <dgm:cxnLst>
    <dgm:cxn modelId="{CAD99C26-26F4-4EF3-9720-FDF60621735D}" srcId="{6549F1EE-383F-46B6-99BD-0AA732DADB00}" destId="{9F03A56E-262A-43D1-A384-E6806B4A98E6}" srcOrd="5" destOrd="0" parTransId="{5D736993-6B73-4C2F-9F6B-032CB591CF5C}" sibTransId="{295CF4FE-3A8B-445C-93EF-00CCF74E6035}"/>
    <dgm:cxn modelId="{910D3C2B-C945-43DF-B992-8F99B0E47974}" srcId="{6549F1EE-383F-46B6-99BD-0AA732DADB00}" destId="{358946CE-BC04-473A-8518-378FD7A9B91D}" srcOrd="1" destOrd="0" parTransId="{1A0BA9B8-0623-481F-B620-E0B0EAD20404}" sibTransId="{F421FFBA-9A1E-4249-9890-EDD1091B039D}"/>
    <dgm:cxn modelId="{E0316F36-869D-476C-BE73-7E8396972352}" type="presOf" srcId="{9F03A56E-262A-43D1-A384-E6806B4A98E6}" destId="{E1943AB5-0A1E-48F1-B9C7-68C24CBB53C6}" srcOrd="0" destOrd="0" presId="urn:microsoft.com/office/officeart/2005/8/layout/vList2"/>
    <dgm:cxn modelId="{264DC75B-127C-40A7-93CB-2E9416C05666}" srcId="{6549F1EE-383F-46B6-99BD-0AA732DADB00}" destId="{07C57804-C17C-4CF5-A31E-83841C0E662B}" srcOrd="2" destOrd="0" parTransId="{2769208A-1A92-416B-886D-52786CA04455}" sibTransId="{2923599E-FD3C-4C52-9CFD-A22129741161}"/>
    <dgm:cxn modelId="{2F3DC164-7ADC-453A-B0C9-AEE28C2E5004}" srcId="{6549F1EE-383F-46B6-99BD-0AA732DADB00}" destId="{4443C17E-D6BF-499D-8A0A-5273D940A096}" srcOrd="0" destOrd="0" parTransId="{1BB293D3-B93C-4A1D-A3E0-052F13170992}" sibTransId="{636A3DB2-8498-433D-AF9B-5B2B883C02A2}"/>
    <dgm:cxn modelId="{1CA03146-510D-4C5A-B19E-B2028C809B0D}" type="presOf" srcId="{6EF9D811-4700-4FFF-A16C-4C0773D9983F}" destId="{0217F44E-0E5F-40F0-876B-112B7DAEC048}" srcOrd="0" destOrd="0" presId="urn:microsoft.com/office/officeart/2005/8/layout/vList2"/>
    <dgm:cxn modelId="{711507A7-38BA-4ED5-AFB3-314D075B10FE}" type="presOf" srcId="{07C57804-C17C-4CF5-A31E-83841C0E662B}" destId="{F760E22C-F649-47F5-B3A3-A86A2C5CEAA9}" srcOrd="0" destOrd="0" presId="urn:microsoft.com/office/officeart/2005/8/layout/vList2"/>
    <dgm:cxn modelId="{464BD7C1-C91A-4796-B10C-AE59CC2A528E}" srcId="{6549F1EE-383F-46B6-99BD-0AA732DADB00}" destId="{6EF9D811-4700-4FFF-A16C-4C0773D9983F}" srcOrd="4" destOrd="0" parTransId="{DA0607FF-5A5E-4B48-83F5-451A5DFE65B8}" sibTransId="{F1B823F7-C79D-40C4-AE99-D6B9E880CC3F}"/>
    <dgm:cxn modelId="{95BE9FD2-E876-409A-8334-6102314120D1}" srcId="{6549F1EE-383F-46B6-99BD-0AA732DADB00}" destId="{3BFD38D7-26F7-4E76-B57C-D602ECE8CEFE}" srcOrd="3" destOrd="0" parTransId="{E551784B-D16C-4B7C-8AEB-72F5E0CDD04D}" sibTransId="{EAE121C2-CA4C-439F-86FF-BA5DA1653A6A}"/>
    <dgm:cxn modelId="{8727A2E3-27DE-4B1A-93F8-1EA936137E69}" type="presOf" srcId="{358946CE-BC04-473A-8518-378FD7A9B91D}" destId="{1B6115FB-3511-4048-94B3-89DE15E943A5}" srcOrd="0" destOrd="0" presId="urn:microsoft.com/office/officeart/2005/8/layout/vList2"/>
    <dgm:cxn modelId="{EE6FA7E4-4F7E-44FB-A92F-26D98B76F9C9}" type="presOf" srcId="{3BFD38D7-26F7-4E76-B57C-D602ECE8CEFE}" destId="{3621EFE4-B75D-4D1F-A7C4-51E3109D4C10}" srcOrd="0" destOrd="0" presId="urn:microsoft.com/office/officeart/2005/8/layout/vList2"/>
    <dgm:cxn modelId="{587C69F8-5DC0-43F0-9826-F3F767A0D809}" type="presOf" srcId="{4443C17E-D6BF-499D-8A0A-5273D940A096}" destId="{432E4562-0C91-4979-9FFB-59C0D2ED5BCC}" srcOrd="0" destOrd="0" presId="urn:microsoft.com/office/officeart/2005/8/layout/vList2"/>
    <dgm:cxn modelId="{7E885FFE-D734-4B8A-9CE8-DD92B3C7E255}" type="presOf" srcId="{6549F1EE-383F-46B6-99BD-0AA732DADB00}" destId="{7682734C-DC18-442D-81F9-84FB1D52FD66}" srcOrd="0" destOrd="0" presId="urn:microsoft.com/office/officeart/2005/8/layout/vList2"/>
    <dgm:cxn modelId="{7C33C939-50D8-4A63-87E8-65EE764C2E87}" type="presParOf" srcId="{7682734C-DC18-442D-81F9-84FB1D52FD66}" destId="{432E4562-0C91-4979-9FFB-59C0D2ED5BCC}" srcOrd="0" destOrd="0" presId="urn:microsoft.com/office/officeart/2005/8/layout/vList2"/>
    <dgm:cxn modelId="{789C03D0-C964-4B19-A79D-B885FBBEFEDD}" type="presParOf" srcId="{7682734C-DC18-442D-81F9-84FB1D52FD66}" destId="{811C6D96-9087-41AD-987A-65FBA117BF43}" srcOrd="1" destOrd="0" presId="urn:microsoft.com/office/officeart/2005/8/layout/vList2"/>
    <dgm:cxn modelId="{752E5488-D8F2-4BC0-9BC0-DE078149422A}" type="presParOf" srcId="{7682734C-DC18-442D-81F9-84FB1D52FD66}" destId="{1B6115FB-3511-4048-94B3-89DE15E943A5}" srcOrd="2" destOrd="0" presId="urn:microsoft.com/office/officeart/2005/8/layout/vList2"/>
    <dgm:cxn modelId="{1B06AFC6-BA5D-45FE-95CA-B5B183130C63}" type="presParOf" srcId="{7682734C-DC18-442D-81F9-84FB1D52FD66}" destId="{47138D8D-FCFF-4A1B-A8AE-89264C6100E0}" srcOrd="3" destOrd="0" presId="urn:microsoft.com/office/officeart/2005/8/layout/vList2"/>
    <dgm:cxn modelId="{6AB71929-C58E-48E9-90D0-FC67A52D23DA}" type="presParOf" srcId="{7682734C-DC18-442D-81F9-84FB1D52FD66}" destId="{F760E22C-F649-47F5-B3A3-A86A2C5CEAA9}" srcOrd="4" destOrd="0" presId="urn:microsoft.com/office/officeart/2005/8/layout/vList2"/>
    <dgm:cxn modelId="{CFF5BE68-5AB7-4BD0-881F-C548A5822486}" type="presParOf" srcId="{7682734C-DC18-442D-81F9-84FB1D52FD66}" destId="{20E1AE68-C8B2-43B0-B94E-E2F3037E3CD8}" srcOrd="5" destOrd="0" presId="urn:microsoft.com/office/officeart/2005/8/layout/vList2"/>
    <dgm:cxn modelId="{43673D50-600F-4E78-AD66-795FF4BCD863}" type="presParOf" srcId="{7682734C-DC18-442D-81F9-84FB1D52FD66}" destId="{3621EFE4-B75D-4D1F-A7C4-51E3109D4C10}" srcOrd="6" destOrd="0" presId="urn:microsoft.com/office/officeart/2005/8/layout/vList2"/>
    <dgm:cxn modelId="{462C60E2-8CCA-45D5-905F-E44F0143D151}" type="presParOf" srcId="{7682734C-DC18-442D-81F9-84FB1D52FD66}" destId="{B5D536F6-A6BC-4B4D-9D47-07A211B3221F}" srcOrd="7" destOrd="0" presId="urn:microsoft.com/office/officeart/2005/8/layout/vList2"/>
    <dgm:cxn modelId="{540C3AEC-53FE-4E21-B5A3-AF851CDB5DF3}" type="presParOf" srcId="{7682734C-DC18-442D-81F9-84FB1D52FD66}" destId="{0217F44E-0E5F-40F0-876B-112B7DAEC048}" srcOrd="8" destOrd="0" presId="urn:microsoft.com/office/officeart/2005/8/layout/vList2"/>
    <dgm:cxn modelId="{FBD5D4F8-EDC2-4BFC-843E-71544E096CA7}" type="presParOf" srcId="{7682734C-DC18-442D-81F9-84FB1D52FD66}" destId="{CEB5D8BF-FAEF-485D-8D0C-CA5C3FB086FB}" srcOrd="9" destOrd="0" presId="urn:microsoft.com/office/officeart/2005/8/layout/vList2"/>
    <dgm:cxn modelId="{9A368BCD-AE52-4372-BC74-B4107C60D40E}" type="presParOf" srcId="{7682734C-DC18-442D-81F9-84FB1D52FD66}" destId="{E1943AB5-0A1E-48F1-B9C7-68C24CBB53C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F62637-0ABC-4C0A-A2F0-5B5E0B18CB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05F01E2-0023-4118-AEFB-D99E06E71936}">
      <dgm:prSet phldrT="[Text]" phldr="0"/>
      <dgm:spPr/>
      <dgm:t>
        <a:bodyPr/>
        <a:lstStyle/>
        <a:p>
          <a:pPr>
            <a:lnSpc>
              <a:spcPct val="100000"/>
            </a:lnSpc>
          </a:pPr>
          <a:r>
            <a:rPr lang="en-US" sz="1100">
              <a:solidFill>
                <a:srgbClr val="2B2D38"/>
              </a:solidFill>
            </a:rPr>
            <a:t>Political factors such as changes in food regulations and business taxes can significantly impact businesses. Stricter regulations, taxes and shifts in employment laws may raise operational costs. These changes can reduce profits. Lead to higher prices affecting overall business performance.</a:t>
          </a:r>
          <a:endParaRPr lang="en-US">
            <a:latin typeface="Calibri Light" panose="020F0302020204030204"/>
          </a:endParaRPr>
        </a:p>
      </dgm:t>
    </dgm:pt>
    <dgm:pt modelId="{11B38B06-558E-4490-9661-D270D334271E}" type="parTrans" cxnId="{8684F537-486A-4A49-AFF2-92E8C4C8B381}">
      <dgm:prSet/>
      <dgm:spPr/>
    </dgm:pt>
    <dgm:pt modelId="{47E882BC-C000-45E4-A44E-22E189E34BDC}" type="sibTrans" cxnId="{8684F537-486A-4A49-AFF2-92E8C4C8B381}">
      <dgm:prSet/>
      <dgm:spPr/>
    </dgm:pt>
    <dgm:pt modelId="{AF5CC2DD-8B56-4E84-A6D0-F2AA0F7BBE33}">
      <dgm:prSet phldrT="[Text]" phldr="0"/>
      <dgm:spPr/>
      <dgm:t>
        <a:bodyPr/>
        <a:lstStyle/>
        <a:p>
          <a:pPr>
            <a:lnSpc>
              <a:spcPct val="100000"/>
            </a:lnSpc>
          </a:pPr>
          <a:r>
            <a:rPr lang="en-US" sz="1100">
              <a:solidFill>
                <a:srgbClr val="2B2D38"/>
              </a:solidFill>
            </a:rPr>
            <a:t>Economic challenges like rising ingredient costs energy prices and </a:t>
          </a:r>
          <a:r>
            <a:rPr lang="en-US" sz="1100">
              <a:solidFill>
                <a:srgbClr val="2B2D38"/>
              </a:solidFill>
              <a:latin typeface="Calibri Light" panose="020F0302020204030204"/>
            </a:rPr>
            <a:t>labor</a:t>
          </a:r>
          <a:r>
            <a:rPr lang="en-US" sz="1100">
              <a:solidFill>
                <a:srgbClr val="2B2D38"/>
              </a:solidFill>
            </a:rPr>
            <a:t> expenses also hurt business outcomes. When food, energy and staffing costs go up operating expenses grow. Businesses often respond by increasing prices cutting back on costs or accepting profits. This makes it harder to remain competitive and financially stable.</a:t>
          </a:r>
          <a:endParaRPr lang="en-US"/>
        </a:p>
      </dgm:t>
    </dgm:pt>
    <dgm:pt modelId="{5488C96D-7F7E-42C5-9ADE-9E388076E7D9}" type="parTrans" cxnId="{FA8E0443-44AF-4290-B7C5-0353F1F74A95}">
      <dgm:prSet/>
      <dgm:spPr/>
    </dgm:pt>
    <dgm:pt modelId="{6E82504B-9FFC-425B-9289-52D52ECD35B5}" type="sibTrans" cxnId="{FA8E0443-44AF-4290-B7C5-0353F1F74A95}">
      <dgm:prSet/>
      <dgm:spPr/>
    </dgm:pt>
    <dgm:pt modelId="{B1FF88D7-4F30-4404-92D5-C31560E93F5D}">
      <dgm:prSet phldrT="[Text]" phldr="0"/>
      <dgm:spPr/>
      <dgm:t>
        <a:bodyPr/>
        <a:lstStyle/>
        <a:p>
          <a:pPr>
            <a:lnSpc>
              <a:spcPct val="100000"/>
            </a:lnSpc>
          </a:pPr>
          <a:r>
            <a:rPr lang="en-US" sz="1100">
              <a:solidFill>
                <a:srgbClr val="2B2D38"/>
              </a:solidFill>
            </a:rPr>
            <a:t>Social changes in what customers want have made it more difficult to keep and attract customers. Consumers have become more picky placing value on lifestyle trends, convenience, quality and personalized service. Businesses must now meet expectations to stay relevant.</a:t>
          </a:r>
          <a:endParaRPr lang="en-US"/>
        </a:p>
      </dgm:t>
    </dgm:pt>
    <dgm:pt modelId="{D51C765A-EE00-4D7F-BB34-5CE73F056A90}" type="parTrans" cxnId="{4513499D-398B-4D2B-872A-1C103503E96A}">
      <dgm:prSet/>
      <dgm:spPr/>
    </dgm:pt>
    <dgm:pt modelId="{42C56DA4-C4BD-475B-A987-7B81977AA25B}" type="sibTrans" cxnId="{4513499D-398B-4D2B-872A-1C103503E96A}">
      <dgm:prSet/>
      <dgm:spPr/>
    </dgm:pt>
    <dgm:pt modelId="{A084F12E-0C3B-4C53-A23B-D75A925D0770}">
      <dgm:prSet phldrT="[Text]" phldr="0"/>
      <dgm:spPr/>
      <dgm:t>
        <a:bodyPr/>
        <a:lstStyle/>
        <a:p>
          <a:pPr>
            <a:lnSpc>
              <a:spcPct val="100000"/>
            </a:lnSpc>
          </a:pPr>
          <a:r>
            <a:rPr lang="en-US" sz="1100">
              <a:solidFill>
                <a:srgbClr val="2B2D38"/>
              </a:solidFill>
            </a:rPr>
            <a:t>Social media has made it easier for customers to compare options read reviews and follow trends. This puts pressure on businesses to adapt quickly. To stay competitive companies must keep up with conversations respond to feedback and adjust their offerings in real time.</a:t>
          </a:r>
          <a:endParaRPr lang="en-US"/>
        </a:p>
      </dgm:t>
    </dgm:pt>
    <dgm:pt modelId="{0123CA94-54EB-4849-8FFD-3C71B4CFBEA7}" type="parTrans" cxnId="{2A01BD44-A393-45FF-BF7D-206885321482}">
      <dgm:prSet/>
      <dgm:spPr/>
    </dgm:pt>
    <dgm:pt modelId="{0228AD55-C7F9-4066-98E7-8E42E18D9EDA}" type="sibTrans" cxnId="{2A01BD44-A393-45FF-BF7D-206885321482}">
      <dgm:prSet/>
      <dgm:spPr/>
    </dgm:pt>
    <dgm:pt modelId="{E246F25D-32AE-4746-BBBE-90D39267FBFE}">
      <dgm:prSet phldrT="[Text]" phldr="0"/>
      <dgm:spPr/>
      <dgm:t>
        <a:bodyPr/>
        <a:lstStyle/>
        <a:p>
          <a:pPr>
            <a:lnSpc>
              <a:spcPct val="100000"/>
            </a:lnSpc>
          </a:pPr>
          <a:r>
            <a:rPr lang="en-US" sz="1100">
              <a:solidFill>
                <a:srgbClr val="2B2D38"/>
              </a:solidFill>
            </a:rPr>
            <a:t>Technological shortcomings, such as a lack of ordering systems and weak social media presence, hurt competitiveness. Without a website or easy online ordering customers find it harder to access services. Inconsistent social media activity limits how much a brand can promote itself and connect with people. These gaps reduce visibility, customer engagement and overall brand awareness.</a:t>
          </a:r>
          <a:endParaRPr lang="en-US"/>
        </a:p>
      </dgm:t>
    </dgm:pt>
    <dgm:pt modelId="{A70ACDCB-F354-4B0A-AD35-4F5E4BDC09AC}" type="parTrans" cxnId="{01B8CF87-6C6B-4EE5-B256-0E4193589EA1}">
      <dgm:prSet/>
      <dgm:spPr/>
    </dgm:pt>
    <dgm:pt modelId="{A3170A90-7568-4E3E-9E79-5A47F74D1A53}" type="sibTrans" cxnId="{01B8CF87-6C6B-4EE5-B256-0E4193589EA1}">
      <dgm:prSet/>
      <dgm:spPr/>
    </dgm:pt>
    <dgm:pt modelId="{F8A3E2DC-616D-468D-B1FC-D24AE35D5772}">
      <dgm:prSet phldrT="[Text]" phldr="0"/>
      <dgm:spPr/>
      <dgm:t>
        <a:bodyPr/>
        <a:lstStyle/>
        <a:p>
          <a:pPr>
            <a:lnSpc>
              <a:spcPct val="100000"/>
            </a:lnSpc>
          </a:pPr>
          <a:r>
            <a:rPr lang="en-US" sz="1100">
              <a:solidFill>
                <a:srgbClr val="2B2D38"/>
              </a:solidFill>
            </a:rPr>
            <a:t>Legal rules around food safety, employment and hygiene have grown more demanding. Food businesses must follow guidelines in all these areas. These requirements increase costs. Add complexity especially for smaller operators who have less money and fewer staff to manage compliance.</a:t>
          </a:r>
          <a:endParaRPr lang="en-US"/>
        </a:p>
      </dgm:t>
    </dgm:pt>
    <dgm:pt modelId="{FA653DEB-DAD9-41A8-944F-024B08E33A71}" type="parTrans" cxnId="{BF1508E2-C764-4C2E-AF05-CB872CBC958D}">
      <dgm:prSet/>
      <dgm:spPr/>
    </dgm:pt>
    <dgm:pt modelId="{B1292BF9-FC26-4024-BA74-919AE9C077D4}" type="sibTrans" cxnId="{BF1508E2-C764-4C2E-AF05-CB872CBC958D}">
      <dgm:prSet/>
      <dgm:spPr/>
    </dgm:pt>
    <dgm:pt modelId="{E51EA75D-FD3B-488E-8369-C86EE2177081}">
      <dgm:prSet phldrT="[Text]" phldr="0"/>
      <dgm:spPr/>
      <dgm:t>
        <a:bodyPr/>
        <a:lstStyle/>
        <a:p>
          <a:pPr>
            <a:lnSpc>
              <a:spcPct val="100000"/>
            </a:lnSpc>
          </a:pPr>
          <a:r>
            <a:rPr lang="en-US" sz="1100">
              <a:solidFill>
                <a:srgbClr val="2B2D38"/>
              </a:solidFill>
            </a:rPr>
            <a:t>Environmental concerns are also adding pressure. Issues like food waste and the need for packaging require businesses to rethink how they operate. Reducing food waste means inventory control, smarter portioning and more careful use of ingredients. Switching to eco- packaging may increase costs and require changes in suppliers and processes. Companies must find ways to balance sustainability, with affordability and efficiency.</a:t>
          </a:r>
          <a:endParaRPr lang="en-US"/>
        </a:p>
      </dgm:t>
    </dgm:pt>
    <dgm:pt modelId="{22671662-55E4-4328-9C86-1E1BDB968FB3}" type="parTrans" cxnId="{27D044F0-864B-4261-836C-67621A774AEA}">
      <dgm:prSet/>
      <dgm:spPr/>
    </dgm:pt>
    <dgm:pt modelId="{1AF3D24D-C9C7-4B5D-9EBC-B168E24C6F0A}" type="sibTrans" cxnId="{27D044F0-864B-4261-836C-67621A774AEA}">
      <dgm:prSet/>
      <dgm:spPr/>
    </dgm:pt>
    <dgm:pt modelId="{0752B083-A1B2-4FC8-A634-77482B896F6C}" type="pres">
      <dgm:prSet presAssocID="{72F62637-0ABC-4C0A-A2F0-5B5E0B18CBD8}" presName="root" presStyleCnt="0">
        <dgm:presLayoutVars>
          <dgm:dir/>
          <dgm:resizeHandles val="exact"/>
        </dgm:presLayoutVars>
      </dgm:prSet>
      <dgm:spPr/>
    </dgm:pt>
    <dgm:pt modelId="{AA0EA852-0720-40D3-909E-E02A475FF447}" type="pres">
      <dgm:prSet presAssocID="{305F01E2-0023-4118-AEFB-D99E06E71936}" presName="compNode" presStyleCnt="0"/>
      <dgm:spPr/>
    </dgm:pt>
    <dgm:pt modelId="{0806417D-13A5-40B8-8B8D-0197CE0FAD68}" type="pres">
      <dgm:prSet presAssocID="{305F01E2-0023-4118-AEFB-D99E06E71936}" presName="bgRect" presStyleLbl="bgShp" presStyleIdx="0" presStyleCnt="7"/>
      <dgm:spPr/>
    </dgm:pt>
    <dgm:pt modelId="{D52B87B6-BCB6-4533-8FCE-D25E93A1BEE4}" type="pres">
      <dgm:prSet presAssocID="{305F01E2-0023-4118-AEFB-D99E06E71936}" presName="iconRect" presStyleLbl="node1" presStyleIdx="0" presStyleCnt="7"/>
      <dgm:spPr/>
    </dgm:pt>
    <dgm:pt modelId="{DE2520B8-A6D7-4AB8-8C39-8364F6C6E0F7}" type="pres">
      <dgm:prSet presAssocID="{305F01E2-0023-4118-AEFB-D99E06E71936}" presName="spaceRect" presStyleCnt="0"/>
      <dgm:spPr/>
    </dgm:pt>
    <dgm:pt modelId="{040F9FD9-42C6-4E14-AEE3-C714E4E1B2BF}" type="pres">
      <dgm:prSet presAssocID="{305F01E2-0023-4118-AEFB-D99E06E71936}" presName="parTx" presStyleLbl="revTx" presStyleIdx="0" presStyleCnt="7">
        <dgm:presLayoutVars>
          <dgm:chMax val="0"/>
          <dgm:chPref val="0"/>
        </dgm:presLayoutVars>
      </dgm:prSet>
      <dgm:spPr/>
    </dgm:pt>
    <dgm:pt modelId="{4E3497A7-3619-495E-A81E-A5E903EDB935}" type="pres">
      <dgm:prSet presAssocID="{47E882BC-C000-45E4-A44E-22E189E34BDC}" presName="sibTrans" presStyleCnt="0"/>
      <dgm:spPr/>
    </dgm:pt>
    <dgm:pt modelId="{D1C4B06F-CD58-4A92-B95B-4667EA5D6F20}" type="pres">
      <dgm:prSet presAssocID="{AF5CC2DD-8B56-4E84-A6D0-F2AA0F7BBE33}" presName="compNode" presStyleCnt="0"/>
      <dgm:spPr/>
    </dgm:pt>
    <dgm:pt modelId="{FC78E1A3-496E-4248-A94B-ECCEA5C20D0E}" type="pres">
      <dgm:prSet presAssocID="{AF5CC2DD-8B56-4E84-A6D0-F2AA0F7BBE33}" presName="bgRect" presStyleLbl="bgShp" presStyleIdx="1" presStyleCnt="7"/>
      <dgm:spPr/>
    </dgm:pt>
    <dgm:pt modelId="{6A3728FD-AB05-4C58-ABFD-BDE7CAB203F2}" type="pres">
      <dgm:prSet presAssocID="{AF5CC2DD-8B56-4E84-A6D0-F2AA0F7BBE33}" presName="iconRect" presStyleLbl="node1" presStyleIdx="1" presStyleCnt="7"/>
      <dgm:spPr/>
    </dgm:pt>
    <dgm:pt modelId="{13F93612-4440-4810-88EE-E43ED7ECB584}" type="pres">
      <dgm:prSet presAssocID="{AF5CC2DD-8B56-4E84-A6D0-F2AA0F7BBE33}" presName="spaceRect" presStyleCnt="0"/>
      <dgm:spPr/>
    </dgm:pt>
    <dgm:pt modelId="{7E949C84-61C8-4C7B-A596-8AC63DE27D02}" type="pres">
      <dgm:prSet presAssocID="{AF5CC2DD-8B56-4E84-A6D0-F2AA0F7BBE33}" presName="parTx" presStyleLbl="revTx" presStyleIdx="1" presStyleCnt="7">
        <dgm:presLayoutVars>
          <dgm:chMax val="0"/>
          <dgm:chPref val="0"/>
        </dgm:presLayoutVars>
      </dgm:prSet>
      <dgm:spPr/>
    </dgm:pt>
    <dgm:pt modelId="{CF73C514-8ED4-46A5-8D0A-E422F5D09995}" type="pres">
      <dgm:prSet presAssocID="{6E82504B-9FFC-425B-9289-52D52ECD35B5}" presName="sibTrans" presStyleCnt="0"/>
      <dgm:spPr/>
    </dgm:pt>
    <dgm:pt modelId="{C2563785-E227-48A4-A3F4-AA0C0A98F469}" type="pres">
      <dgm:prSet presAssocID="{B1FF88D7-4F30-4404-92D5-C31560E93F5D}" presName="compNode" presStyleCnt="0"/>
      <dgm:spPr/>
    </dgm:pt>
    <dgm:pt modelId="{314A602F-6C9C-4CB7-8D02-98E51547B3B7}" type="pres">
      <dgm:prSet presAssocID="{B1FF88D7-4F30-4404-92D5-C31560E93F5D}" presName="bgRect" presStyleLbl="bgShp" presStyleIdx="2" presStyleCnt="7"/>
      <dgm:spPr/>
    </dgm:pt>
    <dgm:pt modelId="{321A5AE8-D2B3-49E7-A45B-526F2989A51F}" type="pres">
      <dgm:prSet presAssocID="{B1FF88D7-4F30-4404-92D5-C31560E93F5D}" presName="iconRect" presStyleLbl="node1" presStyleIdx="2" presStyleCnt="7"/>
      <dgm:spPr/>
    </dgm:pt>
    <dgm:pt modelId="{83FA869E-5FC2-44E7-8BCB-8D8D23546718}" type="pres">
      <dgm:prSet presAssocID="{B1FF88D7-4F30-4404-92D5-C31560E93F5D}" presName="spaceRect" presStyleCnt="0"/>
      <dgm:spPr/>
    </dgm:pt>
    <dgm:pt modelId="{5EDD33F3-4728-406D-9F38-203453B20B3F}" type="pres">
      <dgm:prSet presAssocID="{B1FF88D7-4F30-4404-92D5-C31560E93F5D}" presName="parTx" presStyleLbl="revTx" presStyleIdx="2" presStyleCnt="7">
        <dgm:presLayoutVars>
          <dgm:chMax val="0"/>
          <dgm:chPref val="0"/>
        </dgm:presLayoutVars>
      </dgm:prSet>
      <dgm:spPr/>
    </dgm:pt>
    <dgm:pt modelId="{6C8F1C97-9372-4A27-89D7-88420FA76600}" type="pres">
      <dgm:prSet presAssocID="{42C56DA4-C4BD-475B-A987-7B81977AA25B}" presName="sibTrans" presStyleCnt="0"/>
      <dgm:spPr/>
    </dgm:pt>
    <dgm:pt modelId="{3A1A3FEA-0A77-4F2B-8EEA-D7D851D0081D}" type="pres">
      <dgm:prSet presAssocID="{A084F12E-0C3B-4C53-A23B-D75A925D0770}" presName="compNode" presStyleCnt="0"/>
      <dgm:spPr/>
    </dgm:pt>
    <dgm:pt modelId="{C6AF1E8C-7BE3-4112-AD5F-016967391CCF}" type="pres">
      <dgm:prSet presAssocID="{A084F12E-0C3B-4C53-A23B-D75A925D0770}" presName="bgRect" presStyleLbl="bgShp" presStyleIdx="3" presStyleCnt="7"/>
      <dgm:spPr/>
    </dgm:pt>
    <dgm:pt modelId="{E04E56B5-3516-4E7D-ADDD-110EED318F94}" type="pres">
      <dgm:prSet presAssocID="{A084F12E-0C3B-4C53-A23B-D75A925D0770}" presName="iconRect" presStyleLbl="node1" presStyleIdx="3" presStyleCnt="7"/>
      <dgm:spPr/>
    </dgm:pt>
    <dgm:pt modelId="{DD16889D-4BF6-4644-8C97-475009780EFB}" type="pres">
      <dgm:prSet presAssocID="{A084F12E-0C3B-4C53-A23B-D75A925D0770}" presName="spaceRect" presStyleCnt="0"/>
      <dgm:spPr/>
    </dgm:pt>
    <dgm:pt modelId="{A12DBE80-5D4B-41E0-A05F-669E20E86B9A}" type="pres">
      <dgm:prSet presAssocID="{A084F12E-0C3B-4C53-A23B-D75A925D0770}" presName="parTx" presStyleLbl="revTx" presStyleIdx="3" presStyleCnt="7">
        <dgm:presLayoutVars>
          <dgm:chMax val="0"/>
          <dgm:chPref val="0"/>
        </dgm:presLayoutVars>
      </dgm:prSet>
      <dgm:spPr/>
    </dgm:pt>
    <dgm:pt modelId="{1CFE2E5E-9175-4AC5-B117-5C599C8B067D}" type="pres">
      <dgm:prSet presAssocID="{0228AD55-C7F9-4066-98E7-8E42E18D9EDA}" presName="sibTrans" presStyleCnt="0"/>
      <dgm:spPr/>
    </dgm:pt>
    <dgm:pt modelId="{68E76A9C-3CC1-4379-8CAD-7A6AE61182A4}" type="pres">
      <dgm:prSet presAssocID="{E246F25D-32AE-4746-BBBE-90D39267FBFE}" presName="compNode" presStyleCnt="0"/>
      <dgm:spPr/>
    </dgm:pt>
    <dgm:pt modelId="{DBEFCAB5-69D9-4E1B-853B-DA407C521D05}" type="pres">
      <dgm:prSet presAssocID="{E246F25D-32AE-4746-BBBE-90D39267FBFE}" presName="bgRect" presStyleLbl="bgShp" presStyleIdx="4" presStyleCnt="7"/>
      <dgm:spPr/>
    </dgm:pt>
    <dgm:pt modelId="{C79F1743-ADF3-4803-A0FD-29822EF4557C}" type="pres">
      <dgm:prSet presAssocID="{E246F25D-32AE-4746-BBBE-90D39267FBFE}" presName="iconRect" presStyleLbl="node1" presStyleIdx="4" presStyleCnt="7"/>
      <dgm:spPr/>
    </dgm:pt>
    <dgm:pt modelId="{6F542E12-0D08-4717-AC99-F1B81EF8300A}" type="pres">
      <dgm:prSet presAssocID="{E246F25D-32AE-4746-BBBE-90D39267FBFE}" presName="spaceRect" presStyleCnt="0"/>
      <dgm:spPr/>
    </dgm:pt>
    <dgm:pt modelId="{180CEB16-3C15-4AF1-9B83-A083598E1B09}" type="pres">
      <dgm:prSet presAssocID="{E246F25D-32AE-4746-BBBE-90D39267FBFE}" presName="parTx" presStyleLbl="revTx" presStyleIdx="4" presStyleCnt="7">
        <dgm:presLayoutVars>
          <dgm:chMax val="0"/>
          <dgm:chPref val="0"/>
        </dgm:presLayoutVars>
      </dgm:prSet>
      <dgm:spPr/>
    </dgm:pt>
    <dgm:pt modelId="{532AB686-CEBB-4043-A701-0DE7884239EE}" type="pres">
      <dgm:prSet presAssocID="{A3170A90-7568-4E3E-9E79-5A47F74D1A53}" presName="sibTrans" presStyleCnt="0"/>
      <dgm:spPr/>
    </dgm:pt>
    <dgm:pt modelId="{8FDDAEBE-C5E2-47A1-AC3F-FF49F61E4241}" type="pres">
      <dgm:prSet presAssocID="{F8A3E2DC-616D-468D-B1FC-D24AE35D5772}" presName="compNode" presStyleCnt="0"/>
      <dgm:spPr/>
    </dgm:pt>
    <dgm:pt modelId="{83CF71E3-C767-44D6-A0A0-D2C38BC6AA59}" type="pres">
      <dgm:prSet presAssocID="{F8A3E2DC-616D-468D-B1FC-D24AE35D5772}" presName="bgRect" presStyleLbl="bgShp" presStyleIdx="5" presStyleCnt="7"/>
      <dgm:spPr/>
    </dgm:pt>
    <dgm:pt modelId="{5AF40A30-2D1A-486D-BDB2-4F312AEFFE86}" type="pres">
      <dgm:prSet presAssocID="{F8A3E2DC-616D-468D-B1FC-D24AE35D5772}" presName="iconRect" presStyleLbl="node1" presStyleIdx="5" presStyleCnt="7"/>
      <dgm:spPr/>
    </dgm:pt>
    <dgm:pt modelId="{D269ED59-43ED-47FD-BF72-C49FD35C48F7}" type="pres">
      <dgm:prSet presAssocID="{F8A3E2DC-616D-468D-B1FC-D24AE35D5772}" presName="spaceRect" presStyleCnt="0"/>
      <dgm:spPr/>
    </dgm:pt>
    <dgm:pt modelId="{038A168C-A3A6-44DC-BE62-7D1661C77B53}" type="pres">
      <dgm:prSet presAssocID="{F8A3E2DC-616D-468D-B1FC-D24AE35D5772}" presName="parTx" presStyleLbl="revTx" presStyleIdx="5" presStyleCnt="7">
        <dgm:presLayoutVars>
          <dgm:chMax val="0"/>
          <dgm:chPref val="0"/>
        </dgm:presLayoutVars>
      </dgm:prSet>
      <dgm:spPr/>
    </dgm:pt>
    <dgm:pt modelId="{41355DB5-7DDC-4932-866C-F7ED718DCF76}" type="pres">
      <dgm:prSet presAssocID="{B1292BF9-FC26-4024-BA74-919AE9C077D4}" presName="sibTrans" presStyleCnt="0"/>
      <dgm:spPr/>
    </dgm:pt>
    <dgm:pt modelId="{F30D1320-47EE-4EE1-838B-757A39FFC7BD}" type="pres">
      <dgm:prSet presAssocID="{E51EA75D-FD3B-488E-8369-C86EE2177081}" presName="compNode" presStyleCnt="0"/>
      <dgm:spPr/>
    </dgm:pt>
    <dgm:pt modelId="{C3E5F052-2903-4E33-B4D5-90778D756B3D}" type="pres">
      <dgm:prSet presAssocID="{E51EA75D-FD3B-488E-8369-C86EE2177081}" presName="bgRect" presStyleLbl="bgShp" presStyleIdx="6" presStyleCnt="7"/>
      <dgm:spPr/>
    </dgm:pt>
    <dgm:pt modelId="{8EBC4B6E-899C-418D-8216-F399706F6D7A}" type="pres">
      <dgm:prSet presAssocID="{E51EA75D-FD3B-488E-8369-C86EE2177081}" presName="iconRect" presStyleLbl="node1" presStyleIdx="6" presStyleCnt="7"/>
      <dgm:spPr/>
    </dgm:pt>
    <dgm:pt modelId="{5E7ABFA9-DF94-4C19-81CA-06AFB5A0AE52}" type="pres">
      <dgm:prSet presAssocID="{E51EA75D-FD3B-488E-8369-C86EE2177081}" presName="spaceRect" presStyleCnt="0"/>
      <dgm:spPr/>
    </dgm:pt>
    <dgm:pt modelId="{1C221326-A810-4B56-862B-7104EF427DA1}" type="pres">
      <dgm:prSet presAssocID="{E51EA75D-FD3B-488E-8369-C86EE2177081}" presName="parTx" presStyleLbl="revTx" presStyleIdx="6" presStyleCnt="7">
        <dgm:presLayoutVars>
          <dgm:chMax val="0"/>
          <dgm:chPref val="0"/>
        </dgm:presLayoutVars>
      </dgm:prSet>
      <dgm:spPr/>
    </dgm:pt>
  </dgm:ptLst>
  <dgm:cxnLst>
    <dgm:cxn modelId="{62F6EA0C-9BBC-4A30-93A4-41BD7097E247}" type="presOf" srcId="{B1FF88D7-4F30-4404-92D5-C31560E93F5D}" destId="{5EDD33F3-4728-406D-9F38-203453B20B3F}" srcOrd="0" destOrd="0" presId="urn:microsoft.com/office/officeart/2018/2/layout/IconVerticalSolidList"/>
    <dgm:cxn modelId="{8684F537-486A-4A49-AFF2-92E8C4C8B381}" srcId="{72F62637-0ABC-4C0A-A2F0-5B5E0B18CBD8}" destId="{305F01E2-0023-4118-AEFB-D99E06E71936}" srcOrd="0" destOrd="0" parTransId="{11B38B06-558E-4490-9661-D270D334271E}" sibTransId="{47E882BC-C000-45E4-A44E-22E189E34BDC}"/>
    <dgm:cxn modelId="{C1056E3C-C613-4C56-9860-6904C1493C86}" type="presOf" srcId="{E246F25D-32AE-4746-BBBE-90D39267FBFE}" destId="{180CEB16-3C15-4AF1-9B83-A083598E1B09}" srcOrd="0" destOrd="0" presId="urn:microsoft.com/office/officeart/2018/2/layout/IconVerticalSolidList"/>
    <dgm:cxn modelId="{FA8E0443-44AF-4290-B7C5-0353F1F74A95}" srcId="{72F62637-0ABC-4C0A-A2F0-5B5E0B18CBD8}" destId="{AF5CC2DD-8B56-4E84-A6D0-F2AA0F7BBE33}" srcOrd="1" destOrd="0" parTransId="{5488C96D-7F7E-42C5-9ADE-9E388076E7D9}" sibTransId="{6E82504B-9FFC-425B-9289-52D52ECD35B5}"/>
    <dgm:cxn modelId="{2A01BD44-A393-45FF-BF7D-206885321482}" srcId="{72F62637-0ABC-4C0A-A2F0-5B5E0B18CBD8}" destId="{A084F12E-0C3B-4C53-A23B-D75A925D0770}" srcOrd="3" destOrd="0" parTransId="{0123CA94-54EB-4849-8FFD-3C71B4CFBEA7}" sibTransId="{0228AD55-C7F9-4066-98E7-8E42E18D9EDA}"/>
    <dgm:cxn modelId="{5D8F4C4D-C43D-445E-AFCA-72D0F03DD3EA}" type="presOf" srcId="{E51EA75D-FD3B-488E-8369-C86EE2177081}" destId="{1C221326-A810-4B56-862B-7104EF427DA1}" srcOrd="0" destOrd="0" presId="urn:microsoft.com/office/officeart/2018/2/layout/IconVerticalSolidList"/>
    <dgm:cxn modelId="{01B8CF87-6C6B-4EE5-B256-0E4193589EA1}" srcId="{72F62637-0ABC-4C0A-A2F0-5B5E0B18CBD8}" destId="{E246F25D-32AE-4746-BBBE-90D39267FBFE}" srcOrd="4" destOrd="0" parTransId="{A70ACDCB-F354-4B0A-AD35-4F5E4BDC09AC}" sibTransId="{A3170A90-7568-4E3E-9E79-5A47F74D1A53}"/>
    <dgm:cxn modelId="{28178B8B-3064-45CC-B999-9424A7AD6BB7}" type="presOf" srcId="{AF5CC2DD-8B56-4E84-A6D0-F2AA0F7BBE33}" destId="{7E949C84-61C8-4C7B-A596-8AC63DE27D02}" srcOrd="0" destOrd="0" presId="urn:microsoft.com/office/officeart/2018/2/layout/IconVerticalSolidList"/>
    <dgm:cxn modelId="{4513499D-398B-4D2B-872A-1C103503E96A}" srcId="{72F62637-0ABC-4C0A-A2F0-5B5E0B18CBD8}" destId="{B1FF88D7-4F30-4404-92D5-C31560E93F5D}" srcOrd="2" destOrd="0" parTransId="{D51C765A-EE00-4D7F-BB34-5CE73F056A90}" sibTransId="{42C56DA4-C4BD-475B-A987-7B81977AA25B}"/>
    <dgm:cxn modelId="{26207F9D-6602-49F7-BA5D-0311C441CCC2}" type="presOf" srcId="{305F01E2-0023-4118-AEFB-D99E06E71936}" destId="{040F9FD9-42C6-4E14-AEE3-C714E4E1B2BF}" srcOrd="0" destOrd="0" presId="urn:microsoft.com/office/officeart/2018/2/layout/IconVerticalSolidList"/>
    <dgm:cxn modelId="{4262A6BE-DC14-477D-B826-275766DBE7D9}" type="presOf" srcId="{A084F12E-0C3B-4C53-A23B-D75A925D0770}" destId="{A12DBE80-5D4B-41E0-A05F-669E20E86B9A}" srcOrd="0" destOrd="0" presId="urn:microsoft.com/office/officeart/2018/2/layout/IconVerticalSolidList"/>
    <dgm:cxn modelId="{FB0D72C0-E663-4F94-A730-84EF47CEFC76}" type="presOf" srcId="{F8A3E2DC-616D-468D-B1FC-D24AE35D5772}" destId="{038A168C-A3A6-44DC-BE62-7D1661C77B53}" srcOrd="0" destOrd="0" presId="urn:microsoft.com/office/officeart/2018/2/layout/IconVerticalSolidList"/>
    <dgm:cxn modelId="{BF1508E2-C764-4C2E-AF05-CB872CBC958D}" srcId="{72F62637-0ABC-4C0A-A2F0-5B5E0B18CBD8}" destId="{F8A3E2DC-616D-468D-B1FC-D24AE35D5772}" srcOrd="5" destOrd="0" parTransId="{FA653DEB-DAD9-41A8-944F-024B08E33A71}" sibTransId="{B1292BF9-FC26-4024-BA74-919AE9C077D4}"/>
    <dgm:cxn modelId="{E0B43EE4-D874-4B46-86BB-68E95BE32476}" type="presOf" srcId="{72F62637-0ABC-4C0A-A2F0-5B5E0B18CBD8}" destId="{0752B083-A1B2-4FC8-A634-77482B896F6C}" srcOrd="0" destOrd="0" presId="urn:microsoft.com/office/officeart/2018/2/layout/IconVerticalSolidList"/>
    <dgm:cxn modelId="{27D044F0-864B-4261-836C-67621A774AEA}" srcId="{72F62637-0ABC-4C0A-A2F0-5B5E0B18CBD8}" destId="{E51EA75D-FD3B-488E-8369-C86EE2177081}" srcOrd="6" destOrd="0" parTransId="{22671662-55E4-4328-9C86-1E1BDB968FB3}" sibTransId="{1AF3D24D-C9C7-4B5D-9EBC-B168E24C6F0A}"/>
    <dgm:cxn modelId="{AE8A64DF-146C-4C46-8CFC-6AF1ACA0EC73}" type="presParOf" srcId="{0752B083-A1B2-4FC8-A634-77482B896F6C}" destId="{AA0EA852-0720-40D3-909E-E02A475FF447}" srcOrd="0" destOrd="0" presId="urn:microsoft.com/office/officeart/2018/2/layout/IconVerticalSolidList"/>
    <dgm:cxn modelId="{CA0C6A59-BFBC-40D4-B5CB-77F0CAFEAB22}" type="presParOf" srcId="{AA0EA852-0720-40D3-909E-E02A475FF447}" destId="{0806417D-13A5-40B8-8B8D-0197CE0FAD68}" srcOrd="0" destOrd="0" presId="urn:microsoft.com/office/officeart/2018/2/layout/IconVerticalSolidList"/>
    <dgm:cxn modelId="{B16A868C-BF88-4A95-B2AE-7E9CAB2E6C88}" type="presParOf" srcId="{AA0EA852-0720-40D3-909E-E02A475FF447}" destId="{D52B87B6-BCB6-4533-8FCE-D25E93A1BEE4}" srcOrd="1" destOrd="0" presId="urn:microsoft.com/office/officeart/2018/2/layout/IconVerticalSolidList"/>
    <dgm:cxn modelId="{998AEF30-4E2E-4D43-A7F2-06D05DC57513}" type="presParOf" srcId="{AA0EA852-0720-40D3-909E-E02A475FF447}" destId="{DE2520B8-A6D7-4AB8-8C39-8364F6C6E0F7}" srcOrd="2" destOrd="0" presId="urn:microsoft.com/office/officeart/2018/2/layout/IconVerticalSolidList"/>
    <dgm:cxn modelId="{B4A0FAB8-E8C9-4365-B908-B78E497B04CC}" type="presParOf" srcId="{AA0EA852-0720-40D3-909E-E02A475FF447}" destId="{040F9FD9-42C6-4E14-AEE3-C714E4E1B2BF}" srcOrd="3" destOrd="0" presId="urn:microsoft.com/office/officeart/2018/2/layout/IconVerticalSolidList"/>
    <dgm:cxn modelId="{DBAFAFAC-E857-40FE-B84A-E823D65C3473}" type="presParOf" srcId="{0752B083-A1B2-4FC8-A634-77482B896F6C}" destId="{4E3497A7-3619-495E-A81E-A5E903EDB935}" srcOrd="1" destOrd="0" presId="urn:microsoft.com/office/officeart/2018/2/layout/IconVerticalSolidList"/>
    <dgm:cxn modelId="{5FC0C382-9946-4AF7-9B9B-23A5BEC49B15}" type="presParOf" srcId="{0752B083-A1B2-4FC8-A634-77482B896F6C}" destId="{D1C4B06F-CD58-4A92-B95B-4667EA5D6F20}" srcOrd="2" destOrd="0" presId="urn:microsoft.com/office/officeart/2018/2/layout/IconVerticalSolidList"/>
    <dgm:cxn modelId="{6E9155B2-FA2D-4EC5-B4BE-C7485FCA1E0F}" type="presParOf" srcId="{D1C4B06F-CD58-4A92-B95B-4667EA5D6F20}" destId="{FC78E1A3-496E-4248-A94B-ECCEA5C20D0E}" srcOrd="0" destOrd="0" presId="urn:microsoft.com/office/officeart/2018/2/layout/IconVerticalSolidList"/>
    <dgm:cxn modelId="{181FE10C-B716-4FED-B5B4-1FBE63394CDB}" type="presParOf" srcId="{D1C4B06F-CD58-4A92-B95B-4667EA5D6F20}" destId="{6A3728FD-AB05-4C58-ABFD-BDE7CAB203F2}" srcOrd="1" destOrd="0" presId="urn:microsoft.com/office/officeart/2018/2/layout/IconVerticalSolidList"/>
    <dgm:cxn modelId="{2E8CBC29-0B10-4437-AB7E-6B91DFDCA4C9}" type="presParOf" srcId="{D1C4B06F-CD58-4A92-B95B-4667EA5D6F20}" destId="{13F93612-4440-4810-88EE-E43ED7ECB584}" srcOrd="2" destOrd="0" presId="urn:microsoft.com/office/officeart/2018/2/layout/IconVerticalSolidList"/>
    <dgm:cxn modelId="{6B09A074-474E-4F2B-8550-686EB454DFE3}" type="presParOf" srcId="{D1C4B06F-CD58-4A92-B95B-4667EA5D6F20}" destId="{7E949C84-61C8-4C7B-A596-8AC63DE27D02}" srcOrd="3" destOrd="0" presId="urn:microsoft.com/office/officeart/2018/2/layout/IconVerticalSolidList"/>
    <dgm:cxn modelId="{D0282975-8E44-4C05-8D1A-3D9F3F8909D0}" type="presParOf" srcId="{0752B083-A1B2-4FC8-A634-77482B896F6C}" destId="{CF73C514-8ED4-46A5-8D0A-E422F5D09995}" srcOrd="3" destOrd="0" presId="urn:microsoft.com/office/officeart/2018/2/layout/IconVerticalSolidList"/>
    <dgm:cxn modelId="{FBF54873-F64C-4EAC-A41C-52B7C03668BE}" type="presParOf" srcId="{0752B083-A1B2-4FC8-A634-77482B896F6C}" destId="{C2563785-E227-48A4-A3F4-AA0C0A98F469}" srcOrd="4" destOrd="0" presId="urn:microsoft.com/office/officeart/2018/2/layout/IconVerticalSolidList"/>
    <dgm:cxn modelId="{481B1995-E05E-4349-A48F-5BB8661D252C}" type="presParOf" srcId="{C2563785-E227-48A4-A3F4-AA0C0A98F469}" destId="{314A602F-6C9C-4CB7-8D02-98E51547B3B7}" srcOrd="0" destOrd="0" presId="urn:microsoft.com/office/officeart/2018/2/layout/IconVerticalSolidList"/>
    <dgm:cxn modelId="{1E9FB89C-353C-4B2D-A995-24DAD42BF368}" type="presParOf" srcId="{C2563785-E227-48A4-A3F4-AA0C0A98F469}" destId="{321A5AE8-D2B3-49E7-A45B-526F2989A51F}" srcOrd="1" destOrd="0" presId="urn:microsoft.com/office/officeart/2018/2/layout/IconVerticalSolidList"/>
    <dgm:cxn modelId="{3FB9621E-A6CD-4890-8CE6-192CA9DD51D1}" type="presParOf" srcId="{C2563785-E227-48A4-A3F4-AA0C0A98F469}" destId="{83FA869E-5FC2-44E7-8BCB-8D8D23546718}" srcOrd="2" destOrd="0" presId="urn:microsoft.com/office/officeart/2018/2/layout/IconVerticalSolidList"/>
    <dgm:cxn modelId="{C7BABB8E-88A6-4A23-BB8C-DFD8171C6E1B}" type="presParOf" srcId="{C2563785-E227-48A4-A3F4-AA0C0A98F469}" destId="{5EDD33F3-4728-406D-9F38-203453B20B3F}" srcOrd="3" destOrd="0" presId="urn:microsoft.com/office/officeart/2018/2/layout/IconVerticalSolidList"/>
    <dgm:cxn modelId="{A271953D-84F2-4FCC-BDAD-B9A6759CF6D6}" type="presParOf" srcId="{0752B083-A1B2-4FC8-A634-77482B896F6C}" destId="{6C8F1C97-9372-4A27-89D7-88420FA76600}" srcOrd="5" destOrd="0" presId="urn:microsoft.com/office/officeart/2018/2/layout/IconVerticalSolidList"/>
    <dgm:cxn modelId="{8BA71938-8D30-4B0C-8B22-6E3005CA55AB}" type="presParOf" srcId="{0752B083-A1B2-4FC8-A634-77482B896F6C}" destId="{3A1A3FEA-0A77-4F2B-8EEA-D7D851D0081D}" srcOrd="6" destOrd="0" presId="urn:microsoft.com/office/officeart/2018/2/layout/IconVerticalSolidList"/>
    <dgm:cxn modelId="{4542FF1E-3D15-41BD-9DA0-91C5421FE6EC}" type="presParOf" srcId="{3A1A3FEA-0A77-4F2B-8EEA-D7D851D0081D}" destId="{C6AF1E8C-7BE3-4112-AD5F-016967391CCF}" srcOrd="0" destOrd="0" presId="urn:microsoft.com/office/officeart/2018/2/layout/IconVerticalSolidList"/>
    <dgm:cxn modelId="{09DAB075-D839-4086-B87A-6152853A9CD4}" type="presParOf" srcId="{3A1A3FEA-0A77-4F2B-8EEA-D7D851D0081D}" destId="{E04E56B5-3516-4E7D-ADDD-110EED318F94}" srcOrd="1" destOrd="0" presId="urn:microsoft.com/office/officeart/2018/2/layout/IconVerticalSolidList"/>
    <dgm:cxn modelId="{18C03047-7902-46A5-B8CC-FB7682B3F62B}" type="presParOf" srcId="{3A1A3FEA-0A77-4F2B-8EEA-D7D851D0081D}" destId="{DD16889D-4BF6-4644-8C97-475009780EFB}" srcOrd="2" destOrd="0" presId="urn:microsoft.com/office/officeart/2018/2/layout/IconVerticalSolidList"/>
    <dgm:cxn modelId="{A3C05B0B-00F9-48F0-9C5B-85E4689CF72E}" type="presParOf" srcId="{3A1A3FEA-0A77-4F2B-8EEA-D7D851D0081D}" destId="{A12DBE80-5D4B-41E0-A05F-669E20E86B9A}" srcOrd="3" destOrd="0" presId="urn:microsoft.com/office/officeart/2018/2/layout/IconVerticalSolidList"/>
    <dgm:cxn modelId="{EFAF9699-FCF1-4060-8148-F268EA93A0A5}" type="presParOf" srcId="{0752B083-A1B2-4FC8-A634-77482B896F6C}" destId="{1CFE2E5E-9175-4AC5-B117-5C599C8B067D}" srcOrd="7" destOrd="0" presId="urn:microsoft.com/office/officeart/2018/2/layout/IconVerticalSolidList"/>
    <dgm:cxn modelId="{5F0BAA1D-200E-420F-84FB-725DC2FABF0E}" type="presParOf" srcId="{0752B083-A1B2-4FC8-A634-77482B896F6C}" destId="{68E76A9C-3CC1-4379-8CAD-7A6AE61182A4}" srcOrd="8" destOrd="0" presId="urn:microsoft.com/office/officeart/2018/2/layout/IconVerticalSolidList"/>
    <dgm:cxn modelId="{0F820C24-C4C5-4055-906B-F8A75E25A3CA}" type="presParOf" srcId="{68E76A9C-3CC1-4379-8CAD-7A6AE61182A4}" destId="{DBEFCAB5-69D9-4E1B-853B-DA407C521D05}" srcOrd="0" destOrd="0" presId="urn:microsoft.com/office/officeart/2018/2/layout/IconVerticalSolidList"/>
    <dgm:cxn modelId="{803FA97E-C7FD-4586-BA7F-F9652D90072B}" type="presParOf" srcId="{68E76A9C-3CC1-4379-8CAD-7A6AE61182A4}" destId="{C79F1743-ADF3-4803-A0FD-29822EF4557C}" srcOrd="1" destOrd="0" presId="urn:microsoft.com/office/officeart/2018/2/layout/IconVerticalSolidList"/>
    <dgm:cxn modelId="{27F3AB32-24ED-4CBD-80D6-4F37BC0A8F6F}" type="presParOf" srcId="{68E76A9C-3CC1-4379-8CAD-7A6AE61182A4}" destId="{6F542E12-0D08-4717-AC99-F1B81EF8300A}" srcOrd="2" destOrd="0" presId="urn:microsoft.com/office/officeart/2018/2/layout/IconVerticalSolidList"/>
    <dgm:cxn modelId="{24BADBCC-F727-4FCA-A6F4-66D4D73AF63D}" type="presParOf" srcId="{68E76A9C-3CC1-4379-8CAD-7A6AE61182A4}" destId="{180CEB16-3C15-4AF1-9B83-A083598E1B09}" srcOrd="3" destOrd="0" presId="urn:microsoft.com/office/officeart/2018/2/layout/IconVerticalSolidList"/>
    <dgm:cxn modelId="{A4A9DF8A-8D3A-439A-8C03-56AB0604F7B9}" type="presParOf" srcId="{0752B083-A1B2-4FC8-A634-77482B896F6C}" destId="{532AB686-CEBB-4043-A701-0DE7884239EE}" srcOrd="9" destOrd="0" presId="urn:microsoft.com/office/officeart/2018/2/layout/IconVerticalSolidList"/>
    <dgm:cxn modelId="{A4D87DE3-14DE-489E-8CD9-E04D48525692}" type="presParOf" srcId="{0752B083-A1B2-4FC8-A634-77482B896F6C}" destId="{8FDDAEBE-C5E2-47A1-AC3F-FF49F61E4241}" srcOrd="10" destOrd="0" presId="urn:microsoft.com/office/officeart/2018/2/layout/IconVerticalSolidList"/>
    <dgm:cxn modelId="{41986A69-CF50-472F-A3CE-EF31F8C80107}" type="presParOf" srcId="{8FDDAEBE-C5E2-47A1-AC3F-FF49F61E4241}" destId="{83CF71E3-C767-44D6-A0A0-D2C38BC6AA59}" srcOrd="0" destOrd="0" presId="urn:microsoft.com/office/officeart/2018/2/layout/IconVerticalSolidList"/>
    <dgm:cxn modelId="{BEB5B1A2-7425-4712-8FFD-FE7128593887}" type="presParOf" srcId="{8FDDAEBE-C5E2-47A1-AC3F-FF49F61E4241}" destId="{5AF40A30-2D1A-486D-BDB2-4F312AEFFE86}" srcOrd="1" destOrd="0" presId="urn:microsoft.com/office/officeart/2018/2/layout/IconVerticalSolidList"/>
    <dgm:cxn modelId="{9E5B8078-6596-4672-BD64-07456BB6E27A}" type="presParOf" srcId="{8FDDAEBE-C5E2-47A1-AC3F-FF49F61E4241}" destId="{D269ED59-43ED-47FD-BF72-C49FD35C48F7}" srcOrd="2" destOrd="0" presId="urn:microsoft.com/office/officeart/2018/2/layout/IconVerticalSolidList"/>
    <dgm:cxn modelId="{3655D9C6-A510-4B07-85E7-9FF29BBE4F56}" type="presParOf" srcId="{8FDDAEBE-C5E2-47A1-AC3F-FF49F61E4241}" destId="{038A168C-A3A6-44DC-BE62-7D1661C77B53}" srcOrd="3" destOrd="0" presId="urn:microsoft.com/office/officeart/2018/2/layout/IconVerticalSolidList"/>
    <dgm:cxn modelId="{54478DBF-6248-44F4-862A-7D50916CF182}" type="presParOf" srcId="{0752B083-A1B2-4FC8-A634-77482B896F6C}" destId="{41355DB5-7DDC-4932-866C-F7ED718DCF76}" srcOrd="11" destOrd="0" presId="urn:microsoft.com/office/officeart/2018/2/layout/IconVerticalSolidList"/>
    <dgm:cxn modelId="{632B8555-FC5C-4F37-BF12-E883D5E35B56}" type="presParOf" srcId="{0752B083-A1B2-4FC8-A634-77482B896F6C}" destId="{F30D1320-47EE-4EE1-838B-757A39FFC7BD}" srcOrd="12" destOrd="0" presId="urn:microsoft.com/office/officeart/2018/2/layout/IconVerticalSolidList"/>
    <dgm:cxn modelId="{09E0FD94-D8ED-456D-B491-5B80502DF4BB}" type="presParOf" srcId="{F30D1320-47EE-4EE1-838B-757A39FFC7BD}" destId="{C3E5F052-2903-4E33-B4D5-90778D756B3D}" srcOrd="0" destOrd="0" presId="urn:microsoft.com/office/officeart/2018/2/layout/IconVerticalSolidList"/>
    <dgm:cxn modelId="{86098EAA-1B17-47C2-A2C3-E20759B58728}" type="presParOf" srcId="{F30D1320-47EE-4EE1-838B-757A39FFC7BD}" destId="{8EBC4B6E-899C-418D-8216-F399706F6D7A}" srcOrd="1" destOrd="0" presId="urn:microsoft.com/office/officeart/2018/2/layout/IconVerticalSolidList"/>
    <dgm:cxn modelId="{2D8E43CD-F029-4C42-8127-6EA215891A75}" type="presParOf" srcId="{F30D1320-47EE-4EE1-838B-757A39FFC7BD}" destId="{5E7ABFA9-DF94-4C19-81CA-06AFB5A0AE52}" srcOrd="2" destOrd="0" presId="urn:microsoft.com/office/officeart/2018/2/layout/IconVerticalSolidList"/>
    <dgm:cxn modelId="{83F05D6A-7B20-4199-B382-43B1894655E5}" type="presParOf" srcId="{F30D1320-47EE-4EE1-838B-757A39FFC7BD}" destId="{1C221326-A810-4B56-862B-7104EF427DA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2DCF60-04B3-49FB-B8A5-3AE6CFB4B45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965B525-3A08-47AA-A558-38CEB3F44EB4}">
      <dgm:prSet phldrT="[Text]" phldr="0"/>
      <dgm:spPr/>
      <dgm:t>
        <a:bodyPr/>
        <a:lstStyle/>
        <a:p>
          <a:pPr>
            <a:lnSpc>
              <a:spcPct val="100000"/>
            </a:lnSpc>
          </a:pPr>
          <a:r>
            <a:rPr lang="en-US" sz="1100">
              <a:solidFill>
                <a:srgbClr val="2B2D38"/>
              </a:solidFill>
            </a:rPr>
            <a:t>Macro environment: Inflation, rising energy prices, new regulations and changing customer trends put pressure on Basil’s Bakery. These big outside forces made it harder to keep costs down and stay competitive.</a:t>
          </a:r>
          <a:endParaRPr lang="en-US">
            <a:latin typeface="Calibri Light" panose="020F0302020204030204"/>
          </a:endParaRPr>
        </a:p>
      </dgm:t>
    </dgm:pt>
    <dgm:pt modelId="{1AB3E65C-AC93-4693-AFC4-85E96932EF5C}" type="parTrans" cxnId="{11275FE2-71EA-4686-90AF-216CACA4A172}">
      <dgm:prSet/>
      <dgm:spPr/>
    </dgm:pt>
    <dgm:pt modelId="{79F78B7B-B9CF-469F-AA83-09FDAA3DDD77}" type="sibTrans" cxnId="{11275FE2-71EA-4686-90AF-216CACA4A172}">
      <dgm:prSet/>
      <dgm:spPr/>
    </dgm:pt>
    <dgm:pt modelId="{8DA7088B-FDF0-422A-A582-51F32BB88CCA}">
      <dgm:prSet phldrT="[Text]" phldr="0"/>
      <dgm:spPr/>
      <dgm:t>
        <a:bodyPr/>
        <a:lstStyle/>
        <a:p>
          <a:pPr>
            <a:lnSpc>
              <a:spcPct val="100000"/>
            </a:lnSpc>
          </a:pPr>
          <a:r>
            <a:rPr lang="en-US" sz="1100">
              <a:solidFill>
                <a:srgbClr val="2B2D38"/>
              </a:solidFill>
            </a:rPr>
            <a:t>Microenvironment: Competition from bakeries problems, with suppliers shifting customer tastes and local demand changes all had an effect. They hurt sales pushed up costs and made it harder to keep customers coming back.</a:t>
          </a:r>
          <a:endParaRPr lang="en-US"/>
        </a:p>
      </dgm:t>
    </dgm:pt>
    <dgm:pt modelId="{51D4EA79-EB56-488C-9865-50B7B88E0D6D}" type="parTrans" cxnId="{AACBCD0D-B06B-4918-8994-12F75FE0AD41}">
      <dgm:prSet/>
      <dgm:spPr/>
    </dgm:pt>
    <dgm:pt modelId="{AF65571D-F67D-4449-A40F-E00987AE2E52}" type="sibTrans" cxnId="{AACBCD0D-B06B-4918-8994-12F75FE0AD41}">
      <dgm:prSet/>
      <dgm:spPr/>
    </dgm:pt>
    <dgm:pt modelId="{E328F6EB-B88B-4A2A-9E8F-970534680156}">
      <dgm:prSet phldrT="[Text]" phldr="0"/>
      <dgm:spPr/>
      <dgm:t>
        <a:bodyPr/>
        <a:lstStyle/>
        <a:p>
          <a:pPr>
            <a:lnSpc>
              <a:spcPct val="100000"/>
            </a:lnSpc>
          </a:pPr>
          <a:r>
            <a:rPr lang="en-US" sz="1100">
              <a:solidFill>
                <a:srgbClr val="2B2D38"/>
              </a:solidFill>
            </a:rPr>
            <a:t>Overall</a:t>
          </a:r>
          <a:r>
            <a:rPr lang="en-US" sz="1100">
              <a:solidFill>
                <a:srgbClr val="2B2D38"/>
              </a:solidFill>
              <a:latin typeface="Calibri Light" panose="020F0302020204030204"/>
            </a:rPr>
            <a:t>,</a:t>
          </a:r>
          <a:r>
            <a:rPr lang="en-US" sz="1100">
              <a:solidFill>
                <a:srgbClr val="2B2D38"/>
              </a:solidFill>
            </a:rPr>
            <a:t> these macro, micro and internal factors all played a part in Basil’s Bakery struggling and eventually failing. The bakery couldn’t keep up with the changes happening around it.</a:t>
          </a:r>
          <a:endParaRPr lang="en-US"/>
        </a:p>
      </dgm:t>
    </dgm:pt>
    <dgm:pt modelId="{B4DCA378-09AD-4E9F-8A53-B77D810A7004}" type="parTrans" cxnId="{B0667F04-0BB1-4F47-8B29-D12721BC6C25}">
      <dgm:prSet/>
      <dgm:spPr/>
    </dgm:pt>
    <dgm:pt modelId="{6D6A3890-1717-4465-8623-E5D76BD0390A}" type="sibTrans" cxnId="{B0667F04-0BB1-4F47-8B29-D12721BC6C25}">
      <dgm:prSet/>
      <dgm:spPr/>
    </dgm:pt>
    <dgm:pt modelId="{6406C1F5-0C56-4C55-9752-CDC5B34D6C0F}" type="pres">
      <dgm:prSet presAssocID="{702DCF60-04B3-49FB-B8A5-3AE6CFB4B45B}" presName="root" presStyleCnt="0">
        <dgm:presLayoutVars>
          <dgm:dir/>
          <dgm:resizeHandles val="exact"/>
        </dgm:presLayoutVars>
      </dgm:prSet>
      <dgm:spPr/>
    </dgm:pt>
    <dgm:pt modelId="{4A7D370A-27C4-4AA0-8F1B-207F58F69036}" type="pres">
      <dgm:prSet presAssocID="{B965B525-3A08-47AA-A558-38CEB3F44EB4}" presName="compNode" presStyleCnt="0"/>
      <dgm:spPr/>
    </dgm:pt>
    <dgm:pt modelId="{4FCFC52B-5F7A-4D60-BADC-444B6AF1A7C8}" type="pres">
      <dgm:prSet presAssocID="{B965B525-3A08-47AA-A558-38CEB3F44EB4}" presName="bgRect" presStyleLbl="bgShp" presStyleIdx="0" presStyleCnt="3"/>
      <dgm:spPr/>
    </dgm:pt>
    <dgm:pt modelId="{D270FDAF-8ECB-48E9-A2E5-82E8E6C11A68}" type="pres">
      <dgm:prSet presAssocID="{B965B525-3A08-47AA-A558-38CEB3F44EB4}" presName="iconRect" presStyleLbl="node1" presStyleIdx="0" presStyleCnt="3"/>
      <dgm:spPr/>
    </dgm:pt>
    <dgm:pt modelId="{6246BADA-AE48-4870-B2D2-0E7D68325B19}" type="pres">
      <dgm:prSet presAssocID="{B965B525-3A08-47AA-A558-38CEB3F44EB4}" presName="spaceRect" presStyleCnt="0"/>
      <dgm:spPr/>
    </dgm:pt>
    <dgm:pt modelId="{F4569980-45DE-433F-90C2-1190A827F30B}" type="pres">
      <dgm:prSet presAssocID="{B965B525-3A08-47AA-A558-38CEB3F44EB4}" presName="parTx" presStyleLbl="revTx" presStyleIdx="0" presStyleCnt="3">
        <dgm:presLayoutVars>
          <dgm:chMax val="0"/>
          <dgm:chPref val="0"/>
        </dgm:presLayoutVars>
      </dgm:prSet>
      <dgm:spPr/>
    </dgm:pt>
    <dgm:pt modelId="{FD8160B0-36E2-4721-8786-B268B55912D6}" type="pres">
      <dgm:prSet presAssocID="{79F78B7B-B9CF-469F-AA83-09FDAA3DDD77}" presName="sibTrans" presStyleCnt="0"/>
      <dgm:spPr/>
    </dgm:pt>
    <dgm:pt modelId="{47B5EBF8-033C-4629-A578-F2D345110862}" type="pres">
      <dgm:prSet presAssocID="{8DA7088B-FDF0-422A-A582-51F32BB88CCA}" presName="compNode" presStyleCnt="0"/>
      <dgm:spPr/>
    </dgm:pt>
    <dgm:pt modelId="{41086BE9-0242-4B25-AB33-9216AC49AA38}" type="pres">
      <dgm:prSet presAssocID="{8DA7088B-FDF0-422A-A582-51F32BB88CCA}" presName="bgRect" presStyleLbl="bgShp" presStyleIdx="1" presStyleCnt="3"/>
      <dgm:spPr/>
    </dgm:pt>
    <dgm:pt modelId="{BD6817BF-EB4D-4DA6-8420-D39E3C08C239}" type="pres">
      <dgm:prSet presAssocID="{8DA7088B-FDF0-422A-A582-51F32BB88CCA}" presName="iconRect" presStyleLbl="node1" presStyleIdx="1" presStyleCnt="3"/>
      <dgm:spPr/>
    </dgm:pt>
    <dgm:pt modelId="{5780AF04-8751-44E6-80E1-18B69E3E4FA8}" type="pres">
      <dgm:prSet presAssocID="{8DA7088B-FDF0-422A-A582-51F32BB88CCA}" presName="spaceRect" presStyleCnt="0"/>
      <dgm:spPr/>
    </dgm:pt>
    <dgm:pt modelId="{1FAAEB27-8C82-4393-B755-D028E4D69E3B}" type="pres">
      <dgm:prSet presAssocID="{8DA7088B-FDF0-422A-A582-51F32BB88CCA}" presName="parTx" presStyleLbl="revTx" presStyleIdx="1" presStyleCnt="3">
        <dgm:presLayoutVars>
          <dgm:chMax val="0"/>
          <dgm:chPref val="0"/>
        </dgm:presLayoutVars>
      </dgm:prSet>
      <dgm:spPr/>
    </dgm:pt>
    <dgm:pt modelId="{7EE6E932-ABCE-4647-BEE9-35D8DC4101D3}" type="pres">
      <dgm:prSet presAssocID="{AF65571D-F67D-4449-A40F-E00987AE2E52}" presName="sibTrans" presStyleCnt="0"/>
      <dgm:spPr/>
    </dgm:pt>
    <dgm:pt modelId="{607AA479-4342-438C-B3BE-09AE01208D57}" type="pres">
      <dgm:prSet presAssocID="{E328F6EB-B88B-4A2A-9E8F-970534680156}" presName="compNode" presStyleCnt="0"/>
      <dgm:spPr/>
    </dgm:pt>
    <dgm:pt modelId="{8307B416-1F48-4168-8B0C-F37510362D92}" type="pres">
      <dgm:prSet presAssocID="{E328F6EB-B88B-4A2A-9E8F-970534680156}" presName="bgRect" presStyleLbl="bgShp" presStyleIdx="2" presStyleCnt="3"/>
      <dgm:spPr/>
    </dgm:pt>
    <dgm:pt modelId="{6D7F56C7-FD7C-49E4-9A7D-EFD6C2AE5212}" type="pres">
      <dgm:prSet presAssocID="{E328F6EB-B88B-4A2A-9E8F-970534680156}" presName="iconRect" presStyleLbl="node1" presStyleIdx="2" presStyleCnt="3"/>
      <dgm:spPr/>
    </dgm:pt>
    <dgm:pt modelId="{1CE076E8-4702-43FC-A6C2-17260A9B99BC}" type="pres">
      <dgm:prSet presAssocID="{E328F6EB-B88B-4A2A-9E8F-970534680156}" presName="spaceRect" presStyleCnt="0"/>
      <dgm:spPr/>
    </dgm:pt>
    <dgm:pt modelId="{5E626F6B-C431-44AA-A14F-52100DFA2105}" type="pres">
      <dgm:prSet presAssocID="{E328F6EB-B88B-4A2A-9E8F-970534680156}" presName="parTx" presStyleLbl="revTx" presStyleIdx="2" presStyleCnt="3">
        <dgm:presLayoutVars>
          <dgm:chMax val="0"/>
          <dgm:chPref val="0"/>
        </dgm:presLayoutVars>
      </dgm:prSet>
      <dgm:spPr/>
    </dgm:pt>
  </dgm:ptLst>
  <dgm:cxnLst>
    <dgm:cxn modelId="{B0667F04-0BB1-4F47-8B29-D12721BC6C25}" srcId="{702DCF60-04B3-49FB-B8A5-3AE6CFB4B45B}" destId="{E328F6EB-B88B-4A2A-9E8F-970534680156}" srcOrd="2" destOrd="0" parTransId="{B4DCA378-09AD-4E9F-8A53-B77D810A7004}" sibTransId="{6D6A3890-1717-4465-8623-E5D76BD0390A}"/>
    <dgm:cxn modelId="{AACBCD0D-B06B-4918-8994-12F75FE0AD41}" srcId="{702DCF60-04B3-49FB-B8A5-3AE6CFB4B45B}" destId="{8DA7088B-FDF0-422A-A582-51F32BB88CCA}" srcOrd="1" destOrd="0" parTransId="{51D4EA79-EB56-488C-9865-50B7B88E0D6D}" sibTransId="{AF65571D-F67D-4449-A40F-E00987AE2E52}"/>
    <dgm:cxn modelId="{D9634321-84FD-43F7-BF6F-984D1A90ED58}" type="presOf" srcId="{B965B525-3A08-47AA-A558-38CEB3F44EB4}" destId="{F4569980-45DE-433F-90C2-1190A827F30B}" srcOrd="0" destOrd="0" presId="urn:microsoft.com/office/officeart/2018/2/layout/IconVerticalSolidList"/>
    <dgm:cxn modelId="{88F33C5A-A806-4C18-8935-631E49A192CA}" type="presOf" srcId="{702DCF60-04B3-49FB-B8A5-3AE6CFB4B45B}" destId="{6406C1F5-0C56-4C55-9752-CDC5B34D6C0F}" srcOrd="0" destOrd="0" presId="urn:microsoft.com/office/officeart/2018/2/layout/IconVerticalSolidList"/>
    <dgm:cxn modelId="{CEE0A4D6-0808-49EE-B931-53B9C0047CB2}" type="presOf" srcId="{E328F6EB-B88B-4A2A-9E8F-970534680156}" destId="{5E626F6B-C431-44AA-A14F-52100DFA2105}" srcOrd="0" destOrd="0" presId="urn:microsoft.com/office/officeart/2018/2/layout/IconVerticalSolidList"/>
    <dgm:cxn modelId="{11275FE2-71EA-4686-90AF-216CACA4A172}" srcId="{702DCF60-04B3-49FB-B8A5-3AE6CFB4B45B}" destId="{B965B525-3A08-47AA-A558-38CEB3F44EB4}" srcOrd="0" destOrd="0" parTransId="{1AB3E65C-AC93-4693-AFC4-85E96932EF5C}" sibTransId="{79F78B7B-B9CF-469F-AA83-09FDAA3DDD77}"/>
    <dgm:cxn modelId="{14A2ACF1-BAB9-4D83-9FB8-CDA52068C4ED}" type="presOf" srcId="{8DA7088B-FDF0-422A-A582-51F32BB88CCA}" destId="{1FAAEB27-8C82-4393-B755-D028E4D69E3B}" srcOrd="0" destOrd="0" presId="urn:microsoft.com/office/officeart/2018/2/layout/IconVerticalSolidList"/>
    <dgm:cxn modelId="{31106AD4-D0E6-4119-A756-05B7405A28FD}" type="presParOf" srcId="{6406C1F5-0C56-4C55-9752-CDC5B34D6C0F}" destId="{4A7D370A-27C4-4AA0-8F1B-207F58F69036}" srcOrd="0" destOrd="0" presId="urn:microsoft.com/office/officeart/2018/2/layout/IconVerticalSolidList"/>
    <dgm:cxn modelId="{642643A7-7C7C-4ABD-8B46-E536B2522812}" type="presParOf" srcId="{4A7D370A-27C4-4AA0-8F1B-207F58F69036}" destId="{4FCFC52B-5F7A-4D60-BADC-444B6AF1A7C8}" srcOrd="0" destOrd="0" presId="urn:microsoft.com/office/officeart/2018/2/layout/IconVerticalSolidList"/>
    <dgm:cxn modelId="{98B51606-4604-418C-A942-8CC16C57C948}" type="presParOf" srcId="{4A7D370A-27C4-4AA0-8F1B-207F58F69036}" destId="{D270FDAF-8ECB-48E9-A2E5-82E8E6C11A68}" srcOrd="1" destOrd="0" presId="urn:microsoft.com/office/officeart/2018/2/layout/IconVerticalSolidList"/>
    <dgm:cxn modelId="{0D2A8DB7-9527-4E5B-BCB6-AD1C9A09FBC3}" type="presParOf" srcId="{4A7D370A-27C4-4AA0-8F1B-207F58F69036}" destId="{6246BADA-AE48-4870-B2D2-0E7D68325B19}" srcOrd="2" destOrd="0" presId="urn:microsoft.com/office/officeart/2018/2/layout/IconVerticalSolidList"/>
    <dgm:cxn modelId="{70EEECB5-DCA7-442B-9E95-BACB0C872AB0}" type="presParOf" srcId="{4A7D370A-27C4-4AA0-8F1B-207F58F69036}" destId="{F4569980-45DE-433F-90C2-1190A827F30B}" srcOrd="3" destOrd="0" presId="urn:microsoft.com/office/officeart/2018/2/layout/IconVerticalSolidList"/>
    <dgm:cxn modelId="{77E19143-4F26-419F-94E3-2CF9CE406836}" type="presParOf" srcId="{6406C1F5-0C56-4C55-9752-CDC5B34D6C0F}" destId="{FD8160B0-36E2-4721-8786-B268B55912D6}" srcOrd="1" destOrd="0" presId="urn:microsoft.com/office/officeart/2018/2/layout/IconVerticalSolidList"/>
    <dgm:cxn modelId="{4FC888C1-1137-4B19-BA1B-39716BA8C441}" type="presParOf" srcId="{6406C1F5-0C56-4C55-9752-CDC5B34D6C0F}" destId="{47B5EBF8-033C-4629-A578-F2D345110862}" srcOrd="2" destOrd="0" presId="urn:microsoft.com/office/officeart/2018/2/layout/IconVerticalSolidList"/>
    <dgm:cxn modelId="{6B5E786D-47CD-42CA-866E-14676D57266E}" type="presParOf" srcId="{47B5EBF8-033C-4629-A578-F2D345110862}" destId="{41086BE9-0242-4B25-AB33-9216AC49AA38}" srcOrd="0" destOrd="0" presId="urn:microsoft.com/office/officeart/2018/2/layout/IconVerticalSolidList"/>
    <dgm:cxn modelId="{C7941804-1D10-4AAB-82FA-1324A851A403}" type="presParOf" srcId="{47B5EBF8-033C-4629-A578-F2D345110862}" destId="{BD6817BF-EB4D-4DA6-8420-D39E3C08C239}" srcOrd="1" destOrd="0" presId="urn:microsoft.com/office/officeart/2018/2/layout/IconVerticalSolidList"/>
    <dgm:cxn modelId="{BF565C46-BC47-418F-B8A8-D0A9C0D6D936}" type="presParOf" srcId="{47B5EBF8-033C-4629-A578-F2D345110862}" destId="{5780AF04-8751-44E6-80E1-18B69E3E4FA8}" srcOrd="2" destOrd="0" presId="urn:microsoft.com/office/officeart/2018/2/layout/IconVerticalSolidList"/>
    <dgm:cxn modelId="{EC3C2ED9-017B-4379-A004-F73E1C4802FE}" type="presParOf" srcId="{47B5EBF8-033C-4629-A578-F2D345110862}" destId="{1FAAEB27-8C82-4393-B755-D028E4D69E3B}" srcOrd="3" destOrd="0" presId="urn:microsoft.com/office/officeart/2018/2/layout/IconVerticalSolidList"/>
    <dgm:cxn modelId="{5236B3D1-60CB-495A-9AC4-56F3F09510E3}" type="presParOf" srcId="{6406C1F5-0C56-4C55-9752-CDC5B34D6C0F}" destId="{7EE6E932-ABCE-4647-BEE9-35D8DC4101D3}" srcOrd="3" destOrd="0" presId="urn:microsoft.com/office/officeart/2018/2/layout/IconVerticalSolidList"/>
    <dgm:cxn modelId="{1CB10CCB-C103-447B-94D6-F69B67A39987}" type="presParOf" srcId="{6406C1F5-0C56-4C55-9752-CDC5B34D6C0F}" destId="{607AA479-4342-438C-B3BE-09AE01208D57}" srcOrd="4" destOrd="0" presId="urn:microsoft.com/office/officeart/2018/2/layout/IconVerticalSolidList"/>
    <dgm:cxn modelId="{78972229-2977-470A-92CB-DD8E2BB74691}" type="presParOf" srcId="{607AA479-4342-438C-B3BE-09AE01208D57}" destId="{8307B416-1F48-4168-8B0C-F37510362D92}" srcOrd="0" destOrd="0" presId="urn:microsoft.com/office/officeart/2018/2/layout/IconVerticalSolidList"/>
    <dgm:cxn modelId="{DCC56531-A4AF-4471-AE36-4908C72B7C33}" type="presParOf" srcId="{607AA479-4342-438C-B3BE-09AE01208D57}" destId="{6D7F56C7-FD7C-49E4-9A7D-EFD6C2AE5212}" srcOrd="1" destOrd="0" presId="urn:microsoft.com/office/officeart/2018/2/layout/IconVerticalSolidList"/>
    <dgm:cxn modelId="{8373FE1D-5310-41DF-A8C0-2055CF512E24}" type="presParOf" srcId="{607AA479-4342-438C-B3BE-09AE01208D57}" destId="{1CE076E8-4702-43FC-A6C2-17260A9B99BC}" srcOrd="2" destOrd="0" presId="urn:microsoft.com/office/officeart/2018/2/layout/IconVerticalSolidList"/>
    <dgm:cxn modelId="{CCDEACAA-22D9-4F00-973F-CABA8E73B369}" type="presParOf" srcId="{607AA479-4342-438C-B3BE-09AE01208D57}" destId="{5E626F6B-C431-44AA-A14F-52100DFA21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E4562-0C91-4979-9FFB-59C0D2ED5BCC}">
      <dsp:nvSpPr>
        <dsp:cNvPr id="0" name=""/>
        <dsp:cNvSpPr/>
      </dsp:nvSpPr>
      <dsp:spPr>
        <a:xfrm>
          <a:off x="0" y="103964"/>
          <a:ext cx="6254724" cy="9348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solidFill>
                <a:srgbClr val="2B2D38"/>
              </a:solidFill>
              <a:ea typeface="+mn-ea"/>
              <a:cs typeface="+mn-cs"/>
            </a:rPr>
            <a:t>Political Environment: Government policies, stability, taxes, trade rules and regulations can shape how businesses operate and invest across borders.</a:t>
          </a:r>
          <a:endParaRPr lang="en-US" sz="1700" kern="1200">
            <a:solidFill>
              <a:srgbClr val="FFFFFF"/>
            </a:solidFill>
            <a:latin typeface="Calibri Light" panose="020F0302020204030204"/>
            <a:ea typeface="+mn-ea"/>
            <a:cs typeface="+mn-cs"/>
          </a:endParaRPr>
        </a:p>
      </dsp:txBody>
      <dsp:txXfrm>
        <a:off x="45635" y="149599"/>
        <a:ext cx="6163454" cy="843560"/>
      </dsp:txXfrm>
    </dsp:sp>
    <dsp:sp modelId="{1B6115FB-3511-4048-94B3-89DE15E943A5}">
      <dsp:nvSpPr>
        <dsp:cNvPr id="0" name=""/>
        <dsp:cNvSpPr/>
      </dsp:nvSpPr>
      <dsp:spPr>
        <a:xfrm>
          <a:off x="0" y="1087754"/>
          <a:ext cx="6254724" cy="934830"/>
        </a:xfrm>
        <a:prstGeom prst="roundRect">
          <a:avLst/>
        </a:prstGeom>
        <a:solidFill>
          <a:schemeClr val="accent2">
            <a:hueOff val="-304959"/>
            <a:satOff val="-132"/>
            <a:lumOff val="-278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2B2D38"/>
              </a:solidFill>
              <a:ea typeface="+mn-ea"/>
              <a:cs typeface="+mn-cs"/>
            </a:rPr>
            <a:t>Economic Environment: Economic conditions such as inflation, unemployment, interest rates, exchange rates and growth can impact how businesses perform and trade internationally.</a:t>
          </a:r>
          <a:endParaRPr lang="en-US" sz="1700" kern="1200">
            <a:solidFill>
              <a:srgbClr val="FFFFFF"/>
            </a:solidFill>
            <a:ea typeface="+mn-ea"/>
            <a:cs typeface="+mn-cs"/>
          </a:endParaRPr>
        </a:p>
      </dsp:txBody>
      <dsp:txXfrm>
        <a:off x="45635" y="1133389"/>
        <a:ext cx="6163454" cy="843560"/>
      </dsp:txXfrm>
    </dsp:sp>
    <dsp:sp modelId="{F760E22C-F649-47F5-B3A3-A86A2C5CEAA9}">
      <dsp:nvSpPr>
        <dsp:cNvPr id="0" name=""/>
        <dsp:cNvSpPr/>
      </dsp:nvSpPr>
      <dsp:spPr>
        <a:xfrm>
          <a:off x="0" y="2071544"/>
          <a:ext cx="6254724" cy="934830"/>
        </a:xfrm>
        <a:prstGeom prst="roundRect">
          <a:avLst/>
        </a:prstGeom>
        <a:solidFill>
          <a:schemeClr val="accent2">
            <a:hueOff val="-609918"/>
            <a:satOff val="-265"/>
            <a:lumOff val="-556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2B2D38"/>
              </a:solidFill>
              <a:ea typeface="+mn-ea"/>
              <a:cs typeface="+mn-cs"/>
            </a:rPr>
            <a:t>Social and Cultural Environment: Differences in culture, values and how customers behave can change communication, management and marketing. Businesses might need to adjust to expectations.</a:t>
          </a:r>
          <a:endParaRPr lang="en-US" sz="1700" kern="1200">
            <a:solidFill>
              <a:srgbClr val="FFFFFF"/>
            </a:solidFill>
            <a:ea typeface="+mn-ea"/>
            <a:cs typeface="+mn-cs"/>
          </a:endParaRPr>
        </a:p>
      </dsp:txBody>
      <dsp:txXfrm>
        <a:off x="45635" y="2117179"/>
        <a:ext cx="6163454" cy="843560"/>
      </dsp:txXfrm>
    </dsp:sp>
    <dsp:sp modelId="{3621EFE4-B75D-4D1F-A7C4-51E3109D4C10}">
      <dsp:nvSpPr>
        <dsp:cNvPr id="0" name=""/>
        <dsp:cNvSpPr/>
      </dsp:nvSpPr>
      <dsp:spPr>
        <a:xfrm>
          <a:off x="0" y="3055334"/>
          <a:ext cx="6254724" cy="934830"/>
        </a:xfrm>
        <a:prstGeom prst="roundRect">
          <a:avLst/>
        </a:prstGeom>
        <a:solidFill>
          <a:schemeClr val="accent2">
            <a:hueOff val="-914878"/>
            <a:satOff val="-397"/>
            <a:lumOff val="-835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2B2D38"/>
              </a:solidFill>
              <a:ea typeface="+mn-ea"/>
              <a:cs typeface="+mn-cs"/>
            </a:rPr>
            <a:t>Technological Environment: New technology can bring products and opportunities while speeding up communication, production and trade.</a:t>
          </a:r>
          <a:endParaRPr lang="en-US" sz="1700" kern="1200">
            <a:solidFill>
              <a:srgbClr val="FFFFFF"/>
            </a:solidFill>
            <a:ea typeface="+mn-ea"/>
            <a:cs typeface="+mn-cs"/>
          </a:endParaRPr>
        </a:p>
      </dsp:txBody>
      <dsp:txXfrm>
        <a:off x="45635" y="3100969"/>
        <a:ext cx="6163454" cy="843560"/>
      </dsp:txXfrm>
    </dsp:sp>
    <dsp:sp modelId="{0217F44E-0E5F-40F0-876B-112B7DAEC048}">
      <dsp:nvSpPr>
        <dsp:cNvPr id="0" name=""/>
        <dsp:cNvSpPr/>
      </dsp:nvSpPr>
      <dsp:spPr>
        <a:xfrm>
          <a:off x="0" y="4039125"/>
          <a:ext cx="6254724" cy="934830"/>
        </a:xfrm>
        <a:prstGeom prst="roundRect">
          <a:avLst/>
        </a:prstGeom>
        <a:solidFill>
          <a:schemeClr val="accent2">
            <a:hueOff val="-1219837"/>
            <a:satOff val="-530"/>
            <a:lumOff val="-1113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2B2D38"/>
              </a:solidFill>
              <a:ea typeface="+mn-ea"/>
              <a:cs typeface="+mn-cs"/>
            </a:rPr>
            <a:t>Legal Environment: Businesses must follow the laws and rules of each country including rules, about work, competition, consumer safety and intellectual property.</a:t>
          </a:r>
          <a:endParaRPr lang="en-US" sz="1700" kern="1200">
            <a:solidFill>
              <a:srgbClr val="FFFFFF"/>
            </a:solidFill>
            <a:ea typeface="+mn-ea"/>
            <a:cs typeface="+mn-cs"/>
          </a:endParaRPr>
        </a:p>
      </dsp:txBody>
      <dsp:txXfrm>
        <a:off x="45635" y="4084760"/>
        <a:ext cx="6163454" cy="843560"/>
      </dsp:txXfrm>
    </dsp:sp>
    <dsp:sp modelId="{E1943AB5-0A1E-48F1-B9C7-68C24CBB53C6}">
      <dsp:nvSpPr>
        <dsp:cNvPr id="0" name=""/>
        <dsp:cNvSpPr/>
      </dsp:nvSpPr>
      <dsp:spPr>
        <a:xfrm>
          <a:off x="0" y="5022915"/>
          <a:ext cx="6254724" cy="934830"/>
        </a:xfrm>
        <a:prstGeom prst="roundRect">
          <a:avLst/>
        </a:prstGeom>
        <a:solidFill>
          <a:schemeClr val="accent2">
            <a:hueOff val="-1524796"/>
            <a:satOff val="-662"/>
            <a:lumOff val="-1392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2B2D38"/>
              </a:solidFill>
              <a:ea typeface="+mn-ea"/>
              <a:cs typeface="+mn-cs"/>
            </a:rPr>
            <a:t>Environmental Factors: Climate change, sustainability and environmental laws can affect production, transport and supply chains. Jamie. Graham Wilkinsom (2010,p,1)</a:t>
          </a:r>
          <a:endParaRPr lang="en-US" sz="1700" kern="1200">
            <a:solidFill>
              <a:srgbClr val="FFFFFF"/>
            </a:solidFill>
            <a:ea typeface="+mn-ea"/>
            <a:cs typeface="+mn-cs"/>
          </a:endParaRPr>
        </a:p>
      </dsp:txBody>
      <dsp:txXfrm>
        <a:off x="45635" y="5068550"/>
        <a:ext cx="6163454" cy="843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6417D-13A5-40B8-8B8D-0197CE0FAD68}">
      <dsp:nvSpPr>
        <dsp:cNvPr id="0" name=""/>
        <dsp:cNvSpPr/>
      </dsp:nvSpPr>
      <dsp:spPr>
        <a:xfrm>
          <a:off x="0" y="3977"/>
          <a:ext cx="9198694" cy="7901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2B87B6-BCB6-4533-8FCE-D25E93A1BEE4}">
      <dsp:nvSpPr>
        <dsp:cNvPr id="0" name=""/>
        <dsp:cNvSpPr/>
      </dsp:nvSpPr>
      <dsp:spPr>
        <a:xfrm>
          <a:off x="239024" y="181764"/>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0F9FD9-42C6-4E14-AEE3-C714E4E1B2BF}">
      <dsp:nvSpPr>
        <dsp:cNvPr id="0" name=""/>
        <dsp:cNvSpPr/>
      </dsp:nvSpPr>
      <dsp:spPr>
        <a:xfrm>
          <a:off x="913063" y="3977"/>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Political factors such as changes in food regulations and business taxes can significantly impact businesses. Stricter regulations, taxes and shifts in employment laws may raise operational costs. These changes can reduce profits. Lead to higher prices affecting overall business performance.</a:t>
          </a:r>
          <a:endParaRPr lang="en-US" sz="1400" kern="1200">
            <a:latin typeface="Calibri Light" panose="020F0302020204030204"/>
          </a:endParaRPr>
        </a:p>
      </dsp:txBody>
      <dsp:txXfrm>
        <a:off x="913063" y="3977"/>
        <a:ext cx="8271569" cy="814855"/>
      </dsp:txXfrm>
    </dsp:sp>
    <dsp:sp modelId="{FC78E1A3-496E-4248-A94B-ECCEA5C20D0E}">
      <dsp:nvSpPr>
        <dsp:cNvPr id="0" name=""/>
        <dsp:cNvSpPr/>
      </dsp:nvSpPr>
      <dsp:spPr>
        <a:xfrm>
          <a:off x="0" y="1022547"/>
          <a:ext cx="9198694" cy="7901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728FD-AB05-4C58-ABFD-BDE7CAB203F2}">
      <dsp:nvSpPr>
        <dsp:cNvPr id="0" name=""/>
        <dsp:cNvSpPr/>
      </dsp:nvSpPr>
      <dsp:spPr>
        <a:xfrm>
          <a:off x="239024" y="1200334"/>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949C84-61C8-4C7B-A596-8AC63DE27D02}">
      <dsp:nvSpPr>
        <dsp:cNvPr id="0" name=""/>
        <dsp:cNvSpPr/>
      </dsp:nvSpPr>
      <dsp:spPr>
        <a:xfrm>
          <a:off x="913063" y="1022547"/>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Economic challenges like rising ingredient costs energy prices and </a:t>
          </a:r>
          <a:r>
            <a:rPr lang="en-US" sz="1400" kern="1200">
              <a:solidFill>
                <a:srgbClr val="2B2D38"/>
              </a:solidFill>
              <a:latin typeface="Calibri Light" panose="020F0302020204030204"/>
            </a:rPr>
            <a:t>labor</a:t>
          </a:r>
          <a:r>
            <a:rPr lang="en-US" sz="1400" kern="1200">
              <a:solidFill>
                <a:srgbClr val="2B2D38"/>
              </a:solidFill>
            </a:rPr>
            <a:t> expenses also hurt business outcomes. When food, energy and staffing costs go up operating expenses grow. Businesses often respond by increasing prices cutting back on costs or accepting profits. This makes it harder to remain competitive and financially stable.</a:t>
          </a:r>
          <a:endParaRPr lang="en-US" sz="1400" kern="1200"/>
        </a:p>
      </dsp:txBody>
      <dsp:txXfrm>
        <a:off x="913063" y="1022547"/>
        <a:ext cx="8271569" cy="814855"/>
      </dsp:txXfrm>
    </dsp:sp>
    <dsp:sp modelId="{314A602F-6C9C-4CB7-8D02-98E51547B3B7}">
      <dsp:nvSpPr>
        <dsp:cNvPr id="0" name=""/>
        <dsp:cNvSpPr/>
      </dsp:nvSpPr>
      <dsp:spPr>
        <a:xfrm>
          <a:off x="0" y="2041117"/>
          <a:ext cx="9198694" cy="79016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1A5AE8-D2B3-49E7-A45B-526F2989A51F}">
      <dsp:nvSpPr>
        <dsp:cNvPr id="0" name=""/>
        <dsp:cNvSpPr/>
      </dsp:nvSpPr>
      <dsp:spPr>
        <a:xfrm>
          <a:off x="239024" y="2218903"/>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DD33F3-4728-406D-9F38-203453B20B3F}">
      <dsp:nvSpPr>
        <dsp:cNvPr id="0" name=""/>
        <dsp:cNvSpPr/>
      </dsp:nvSpPr>
      <dsp:spPr>
        <a:xfrm>
          <a:off x="913063" y="2041117"/>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Social changes in what customers want have made it more difficult to keep and attract customers. Consumers have become more picky placing value on lifestyle trends, convenience, quality and personalized service. Businesses must now meet expectations to stay relevant.</a:t>
          </a:r>
          <a:endParaRPr lang="en-US" sz="1400" kern="1200"/>
        </a:p>
      </dsp:txBody>
      <dsp:txXfrm>
        <a:off x="913063" y="2041117"/>
        <a:ext cx="8271569" cy="814855"/>
      </dsp:txXfrm>
    </dsp:sp>
    <dsp:sp modelId="{C6AF1E8C-7BE3-4112-AD5F-016967391CCF}">
      <dsp:nvSpPr>
        <dsp:cNvPr id="0" name=""/>
        <dsp:cNvSpPr/>
      </dsp:nvSpPr>
      <dsp:spPr>
        <a:xfrm>
          <a:off x="0" y="3059686"/>
          <a:ext cx="9198694" cy="79016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4E56B5-3516-4E7D-ADDD-110EED318F94}">
      <dsp:nvSpPr>
        <dsp:cNvPr id="0" name=""/>
        <dsp:cNvSpPr/>
      </dsp:nvSpPr>
      <dsp:spPr>
        <a:xfrm>
          <a:off x="239024" y="3237473"/>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2DBE80-5D4B-41E0-A05F-669E20E86B9A}">
      <dsp:nvSpPr>
        <dsp:cNvPr id="0" name=""/>
        <dsp:cNvSpPr/>
      </dsp:nvSpPr>
      <dsp:spPr>
        <a:xfrm>
          <a:off x="913063" y="3059686"/>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Social media has made it easier for customers to compare options read reviews and follow trends. This puts pressure on businesses to adapt quickly. To stay competitive companies must keep up with conversations respond to feedback and adjust their offerings in real time.</a:t>
          </a:r>
          <a:endParaRPr lang="en-US" sz="1400" kern="1200"/>
        </a:p>
      </dsp:txBody>
      <dsp:txXfrm>
        <a:off x="913063" y="3059686"/>
        <a:ext cx="8271569" cy="814855"/>
      </dsp:txXfrm>
    </dsp:sp>
    <dsp:sp modelId="{DBEFCAB5-69D9-4E1B-853B-DA407C521D05}">
      <dsp:nvSpPr>
        <dsp:cNvPr id="0" name=""/>
        <dsp:cNvSpPr/>
      </dsp:nvSpPr>
      <dsp:spPr>
        <a:xfrm>
          <a:off x="0" y="4078256"/>
          <a:ext cx="9198694" cy="79016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F1743-ADF3-4803-A0FD-29822EF4557C}">
      <dsp:nvSpPr>
        <dsp:cNvPr id="0" name=""/>
        <dsp:cNvSpPr/>
      </dsp:nvSpPr>
      <dsp:spPr>
        <a:xfrm>
          <a:off x="239024" y="4256042"/>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0CEB16-3C15-4AF1-9B83-A083598E1B09}">
      <dsp:nvSpPr>
        <dsp:cNvPr id="0" name=""/>
        <dsp:cNvSpPr/>
      </dsp:nvSpPr>
      <dsp:spPr>
        <a:xfrm>
          <a:off x="913063" y="4078256"/>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Technological shortcomings, such as a lack of ordering systems and weak social media presence, hurt competitiveness. Without a website or easy online ordering customers find it harder to access services. Inconsistent social media activity limits how much a brand can promote itself and connect with people. These gaps reduce visibility, customer engagement and overall brand awareness.</a:t>
          </a:r>
          <a:endParaRPr lang="en-US" sz="1400" kern="1200"/>
        </a:p>
      </dsp:txBody>
      <dsp:txXfrm>
        <a:off x="913063" y="4078256"/>
        <a:ext cx="8271569" cy="814855"/>
      </dsp:txXfrm>
    </dsp:sp>
    <dsp:sp modelId="{83CF71E3-C767-44D6-A0A0-D2C38BC6AA59}">
      <dsp:nvSpPr>
        <dsp:cNvPr id="0" name=""/>
        <dsp:cNvSpPr/>
      </dsp:nvSpPr>
      <dsp:spPr>
        <a:xfrm>
          <a:off x="0" y="5096825"/>
          <a:ext cx="9198694" cy="7901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F40A30-2D1A-486D-BDB2-4F312AEFFE86}">
      <dsp:nvSpPr>
        <dsp:cNvPr id="0" name=""/>
        <dsp:cNvSpPr/>
      </dsp:nvSpPr>
      <dsp:spPr>
        <a:xfrm>
          <a:off x="239024" y="5274612"/>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8A168C-A3A6-44DC-BE62-7D1661C77B53}">
      <dsp:nvSpPr>
        <dsp:cNvPr id="0" name=""/>
        <dsp:cNvSpPr/>
      </dsp:nvSpPr>
      <dsp:spPr>
        <a:xfrm>
          <a:off x="913063" y="5096825"/>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Legal rules around food safety, employment and hygiene have grown more demanding. Food businesses must follow guidelines in all these areas. These requirements increase costs. Add complexity especially for smaller operators who have less money and fewer staff to manage compliance.</a:t>
          </a:r>
          <a:endParaRPr lang="en-US" sz="1400" kern="1200"/>
        </a:p>
      </dsp:txBody>
      <dsp:txXfrm>
        <a:off x="913063" y="5096825"/>
        <a:ext cx="8271569" cy="814855"/>
      </dsp:txXfrm>
    </dsp:sp>
    <dsp:sp modelId="{C3E5F052-2903-4E33-B4D5-90778D756B3D}">
      <dsp:nvSpPr>
        <dsp:cNvPr id="0" name=""/>
        <dsp:cNvSpPr/>
      </dsp:nvSpPr>
      <dsp:spPr>
        <a:xfrm>
          <a:off x="0" y="6115395"/>
          <a:ext cx="9198694" cy="7901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C4B6E-899C-418D-8216-F399706F6D7A}">
      <dsp:nvSpPr>
        <dsp:cNvPr id="0" name=""/>
        <dsp:cNvSpPr/>
      </dsp:nvSpPr>
      <dsp:spPr>
        <a:xfrm>
          <a:off x="239024" y="6293182"/>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21326-A810-4B56-862B-7104EF427DA1}">
      <dsp:nvSpPr>
        <dsp:cNvPr id="0" name=""/>
        <dsp:cNvSpPr/>
      </dsp:nvSpPr>
      <dsp:spPr>
        <a:xfrm>
          <a:off x="913063" y="6115395"/>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Environmental concerns are also adding pressure. Issues like food waste and the need for packaging require businesses to rethink how they operate. Reducing food waste means inventory control, smarter portioning and more careful use of ingredients. Switching to eco- packaging may increase costs and require changes in suppliers and processes. Companies must find ways to balance sustainability, with affordability and efficiency.</a:t>
          </a:r>
          <a:endParaRPr lang="en-US" sz="1400" kern="1200"/>
        </a:p>
      </dsp:txBody>
      <dsp:txXfrm>
        <a:off x="913063" y="6115395"/>
        <a:ext cx="8271569" cy="8148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FC52B-5F7A-4D60-BADC-444B6AF1A7C8}">
      <dsp:nvSpPr>
        <dsp:cNvPr id="0" name=""/>
        <dsp:cNvSpPr/>
      </dsp:nvSpPr>
      <dsp:spPr>
        <a:xfrm>
          <a:off x="0" y="3721"/>
          <a:ext cx="5351732" cy="12261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70FDAF-8ECB-48E9-A2E5-82E8E6C11A68}">
      <dsp:nvSpPr>
        <dsp:cNvPr id="0" name=""/>
        <dsp:cNvSpPr/>
      </dsp:nvSpPr>
      <dsp:spPr>
        <a:xfrm>
          <a:off x="370902" y="279599"/>
          <a:ext cx="675027" cy="674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569980-45DE-433F-90C2-1190A827F30B}">
      <dsp:nvSpPr>
        <dsp:cNvPr id="0" name=""/>
        <dsp:cNvSpPr/>
      </dsp:nvSpPr>
      <dsp:spPr>
        <a:xfrm>
          <a:off x="1416832" y="3721"/>
          <a:ext cx="3841398" cy="1227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92" tIns="129892" rIns="129892" bIns="129892"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Macro environment: Inflation, rising energy prices, new regulations and changing customer trends put pressure on Basil’s Bakery. These big outside forces made it harder to keep costs down and stay competitive.</a:t>
          </a:r>
          <a:endParaRPr lang="en-US" sz="1400" kern="1200">
            <a:latin typeface="Calibri Light" panose="020F0302020204030204"/>
          </a:endParaRPr>
        </a:p>
      </dsp:txBody>
      <dsp:txXfrm>
        <a:off x="1416832" y="3721"/>
        <a:ext cx="3841398" cy="1227322"/>
      </dsp:txXfrm>
    </dsp:sp>
    <dsp:sp modelId="{41086BE9-0242-4B25-AB33-9216AC49AA38}">
      <dsp:nvSpPr>
        <dsp:cNvPr id="0" name=""/>
        <dsp:cNvSpPr/>
      </dsp:nvSpPr>
      <dsp:spPr>
        <a:xfrm>
          <a:off x="0" y="1511574"/>
          <a:ext cx="5351732" cy="12261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817BF-EB4D-4DA6-8420-D39E3C08C239}">
      <dsp:nvSpPr>
        <dsp:cNvPr id="0" name=""/>
        <dsp:cNvSpPr/>
      </dsp:nvSpPr>
      <dsp:spPr>
        <a:xfrm>
          <a:off x="370902" y="1787452"/>
          <a:ext cx="675027" cy="674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AAEB27-8C82-4393-B755-D028E4D69E3B}">
      <dsp:nvSpPr>
        <dsp:cNvPr id="0" name=""/>
        <dsp:cNvSpPr/>
      </dsp:nvSpPr>
      <dsp:spPr>
        <a:xfrm>
          <a:off x="1416832" y="1511574"/>
          <a:ext cx="3841398" cy="1227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92" tIns="129892" rIns="129892" bIns="129892"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Microenvironment: Competition from bakeries problems, with suppliers shifting customer tastes and local demand changes all had an effect. They hurt sales pushed up costs and made it harder to keep customers coming back.</a:t>
          </a:r>
          <a:endParaRPr lang="en-US" sz="1400" kern="1200"/>
        </a:p>
      </dsp:txBody>
      <dsp:txXfrm>
        <a:off x="1416832" y="1511574"/>
        <a:ext cx="3841398" cy="1227322"/>
      </dsp:txXfrm>
    </dsp:sp>
    <dsp:sp modelId="{8307B416-1F48-4168-8B0C-F37510362D92}">
      <dsp:nvSpPr>
        <dsp:cNvPr id="0" name=""/>
        <dsp:cNvSpPr/>
      </dsp:nvSpPr>
      <dsp:spPr>
        <a:xfrm>
          <a:off x="0" y="3019427"/>
          <a:ext cx="5351732" cy="12261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7F56C7-FD7C-49E4-9A7D-EFD6C2AE5212}">
      <dsp:nvSpPr>
        <dsp:cNvPr id="0" name=""/>
        <dsp:cNvSpPr/>
      </dsp:nvSpPr>
      <dsp:spPr>
        <a:xfrm>
          <a:off x="370902" y="3295305"/>
          <a:ext cx="675027" cy="674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626F6B-C431-44AA-A14F-52100DFA2105}">
      <dsp:nvSpPr>
        <dsp:cNvPr id="0" name=""/>
        <dsp:cNvSpPr/>
      </dsp:nvSpPr>
      <dsp:spPr>
        <a:xfrm>
          <a:off x="1416832" y="3019427"/>
          <a:ext cx="3841398" cy="1227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92" tIns="129892" rIns="129892" bIns="129892"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Overall</a:t>
          </a:r>
          <a:r>
            <a:rPr lang="en-US" sz="1400" kern="1200">
              <a:solidFill>
                <a:srgbClr val="2B2D38"/>
              </a:solidFill>
              <a:latin typeface="Calibri Light" panose="020F0302020204030204"/>
            </a:rPr>
            <a:t>,</a:t>
          </a:r>
          <a:r>
            <a:rPr lang="en-US" sz="1400" kern="1200">
              <a:solidFill>
                <a:srgbClr val="2B2D38"/>
              </a:solidFill>
            </a:rPr>
            <a:t> these macro, micro and internal factors all played a part in Basil’s Bakery struggling and eventually failing. The bakery couldn’t keep up with the changes happening around it.</a:t>
          </a:r>
          <a:endParaRPr lang="en-US" sz="1400" kern="1200"/>
        </a:p>
      </dsp:txBody>
      <dsp:txXfrm>
        <a:off x="1416832" y="3019427"/>
        <a:ext cx="3841398" cy="12273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F14A1CB-5452-AC70-7D60-1A44C62C56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D16B759-0F79-F999-E975-D9DBEDB8A51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9E520-E069-0742-BD97-ED28BB08EC53}" type="datetimeFigureOut">
              <a:rPr lang="en-US" smtClean="0"/>
              <a:t>10/11/2026</a:t>
            </a:fld>
            <a:endParaRPr lang="en-US"/>
          </a:p>
        </p:txBody>
      </p:sp>
      <p:sp>
        <p:nvSpPr>
          <p:cNvPr id="4" name="Footer Placeholder 3">
            <a:extLst>
              <a:ext uri="{FF2B5EF4-FFF2-40B4-BE49-F238E27FC236}">
                <a16:creationId xmlns:a16="http://schemas.microsoft.com/office/drawing/2014/main" id="{989A7C7E-774B-6207-364F-BAC51DF08F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99ACE22-8537-7305-26E3-E0E0AF83D50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7B964BE-1CD1-1943-8CAA-B6D417321F15}" type="slidenum">
              <a:rPr lang="en-US" smtClean="0"/>
              <a:t>‹#›</a:t>
            </a:fld>
            <a:endParaRPr lang="en-US"/>
          </a:p>
        </p:txBody>
      </p:sp>
    </p:spTree>
    <p:extLst>
      <p:ext uri="{BB962C8B-B14F-4D97-AF65-F5344CB8AC3E}">
        <p14:creationId xmlns:p14="http://schemas.microsoft.com/office/powerpoint/2010/main" val="42545003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85F30-A497-F84E-BC49-B57AB2B760AA}" type="datetimeFigureOut">
              <a:rPr lang="en-US" smtClean="0"/>
              <a:t>10/11/2026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7D3E5B-4BED-B24C-9674-6B6454D04561}" type="slidenum">
              <a:rPr lang="en-US" smtClean="0"/>
              <a:t>‹#›</a:t>
            </a:fld>
            <a:endParaRPr lang="en-US"/>
          </a:p>
        </p:txBody>
      </p:sp>
    </p:spTree>
    <p:extLst>
      <p:ext uri="{BB962C8B-B14F-4D97-AF65-F5344CB8AC3E}">
        <p14:creationId xmlns:p14="http://schemas.microsoft.com/office/powerpoint/2010/main" val="676233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7D3E5B-4BED-B24C-9674-6B6454D0456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7358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D7D3E5B-4BED-B24C-9674-6B6454D04561}" type="slidenum">
              <a:rPr lang="en-US" smtClean="0"/>
              <a:t>5</a:t>
            </a:fld>
            <a:endParaRPr lang="en-US"/>
          </a:p>
        </p:txBody>
      </p:sp>
    </p:spTree>
    <p:extLst>
      <p:ext uri="{BB962C8B-B14F-4D97-AF65-F5344CB8AC3E}">
        <p14:creationId xmlns:p14="http://schemas.microsoft.com/office/powerpoint/2010/main" val="2353172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need to explain the points further </a:t>
            </a:r>
            <a:r>
              <a:rPr lang="en-GB" err="1"/>
              <a:t>eg</a:t>
            </a:r>
            <a:r>
              <a:rPr lang="en-GB"/>
              <a:t> political factors  What changes in food regulations? Be specific</a:t>
            </a:r>
          </a:p>
        </p:txBody>
      </p:sp>
      <p:sp>
        <p:nvSpPr>
          <p:cNvPr id="4" name="Slide Number Placeholder 3"/>
          <p:cNvSpPr>
            <a:spLocks noGrp="1"/>
          </p:cNvSpPr>
          <p:nvPr>
            <p:ph type="sldNum" sz="quarter" idx="5"/>
          </p:nvPr>
        </p:nvSpPr>
        <p:spPr/>
        <p:txBody>
          <a:bodyPr/>
          <a:lstStyle/>
          <a:p>
            <a:fld id="{8D7D3E5B-4BED-B24C-9674-6B6454D04561}" type="slidenum">
              <a:rPr lang="en-US" smtClean="0"/>
              <a:t>6</a:t>
            </a:fld>
            <a:endParaRPr lang="en-US"/>
          </a:p>
        </p:txBody>
      </p:sp>
    </p:spTree>
    <p:extLst>
      <p:ext uri="{BB962C8B-B14F-4D97-AF65-F5344CB8AC3E}">
        <p14:creationId xmlns:p14="http://schemas.microsoft.com/office/powerpoint/2010/main" val="1231064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Citation here ?</a:t>
            </a:r>
          </a:p>
        </p:txBody>
      </p:sp>
      <p:sp>
        <p:nvSpPr>
          <p:cNvPr id="4" name="Slide Number Placeholder 3"/>
          <p:cNvSpPr>
            <a:spLocks noGrp="1"/>
          </p:cNvSpPr>
          <p:nvPr>
            <p:ph type="sldNum" sz="quarter" idx="5"/>
          </p:nvPr>
        </p:nvSpPr>
        <p:spPr/>
        <p:txBody>
          <a:bodyPr/>
          <a:lstStyle/>
          <a:p>
            <a:fld id="{8D7D3E5B-4BED-B24C-9674-6B6454D04561}" type="slidenum">
              <a:rPr lang="en-US" smtClean="0"/>
              <a:t>10</a:t>
            </a:fld>
            <a:endParaRPr lang="en-US"/>
          </a:p>
        </p:txBody>
      </p:sp>
    </p:spTree>
    <p:extLst>
      <p:ext uri="{BB962C8B-B14F-4D97-AF65-F5344CB8AC3E}">
        <p14:creationId xmlns:p14="http://schemas.microsoft.com/office/powerpoint/2010/main" val="2944249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10/11/2026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737107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2D3E9E-A95C-48F2-B4BF-A71542E0BE9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82306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53604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2952B5-7A2F-4CC8-B7CE-9234E21C2837}"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56166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E1DA07A-9201-4B4B-BAF2-015AFA30F520}" type="datetimeFigureOut">
              <a:rPr lang="en-US" dirty="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57359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345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55633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651914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10/11/2026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363946212"/>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4E5243-F52A-4D37-9694-EB26C6C31910}"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74237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77B6E1-634A-48DC-9E8B-D894023267EF}"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548088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DE39F4-E652-D021-FAC3-9A057954548D}"/>
              </a:ext>
            </a:extLst>
          </p:cNvPr>
          <p:cNvSpPr/>
          <p:nvPr userDrawn="1"/>
        </p:nvSpPr>
        <p:spPr>
          <a:xfrm>
            <a:off x="0" y="0"/>
            <a:ext cx="4553712" cy="24323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
        <p:nvSpPr>
          <p:cNvPr id="22" name="Title 21">
            <a:extLst>
              <a:ext uri="{FF2B5EF4-FFF2-40B4-BE49-F238E27FC236}">
                <a16:creationId xmlns:a16="http://schemas.microsoft.com/office/drawing/2014/main" id="{993F1580-C478-6F3E-90EC-651483EF7BEF}"/>
              </a:ext>
            </a:extLst>
          </p:cNvPr>
          <p:cNvSpPr>
            <a:spLocks noGrp="1"/>
          </p:cNvSpPr>
          <p:nvPr>
            <p:ph type="title" hasCustomPrompt="1"/>
          </p:nvPr>
        </p:nvSpPr>
        <p:spPr>
          <a:xfrm>
            <a:off x="6693408" y="640080"/>
            <a:ext cx="5093208" cy="2189223"/>
          </a:xfrm>
        </p:spPr>
        <p:txBody>
          <a:bodyPr lIns="0" tIns="0" rIns="0" bIns="0" anchor="b">
            <a:noAutofit/>
          </a:bodyPr>
          <a:lstStyle>
            <a:lvl1pPr>
              <a:defRPr sz="3200" baseline="0">
                <a:solidFill>
                  <a:schemeClr val="tx1"/>
                </a:solidFill>
              </a:defRPr>
            </a:lvl1pPr>
          </a:lstStyle>
          <a:p>
            <a:r>
              <a:rPr lang="en-US"/>
              <a:t>CLICK TO EDIT MASTER TITLE STYLE</a:t>
            </a:r>
          </a:p>
        </p:txBody>
      </p:sp>
      <p:sp>
        <p:nvSpPr>
          <p:cNvPr id="6" name="Picture Placeholder 5">
            <a:extLst>
              <a:ext uri="{FF2B5EF4-FFF2-40B4-BE49-F238E27FC236}">
                <a16:creationId xmlns:a16="http://schemas.microsoft.com/office/drawing/2014/main" id="{5FBA0098-0696-799B-78DA-DBE833190D57}"/>
              </a:ext>
            </a:extLst>
          </p:cNvPr>
          <p:cNvSpPr>
            <a:spLocks noGrp="1"/>
          </p:cNvSpPr>
          <p:nvPr>
            <p:ph type="pic" sz="quarter" idx="11"/>
          </p:nvPr>
        </p:nvSpPr>
        <p:spPr>
          <a:xfrm>
            <a:off x="832104" y="640080"/>
            <a:ext cx="4727448" cy="5559552"/>
          </a:xfrm>
          <a:custGeom>
            <a:avLst/>
            <a:gdLst>
              <a:gd name="connsiteX0" fmla="*/ 0 w 4727448"/>
              <a:gd name="connsiteY0" fmla="*/ 0 h 5559552"/>
              <a:gd name="connsiteX1" fmla="*/ 4727448 w 4727448"/>
              <a:gd name="connsiteY1" fmla="*/ 0 h 5559552"/>
              <a:gd name="connsiteX2" fmla="*/ 4727448 w 4727448"/>
              <a:gd name="connsiteY2" fmla="*/ 2500529 h 5559552"/>
              <a:gd name="connsiteX3" fmla="*/ 4596278 w 4727448"/>
              <a:gd name="connsiteY3" fmla="*/ 2513752 h 5559552"/>
              <a:gd name="connsiteX4" fmla="*/ 4071308 w 4727448"/>
              <a:gd name="connsiteY4" fmla="*/ 3157867 h 5559552"/>
              <a:gd name="connsiteX5" fmla="*/ 4596278 w 4727448"/>
              <a:gd name="connsiteY5" fmla="*/ 3801983 h 5559552"/>
              <a:gd name="connsiteX6" fmla="*/ 4727448 w 4727448"/>
              <a:gd name="connsiteY6" fmla="*/ 3815206 h 5559552"/>
              <a:gd name="connsiteX7" fmla="*/ 4727448 w 4727448"/>
              <a:gd name="connsiteY7" fmla="*/ 5559552 h 5559552"/>
              <a:gd name="connsiteX8" fmla="*/ 0 w 4727448"/>
              <a:gd name="connsiteY8" fmla="*/ 5559552 h 555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7448" h="5559552">
                <a:moveTo>
                  <a:pt x="0" y="0"/>
                </a:moveTo>
                <a:lnTo>
                  <a:pt x="4727448" y="0"/>
                </a:lnTo>
                <a:lnTo>
                  <a:pt x="4727448" y="2500529"/>
                </a:lnTo>
                <a:lnTo>
                  <a:pt x="4596278" y="2513752"/>
                </a:lnTo>
                <a:cubicBezTo>
                  <a:pt x="4296678" y="2575059"/>
                  <a:pt x="4071308" y="2840144"/>
                  <a:pt x="4071308" y="3157867"/>
                </a:cubicBezTo>
                <a:cubicBezTo>
                  <a:pt x="4071308" y="3475590"/>
                  <a:pt x="4296678" y="3740676"/>
                  <a:pt x="4596278" y="3801983"/>
                </a:cubicBezTo>
                <a:lnTo>
                  <a:pt x="4727448" y="3815206"/>
                </a:lnTo>
                <a:lnTo>
                  <a:pt x="4727448" y="5559552"/>
                </a:lnTo>
                <a:lnTo>
                  <a:pt x="0" y="5559552"/>
                </a:lnTo>
                <a:close/>
              </a:path>
            </a:pathLst>
          </a:custGeom>
          <a:solidFill>
            <a:schemeClr val="accent1">
              <a:lumMod val="20000"/>
              <a:lumOff val="80000"/>
            </a:schemeClr>
          </a:solidFill>
        </p:spPr>
        <p:txBody>
          <a:bodyPr wrap="square" anchor="ctr">
            <a:noAutofit/>
          </a:bodyPr>
          <a:lstStyle>
            <a:lvl1pPr algn="ctr">
              <a:defRPr/>
            </a:lvl1pPr>
          </a:lstStyle>
          <a:p>
            <a:r>
              <a:rPr lang="en-US"/>
              <a:t>Click icon to add picture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93408" y="3145536"/>
            <a:ext cx="4306824" cy="2313432"/>
          </a:xfrm>
        </p:spPr>
        <p:txBody>
          <a:bodyPr lIns="0" tIns="0" rIns="0" bIns="0">
            <a:noAutofit/>
          </a:bodyPr>
          <a:lstStyle>
            <a:lvl1pPr marL="0" indent="0">
              <a:lnSpc>
                <a:spcPct val="120000"/>
              </a:lnSpc>
              <a:spcBef>
                <a:spcPts val="0"/>
              </a:spcBef>
              <a:spcAft>
                <a:spcPts val="1200"/>
              </a:spcAft>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Oval 6">
            <a:extLst>
              <a:ext uri="{FF2B5EF4-FFF2-40B4-BE49-F238E27FC236}">
                <a16:creationId xmlns:a16="http://schemas.microsoft.com/office/drawing/2014/main" id="{9AF214F5-1EBC-DA96-F275-05A0133562D0}"/>
              </a:ext>
            </a:extLst>
          </p:cNvPr>
          <p:cNvSpPr/>
          <p:nvPr userDrawn="1"/>
        </p:nvSpPr>
        <p:spPr>
          <a:xfrm>
            <a:off x="4903412" y="3140474"/>
            <a:ext cx="1314946" cy="1314946"/>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5579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ubtitle, and image">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3" y="1106424"/>
            <a:ext cx="6839712" cy="1746504"/>
          </a:xfrm>
        </p:spPr>
        <p:txBody>
          <a:bodyPr lIns="0" tIns="0" rIns="0" bIns="0" anchor="b">
            <a:noAutofit/>
          </a:bodyPr>
          <a:lstStyle>
            <a:lvl1pPr>
              <a:defRPr sz="3200" baseline="0">
                <a:latin typeface="+mj-lt"/>
              </a:defRPr>
            </a:lvl1pPr>
          </a:lstStyle>
          <a:p>
            <a:r>
              <a:rPr lang="en-US"/>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0392" y="3236976"/>
            <a:ext cx="5248656" cy="2660904"/>
          </a:xfrm>
        </p:spPr>
        <p:txBody>
          <a:bodyPr lIns="0" tIns="0" rIns="0" bIns="0">
            <a:noAutofit/>
          </a:bodyPr>
          <a:lstStyle>
            <a:lvl1pPr marL="0" indent="0">
              <a:lnSpc>
                <a:spcPct val="120000"/>
              </a:lnSpc>
              <a:spcBef>
                <a:spcPts val="0"/>
              </a:spcBef>
              <a:spcAft>
                <a:spcPts val="1200"/>
              </a:spcAft>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680960" y="804672"/>
            <a:ext cx="3475649" cy="5248656"/>
          </a:xfrm>
          <a:solidFill>
            <a:schemeClr val="accent1">
              <a:lumMod val="20000"/>
              <a:lumOff val="80000"/>
            </a:schemeClr>
          </a:solidFill>
        </p:spPr>
        <p:txBody>
          <a:bodyPr anchor="ctr"/>
          <a:lstStyle>
            <a:lvl1pPr algn="ctr">
              <a:defRPr/>
            </a:lvl1pPr>
          </a:lstStyle>
          <a:p>
            <a:r>
              <a:rPr lang="en-US"/>
              <a:t>Click icon to add picture</a:t>
            </a:r>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40849620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and subtitle">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6693408" y="1325880"/>
            <a:ext cx="5093208" cy="2816352"/>
          </a:xfrm>
        </p:spPr>
        <p:txBody>
          <a:bodyPr lIns="0" tIns="0" rIns="0" bIns="0" anchor="b">
            <a:noAutofit/>
          </a:bodyPr>
          <a:lstStyle>
            <a:lvl1pPr>
              <a:defRPr sz="3200" cap="all" baseline="0"/>
            </a:lvl1pPr>
          </a:lstStyle>
          <a:p>
            <a:r>
              <a:rPr lang="en-US"/>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p:nvPr>
        </p:nvSpPr>
        <p:spPr>
          <a:xfrm>
            <a:off x="6693408" y="4462272"/>
            <a:ext cx="3995928" cy="1956816"/>
          </a:xfrm>
        </p:spPr>
        <p:txBody>
          <a:bodyPr lIns="0" tIns="0" rIns="0" bIns="0">
            <a:noAutofit/>
          </a:bodyPr>
          <a:lstStyle>
            <a:lvl1pPr marL="0" indent="0" algn="l">
              <a:lnSpc>
                <a:spcPct val="120000"/>
              </a:lnSpc>
              <a:spcBef>
                <a:spcPts val="0"/>
              </a:spcBef>
              <a:spcAft>
                <a:spcPts val="1200"/>
              </a:spcAft>
              <a:buNone/>
              <a:defRPr sz="1800" cap="none"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 name="Rectangle 1">
            <a:extLst>
              <a:ext uri="{FF2B5EF4-FFF2-40B4-BE49-F238E27FC236}">
                <a16:creationId xmlns:a16="http://schemas.microsoft.com/office/drawing/2014/main" id="{7FD6A538-39F8-D45E-F4C1-38779C640BB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9559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14" name="Freeform 10">
            <a:extLst>
              <a:ext uri="{FF2B5EF4-FFF2-40B4-BE49-F238E27FC236}">
                <a16:creationId xmlns:a16="http://schemas.microsoft.com/office/drawing/2014/main" id="{AB86DE8E-78DF-CA66-5AED-C7FF0CCF03CD}"/>
              </a:ext>
              <a:ext uri="{C183D7F6-B498-43B3-948B-1728B52AA6E4}">
                <adec:decorative xmlns:adec="http://schemas.microsoft.com/office/drawing/2017/decorative" val="1"/>
              </a:ext>
            </a:extLst>
          </p:cNvPr>
          <p:cNvSpPr/>
          <p:nvPr userDrawn="1"/>
        </p:nvSpPr>
        <p:spPr>
          <a:xfrm>
            <a:off x="4410512" y="4010866"/>
            <a:ext cx="5056094" cy="2847135"/>
          </a:xfrm>
          <a:custGeom>
            <a:avLst/>
            <a:gdLst>
              <a:gd name="connsiteX0" fmla="*/ 2528047 w 5056094"/>
              <a:gd name="connsiteY0" fmla="*/ 0 h 2847135"/>
              <a:gd name="connsiteX1" fmla="*/ 5056094 w 5056094"/>
              <a:gd name="connsiteY1" fmla="*/ 2528047 h 2847135"/>
              <a:gd name="connsiteX2" fmla="*/ 5043042 w 5056094"/>
              <a:gd name="connsiteY2" fmla="*/ 2786525 h 2847135"/>
              <a:gd name="connsiteX3" fmla="*/ 5033792 w 5056094"/>
              <a:gd name="connsiteY3" fmla="*/ 2847135 h 2847135"/>
              <a:gd name="connsiteX4" fmla="*/ 22302 w 5056094"/>
              <a:gd name="connsiteY4" fmla="*/ 2847135 h 2847135"/>
              <a:gd name="connsiteX5" fmla="*/ 13052 w 5056094"/>
              <a:gd name="connsiteY5" fmla="*/ 2786525 h 2847135"/>
              <a:gd name="connsiteX6" fmla="*/ 0 w 5056094"/>
              <a:gd name="connsiteY6" fmla="*/ 2528047 h 2847135"/>
              <a:gd name="connsiteX7" fmla="*/ 2528047 w 5056094"/>
              <a:gd name="connsiteY7" fmla="*/ 0 h 284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56094" h="2847135">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69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pic>
        <p:nvPicPr>
          <p:cNvPr id="15" name="Picture 14" descr="Modern house with cubic design">
            <a:extLst>
              <a:ext uri="{FF2B5EF4-FFF2-40B4-BE49-F238E27FC236}">
                <a16:creationId xmlns:a16="http://schemas.microsoft.com/office/drawing/2014/main" id="{FE966628-FEAF-3BD3-2DC4-23A466ABB93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12000" contrast="-17000"/>
                    </a14:imgEffect>
                  </a14:imgLayer>
                </a14:imgProps>
              </a:ext>
              <a:ext uri="{28A0092B-C50C-407E-A947-70E740481C1C}">
                <a14:useLocalDpi xmlns:a14="http://schemas.microsoft.com/office/drawing/2010/main"/>
              </a:ext>
            </a:extLst>
          </a:blip>
          <a:srcRect l="-406" r="17667" b="23487"/>
          <a:stretch/>
        </p:blipFill>
        <p:spPr>
          <a:xfrm>
            <a:off x="4124294" y="2125402"/>
            <a:ext cx="7678065" cy="4732598"/>
          </a:xfrm>
          <a:prstGeom prst="rect">
            <a:avLst/>
          </a:prstGeom>
        </p:spPr>
      </p:pic>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850392" y="420624"/>
            <a:ext cx="10954512" cy="1463040"/>
          </a:xfrm>
        </p:spPr>
        <p:txBody>
          <a:bodyPr lIns="0" tIns="0" rIns="0" bIns="0" anchor="b">
            <a:noAutofit/>
          </a:bodyPr>
          <a:lstStyle>
            <a:lvl1pPr>
              <a:lnSpc>
                <a:spcPct val="100000"/>
              </a:lnSpc>
              <a:defRPr sz="3200" b="0" i="0" spc="600" baseline="0">
                <a:latin typeface="+mj-lt"/>
              </a:defRPr>
            </a:lvl1pPr>
          </a:lstStyle>
          <a:p>
            <a:r>
              <a:rPr lang="en-US"/>
              <a:t>CLICK TO EDIT MASTER TITLE STYLE</a:t>
            </a:r>
          </a:p>
        </p:txBody>
      </p:sp>
      <p:sp>
        <p:nvSpPr>
          <p:cNvPr id="6" name="Text Placeholder 5">
            <a:extLst>
              <a:ext uri="{FF2B5EF4-FFF2-40B4-BE49-F238E27FC236}">
                <a16:creationId xmlns:a16="http://schemas.microsoft.com/office/drawing/2014/main" id="{1BD9CFE2-F1DE-34DA-A154-9AE903E5B7FC}"/>
              </a:ext>
            </a:extLst>
          </p:cNvPr>
          <p:cNvSpPr>
            <a:spLocks noGrp="1"/>
          </p:cNvSpPr>
          <p:nvPr>
            <p:ph type="body" sz="quarter" idx="12"/>
          </p:nvPr>
        </p:nvSpPr>
        <p:spPr>
          <a:xfrm>
            <a:off x="850899" y="2231136"/>
            <a:ext cx="4828032" cy="3566160"/>
          </a:xfrm>
        </p:spPr>
        <p:txBody>
          <a:bodyPr/>
          <a:lstStyle>
            <a:lvl1pPr marL="283464" indent="-283464">
              <a:lnSpc>
                <a:spcPct val="120000"/>
              </a:lnSpc>
              <a:spcBef>
                <a:spcPts val="0"/>
              </a:spcBef>
              <a:spcAft>
                <a:spcPts val="1200"/>
              </a:spcAft>
              <a:buFont typeface="Arial" panose="020B0604020202020204" pitchFamily="34" charset="0"/>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2C310569-B083-466A-F24B-8C44360B4EC2}"/>
              </a:ext>
            </a:extLst>
          </p:cNvPr>
          <p:cNvSpPr>
            <a:spLocks noGrp="1"/>
          </p:cNvSpPr>
          <p:nvPr>
            <p:ph type="ftr" sz="quarter" idx="10"/>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75FB78C1-0CD8-FD34-E7BB-B8F6E296A443}"/>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484397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68680"/>
            <a:ext cx="5248656" cy="2157984"/>
          </a:xfrm>
        </p:spPr>
        <p:txBody>
          <a:bodyPr lIns="0" tIns="0" rIns="0" bIns="0">
            <a:noAutofit/>
          </a:bodyPr>
          <a:lstStyle>
            <a:lvl1pPr>
              <a:defRPr sz="3200" baseline="0"/>
            </a:lvl1pPr>
          </a:lstStyle>
          <a:p>
            <a:r>
              <a:rPr lang="en-US"/>
              <a:t>CLICK TO EDIT MASTER TITLE STYLE</a:t>
            </a:r>
          </a:p>
        </p:txBody>
      </p:sp>
      <p:sp>
        <p:nvSpPr>
          <p:cNvPr id="14" name="Picture Placeholder 13">
            <a:extLst>
              <a:ext uri="{FF2B5EF4-FFF2-40B4-BE49-F238E27FC236}">
                <a16:creationId xmlns:a16="http://schemas.microsoft.com/office/drawing/2014/main" id="{B075B629-22B4-B399-5D07-4652BF682138}"/>
              </a:ext>
            </a:extLst>
          </p:cNvPr>
          <p:cNvSpPr>
            <a:spLocks noGrp="1"/>
          </p:cNvSpPr>
          <p:nvPr>
            <p:ph type="pic" sz="quarter" idx="13"/>
          </p:nvPr>
        </p:nvSpPr>
        <p:spPr>
          <a:xfrm>
            <a:off x="0" y="3159126"/>
            <a:ext cx="4577463" cy="3698875"/>
          </a:xfrm>
          <a:custGeom>
            <a:avLst/>
            <a:gdLst>
              <a:gd name="connsiteX0" fmla="*/ 1934275 w 4577463"/>
              <a:gd name="connsiteY0" fmla="*/ 0 h 3698875"/>
              <a:gd name="connsiteX1" fmla="*/ 4577463 w 4577463"/>
              <a:gd name="connsiteY1" fmla="*/ 2643188 h 3698875"/>
              <a:gd name="connsiteX2" fmla="*/ 4369748 w 4577463"/>
              <a:gd name="connsiteY2" fmla="*/ 3672036 h 3698875"/>
              <a:gd name="connsiteX3" fmla="*/ 4356819 w 4577463"/>
              <a:gd name="connsiteY3" fmla="*/ 3698875 h 3698875"/>
              <a:gd name="connsiteX4" fmla="*/ 0 w 4577463"/>
              <a:gd name="connsiteY4" fmla="*/ 3698875 h 3698875"/>
              <a:gd name="connsiteX5" fmla="*/ 0 w 4577463"/>
              <a:gd name="connsiteY5" fmla="*/ 845097 h 3698875"/>
              <a:gd name="connsiteX6" fmla="*/ 87814 w 4577463"/>
              <a:gd name="connsiteY6" fmla="*/ 751885 h 3698875"/>
              <a:gd name="connsiteX7" fmla="*/ 1934275 w 4577463"/>
              <a:gd name="connsiteY7" fmla="*/ 0 h 369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7463" h="3698875">
                <a:moveTo>
                  <a:pt x="1934275" y="0"/>
                </a:moveTo>
                <a:cubicBezTo>
                  <a:pt x="3394067" y="0"/>
                  <a:pt x="4577463" y="1183396"/>
                  <a:pt x="4577463" y="2643188"/>
                </a:cubicBezTo>
                <a:cubicBezTo>
                  <a:pt x="4577463" y="3008136"/>
                  <a:pt x="4503501" y="3355810"/>
                  <a:pt x="4369748" y="3672036"/>
                </a:cubicBezTo>
                <a:lnTo>
                  <a:pt x="4356819" y="3698875"/>
                </a:lnTo>
                <a:lnTo>
                  <a:pt x="0" y="3698875"/>
                </a:lnTo>
                <a:lnTo>
                  <a:pt x="0" y="845097"/>
                </a:lnTo>
                <a:lnTo>
                  <a:pt x="87814" y="751885"/>
                </a:lnTo>
                <a:cubicBezTo>
                  <a:pt x="564249" y="286676"/>
                  <a:pt x="1215784" y="0"/>
                  <a:pt x="1934275" y="0"/>
                </a:cubicBezTo>
                <a:close/>
              </a:path>
            </a:pathLst>
          </a:custGeom>
        </p:spPr>
        <p:txBody>
          <a:bodyPr wrap="square">
            <a:noAutofit/>
          </a:bodyPr>
          <a:lstStyle>
            <a:lvl1pPr algn="ctr">
              <a:defRPr/>
            </a:lvl1pPr>
          </a:lstStyle>
          <a:p>
            <a:r>
              <a:rPr lang="en-US"/>
              <a:t>Click icon to add picture</a:t>
            </a:r>
          </a:p>
        </p:txBody>
      </p:sp>
      <p:sp>
        <p:nvSpPr>
          <p:cNvPr id="5" name="Content Placeholder 3">
            <a:extLst>
              <a:ext uri="{FF2B5EF4-FFF2-40B4-BE49-F238E27FC236}">
                <a16:creationId xmlns:a16="http://schemas.microsoft.com/office/drawing/2014/main" id="{C1B16EE8-89D3-7E4F-90BE-68EAAD85CBB7}"/>
              </a:ext>
            </a:extLst>
          </p:cNvPr>
          <p:cNvSpPr>
            <a:spLocks noGrp="1"/>
          </p:cNvSpPr>
          <p:nvPr>
            <p:ph sz="half" idx="12"/>
          </p:nvPr>
        </p:nvSpPr>
        <p:spPr>
          <a:xfrm>
            <a:off x="6729984" y="786384"/>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0">
              <a:lnSpc>
                <a:spcPct val="120000"/>
              </a:lnSpc>
              <a:spcBef>
                <a:spcPts val="0"/>
              </a:spcBef>
              <a:spcAft>
                <a:spcPts val="1200"/>
              </a:spcAft>
              <a:defRPr>
                <a:latin typeface="+mn-lt"/>
              </a:defRPr>
            </a:lvl2pPr>
            <a:lvl3pPr marL="283464" indent="-342900">
              <a:lnSpc>
                <a:spcPct val="120000"/>
              </a:lnSpc>
              <a:buFont typeface="Arial" panose="020B0604020202020204" pitchFamily="34" charset="0"/>
              <a:buChar char="•"/>
              <a:defRPr>
                <a:latin typeface="+mn-lt"/>
              </a:defRPr>
            </a:lvl3pPr>
            <a:lvl4pPr marL="548640" indent="-285750">
              <a:lnSpc>
                <a:spcPct val="120000"/>
              </a:lnSpc>
              <a:buFont typeface="Arial" panose="020B0604020202020204" pitchFamily="34" charset="0"/>
              <a:buChar char="•"/>
              <a:defRPr>
                <a:latin typeface="+mn-lt"/>
              </a:defRPr>
            </a:lvl4pPr>
            <a:lvl5pPr marL="822960" indent="-285750">
              <a:lnSpc>
                <a:spcPct val="120000"/>
              </a:lnSpc>
              <a:buFont typeface="Arial" panose="020B0604020202020204" pitchFamily="34" charset="0"/>
              <a:buChar cha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729984" y="3858768"/>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283464" indent="-283464">
              <a:lnSpc>
                <a:spcPct val="120000"/>
              </a:lnSpc>
              <a:spcBef>
                <a:spcPts val="0"/>
              </a:spcBef>
              <a:spcAft>
                <a:spcPts val="1200"/>
              </a:spcAft>
              <a:buFont typeface="Arial" panose="020B0604020202020204" pitchFamily="34" charset="0"/>
              <a:buChar cha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6002383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10085832" cy="1426464"/>
          </a:xfrm>
        </p:spPr>
        <p:txBody>
          <a:bodyPr lIns="0" tIns="45720" rIns="91440" bIns="4572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850392" y="3950208"/>
            <a:ext cx="10085832" cy="2331720"/>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4775501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3941064" cy="4270248"/>
          </a:xfrm>
        </p:spPr>
        <p:txBody>
          <a:bodyPr lIns="91440" tIns="45720" rIns="91440" bIns="45720">
            <a:noAutofit/>
          </a:bodyPr>
          <a:lstStyle>
            <a:lvl1pPr>
              <a:lnSpc>
                <a:spcPct val="120000"/>
              </a:lnSpc>
              <a:spcBef>
                <a:spcPts val="0"/>
              </a:spcBef>
              <a:spcAft>
                <a:spcPts val="600"/>
              </a:spcAft>
              <a:defRPr sz="1800" b="1" cap="all" baseline="0">
                <a:latin typeface="+mn-lt"/>
              </a:defRPr>
            </a:lvl1pPr>
            <a:lvl2pPr marL="283464" indent="-285750">
              <a:lnSpc>
                <a:spcPct val="120000"/>
              </a:lnSpc>
              <a:spcBef>
                <a:spcPts val="0"/>
              </a:spcBef>
              <a:spcAft>
                <a:spcPts val="600"/>
              </a:spcAft>
              <a:buFont typeface="Arial" panose="020B0604020202020204" pitchFamily="34" charset="0"/>
              <a:buChar char="•"/>
              <a:defRPr sz="1800">
                <a:latin typeface="+mn-lt"/>
              </a:defRPr>
            </a:lvl2pPr>
            <a:lvl3pPr marL="54864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5614416" y="1837944"/>
            <a:ext cx="5358384" cy="4270248"/>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23060597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5987AE2-5803-BA29-C76B-C9FA864D3F00}"/>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2987668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B8540B3-3734-5A53-D7E0-D89871A3711C}"/>
              </a:ext>
            </a:extLst>
          </p:cNvPr>
          <p:cNvSpPr>
            <a:spLocks noGrp="1"/>
          </p:cNvSpPr>
          <p:nvPr>
            <p:ph type="title" hasCustomPrompt="1"/>
          </p:nvPr>
        </p:nvSpPr>
        <p:spPr>
          <a:xfrm>
            <a:off x="850392" y="182880"/>
            <a:ext cx="10085832" cy="1307592"/>
          </a:xfrm>
        </p:spPr>
        <p:txBody>
          <a:bodyPr anchor="b">
            <a:noAutofit/>
          </a:bodyPr>
          <a:lstStyle>
            <a:lvl1pPr algn="l">
              <a:defRPr sz="3200" baseline="0"/>
            </a:lvl1pPr>
          </a:lstStyle>
          <a:p>
            <a:r>
              <a:rPr lang="en-US"/>
              <a:t>CLICK TO EDIT MASTER TITLE</a:t>
            </a:r>
          </a:p>
        </p:txBody>
      </p:sp>
      <p:sp>
        <p:nvSpPr>
          <p:cNvPr id="5" name="Content Placeholder 3">
            <a:extLst>
              <a:ext uri="{FF2B5EF4-FFF2-40B4-BE49-F238E27FC236}">
                <a16:creationId xmlns:a16="http://schemas.microsoft.com/office/drawing/2014/main" id="{7E6B22B6-D5E7-7C52-B588-374568C8DD6C}"/>
              </a:ext>
            </a:extLst>
          </p:cNvPr>
          <p:cNvSpPr>
            <a:spLocks noGrp="1"/>
          </p:cNvSpPr>
          <p:nvPr>
            <p:ph sz="half" idx="2"/>
          </p:nvPr>
        </p:nvSpPr>
        <p:spPr>
          <a:xfrm>
            <a:off x="850392" y="1911096"/>
            <a:ext cx="4837176" cy="2898648"/>
          </a:xfrm>
        </p:spPr>
        <p:txBody>
          <a:bodyPr lIns="0" tIns="0" rIns="0" bIns="0">
            <a:noAutofit/>
          </a:bodyPr>
          <a:lstStyle>
            <a:lvl1pPr>
              <a:lnSpc>
                <a:spcPct val="120000"/>
              </a:lnSpc>
              <a:spcBef>
                <a:spcPts val="0"/>
              </a:spcBef>
              <a:spcAft>
                <a:spcPts val="1200"/>
              </a:spcAft>
              <a:defRPr sz="1800" cap="none" baseline="0">
                <a:latin typeface="+mn-lt"/>
              </a:defRPr>
            </a:lvl1pPr>
            <a:lvl2pPr marL="283464" indent="-285750">
              <a:lnSpc>
                <a:spcPct val="120000"/>
              </a:lnSpc>
              <a:spcBef>
                <a:spcPts val="0"/>
              </a:spcBef>
              <a:spcAft>
                <a:spcPts val="600"/>
              </a:spcAft>
              <a:buFont typeface="Arial" panose="020B0604020202020204" pitchFamily="34" charset="0"/>
              <a:buChar char="•"/>
              <a:defRPr sz="1800">
                <a:latin typeface="+mn-lt"/>
              </a:defRPr>
            </a:lvl2pPr>
            <a:lvl3pPr marL="54864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BCDBC7A5-FE31-E809-7729-4AFA9CFD0DEB}"/>
              </a:ext>
            </a:extLst>
          </p:cNvPr>
          <p:cNvSpPr>
            <a:spLocks noGrp="1"/>
          </p:cNvSpPr>
          <p:nvPr>
            <p:ph sz="half" idx="36"/>
          </p:nvPr>
        </p:nvSpPr>
        <p:spPr>
          <a:xfrm>
            <a:off x="6812280" y="1911096"/>
            <a:ext cx="4453128" cy="1911096"/>
          </a:xfrm>
        </p:spPr>
        <p:txBody>
          <a:bodyPr lIns="0" tIns="0" rIns="0" bIns="0">
            <a:noAutofit/>
          </a:bodyPr>
          <a:lstStyle>
            <a:lvl1pPr marL="285750" indent="-285750">
              <a:lnSpc>
                <a:spcPct val="120000"/>
              </a:lnSpc>
              <a:spcBef>
                <a:spcPts val="0"/>
              </a:spcBef>
              <a:spcAft>
                <a:spcPts val="1200"/>
              </a:spcAft>
              <a:buFont typeface="Arial" panose="020B0604020202020204" pitchFamily="34" charset="0"/>
              <a:buChar char="•"/>
              <a:defRPr sz="1800" cap="none" baseline="0">
                <a:latin typeface="+mn-lt"/>
              </a:defRPr>
            </a:lvl1pPr>
            <a:lvl2pPr marL="548640" indent="-285750">
              <a:lnSpc>
                <a:spcPct val="120000"/>
              </a:lnSpc>
              <a:spcBef>
                <a:spcPts val="0"/>
              </a:spcBef>
              <a:spcAft>
                <a:spcPts val="600"/>
              </a:spcAft>
              <a:buFont typeface="Arial" panose="020B0604020202020204" pitchFamily="34" charset="0"/>
              <a:buChar char="•"/>
              <a:defRPr sz="1800">
                <a:latin typeface="+mn-lt"/>
              </a:defRPr>
            </a:lvl2pPr>
            <a:lvl3pPr marL="82296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18" name="Picture Placeholder 17">
            <a:extLst>
              <a:ext uri="{FF2B5EF4-FFF2-40B4-BE49-F238E27FC236}">
                <a16:creationId xmlns:a16="http://schemas.microsoft.com/office/drawing/2014/main" id="{C39E8D03-897F-C49F-D816-03B8BD63013D}"/>
              </a:ext>
            </a:extLst>
          </p:cNvPr>
          <p:cNvSpPr>
            <a:spLocks noGrp="1"/>
          </p:cNvSpPr>
          <p:nvPr>
            <p:ph type="pic" sz="quarter" idx="10"/>
          </p:nvPr>
        </p:nvSpPr>
        <p:spPr>
          <a:xfrm>
            <a:off x="6812280" y="4242816"/>
            <a:ext cx="4123944" cy="2615184"/>
          </a:xfrm>
          <a:solidFill>
            <a:schemeClr val="accent1">
              <a:lumMod val="20000"/>
              <a:lumOff val="80000"/>
            </a:schemeClr>
          </a:solidFill>
        </p:spPr>
        <p:txBody>
          <a:bodyPr anchor="ctr">
            <a:noAutofit/>
          </a:bodyPr>
          <a:lstStyle>
            <a:lvl1pPr algn="ctr">
              <a:defRPr/>
            </a:lvl1pPr>
          </a:lstStyle>
          <a:p>
            <a:r>
              <a:rPr lang="en-US"/>
              <a:t>Click icon to add picture</a:t>
            </a:r>
          </a:p>
        </p:txBody>
      </p:sp>
      <p:sp>
        <p:nvSpPr>
          <p:cNvPr id="2" name="Footer Placeholder 1">
            <a:extLst>
              <a:ext uri="{FF2B5EF4-FFF2-40B4-BE49-F238E27FC236}">
                <a16:creationId xmlns:a16="http://schemas.microsoft.com/office/drawing/2014/main" id="{5A615220-DA65-3A8D-609D-95B6D86B192A}"/>
              </a:ext>
            </a:extLst>
          </p:cNvPr>
          <p:cNvSpPr>
            <a:spLocks noGrp="1"/>
          </p:cNvSpPr>
          <p:nvPr>
            <p:ph type="ftr" sz="quarter" idx="34"/>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6AC2A57F-F2BF-F3B3-9D45-5DCD2608D80C}"/>
              </a:ext>
            </a:extLst>
          </p:cNvPr>
          <p:cNvSpPr>
            <a:spLocks noGrp="1"/>
          </p:cNvSpPr>
          <p:nvPr>
            <p:ph type="sldNum" sz="quarter" idx="35"/>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448890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6" name="Freeform 12">
            <a:extLst>
              <a:ext uri="{FF2B5EF4-FFF2-40B4-BE49-F238E27FC236}">
                <a16:creationId xmlns:a16="http://schemas.microsoft.com/office/drawing/2014/main" id="{82C1C4E7-A67E-5E90-3669-D2982C30E4FC}"/>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200" b="1" i="0" baseline="0">
                <a:solidFill>
                  <a:schemeClr val="tx1"/>
                </a:solidFill>
                <a:latin typeface="+mj-lt"/>
                <a:cs typeface="Arial Black" panose="020B0604020202020204" pitchFamily="34" charset="0"/>
              </a:defRPr>
            </a:lvl1pPr>
          </a:lstStyle>
          <a:p>
            <a:r>
              <a:rPr lang="en-US"/>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4078224"/>
            <a:ext cx="5444517" cy="1731890"/>
          </a:xfrm>
        </p:spPr>
        <p:txBody>
          <a:bodyPr lIns="0" tIns="0" rIns="0" bIns="0" anchor="t">
            <a:noAutofit/>
          </a:bodyPr>
          <a:lstStyle>
            <a:lvl1pPr marL="0" indent="0">
              <a:buNone/>
              <a:defRPr sz="1800" b="0" i="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Tree>
    <p:extLst>
      <p:ext uri="{BB962C8B-B14F-4D97-AF65-F5344CB8AC3E}">
        <p14:creationId xmlns:p14="http://schemas.microsoft.com/office/powerpoint/2010/main" val="4689980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601977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pic>
        <p:nvPicPr>
          <p:cNvPr id="10" name="Picture 9"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16767" y="1399032"/>
            <a:ext cx="6757416" cy="3427502"/>
          </a:xfrm>
        </p:spPr>
        <p:txBody>
          <a:bodyPr lIns="0" tIns="0" rIns="0" bIns="0" anchor="t">
            <a:noAutofit/>
          </a:bodyPr>
          <a:lstStyle>
            <a:lvl1pPr algn="l">
              <a:defRPr sz="4500" cap="all" baseline="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816768" y="417444"/>
            <a:ext cx="7414940" cy="883258"/>
          </a:xfrm>
        </p:spPr>
        <p:txBody>
          <a:bodyPr lIns="0" tIns="0" rIns="0" bIns="182880" anchor="b">
            <a:noAutofit/>
          </a:bodyPr>
          <a:lstStyle>
            <a:lvl1pPr marL="0" indent="0" algn="l">
              <a:lnSpc>
                <a:spcPct val="100000"/>
              </a:lnSpc>
              <a:buNone/>
              <a:defRPr sz="2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1" y="640080"/>
            <a:ext cx="5029200" cy="2157984"/>
          </a:xfrm>
        </p:spPr>
        <p:txBody>
          <a:bodyPr lIns="0" tIns="0" rIns="0" bIns="0" anchor="b">
            <a:noAutofit/>
          </a:bodyPr>
          <a:lstStyle>
            <a:lvl1pPr>
              <a:defRPr sz="3200" cap="all" baseline="0"/>
            </a:lvl1pPr>
          </a:lstStyle>
          <a:p>
            <a:r>
              <a:rPr lang="en-US"/>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r>
              <a:rPr lang="en-US"/>
              <a:t>Click icon to add picture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127248"/>
            <a:ext cx="4834517" cy="3108960"/>
          </a:xfrm>
        </p:spPr>
        <p:txBody>
          <a:bodyPr lIns="0" tIns="0" rIns="0" bIns="0">
            <a:noAutofit/>
          </a:bodyPr>
          <a:lstStyle>
            <a:lvl1pPr marL="0" indent="0">
              <a:lnSpc>
                <a:spcPct val="120000"/>
              </a:lnSpc>
              <a:spcBef>
                <a:spcPts val="0"/>
              </a:spcBef>
              <a:spcAft>
                <a:spcPts val="1200"/>
              </a:spcAft>
              <a:buNone/>
              <a:defRPr sz="1800" cap="none" baseline="0"/>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4" name="Rectangle 3">
            <a:extLst>
              <a:ext uri="{FF2B5EF4-FFF2-40B4-BE49-F238E27FC236}">
                <a16:creationId xmlns:a16="http://schemas.microsoft.com/office/drawing/2014/main" id="{6D80952A-DC24-8DFB-F8E3-1AAC5A9D5F6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1">
            <a:extLst>
              <a:ext uri="{FF2B5EF4-FFF2-40B4-BE49-F238E27FC236}">
                <a16:creationId xmlns:a16="http://schemas.microsoft.com/office/drawing/2014/main" id="{21A89689-0612-8B49-DF4A-1864B8558C5C}"/>
              </a:ext>
            </a:extLst>
          </p:cNvPr>
          <p:cNvSpPr>
            <a:spLocks noGrp="1"/>
          </p:cNvSpPr>
          <p:nvPr>
            <p:ph type="ftr" sz="quarter" idx="12"/>
          </p:nvPr>
        </p:nvSpPr>
        <p:spPr>
          <a:xfrm rot="16200000">
            <a:off x="8854442" y="2953511"/>
            <a:ext cx="6291068" cy="384048"/>
          </a:xfrm>
        </p:spPr>
        <p:txBody>
          <a:bodyPr/>
          <a:lstStyle/>
          <a:p>
            <a:r>
              <a:rPr lang="en-US"/>
              <a:t>Presentation Title</a:t>
            </a:r>
          </a:p>
        </p:txBody>
      </p:sp>
      <p:sp>
        <p:nvSpPr>
          <p:cNvPr id="13" name="Slide Number Placeholder 4">
            <a:extLst>
              <a:ext uri="{FF2B5EF4-FFF2-40B4-BE49-F238E27FC236}">
                <a16:creationId xmlns:a16="http://schemas.microsoft.com/office/drawing/2014/main" id="{2FE54DA2-6D33-7833-E646-95347EF8B9AD}"/>
              </a:ext>
            </a:extLst>
          </p:cNvPr>
          <p:cNvSpPr>
            <a:spLocks noGrp="1"/>
          </p:cNvSpPr>
          <p:nvPr>
            <p:ph type="sldNum" sz="quarter" idx="13"/>
          </p:nvPr>
        </p:nvSpPr>
        <p:spPr>
          <a:xfrm rot="16200000">
            <a:off x="11716512" y="6382510"/>
            <a:ext cx="566928" cy="384048"/>
          </a:xfrm>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20031798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DE39F4-E652-D021-FAC3-9A057954548D}"/>
              </a:ext>
            </a:extLst>
          </p:cNvPr>
          <p:cNvSpPr/>
          <p:nvPr userDrawn="1"/>
        </p:nvSpPr>
        <p:spPr>
          <a:xfrm>
            <a:off x="0" y="0"/>
            <a:ext cx="4553712" cy="24323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
        <p:nvSpPr>
          <p:cNvPr id="22" name="Title 21">
            <a:extLst>
              <a:ext uri="{FF2B5EF4-FFF2-40B4-BE49-F238E27FC236}">
                <a16:creationId xmlns:a16="http://schemas.microsoft.com/office/drawing/2014/main" id="{993F1580-C478-6F3E-90EC-651483EF7BEF}"/>
              </a:ext>
            </a:extLst>
          </p:cNvPr>
          <p:cNvSpPr>
            <a:spLocks noGrp="1"/>
          </p:cNvSpPr>
          <p:nvPr>
            <p:ph type="title" hasCustomPrompt="1"/>
          </p:nvPr>
        </p:nvSpPr>
        <p:spPr>
          <a:xfrm>
            <a:off x="6693408" y="640080"/>
            <a:ext cx="5093208" cy="2189223"/>
          </a:xfrm>
        </p:spPr>
        <p:txBody>
          <a:bodyPr lIns="0" tIns="0" rIns="0" bIns="0" anchor="b">
            <a:noAutofit/>
          </a:bodyPr>
          <a:lstStyle>
            <a:lvl1pPr>
              <a:defRPr sz="3200" baseline="0">
                <a:solidFill>
                  <a:schemeClr val="tx1"/>
                </a:solidFill>
              </a:defRPr>
            </a:lvl1pPr>
          </a:lstStyle>
          <a:p>
            <a:r>
              <a:rPr lang="en-US"/>
              <a:t>CLICK TO EDIT MASTER TITLE STYLE</a:t>
            </a:r>
          </a:p>
        </p:txBody>
      </p:sp>
      <p:sp>
        <p:nvSpPr>
          <p:cNvPr id="6" name="Picture Placeholder 5">
            <a:extLst>
              <a:ext uri="{FF2B5EF4-FFF2-40B4-BE49-F238E27FC236}">
                <a16:creationId xmlns:a16="http://schemas.microsoft.com/office/drawing/2014/main" id="{5FBA0098-0696-799B-78DA-DBE833190D57}"/>
              </a:ext>
            </a:extLst>
          </p:cNvPr>
          <p:cNvSpPr>
            <a:spLocks noGrp="1"/>
          </p:cNvSpPr>
          <p:nvPr>
            <p:ph type="pic" sz="quarter" idx="11"/>
          </p:nvPr>
        </p:nvSpPr>
        <p:spPr>
          <a:xfrm>
            <a:off x="832104" y="640080"/>
            <a:ext cx="4727448" cy="5559552"/>
          </a:xfrm>
          <a:custGeom>
            <a:avLst/>
            <a:gdLst>
              <a:gd name="connsiteX0" fmla="*/ 0 w 4727448"/>
              <a:gd name="connsiteY0" fmla="*/ 0 h 5559552"/>
              <a:gd name="connsiteX1" fmla="*/ 4727448 w 4727448"/>
              <a:gd name="connsiteY1" fmla="*/ 0 h 5559552"/>
              <a:gd name="connsiteX2" fmla="*/ 4727448 w 4727448"/>
              <a:gd name="connsiteY2" fmla="*/ 2500529 h 5559552"/>
              <a:gd name="connsiteX3" fmla="*/ 4596278 w 4727448"/>
              <a:gd name="connsiteY3" fmla="*/ 2513752 h 5559552"/>
              <a:gd name="connsiteX4" fmla="*/ 4071308 w 4727448"/>
              <a:gd name="connsiteY4" fmla="*/ 3157867 h 5559552"/>
              <a:gd name="connsiteX5" fmla="*/ 4596278 w 4727448"/>
              <a:gd name="connsiteY5" fmla="*/ 3801983 h 5559552"/>
              <a:gd name="connsiteX6" fmla="*/ 4727448 w 4727448"/>
              <a:gd name="connsiteY6" fmla="*/ 3815206 h 5559552"/>
              <a:gd name="connsiteX7" fmla="*/ 4727448 w 4727448"/>
              <a:gd name="connsiteY7" fmla="*/ 5559552 h 5559552"/>
              <a:gd name="connsiteX8" fmla="*/ 0 w 4727448"/>
              <a:gd name="connsiteY8" fmla="*/ 5559552 h 555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7448" h="5559552">
                <a:moveTo>
                  <a:pt x="0" y="0"/>
                </a:moveTo>
                <a:lnTo>
                  <a:pt x="4727448" y="0"/>
                </a:lnTo>
                <a:lnTo>
                  <a:pt x="4727448" y="2500529"/>
                </a:lnTo>
                <a:lnTo>
                  <a:pt x="4596278" y="2513752"/>
                </a:lnTo>
                <a:cubicBezTo>
                  <a:pt x="4296678" y="2575059"/>
                  <a:pt x="4071308" y="2840144"/>
                  <a:pt x="4071308" y="3157867"/>
                </a:cubicBezTo>
                <a:cubicBezTo>
                  <a:pt x="4071308" y="3475590"/>
                  <a:pt x="4296678" y="3740676"/>
                  <a:pt x="4596278" y="3801983"/>
                </a:cubicBezTo>
                <a:lnTo>
                  <a:pt x="4727448" y="3815206"/>
                </a:lnTo>
                <a:lnTo>
                  <a:pt x="4727448" y="5559552"/>
                </a:lnTo>
                <a:lnTo>
                  <a:pt x="0" y="5559552"/>
                </a:lnTo>
                <a:close/>
              </a:path>
            </a:pathLst>
          </a:custGeom>
          <a:solidFill>
            <a:schemeClr val="accent1">
              <a:lumMod val="20000"/>
              <a:lumOff val="80000"/>
            </a:schemeClr>
          </a:solidFill>
        </p:spPr>
        <p:txBody>
          <a:bodyPr wrap="square" anchor="ctr">
            <a:noAutofit/>
          </a:bodyPr>
          <a:lstStyle>
            <a:lvl1pPr algn="ctr">
              <a:defRPr/>
            </a:lvl1pPr>
          </a:lstStyle>
          <a:p>
            <a:r>
              <a:rPr lang="en-US"/>
              <a:t>Click icon to add picture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93408" y="3145536"/>
            <a:ext cx="4306824" cy="2313432"/>
          </a:xfrm>
        </p:spPr>
        <p:txBody>
          <a:bodyPr lIns="0" tIns="0" rIns="0" bIns="0">
            <a:noAutofit/>
          </a:bodyPr>
          <a:lstStyle>
            <a:lvl1pPr marL="0" indent="0">
              <a:lnSpc>
                <a:spcPct val="120000"/>
              </a:lnSpc>
              <a:spcBef>
                <a:spcPts val="0"/>
              </a:spcBef>
              <a:spcAft>
                <a:spcPts val="1200"/>
              </a:spcAft>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Oval 6">
            <a:extLst>
              <a:ext uri="{FF2B5EF4-FFF2-40B4-BE49-F238E27FC236}">
                <a16:creationId xmlns:a16="http://schemas.microsoft.com/office/drawing/2014/main" id="{9AF214F5-1EBC-DA96-F275-05A0133562D0}"/>
              </a:ext>
            </a:extLst>
          </p:cNvPr>
          <p:cNvSpPr/>
          <p:nvPr userDrawn="1"/>
        </p:nvSpPr>
        <p:spPr>
          <a:xfrm>
            <a:off x="4903412" y="3140474"/>
            <a:ext cx="1314946" cy="1314946"/>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26350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ubtitle, and image">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3" y="1106424"/>
            <a:ext cx="6839712" cy="1746504"/>
          </a:xfrm>
        </p:spPr>
        <p:txBody>
          <a:bodyPr lIns="0" tIns="0" rIns="0" bIns="0" anchor="b">
            <a:noAutofit/>
          </a:bodyPr>
          <a:lstStyle>
            <a:lvl1pPr>
              <a:defRPr sz="3200" baseline="0">
                <a:latin typeface="+mj-lt"/>
              </a:defRPr>
            </a:lvl1pPr>
          </a:lstStyle>
          <a:p>
            <a:r>
              <a:rPr lang="en-US"/>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0392" y="3236976"/>
            <a:ext cx="5248656" cy="2660904"/>
          </a:xfrm>
        </p:spPr>
        <p:txBody>
          <a:bodyPr lIns="0" tIns="0" rIns="0" bIns="0">
            <a:noAutofit/>
          </a:bodyPr>
          <a:lstStyle>
            <a:lvl1pPr marL="0" indent="0">
              <a:lnSpc>
                <a:spcPct val="120000"/>
              </a:lnSpc>
              <a:spcBef>
                <a:spcPts val="0"/>
              </a:spcBef>
              <a:spcAft>
                <a:spcPts val="1200"/>
              </a:spcAft>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680960" y="804672"/>
            <a:ext cx="3475649" cy="5248656"/>
          </a:xfrm>
          <a:solidFill>
            <a:schemeClr val="accent1">
              <a:lumMod val="20000"/>
              <a:lumOff val="80000"/>
            </a:schemeClr>
          </a:solidFill>
        </p:spPr>
        <p:txBody>
          <a:bodyPr anchor="ctr"/>
          <a:lstStyle>
            <a:lvl1pPr algn="ctr">
              <a:defRPr/>
            </a:lvl1pPr>
          </a:lstStyle>
          <a:p>
            <a:r>
              <a:rPr lang="en-US"/>
              <a:t>Click icon to add picture</a:t>
            </a:r>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8305795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Title and subtitle">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6693408" y="1325880"/>
            <a:ext cx="5093208" cy="2816352"/>
          </a:xfrm>
        </p:spPr>
        <p:txBody>
          <a:bodyPr lIns="0" tIns="0" rIns="0" bIns="0" anchor="b">
            <a:noAutofit/>
          </a:bodyPr>
          <a:lstStyle>
            <a:lvl1pPr>
              <a:defRPr sz="3200" cap="all" baseline="0"/>
            </a:lvl1pPr>
          </a:lstStyle>
          <a:p>
            <a:r>
              <a:rPr lang="en-US"/>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p:nvPr>
        </p:nvSpPr>
        <p:spPr>
          <a:xfrm>
            <a:off x="6693408" y="4462272"/>
            <a:ext cx="3995928" cy="1956816"/>
          </a:xfrm>
        </p:spPr>
        <p:txBody>
          <a:bodyPr lIns="0" tIns="0" rIns="0" bIns="0">
            <a:noAutofit/>
          </a:bodyPr>
          <a:lstStyle>
            <a:lvl1pPr marL="0" indent="0" algn="l">
              <a:lnSpc>
                <a:spcPct val="120000"/>
              </a:lnSpc>
              <a:spcBef>
                <a:spcPts val="0"/>
              </a:spcBef>
              <a:spcAft>
                <a:spcPts val="1200"/>
              </a:spcAft>
              <a:buNone/>
              <a:defRPr sz="1800" cap="none"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 name="Rectangle 1">
            <a:extLst>
              <a:ext uri="{FF2B5EF4-FFF2-40B4-BE49-F238E27FC236}">
                <a16:creationId xmlns:a16="http://schemas.microsoft.com/office/drawing/2014/main" id="{7FD6A538-39F8-D45E-F4C1-38779C640BB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78063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14" name="Freeform 10">
            <a:extLst>
              <a:ext uri="{FF2B5EF4-FFF2-40B4-BE49-F238E27FC236}">
                <a16:creationId xmlns:a16="http://schemas.microsoft.com/office/drawing/2014/main" id="{AB86DE8E-78DF-CA66-5AED-C7FF0CCF03CD}"/>
              </a:ext>
              <a:ext uri="{C183D7F6-B498-43B3-948B-1728B52AA6E4}">
                <adec:decorative xmlns:adec="http://schemas.microsoft.com/office/drawing/2017/decorative" val="1"/>
              </a:ext>
            </a:extLst>
          </p:cNvPr>
          <p:cNvSpPr/>
          <p:nvPr userDrawn="1"/>
        </p:nvSpPr>
        <p:spPr>
          <a:xfrm>
            <a:off x="4410512" y="4010866"/>
            <a:ext cx="5056094" cy="2847135"/>
          </a:xfrm>
          <a:custGeom>
            <a:avLst/>
            <a:gdLst>
              <a:gd name="connsiteX0" fmla="*/ 2528047 w 5056094"/>
              <a:gd name="connsiteY0" fmla="*/ 0 h 2847135"/>
              <a:gd name="connsiteX1" fmla="*/ 5056094 w 5056094"/>
              <a:gd name="connsiteY1" fmla="*/ 2528047 h 2847135"/>
              <a:gd name="connsiteX2" fmla="*/ 5043042 w 5056094"/>
              <a:gd name="connsiteY2" fmla="*/ 2786525 h 2847135"/>
              <a:gd name="connsiteX3" fmla="*/ 5033792 w 5056094"/>
              <a:gd name="connsiteY3" fmla="*/ 2847135 h 2847135"/>
              <a:gd name="connsiteX4" fmla="*/ 22302 w 5056094"/>
              <a:gd name="connsiteY4" fmla="*/ 2847135 h 2847135"/>
              <a:gd name="connsiteX5" fmla="*/ 13052 w 5056094"/>
              <a:gd name="connsiteY5" fmla="*/ 2786525 h 2847135"/>
              <a:gd name="connsiteX6" fmla="*/ 0 w 5056094"/>
              <a:gd name="connsiteY6" fmla="*/ 2528047 h 2847135"/>
              <a:gd name="connsiteX7" fmla="*/ 2528047 w 5056094"/>
              <a:gd name="connsiteY7" fmla="*/ 0 h 284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56094" h="2847135">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69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pic>
        <p:nvPicPr>
          <p:cNvPr id="15" name="Picture 14" descr="Modern house with cubic design">
            <a:extLst>
              <a:ext uri="{FF2B5EF4-FFF2-40B4-BE49-F238E27FC236}">
                <a16:creationId xmlns:a16="http://schemas.microsoft.com/office/drawing/2014/main" id="{FE966628-FEAF-3BD3-2DC4-23A466ABB93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12000" contrast="-17000"/>
                    </a14:imgEffect>
                  </a14:imgLayer>
                </a14:imgProps>
              </a:ext>
              <a:ext uri="{28A0092B-C50C-407E-A947-70E740481C1C}">
                <a14:useLocalDpi xmlns:a14="http://schemas.microsoft.com/office/drawing/2010/main"/>
              </a:ext>
            </a:extLst>
          </a:blip>
          <a:srcRect l="-406" r="17667" b="23487"/>
          <a:stretch/>
        </p:blipFill>
        <p:spPr>
          <a:xfrm>
            <a:off x="4124294" y="2125402"/>
            <a:ext cx="7678065" cy="4732598"/>
          </a:xfrm>
          <a:prstGeom prst="rect">
            <a:avLst/>
          </a:prstGeom>
        </p:spPr>
      </p:pic>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850392" y="420624"/>
            <a:ext cx="10954512" cy="1463040"/>
          </a:xfrm>
        </p:spPr>
        <p:txBody>
          <a:bodyPr lIns="0" tIns="0" rIns="0" bIns="0" anchor="b">
            <a:noAutofit/>
          </a:bodyPr>
          <a:lstStyle>
            <a:lvl1pPr>
              <a:lnSpc>
                <a:spcPct val="100000"/>
              </a:lnSpc>
              <a:defRPr sz="3200" b="0" i="0" spc="600" baseline="0">
                <a:latin typeface="+mj-lt"/>
              </a:defRPr>
            </a:lvl1pPr>
          </a:lstStyle>
          <a:p>
            <a:r>
              <a:rPr lang="en-US"/>
              <a:t>CLICK TO EDIT MASTER TITLE STYLE</a:t>
            </a:r>
          </a:p>
        </p:txBody>
      </p:sp>
      <p:sp>
        <p:nvSpPr>
          <p:cNvPr id="6" name="Text Placeholder 5">
            <a:extLst>
              <a:ext uri="{FF2B5EF4-FFF2-40B4-BE49-F238E27FC236}">
                <a16:creationId xmlns:a16="http://schemas.microsoft.com/office/drawing/2014/main" id="{1BD9CFE2-F1DE-34DA-A154-9AE903E5B7FC}"/>
              </a:ext>
            </a:extLst>
          </p:cNvPr>
          <p:cNvSpPr>
            <a:spLocks noGrp="1"/>
          </p:cNvSpPr>
          <p:nvPr>
            <p:ph type="body" sz="quarter" idx="12"/>
          </p:nvPr>
        </p:nvSpPr>
        <p:spPr>
          <a:xfrm>
            <a:off x="850899" y="2231136"/>
            <a:ext cx="4828032" cy="3566160"/>
          </a:xfrm>
        </p:spPr>
        <p:txBody>
          <a:bodyPr/>
          <a:lstStyle>
            <a:lvl1pPr marL="283464" indent="-283464">
              <a:lnSpc>
                <a:spcPct val="120000"/>
              </a:lnSpc>
              <a:spcBef>
                <a:spcPts val="0"/>
              </a:spcBef>
              <a:spcAft>
                <a:spcPts val="1200"/>
              </a:spcAft>
              <a:buFont typeface="Arial" panose="020B0604020202020204" pitchFamily="34" charset="0"/>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2C310569-B083-466A-F24B-8C44360B4EC2}"/>
              </a:ext>
            </a:extLst>
          </p:cNvPr>
          <p:cNvSpPr>
            <a:spLocks noGrp="1"/>
          </p:cNvSpPr>
          <p:nvPr>
            <p:ph type="ftr" sz="quarter" idx="10"/>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75FB78C1-0CD8-FD34-E7BB-B8F6E296A443}"/>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4769475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1D5B031-92C7-C093-2551-D07457044EAC}"/>
              </a:ext>
            </a:extLst>
          </p:cNvPr>
          <p:cNvGrpSpPr/>
          <p:nvPr userDrawn="1"/>
        </p:nvGrpSpPr>
        <p:grpSpPr>
          <a:xfrm>
            <a:off x="-1" y="-2"/>
            <a:ext cx="12191610" cy="6858001"/>
            <a:chOff x="-1" y="-2"/>
            <a:chExt cx="12191610" cy="6858001"/>
          </a:xfrm>
        </p:grpSpPr>
        <p:pic>
          <p:nvPicPr>
            <p:cNvPr id="4" name="Picture Placeholder 14" descr="White modern architecture">
              <a:extLst>
                <a:ext uri="{FF2B5EF4-FFF2-40B4-BE49-F238E27FC236}">
                  <a16:creationId xmlns:a16="http://schemas.microsoft.com/office/drawing/2014/main" id="{21A49D77-8AEF-828A-03A8-2845B710DEEA}"/>
                </a:ext>
              </a:extLst>
            </p:cNvPr>
            <p:cNvPicPr>
              <a:picLocks noChangeAspect="1"/>
            </p:cNvPicPr>
            <p:nvPr/>
          </p:nvPicPr>
          <p:blipFill rotWithShape="1">
            <a:blip r:embed="rId2" cstate="print">
              <a:grayscl/>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a:stretch/>
          </p:blipFill>
          <p:spPr>
            <a:xfrm rot="10800000">
              <a:off x="6155702" y="-2"/>
              <a:ext cx="6035907" cy="6858001"/>
            </a:xfrm>
            <a:prstGeom prst="rect">
              <a:avLst/>
            </a:prstGeom>
            <a:solidFill>
              <a:schemeClr val="accent1">
                <a:lumMod val="20000"/>
                <a:lumOff val="80000"/>
              </a:schemeClr>
            </a:solidFill>
          </p:spPr>
        </p:pic>
        <p:pic>
          <p:nvPicPr>
            <p:cNvPr id="5" name="Picture Placeholder 14" descr="White modern architecture">
              <a:extLst>
                <a:ext uri="{FF2B5EF4-FFF2-40B4-BE49-F238E27FC236}">
                  <a16:creationId xmlns:a16="http://schemas.microsoft.com/office/drawing/2014/main" id="{206EA98F-16E6-C607-6268-D08FD83B704F}"/>
                </a:ext>
              </a:extLst>
            </p:cNvPr>
            <p:cNvPicPr>
              <a:picLocks noChangeAspect="1"/>
            </p:cNvPicPr>
            <p:nvPr/>
          </p:nvPicPr>
          <p:blipFill rotWithShape="1">
            <a:blip r:embed="rId2" cstate="print">
              <a:grayscl/>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a:stretch/>
          </p:blipFill>
          <p:spPr>
            <a:xfrm rot="10800000">
              <a:off x="-1" y="-2"/>
              <a:ext cx="6035907" cy="6858001"/>
            </a:xfrm>
            <a:prstGeom prst="rect">
              <a:avLst/>
            </a:prstGeom>
            <a:solidFill>
              <a:schemeClr val="accent1">
                <a:lumMod val="20000"/>
                <a:lumOff val="80000"/>
              </a:schemeClr>
            </a:solidFill>
          </p:spPr>
        </p:pic>
      </p:grpSp>
      <p:sp>
        <p:nvSpPr>
          <p:cNvPr id="7" name="Title 6">
            <a:extLst>
              <a:ext uri="{FF2B5EF4-FFF2-40B4-BE49-F238E27FC236}">
                <a16:creationId xmlns:a16="http://schemas.microsoft.com/office/drawing/2014/main" id="{7E6947B8-AA10-E633-EF28-E1A80069E880}"/>
              </a:ext>
            </a:extLst>
          </p:cNvPr>
          <p:cNvSpPr>
            <a:spLocks noGrp="1"/>
          </p:cNvSpPr>
          <p:nvPr>
            <p:ph type="title" hasCustomPrompt="1"/>
          </p:nvPr>
        </p:nvSpPr>
        <p:spPr>
          <a:xfrm>
            <a:off x="2648932" y="0"/>
            <a:ext cx="6894136" cy="6894136"/>
          </a:xfrm>
          <a:custGeom>
            <a:avLst/>
            <a:gdLst>
              <a:gd name="connsiteX0" fmla="*/ 3447068 w 6894136"/>
              <a:gd name="connsiteY0" fmla="*/ 0 h 6894136"/>
              <a:gd name="connsiteX1" fmla="*/ 6894136 w 6894136"/>
              <a:gd name="connsiteY1" fmla="*/ 3447068 h 6894136"/>
              <a:gd name="connsiteX2" fmla="*/ 3447068 w 6894136"/>
              <a:gd name="connsiteY2" fmla="*/ 6894136 h 6894136"/>
              <a:gd name="connsiteX3" fmla="*/ 0 w 6894136"/>
              <a:gd name="connsiteY3" fmla="*/ 3447068 h 6894136"/>
              <a:gd name="connsiteX4" fmla="*/ 3447068 w 6894136"/>
              <a:gd name="connsiteY4" fmla="*/ 0 h 68941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94136" h="6894136">
                <a:moveTo>
                  <a:pt x="3447068" y="0"/>
                </a:moveTo>
                <a:cubicBezTo>
                  <a:pt x="5350831" y="0"/>
                  <a:pt x="6894136" y="1543305"/>
                  <a:pt x="6894136" y="3447068"/>
                </a:cubicBezTo>
                <a:cubicBezTo>
                  <a:pt x="6894136" y="5350831"/>
                  <a:pt x="5350831" y="6894136"/>
                  <a:pt x="3447068" y="6894136"/>
                </a:cubicBezTo>
                <a:cubicBezTo>
                  <a:pt x="1543305" y="6894136"/>
                  <a:pt x="0" y="5350831"/>
                  <a:pt x="0" y="3447068"/>
                </a:cubicBezTo>
                <a:cubicBezTo>
                  <a:pt x="0" y="1543305"/>
                  <a:pt x="1543305" y="0"/>
                  <a:pt x="3447068" y="0"/>
                </a:cubicBezTo>
                <a:close/>
              </a:path>
            </a:pathLst>
          </a:custGeom>
          <a:solidFill>
            <a:schemeClr val="accent1"/>
          </a:solidFill>
        </p:spPr>
        <p:txBody>
          <a:bodyPr wrap="square" lIns="0" tIns="0" rIns="0" bIns="0" anchor="ctr">
            <a:noAutofit/>
          </a:bodyPr>
          <a:lstStyle>
            <a:lvl1pPr algn="ctr">
              <a:defRPr sz="4500" cap="all" baseline="0"/>
            </a:lvl1pPr>
          </a:lstStyle>
          <a:p>
            <a:r>
              <a:rPr lang="en-US"/>
              <a:t>CLICK TO EDIT MASTER TITLE STYLE</a:t>
            </a:r>
          </a:p>
        </p:txBody>
      </p:sp>
    </p:spTree>
    <p:extLst>
      <p:ext uri="{BB962C8B-B14F-4D97-AF65-F5344CB8AC3E}">
        <p14:creationId xmlns:p14="http://schemas.microsoft.com/office/powerpoint/2010/main" val="15477362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68680"/>
            <a:ext cx="5248656" cy="2157984"/>
          </a:xfrm>
        </p:spPr>
        <p:txBody>
          <a:bodyPr lIns="0" tIns="0" rIns="0" bIns="0">
            <a:noAutofit/>
          </a:bodyPr>
          <a:lstStyle>
            <a:lvl1pPr>
              <a:defRPr sz="3200" baseline="0"/>
            </a:lvl1pPr>
          </a:lstStyle>
          <a:p>
            <a:r>
              <a:rPr lang="en-US"/>
              <a:t>CLICK TO EDIT MASTER TITLE STYLE</a:t>
            </a:r>
          </a:p>
        </p:txBody>
      </p:sp>
      <p:sp>
        <p:nvSpPr>
          <p:cNvPr id="14" name="Picture Placeholder 13">
            <a:extLst>
              <a:ext uri="{FF2B5EF4-FFF2-40B4-BE49-F238E27FC236}">
                <a16:creationId xmlns:a16="http://schemas.microsoft.com/office/drawing/2014/main" id="{B075B629-22B4-B399-5D07-4652BF682138}"/>
              </a:ext>
            </a:extLst>
          </p:cNvPr>
          <p:cNvSpPr>
            <a:spLocks noGrp="1"/>
          </p:cNvSpPr>
          <p:nvPr>
            <p:ph type="pic" sz="quarter" idx="13"/>
          </p:nvPr>
        </p:nvSpPr>
        <p:spPr>
          <a:xfrm>
            <a:off x="0" y="3159126"/>
            <a:ext cx="4577463" cy="3698875"/>
          </a:xfrm>
          <a:custGeom>
            <a:avLst/>
            <a:gdLst>
              <a:gd name="connsiteX0" fmla="*/ 1934275 w 4577463"/>
              <a:gd name="connsiteY0" fmla="*/ 0 h 3698875"/>
              <a:gd name="connsiteX1" fmla="*/ 4577463 w 4577463"/>
              <a:gd name="connsiteY1" fmla="*/ 2643188 h 3698875"/>
              <a:gd name="connsiteX2" fmla="*/ 4369748 w 4577463"/>
              <a:gd name="connsiteY2" fmla="*/ 3672036 h 3698875"/>
              <a:gd name="connsiteX3" fmla="*/ 4356819 w 4577463"/>
              <a:gd name="connsiteY3" fmla="*/ 3698875 h 3698875"/>
              <a:gd name="connsiteX4" fmla="*/ 0 w 4577463"/>
              <a:gd name="connsiteY4" fmla="*/ 3698875 h 3698875"/>
              <a:gd name="connsiteX5" fmla="*/ 0 w 4577463"/>
              <a:gd name="connsiteY5" fmla="*/ 845097 h 3698875"/>
              <a:gd name="connsiteX6" fmla="*/ 87814 w 4577463"/>
              <a:gd name="connsiteY6" fmla="*/ 751885 h 3698875"/>
              <a:gd name="connsiteX7" fmla="*/ 1934275 w 4577463"/>
              <a:gd name="connsiteY7" fmla="*/ 0 h 369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7463" h="3698875">
                <a:moveTo>
                  <a:pt x="1934275" y="0"/>
                </a:moveTo>
                <a:cubicBezTo>
                  <a:pt x="3394067" y="0"/>
                  <a:pt x="4577463" y="1183396"/>
                  <a:pt x="4577463" y="2643188"/>
                </a:cubicBezTo>
                <a:cubicBezTo>
                  <a:pt x="4577463" y="3008136"/>
                  <a:pt x="4503501" y="3355810"/>
                  <a:pt x="4369748" y="3672036"/>
                </a:cubicBezTo>
                <a:lnTo>
                  <a:pt x="4356819" y="3698875"/>
                </a:lnTo>
                <a:lnTo>
                  <a:pt x="0" y="3698875"/>
                </a:lnTo>
                <a:lnTo>
                  <a:pt x="0" y="845097"/>
                </a:lnTo>
                <a:lnTo>
                  <a:pt x="87814" y="751885"/>
                </a:lnTo>
                <a:cubicBezTo>
                  <a:pt x="564249" y="286676"/>
                  <a:pt x="1215784" y="0"/>
                  <a:pt x="1934275" y="0"/>
                </a:cubicBezTo>
                <a:close/>
              </a:path>
            </a:pathLst>
          </a:custGeom>
        </p:spPr>
        <p:txBody>
          <a:bodyPr wrap="square">
            <a:noAutofit/>
          </a:bodyPr>
          <a:lstStyle>
            <a:lvl1pPr algn="ctr">
              <a:defRPr/>
            </a:lvl1pPr>
          </a:lstStyle>
          <a:p>
            <a:r>
              <a:rPr lang="en-US"/>
              <a:t>Click icon to add picture</a:t>
            </a:r>
          </a:p>
        </p:txBody>
      </p:sp>
      <p:sp>
        <p:nvSpPr>
          <p:cNvPr id="5" name="Content Placeholder 3">
            <a:extLst>
              <a:ext uri="{FF2B5EF4-FFF2-40B4-BE49-F238E27FC236}">
                <a16:creationId xmlns:a16="http://schemas.microsoft.com/office/drawing/2014/main" id="{C1B16EE8-89D3-7E4F-90BE-68EAAD85CBB7}"/>
              </a:ext>
            </a:extLst>
          </p:cNvPr>
          <p:cNvSpPr>
            <a:spLocks noGrp="1"/>
          </p:cNvSpPr>
          <p:nvPr>
            <p:ph sz="half" idx="12"/>
          </p:nvPr>
        </p:nvSpPr>
        <p:spPr>
          <a:xfrm>
            <a:off x="6729984" y="786384"/>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0">
              <a:lnSpc>
                <a:spcPct val="120000"/>
              </a:lnSpc>
              <a:spcBef>
                <a:spcPts val="0"/>
              </a:spcBef>
              <a:spcAft>
                <a:spcPts val="1200"/>
              </a:spcAft>
              <a:defRPr>
                <a:latin typeface="+mn-lt"/>
              </a:defRPr>
            </a:lvl2pPr>
            <a:lvl3pPr marL="283464" indent="-342900">
              <a:lnSpc>
                <a:spcPct val="120000"/>
              </a:lnSpc>
              <a:buFont typeface="Arial" panose="020B0604020202020204" pitchFamily="34" charset="0"/>
              <a:buChar char="•"/>
              <a:defRPr>
                <a:latin typeface="+mn-lt"/>
              </a:defRPr>
            </a:lvl3pPr>
            <a:lvl4pPr marL="548640" indent="-285750">
              <a:lnSpc>
                <a:spcPct val="120000"/>
              </a:lnSpc>
              <a:buFont typeface="Arial" panose="020B0604020202020204" pitchFamily="34" charset="0"/>
              <a:buChar char="•"/>
              <a:defRPr>
                <a:latin typeface="+mn-lt"/>
              </a:defRPr>
            </a:lvl4pPr>
            <a:lvl5pPr marL="822960" indent="-285750">
              <a:lnSpc>
                <a:spcPct val="120000"/>
              </a:lnSpc>
              <a:buFont typeface="Arial" panose="020B0604020202020204" pitchFamily="34" charset="0"/>
              <a:buChar cha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729984" y="3858768"/>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283464" indent="-283464">
              <a:lnSpc>
                <a:spcPct val="120000"/>
              </a:lnSpc>
              <a:spcBef>
                <a:spcPts val="0"/>
              </a:spcBef>
              <a:spcAft>
                <a:spcPts val="1200"/>
              </a:spcAft>
              <a:buFont typeface="Arial" panose="020B0604020202020204" pitchFamily="34" charset="0"/>
              <a:buChar cha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8402317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10085832" cy="1426464"/>
          </a:xfrm>
        </p:spPr>
        <p:txBody>
          <a:bodyPr lIns="0" tIns="45720" rIns="91440" bIns="4572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850392" y="3950208"/>
            <a:ext cx="10085832" cy="2331720"/>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1894823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3941064" cy="4270248"/>
          </a:xfrm>
        </p:spPr>
        <p:txBody>
          <a:bodyPr lIns="91440" tIns="45720" rIns="91440" bIns="45720">
            <a:noAutofit/>
          </a:bodyPr>
          <a:lstStyle>
            <a:lvl1pPr>
              <a:lnSpc>
                <a:spcPct val="120000"/>
              </a:lnSpc>
              <a:spcBef>
                <a:spcPts val="0"/>
              </a:spcBef>
              <a:spcAft>
                <a:spcPts val="600"/>
              </a:spcAft>
              <a:defRPr sz="1800" b="1" cap="all" baseline="0">
                <a:latin typeface="+mn-lt"/>
              </a:defRPr>
            </a:lvl1pPr>
            <a:lvl2pPr marL="283464" indent="-285750">
              <a:lnSpc>
                <a:spcPct val="120000"/>
              </a:lnSpc>
              <a:spcBef>
                <a:spcPts val="0"/>
              </a:spcBef>
              <a:spcAft>
                <a:spcPts val="600"/>
              </a:spcAft>
              <a:buFont typeface="Arial" panose="020B0604020202020204" pitchFamily="34" charset="0"/>
              <a:buChar char="•"/>
              <a:defRPr sz="1800">
                <a:latin typeface="+mn-lt"/>
              </a:defRPr>
            </a:lvl2pPr>
            <a:lvl3pPr marL="54864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5614416" y="1837944"/>
            <a:ext cx="5358384" cy="4270248"/>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826325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5987AE2-5803-BA29-C76B-C9FA864D3F00}"/>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0106943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B8540B3-3734-5A53-D7E0-D89871A3711C}"/>
              </a:ext>
            </a:extLst>
          </p:cNvPr>
          <p:cNvSpPr>
            <a:spLocks noGrp="1"/>
          </p:cNvSpPr>
          <p:nvPr>
            <p:ph type="title" hasCustomPrompt="1"/>
          </p:nvPr>
        </p:nvSpPr>
        <p:spPr>
          <a:xfrm>
            <a:off x="850392" y="182880"/>
            <a:ext cx="10085832" cy="1307592"/>
          </a:xfrm>
        </p:spPr>
        <p:txBody>
          <a:bodyPr anchor="b">
            <a:noAutofit/>
          </a:bodyPr>
          <a:lstStyle>
            <a:lvl1pPr algn="l">
              <a:defRPr sz="3200" baseline="0"/>
            </a:lvl1pPr>
          </a:lstStyle>
          <a:p>
            <a:r>
              <a:rPr lang="en-US"/>
              <a:t>CLICK TO EDIT MASTER TITLE</a:t>
            </a:r>
          </a:p>
        </p:txBody>
      </p:sp>
      <p:sp>
        <p:nvSpPr>
          <p:cNvPr id="5" name="Content Placeholder 3">
            <a:extLst>
              <a:ext uri="{FF2B5EF4-FFF2-40B4-BE49-F238E27FC236}">
                <a16:creationId xmlns:a16="http://schemas.microsoft.com/office/drawing/2014/main" id="{7E6B22B6-D5E7-7C52-B588-374568C8DD6C}"/>
              </a:ext>
            </a:extLst>
          </p:cNvPr>
          <p:cNvSpPr>
            <a:spLocks noGrp="1"/>
          </p:cNvSpPr>
          <p:nvPr>
            <p:ph sz="half" idx="2"/>
          </p:nvPr>
        </p:nvSpPr>
        <p:spPr>
          <a:xfrm>
            <a:off x="850392" y="1911096"/>
            <a:ext cx="4837176" cy="2898648"/>
          </a:xfrm>
        </p:spPr>
        <p:txBody>
          <a:bodyPr lIns="0" tIns="0" rIns="0" bIns="0">
            <a:noAutofit/>
          </a:bodyPr>
          <a:lstStyle>
            <a:lvl1pPr>
              <a:lnSpc>
                <a:spcPct val="120000"/>
              </a:lnSpc>
              <a:spcBef>
                <a:spcPts val="0"/>
              </a:spcBef>
              <a:spcAft>
                <a:spcPts val="1200"/>
              </a:spcAft>
              <a:defRPr sz="1800" cap="none" baseline="0">
                <a:latin typeface="+mn-lt"/>
              </a:defRPr>
            </a:lvl1pPr>
            <a:lvl2pPr marL="283464" indent="-285750">
              <a:lnSpc>
                <a:spcPct val="120000"/>
              </a:lnSpc>
              <a:spcBef>
                <a:spcPts val="0"/>
              </a:spcBef>
              <a:spcAft>
                <a:spcPts val="600"/>
              </a:spcAft>
              <a:buFont typeface="Arial" panose="020B0604020202020204" pitchFamily="34" charset="0"/>
              <a:buChar char="•"/>
              <a:defRPr sz="1800">
                <a:latin typeface="+mn-lt"/>
              </a:defRPr>
            </a:lvl2pPr>
            <a:lvl3pPr marL="54864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BCDBC7A5-FE31-E809-7729-4AFA9CFD0DEB}"/>
              </a:ext>
            </a:extLst>
          </p:cNvPr>
          <p:cNvSpPr>
            <a:spLocks noGrp="1"/>
          </p:cNvSpPr>
          <p:nvPr>
            <p:ph sz="half" idx="36"/>
          </p:nvPr>
        </p:nvSpPr>
        <p:spPr>
          <a:xfrm>
            <a:off x="6812280" y="1911096"/>
            <a:ext cx="4453128" cy="1911096"/>
          </a:xfrm>
        </p:spPr>
        <p:txBody>
          <a:bodyPr lIns="0" tIns="0" rIns="0" bIns="0">
            <a:noAutofit/>
          </a:bodyPr>
          <a:lstStyle>
            <a:lvl1pPr marL="285750" indent="-285750">
              <a:lnSpc>
                <a:spcPct val="120000"/>
              </a:lnSpc>
              <a:spcBef>
                <a:spcPts val="0"/>
              </a:spcBef>
              <a:spcAft>
                <a:spcPts val="1200"/>
              </a:spcAft>
              <a:buFont typeface="Arial" panose="020B0604020202020204" pitchFamily="34" charset="0"/>
              <a:buChar char="•"/>
              <a:defRPr sz="1800" cap="none" baseline="0">
                <a:latin typeface="+mn-lt"/>
              </a:defRPr>
            </a:lvl1pPr>
            <a:lvl2pPr marL="548640" indent="-285750">
              <a:lnSpc>
                <a:spcPct val="120000"/>
              </a:lnSpc>
              <a:spcBef>
                <a:spcPts val="0"/>
              </a:spcBef>
              <a:spcAft>
                <a:spcPts val="600"/>
              </a:spcAft>
              <a:buFont typeface="Arial" panose="020B0604020202020204" pitchFamily="34" charset="0"/>
              <a:buChar char="•"/>
              <a:defRPr sz="1800">
                <a:latin typeface="+mn-lt"/>
              </a:defRPr>
            </a:lvl2pPr>
            <a:lvl3pPr marL="82296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18" name="Picture Placeholder 17">
            <a:extLst>
              <a:ext uri="{FF2B5EF4-FFF2-40B4-BE49-F238E27FC236}">
                <a16:creationId xmlns:a16="http://schemas.microsoft.com/office/drawing/2014/main" id="{C39E8D03-897F-C49F-D816-03B8BD63013D}"/>
              </a:ext>
            </a:extLst>
          </p:cNvPr>
          <p:cNvSpPr>
            <a:spLocks noGrp="1"/>
          </p:cNvSpPr>
          <p:nvPr>
            <p:ph type="pic" sz="quarter" idx="10"/>
          </p:nvPr>
        </p:nvSpPr>
        <p:spPr>
          <a:xfrm>
            <a:off x="6812280" y="4242816"/>
            <a:ext cx="4123944" cy="2615184"/>
          </a:xfrm>
          <a:solidFill>
            <a:schemeClr val="accent1">
              <a:lumMod val="20000"/>
              <a:lumOff val="80000"/>
            </a:schemeClr>
          </a:solidFill>
        </p:spPr>
        <p:txBody>
          <a:bodyPr anchor="ctr">
            <a:noAutofit/>
          </a:bodyPr>
          <a:lstStyle>
            <a:lvl1pPr algn="ctr">
              <a:defRPr/>
            </a:lvl1pPr>
          </a:lstStyle>
          <a:p>
            <a:r>
              <a:rPr lang="en-US"/>
              <a:t>Click icon to add picture</a:t>
            </a:r>
          </a:p>
        </p:txBody>
      </p:sp>
      <p:sp>
        <p:nvSpPr>
          <p:cNvPr id="2" name="Footer Placeholder 1">
            <a:extLst>
              <a:ext uri="{FF2B5EF4-FFF2-40B4-BE49-F238E27FC236}">
                <a16:creationId xmlns:a16="http://schemas.microsoft.com/office/drawing/2014/main" id="{5A615220-DA65-3A8D-609D-95B6D86B192A}"/>
              </a:ext>
            </a:extLst>
          </p:cNvPr>
          <p:cNvSpPr>
            <a:spLocks noGrp="1"/>
          </p:cNvSpPr>
          <p:nvPr>
            <p:ph type="ftr" sz="quarter" idx="34"/>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6AC2A57F-F2BF-F3B3-9D45-5DCD2608D80C}"/>
              </a:ext>
            </a:extLst>
          </p:cNvPr>
          <p:cNvSpPr>
            <a:spLocks noGrp="1"/>
          </p:cNvSpPr>
          <p:nvPr>
            <p:ph type="sldNum" sz="quarter" idx="35"/>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7992005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6" name="Freeform 12">
            <a:extLst>
              <a:ext uri="{FF2B5EF4-FFF2-40B4-BE49-F238E27FC236}">
                <a16:creationId xmlns:a16="http://schemas.microsoft.com/office/drawing/2014/main" id="{82C1C4E7-A67E-5E90-3669-D2982C30E4FC}"/>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200" b="1" i="0" baseline="0">
                <a:solidFill>
                  <a:schemeClr val="tx1"/>
                </a:solidFill>
                <a:latin typeface="+mj-lt"/>
                <a:cs typeface="Arial Black" panose="020B0604020202020204" pitchFamily="34" charset="0"/>
              </a:defRPr>
            </a:lvl1pPr>
          </a:lstStyle>
          <a:p>
            <a:r>
              <a:rPr lang="en-US"/>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4078224"/>
            <a:ext cx="5444517" cy="1731890"/>
          </a:xfrm>
        </p:spPr>
        <p:txBody>
          <a:bodyPr lIns="0" tIns="0" rIns="0" bIns="0" anchor="t">
            <a:noAutofit/>
          </a:bodyPr>
          <a:lstStyle>
            <a:lvl1pPr marL="0" indent="0">
              <a:buNone/>
              <a:defRPr sz="1800" b="0" i="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Tree>
    <p:extLst>
      <p:ext uri="{BB962C8B-B14F-4D97-AF65-F5344CB8AC3E}">
        <p14:creationId xmlns:p14="http://schemas.microsoft.com/office/powerpoint/2010/main" val="52720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10/11/2026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528955717"/>
      </p:ext>
    </p:extLst>
  </p:cSld>
  <p:clrMap bg1="lt1" tx1="dk1" bg2="lt2" tx2="dk2" accent1="accent1" accent2="accent2" accent3="accent3" accent4="accent4" accent5="accent5" accent6="accent6" hlink="hlink" folHlink="folHlink"/>
  <p:sldLayoutIdLst>
    <p:sldLayoutId id="2147484024" r:id="rId1"/>
    <p:sldLayoutId id="2147484025"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 id="2147484035" r:id="rId12"/>
    <p:sldLayoutId id="2147484036" r:id="rId13"/>
    <p:sldLayoutId id="2147484037" r:id="rId14"/>
    <p:sldLayoutId id="2147484038" r:id="rId15"/>
    <p:sldLayoutId id="2147484039" r:id="rId16"/>
    <p:sldLayoutId id="2147484040" r:id="rId17"/>
    <p:sldLayoutId id="2147484041" r:id="rId18"/>
    <p:sldLayoutId id="2147484042" r:id="rId19"/>
    <p:sldLayoutId id="2147484043" r:id="rId20"/>
    <p:sldLayoutId id="2147484044" r:id="rId21"/>
    <p:sldLayoutId id="2147484045" r:id="rId22"/>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688C66-2A77-64CD-38B5-90492185CACE}"/>
              </a:ext>
            </a:extLst>
          </p:cNvPr>
          <p:cNvSpPr/>
          <p:nvPr userDrawn="1"/>
        </p:nvSpPr>
        <p:spPr>
          <a:xfrm rot="5400000" flipH="1" flipV="1">
            <a:off x="8570975" y="3236976"/>
            <a:ext cx="6858000" cy="384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46438" y="409576"/>
            <a:ext cx="10972800" cy="1325563"/>
          </a:xfrm>
          <a:prstGeom prst="rect">
            <a:avLst/>
          </a:prstGeom>
        </p:spPr>
        <p:txBody>
          <a:bodyPr vert="horz" lIns="0" tIns="0" rIns="0" bIns="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745644" y="1825625"/>
            <a:ext cx="11098307"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a:extLst>
              <a:ext uri="{FF2B5EF4-FFF2-40B4-BE49-F238E27FC236}">
                <a16:creationId xmlns:a16="http://schemas.microsoft.com/office/drawing/2014/main" id="{533E5E79-C396-3919-759D-5AD893CE4260}"/>
              </a:ext>
            </a:extLst>
          </p:cNvPr>
          <p:cNvSpPr>
            <a:spLocks noGrp="1"/>
          </p:cNvSpPr>
          <p:nvPr>
            <p:ph type="sldNum" sz="quarter" idx="4"/>
          </p:nvPr>
        </p:nvSpPr>
        <p:spPr>
          <a:xfrm rot="16200000">
            <a:off x="11716512" y="6382510"/>
            <a:ext cx="566928" cy="384048"/>
          </a:xfrm>
          <a:prstGeom prst="rect">
            <a:avLst/>
          </a:prstGeom>
        </p:spPr>
        <p:txBody>
          <a:bodyPr vert="horz" lIns="91440" tIns="45720" rIns="91440" bIns="45720" rtlCol="0" anchor="ctr"/>
          <a:lstStyle>
            <a:lvl1pPr algn="ctr">
              <a:defRPr sz="1400">
                <a:solidFill>
                  <a:schemeClr val="bg1"/>
                </a:solidFill>
              </a:defRPr>
            </a:lvl1pPr>
          </a:lstStyle>
          <a:p>
            <a:fld id="{09A01C0A-2BB6-49E7-91A3-DCB9F9F59583}" type="slidenum">
              <a:rPr lang="en-US" smtClean="0"/>
              <a:pPr/>
              <a:t>‹#›</a:t>
            </a:fld>
            <a:endParaRPr lang="en-US"/>
          </a:p>
        </p:txBody>
      </p:sp>
      <p:sp>
        <p:nvSpPr>
          <p:cNvPr id="7" name="Footer Placeholder 4">
            <a:extLst>
              <a:ext uri="{FF2B5EF4-FFF2-40B4-BE49-F238E27FC236}">
                <a16:creationId xmlns:a16="http://schemas.microsoft.com/office/drawing/2014/main" id="{89035839-CD36-5568-9808-CCDD9953C933}"/>
              </a:ext>
            </a:extLst>
          </p:cNvPr>
          <p:cNvSpPr>
            <a:spLocks noGrp="1"/>
          </p:cNvSpPr>
          <p:nvPr>
            <p:ph type="ftr" sz="quarter" idx="3"/>
          </p:nvPr>
        </p:nvSpPr>
        <p:spPr>
          <a:xfrm rot="16200000">
            <a:off x="8854442" y="2953511"/>
            <a:ext cx="6291068" cy="384048"/>
          </a:xfrm>
          <a:prstGeom prst="rect">
            <a:avLst/>
          </a:prstGeom>
          <a:noFill/>
        </p:spPr>
        <p:txBody>
          <a:bodyPr vert="horz" lIns="210312" tIns="45720" rIns="91440" bIns="45720" rtlCol="0" anchor="ctr"/>
          <a:lstStyle>
            <a:lvl1pPr algn="l">
              <a:defRPr sz="1200" b="1" cap="all" spc="300" baseline="0">
                <a:solidFill>
                  <a:schemeClr val="bg1"/>
                </a:solidFill>
                <a:latin typeface="+mj-lt"/>
              </a:defRPr>
            </a:lvl1pPr>
          </a:lstStyle>
          <a:p>
            <a:r>
              <a:rPr lang="en-US"/>
              <a:t>Presentation Title</a:t>
            </a:r>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51" r:id="rId3"/>
    <p:sldLayoutId id="2147483664" r:id="rId4"/>
    <p:sldLayoutId id="2147483659" r:id="rId5"/>
    <p:sldLayoutId id="2147483654" r:id="rId6"/>
    <p:sldLayoutId id="2147483667" r:id="rId7"/>
    <p:sldLayoutId id="2147483665" r:id="rId8"/>
    <p:sldLayoutId id="2147483669" r:id="rId9"/>
    <p:sldLayoutId id="2147483670" r:id="rId10"/>
    <p:sldLayoutId id="2147483652" r:id="rId11"/>
    <p:sldLayoutId id="2147483656" r:id="rId12"/>
    <p:sldLayoutId id="2147483663" r:id="rId13"/>
  </p:sldLayoutIdLst>
  <p:hf hdr="0" ftr="0"/>
  <p:txStyles>
    <p:titleStyle>
      <a:lvl1pPr algn="l" defTabSz="914400" rtl="0" eaLnBrk="1" latinLnBrk="0" hangingPunct="1">
        <a:lnSpc>
          <a:spcPct val="90000"/>
        </a:lnSpc>
        <a:spcBef>
          <a:spcPct val="0"/>
        </a:spcBef>
        <a:buNone/>
        <a:defRPr sz="4000" b="1" i="0" kern="1200" cap="all" spc="600" baseline="0">
          <a:solidFill>
            <a:schemeClr val="tx1"/>
          </a:solidFill>
          <a:latin typeface="+mj-lt"/>
          <a:ea typeface="+mj-ea"/>
          <a:cs typeface="Arial Black" panose="020B0604020202020204" pitchFamily="34" charset="0"/>
        </a:defRPr>
      </a:lvl1pPr>
    </p:titleStyle>
    <p:bodyStyle>
      <a:lvl1pPr marL="0" indent="0" algn="l" defTabSz="914400" rtl="0" eaLnBrk="1" latinLnBrk="0" hangingPunct="1">
        <a:lnSpc>
          <a:spcPct val="150000"/>
        </a:lnSpc>
        <a:spcBef>
          <a:spcPts val="1000"/>
        </a:spcBef>
        <a:buFontTx/>
        <a:buNone/>
        <a:defRPr sz="2400" b="0" i="0" kern="1200">
          <a:solidFill>
            <a:schemeClr val="tx1"/>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4" orient="horz" pos="1152" userDrawn="1">
          <p15:clr>
            <a:srgbClr val="547EBF"/>
          </p15:clr>
        </p15:guide>
        <p15:guide id="5" pos="7440" userDrawn="1">
          <p15:clr>
            <a:srgbClr val="547EBF"/>
          </p15:clr>
        </p15:guide>
        <p15:guide id="6" orient="horz" pos="4080" userDrawn="1">
          <p15:clr>
            <a:srgbClr val="547EBF"/>
          </p15:clr>
        </p15:guide>
        <p15:guide id="19" userDrawn="1">
          <p15:clr>
            <a:srgbClr val="547EBF"/>
          </p15:clr>
        </p15:guide>
        <p15:guide id="20" pos="7680" userDrawn="1">
          <p15:clr>
            <a:srgbClr val="547EBF"/>
          </p15:clr>
        </p15:guide>
        <p15:guide id="21" pos="528" userDrawn="1">
          <p15:clr>
            <a:srgbClr val="547EBF"/>
          </p15:clr>
        </p15:guide>
        <p15:guide id="22" pos="6912" userDrawn="1">
          <p15:clr>
            <a:srgbClr val="547EBF"/>
          </p15:clr>
        </p15:guide>
        <p15:guide id="23" orient="horz" pos="240" userDrawn="1">
          <p15:clr>
            <a:srgbClr val="547EBF"/>
          </p15:clr>
        </p15:guide>
        <p15:guide id="25" orient="horz" pos="552" userDrawn="1">
          <p15:clr>
            <a:srgbClr val="547EBF"/>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8.png"/><Relationship Id="rId4" Type="http://schemas.microsoft.com/office/2007/relationships/hdphoto" Target="../media/hdphoto6.wdp"/></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039/C4CS00051J"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60C5300-AC43-F396-6E83-73A31578C20E}"/>
              </a:ext>
            </a:extLst>
          </p:cNvPr>
          <p:cNvSpPr>
            <a:spLocks noGrp="1"/>
          </p:cNvSpPr>
          <p:nvPr>
            <p:ph type="title"/>
          </p:nvPr>
        </p:nvSpPr>
        <p:spPr>
          <a:xfrm>
            <a:off x="603504" y="770467"/>
            <a:ext cx="4205568" cy="3352800"/>
          </a:xfrm>
        </p:spPr>
        <p:txBody>
          <a:bodyPr vert="horz" lIns="91440" tIns="45720" rIns="91440" bIns="45720" rtlCol="0" anchor="b">
            <a:normAutofit/>
          </a:bodyPr>
          <a:lstStyle/>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Module Title: Problem Solving and Decision Making </a:t>
            </a:r>
            <a:endParaRPr lang="en-US" sz="1800" kern="1200" spc="-120" baseline="0">
              <a:solidFill>
                <a:srgbClr val="FFFFFF"/>
              </a:solidFill>
              <a:latin typeface="+mj-lt"/>
              <a:ea typeface="Calibri Light"/>
              <a:cs typeface="Calibri Light"/>
            </a:endParaRPr>
          </a:p>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Module Code: LCLM 4004  </a:t>
            </a:r>
            <a:endParaRPr lang="en-US" sz="1800" kern="1200" spc="-120" baseline="0">
              <a:solidFill>
                <a:srgbClr val="FFFFFF"/>
              </a:solidFill>
              <a:latin typeface="+mj-lt"/>
              <a:ea typeface="Calibri Light"/>
              <a:cs typeface="Calibri Light"/>
            </a:endParaRPr>
          </a:p>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Assessment: Component </a:t>
            </a:r>
            <a:r>
              <a:rPr lang="en-US" sz="1800">
                <a:solidFill>
                  <a:srgbClr val="FFFFFF"/>
                </a:solidFill>
              </a:rPr>
              <a:t>1</a:t>
            </a:r>
            <a:r>
              <a:rPr lang="en-US" sz="1800" kern="1200" spc="-120" baseline="0">
                <a:solidFill>
                  <a:srgbClr val="FFFFFF"/>
                </a:solidFill>
                <a:latin typeface="+mj-lt"/>
                <a:ea typeface="+mj-ea"/>
                <a:cs typeface="+mj-cs"/>
              </a:rPr>
              <a:t>– Basil’s Bakery </a:t>
            </a:r>
            <a:endParaRPr lang="en-US" sz="1800" kern="1200" spc="-120" baseline="0">
              <a:solidFill>
                <a:srgbClr val="FFFFFF"/>
              </a:solidFill>
              <a:latin typeface="+mj-lt"/>
              <a:ea typeface="Calibri Light"/>
              <a:cs typeface="Calibri Light"/>
            </a:endParaRPr>
          </a:p>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Student Name: Leon </a:t>
            </a:r>
            <a:r>
              <a:rPr lang="en-US" sz="1800" kern="1200" spc="-120" baseline="0" err="1">
                <a:solidFill>
                  <a:srgbClr val="FFFFFF"/>
                </a:solidFill>
                <a:latin typeface="+mj-lt"/>
                <a:ea typeface="+mj-ea"/>
                <a:cs typeface="+mj-cs"/>
              </a:rPr>
              <a:t>Gasire</a:t>
            </a:r>
            <a:r>
              <a:rPr lang="en-US" sz="1800" kern="1200" spc="-120" baseline="0">
                <a:solidFill>
                  <a:srgbClr val="FFFFFF"/>
                </a:solidFill>
                <a:latin typeface="+mj-lt"/>
                <a:ea typeface="+mj-ea"/>
                <a:cs typeface="+mj-cs"/>
              </a:rPr>
              <a:t>  </a:t>
            </a:r>
            <a:endParaRPr lang="en-US" sz="1800" kern="1200" spc="-120" baseline="0">
              <a:solidFill>
                <a:srgbClr val="FFFFFF"/>
              </a:solidFill>
              <a:latin typeface="+mj-lt"/>
              <a:ea typeface="Calibri Light"/>
              <a:cs typeface="Calibri Light"/>
            </a:endParaRPr>
          </a:p>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Student Number: 2536470 </a:t>
            </a:r>
            <a:endParaRPr lang="en-US" sz="1800" kern="1200" spc="-120" baseline="0">
              <a:solidFill>
                <a:srgbClr val="FFFFFF"/>
              </a:solidFill>
              <a:latin typeface="+mj-lt"/>
              <a:ea typeface="Calibri Light"/>
              <a:cs typeface="Calibri Light"/>
            </a:endParaRPr>
          </a:p>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Lecturer’s Name: Zahida Khan</a:t>
            </a:r>
            <a:r>
              <a:rPr lang="en-US" sz="1800">
                <a:solidFill>
                  <a:srgbClr val="FFFFFF"/>
                </a:solidFill>
              </a:rPr>
              <a:t> </a:t>
            </a:r>
            <a:br>
              <a:rPr lang="en-US" sz="1800"/>
            </a:br>
            <a:endParaRPr lang="en-US" sz="1800" kern="1200" spc="-120" baseline="0"/>
          </a:p>
          <a:p>
            <a:pPr>
              <a:lnSpc>
                <a:spcPct val="80000"/>
              </a:lnSpc>
            </a:pPr>
            <a:endParaRPr lang="en-US" sz="1800" kern="1200" spc="-120" baseline="0">
              <a:solidFill>
                <a:srgbClr val="FFFFFF"/>
              </a:solidFill>
              <a:latin typeface="+mj-lt"/>
              <a:ea typeface="+mj-ea"/>
              <a:cs typeface="+mj-cs"/>
            </a:endParaRPr>
          </a:p>
          <a:p>
            <a:pPr>
              <a:lnSpc>
                <a:spcPct val="80000"/>
              </a:lnSpc>
            </a:pPr>
            <a:endParaRPr lang="en-US" sz="1800" kern="1200" spc="-120" baseline="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6A3BE460-3185-CD59-0215-356A228DF2B6}"/>
              </a:ext>
            </a:extLst>
          </p:cNvPr>
          <p:cNvSpPr>
            <a:spLocks noGrp="1"/>
          </p:cNvSpPr>
          <p:nvPr>
            <p:ph idx="4294967295"/>
          </p:nvPr>
        </p:nvSpPr>
        <p:spPr>
          <a:xfrm>
            <a:off x="697208" y="3644703"/>
            <a:ext cx="4564181" cy="2152073"/>
          </a:xfrm>
        </p:spPr>
        <p:txBody>
          <a:bodyPr vert="horz" lIns="91440" tIns="45720" rIns="91440" bIns="45720" rtlCol="0">
            <a:normAutofit/>
          </a:bodyPr>
          <a:lstStyle/>
          <a:p>
            <a:pPr marL="0" indent="0">
              <a:buNone/>
            </a:pPr>
            <a:endParaRPr lang="en-US" sz="3200">
              <a:solidFill>
                <a:schemeClr val="bg1"/>
              </a:solidFill>
              <a:latin typeface="+mj-lt"/>
              <a:ea typeface="Calibri Light"/>
              <a:cs typeface="Calibri Light"/>
            </a:endParaRPr>
          </a:p>
          <a:p>
            <a:pPr marL="0" indent="0">
              <a:buNone/>
            </a:pPr>
            <a:endParaRPr lang="en-US" sz="2800">
              <a:solidFill>
                <a:schemeClr val="bg1"/>
              </a:solidFill>
              <a:latin typeface="+mj-lt"/>
            </a:endParaRPr>
          </a:p>
          <a:p>
            <a:pPr marL="0" indent="0">
              <a:buNone/>
            </a:pPr>
            <a:r>
              <a:rPr lang="en-US" sz="2800" b="1">
                <a:solidFill>
                  <a:schemeClr val="bg1"/>
                </a:solidFill>
                <a:latin typeface="+mj-lt"/>
              </a:rPr>
              <a:t>Basil's bakery P</a:t>
            </a:r>
            <a:r>
              <a:rPr lang="en-US" sz="3200" b="1">
                <a:solidFill>
                  <a:schemeClr val="bg1"/>
                </a:solidFill>
                <a:latin typeface="+mj-lt"/>
              </a:rPr>
              <a:t>resentation</a:t>
            </a:r>
            <a:r>
              <a:rPr lang="en-US" sz="2800" b="1">
                <a:solidFill>
                  <a:schemeClr val="bg1"/>
                </a:solidFill>
                <a:latin typeface="+mj-lt"/>
              </a:rPr>
              <a:t> </a:t>
            </a:r>
            <a:endParaRPr lang="en-US" b="1" i="1">
              <a:solidFill>
                <a:schemeClr val="bg1"/>
              </a:solidFill>
              <a:ea typeface="Calibri Light"/>
              <a:cs typeface="Calibri Light"/>
            </a:endParaRPr>
          </a:p>
          <a:p>
            <a:pPr marL="0" indent="0">
              <a:buNone/>
            </a:pPr>
            <a:endParaRPr lang="en-US" sz="2800">
              <a:solidFill>
                <a:schemeClr val="bg1"/>
              </a:solidFill>
              <a:latin typeface="+mj-lt"/>
              <a:ea typeface="Calibri Light"/>
              <a:cs typeface="Calibri Light"/>
            </a:endParaRPr>
          </a:p>
        </p:txBody>
      </p:sp>
      <p:sp>
        <p:nvSpPr>
          <p:cNvPr id="36" name="Rectangle 35">
            <a:extLst>
              <a:ext uri="{FF2B5EF4-FFF2-40B4-BE49-F238E27FC236}">
                <a16:creationId xmlns:a16="http://schemas.microsoft.com/office/drawing/2014/main" id="{FCA118C4-32A6-466D-8453-BA738103A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1B323A6-C09E-E2C6-0E32-B28696116907}"/>
              </a:ext>
            </a:extLst>
          </p:cNvPr>
          <p:cNvPicPr>
            <a:picLocks noChangeAspect="1"/>
          </p:cNvPicPr>
          <p:nvPr/>
        </p:nvPicPr>
        <p:blipFill>
          <a:blip r:embed="rId2"/>
          <a:srcRect l="2053" r="16429" b="-2"/>
          <a:stretch>
            <a:fillRect/>
          </a:stretch>
        </p:blipFill>
        <p:spPr>
          <a:xfrm>
            <a:off x="7331926" y="629265"/>
            <a:ext cx="4216610" cy="3931174"/>
          </a:xfrm>
          <a:prstGeom prst="rect">
            <a:avLst/>
          </a:prstGeom>
        </p:spPr>
      </p:pic>
    </p:spTree>
    <p:extLst>
      <p:ext uri="{BB962C8B-B14F-4D97-AF65-F5344CB8AC3E}">
        <p14:creationId xmlns:p14="http://schemas.microsoft.com/office/powerpoint/2010/main" val="3867488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8CA0173-29FD-AFA2-C4D4-F4CAD9BFA91B}"/>
              </a:ext>
            </a:extLst>
          </p:cNvPr>
          <p:cNvSpPr>
            <a:spLocks noGrp="1"/>
          </p:cNvSpPr>
          <p:nvPr>
            <p:ph type="title"/>
          </p:nvPr>
        </p:nvSpPr>
        <p:spPr>
          <a:xfrm>
            <a:off x="4641336" y="499533"/>
            <a:ext cx="6788663" cy="1658198"/>
          </a:xfrm>
        </p:spPr>
        <p:txBody>
          <a:bodyPr vert="horz" lIns="91440" tIns="45720" rIns="91440" bIns="45720" rtlCol="0">
            <a:normAutofit/>
          </a:bodyPr>
          <a:lstStyle/>
          <a:p>
            <a:r>
              <a:rPr lang="en-US">
                <a:solidFill>
                  <a:srgbClr val="2B7A62"/>
                </a:solidFill>
              </a:rPr>
              <a:t>Introduction </a:t>
            </a:r>
          </a:p>
        </p:txBody>
      </p:sp>
      <p:pic>
        <p:nvPicPr>
          <p:cNvPr id="3" name="Picture 2">
            <a:extLst>
              <a:ext uri="{FF2B5EF4-FFF2-40B4-BE49-F238E27FC236}">
                <a16:creationId xmlns:a16="http://schemas.microsoft.com/office/drawing/2014/main" id="{31D369EE-0A80-96D7-A4D4-B8301E336108}"/>
              </a:ext>
            </a:extLst>
          </p:cNvPr>
          <p:cNvPicPr>
            <a:picLocks noChangeAspect="1"/>
          </p:cNvPicPr>
          <p:nvPr/>
        </p:nvPicPr>
        <p:blipFill>
          <a:blip r:embed="rId2"/>
          <a:srcRect l="4863" r="8996"/>
          <a:stretch>
            <a:fillRect/>
          </a:stretch>
        </p:blipFill>
        <p:spPr>
          <a:xfrm>
            <a:off x="798670" y="804672"/>
            <a:ext cx="3384317" cy="2543895"/>
          </a:xfrm>
          <a:prstGeom prst="rect">
            <a:avLst/>
          </a:prstGeom>
        </p:spPr>
      </p:pic>
      <p:pic>
        <p:nvPicPr>
          <p:cNvPr id="14" name="Picture Placeholder 13" descr="Close up of abstract image">
            <a:extLst>
              <a:ext uri="{FF2B5EF4-FFF2-40B4-BE49-F238E27FC236}">
                <a16:creationId xmlns:a16="http://schemas.microsoft.com/office/drawing/2014/main" id="{B603978A-003D-ECA6-02D2-260C6A3BC3F4}"/>
              </a:ext>
            </a:extLst>
          </p:cNvPr>
          <p:cNvPicPr>
            <a:picLocks noGrp="1" noChangeAspect="1"/>
          </p:cNvPicPr>
          <p:nvPr>
            <p:ph type="pic" sz="quarter" idx="4294967295"/>
          </p:nvPr>
        </p:nvPicPr>
        <p:blipFill>
          <a:blip r:embed="rId3"/>
          <a:srcRect t="21377" r="6" b="14591"/>
          <a:stretch>
            <a:fillRect/>
          </a:stretch>
        </p:blipFill>
        <p:spPr>
          <a:xfrm>
            <a:off x="799051" y="3509434"/>
            <a:ext cx="3383936" cy="2543893"/>
          </a:xfrm>
          <a:prstGeom prst="rect">
            <a:avLst/>
          </a:prstGeom>
        </p:spPr>
      </p:pic>
      <p:sp>
        <p:nvSpPr>
          <p:cNvPr id="26" name="Text Placeholder 1">
            <a:extLst>
              <a:ext uri="{FF2B5EF4-FFF2-40B4-BE49-F238E27FC236}">
                <a16:creationId xmlns:a16="http://schemas.microsoft.com/office/drawing/2014/main" id="{C8FC01B0-7BC5-5869-A281-EF11B59BA8A0}"/>
              </a:ext>
            </a:extLst>
          </p:cNvPr>
          <p:cNvSpPr>
            <a:spLocks noGrp="1"/>
          </p:cNvSpPr>
          <p:nvPr>
            <p:ph idx="1"/>
          </p:nvPr>
        </p:nvSpPr>
        <p:spPr>
          <a:xfrm>
            <a:off x="4641336" y="2011680"/>
            <a:ext cx="6789044" cy="3766185"/>
          </a:xfrm>
        </p:spPr>
        <p:txBody>
          <a:bodyPr vert="horz" lIns="91440" tIns="45720" rIns="91440" bIns="45720" rtlCol="0" anchor="t">
            <a:normAutofit/>
          </a:bodyPr>
          <a:lstStyle/>
          <a:p>
            <a:r>
              <a:rPr lang="en-GB">
                <a:solidFill>
                  <a:srgbClr val="2B2D38"/>
                </a:solidFill>
                <a:latin typeface="Calibri"/>
                <a:ea typeface="Calibri"/>
                <a:cs typeface="Calibri"/>
              </a:rPr>
              <a:t>Basil’s Bakery is an independent bakery located in a retail park, in Coventry. </a:t>
            </a:r>
          </a:p>
          <a:p>
            <a:r>
              <a:rPr lang="en-GB">
                <a:solidFill>
                  <a:srgbClr val="2B2D38"/>
                </a:solidFill>
                <a:latin typeface="Calibri"/>
                <a:ea typeface="Calibri"/>
                <a:cs typeface="Calibri"/>
              </a:rPr>
              <a:t>It is well known for offering breads, pastries and cakes created with premium organic components. </a:t>
            </a:r>
          </a:p>
          <a:p>
            <a:r>
              <a:rPr lang="en-GB">
                <a:solidFill>
                  <a:srgbClr val="2B2D38"/>
                </a:solidFill>
                <a:latin typeface="Calibri"/>
                <a:ea typeface="Calibri"/>
                <a:cs typeface="Calibri"/>
              </a:rPr>
              <a:t>The quality and ease of access of the bakery draw local customers  and closely employees frequently</a:t>
            </a:r>
          </a:p>
          <a:p>
            <a:r>
              <a:rPr lang="en-GB">
                <a:solidFill>
                  <a:srgbClr val="2B2D38"/>
                </a:solidFill>
                <a:latin typeface="Calibri"/>
                <a:ea typeface="Calibri"/>
                <a:cs typeface="Calibri"/>
              </a:rPr>
              <a:t>The business opened in 2015. Experienced steady sales growth until 2020, when customer numbers and sales fell significantly.</a:t>
            </a:r>
            <a:endParaRPr lang="en-GB">
              <a:latin typeface="Calibri"/>
              <a:ea typeface="Calibri"/>
              <a:cs typeface="Calibri"/>
            </a:endParaRPr>
          </a:p>
        </p:txBody>
      </p:sp>
    </p:spTree>
    <p:extLst>
      <p:ext uri="{BB962C8B-B14F-4D97-AF65-F5344CB8AC3E}">
        <p14:creationId xmlns:p14="http://schemas.microsoft.com/office/powerpoint/2010/main" val="612500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CCB2D080-C33E-7ABA-4BFC-D6F8F922FF10}"/>
              </a:ext>
            </a:extLst>
          </p:cNvPr>
          <p:cNvSpPr>
            <a:spLocks noGrp="1"/>
          </p:cNvSpPr>
          <p:nvPr>
            <p:ph type="sldNum" sz="quarter" idx="12"/>
          </p:nvPr>
        </p:nvSpPr>
        <p:spPr/>
        <p:txBody>
          <a:bodyPr/>
          <a:lstStyle/>
          <a:p>
            <a:fld id="{09A01C0A-2BB6-49E7-91A3-DCB9F9F59583}" type="slidenum">
              <a:rPr lang="en-US" smtClean="0"/>
              <a:pPr/>
              <a:t>3</a:t>
            </a:fld>
            <a:endParaRPr lang="en-US"/>
          </a:p>
        </p:txBody>
      </p:sp>
      <p:sp>
        <p:nvSpPr>
          <p:cNvPr id="6" name="Title 5">
            <a:extLst>
              <a:ext uri="{FF2B5EF4-FFF2-40B4-BE49-F238E27FC236}">
                <a16:creationId xmlns:a16="http://schemas.microsoft.com/office/drawing/2014/main" id="{D3B7B0AB-7E6D-621B-43E7-5825A6443DDF}"/>
              </a:ext>
            </a:extLst>
          </p:cNvPr>
          <p:cNvSpPr>
            <a:spLocks noGrp="1"/>
          </p:cNvSpPr>
          <p:nvPr>
            <p:ph type="title" idx="4294967295"/>
          </p:nvPr>
        </p:nvSpPr>
        <p:spPr>
          <a:xfrm>
            <a:off x="0" y="1106488"/>
            <a:ext cx="6838950" cy="1746250"/>
          </a:xfrm>
        </p:spPr>
        <p:txBody>
          <a:bodyPr anchor="b"/>
          <a:lstStyle/>
          <a:p>
            <a:endParaRPr lang="en-US">
              <a:latin typeface="Calibri Light" panose="020F0302020204030204"/>
              <a:ea typeface="Calibri Light"/>
              <a:cs typeface="Calibri Light"/>
            </a:endParaRPr>
          </a:p>
          <a:p>
            <a:endParaRPr lang="en-US" sz="2000">
              <a:solidFill>
                <a:srgbClr val="0D0D0D"/>
              </a:solidFill>
              <a:highlight>
                <a:srgbClr val="C6C6C6"/>
              </a:highlight>
              <a:latin typeface="Segoe UI"/>
              <a:ea typeface="Calibri Light"/>
              <a:cs typeface="Segoe UI"/>
            </a:endParaRPr>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4294967295"/>
          </p:nvPr>
        </p:nvSpPr>
        <p:spPr>
          <a:xfrm>
            <a:off x="371708" y="3326617"/>
            <a:ext cx="6385698" cy="1586774"/>
          </a:xfrm>
        </p:spPr>
        <p:txBody>
          <a:bodyPr vert="horz" lIns="91440" tIns="45720" rIns="91440" bIns="45720" rtlCol="0" anchor="b">
            <a:noAutofit/>
          </a:bodyPr>
          <a:lstStyle/>
          <a:p>
            <a:r>
              <a:rPr lang="en-GB" sz="1800">
                <a:solidFill>
                  <a:srgbClr val="2B2D38"/>
                </a:solidFill>
                <a:latin typeface="Calibri"/>
                <a:ea typeface="Calibri"/>
                <a:cs typeface="Calibri"/>
              </a:rPr>
              <a:t>Businesses, in England, Scotland and Wales are dealing with increasing pressure because of energy markets. This situation is causing calls for the government to act quickly.</a:t>
            </a:r>
          </a:p>
          <a:p>
            <a:r>
              <a:rPr lang="en-GB" sz="1800">
                <a:solidFill>
                  <a:srgbClr val="2B2D38"/>
                </a:solidFill>
                <a:latin typeface="Calibri"/>
                <a:ea typeface="Calibri"/>
                <a:cs typeface="Calibri"/>
              </a:rPr>
              <a:t>Eighty percent of businesses said that their energy bills increased over the year. (BM, 2026)</a:t>
            </a:r>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4294967295"/>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l="2541" r="2541"/>
          <a:stretch/>
        </p:blipFill>
        <p:spPr>
          <a:xfrm>
            <a:off x="8715375" y="804863"/>
            <a:ext cx="3476625" cy="5248275"/>
          </a:xfrm>
        </p:spPr>
      </p:pic>
      <p:sp>
        <p:nvSpPr>
          <p:cNvPr id="4" name="Text Placeholder 10">
            <a:extLst>
              <a:ext uri="{FF2B5EF4-FFF2-40B4-BE49-F238E27FC236}">
                <a16:creationId xmlns:a16="http://schemas.microsoft.com/office/drawing/2014/main" id="{104F5115-4987-5C8E-E191-E06A29A553D3}"/>
              </a:ext>
            </a:extLst>
          </p:cNvPr>
          <p:cNvSpPr txBox="1">
            <a:spLocks/>
          </p:cNvSpPr>
          <p:nvPr/>
        </p:nvSpPr>
        <p:spPr>
          <a:xfrm>
            <a:off x="6622354" y="3330533"/>
            <a:ext cx="2121408" cy="2121408"/>
          </a:xfrm>
          <a:prstGeom prst="ellipse">
            <a:avLst/>
          </a:prstGeom>
          <a:solidFill>
            <a:schemeClr val="accent1">
              <a:alpha val="72000"/>
            </a:schemeClr>
          </a:solidFill>
        </p:spPr>
        <p:txBody>
          <a:bodyPr/>
          <a:lstStyle>
            <a:lvl1pPr marL="0" indent="0" algn="l" defTabSz="914400" rtl="0" eaLnBrk="1" latinLnBrk="0" hangingPunct="1">
              <a:lnSpc>
                <a:spcPct val="150000"/>
              </a:lnSpc>
              <a:spcBef>
                <a:spcPts val="1000"/>
              </a:spcBef>
              <a:buFontTx/>
              <a:buNone/>
              <a:defRPr sz="300" b="0" i="0" kern="1200">
                <a:solidFill>
                  <a:schemeClr val="accent1">
                    <a:alpha val="0"/>
                  </a:schemeClr>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Click to edit Master text styles</a:t>
            </a:r>
          </a:p>
        </p:txBody>
      </p:sp>
      <p:sp>
        <p:nvSpPr>
          <p:cNvPr id="8" name="Text Placeholder 10">
            <a:extLst>
              <a:ext uri="{FF2B5EF4-FFF2-40B4-BE49-F238E27FC236}">
                <a16:creationId xmlns:a16="http://schemas.microsoft.com/office/drawing/2014/main" id="{1EA969D2-43E7-374C-2BD3-3ED94ADEAE97}"/>
              </a:ext>
            </a:extLst>
          </p:cNvPr>
          <p:cNvSpPr txBox="1">
            <a:spLocks/>
          </p:cNvSpPr>
          <p:nvPr/>
        </p:nvSpPr>
        <p:spPr>
          <a:xfrm>
            <a:off x="10972800" y="1515070"/>
            <a:ext cx="371815" cy="1033272"/>
          </a:xfrm>
          <a:prstGeom prst="rect">
            <a:avLst/>
          </a:prstGeom>
          <a:solidFill>
            <a:schemeClr val="accent1">
              <a:alpha val="83000"/>
            </a:schemeClr>
          </a:solidFill>
        </p:spPr>
        <p:txBody>
          <a:bodyPr/>
          <a:lstStyle>
            <a:lvl1pPr marL="0" indent="0" algn="l" defTabSz="914400" rtl="0" eaLnBrk="1" latinLnBrk="0" hangingPunct="1">
              <a:lnSpc>
                <a:spcPct val="150000"/>
              </a:lnSpc>
              <a:spcBef>
                <a:spcPts val="1000"/>
              </a:spcBef>
              <a:buFontTx/>
              <a:buNone/>
              <a:defRPr sz="300" b="0" i="0" kern="1200">
                <a:solidFill>
                  <a:schemeClr val="accent1">
                    <a:alpha val="0"/>
                  </a:schemeClr>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Click to edit Master text styles</a:t>
            </a:r>
          </a:p>
        </p:txBody>
      </p:sp>
      <p:pic>
        <p:nvPicPr>
          <p:cNvPr id="2" name="Picture 1">
            <a:extLst>
              <a:ext uri="{FF2B5EF4-FFF2-40B4-BE49-F238E27FC236}">
                <a16:creationId xmlns:a16="http://schemas.microsoft.com/office/drawing/2014/main" id="{2E75C00B-5C57-C382-84AC-786F5B1207EA}"/>
              </a:ext>
            </a:extLst>
          </p:cNvPr>
          <p:cNvPicPr>
            <a:picLocks noChangeAspect="1"/>
          </p:cNvPicPr>
          <p:nvPr/>
        </p:nvPicPr>
        <p:blipFill>
          <a:blip r:embed="rId5"/>
          <a:stretch>
            <a:fillRect/>
          </a:stretch>
        </p:blipFill>
        <p:spPr>
          <a:xfrm>
            <a:off x="8921432" y="797560"/>
            <a:ext cx="3056255" cy="3474720"/>
          </a:xfrm>
          <a:prstGeom prst="rect">
            <a:avLst/>
          </a:prstGeom>
        </p:spPr>
      </p:pic>
      <p:sp>
        <p:nvSpPr>
          <p:cNvPr id="9" name="TextBox 8">
            <a:extLst>
              <a:ext uri="{FF2B5EF4-FFF2-40B4-BE49-F238E27FC236}">
                <a16:creationId xmlns:a16="http://schemas.microsoft.com/office/drawing/2014/main" id="{F0A397D7-8094-32F6-0240-1A355724B69C}"/>
              </a:ext>
            </a:extLst>
          </p:cNvPr>
          <p:cNvSpPr txBox="1"/>
          <p:nvPr/>
        </p:nvSpPr>
        <p:spPr>
          <a:xfrm>
            <a:off x="371707" y="464634"/>
            <a:ext cx="60960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B2D38"/>
                </a:solidFill>
                <a:highlight>
                  <a:srgbClr val="FFFFFF"/>
                </a:highlight>
                <a:latin typeface="Calibri"/>
                <a:ea typeface="Calibri"/>
                <a:cs typeface="Calibri"/>
              </a:rPr>
              <a:t>Basil gained experience running bakeries in Greece. Working in the UK.</a:t>
            </a:r>
            <a:endParaRPr lang="en-US">
              <a:solidFill>
                <a:srgbClr val="000000"/>
              </a:solidFill>
              <a:latin typeface="Calibri"/>
              <a:ea typeface="Calibri"/>
              <a:cs typeface="Calibri"/>
            </a:endParaRPr>
          </a:p>
          <a:p>
            <a:r>
              <a:rPr lang="en-US">
                <a:solidFill>
                  <a:srgbClr val="2B2D38"/>
                </a:solidFill>
                <a:highlight>
                  <a:srgbClr val="FFFFFF"/>
                </a:highlight>
                <a:latin typeface="Calibri"/>
                <a:ea typeface="Calibri"/>
                <a:cs typeface="Calibri"/>
              </a:rPr>
              <a:t> Basil learned a lot about baking and running a business.</a:t>
            </a:r>
            <a:endParaRPr lang="en-US">
              <a:latin typeface="Calibri"/>
              <a:ea typeface="Calibri"/>
              <a:cs typeface="Calibri"/>
            </a:endParaRPr>
          </a:p>
          <a:p>
            <a:r>
              <a:rPr lang="en-US">
                <a:solidFill>
                  <a:srgbClr val="2B2D38"/>
                </a:solidFill>
                <a:highlight>
                  <a:srgbClr val="FFFFFF"/>
                </a:highlight>
                <a:latin typeface="Calibri"/>
                <a:ea typeface="Calibri"/>
                <a:cs typeface="Calibri"/>
              </a:rPr>
              <a:t>Basil managed bakery shops in Greece making bread every day. In the UK Basil worked in bakeries helping with baking and customer service.</a:t>
            </a:r>
            <a:endParaRPr lang="en-US">
              <a:latin typeface="Calibri"/>
              <a:ea typeface="Calibri"/>
              <a:cs typeface="Calibri"/>
            </a:endParaRPr>
          </a:p>
          <a:p>
            <a:endParaRPr lang="en-US">
              <a:solidFill>
                <a:srgbClr val="2B2D38"/>
              </a:solidFill>
              <a:highlight>
                <a:srgbClr val="FFFFFF"/>
              </a:highlight>
              <a:latin typeface="Calibri"/>
              <a:ea typeface="Calibri"/>
              <a:cs typeface="Calibri"/>
            </a:endParaRPr>
          </a:p>
          <a:p>
            <a:r>
              <a:rPr lang="en-US">
                <a:solidFill>
                  <a:srgbClr val="2B2D38"/>
                </a:solidFill>
                <a:highlight>
                  <a:srgbClr val="FFFFFF"/>
                </a:highlight>
                <a:latin typeface="Calibri"/>
                <a:ea typeface="Calibri"/>
                <a:cs typeface="Calibri"/>
              </a:rPr>
              <a:t>Basil’s jobs helped him grow as a baker and a manager. Basil enjoyed the work and the people he met along the way.</a:t>
            </a:r>
            <a:endParaRPr lang="en-US">
              <a:latin typeface="Calibri"/>
              <a:ea typeface="Calibri"/>
              <a:cs typeface="Calibri"/>
            </a:endParaRPr>
          </a:p>
          <a:p>
            <a:endParaRPr lang="en-US">
              <a:solidFill>
                <a:srgbClr val="2B2D38"/>
              </a:solidFill>
              <a:latin typeface="system-ui"/>
            </a:endParaRPr>
          </a:p>
        </p:txBody>
      </p:sp>
    </p:spTree>
    <p:extLst>
      <p:ext uri="{BB962C8B-B14F-4D97-AF65-F5344CB8AC3E}">
        <p14:creationId xmlns:p14="http://schemas.microsoft.com/office/powerpoint/2010/main" val="4278401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D3C5A-CEA8-6DDC-B3F1-41D07C4FA704}"/>
              </a:ext>
            </a:extLst>
          </p:cNvPr>
          <p:cNvSpPr>
            <a:spLocks noGrp="1"/>
          </p:cNvSpPr>
          <p:nvPr>
            <p:ph type="title"/>
          </p:nvPr>
        </p:nvSpPr>
        <p:spPr>
          <a:xfrm rot="-5400000">
            <a:off x="596264" y="1444711"/>
            <a:ext cx="3110185" cy="3968578"/>
          </a:xfrm>
        </p:spPr>
        <p:txBody>
          <a:bodyPr vert="horz" lIns="91440" tIns="45720" rIns="91440" bIns="45720" rtlCol="0">
            <a:normAutofit/>
          </a:bodyPr>
          <a:lstStyle/>
          <a:p>
            <a:r>
              <a:rPr lang="en-US" sz="4400">
                <a:solidFill>
                  <a:srgbClr val="FFFFFF"/>
                </a:solidFill>
                <a:ea typeface="Calibri Light"/>
                <a:cs typeface="Calibri Light"/>
              </a:rPr>
              <a:t>PESTELE  ANALYSYS  </a:t>
            </a:r>
            <a:endParaRPr lang="en-US" sz="4400">
              <a:solidFill>
                <a:srgbClr val="FFFFFF"/>
              </a:solidFill>
            </a:endParaRPr>
          </a:p>
        </p:txBody>
      </p:sp>
      <p:sp>
        <p:nvSpPr>
          <p:cNvPr id="18" name="Subtitle 4">
            <a:extLst>
              <a:ext uri="{FF2B5EF4-FFF2-40B4-BE49-F238E27FC236}">
                <a16:creationId xmlns:a16="http://schemas.microsoft.com/office/drawing/2014/main" id="{0E8B56C7-C38F-E96E-3C19-8ACF8AF9E716}"/>
              </a:ext>
            </a:extLst>
          </p:cNvPr>
          <p:cNvSpPr>
            <a:spLocks noGrp="1"/>
          </p:cNvSpPr>
          <p:nvPr>
            <p:ph idx="1"/>
          </p:nvPr>
        </p:nvSpPr>
        <p:spPr>
          <a:xfrm>
            <a:off x="4614389" y="936711"/>
            <a:ext cx="7113357" cy="4984578"/>
          </a:xfrm>
        </p:spPr>
        <p:txBody>
          <a:bodyPr vert="horz" lIns="91440" tIns="45720" rIns="91440" bIns="45720" rtlCol="0" anchor="ctr">
            <a:normAutofit/>
          </a:bodyPr>
          <a:lstStyle/>
          <a:p>
            <a:r>
              <a:rPr lang="en-GB">
                <a:solidFill>
                  <a:srgbClr val="2B2D38"/>
                </a:solidFill>
                <a:latin typeface="system-ui"/>
                <a:ea typeface="system-ui"/>
                <a:cs typeface="system-ui"/>
              </a:rPr>
              <a:t>According to the research the PESTLE Analysis provides a way to examine influences that are out of control, across six main areas. </a:t>
            </a:r>
            <a:endParaRPr lang="en-US"/>
          </a:p>
          <a:p>
            <a:r>
              <a:rPr lang="en-GB">
                <a:solidFill>
                  <a:srgbClr val="2B2D38"/>
                </a:solidFill>
                <a:latin typeface="system-ui"/>
                <a:ea typeface="system-ui"/>
                <a:cs typeface="system-ui"/>
              </a:rPr>
              <a:t>This helps businesses find risks and opportunities early on. It also allows them to adjust quickly when conditions change. (Sugiyono et al., 2022).</a:t>
            </a:r>
            <a:endParaRPr lang="en-GB"/>
          </a:p>
          <a:p>
            <a:r>
              <a:rPr lang="en-GB">
                <a:solidFill>
                  <a:srgbClr val="2B2D38"/>
                </a:solidFill>
                <a:latin typeface="system-ui"/>
                <a:ea typeface="Roboto"/>
                <a:cs typeface="Roboto"/>
              </a:rPr>
              <a:t>The Political, Economic, Social Technological ,Environmental, Legal PETEL model is used in this article to examine the company and identify address these issues.</a:t>
            </a:r>
          </a:p>
          <a:p>
            <a:r>
              <a:rPr lang="en-GB">
                <a:solidFill>
                  <a:srgbClr val="2B2D38"/>
                </a:solidFill>
                <a:latin typeface="system-ui"/>
                <a:ea typeface="system-ui"/>
                <a:cs typeface="system-ui"/>
              </a:rPr>
              <a:t>Sugiyono et al., 2022).</a:t>
            </a:r>
            <a:endParaRPr lang="en-US">
              <a:latin typeface="Calibri"/>
              <a:ea typeface="Calibri"/>
              <a:cs typeface="Calibri"/>
            </a:endParaRPr>
          </a:p>
        </p:txBody>
      </p:sp>
    </p:spTree>
    <p:extLst>
      <p:ext uri="{BB962C8B-B14F-4D97-AF65-F5344CB8AC3E}">
        <p14:creationId xmlns:p14="http://schemas.microsoft.com/office/powerpoint/2010/main" val="2521615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4" name="Rectangle 103">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24219-C450-9795-3D37-675668F591FE}"/>
              </a:ext>
            </a:extLst>
          </p:cNvPr>
          <p:cNvSpPr>
            <a:spLocks noGrp="1"/>
          </p:cNvSpPr>
          <p:nvPr>
            <p:ph type="title"/>
          </p:nvPr>
        </p:nvSpPr>
        <p:spPr>
          <a:xfrm>
            <a:off x="436812" y="444617"/>
            <a:ext cx="4417720" cy="5687896"/>
          </a:xfrm>
        </p:spPr>
        <p:txBody>
          <a:bodyPr vert="horz" lIns="91440" tIns="45720" rIns="91440" bIns="45720" rtlCol="0" anchor="ctr">
            <a:normAutofit/>
          </a:bodyPr>
          <a:lstStyle/>
          <a:p>
            <a:pPr>
              <a:spcAft>
                <a:spcPts val="600"/>
              </a:spcAft>
            </a:pPr>
            <a:br>
              <a:rPr lang="en-US" sz="3300" b="1"/>
            </a:br>
            <a:r>
              <a:rPr lang="en-US" sz="3300">
                <a:solidFill>
                  <a:srgbClr val="FFFFFF"/>
                </a:solidFill>
                <a:latin typeface="Calibri"/>
                <a:ea typeface="Calibri"/>
                <a:cs typeface="Calibri"/>
              </a:rPr>
              <a:t> </a:t>
            </a:r>
            <a:br>
              <a:rPr lang="en-US" sz="3300">
                <a:latin typeface="Calibri"/>
                <a:ea typeface="Calibri"/>
                <a:cs typeface="Calibri"/>
              </a:rPr>
            </a:br>
            <a:br>
              <a:rPr lang="en-US" sz="3300">
                <a:latin typeface="Calibri"/>
                <a:ea typeface="Calibri"/>
                <a:cs typeface="Calibri"/>
              </a:rPr>
            </a:br>
            <a:br>
              <a:rPr lang="en-US" sz="3300">
                <a:latin typeface="Calibri"/>
                <a:ea typeface="Calibri"/>
                <a:cs typeface="Calibri"/>
              </a:rPr>
            </a:br>
            <a:br>
              <a:rPr lang="en-US" sz="3300">
                <a:latin typeface="Calibri"/>
                <a:ea typeface="Calibri"/>
                <a:cs typeface="Calibri"/>
              </a:rPr>
            </a:br>
            <a:br>
              <a:rPr lang="en-US" sz="3300">
                <a:latin typeface="Calibri"/>
                <a:ea typeface="Calibri"/>
                <a:cs typeface="Calibri"/>
              </a:rPr>
            </a:br>
            <a:r>
              <a:rPr lang="en-US" sz="3300" b="1">
                <a:solidFill>
                  <a:srgbClr val="FFFFFF"/>
                </a:solidFill>
                <a:latin typeface="Calibri"/>
                <a:ea typeface="Calibri"/>
                <a:cs typeface="Calibri"/>
              </a:rPr>
              <a:t>These changes can create </a:t>
            </a:r>
            <a:r>
              <a:rPr lang="en-US" sz="3300" b="1">
                <a:solidFill>
                  <a:srgbClr val="00B050"/>
                </a:solidFill>
                <a:latin typeface="Calibri"/>
                <a:ea typeface="Calibri"/>
                <a:cs typeface="Calibri"/>
              </a:rPr>
              <a:t>opportunities</a:t>
            </a:r>
            <a:r>
              <a:rPr lang="en-US" sz="3300" b="1">
                <a:solidFill>
                  <a:srgbClr val="FFFFFF"/>
                </a:solidFill>
                <a:latin typeface="Calibri"/>
                <a:ea typeface="Calibri"/>
                <a:cs typeface="Calibri"/>
              </a:rPr>
              <a:t> as well as </a:t>
            </a:r>
            <a:r>
              <a:rPr lang="en-US" sz="3300" b="1">
                <a:solidFill>
                  <a:srgbClr val="FF0000"/>
                </a:solidFill>
                <a:latin typeface="Calibri"/>
                <a:ea typeface="Calibri"/>
                <a:cs typeface="Calibri"/>
              </a:rPr>
              <a:t>risks</a:t>
            </a:r>
            <a:r>
              <a:rPr lang="en-US" sz="3300">
                <a:solidFill>
                  <a:srgbClr val="FF0000"/>
                </a:solidFill>
                <a:latin typeface="Calibri"/>
                <a:ea typeface="Calibri"/>
                <a:cs typeface="Calibri"/>
              </a:rPr>
              <a:t>.</a:t>
            </a:r>
            <a:r>
              <a:rPr lang="en-US" sz="3300">
                <a:solidFill>
                  <a:srgbClr val="FF0000"/>
                </a:solidFill>
              </a:rPr>
              <a:t> </a:t>
            </a:r>
            <a:br>
              <a:rPr lang="en-US" sz="3300"/>
            </a:br>
            <a:endParaRPr lang="en-US" sz="3300">
              <a:solidFill>
                <a:srgbClr val="FFFFFF"/>
              </a:solidFill>
              <a:ea typeface="Calibri Light" panose="020F0302020204030204"/>
              <a:cs typeface="Calibri Light" panose="020F0302020204030204"/>
            </a:endParaRPr>
          </a:p>
        </p:txBody>
      </p:sp>
      <p:graphicFrame>
        <p:nvGraphicFramePr>
          <p:cNvPr id="94" name="TextBox 91">
            <a:extLst>
              <a:ext uri="{FF2B5EF4-FFF2-40B4-BE49-F238E27FC236}">
                <a16:creationId xmlns:a16="http://schemas.microsoft.com/office/drawing/2014/main" id="{B6FCAE3E-024D-BEE1-46DF-F26AA7D6BFB2}"/>
              </a:ext>
            </a:extLst>
          </p:cNvPr>
          <p:cNvGraphicFramePr/>
          <p:nvPr>
            <p:extLst>
              <p:ext uri="{D42A27DB-BD31-4B8C-83A1-F6EECF244321}">
                <p14:modId xmlns:p14="http://schemas.microsoft.com/office/powerpoint/2010/main" val="1203367820"/>
              </p:ext>
            </p:extLst>
          </p:nvPr>
        </p:nvGraphicFramePr>
        <p:xfrm>
          <a:off x="5320562" y="400260"/>
          <a:ext cx="6254724" cy="6061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0" name="TextBox 129">
            <a:extLst>
              <a:ext uri="{FF2B5EF4-FFF2-40B4-BE49-F238E27FC236}">
                <a16:creationId xmlns:a16="http://schemas.microsoft.com/office/drawing/2014/main" id="{7681A996-086C-7505-DBFB-4CE32F63A8E7}"/>
              </a:ext>
            </a:extLst>
          </p:cNvPr>
          <p:cNvSpPr txBox="1"/>
          <p:nvPr/>
        </p:nvSpPr>
        <p:spPr>
          <a:xfrm>
            <a:off x="724829" y="446050"/>
            <a:ext cx="4107367" cy="2585323"/>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101010"/>
                </a:solidFill>
                <a:latin typeface="Calibri"/>
                <a:ea typeface="Calibri"/>
                <a:cs typeface="Calibri"/>
              </a:rPr>
              <a:t>Businesses are </a:t>
            </a:r>
            <a:r>
              <a:rPr lang="en-US" sz="2400">
                <a:solidFill>
                  <a:srgbClr val="147BCF"/>
                </a:solidFill>
                <a:latin typeface="Calibri"/>
                <a:ea typeface="Calibri"/>
                <a:cs typeface="Calibri"/>
              </a:rPr>
              <a:t>impacted</a:t>
            </a:r>
            <a:r>
              <a:rPr lang="en-US" sz="2400">
                <a:solidFill>
                  <a:srgbClr val="101010"/>
                </a:solidFill>
                <a:latin typeface="Calibri"/>
                <a:ea typeface="Calibri"/>
                <a:cs typeface="Calibri"/>
              </a:rPr>
              <a:t> by outside </a:t>
            </a:r>
            <a:r>
              <a:rPr lang="en-US" sz="2400">
                <a:solidFill>
                  <a:srgbClr val="147BCF"/>
                </a:solidFill>
                <a:latin typeface="Calibri"/>
                <a:ea typeface="Calibri"/>
                <a:cs typeface="Calibri"/>
              </a:rPr>
              <a:t>forces over which</a:t>
            </a:r>
            <a:r>
              <a:rPr lang="en-US" sz="2400">
                <a:solidFill>
                  <a:srgbClr val="101010"/>
                </a:solidFill>
                <a:latin typeface="Calibri"/>
                <a:ea typeface="Calibri"/>
                <a:cs typeface="Calibri"/>
              </a:rPr>
              <a:t> they </a:t>
            </a:r>
            <a:r>
              <a:rPr lang="en-US" sz="2400">
                <a:solidFill>
                  <a:srgbClr val="147BCF"/>
                </a:solidFill>
                <a:latin typeface="Calibri"/>
                <a:ea typeface="Calibri"/>
                <a:cs typeface="Calibri"/>
              </a:rPr>
              <a:t>have no</a:t>
            </a:r>
            <a:r>
              <a:rPr lang="en-US" sz="2400">
                <a:solidFill>
                  <a:srgbClr val="101010"/>
                </a:solidFill>
                <a:latin typeface="Calibri"/>
                <a:ea typeface="Calibri"/>
                <a:cs typeface="Calibri"/>
              </a:rPr>
              <a:t> control. ​</a:t>
            </a:r>
            <a:br>
              <a:rPr lang="en-US" sz="2400">
                <a:latin typeface="Calibri"/>
                <a:ea typeface="Calibri"/>
                <a:cs typeface="Calibri"/>
              </a:rPr>
            </a:br>
            <a:r>
              <a:rPr lang="en-US" sz="2400">
                <a:solidFill>
                  <a:srgbClr val="101010"/>
                </a:solidFill>
                <a:latin typeface="Calibri"/>
                <a:ea typeface="Calibri"/>
                <a:cs typeface="Calibri"/>
              </a:rPr>
              <a:t>These </a:t>
            </a:r>
            <a:r>
              <a:rPr lang="en-US" sz="2400">
                <a:solidFill>
                  <a:srgbClr val="147BCF"/>
                </a:solidFill>
                <a:latin typeface="Calibri"/>
                <a:ea typeface="Calibri"/>
                <a:cs typeface="Calibri"/>
              </a:rPr>
              <a:t>developments</a:t>
            </a:r>
            <a:r>
              <a:rPr lang="en-US" sz="2400">
                <a:solidFill>
                  <a:srgbClr val="101010"/>
                </a:solidFill>
                <a:latin typeface="Calibri"/>
                <a:ea typeface="Calibri"/>
                <a:cs typeface="Calibri"/>
              </a:rPr>
              <a:t> can </a:t>
            </a:r>
            <a:r>
              <a:rPr lang="en-US" sz="2400">
                <a:solidFill>
                  <a:srgbClr val="147BCF"/>
                </a:solidFill>
                <a:latin typeface="Calibri"/>
                <a:ea typeface="Calibri"/>
                <a:cs typeface="Calibri"/>
              </a:rPr>
              <a:t>present both dangers and possibilities</a:t>
            </a:r>
            <a:r>
              <a:rPr lang="en-US" sz="2400">
                <a:solidFill>
                  <a:srgbClr val="101010"/>
                </a:solidFill>
                <a:latin typeface="Calibri"/>
                <a:ea typeface="Calibri"/>
                <a:cs typeface="Calibri"/>
              </a:rPr>
              <a:t>.</a:t>
            </a:r>
            <a:endParaRPr lang="en-US" sz="2400">
              <a:latin typeface="Calibri"/>
              <a:ea typeface="Calibri"/>
              <a:cs typeface="Calibri"/>
            </a:endParaRPr>
          </a:p>
          <a:p>
            <a:pPr algn="ctr"/>
            <a:endParaRPr lang="en-GB"/>
          </a:p>
        </p:txBody>
      </p:sp>
    </p:spTree>
    <p:extLst>
      <p:ext uri="{BB962C8B-B14F-4D97-AF65-F5344CB8AC3E}">
        <p14:creationId xmlns:p14="http://schemas.microsoft.com/office/powerpoint/2010/main" val="1753578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5" name="Rectangle 94">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087F8D88-DE22-2DE5-BF64-9FC10B8DC4E0}"/>
              </a:ext>
            </a:extLst>
          </p:cNvPr>
          <p:cNvSpPr>
            <a:spLocks noGrp="1"/>
          </p:cNvSpPr>
          <p:nvPr>
            <p:ph type="title"/>
          </p:nvPr>
        </p:nvSpPr>
        <p:spPr>
          <a:xfrm rot="5400000">
            <a:off x="-1408238" y="2066674"/>
            <a:ext cx="5282404" cy="2143883"/>
          </a:xfrm>
        </p:spPr>
        <p:txBody>
          <a:bodyPr vert="horz" lIns="91440" tIns="45720" rIns="91440" bIns="45720" rtlCol="0" anchor="b">
            <a:normAutofit fontScale="90000"/>
          </a:bodyPr>
          <a:lstStyle/>
          <a:p>
            <a:pPr>
              <a:lnSpc>
                <a:spcPct val="80000"/>
              </a:lnSpc>
            </a:pPr>
            <a:r>
              <a:rPr lang="en-US" sz="4000" b="1" kern="1200" spc="-120" baseline="0">
                <a:solidFill>
                  <a:srgbClr val="FFFFFF"/>
                </a:solidFill>
                <a:latin typeface="+mj-lt"/>
                <a:ea typeface="+mj-ea"/>
                <a:cs typeface="+mj-cs"/>
              </a:rPr>
              <a:t>Basil's bakery faced  problems deferent factor</a:t>
            </a:r>
            <a:r>
              <a:rPr lang="en-US" sz="4000" b="1" kern="1200" spc="-120" baseline="0">
                <a:solidFill>
                  <a:srgbClr val="FF0000"/>
                </a:solidFill>
                <a:latin typeface="+mj-lt"/>
                <a:ea typeface="+mj-ea"/>
                <a:cs typeface="+mj-cs"/>
              </a:rPr>
              <a:t> </a:t>
            </a:r>
            <a:r>
              <a:rPr lang="en-US" sz="4000" kern="1200" spc="-120" baseline="0">
                <a:solidFill>
                  <a:srgbClr val="FF0000"/>
                </a:solidFill>
                <a:latin typeface="+mj-lt"/>
                <a:ea typeface="+mj-ea"/>
                <a:cs typeface="+mj-cs"/>
              </a:rPr>
              <a:t>Basil’s Bakery failed due to </a:t>
            </a:r>
            <a:br>
              <a:rPr lang="en-US" sz="4000" kern="1200" spc="-120" baseline="0">
                <a:solidFill>
                  <a:srgbClr val="FF0000"/>
                </a:solidFill>
              </a:rPr>
            </a:br>
            <a:endParaRPr lang="en-US" sz="4000" b="1" kern="1200" spc="-120" baseline="0">
              <a:solidFill>
                <a:srgbClr val="FF0000"/>
              </a:solidFill>
              <a:latin typeface="+mj-lt"/>
              <a:ea typeface="Calibri Light"/>
              <a:cs typeface="Calibri Light"/>
            </a:endParaRPr>
          </a:p>
        </p:txBody>
      </p:sp>
      <p:sp>
        <p:nvSpPr>
          <p:cNvPr id="97" name="Rectangle 96">
            <a:extLst>
              <a:ext uri="{FF2B5EF4-FFF2-40B4-BE49-F238E27FC236}">
                <a16:creationId xmlns:a16="http://schemas.microsoft.com/office/drawing/2014/main" id="{FCA118C4-32A6-466D-8453-BA738103A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lide Number Placeholder 11">
            <a:extLst>
              <a:ext uri="{FF2B5EF4-FFF2-40B4-BE49-F238E27FC236}">
                <a16:creationId xmlns:a16="http://schemas.microsoft.com/office/drawing/2014/main" id="{A8CBBE5F-9A1C-95FF-B955-8D818F3A20E6}"/>
              </a:ext>
            </a:extLst>
          </p:cNvPr>
          <p:cNvSpPr>
            <a:spLocks noGrp="1"/>
          </p:cNvSpPr>
          <p:nvPr>
            <p:ph type="sldNum" sz="quarter" idx="11"/>
          </p:nvPr>
        </p:nvSpPr>
        <p:spPr>
          <a:xfrm>
            <a:off x="8763926" y="5876412"/>
            <a:ext cx="2926080" cy="1397039"/>
          </a:xfrm>
        </p:spPr>
        <p:txBody>
          <a:bodyPr vert="horz" lIns="91440" tIns="45720" rIns="91440" bIns="45720" rtlCol="0" anchor="b">
            <a:normAutofit/>
          </a:bodyPr>
          <a:lstStyle/>
          <a:p>
            <a:pPr>
              <a:lnSpc>
                <a:spcPct val="90000"/>
              </a:lnSpc>
              <a:spcAft>
                <a:spcPts val="600"/>
              </a:spcAft>
            </a:pPr>
            <a:fld id="{09A01C0A-2BB6-49E7-91A3-DCB9F9F59583}" type="slidenum">
              <a:rPr lang="en-US" sz="9500"/>
              <a:pPr>
                <a:lnSpc>
                  <a:spcPct val="90000"/>
                </a:lnSpc>
                <a:spcAft>
                  <a:spcPts val="600"/>
                </a:spcAft>
              </a:pPr>
              <a:t>6</a:t>
            </a:fld>
            <a:endParaRPr lang="en-US" sz="9500"/>
          </a:p>
        </p:txBody>
      </p:sp>
      <p:graphicFrame>
        <p:nvGraphicFramePr>
          <p:cNvPr id="86" name="Text Placeholder 6">
            <a:extLst>
              <a:ext uri="{FF2B5EF4-FFF2-40B4-BE49-F238E27FC236}">
                <a16:creationId xmlns:a16="http://schemas.microsoft.com/office/drawing/2014/main" id="{36CA5DED-7F55-A609-2F92-F04BEE792407}"/>
              </a:ext>
            </a:extLst>
          </p:cNvPr>
          <p:cNvGraphicFramePr/>
          <p:nvPr>
            <p:extLst>
              <p:ext uri="{D42A27DB-BD31-4B8C-83A1-F6EECF244321}">
                <p14:modId xmlns:p14="http://schemas.microsoft.com/office/powerpoint/2010/main" val="1815230539"/>
              </p:ext>
            </p:extLst>
          </p:nvPr>
        </p:nvGraphicFramePr>
        <p:xfrm>
          <a:off x="2850275" y="-79273"/>
          <a:ext cx="9198694" cy="6934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2098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E6F50-724C-5C88-5DA5-001A661903BF}"/>
              </a:ext>
            </a:extLst>
          </p:cNvPr>
          <p:cNvSpPr>
            <a:spLocks noGrp="1"/>
          </p:cNvSpPr>
          <p:nvPr>
            <p:ph type="title"/>
          </p:nvPr>
        </p:nvSpPr>
        <p:spPr/>
        <p:txBody>
          <a:bodyPr/>
          <a:lstStyle/>
          <a:p>
            <a:r>
              <a:rPr lang="en-GB"/>
              <a:t>Macro and micro environment </a:t>
            </a:r>
          </a:p>
        </p:txBody>
      </p:sp>
      <p:sp>
        <p:nvSpPr>
          <p:cNvPr id="16" name="Text Placeholder 15">
            <a:extLst>
              <a:ext uri="{FF2B5EF4-FFF2-40B4-BE49-F238E27FC236}">
                <a16:creationId xmlns:a16="http://schemas.microsoft.com/office/drawing/2014/main" id="{C75107AC-0C82-2F79-EEDC-7625AB0EB4C9}"/>
              </a:ext>
            </a:extLst>
          </p:cNvPr>
          <p:cNvSpPr>
            <a:spLocks noGrp="1"/>
          </p:cNvSpPr>
          <p:nvPr>
            <p:ph type="body" idx="1"/>
          </p:nvPr>
        </p:nvSpPr>
        <p:spPr/>
        <p:txBody>
          <a:bodyPr>
            <a:normAutofit/>
          </a:bodyPr>
          <a:lstStyle/>
          <a:p>
            <a:r>
              <a:rPr lang="en-GB">
                <a:solidFill>
                  <a:srgbClr val="FF0000"/>
                </a:solidFill>
                <a:ea typeface="Calibri Light"/>
                <a:cs typeface="Calibri Light"/>
              </a:rPr>
              <a:t>Cannot be controlled </a:t>
            </a:r>
          </a:p>
        </p:txBody>
      </p:sp>
      <p:graphicFrame>
        <p:nvGraphicFramePr>
          <p:cNvPr id="7" name="Content Placeholder 2">
            <a:extLst>
              <a:ext uri="{FF2B5EF4-FFF2-40B4-BE49-F238E27FC236}">
                <a16:creationId xmlns:a16="http://schemas.microsoft.com/office/drawing/2014/main" id="{D74BADA9-95BD-78BB-E441-04E54D381938}"/>
              </a:ext>
            </a:extLst>
          </p:cNvPr>
          <p:cNvGraphicFramePr>
            <a:graphicFrameLocks noGrp="1"/>
          </p:cNvGraphicFramePr>
          <p:nvPr>
            <p:ph sz="half" idx="2"/>
            <p:extLst>
              <p:ext uri="{D42A27DB-BD31-4B8C-83A1-F6EECF244321}">
                <p14:modId xmlns:p14="http://schemas.microsoft.com/office/powerpoint/2010/main" val="569220259"/>
              </p:ext>
            </p:extLst>
          </p:nvPr>
        </p:nvGraphicFramePr>
        <p:xfrm>
          <a:off x="657691" y="2604044"/>
          <a:ext cx="5351732" cy="4250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 Placeholder 16">
            <a:extLst>
              <a:ext uri="{FF2B5EF4-FFF2-40B4-BE49-F238E27FC236}">
                <a16:creationId xmlns:a16="http://schemas.microsoft.com/office/drawing/2014/main" id="{26F5FCFC-50D5-213B-8A18-CF76D7FD01BB}"/>
              </a:ext>
            </a:extLst>
          </p:cNvPr>
          <p:cNvSpPr>
            <a:spLocks noGrp="1"/>
          </p:cNvSpPr>
          <p:nvPr>
            <p:ph type="body" sz="quarter" idx="3"/>
          </p:nvPr>
        </p:nvSpPr>
        <p:spPr>
          <a:xfrm>
            <a:off x="6769608" y="2029142"/>
            <a:ext cx="3827099" cy="722376"/>
          </a:xfrm>
        </p:spPr>
        <p:txBody>
          <a:bodyPr>
            <a:normAutofit/>
          </a:bodyPr>
          <a:lstStyle/>
          <a:p>
            <a:r>
              <a:rPr lang="en-GB">
                <a:solidFill>
                  <a:srgbClr val="328D9F"/>
                </a:solidFill>
                <a:ea typeface="Calibri Light"/>
                <a:cs typeface="Calibri Light"/>
              </a:rPr>
              <a:t>Can be controlled </a:t>
            </a:r>
          </a:p>
        </p:txBody>
      </p:sp>
      <p:sp>
        <p:nvSpPr>
          <p:cNvPr id="4" name="Content Placeholder 3">
            <a:extLst>
              <a:ext uri="{FF2B5EF4-FFF2-40B4-BE49-F238E27FC236}">
                <a16:creationId xmlns:a16="http://schemas.microsoft.com/office/drawing/2014/main" id="{073E0DA0-C9E5-2A76-E7B8-C36C080D92DF}"/>
              </a:ext>
            </a:extLst>
          </p:cNvPr>
          <p:cNvSpPr>
            <a:spLocks noGrp="1"/>
          </p:cNvSpPr>
          <p:nvPr>
            <p:ph sz="quarter" idx="4"/>
          </p:nvPr>
        </p:nvSpPr>
        <p:spPr>
          <a:xfrm>
            <a:off x="6639510" y="2760283"/>
            <a:ext cx="4979390" cy="3841595"/>
          </a:xfrm>
        </p:spPr>
        <p:txBody>
          <a:bodyPr vert="horz" lIns="91440" tIns="45720" rIns="91440" bIns="45720" rtlCol="0" anchor="t">
            <a:normAutofit/>
          </a:bodyPr>
          <a:lstStyle/>
          <a:p>
            <a:r>
              <a:rPr lang="en-GB">
                <a:solidFill>
                  <a:srgbClr val="2B2D38"/>
                </a:solidFill>
                <a:latin typeface="Calibri"/>
                <a:ea typeface="Calibri"/>
                <a:cs typeface="Calibri"/>
              </a:rPr>
              <a:t>internal environment factors are things inside a business that a company can control to help it perform better.</a:t>
            </a:r>
          </a:p>
          <a:p>
            <a:r>
              <a:rPr lang="en-GB">
                <a:solidFill>
                  <a:srgbClr val="2B2D38"/>
                </a:solidFill>
                <a:latin typeface="Calibri"/>
                <a:ea typeface="Calibri"/>
                <a:cs typeface="Calibri"/>
              </a:rPr>
              <a:t>Employees: Their skills, experience and motivation play a role in how well the business runs.</a:t>
            </a:r>
          </a:p>
          <a:p>
            <a:r>
              <a:rPr lang="en-GB">
                <a:solidFill>
                  <a:srgbClr val="2B2D38"/>
                </a:solidFill>
                <a:latin typeface="Calibri"/>
                <a:ea typeface="Calibri"/>
                <a:cs typeface="Calibri"/>
              </a:rPr>
              <a:t>Company resources: This includes the money, technology and equipment the business has access, too.</a:t>
            </a:r>
            <a:endParaRPr lang="en-US" sz="2000">
              <a:latin typeface="Calibri"/>
              <a:ea typeface="Calibri"/>
              <a:cs typeface="Calibri"/>
            </a:endParaRPr>
          </a:p>
        </p:txBody>
      </p:sp>
      <p:sp>
        <p:nvSpPr>
          <p:cNvPr id="5" name="TextBox 4">
            <a:extLst>
              <a:ext uri="{FF2B5EF4-FFF2-40B4-BE49-F238E27FC236}">
                <a16:creationId xmlns:a16="http://schemas.microsoft.com/office/drawing/2014/main" id="{4A91B831-F2F5-D397-93E7-76E2BE51DDBD}"/>
              </a:ext>
            </a:extLst>
          </p:cNvPr>
          <p:cNvSpPr txBox="1"/>
          <p:nvPr/>
        </p:nvSpPr>
        <p:spPr>
          <a:xfrm>
            <a:off x="276225" y="1428750"/>
            <a:ext cx="293670" cy="369332"/>
          </a:xfrm>
          <a:prstGeom prst="rect">
            <a:avLst/>
          </a:prstGeom>
          <a:noFill/>
        </p:spPr>
        <p:txBody>
          <a:bodyPr wrap="none" rtlCol="0">
            <a:spAutoFit/>
          </a:bodyPr>
          <a:lstStyle/>
          <a:p>
            <a:r>
              <a:rPr lang="en-GB"/>
              <a:t>a</a:t>
            </a:r>
          </a:p>
        </p:txBody>
      </p:sp>
    </p:spTree>
    <p:extLst>
      <p:ext uri="{BB962C8B-B14F-4D97-AF65-F5344CB8AC3E}">
        <p14:creationId xmlns:p14="http://schemas.microsoft.com/office/powerpoint/2010/main" val="2914723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7CEFFDD-605F-41E2-8017-6484074C5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F4F59-3045-5936-B7D3-ABCAC9677BC8}"/>
              </a:ext>
            </a:extLst>
          </p:cNvPr>
          <p:cNvSpPr>
            <a:spLocks noGrp="1"/>
          </p:cNvSpPr>
          <p:nvPr>
            <p:ph type="title"/>
          </p:nvPr>
        </p:nvSpPr>
        <p:spPr>
          <a:xfrm>
            <a:off x="8173212" y="499533"/>
            <a:ext cx="3401568" cy="1920240"/>
          </a:xfrm>
        </p:spPr>
        <p:txBody>
          <a:bodyPr vert="horz" lIns="91440" tIns="45720" rIns="91440" bIns="45720" rtlCol="0" anchor="b">
            <a:normAutofit/>
          </a:bodyPr>
          <a:lstStyle/>
          <a:p>
            <a:r>
              <a:rPr lang="en-US" sz="3700" b="1">
                <a:solidFill>
                  <a:srgbClr val="FFFFFF"/>
                </a:solidFill>
              </a:rPr>
              <a:t>Macro environment vs microenvironment​</a:t>
            </a:r>
          </a:p>
        </p:txBody>
      </p:sp>
      <p:sp>
        <p:nvSpPr>
          <p:cNvPr id="6" name="TextBox 5">
            <a:extLst>
              <a:ext uri="{FF2B5EF4-FFF2-40B4-BE49-F238E27FC236}">
                <a16:creationId xmlns:a16="http://schemas.microsoft.com/office/drawing/2014/main" id="{D03198DF-E3AF-DFF1-8596-91B43AA4547C}"/>
              </a:ext>
            </a:extLst>
          </p:cNvPr>
          <p:cNvSpPr txBox="1"/>
          <p:nvPr/>
        </p:nvSpPr>
        <p:spPr>
          <a:xfrm>
            <a:off x="8173212" y="2410481"/>
            <a:ext cx="3401568" cy="35811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r>
              <a:rPr lang="en-US">
                <a:solidFill>
                  <a:srgbClr val="FFFFFF"/>
                </a:solidFill>
                <a:ea typeface="+mn-lt"/>
                <a:cs typeface="+mn-lt"/>
              </a:rPr>
              <a:t>(Yang et al., 2014, p. 4565)</a:t>
            </a:r>
            <a:endParaRPr lang="en-US">
              <a:solidFill>
                <a:srgbClr val="FFFFFF"/>
              </a:solidFill>
              <a:ea typeface="Calibri Light"/>
              <a:cs typeface="Calibri Light"/>
            </a:endParaRPr>
          </a:p>
        </p:txBody>
      </p:sp>
      <p:graphicFrame>
        <p:nvGraphicFramePr>
          <p:cNvPr id="5" name="Content Placeholder 4">
            <a:extLst>
              <a:ext uri="{FF2B5EF4-FFF2-40B4-BE49-F238E27FC236}">
                <a16:creationId xmlns:a16="http://schemas.microsoft.com/office/drawing/2014/main" id="{19A9938E-BB60-602D-FAB8-8335F048FABD}"/>
              </a:ext>
            </a:extLst>
          </p:cNvPr>
          <p:cNvGraphicFramePr>
            <a:graphicFrameLocks noGrp="1"/>
          </p:cNvGraphicFramePr>
          <p:nvPr>
            <p:ph idx="1"/>
            <p:extLst>
              <p:ext uri="{D42A27DB-BD31-4B8C-83A1-F6EECF244321}">
                <p14:modId xmlns:p14="http://schemas.microsoft.com/office/powerpoint/2010/main" val="2511382428"/>
              </p:ext>
            </p:extLst>
          </p:nvPr>
        </p:nvGraphicFramePr>
        <p:xfrm>
          <a:off x="633999" y="956359"/>
          <a:ext cx="6278529" cy="651468"/>
        </p:xfrm>
        <a:graphic>
          <a:graphicData uri="http://schemas.openxmlformats.org/drawingml/2006/table">
            <a:tbl>
              <a:tblPr firstRow="1" bandRow="1">
                <a:tableStyleId>{5C22544A-7EE6-4342-B048-85BDC9FD1C3A}</a:tableStyleId>
              </a:tblPr>
              <a:tblGrid>
                <a:gridCol w="3257758">
                  <a:extLst>
                    <a:ext uri="{9D8B030D-6E8A-4147-A177-3AD203B41FA5}">
                      <a16:colId xmlns:a16="http://schemas.microsoft.com/office/drawing/2014/main" val="3507939014"/>
                    </a:ext>
                  </a:extLst>
                </a:gridCol>
                <a:gridCol w="3020771">
                  <a:extLst>
                    <a:ext uri="{9D8B030D-6E8A-4147-A177-3AD203B41FA5}">
                      <a16:colId xmlns:a16="http://schemas.microsoft.com/office/drawing/2014/main" val="3194185024"/>
                    </a:ext>
                  </a:extLst>
                </a:gridCol>
              </a:tblGrid>
              <a:tr h="651468">
                <a:tc>
                  <a:txBody>
                    <a:bodyPr/>
                    <a:lstStyle/>
                    <a:p>
                      <a:pPr marL="0" marR="0" algn="l" fontAlgn="t">
                        <a:buNone/>
                      </a:pPr>
                      <a:r>
                        <a:rPr lang="en-US" sz="2600" spc="0">
                          <a:solidFill>
                            <a:srgbClr val="0D0D0D"/>
                          </a:solidFill>
                          <a:effectLst/>
                        </a:rPr>
                        <a:t>Macro environment</a:t>
                      </a:r>
                    </a:p>
                  </a:txBody>
                  <a:tcPr marL="129059" marR="129059" marT="107550" marB="107550">
                    <a:lnL w="12700" cap="flat" cmpd="sng" algn="ctr">
                      <a:solidFill>
                        <a:srgbClr val="703E8A"/>
                      </a:solidFill>
                      <a:prstDash val="solid"/>
                      <a:round/>
                      <a:headEnd type="none" w="med" len="med"/>
                      <a:tailEnd type="none" w="med" len="med"/>
                    </a:lnL>
                    <a:lnR w="12700" cap="flat" cmpd="sng" algn="ctr">
                      <a:solidFill>
                        <a:srgbClr val="703E8A"/>
                      </a:solidFill>
                      <a:prstDash val="solid"/>
                      <a:round/>
                      <a:headEnd type="none" w="med" len="med"/>
                      <a:tailEnd type="none" w="med" len="med"/>
                    </a:lnR>
                    <a:lnT w="12700" cap="flat" cmpd="sng" algn="ctr">
                      <a:solidFill>
                        <a:srgbClr val="703E8A"/>
                      </a:solidFill>
                      <a:prstDash val="solid"/>
                      <a:round/>
                      <a:headEnd type="none" w="med" len="med"/>
                      <a:tailEnd type="none" w="med" len="med"/>
                    </a:lnT>
                    <a:lnB w="12700" cap="flat" cmpd="sng" algn="ctr">
                      <a:solidFill>
                        <a:srgbClr val="703E8A"/>
                      </a:solidFill>
                      <a:prstDash val="solid"/>
                      <a:round/>
                      <a:headEnd type="none" w="med" len="med"/>
                      <a:tailEnd type="none" w="med" len="med"/>
                    </a:lnB>
                    <a:noFill/>
                  </a:tcPr>
                </a:tc>
                <a:tc>
                  <a:txBody>
                    <a:bodyPr/>
                    <a:lstStyle/>
                    <a:p>
                      <a:pPr marL="0" marR="0" algn="l" fontAlgn="t">
                        <a:buNone/>
                      </a:pPr>
                      <a:r>
                        <a:rPr lang="en-US" sz="2600" spc="0">
                          <a:solidFill>
                            <a:srgbClr val="0D0D0D"/>
                          </a:solidFill>
                          <a:effectLst/>
                        </a:rPr>
                        <a:t>Microenvironment</a:t>
                      </a:r>
                    </a:p>
                  </a:txBody>
                  <a:tcPr marL="129059" marR="129059" marT="107550" marB="107550">
                    <a:lnL w="12700" cap="flat" cmpd="sng" algn="ctr">
                      <a:solidFill>
                        <a:srgbClr val="703E8A"/>
                      </a:solidFill>
                      <a:prstDash val="solid"/>
                      <a:round/>
                      <a:headEnd type="none" w="med" len="med"/>
                      <a:tailEnd type="none" w="med" len="med"/>
                    </a:lnL>
                    <a:lnR w="12700" cap="flat" cmpd="sng" algn="ctr">
                      <a:solidFill>
                        <a:srgbClr val="703E8A"/>
                      </a:solidFill>
                      <a:prstDash val="solid"/>
                      <a:round/>
                      <a:headEnd type="none" w="med" len="med"/>
                      <a:tailEnd type="none" w="med" len="med"/>
                    </a:lnR>
                    <a:lnT w="12700" cap="flat" cmpd="sng" algn="ctr">
                      <a:solidFill>
                        <a:srgbClr val="703E8A"/>
                      </a:solidFill>
                      <a:prstDash val="solid"/>
                      <a:round/>
                      <a:headEnd type="none" w="med" len="med"/>
                      <a:tailEnd type="none" w="med" len="med"/>
                    </a:lnT>
                    <a:lnB w="12700" cap="flat" cmpd="sng" algn="ctr">
                      <a:solidFill>
                        <a:srgbClr val="703E8A"/>
                      </a:solidFill>
                      <a:prstDash val="solid"/>
                      <a:round/>
                      <a:headEnd type="none" w="med" len="med"/>
                      <a:tailEnd type="none" w="med" len="med"/>
                    </a:lnB>
                    <a:noFill/>
                  </a:tcPr>
                </a:tc>
                <a:extLst>
                  <a:ext uri="{0D108BD9-81ED-4DB2-BD59-A6C34878D82A}">
                    <a16:rowId xmlns:a16="http://schemas.microsoft.com/office/drawing/2014/main" val="3849567193"/>
                  </a:ext>
                </a:extLst>
              </a:tr>
            </a:tbl>
          </a:graphicData>
        </a:graphic>
      </p:graphicFrame>
      <p:sp>
        <p:nvSpPr>
          <p:cNvPr id="3" name="TextBox 2">
            <a:extLst>
              <a:ext uri="{FF2B5EF4-FFF2-40B4-BE49-F238E27FC236}">
                <a16:creationId xmlns:a16="http://schemas.microsoft.com/office/drawing/2014/main" id="{E022EA0E-0FC4-189B-B008-5616C217AC94}"/>
              </a:ext>
            </a:extLst>
          </p:cNvPr>
          <p:cNvSpPr txBox="1"/>
          <p:nvPr/>
        </p:nvSpPr>
        <p:spPr>
          <a:xfrm>
            <a:off x="817756" y="2239537"/>
            <a:ext cx="609600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147BCF"/>
                </a:solidFill>
                <a:latin typeface="Roboto"/>
                <a:ea typeface="Roboto"/>
                <a:cs typeface="Roboto"/>
              </a:rPr>
              <a:t>More general outside variables</a:t>
            </a:r>
            <a:br>
              <a:rPr lang="en-US" sz="2000">
                <a:latin typeface="Roboto"/>
                <a:ea typeface="Roboto"/>
                <a:cs typeface="Roboto"/>
              </a:rPr>
            </a:br>
            <a:br>
              <a:rPr lang="en-US" sz="2000">
                <a:latin typeface="Roboto"/>
                <a:ea typeface="Roboto"/>
                <a:cs typeface="Roboto"/>
              </a:rPr>
            </a:br>
            <a:r>
              <a:rPr lang="en-US" sz="2000">
                <a:solidFill>
                  <a:srgbClr val="147BCF"/>
                </a:solidFill>
                <a:latin typeface="Roboto"/>
                <a:ea typeface="Roboto"/>
                <a:cs typeface="Roboto"/>
              </a:rPr>
              <a:t>Elements nearer</a:t>
            </a:r>
            <a:r>
              <a:rPr lang="en-US" sz="2000">
                <a:solidFill>
                  <a:srgbClr val="101010"/>
                </a:solidFill>
                <a:latin typeface="Roboto"/>
                <a:ea typeface="Roboto"/>
                <a:cs typeface="Roboto"/>
              </a:rPr>
              <a:t> the </a:t>
            </a:r>
            <a:r>
              <a:rPr lang="en-US" sz="2000">
                <a:solidFill>
                  <a:srgbClr val="147BCF"/>
                </a:solidFill>
                <a:latin typeface="Roboto"/>
                <a:ea typeface="Roboto"/>
                <a:cs typeface="Roboto"/>
              </a:rPr>
              <a:t>company</a:t>
            </a:r>
            <a:br>
              <a:rPr lang="en-US" sz="2000">
                <a:latin typeface="Roboto"/>
                <a:ea typeface="Roboto"/>
                <a:cs typeface="Roboto"/>
              </a:rPr>
            </a:br>
            <a:br>
              <a:rPr lang="en-US" sz="2000">
                <a:latin typeface="Roboto"/>
                <a:ea typeface="Roboto"/>
                <a:cs typeface="Roboto"/>
              </a:rPr>
            </a:br>
            <a:r>
              <a:rPr lang="en-US" sz="2000">
                <a:solidFill>
                  <a:srgbClr val="101010"/>
                </a:solidFill>
                <a:latin typeface="Roboto"/>
                <a:ea typeface="Roboto"/>
                <a:cs typeface="Roboto"/>
              </a:rPr>
              <a:t>​Usually </a:t>
            </a:r>
            <a:r>
              <a:rPr lang="en-US" sz="2000">
                <a:solidFill>
                  <a:srgbClr val="147BCF"/>
                </a:solidFill>
                <a:latin typeface="Roboto"/>
                <a:ea typeface="Roboto"/>
                <a:cs typeface="Roboto"/>
              </a:rPr>
              <a:t>beyond</a:t>
            </a:r>
            <a:r>
              <a:rPr lang="en-US" sz="2000">
                <a:solidFill>
                  <a:srgbClr val="101010"/>
                </a:solidFill>
                <a:latin typeface="Roboto"/>
                <a:ea typeface="Roboto"/>
                <a:cs typeface="Roboto"/>
              </a:rPr>
              <a:t> the </a:t>
            </a:r>
            <a:r>
              <a:rPr lang="en-US" sz="2000">
                <a:solidFill>
                  <a:srgbClr val="147BCF"/>
                </a:solidFill>
                <a:latin typeface="Roboto"/>
                <a:ea typeface="Roboto"/>
                <a:cs typeface="Roboto"/>
              </a:rPr>
              <a:t>scope of the company</a:t>
            </a:r>
            <a:r>
              <a:rPr lang="en-US" sz="2000">
                <a:solidFill>
                  <a:srgbClr val="101010"/>
                </a:solidFill>
                <a:latin typeface="Roboto"/>
                <a:ea typeface="Roboto"/>
                <a:cs typeface="Roboto"/>
              </a:rPr>
              <a:t>'s control</a:t>
            </a:r>
            <a:br>
              <a:rPr lang="en-US" sz="2000">
                <a:latin typeface="Roboto"/>
                <a:ea typeface="Roboto"/>
                <a:cs typeface="Roboto"/>
              </a:rPr>
            </a:br>
            <a:br>
              <a:rPr lang="en-US" sz="2000">
                <a:latin typeface="Roboto"/>
                <a:ea typeface="Roboto"/>
                <a:cs typeface="Roboto"/>
              </a:rPr>
            </a:br>
            <a:r>
              <a:rPr lang="en-US" sz="2000">
                <a:solidFill>
                  <a:srgbClr val="147BCF"/>
                </a:solidFill>
                <a:latin typeface="Roboto"/>
                <a:ea typeface="Roboto"/>
                <a:cs typeface="Roboto"/>
              </a:rPr>
              <a:t>Certain elements</a:t>
            </a:r>
            <a:r>
              <a:rPr lang="en-US" sz="2000">
                <a:solidFill>
                  <a:srgbClr val="101010"/>
                </a:solidFill>
                <a:latin typeface="Roboto"/>
                <a:ea typeface="Roboto"/>
                <a:cs typeface="Roboto"/>
              </a:rPr>
              <a:t> can be </a:t>
            </a:r>
            <a:r>
              <a:rPr lang="en-US" sz="2000">
                <a:solidFill>
                  <a:srgbClr val="147BCF"/>
                </a:solidFill>
                <a:latin typeface="Roboto"/>
                <a:ea typeface="Roboto"/>
                <a:cs typeface="Roboto"/>
              </a:rPr>
              <a:t>controlled.</a:t>
            </a:r>
            <a:br>
              <a:rPr lang="en-US" sz="2000">
                <a:latin typeface="Roboto"/>
                <a:ea typeface="Roboto"/>
                <a:cs typeface="Roboto"/>
              </a:rPr>
            </a:br>
            <a:br>
              <a:rPr lang="en-US" sz="2000">
                <a:latin typeface="Roboto"/>
                <a:ea typeface="Roboto"/>
                <a:cs typeface="Roboto"/>
              </a:rPr>
            </a:br>
            <a:r>
              <a:rPr lang="en-US" sz="2000">
                <a:solidFill>
                  <a:srgbClr val="101010"/>
                </a:solidFill>
                <a:latin typeface="Roboto"/>
                <a:ea typeface="Roboto"/>
                <a:cs typeface="Roboto"/>
              </a:rPr>
              <a:t>Examples: </a:t>
            </a:r>
            <a:r>
              <a:rPr lang="en-US" sz="2000">
                <a:solidFill>
                  <a:srgbClr val="147BCF"/>
                </a:solidFill>
                <a:latin typeface="Roboto"/>
                <a:ea typeface="Roboto"/>
                <a:cs typeface="Roboto"/>
              </a:rPr>
              <a:t>technology</a:t>
            </a:r>
            <a:r>
              <a:rPr lang="en-US" sz="2000">
                <a:solidFill>
                  <a:srgbClr val="101010"/>
                </a:solidFill>
                <a:latin typeface="Roboto"/>
                <a:ea typeface="Roboto"/>
                <a:cs typeface="Roboto"/>
              </a:rPr>
              <a:t>, laws, </a:t>
            </a:r>
            <a:r>
              <a:rPr lang="en-US" sz="2000">
                <a:solidFill>
                  <a:srgbClr val="147BCF"/>
                </a:solidFill>
                <a:latin typeface="Roboto"/>
                <a:ea typeface="Roboto"/>
                <a:cs typeface="Roboto"/>
              </a:rPr>
              <a:t>inflation</a:t>
            </a:r>
            <a:br>
              <a:rPr lang="en-US" sz="2000">
                <a:latin typeface="Roboto"/>
                <a:ea typeface="Roboto"/>
                <a:cs typeface="Roboto"/>
              </a:rPr>
            </a:br>
            <a:br>
              <a:rPr lang="en-US" sz="2000">
                <a:latin typeface="Roboto"/>
                <a:ea typeface="Roboto"/>
                <a:cs typeface="Roboto"/>
              </a:rPr>
            </a:br>
            <a:r>
              <a:rPr lang="en-US" sz="2000">
                <a:solidFill>
                  <a:srgbClr val="147BCF"/>
                </a:solidFill>
                <a:latin typeface="Roboto"/>
                <a:ea typeface="Roboto"/>
                <a:cs typeface="Roboto"/>
              </a:rPr>
              <a:t>Instances include rivals</a:t>
            </a:r>
            <a:r>
              <a:rPr lang="en-US" sz="2000">
                <a:solidFill>
                  <a:srgbClr val="101010"/>
                </a:solidFill>
                <a:latin typeface="Roboto"/>
                <a:ea typeface="Roboto"/>
                <a:cs typeface="Roboto"/>
              </a:rPr>
              <a:t>, suppliers, </a:t>
            </a:r>
            <a:r>
              <a:rPr lang="en-US" sz="2000">
                <a:solidFill>
                  <a:srgbClr val="147BCF"/>
                </a:solidFill>
                <a:latin typeface="Roboto"/>
                <a:ea typeface="Roboto"/>
                <a:cs typeface="Roboto"/>
              </a:rPr>
              <a:t>consumers.</a:t>
            </a:r>
            <a:endParaRPr lang="en-US" sz="2000">
              <a:ea typeface="Calibri Light"/>
              <a:cs typeface="Calibri Light"/>
            </a:endParaRPr>
          </a:p>
          <a:p>
            <a:pPr algn="ctr"/>
            <a:endParaRPr lang="en-GB"/>
          </a:p>
        </p:txBody>
      </p:sp>
      <p:sp>
        <p:nvSpPr>
          <p:cNvPr id="4" name="TextBox 3">
            <a:extLst>
              <a:ext uri="{FF2B5EF4-FFF2-40B4-BE49-F238E27FC236}">
                <a16:creationId xmlns:a16="http://schemas.microsoft.com/office/drawing/2014/main" id="{A87344F1-54CD-69FF-C169-C79E44CBD618}"/>
              </a:ext>
            </a:extLst>
          </p:cNvPr>
          <p:cNvSpPr txBox="1"/>
          <p:nvPr/>
        </p:nvSpPr>
        <p:spPr>
          <a:xfrm>
            <a:off x="8019584" y="2759928"/>
            <a:ext cx="389363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Roboto"/>
                <a:ea typeface="Roboto"/>
                <a:cs typeface="Roboto"/>
              </a:rPr>
              <a:t>Overall: The macro environment is the bigger world around a company. Companies follow these outside events to help them to know how they could impact their success. Unable to manage (can not be controlled ).</a:t>
            </a:r>
            <a:endParaRPr lang="en-US">
              <a:solidFill>
                <a:schemeClr val="bg1"/>
              </a:solidFill>
              <a:ea typeface="Calibri Light"/>
              <a:cs typeface="Calibri Light"/>
            </a:endParaRPr>
          </a:p>
          <a:p>
            <a:endParaRPr lang="en-US">
              <a:solidFill>
                <a:schemeClr val="bg1"/>
              </a:solidFill>
              <a:latin typeface="Roboto"/>
              <a:ea typeface="Roboto"/>
              <a:cs typeface="Roboto"/>
            </a:endParaRPr>
          </a:p>
          <a:p>
            <a:endParaRPr lang="en-US">
              <a:solidFill>
                <a:schemeClr val="bg1"/>
              </a:solidFill>
              <a:latin typeface="Roboto"/>
              <a:ea typeface="Roboto"/>
              <a:cs typeface="Roboto"/>
            </a:endParaRPr>
          </a:p>
          <a:p>
            <a:endParaRPr lang="en-US">
              <a:solidFill>
                <a:srgbClr val="FFFFFF"/>
              </a:solidFill>
              <a:latin typeface="Roboto"/>
              <a:ea typeface="Roboto"/>
              <a:cs typeface="Roboto"/>
            </a:endParaRPr>
          </a:p>
          <a:p>
            <a:endParaRPr lang="en-US">
              <a:solidFill>
                <a:srgbClr val="FFFFFF"/>
              </a:solidFill>
              <a:latin typeface="Roboto"/>
              <a:ea typeface="Roboto"/>
              <a:cs typeface="Roboto"/>
            </a:endParaRPr>
          </a:p>
          <a:p>
            <a:pPr algn="ctr"/>
            <a:endParaRPr lang="en-GB">
              <a:ea typeface="Calibri Light" panose="020F0302020204030204"/>
              <a:cs typeface="Calibri Light" panose="020F0302020204030204"/>
            </a:endParaRPr>
          </a:p>
        </p:txBody>
      </p:sp>
    </p:spTree>
    <p:extLst>
      <p:ext uri="{BB962C8B-B14F-4D97-AF65-F5344CB8AC3E}">
        <p14:creationId xmlns:p14="http://schemas.microsoft.com/office/powerpoint/2010/main" val="3895199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sz="half" idx="4294967295"/>
          </p:nvPr>
        </p:nvSpPr>
        <p:spPr>
          <a:xfrm>
            <a:off x="7529513" y="1998663"/>
            <a:ext cx="4662487" cy="3767137"/>
          </a:xfrm>
          <a:ln>
            <a:solidFill>
              <a:schemeClr val="accent1"/>
            </a:solidFill>
          </a:ln>
        </p:spPr>
        <p:style>
          <a:lnRef idx="2">
            <a:schemeClr val="accent3"/>
          </a:lnRef>
          <a:fillRef idx="1">
            <a:schemeClr val="lt1"/>
          </a:fillRef>
          <a:effectRef idx="0">
            <a:schemeClr val="accent3"/>
          </a:effectRef>
          <a:fontRef idx="minor">
            <a:schemeClr val="dk1"/>
          </a:fontRef>
        </p:style>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4472C4"/>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369332"/>
          </a:xfrm>
          <a:prstGeom prst="rect">
            <a:avLst/>
          </a:prstGeom>
          <a:noFill/>
          <a:ln w="57150">
            <a:solidFill>
              <a:srgbClr val="7030A0"/>
            </a:solidFill>
          </a:ln>
        </p:spPr>
        <p:txBody>
          <a:bodyPr wrap="square" lIns="91440" tIns="45720" rIns="91440" bIns="45720" rtlCol="0" anchor="t">
            <a:spAutoFit/>
          </a:bodyPr>
          <a:lstStyle/>
          <a:p>
            <a:pPr algn="ctr"/>
            <a:r>
              <a:rPr lang="en-GB" b="1">
                <a:solidFill>
                  <a:srgbClr val="7030A0"/>
                </a:solidFill>
                <a:latin typeface="Arial"/>
                <a:cs typeface="Arial"/>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369332"/>
          </a:xfrm>
          <a:prstGeom prst="rect">
            <a:avLst/>
          </a:prstGeom>
          <a:noFill/>
          <a:ln w="57150">
            <a:solidFill>
              <a:srgbClr val="00B0F0"/>
            </a:solidFill>
          </a:ln>
        </p:spPr>
        <p:txBody>
          <a:bodyPr wrap="square" lIns="91440" tIns="45720" rIns="91440" bIns="45720" rtlCol="0" anchor="t">
            <a:spAutoFit/>
          </a:bodyPr>
          <a:lstStyle/>
          <a:p>
            <a:pPr algn="ctr"/>
            <a:r>
              <a:rPr lang="en-GB" b="1">
                <a:solidFill>
                  <a:srgbClr val="00B0F0"/>
                </a:solidFill>
                <a:latin typeface="Arial"/>
                <a:cs typeface="Arial"/>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369332"/>
          </a:xfrm>
          <a:prstGeom prst="rect">
            <a:avLst/>
          </a:prstGeom>
          <a:noFill/>
          <a:ln w="57150">
            <a:solidFill>
              <a:srgbClr val="4472C4"/>
            </a:solidFill>
          </a:ln>
        </p:spPr>
        <p:txBody>
          <a:bodyPr wrap="square" lIns="91440" tIns="45720" rIns="91440" bIns="45720" rtlCol="0" anchor="t">
            <a:spAutoFit/>
          </a:bodyPr>
          <a:lstStyle/>
          <a:p>
            <a:pPr algn="ctr"/>
            <a:r>
              <a:rPr lang="en-GB" b="1">
                <a:solidFill>
                  <a:srgbClr val="00B050"/>
                </a:solidFill>
                <a:latin typeface="Arial"/>
                <a:cs typeface="Arial"/>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923330"/>
          </a:xfrm>
          <a:prstGeom prst="rect">
            <a:avLst/>
          </a:prstGeom>
          <a:noFill/>
          <a:ln w="57150">
            <a:solidFill>
              <a:schemeClr val="tx1"/>
            </a:solidFill>
          </a:ln>
        </p:spPr>
        <p:txBody>
          <a:bodyPr wrap="square" lIns="91440" tIns="45720" rIns="91440" bIns="45720" rtlCol="0" anchor="t">
            <a:spAutoFit/>
          </a:bodyPr>
          <a:lstStyle/>
          <a:p>
            <a:r>
              <a:rPr lang="en-GB" b="1">
                <a:latin typeface="Arial"/>
                <a:cs typeface="Arial"/>
              </a:rPr>
              <a:t>Reduced sales by 25%, lack of customers</a:t>
            </a:r>
            <a:endParaRPr lang="en-GB" b="1">
              <a:latin typeface="Arial" panose="020B0604020202020204" pitchFamily="34" charset="0"/>
              <a:cs typeface="Arial" panose="020B0604020202020204" pitchFamily="34" charset="0"/>
            </a:endParaRPr>
          </a:p>
        </p:txBody>
      </p:sp>
      <p:sp>
        <p:nvSpPr>
          <p:cNvPr id="99" name="TextBox 98">
            <a:extLst>
              <a:ext uri="{FF2B5EF4-FFF2-40B4-BE49-F238E27FC236}">
                <a16:creationId xmlns:a16="http://schemas.microsoft.com/office/drawing/2014/main" id="{BF9A1BC2-6F54-E6D2-2F46-E6E6EFB1E08A}"/>
              </a:ext>
            </a:extLst>
          </p:cNvPr>
          <p:cNvSpPr txBox="1">
            <a:spLocks noGrp="1" noRot="1" noMove="1" noResize="1" noEditPoints="1" noAdjustHandles="1" noChangeArrowheads="1" noChangeShapeType="1"/>
          </p:cNvSpPr>
          <p:nvPr/>
        </p:nvSpPr>
        <p:spPr>
          <a:xfrm>
            <a:off x="388465" y="274320"/>
            <a:ext cx="6204359" cy="646331"/>
          </a:xfrm>
          <a:prstGeom prst="rect">
            <a:avLst/>
          </a:prstGeom>
          <a:noFill/>
        </p:spPr>
        <p:txBody>
          <a:bodyPr wrap="square" lIns="91440" tIns="45720" rIns="91440" bIns="45720" rtlCol="0" anchor="t">
            <a:spAutoFit/>
          </a:bodyPr>
          <a:lstStyle/>
          <a:p>
            <a:r>
              <a:rPr lang="en-GB" b="1">
                <a:latin typeface="Arial"/>
                <a:cs typeface="Arial"/>
              </a:rPr>
              <a:t>Fishbone Diagram identifies basil's problem he was struggling to get up salles due the following problem </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00164"/>
          </a:xfrm>
          <a:prstGeom prst="rect">
            <a:avLst/>
          </a:prstGeom>
          <a:noFill/>
          <a:ln w="12700">
            <a:solidFill>
              <a:schemeClr val="tx1"/>
            </a:solidFill>
          </a:ln>
        </p:spPr>
        <p:txBody>
          <a:bodyPr wrap="square" lIns="91440" tIns="45720" rIns="91440" bIns="45720" rtlCol="0" anchor="t">
            <a:spAutoFit/>
          </a:bodyPr>
          <a:lstStyle/>
          <a:p>
            <a:r>
              <a:rPr lang="en-US" sz="1100">
                <a:solidFill>
                  <a:srgbClr val="0D0D0D"/>
                </a:solidFill>
                <a:latin typeface="-apple-system-body"/>
                <a:ea typeface="-apple-system-body"/>
                <a:cs typeface="-apple-system-body"/>
              </a:rPr>
              <a:t>A significant reduction in foot traffic has occurred as work</a:t>
            </a:r>
            <a:endParaRPr lang="en-US"/>
          </a:p>
          <a:p>
            <a:r>
              <a:rPr lang="en-US" sz="1100">
                <a:solidFill>
                  <a:srgbClr val="0D0D0D"/>
                </a:solidFill>
                <a:latin typeface="-apple-system-body"/>
                <a:ea typeface="-apple-system-body"/>
                <a:cs typeface="-apple-system-body"/>
              </a:rPr>
              <a:t> habits have changed.</a:t>
            </a:r>
            <a:endParaRPr lang="en-US">
              <a:ea typeface="Calibri Light"/>
              <a:cs typeface="Calibri Light"/>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Covid 19 pandemic with lockdown people have to stay home </a:t>
            </a:r>
            <a:endParaRPr lang="en-GB" sz="120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Cost of rent, utilities, insurance and business rates inflation   </a:t>
            </a:r>
            <a:endParaRPr lang="en-GB" sz="120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good management / lack of staff</a:t>
            </a:r>
            <a:endParaRPr lang="en-GB" sz="12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Basil  had only one location needs more local branches  </a:t>
            </a:r>
            <a:endParaRPr lang="en-GB" sz="120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Customers having to drive to Location and distance to the business</a:t>
            </a:r>
            <a:endParaRPr lang="en-GB" sz="120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Unpredictable </a:t>
            </a:r>
            <a:endParaRPr lang="en-GB" sz="120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Row material Suppliers organic ingredients are more expensive</a:t>
            </a:r>
            <a:endParaRPr lang="en-GB" sz="1200" err="1">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Basil cannot provide deliveries as he has no delivery cars </a:t>
            </a:r>
            <a:endParaRPr lang="en-GB" sz="12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technology  </a:t>
            </a:r>
            <a:endParaRPr lang="en-GB" sz="120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Lack of services while many businesses adapted their businesses using internet</a:t>
            </a:r>
            <a:endParaRPr lang="en-GB" sz="120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Socials media and home delivery service </a:t>
            </a:r>
            <a:endParaRPr lang="en-GB" sz="12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54AEE61-BE19-EF1C-D668-8E9E075D20CB}"/>
              </a:ext>
            </a:extLst>
          </p:cNvPr>
          <p:cNvSpPr txBox="1"/>
          <p:nvPr/>
        </p:nvSpPr>
        <p:spPr>
          <a:xfrm>
            <a:off x="1061302" y="5896788"/>
            <a:ext cx="11059621" cy="307777"/>
          </a:xfrm>
          <a:prstGeom prst="rect">
            <a:avLst/>
          </a:prstGeom>
          <a:noFill/>
        </p:spPr>
        <p:txBody>
          <a:bodyPr wrap="square" lIns="91440" tIns="45720" rIns="91440" bIns="45720" rtlCol="0" anchor="t">
            <a:spAutoFit/>
          </a:bodyPr>
          <a:lstStyle/>
          <a:p>
            <a:r>
              <a:rPr lang="en-GB" sz="1400">
                <a:latin typeface="Arial"/>
                <a:cs typeface="Arial"/>
              </a:rPr>
              <a:t>readapted from </a:t>
            </a:r>
            <a:r>
              <a:rPr lang="en-GB" sz="1400" err="1">
                <a:latin typeface="Arial"/>
                <a:cs typeface="Arial"/>
              </a:rPr>
              <a:t>uwtsd</a:t>
            </a:r>
            <a:r>
              <a:rPr lang="en-GB" sz="1400">
                <a:latin typeface="Arial"/>
                <a:cs typeface="Arial"/>
              </a:rPr>
              <a:t> : Super series Solving Problems and Making Decisions (2013, page 31</a:t>
            </a:r>
            <a:r>
              <a:rPr lang="en-GB" sz="1200">
                <a:latin typeface="Arial"/>
                <a:cs typeface="Arial"/>
              </a:rPr>
              <a:t>)</a:t>
            </a:r>
          </a:p>
        </p:txBody>
      </p:sp>
    </p:spTree>
    <p:extLst>
      <p:ext uri="{BB962C8B-B14F-4D97-AF65-F5344CB8AC3E}">
        <p14:creationId xmlns:p14="http://schemas.microsoft.com/office/powerpoint/2010/main" val="2194577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EFED7-911A-A024-EC38-1C233DE6F5F4}"/>
              </a:ext>
            </a:extLst>
          </p:cNvPr>
          <p:cNvSpPr>
            <a:spLocks noGrp="1"/>
          </p:cNvSpPr>
          <p:nvPr>
            <p:ph type="title"/>
          </p:nvPr>
        </p:nvSpPr>
        <p:spPr/>
        <p:txBody>
          <a:bodyPr/>
          <a:lstStyle/>
          <a:p>
            <a:r>
              <a:rPr lang="en-GB">
                <a:ea typeface="Calibri Light"/>
                <a:cs typeface="Calibri Light"/>
              </a:rPr>
              <a:t>Use of fishbone diagram </a:t>
            </a:r>
            <a:endParaRPr lang="en-GB"/>
          </a:p>
        </p:txBody>
      </p:sp>
      <p:sp>
        <p:nvSpPr>
          <p:cNvPr id="3" name="Text Placeholder 2">
            <a:extLst>
              <a:ext uri="{FF2B5EF4-FFF2-40B4-BE49-F238E27FC236}">
                <a16:creationId xmlns:a16="http://schemas.microsoft.com/office/drawing/2014/main" id="{9184F9A1-7B52-7001-E22D-6FC826B331BF}"/>
              </a:ext>
            </a:extLst>
          </p:cNvPr>
          <p:cNvSpPr>
            <a:spLocks noGrp="1"/>
          </p:cNvSpPr>
          <p:nvPr>
            <p:ph type="body" idx="1"/>
          </p:nvPr>
        </p:nvSpPr>
        <p:spPr/>
        <p:txBody>
          <a:bodyPr/>
          <a:lstStyle/>
          <a:p>
            <a:r>
              <a:rPr lang="en-GB">
                <a:solidFill>
                  <a:srgbClr val="00B050"/>
                </a:solidFill>
                <a:ea typeface="Calibri Light"/>
                <a:cs typeface="Calibri Light"/>
              </a:rPr>
              <a:t>Advantages/positive impact </a:t>
            </a:r>
            <a:endParaRPr lang="en-GB">
              <a:ea typeface="Calibri Light"/>
              <a:cs typeface="Calibri Light"/>
            </a:endParaRPr>
          </a:p>
        </p:txBody>
      </p:sp>
      <p:sp>
        <p:nvSpPr>
          <p:cNvPr id="4" name="Content Placeholder 3">
            <a:extLst>
              <a:ext uri="{FF2B5EF4-FFF2-40B4-BE49-F238E27FC236}">
                <a16:creationId xmlns:a16="http://schemas.microsoft.com/office/drawing/2014/main" id="{6151F4D1-A3EB-4129-0CF5-CFCBBD392631}"/>
              </a:ext>
            </a:extLst>
          </p:cNvPr>
          <p:cNvSpPr>
            <a:spLocks noGrp="1"/>
          </p:cNvSpPr>
          <p:nvPr>
            <p:ph sz="half" idx="2"/>
          </p:nvPr>
        </p:nvSpPr>
        <p:spPr>
          <a:xfrm>
            <a:off x="658071" y="2753084"/>
            <a:ext cx="4784244" cy="3358375"/>
          </a:xfrm>
        </p:spPr>
        <p:txBody>
          <a:bodyPr vert="horz" lIns="91440" tIns="45720" rIns="91440" bIns="45720" rtlCol="0" anchor="t">
            <a:noAutofit/>
          </a:bodyPr>
          <a:lstStyle/>
          <a:p>
            <a:pPr marL="228600" indent="-228600" rtl="0">
              <a:buFont typeface=""/>
              <a:buChar char="•"/>
            </a:pPr>
            <a:r>
              <a:rPr lang="en-GB" sz="1800">
                <a:solidFill>
                  <a:srgbClr val="101010"/>
                </a:solidFill>
                <a:latin typeface="Calibri"/>
                <a:ea typeface="Calibri"/>
                <a:cs typeface="Calibri"/>
              </a:rPr>
              <a:t>It </a:t>
            </a:r>
            <a:r>
              <a:rPr lang="en-GB" sz="1800">
                <a:solidFill>
                  <a:srgbClr val="147BCF"/>
                </a:solidFill>
                <a:latin typeface="Calibri"/>
                <a:ea typeface="Calibri"/>
                <a:cs typeface="Calibri"/>
              </a:rPr>
              <a:t>inspires staff</a:t>
            </a:r>
            <a:r>
              <a:rPr lang="en-GB" sz="1800">
                <a:solidFill>
                  <a:srgbClr val="101010"/>
                </a:solidFill>
                <a:latin typeface="Calibri"/>
                <a:ea typeface="Calibri"/>
                <a:cs typeface="Calibri"/>
              </a:rPr>
              <a:t> to </a:t>
            </a:r>
            <a:r>
              <a:rPr lang="en-GB" sz="1800">
                <a:solidFill>
                  <a:srgbClr val="147BCF"/>
                </a:solidFill>
                <a:latin typeface="Calibri"/>
                <a:ea typeface="Calibri"/>
                <a:cs typeface="Calibri"/>
              </a:rPr>
              <a:t>offer</a:t>
            </a:r>
            <a:r>
              <a:rPr lang="en-GB" sz="1800">
                <a:solidFill>
                  <a:srgbClr val="101010"/>
                </a:solidFill>
                <a:latin typeface="Calibri"/>
                <a:ea typeface="Calibri"/>
                <a:cs typeface="Calibri"/>
              </a:rPr>
              <a:t> ideas and </a:t>
            </a:r>
            <a:r>
              <a:rPr lang="en-GB" sz="1800">
                <a:solidFill>
                  <a:srgbClr val="147BCF"/>
                </a:solidFill>
                <a:latin typeface="Calibri"/>
                <a:ea typeface="Calibri"/>
                <a:cs typeface="Calibri"/>
              </a:rPr>
              <a:t>advice</a:t>
            </a:r>
            <a:r>
              <a:rPr lang="en-GB" sz="1800">
                <a:solidFill>
                  <a:srgbClr val="101010"/>
                </a:solidFill>
                <a:latin typeface="Calibri"/>
                <a:ea typeface="Calibri"/>
                <a:cs typeface="Calibri"/>
              </a:rPr>
              <a:t>. ​</a:t>
            </a:r>
            <a:br>
              <a:rPr lang="en-GB" sz="1800">
                <a:latin typeface="Calibri"/>
                <a:ea typeface="Calibri"/>
                <a:cs typeface="Calibri"/>
              </a:rPr>
            </a:br>
            <a:br>
              <a:rPr lang="en-GB" sz="1800">
                <a:latin typeface="Calibri"/>
                <a:ea typeface="Calibri"/>
                <a:cs typeface="Calibri"/>
              </a:rPr>
            </a:br>
            <a:r>
              <a:rPr lang="en-GB" sz="1800">
                <a:solidFill>
                  <a:srgbClr val="101010"/>
                </a:solidFill>
                <a:latin typeface="Calibri"/>
                <a:ea typeface="Calibri"/>
                <a:cs typeface="Calibri"/>
              </a:rPr>
              <a:t>It </a:t>
            </a:r>
            <a:r>
              <a:rPr lang="en-GB" sz="1800">
                <a:solidFill>
                  <a:srgbClr val="147BCF"/>
                </a:solidFill>
                <a:latin typeface="Calibri"/>
                <a:ea typeface="Calibri"/>
                <a:cs typeface="Calibri"/>
              </a:rPr>
              <a:t>offers</a:t>
            </a:r>
            <a:r>
              <a:rPr lang="en-GB" sz="1800">
                <a:solidFill>
                  <a:srgbClr val="101010"/>
                </a:solidFill>
                <a:latin typeface="Calibri"/>
                <a:ea typeface="Calibri"/>
                <a:cs typeface="Calibri"/>
              </a:rPr>
              <a:t> a visual representation of </a:t>
            </a:r>
            <a:r>
              <a:rPr lang="en-GB" sz="1800">
                <a:solidFill>
                  <a:srgbClr val="147BCF"/>
                </a:solidFill>
                <a:latin typeface="Calibri"/>
                <a:ea typeface="Calibri"/>
                <a:cs typeface="Calibri"/>
              </a:rPr>
              <a:t>several elements' </a:t>
            </a:r>
            <a:r>
              <a:rPr lang="en-GB" sz="1800">
                <a:solidFill>
                  <a:srgbClr val="101010"/>
                </a:solidFill>
                <a:latin typeface="Calibri"/>
                <a:ea typeface="Calibri"/>
                <a:cs typeface="Calibri"/>
              </a:rPr>
              <a:t>complex relationships and correlations. ​</a:t>
            </a:r>
            <a:br>
              <a:rPr lang="en-GB" sz="1800">
                <a:latin typeface="Calibri"/>
                <a:ea typeface="Calibri"/>
                <a:cs typeface="Calibri"/>
              </a:rPr>
            </a:br>
            <a:br>
              <a:rPr lang="en-GB" sz="1800">
                <a:latin typeface="Calibri"/>
                <a:ea typeface="Calibri"/>
                <a:cs typeface="Calibri"/>
              </a:rPr>
            </a:br>
            <a:r>
              <a:rPr lang="en-GB" sz="1800">
                <a:solidFill>
                  <a:srgbClr val="101010"/>
                </a:solidFill>
                <a:latin typeface="Calibri"/>
                <a:ea typeface="Calibri"/>
                <a:cs typeface="Calibri"/>
              </a:rPr>
              <a:t>It </a:t>
            </a:r>
            <a:r>
              <a:rPr lang="en-GB" sz="1800">
                <a:solidFill>
                  <a:srgbClr val="147BCF"/>
                </a:solidFill>
                <a:latin typeface="Calibri"/>
                <a:ea typeface="Calibri"/>
                <a:cs typeface="Calibri"/>
              </a:rPr>
              <a:t>arranges possible</a:t>
            </a:r>
            <a:r>
              <a:rPr lang="en-GB" sz="1800">
                <a:solidFill>
                  <a:srgbClr val="101010"/>
                </a:solidFill>
                <a:latin typeface="Calibri"/>
                <a:ea typeface="Calibri"/>
                <a:cs typeface="Calibri"/>
              </a:rPr>
              <a:t> causes into </a:t>
            </a:r>
            <a:r>
              <a:rPr lang="en-GB" sz="1800">
                <a:solidFill>
                  <a:srgbClr val="147BCF"/>
                </a:solidFill>
                <a:latin typeface="Calibri"/>
                <a:ea typeface="Calibri"/>
                <a:cs typeface="Calibri"/>
              </a:rPr>
              <a:t>straightforward groups</a:t>
            </a:r>
            <a:r>
              <a:rPr lang="en-GB" sz="1800">
                <a:solidFill>
                  <a:srgbClr val="101010"/>
                </a:solidFill>
                <a:latin typeface="Calibri"/>
                <a:ea typeface="Calibri"/>
                <a:cs typeface="Calibri"/>
              </a:rPr>
              <a:t>, </a:t>
            </a:r>
            <a:r>
              <a:rPr lang="en-GB" sz="1800">
                <a:solidFill>
                  <a:srgbClr val="147BCF"/>
                </a:solidFill>
                <a:latin typeface="Calibri"/>
                <a:ea typeface="Calibri"/>
                <a:cs typeface="Calibri"/>
              </a:rPr>
              <a:t>therefore structuring</a:t>
            </a:r>
            <a:r>
              <a:rPr lang="en-GB" sz="1800">
                <a:solidFill>
                  <a:srgbClr val="101010"/>
                </a:solidFill>
                <a:latin typeface="Calibri"/>
                <a:ea typeface="Calibri"/>
                <a:cs typeface="Calibri"/>
              </a:rPr>
              <a:t> the </a:t>
            </a:r>
            <a:r>
              <a:rPr lang="en-GB" sz="1800">
                <a:solidFill>
                  <a:srgbClr val="147BCF"/>
                </a:solidFill>
                <a:latin typeface="Calibri"/>
                <a:ea typeface="Calibri"/>
                <a:cs typeface="Calibri"/>
              </a:rPr>
              <a:t>study</a:t>
            </a:r>
            <a:r>
              <a:rPr lang="en-GB" sz="1800">
                <a:solidFill>
                  <a:srgbClr val="101010"/>
                </a:solidFill>
                <a:latin typeface="Calibri"/>
                <a:ea typeface="Calibri"/>
                <a:cs typeface="Calibri"/>
              </a:rPr>
              <a:t>. ​</a:t>
            </a:r>
            <a:br>
              <a:rPr lang="en-GB" sz="1800">
                <a:latin typeface="Calibri"/>
                <a:ea typeface="Calibri"/>
                <a:cs typeface="Calibri"/>
              </a:rPr>
            </a:br>
            <a:br>
              <a:rPr lang="en-GB" sz="1800">
                <a:latin typeface="Calibri"/>
                <a:ea typeface="Calibri"/>
                <a:cs typeface="Calibri"/>
              </a:rPr>
            </a:br>
            <a:r>
              <a:rPr lang="en-GB" sz="1800">
                <a:solidFill>
                  <a:srgbClr val="101010"/>
                </a:solidFill>
                <a:latin typeface="Calibri"/>
                <a:ea typeface="Calibri"/>
                <a:cs typeface="Calibri"/>
              </a:rPr>
              <a:t>It </a:t>
            </a:r>
            <a:r>
              <a:rPr lang="en-GB" sz="1800">
                <a:solidFill>
                  <a:srgbClr val="147BCF"/>
                </a:solidFill>
                <a:latin typeface="Calibri"/>
                <a:ea typeface="Calibri"/>
                <a:cs typeface="Calibri"/>
              </a:rPr>
              <a:t>simplifies</a:t>
            </a:r>
            <a:r>
              <a:rPr lang="en-GB" sz="1800">
                <a:solidFill>
                  <a:srgbClr val="101010"/>
                </a:solidFill>
                <a:latin typeface="Calibri"/>
                <a:ea typeface="Calibri"/>
                <a:cs typeface="Calibri"/>
              </a:rPr>
              <a:t> the </a:t>
            </a:r>
            <a:r>
              <a:rPr lang="en-GB" sz="1800">
                <a:solidFill>
                  <a:srgbClr val="147BCF"/>
                </a:solidFill>
                <a:latin typeface="Calibri"/>
                <a:ea typeface="Calibri"/>
                <a:cs typeface="Calibri"/>
              </a:rPr>
              <a:t>issue</a:t>
            </a:r>
            <a:r>
              <a:rPr lang="en-GB" sz="1800">
                <a:solidFill>
                  <a:srgbClr val="101010"/>
                </a:solidFill>
                <a:latin typeface="Calibri"/>
                <a:ea typeface="Calibri"/>
                <a:cs typeface="Calibri"/>
              </a:rPr>
              <a:t>. ​</a:t>
            </a:r>
            <a:br>
              <a:rPr lang="en-GB" sz="1800">
                <a:latin typeface="Calibri"/>
                <a:ea typeface="Calibri"/>
                <a:cs typeface="Calibri"/>
              </a:rPr>
            </a:br>
            <a:br>
              <a:rPr lang="en-GB" sz="1800">
                <a:latin typeface="Calibri"/>
                <a:ea typeface="Calibri"/>
                <a:cs typeface="Calibri"/>
              </a:rPr>
            </a:br>
            <a:r>
              <a:rPr lang="en-GB" sz="1800">
                <a:solidFill>
                  <a:srgbClr val="101010"/>
                </a:solidFill>
                <a:latin typeface="Calibri"/>
                <a:ea typeface="Calibri"/>
                <a:cs typeface="Calibri"/>
              </a:rPr>
              <a:t>It is </a:t>
            </a:r>
            <a:r>
              <a:rPr lang="en-GB" sz="1800">
                <a:solidFill>
                  <a:srgbClr val="147BCF"/>
                </a:solidFill>
                <a:latin typeface="Calibri"/>
                <a:ea typeface="Calibri"/>
                <a:cs typeface="Calibri"/>
              </a:rPr>
              <a:t>simple</a:t>
            </a:r>
            <a:r>
              <a:rPr lang="en-GB" sz="1800">
                <a:solidFill>
                  <a:srgbClr val="101010"/>
                </a:solidFill>
                <a:latin typeface="Calibri"/>
                <a:ea typeface="Calibri"/>
                <a:cs typeface="Calibri"/>
              </a:rPr>
              <a:t> to use and understand.</a:t>
            </a:r>
            <a:endParaRPr lang="en-GB" sz="1800">
              <a:solidFill>
                <a:srgbClr val="0D0D0D"/>
              </a:solidFill>
              <a:latin typeface="Calibri"/>
              <a:ea typeface="Calibri"/>
              <a:cs typeface="Calibri"/>
            </a:endParaRPr>
          </a:p>
        </p:txBody>
      </p:sp>
      <p:sp>
        <p:nvSpPr>
          <p:cNvPr id="5" name="Text Placeholder 4">
            <a:extLst>
              <a:ext uri="{FF2B5EF4-FFF2-40B4-BE49-F238E27FC236}">
                <a16:creationId xmlns:a16="http://schemas.microsoft.com/office/drawing/2014/main" id="{6D55997F-AA8D-25C6-5A65-25EE92DF7040}"/>
              </a:ext>
            </a:extLst>
          </p:cNvPr>
          <p:cNvSpPr>
            <a:spLocks noGrp="1"/>
          </p:cNvSpPr>
          <p:nvPr>
            <p:ph type="body" sz="quarter" idx="3"/>
          </p:nvPr>
        </p:nvSpPr>
        <p:spPr/>
        <p:txBody>
          <a:bodyPr/>
          <a:lstStyle/>
          <a:p>
            <a:r>
              <a:rPr lang="en-GB">
                <a:solidFill>
                  <a:srgbClr val="FF0000"/>
                </a:solidFill>
                <a:ea typeface="Calibri Light"/>
                <a:cs typeface="Calibri Light"/>
              </a:rPr>
              <a:t>Negative impact/disadvantages</a:t>
            </a:r>
          </a:p>
        </p:txBody>
      </p:sp>
      <p:sp>
        <p:nvSpPr>
          <p:cNvPr id="6" name="Content Placeholder 5">
            <a:extLst>
              <a:ext uri="{FF2B5EF4-FFF2-40B4-BE49-F238E27FC236}">
                <a16:creationId xmlns:a16="http://schemas.microsoft.com/office/drawing/2014/main" id="{668A7E3C-0710-76B4-89DB-858486ADFD42}"/>
              </a:ext>
            </a:extLst>
          </p:cNvPr>
          <p:cNvSpPr>
            <a:spLocks noGrp="1"/>
          </p:cNvSpPr>
          <p:nvPr>
            <p:ph sz="quarter" idx="4"/>
          </p:nvPr>
        </p:nvSpPr>
        <p:spPr>
          <a:xfrm>
            <a:off x="6038088" y="2649390"/>
            <a:ext cx="4866640" cy="3464560"/>
          </a:xfrm>
        </p:spPr>
        <p:txBody>
          <a:bodyPr vert="horz" lIns="91440" tIns="45720" rIns="91440" bIns="45720" rtlCol="0" anchor="t">
            <a:normAutofit/>
          </a:bodyPr>
          <a:lstStyle/>
          <a:p>
            <a:pPr marL="228600" indent="-228600">
              <a:buFont typeface=""/>
              <a:buChar char="•"/>
            </a:pPr>
            <a:r>
              <a:rPr lang="en-GB" sz="1800">
                <a:solidFill>
                  <a:srgbClr val="147BCF"/>
                </a:solidFill>
                <a:latin typeface="Roboto"/>
                <a:ea typeface="Roboto"/>
                <a:cs typeface="Roboto"/>
              </a:rPr>
              <a:t>If</a:t>
            </a:r>
            <a:r>
              <a:rPr lang="en-GB" sz="1800">
                <a:solidFill>
                  <a:srgbClr val="101010"/>
                </a:solidFill>
                <a:latin typeface="Roboto"/>
                <a:ea typeface="Roboto"/>
                <a:cs typeface="Roboto"/>
              </a:rPr>
              <a:t> the process is not </a:t>
            </a:r>
            <a:r>
              <a:rPr lang="en-GB" sz="1800">
                <a:solidFill>
                  <a:srgbClr val="147BCF"/>
                </a:solidFill>
                <a:latin typeface="Roboto"/>
                <a:ea typeface="Roboto"/>
                <a:cs typeface="Roboto"/>
              </a:rPr>
              <a:t>well handled, it could cause lack of focus</a:t>
            </a:r>
            <a:r>
              <a:rPr lang="en-GB" sz="1800">
                <a:solidFill>
                  <a:srgbClr val="101010"/>
                </a:solidFill>
                <a:latin typeface="Roboto"/>
                <a:ea typeface="Roboto"/>
                <a:cs typeface="Roboto"/>
              </a:rPr>
              <a:t>. ​</a:t>
            </a:r>
            <a:br>
              <a:rPr lang="en-GB" sz="1800">
                <a:latin typeface="Roboto"/>
                <a:ea typeface="Roboto"/>
                <a:cs typeface="Roboto"/>
              </a:rPr>
            </a:br>
            <a:br>
              <a:rPr lang="en-GB" sz="1800">
                <a:latin typeface="Roboto"/>
                <a:ea typeface="Roboto"/>
                <a:cs typeface="Roboto"/>
              </a:rPr>
            </a:br>
            <a:r>
              <a:rPr lang="en-GB" sz="1800">
                <a:solidFill>
                  <a:srgbClr val="147BCF"/>
                </a:solidFill>
                <a:latin typeface="Roboto"/>
                <a:ea typeface="Roboto"/>
                <a:cs typeface="Roboto"/>
              </a:rPr>
              <a:t>One needs control</a:t>
            </a:r>
            <a:r>
              <a:rPr lang="en-GB" sz="1800">
                <a:solidFill>
                  <a:srgbClr val="101010"/>
                </a:solidFill>
                <a:latin typeface="Roboto"/>
                <a:ea typeface="Roboto"/>
                <a:cs typeface="Roboto"/>
              </a:rPr>
              <a:t> and </a:t>
            </a:r>
            <a:r>
              <a:rPr lang="en-GB" sz="1800">
                <a:solidFill>
                  <a:srgbClr val="147BCF"/>
                </a:solidFill>
                <a:latin typeface="Roboto"/>
                <a:ea typeface="Roboto"/>
                <a:cs typeface="Roboto"/>
              </a:rPr>
              <a:t>talent to produce a significant</a:t>
            </a:r>
            <a:r>
              <a:rPr lang="en-GB" sz="1800">
                <a:solidFill>
                  <a:srgbClr val="101010"/>
                </a:solidFill>
                <a:latin typeface="Roboto"/>
                <a:ea typeface="Roboto"/>
                <a:cs typeface="Roboto"/>
              </a:rPr>
              <a:t> and </a:t>
            </a:r>
            <a:r>
              <a:rPr lang="en-GB" sz="1800">
                <a:solidFill>
                  <a:srgbClr val="147BCF"/>
                </a:solidFill>
                <a:latin typeface="Roboto"/>
                <a:ea typeface="Roboto"/>
                <a:cs typeface="Roboto"/>
              </a:rPr>
              <a:t>useful drawing</a:t>
            </a:r>
            <a:r>
              <a:rPr lang="en-GB" sz="1800">
                <a:solidFill>
                  <a:srgbClr val="101010"/>
                </a:solidFill>
                <a:latin typeface="Roboto"/>
                <a:ea typeface="Roboto"/>
                <a:cs typeface="Roboto"/>
              </a:rPr>
              <a:t>. ​</a:t>
            </a:r>
            <a:br>
              <a:rPr lang="en-GB" sz="1800">
                <a:latin typeface="Roboto"/>
                <a:ea typeface="Roboto"/>
                <a:cs typeface="Roboto"/>
              </a:rPr>
            </a:br>
            <a:br>
              <a:rPr lang="en-GB" sz="1800">
                <a:latin typeface="Roboto"/>
                <a:ea typeface="Roboto"/>
                <a:cs typeface="Roboto"/>
              </a:rPr>
            </a:br>
            <a:r>
              <a:rPr lang="en-GB" sz="1800">
                <a:solidFill>
                  <a:srgbClr val="101010"/>
                </a:solidFill>
                <a:latin typeface="Roboto"/>
                <a:ea typeface="Roboto"/>
                <a:cs typeface="Roboto"/>
              </a:rPr>
              <a:t>It </a:t>
            </a:r>
            <a:r>
              <a:rPr lang="en-GB" sz="1800">
                <a:solidFill>
                  <a:srgbClr val="147BCF"/>
                </a:solidFill>
                <a:latin typeface="Roboto"/>
                <a:ea typeface="Roboto"/>
                <a:cs typeface="Roboto"/>
              </a:rPr>
              <a:t>offers no observable data on</a:t>
            </a:r>
            <a:r>
              <a:rPr lang="en-GB" sz="1800">
                <a:solidFill>
                  <a:srgbClr val="101010"/>
                </a:solidFill>
                <a:latin typeface="Roboto"/>
                <a:ea typeface="Roboto"/>
                <a:cs typeface="Roboto"/>
              </a:rPr>
              <a:t> the </a:t>
            </a:r>
            <a:r>
              <a:rPr lang="en-GB" sz="1800">
                <a:solidFill>
                  <a:srgbClr val="147BCF"/>
                </a:solidFill>
                <a:latin typeface="Roboto"/>
                <a:ea typeface="Roboto"/>
                <a:cs typeface="Roboto"/>
              </a:rPr>
              <a:t>effects</a:t>
            </a:r>
            <a:r>
              <a:rPr lang="en-GB" sz="1800">
                <a:solidFill>
                  <a:srgbClr val="101010"/>
                </a:solidFill>
                <a:latin typeface="Roboto"/>
                <a:ea typeface="Roboto"/>
                <a:cs typeface="Roboto"/>
              </a:rPr>
              <a:t> of the causes. ​</a:t>
            </a:r>
            <a:br>
              <a:rPr lang="en-GB" sz="1800">
                <a:latin typeface="Roboto"/>
                <a:ea typeface="Roboto"/>
                <a:cs typeface="Roboto"/>
              </a:rPr>
            </a:br>
            <a:br>
              <a:rPr lang="en-GB" sz="1800">
                <a:latin typeface="Roboto"/>
                <a:ea typeface="Roboto"/>
                <a:cs typeface="Roboto"/>
              </a:rPr>
            </a:br>
            <a:r>
              <a:rPr lang="en-GB" sz="1800">
                <a:solidFill>
                  <a:srgbClr val="101010"/>
                </a:solidFill>
                <a:latin typeface="Roboto"/>
                <a:ea typeface="Roboto"/>
                <a:cs typeface="Roboto"/>
              </a:rPr>
              <a:t>It </a:t>
            </a:r>
            <a:r>
              <a:rPr lang="en-GB" sz="1800">
                <a:solidFill>
                  <a:srgbClr val="147BCF"/>
                </a:solidFill>
                <a:latin typeface="Roboto"/>
                <a:ea typeface="Roboto"/>
                <a:cs typeface="Roboto"/>
              </a:rPr>
              <a:t>might</a:t>
            </a:r>
            <a:r>
              <a:rPr lang="en-GB" sz="1800">
                <a:solidFill>
                  <a:srgbClr val="101010"/>
                </a:solidFill>
                <a:latin typeface="Roboto"/>
                <a:ea typeface="Roboto"/>
                <a:cs typeface="Roboto"/>
              </a:rPr>
              <a:t> be </a:t>
            </a:r>
            <a:r>
              <a:rPr lang="en-GB" sz="1800">
                <a:solidFill>
                  <a:srgbClr val="147BCF"/>
                </a:solidFill>
                <a:latin typeface="Roboto"/>
                <a:ea typeface="Roboto"/>
                <a:cs typeface="Roboto"/>
              </a:rPr>
              <a:t>too simple</a:t>
            </a:r>
            <a:r>
              <a:rPr lang="en-GB" sz="1800">
                <a:solidFill>
                  <a:srgbClr val="101010"/>
                </a:solidFill>
                <a:latin typeface="Roboto"/>
                <a:ea typeface="Roboto"/>
                <a:cs typeface="Roboto"/>
              </a:rPr>
              <a:t> and </a:t>
            </a:r>
            <a:r>
              <a:rPr lang="en-GB" sz="1800">
                <a:solidFill>
                  <a:srgbClr val="147BCF"/>
                </a:solidFill>
                <a:latin typeface="Roboto"/>
                <a:ea typeface="Roboto"/>
                <a:cs typeface="Roboto"/>
              </a:rPr>
              <a:t>might</a:t>
            </a:r>
            <a:r>
              <a:rPr lang="en-GB" sz="1800">
                <a:solidFill>
                  <a:srgbClr val="101010"/>
                </a:solidFill>
                <a:latin typeface="Roboto"/>
                <a:ea typeface="Roboto"/>
                <a:cs typeface="Roboto"/>
              </a:rPr>
              <a:t> not </a:t>
            </a:r>
            <a:r>
              <a:rPr lang="en-GB" sz="1800">
                <a:solidFill>
                  <a:srgbClr val="147BCF"/>
                </a:solidFill>
                <a:latin typeface="Roboto"/>
                <a:ea typeface="Roboto"/>
                <a:cs typeface="Roboto"/>
              </a:rPr>
              <a:t>show complicated interactions among many elements</a:t>
            </a:r>
            <a:r>
              <a:rPr lang="en-GB" sz="1800">
                <a:solidFill>
                  <a:srgbClr val="101010"/>
                </a:solidFill>
                <a:latin typeface="Roboto"/>
                <a:ea typeface="Roboto"/>
                <a:cs typeface="Roboto"/>
              </a:rPr>
              <a:t>.</a:t>
            </a:r>
            <a:endParaRPr lang="en-US" sz="1800">
              <a:solidFill>
                <a:srgbClr val="0D0D0D"/>
              </a:solidFill>
              <a:highlight>
                <a:srgbClr val="FCFCFC"/>
              </a:highlight>
              <a:latin typeface="Calibri"/>
              <a:ea typeface="Calibri"/>
              <a:cs typeface="Calibri"/>
            </a:endParaRPr>
          </a:p>
        </p:txBody>
      </p:sp>
    </p:spTree>
    <p:extLst>
      <p:ext uri="{BB962C8B-B14F-4D97-AF65-F5344CB8AC3E}">
        <p14:creationId xmlns:p14="http://schemas.microsoft.com/office/powerpoint/2010/main" val="102791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B18B82-2DEF-B998-283A-7AC36AC6D41E}"/>
              </a:ext>
            </a:extLst>
          </p:cNvPr>
          <p:cNvSpPr>
            <a:spLocks noGrp="1"/>
          </p:cNvSpPr>
          <p:nvPr>
            <p:ph type="title"/>
          </p:nvPr>
        </p:nvSpPr>
        <p:spPr>
          <a:xfrm>
            <a:off x="657224" y="936711"/>
            <a:ext cx="2988265" cy="4984578"/>
          </a:xfrm>
        </p:spPr>
        <p:txBody>
          <a:bodyPr>
            <a:normAutofit/>
          </a:bodyPr>
          <a:lstStyle/>
          <a:p>
            <a:r>
              <a:rPr lang="en-US" sz="4800" b="1">
                <a:solidFill>
                  <a:srgbClr val="FFFFFF"/>
                </a:solidFill>
                <a:ea typeface="Calibri Light"/>
                <a:cs typeface="Calibri Light"/>
              </a:rPr>
              <a:t> Summary </a:t>
            </a:r>
            <a:r>
              <a:rPr lang="en-US" sz="4400">
                <a:solidFill>
                  <a:srgbClr val="FFFFFF"/>
                </a:solidFill>
                <a:ea typeface="Calibri Light"/>
                <a:cs typeface="Calibri Light"/>
              </a:rPr>
              <a:t> </a:t>
            </a:r>
            <a:br>
              <a:rPr lang="en-US" sz="4400">
                <a:solidFill>
                  <a:srgbClr val="FFFFFF"/>
                </a:solidFill>
                <a:ea typeface="Calibri Light"/>
                <a:cs typeface="Calibri Light"/>
              </a:rPr>
            </a:br>
            <a:endParaRPr lang="en-US" sz="4400">
              <a:solidFill>
                <a:srgbClr val="FFFFFF"/>
              </a:solidFill>
            </a:endParaRPr>
          </a:p>
        </p:txBody>
      </p:sp>
      <p:sp>
        <p:nvSpPr>
          <p:cNvPr id="3" name="Subtitle 2">
            <a:extLst>
              <a:ext uri="{FF2B5EF4-FFF2-40B4-BE49-F238E27FC236}">
                <a16:creationId xmlns:a16="http://schemas.microsoft.com/office/drawing/2014/main" id="{9492393D-5E5C-9870-A89C-8CBA05D28C09}"/>
              </a:ext>
            </a:extLst>
          </p:cNvPr>
          <p:cNvSpPr>
            <a:spLocks noGrp="1"/>
          </p:cNvSpPr>
          <p:nvPr>
            <p:ph idx="1"/>
          </p:nvPr>
        </p:nvSpPr>
        <p:spPr>
          <a:xfrm>
            <a:off x="4614389" y="824951"/>
            <a:ext cx="6815992" cy="5096338"/>
          </a:xfrm>
        </p:spPr>
        <p:txBody>
          <a:bodyPr anchor="ctr">
            <a:normAutofit/>
          </a:bodyPr>
          <a:lstStyle/>
          <a:p>
            <a:pPr>
              <a:buChar char="•"/>
            </a:pPr>
            <a:r>
              <a:rPr lang="en-US" sz="2000">
                <a:solidFill>
                  <a:srgbClr val="0D0D0D"/>
                </a:solidFill>
                <a:highlight>
                  <a:srgbClr val="FCFCFC"/>
                </a:highlight>
                <a:ea typeface="+mn-lt"/>
                <a:cs typeface="+mn-lt"/>
              </a:rPr>
              <a:t>Basil’s Bakery has faced several problems that have caused sales to decrease since 2019.</a:t>
            </a:r>
          </a:p>
          <a:p>
            <a:pPr>
              <a:buChar char="•"/>
            </a:pPr>
            <a:r>
              <a:rPr lang="en-US" sz="2000">
                <a:solidFill>
                  <a:srgbClr val="0D0D0D"/>
                </a:solidFill>
                <a:highlight>
                  <a:srgbClr val="FCFCFC"/>
                </a:highlight>
                <a:ea typeface="+mn-lt"/>
                <a:cs typeface="+mn-lt"/>
              </a:rPr>
              <a:t> Main economic issues are lower footfall, fewer local jobs, higher overheads and rising ingredient costs.</a:t>
            </a:r>
            <a:endParaRPr lang="en-US" sz="2000">
              <a:solidFill>
                <a:srgbClr val="262626"/>
              </a:solidFill>
              <a:ea typeface="+mn-lt"/>
              <a:cs typeface="+mn-lt"/>
            </a:endParaRPr>
          </a:p>
          <a:p>
            <a:pPr>
              <a:buChar char="•"/>
            </a:pPr>
            <a:r>
              <a:rPr lang="en-US" sz="2000">
                <a:solidFill>
                  <a:srgbClr val="0D0D0D"/>
                </a:solidFill>
                <a:highlight>
                  <a:srgbClr val="FCFCFC"/>
                </a:highlight>
                <a:ea typeface="+mn-lt"/>
                <a:cs typeface="+mn-lt"/>
              </a:rPr>
              <a:t>  Social changes, such as more people working from home, have also reduced regular customers.</a:t>
            </a:r>
            <a:endParaRPr lang="en-US" sz="2000">
              <a:solidFill>
                <a:srgbClr val="262626"/>
              </a:solidFill>
              <a:ea typeface="+mn-lt"/>
              <a:cs typeface="+mn-lt"/>
            </a:endParaRPr>
          </a:p>
          <a:p>
            <a:pPr>
              <a:buChar char="•"/>
            </a:pPr>
            <a:r>
              <a:rPr lang="en-US" sz="2000">
                <a:solidFill>
                  <a:srgbClr val="0D0D0D"/>
                </a:solidFill>
                <a:highlight>
                  <a:srgbClr val="FCFCFC"/>
                </a:highlight>
                <a:ea typeface="+mn-lt"/>
                <a:cs typeface="+mn-lt"/>
              </a:rPr>
              <a:t> Technology could help by introducing online pre-orders and a delivery service.</a:t>
            </a:r>
            <a:endParaRPr lang="en-US" sz="2000">
              <a:solidFill>
                <a:srgbClr val="262626"/>
              </a:solidFill>
              <a:ea typeface="+mn-lt"/>
              <a:cs typeface="+mn-lt"/>
            </a:endParaRPr>
          </a:p>
          <a:p>
            <a:pPr>
              <a:buChar char="•"/>
            </a:pPr>
            <a:r>
              <a:rPr lang="en-US" sz="2000">
                <a:solidFill>
                  <a:srgbClr val="0D0D0D"/>
                </a:solidFill>
                <a:highlight>
                  <a:srgbClr val="FCFCFC"/>
                </a:highlight>
                <a:ea typeface="+mn-lt"/>
                <a:cs typeface="+mn-lt"/>
              </a:rPr>
              <a:t> Basil should consider adapting the business to changing customer needs while controlling costs. </a:t>
            </a:r>
            <a:endParaRPr lang="en-US" sz="2000">
              <a:solidFill>
                <a:srgbClr val="262626"/>
              </a:solidFill>
              <a:ea typeface="+mn-lt"/>
              <a:cs typeface="+mn-lt"/>
            </a:endParaRPr>
          </a:p>
          <a:p>
            <a:pPr>
              <a:buChar char="•"/>
            </a:pPr>
            <a:r>
              <a:rPr lang="en-US" sz="2000">
                <a:solidFill>
                  <a:srgbClr val="0D0D0D"/>
                </a:solidFill>
                <a:highlight>
                  <a:srgbClr val="FCFCFC"/>
                </a:highlight>
                <a:ea typeface="+mn-lt"/>
                <a:cs typeface="+mn-lt"/>
              </a:rPr>
              <a:t> Overall, researching these factors will help Basil decide how to make the bakery more sustainable in the future.</a:t>
            </a:r>
            <a:endParaRPr lang="en-US" sz="2000">
              <a:ea typeface="Calibri Light"/>
              <a:cs typeface="Calibri Light"/>
            </a:endParaRPr>
          </a:p>
          <a:p>
            <a:pPr>
              <a:buChar char="•"/>
            </a:pPr>
            <a:endParaRPr lang="en-US" sz="2000">
              <a:ea typeface="Calibri Light"/>
              <a:cs typeface="Calibri Light"/>
            </a:endParaRPr>
          </a:p>
        </p:txBody>
      </p:sp>
    </p:spTree>
    <p:extLst>
      <p:ext uri="{BB962C8B-B14F-4D97-AF65-F5344CB8AC3E}">
        <p14:creationId xmlns:p14="http://schemas.microsoft.com/office/powerpoint/2010/main" val="4091186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30CAE-A52A-C5E8-76C7-462373702714}"/>
              </a:ext>
            </a:extLst>
          </p:cNvPr>
          <p:cNvSpPr>
            <a:spLocks noGrp="1"/>
          </p:cNvSpPr>
          <p:nvPr>
            <p:ph type="title"/>
          </p:nvPr>
        </p:nvSpPr>
        <p:spPr>
          <a:xfrm>
            <a:off x="1071846" y="1059736"/>
            <a:ext cx="10040233" cy="1228130"/>
          </a:xfrm>
        </p:spPr>
        <p:txBody>
          <a:bodyPr>
            <a:normAutofit/>
          </a:bodyPr>
          <a:lstStyle/>
          <a:p>
            <a:r>
              <a:rPr lang="en-US">
                <a:solidFill>
                  <a:srgbClr val="FFFFFF"/>
                </a:solidFill>
                <a:ea typeface="Calibri Light"/>
                <a:cs typeface="Calibri Light"/>
              </a:rPr>
              <a:t>Lists of references </a:t>
            </a:r>
            <a:endParaRPr lang="en-US">
              <a:solidFill>
                <a:srgbClr val="FFFFFF"/>
              </a:solidFill>
            </a:endParaRPr>
          </a:p>
        </p:txBody>
      </p:sp>
      <p:sp>
        <p:nvSpPr>
          <p:cNvPr id="3" name="Subtitle 2">
            <a:extLst>
              <a:ext uri="{FF2B5EF4-FFF2-40B4-BE49-F238E27FC236}">
                <a16:creationId xmlns:a16="http://schemas.microsoft.com/office/drawing/2014/main" id="{9FBB82DF-0604-58A7-0C75-53CD78731612}"/>
              </a:ext>
            </a:extLst>
          </p:cNvPr>
          <p:cNvSpPr>
            <a:spLocks noGrp="1"/>
          </p:cNvSpPr>
          <p:nvPr>
            <p:ph idx="1"/>
          </p:nvPr>
        </p:nvSpPr>
        <p:spPr>
          <a:xfrm>
            <a:off x="1071846" y="2973313"/>
            <a:ext cx="10040233" cy="3237635"/>
          </a:xfrm>
        </p:spPr>
        <p:txBody>
          <a:bodyPr vert="horz" lIns="91440" tIns="45720" rIns="91440" bIns="45720" rtlCol="0" anchor="t">
            <a:normAutofit/>
          </a:bodyPr>
          <a:lstStyle/>
          <a:p>
            <a:pPr>
              <a:lnSpc>
                <a:spcPct val="150000"/>
              </a:lnSpc>
              <a:buFont typeface="Calibri" pitchFamily="34" charset="0"/>
              <a:buChar char="-"/>
            </a:pPr>
            <a:endParaRPr lang="en-US" sz="1100">
              <a:solidFill>
                <a:srgbClr val="2B2D38"/>
              </a:solidFill>
              <a:highlight>
                <a:srgbClr val="FFFFFF"/>
              </a:highlight>
              <a:latin typeface="Calibri Light"/>
              <a:ea typeface="Calibri Light"/>
              <a:cs typeface="Calibri Light"/>
            </a:endParaRPr>
          </a:p>
          <a:p>
            <a:pPr>
              <a:lnSpc>
                <a:spcPct val="150000"/>
              </a:lnSpc>
              <a:buFont typeface="Calibri" pitchFamily="34" charset="0"/>
              <a:buChar char="-"/>
            </a:pPr>
            <a:r>
              <a:rPr lang="en-US" sz="1200">
                <a:solidFill>
                  <a:srgbClr val="101010"/>
                </a:solidFill>
                <a:highlight>
                  <a:srgbClr val="FFFFFF"/>
                </a:highlight>
                <a:latin typeface="Roboto"/>
                <a:ea typeface="Roboto"/>
                <a:cs typeface="Roboto"/>
              </a:rPr>
              <a:t>Weatherston and Wilkinson</a:t>
            </a:r>
            <a:r>
              <a:rPr lang="en-US" sz="1200">
                <a:solidFill>
                  <a:srgbClr val="147BCF"/>
                </a:solidFill>
                <a:highlight>
                  <a:srgbClr val="FFFFFF"/>
                </a:highlight>
                <a:latin typeface="Roboto"/>
                <a:ea typeface="Roboto"/>
                <a:cs typeface="Roboto"/>
              </a:rPr>
              <a:t>, 2nd</a:t>
            </a:r>
            <a:r>
              <a:rPr lang="en-US" sz="1200">
                <a:solidFill>
                  <a:srgbClr val="101010"/>
                </a:solidFill>
                <a:highlight>
                  <a:srgbClr val="FFFFFF"/>
                </a:highlight>
                <a:latin typeface="Roboto"/>
                <a:ea typeface="Roboto"/>
                <a:cs typeface="Roboto"/>
              </a:rPr>
              <a:t> ed</a:t>
            </a:r>
            <a:r>
              <a:rPr lang="en-US" sz="1200">
                <a:solidFill>
                  <a:srgbClr val="147BCF"/>
                </a:solidFill>
                <a:highlight>
                  <a:srgbClr val="FFFFFF"/>
                </a:highlight>
                <a:latin typeface="Roboto"/>
                <a:ea typeface="Roboto"/>
                <a:cs typeface="Roboto"/>
              </a:rPr>
              <a:t>, </a:t>
            </a:r>
            <a:r>
              <a:rPr lang="en-US" sz="1200">
                <a:solidFill>
                  <a:srgbClr val="101010"/>
                </a:solidFill>
                <a:highlight>
                  <a:srgbClr val="FFFFFF"/>
                </a:highlight>
                <a:latin typeface="Roboto"/>
                <a:ea typeface="Roboto"/>
                <a:cs typeface="Roboto"/>
              </a:rPr>
              <a:t>International Business Environment</a:t>
            </a:r>
            <a:r>
              <a:rPr lang="en-US" sz="1200">
                <a:solidFill>
                  <a:srgbClr val="147BCF"/>
                </a:solidFill>
                <a:highlight>
                  <a:srgbClr val="FFFFFF"/>
                </a:highlight>
                <a:latin typeface="Roboto"/>
                <a:ea typeface="Roboto"/>
                <a:cs typeface="Roboto"/>
              </a:rPr>
              <a:t>, </a:t>
            </a:r>
            <a:r>
              <a:rPr lang="en-US" sz="1200">
                <a:solidFill>
                  <a:srgbClr val="101010"/>
                </a:solidFill>
                <a:highlight>
                  <a:srgbClr val="FFFFFF"/>
                </a:highlight>
                <a:latin typeface="Roboto"/>
                <a:ea typeface="Roboto"/>
                <a:cs typeface="Roboto"/>
              </a:rPr>
              <a:t>Pearson Prentice Hall</a:t>
            </a:r>
            <a:endParaRPr lang="en-US" sz="1400">
              <a:solidFill>
                <a:srgbClr val="262626"/>
              </a:solidFill>
              <a:latin typeface="Calibri"/>
              <a:ea typeface="Calibri"/>
              <a:cs typeface="Calibri"/>
            </a:endParaRPr>
          </a:p>
          <a:p>
            <a:pPr>
              <a:lnSpc>
                <a:spcPct val="150000"/>
              </a:lnSpc>
              <a:buFont typeface="Calibri" pitchFamily="34" charset="0"/>
              <a:buChar char="-"/>
            </a:pPr>
            <a:r>
              <a:rPr lang="en-US" sz="1200">
                <a:solidFill>
                  <a:srgbClr val="101010"/>
                </a:solidFill>
                <a:highlight>
                  <a:srgbClr val="FFFFFF"/>
                </a:highlight>
                <a:latin typeface="Roboto"/>
                <a:ea typeface="Roboto"/>
                <a:cs typeface="Roboto"/>
              </a:rPr>
              <a:t>Yang, Z., Cao, J., He, Y., Yang, J.H., Kim, T., Peng, X., and Kim, J.S. (2014) ‘Macro-/micro-environment-sensitive chemosensing and biological imaging’, Chemical Society Reviews, 43(13), pp. 4563–4601. Available at: </a:t>
            </a:r>
            <a:r>
              <a:rPr lang="en-US" sz="1200">
                <a:solidFill>
                  <a:srgbClr val="101010"/>
                </a:solidFill>
                <a:highlight>
                  <a:srgbClr val="FFFFFF"/>
                </a:highlight>
                <a:latin typeface="Roboto"/>
                <a:ea typeface="Roboto"/>
                <a:cs typeface="Roboto"/>
                <a:hlinkClick r:id="rId2"/>
              </a:rPr>
              <a:t>https://doi.org/10.1039/C4CS00051J</a:t>
            </a:r>
            <a:endParaRPr lang="en-US" sz="1400">
              <a:solidFill>
                <a:srgbClr val="262626"/>
              </a:solidFill>
              <a:latin typeface="Calibri"/>
              <a:ea typeface="Calibri"/>
              <a:cs typeface="Calibri"/>
            </a:endParaRPr>
          </a:p>
          <a:p>
            <a:pPr>
              <a:lnSpc>
                <a:spcPct val="150000"/>
              </a:lnSpc>
              <a:buFont typeface="Calibri" pitchFamily="34" charset="0"/>
              <a:buChar char="-"/>
            </a:pPr>
            <a:r>
              <a:rPr lang="en-US" sz="1200">
                <a:solidFill>
                  <a:srgbClr val="101010"/>
                </a:solidFill>
                <a:highlight>
                  <a:srgbClr val="FFFFFF"/>
                </a:highlight>
                <a:latin typeface="Roboto"/>
                <a:ea typeface="Roboto"/>
                <a:cs typeface="Roboto"/>
              </a:rPr>
              <a:t>Business Matters (2026)</a:t>
            </a:r>
            <a:r>
              <a:rPr lang="en-US" sz="1200">
                <a:solidFill>
                  <a:srgbClr val="147BCF"/>
                </a:solidFill>
                <a:highlight>
                  <a:srgbClr val="FFFFFF"/>
                </a:highlight>
                <a:latin typeface="Roboto"/>
                <a:ea typeface="Roboto"/>
                <a:cs typeface="Roboto"/>
              </a:rPr>
              <a:t>: </a:t>
            </a:r>
            <a:r>
              <a:rPr lang="en-US" sz="1200">
                <a:solidFill>
                  <a:srgbClr val="101010"/>
                </a:solidFill>
                <a:highlight>
                  <a:srgbClr val="FFFFFF"/>
                </a:highlight>
                <a:latin typeface="Roboto"/>
                <a:ea typeface="Roboto"/>
                <a:cs typeface="Roboto"/>
              </a:rPr>
              <a:t>5,500 small </a:t>
            </a:r>
            <a:r>
              <a:rPr lang="en-US" sz="1200">
                <a:solidFill>
                  <a:srgbClr val="147BCF"/>
                </a:solidFill>
                <a:highlight>
                  <a:srgbClr val="FFFFFF"/>
                </a:highlight>
                <a:latin typeface="Roboto"/>
                <a:ea typeface="Roboto"/>
                <a:cs typeface="Roboto"/>
              </a:rPr>
              <a:t>businesses urge</a:t>
            </a:r>
            <a:r>
              <a:rPr lang="en-US" sz="1200">
                <a:solidFill>
                  <a:srgbClr val="101010"/>
                </a:solidFill>
                <a:highlight>
                  <a:srgbClr val="FFFFFF"/>
                </a:highlight>
                <a:latin typeface="Roboto"/>
                <a:ea typeface="Roboto"/>
                <a:cs typeface="Roboto"/>
              </a:rPr>
              <a:t> Reeves to </a:t>
            </a:r>
            <a:r>
              <a:rPr lang="en-US" sz="1200">
                <a:solidFill>
                  <a:srgbClr val="147BCF"/>
                </a:solidFill>
                <a:highlight>
                  <a:srgbClr val="FFFFFF"/>
                </a:highlight>
                <a:latin typeface="Roboto"/>
                <a:ea typeface="Roboto"/>
                <a:cs typeface="Roboto"/>
              </a:rPr>
              <a:t>halt</a:t>
            </a:r>
            <a:r>
              <a:rPr lang="en-US" sz="1200">
                <a:solidFill>
                  <a:srgbClr val="101010"/>
                </a:solidFill>
                <a:highlight>
                  <a:srgbClr val="FFFFFF"/>
                </a:highlight>
                <a:latin typeface="Roboto"/>
                <a:ea typeface="Roboto"/>
                <a:cs typeface="Roboto"/>
              </a:rPr>
              <a:t> the "apocalyptic" business rates review. Available at: https://bmmagazine.co.uk/news/5500-small-business-rates-review-reeves/ (Accessed: September </a:t>
            </a:r>
            <a:r>
              <a:rPr lang="en-US" sz="1200">
                <a:solidFill>
                  <a:srgbClr val="147BCF"/>
                </a:solidFill>
                <a:highlight>
                  <a:srgbClr val="FFFFFF"/>
                </a:highlight>
                <a:latin typeface="Roboto"/>
                <a:ea typeface="Roboto"/>
                <a:cs typeface="Roboto"/>
              </a:rPr>
              <a:t>20, </a:t>
            </a:r>
            <a:r>
              <a:rPr lang="en-US" sz="1200">
                <a:solidFill>
                  <a:srgbClr val="101010"/>
                </a:solidFill>
                <a:highlight>
                  <a:srgbClr val="FFFFFF"/>
                </a:highlight>
                <a:latin typeface="Roboto"/>
                <a:ea typeface="Roboto"/>
                <a:cs typeface="Roboto"/>
              </a:rPr>
              <a:t>2026).</a:t>
            </a:r>
            <a:endParaRPr lang="en-US" sz="1400">
              <a:solidFill>
                <a:srgbClr val="262626"/>
              </a:solidFill>
              <a:latin typeface="Calibri"/>
              <a:ea typeface="Calibri"/>
              <a:cs typeface="Calibri"/>
            </a:endParaRPr>
          </a:p>
          <a:p>
            <a:pPr>
              <a:lnSpc>
                <a:spcPct val="150000"/>
              </a:lnSpc>
              <a:buFont typeface="Calibri" pitchFamily="34" charset="0"/>
              <a:buChar char="-"/>
            </a:pPr>
            <a:r>
              <a:rPr lang="en-US" sz="1200">
                <a:solidFill>
                  <a:srgbClr val="101010"/>
                </a:solidFill>
                <a:highlight>
                  <a:srgbClr val="FFFFFF"/>
                </a:highlight>
                <a:latin typeface="Roboto"/>
                <a:ea typeface="Roboto"/>
                <a:cs typeface="Roboto"/>
              </a:rPr>
              <a:t>Sugiyono. </a:t>
            </a:r>
            <a:r>
              <a:rPr lang="en-US" sz="1200" err="1">
                <a:solidFill>
                  <a:srgbClr val="101010"/>
                </a:solidFill>
                <a:highlight>
                  <a:srgbClr val="FFFFFF"/>
                </a:highlight>
                <a:latin typeface="Roboto"/>
                <a:ea typeface="Roboto"/>
                <a:cs typeface="Roboto"/>
              </a:rPr>
              <a:t>Febijanto</a:t>
            </a:r>
            <a:r>
              <a:rPr lang="en-US" sz="1200">
                <a:solidFill>
                  <a:srgbClr val="101010"/>
                </a:solidFill>
                <a:highlight>
                  <a:srgbClr val="FFFFFF"/>
                </a:highlight>
                <a:latin typeface="Roboto"/>
                <a:ea typeface="Roboto"/>
                <a:cs typeface="Roboto"/>
              </a:rPr>
              <a:t> I and </a:t>
            </a:r>
            <a:r>
              <a:rPr lang="en-US" sz="1200" err="1">
                <a:solidFill>
                  <a:srgbClr val="101010"/>
                </a:solidFill>
                <a:highlight>
                  <a:srgbClr val="FFFFFF"/>
                </a:highlight>
                <a:latin typeface="Roboto"/>
                <a:ea typeface="Roboto"/>
                <a:cs typeface="Roboto"/>
              </a:rPr>
              <a:t>Hilmawan</a:t>
            </a:r>
            <a:r>
              <a:rPr lang="en-US" sz="1200">
                <a:solidFill>
                  <a:srgbClr val="101010"/>
                </a:solidFill>
                <a:highlight>
                  <a:srgbClr val="FFFFFF"/>
                </a:highlight>
                <a:latin typeface="Roboto"/>
                <a:ea typeface="Roboto"/>
                <a:cs typeface="Roboto"/>
              </a:rPr>
              <a:t> E and </a:t>
            </a:r>
            <a:r>
              <a:rPr lang="en-US" sz="1200" err="1">
                <a:solidFill>
                  <a:srgbClr val="101010"/>
                </a:solidFill>
                <a:highlight>
                  <a:srgbClr val="FFFFFF"/>
                </a:highlight>
                <a:latin typeface="Roboto"/>
                <a:ea typeface="Roboto"/>
                <a:cs typeface="Roboto"/>
              </a:rPr>
              <a:t>Adiarso</a:t>
            </a:r>
            <a:r>
              <a:rPr lang="en-US" sz="1200">
                <a:solidFill>
                  <a:srgbClr val="101010"/>
                </a:solidFill>
                <a:highlight>
                  <a:srgbClr val="FFFFFF"/>
                </a:highlight>
                <a:latin typeface="Roboto"/>
                <a:ea typeface="Roboto"/>
                <a:cs typeface="Roboto"/>
              </a:rPr>
              <a:t> 2022 'Potential of biomass and coal co-firing power plants in Indonesia</a:t>
            </a:r>
            <a:r>
              <a:rPr lang="en-US" sz="1200">
                <a:solidFill>
                  <a:srgbClr val="147BCF"/>
                </a:solidFill>
                <a:highlight>
                  <a:srgbClr val="FFFFFF"/>
                </a:highlight>
                <a:latin typeface="Roboto"/>
                <a:ea typeface="Roboto"/>
                <a:cs typeface="Roboto"/>
              </a:rPr>
              <a:t>: </a:t>
            </a:r>
            <a:r>
              <a:rPr lang="en-US" sz="1200">
                <a:solidFill>
                  <a:srgbClr val="101010"/>
                </a:solidFill>
                <a:highlight>
                  <a:srgbClr val="FFFFFF"/>
                </a:highlight>
                <a:latin typeface="Roboto"/>
                <a:ea typeface="Roboto"/>
                <a:cs typeface="Roboto"/>
              </a:rPr>
              <a:t>a PESTEL analysis IOP Conference Series</a:t>
            </a:r>
            <a:r>
              <a:rPr lang="en-US" sz="1200">
                <a:solidFill>
                  <a:srgbClr val="147BCF"/>
                </a:solidFill>
                <a:highlight>
                  <a:srgbClr val="FFFFFF"/>
                </a:highlight>
                <a:latin typeface="Roboto"/>
                <a:ea typeface="Roboto"/>
                <a:cs typeface="Roboto"/>
              </a:rPr>
              <a:t>: </a:t>
            </a:r>
            <a:r>
              <a:rPr lang="en-US" sz="1200">
                <a:solidFill>
                  <a:srgbClr val="101010"/>
                </a:solidFill>
                <a:highlight>
                  <a:srgbClr val="FFFFFF"/>
                </a:highlight>
                <a:latin typeface="Roboto"/>
                <a:ea typeface="Roboto"/>
                <a:cs typeface="Roboto"/>
              </a:rPr>
              <a:t>Earth and Environmental Science 963 1 article 012007 Available, at https://doi.org/10.1088/1755-1315/963/1/012007</a:t>
            </a:r>
            <a:endParaRPr lang="en-US" sz="1400">
              <a:solidFill>
                <a:srgbClr val="262626"/>
              </a:solidFill>
              <a:latin typeface="Calibri"/>
              <a:ea typeface="Calibri"/>
              <a:cs typeface="Calibri"/>
            </a:endParaRPr>
          </a:p>
        </p:txBody>
      </p:sp>
    </p:spTree>
    <p:extLst>
      <p:ext uri="{BB962C8B-B14F-4D97-AF65-F5344CB8AC3E}">
        <p14:creationId xmlns:p14="http://schemas.microsoft.com/office/powerpoint/2010/main" val="3477100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5D4BBAA4-5350-4225-A232-680E7C33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8" name="Rectangle 47">
            <a:extLst>
              <a:ext uri="{FF2B5EF4-FFF2-40B4-BE49-F238E27FC236}">
                <a16:creationId xmlns:a16="http://schemas.microsoft.com/office/drawing/2014/main" id="{EA471B15-17D5-4503-A806-761B27FEF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F8C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EF7D11-34C9-50BC-3046-9A10765AD9D5}"/>
              </a:ext>
            </a:extLst>
          </p:cNvPr>
          <p:cNvSpPr>
            <a:spLocks noGrp="1"/>
          </p:cNvSpPr>
          <p:nvPr>
            <p:ph type="title"/>
          </p:nvPr>
        </p:nvSpPr>
        <p:spPr>
          <a:xfrm>
            <a:off x="603504" y="770467"/>
            <a:ext cx="4205568" cy="3352800"/>
          </a:xfrm>
        </p:spPr>
        <p:txBody>
          <a:bodyPr vert="horz" lIns="91440" tIns="45720" rIns="91440" bIns="45720" rtlCol="0" anchor="b">
            <a:normAutofit/>
          </a:bodyPr>
          <a:lstStyle/>
          <a:p>
            <a:r>
              <a:rPr lang="en-US" sz="7200">
                <a:solidFill>
                  <a:srgbClr val="FFFFFF"/>
                </a:solidFill>
              </a:rPr>
              <a:t>Thank you for listening </a:t>
            </a:r>
          </a:p>
        </p:txBody>
      </p:sp>
      <p:sp>
        <p:nvSpPr>
          <p:cNvPr id="3" name="Subtitle 2">
            <a:extLst>
              <a:ext uri="{FF2B5EF4-FFF2-40B4-BE49-F238E27FC236}">
                <a16:creationId xmlns:a16="http://schemas.microsoft.com/office/drawing/2014/main" id="{4D304B77-4A23-B907-D573-EEC28E8EA544}"/>
              </a:ext>
            </a:extLst>
          </p:cNvPr>
          <p:cNvSpPr>
            <a:spLocks noGrp="1"/>
          </p:cNvSpPr>
          <p:nvPr>
            <p:ph type="body" idx="1"/>
          </p:nvPr>
        </p:nvSpPr>
        <p:spPr>
          <a:xfrm>
            <a:off x="667512" y="4206876"/>
            <a:ext cx="4141559" cy="1645920"/>
          </a:xfrm>
        </p:spPr>
        <p:txBody>
          <a:bodyPr vert="horz" lIns="91440" tIns="45720" rIns="91440" bIns="45720" rtlCol="0">
            <a:normAutofit/>
          </a:bodyPr>
          <a:lstStyle/>
          <a:p>
            <a:r>
              <a:rPr lang="en-US" sz="2800">
                <a:solidFill>
                  <a:schemeClr val="bg1"/>
                </a:solidFill>
              </a:rPr>
              <a:t>Any question  </a:t>
            </a:r>
          </a:p>
        </p:txBody>
      </p:sp>
      <p:sp>
        <p:nvSpPr>
          <p:cNvPr id="45" name="Rectangle 44">
            <a:extLst>
              <a:ext uri="{FF2B5EF4-FFF2-40B4-BE49-F238E27FC236}">
                <a16:creationId xmlns:a16="http://schemas.microsoft.com/office/drawing/2014/main" id="{99C9EB6C-7670-4134-9B50-3F4630AD7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000" y="321730"/>
            <a:ext cx="3312139" cy="373149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ig question mark Stock Illustration by ©orlaimagen #94183604">
            <a:extLst>
              <a:ext uri="{FF2B5EF4-FFF2-40B4-BE49-F238E27FC236}">
                <a16:creationId xmlns:a16="http://schemas.microsoft.com/office/drawing/2014/main" id="{13E6786B-4554-780E-D0B8-8BB95B2E5831}"/>
              </a:ext>
            </a:extLst>
          </p:cNvPr>
          <p:cNvPicPr>
            <a:picLocks noChangeAspect="1"/>
          </p:cNvPicPr>
          <p:nvPr/>
        </p:nvPicPr>
        <p:blipFill>
          <a:blip r:embed="rId2"/>
          <a:stretch>
            <a:fillRect/>
          </a:stretch>
        </p:blipFill>
        <p:spPr>
          <a:xfrm>
            <a:off x="5875867" y="957878"/>
            <a:ext cx="2999028" cy="2459202"/>
          </a:xfrm>
          <a:prstGeom prst="rect">
            <a:avLst/>
          </a:prstGeom>
        </p:spPr>
      </p:pic>
      <p:sp>
        <p:nvSpPr>
          <p:cNvPr id="47" name="Rectangle 46">
            <a:extLst>
              <a:ext uri="{FF2B5EF4-FFF2-40B4-BE49-F238E27FC236}">
                <a16:creationId xmlns:a16="http://schemas.microsoft.com/office/drawing/2014/main" id="{4C12C1FE-B386-45B8-AC26-327203830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3784" y="321731"/>
            <a:ext cx="2693206" cy="2599649"/>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descr="Smiling Face with No Fill">
            <a:extLst>
              <a:ext uri="{FF2B5EF4-FFF2-40B4-BE49-F238E27FC236}">
                <a16:creationId xmlns:a16="http://schemas.microsoft.com/office/drawing/2014/main" id="{AB7096E6-2E99-A084-7329-2CB0E15D4CF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39209" y="3655106"/>
            <a:ext cx="2350797" cy="2350797"/>
          </a:xfrm>
          <a:prstGeom prst="rect">
            <a:avLst/>
          </a:prstGeom>
        </p:spPr>
      </p:pic>
      <p:sp>
        <p:nvSpPr>
          <p:cNvPr id="49" name="Rectangle 48">
            <a:extLst>
              <a:ext uri="{FF2B5EF4-FFF2-40B4-BE49-F238E27FC236}">
                <a16:creationId xmlns:a16="http://schemas.microsoft.com/office/drawing/2014/main" id="{AA130843-9FF9-4E1E-BCCA-13880FF14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000" y="4214095"/>
            <a:ext cx="3320762" cy="2340601"/>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1ACAF6E-C3A3-492C-A4A3-EE980E884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3785" y="3082247"/>
            <a:ext cx="2693206" cy="347244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660382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Custom">
  <a:themeElements>
    <a:clrScheme name="Custom 8">
      <a:dk1>
        <a:srgbClr val="36393B"/>
      </a:dk1>
      <a:lt1>
        <a:srgbClr val="FFFFFF"/>
      </a:lt1>
      <a:dk2>
        <a:srgbClr val="4D62EF"/>
      </a:dk2>
      <a:lt2>
        <a:srgbClr val="E7E4E6"/>
      </a:lt2>
      <a:accent1>
        <a:srgbClr val="3AEFCC"/>
      </a:accent1>
      <a:accent2>
        <a:srgbClr val="62D382"/>
      </a:accent2>
      <a:accent3>
        <a:srgbClr val="FDED60"/>
      </a:accent3>
      <a:accent4>
        <a:srgbClr val="FD4C00"/>
      </a:accent4>
      <a:accent5>
        <a:srgbClr val="FE2701"/>
      </a:accent5>
      <a:accent6>
        <a:srgbClr val="CA54FB"/>
      </a:accent6>
      <a:hlink>
        <a:srgbClr val="4D62EF"/>
      </a:hlink>
      <a:folHlink>
        <a:srgbClr val="FC4C00"/>
      </a:folHlink>
    </a:clrScheme>
    <a:fontScheme name="Custom 19">
      <a:majorFont>
        <a:latin typeface="Arial Black"/>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56051434_win32_KB_V3.potx" id="{43D84336-549C-4EAD-AE8D-BE1D65DE3314}" vid="{2C1BB0A5-2565-4EB8-A5F5-FF12201C548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9" ma:contentTypeDescription="Create a new document." ma:contentTypeScope="" ma:versionID="8e96ef9e013705da648b09ee629fc8bc">
  <xsd:schema xmlns:xsd="http://www.w3.org/2001/XMLSchema" xmlns:xs="http://www.w3.org/2001/XMLSchema" xmlns:p="http://schemas.microsoft.com/office/2006/metadata/properties" xmlns:ns3="936e02c4-a484-4998-a51a-c24e6dc61f3e" targetNamespace="http://schemas.microsoft.com/office/2006/metadata/properties" ma:root="true" ma:fieldsID="4c67a852436dc9b48049cc777bb7b1ab" ns3:_="">
    <xsd:import namespace="936e02c4-a484-4998-a51a-c24e6dc61f3e"/>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D1C4F3-182B-4FFD-86F3-85933C0520B9}">
  <ds:schemaRefs>
    <ds:schemaRef ds:uri="936e02c4-a484-4998-a51a-c24e6dc61f3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A0E3FE2-6B9B-4C9A-84D9-AD118750DE60}">
  <ds:schemaRefs>
    <ds:schemaRef ds:uri="http://schemas.microsoft.com/sharepoint/v3/contenttype/forms"/>
  </ds:schemaRefs>
</ds:datastoreItem>
</file>

<file path=customXml/itemProps3.xml><?xml version="1.0" encoding="utf-8"?>
<ds:datastoreItem xmlns:ds="http://schemas.openxmlformats.org/officeDocument/2006/customXml" ds:itemID="{74A73BE2-4F0E-4524-9942-92DBD4C34341}">
  <ds:schemaRefs>
    <ds:schemaRef ds:uri="936e02c4-a484-4998-a51a-c24e6dc61f3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{1EF920BC-7508-4FE2-84EE-6A2306EBB795}TFe33beb5d-e502-4448-a67e-cd378462b5dc44b6c264_win32-f98e54472961</Template>
  <Application>Microsoft Office PowerPoint</Application>
  <PresentationFormat>Widescreen</PresentationFormat>
  <Slides>13</Slides>
  <Notes>4</Notes>
  <HiddenSlides>0</HiddenSlide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Metropolitan</vt:lpstr>
      <vt:lpstr>Custom</vt:lpstr>
      <vt:lpstr> Module Title: Problem Solving and Decision Making   Module Code: LCLM 4004    Assessment: Component 1– Basil’s Bakery   Student Name: Leon Gasire    Student Number: 2536470   Lecturer’s Name: Zahida Khan    </vt:lpstr>
      <vt:lpstr>Introduction </vt:lpstr>
      <vt:lpstr> </vt:lpstr>
      <vt:lpstr>PESTELE  ANALYSYS  </vt:lpstr>
      <vt:lpstr>       These changes can create opportunities as well as risks.  </vt:lpstr>
      <vt:lpstr>Basil's bakery faced  problems deferent factor Basil’s Bakery failed due to  </vt:lpstr>
      <vt:lpstr>Macro and micro environment </vt:lpstr>
      <vt:lpstr>Macro environment vs microenvironment​</vt:lpstr>
      <vt:lpstr>PowerPoint Presentation</vt:lpstr>
      <vt:lpstr>Use of fishbone diagram </vt:lpstr>
      <vt:lpstr> Summary   </vt:lpstr>
      <vt:lpstr>Lists of references </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Leon Gasire (2536470)</dc:creator>
  <cp:revision>1</cp:revision>
  <dcterms:created xsi:type="dcterms:W3CDTF">2026-09-24T21:30:35Z</dcterms:created>
  <dcterms:modified xsi:type="dcterms:W3CDTF">2026-10-11T16:55:17Z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y fmtid="{D5CDD505-2E9C-101B-9397-08002B2CF9AE}" pid="3" name="MediaServiceImageTags">
    <vt:lpwstr/>
  </property>
</Properties>
</file>