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4"/>
  </p:notesMasterIdLst>
  <p:sldIdLst>
    <p:sldId id="256" r:id="rId2"/>
    <p:sldId id="257" r:id="rId3"/>
    <p:sldId id="258" r:id="rId4"/>
    <p:sldId id="259"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56D81B-C281-B883-5931-871F1B0349AE}" v="2549" dt="2024-11-10T21:40:41.3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Francis-Davies" userId="S::r.francis-davies@uwtsd.ac.uk::caf69e2c-2198-47a4-8268-c57958bd4ca9" providerId="AD" clId="Web-{E356D81B-C281-B883-5931-871F1B0349AE}"/>
    <pc:docChg chg="addSld delSld modSld">
      <pc:chgData name="Rebecca Francis-Davies" userId="S::r.francis-davies@uwtsd.ac.uk::caf69e2c-2198-47a4-8268-c57958bd4ca9" providerId="AD" clId="Web-{E356D81B-C281-B883-5931-871F1B0349AE}" dt="2024-11-10T21:40:41.494" v="2678"/>
      <pc:docMkLst>
        <pc:docMk/>
      </pc:docMkLst>
      <pc:sldChg chg="addSp modSp mod setBg">
        <pc:chgData name="Rebecca Francis-Davies" userId="S::r.francis-davies@uwtsd.ac.uk::caf69e2c-2198-47a4-8268-c57958bd4ca9" providerId="AD" clId="Web-{E356D81B-C281-B883-5931-871F1B0349AE}" dt="2024-11-10T18:10:35.812" v="84"/>
        <pc:sldMkLst>
          <pc:docMk/>
          <pc:sldMk cId="109857222" sldId="256"/>
        </pc:sldMkLst>
        <pc:spChg chg="mod">
          <ac:chgData name="Rebecca Francis-Davies" userId="S::r.francis-davies@uwtsd.ac.uk::caf69e2c-2198-47a4-8268-c57958bd4ca9" providerId="AD" clId="Web-{E356D81B-C281-B883-5931-871F1B0349AE}" dt="2024-11-10T18:10:35.812" v="84"/>
          <ac:spMkLst>
            <pc:docMk/>
            <pc:sldMk cId="109857222" sldId="256"/>
            <ac:spMk id="2" creationId="{00000000-0000-0000-0000-000000000000}"/>
          </ac:spMkLst>
        </pc:spChg>
        <pc:spChg chg="mod">
          <ac:chgData name="Rebecca Francis-Davies" userId="S::r.francis-davies@uwtsd.ac.uk::caf69e2c-2198-47a4-8268-c57958bd4ca9" providerId="AD" clId="Web-{E356D81B-C281-B883-5931-871F1B0349AE}" dt="2024-11-10T18:10:35.812" v="84"/>
          <ac:spMkLst>
            <pc:docMk/>
            <pc:sldMk cId="109857222" sldId="256"/>
            <ac:spMk id="3" creationId="{00000000-0000-0000-0000-000000000000}"/>
          </ac:spMkLst>
        </pc:spChg>
        <pc:spChg chg="add">
          <ac:chgData name="Rebecca Francis-Davies" userId="S::r.francis-davies@uwtsd.ac.uk::caf69e2c-2198-47a4-8268-c57958bd4ca9" providerId="AD" clId="Web-{E356D81B-C281-B883-5931-871F1B0349AE}" dt="2024-11-10T18:10:35.812" v="84"/>
          <ac:spMkLst>
            <pc:docMk/>
            <pc:sldMk cId="109857222" sldId="256"/>
            <ac:spMk id="9" creationId="{C8320351-9FA2-4A26-885B-BB8F3E4902D2}"/>
          </ac:spMkLst>
        </pc:spChg>
        <pc:spChg chg="add">
          <ac:chgData name="Rebecca Francis-Davies" userId="S::r.francis-davies@uwtsd.ac.uk::caf69e2c-2198-47a4-8268-c57958bd4ca9" providerId="AD" clId="Web-{E356D81B-C281-B883-5931-871F1B0349AE}" dt="2024-11-10T18:10:35.812" v="84"/>
          <ac:spMkLst>
            <pc:docMk/>
            <pc:sldMk cId="109857222" sldId="256"/>
            <ac:spMk id="11" creationId="{68CD2EFB-78C2-4C6E-A6B9-4ED12FAD5B99}"/>
          </ac:spMkLst>
        </pc:spChg>
        <pc:picChg chg="add">
          <ac:chgData name="Rebecca Francis-Davies" userId="S::r.francis-davies@uwtsd.ac.uk::caf69e2c-2198-47a4-8268-c57958bd4ca9" providerId="AD" clId="Web-{E356D81B-C281-B883-5931-871F1B0349AE}" dt="2024-11-10T18:10:35.812" v="84"/>
          <ac:picMkLst>
            <pc:docMk/>
            <pc:sldMk cId="109857222" sldId="256"/>
            <ac:picMk id="5" creationId="{92ED1962-5145-136D-CAAE-337A96976348}"/>
          </ac:picMkLst>
        </pc:picChg>
      </pc:sldChg>
      <pc:sldChg chg="addSp modSp new mod setBg">
        <pc:chgData name="Rebecca Francis-Davies" userId="S::r.francis-davies@uwtsd.ac.uk::caf69e2c-2198-47a4-8268-c57958bd4ca9" providerId="AD" clId="Web-{E356D81B-C281-B883-5931-871F1B0349AE}" dt="2024-11-10T18:10:44.765" v="85"/>
        <pc:sldMkLst>
          <pc:docMk/>
          <pc:sldMk cId="3264778922" sldId="257"/>
        </pc:sldMkLst>
        <pc:spChg chg="mod">
          <ac:chgData name="Rebecca Francis-Davies" userId="S::r.francis-davies@uwtsd.ac.uk::caf69e2c-2198-47a4-8268-c57958bd4ca9" providerId="AD" clId="Web-{E356D81B-C281-B883-5931-871F1B0349AE}" dt="2024-11-10T18:10:44.765" v="85"/>
          <ac:spMkLst>
            <pc:docMk/>
            <pc:sldMk cId="3264778922" sldId="257"/>
            <ac:spMk id="2" creationId="{FC4C57F8-ECA2-1FF1-61B8-EBA184120B7B}"/>
          </ac:spMkLst>
        </pc:spChg>
        <pc:spChg chg="mod">
          <ac:chgData name="Rebecca Francis-Davies" userId="S::r.francis-davies@uwtsd.ac.uk::caf69e2c-2198-47a4-8268-c57958bd4ca9" providerId="AD" clId="Web-{E356D81B-C281-B883-5931-871F1B0349AE}" dt="2024-11-10T18:10:44.765" v="85"/>
          <ac:spMkLst>
            <pc:docMk/>
            <pc:sldMk cId="3264778922" sldId="257"/>
            <ac:spMk id="3" creationId="{1E995557-65DF-6517-A8E4-CDA83EB361B2}"/>
          </ac:spMkLst>
        </pc:spChg>
        <pc:spChg chg="add">
          <ac:chgData name="Rebecca Francis-Davies" userId="S::r.francis-davies@uwtsd.ac.uk::caf69e2c-2198-47a4-8268-c57958bd4ca9" providerId="AD" clId="Web-{E356D81B-C281-B883-5931-871F1B0349AE}" dt="2024-11-10T18:10:44.765" v="85"/>
          <ac:spMkLst>
            <pc:docMk/>
            <pc:sldMk cId="3264778922" sldId="257"/>
            <ac:spMk id="9" creationId="{C0763A76-9F1C-4FC5-82B7-DD475DA461B2}"/>
          </ac:spMkLst>
        </pc:spChg>
        <pc:spChg chg="add">
          <ac:chgData name="Rebecca Francis-Davies" userId="S::r.francis-davies@uwtsd.ac.uk::caf69e2c-2198-47a4-8268-c57958bd4ca9" providerId="AD" clId="Web-{E356D81B-C281-B883-5931-871F1B0349AE}" dt="2024-11-10T18:10:44.765" v="85"/>
          <ac:spMkLst>
            <pc:docMk/>
            <pc:sldMk cId="3264778922" sldId="257"/>
            <ac:spMk id="11" creationId="{E81BF4F6-F2CF-4984-9D14-D6966D92F99F}"/>
          </ac:spMkLst>
        </pc:spChg>
        <pc:picChg chg="add">
          <ac:chgData name="Rebecca Francis-Davies" userId="S::r.francis-davies@uwtsd.ac.uk::caf69e2c-2198-47a4-8268-c57958bd4ca9" providerId="AD" clId="Web-{E356D81B-C281-B883-5931-871F1B0349AE}" dt="2024-11-10T18:10:44.765" v="85"/>
          <ac:picMkLst>
            <pc:docMk/>
            <pc:sldMk cId="3264778922" sldId="257"/>
            <ac:picMk id="5" creationId="{E8CCAAD5-753C-BFC9-E48B-1EF5887DE1CD}"/>
          </ac:picMkLst>
        </pc:picChg>
      </pc:sldChg>
      <pc:sldChg chg="addSp modSp new mod setBg">
        <pc:chgData name="Rebecca Francis-Davies" userId="S::r.francis-davies@uwtsd.ac.uk::caf69e2c-2198-47a4-8268-c57958bd4ca9" providerId="AD" clId="Web-{E356D81B-C281-B883-5931-871F1B0349AE}" dt="2024-11-10T18:13:41.161" v="157"/>
        <pc:sldMkLst>
          <pc:docMk/>
          <pc:sldMk cId="4282226015" sldId="258"/>
        </pc:sldMkLst>
        <pc:spChg chg="mod">
          <ac:chgData name="Rebecca Francis-Davies" userId="S::r.francis-davies@uwtsd.ac.uk::caf69e2c-2198-47a4-8268-c57958bd4ca9" providerId="AD" clId="Web-{E356D81B-C281-B883-5931-871F1B0349AE}" dt="2024-11-10T18:13:41.161" v="157"/>
          <ac:spMkLst>
            <pc:docMk/>
            <pc:sldMk cId="4282226015" sldId="258"/>
            <ac:spMk id="2" creationId="{35D38D7C-D181-7EF8-CDB3-0A5E0C98724C}"/>
          </ac:spMkLst>
        </pc:spChg>
        <pc:spChg chg="mod">
          <ac:chgData name="Rebecca Francis-Davies" userId="S::r.francis-davies@uwtsd.ac.uk::caf69e2c-2198-47a4-8268-c57958bd4ca9" providerId="AD" clId="Web-{E356D81B-C281-B883-5931-871F1B0349AE}" dt="2024-11-10T18:13:41.161" v="157"/>
          <ac:spMkLst>
            <pc:docMk/>
            <pc:sldMk cId="4282226015" sldId="258"/>
            <ac:spMk id="3" creationId="{C4FE4A9F-FE4E-1BB6-CFC4-069EC5505F7E}"/>
          </ac:spMkLst>
        </pc:spChg>
        <pc:spChg chg="add mod">
          <ac:chgData name="Rebecca Francis-Davies" userId="S::r.francis-davies@uwtsd.ac.uk::caf69e2c-2198-47a4-8268-c57958bd4ca9" providerId="AD" clId="Web-{E356D81B-C281-B883-5931-871F1B0349AE}" dt="2024-11-10T18:13:41.161" v="157"/>
          <ac:spMkLst>
            <pc:docMk/>
            <pc:sldMk cId="4282226015" sldId="258"/>
            <ac:spMk id="5" creationId="{FE285EA7-1741-FD59-33B9-8DCDDF61BEB8}"/>
          </ac:spMkLst>
        </pc:spChg>
        <pc:spChg chg="add">
          <ac:chgData name="Rebecca Francis-Davies" userId="S::r.francis-davies@uwtsd.ac.uk::caf69e2c-2198-47a4-8268-c57958bd4ca9" providerId="AD" clId="Web-{E356D81B-C281-B883-5931-871F1B0349AE}" dt="2024-11-10T18:13:41.161" v="157"/>
          <ac:spMkLst>
            <pc:docMk/>
            <pc:sldMk cId="4282226015" sldId="258"/>
            <ac:spMk id="10" creationId="{04812C46-200A-4DEB-A05E-3ED6C68C2387}"/>
          </ac:spMkLst>
        </pc:spChg>
        <pc:spChg chg="add">
          <ac:chgData name="Rebecca Francis-Davies" userId="S::r.francis-davies@uwtsd.ac.uk::caf69e2c-2198-47a4-8268-c57958bd4ca9" providerId="AD" clId="Web-{E356D81B-C281-B883-5931-871F1B0349AE}" dt="2024-11-10T18:13:41.161" v="157"/>
          <ac:spMkLst>
            <pc:docMk/>
            <pc:sldMk cId="4282226015" sldId="258"/>
            <ac:spMk id="12" creationId="{D1EA859B-E555-4109-94F3-6700E046E008}"/>
          </ac:spMkLst>
        </pc:spChg>
        <pc:picChg chg="add mod ord">
          <ac:chgData name="Rebecca Francis-Davies" userId="S::r.francis-davies@uwtsd.ac.uk::caf69e2c-2198-47a4-8268-c57958bd4ca9" providerId="AD" clId="Web-{E356D81B-C281-B883-5931-871F1B0349AE}" dt="2024-11-10T18:13:41.161" v="157"/>
          <ac:picMkLst>
            <pc:docMk/>
            <pc:sldMk cId="4282226015" sldId="258"/>
            <ac:picMk id="4" creationId="{FA9D6D17-560D-1674-6E86-E192F2298C4B}"/>
          </ac:picMkLst>
        </pc:picChg>
      </pc:sldChg>
      <pc:sldChg chg="modSp new">
        <pc:chgData name="Rebecca Francis-Davies" userId="S::r.francis-davies@uwtsd.ac.uk::caf69e2c-2198-47a4-8268-c57958bd4ca9" providerId="AD" clId="Web-{E356D81B-C281-B883-5931-871F1B0349AE}" dt="2024-11-10T18:16:49.229" v="204" actId="20577"/>
        <pc:sldMkLst>
          <pc:docMk/>
          <pc:sldMk cId="2449891429" sldId="259"/>
        </pc:sldMkLst>
        <pc:spChg chg="mod">
          <ac:chgData name="Rebecca Francis-Davies" userId="S::r.francis-davies@uwtsd.ac.uk::caf69e2c-2198-47a4-8268-c57958bd4ca9" providerId="AD" clId="Web-{E356D81B-C281-B883-5931-871F1B0349AE}" dt="2024-11-10T18:14:01.115" v="161" actId="20577"/>
          <ac:spMkLst>
            <pc:docMk/>
            <pc:sldMk cId="2449891429" sldId="259"/>
            <ac:spMk id="2" creationId="{173C3660-10B0-6586-EE28-D5FC5F1E7C73}"/>
          </ac:spMkLst>
        </pc:spChg>
        <pc:spChg chg="mod">
          <ac:chgData name="Rebecca Francis-Davies" userId="S::r.francis-davies@uwtsd.ac.uk::caf69e2c-2198-47a4-8268-c57958bd4ca9" providerId="AD" clId="Web-{E356D81B-C281-B883-5931-871F1B0349AE}" dt="2024-11-10T18:14:09.240" v="168" actId="20577"/>
          <ac:spMkLst>
            <pc:docMk/>
            <pc:sldMk cId="2449891429" sldId="259"/>
            <ac:spMk id="3" creationId="{68F5BB7E-AAED-4F6F-2C23-373D2BD6E9FE}"/>
          </ac:spMkLst>
        </pc:spChg>
        <pc:spChg chg="mod">
          <ac:chgData name="Rebecca Francis-Davies" userId="S::r.francis-davies@uwtsd.ac.uk::caf69e2c-2198-47a4-8268-c57958bd4ca9" providerId="AD" clId="Web-{E356D81B-C281-B883-5931-871F1B0349AE}" dt="2024-11-10T18:14:26.303" v="187" actId="20577"/>
          <ac:spMkLst>
            <pc:docMk/>
            <pc:sldMk cId="2449891429" sldId="259"/>
            <ac:spMk id="4" creationId="{6109432A-5A7B-2AB6-0111-C38B93B0FB87}"/>
          </ac:spMkLst>
        </pc:spChg>
        <pc:spChg chg="mod">
          <ac:chgData name="Rebecca Francis-Davies" userId="S::r.francis-davies@uwtsd.ac.uk::caf69e2c-2198-47a4-8268-c57958bd4ca9" providerId="AD" clId="Web-{E356D81B-C281-B883-5931-871F1B0349AE}" dt="2024-11-10T18:14:33.772" v="192" actId="20577"/>
          <ac:spMkLst>
            <pc:docMk/>
            <pc:sldMk cId="2449891429" sldId="259"/>
            <ac:spMk id="5" creationId="{F2FC1DDC-34EE-22F6-313F-37CEE6FCF59F}"/>
          </ac:spMkLst>
        </pc:spChg>
        <pc:spChg chg="mod">
          <ac:chgData name="Rebecca Francis-Davies" userId="S::r.francis-davies@uwtsd.ac.uk::caf69e2c-2198-47a4-8268-c57958bd4ca9" providerId="AD" clId="Web-{E356D81B-C281-B883-5931-871F1B0349AE}" dt="2024-11-10T18:16:49.229" v="204" actId="20577"/>
          <ac:spMkLst>
            <pc:docMk/>
            <pc:sldMk cId="2449891429" sldId="259"/>
            <ac:spMk id="6" creationId="{C84B0DC6-30E2-7818-1065-5DCD77761D87}"/>
          </ac:spMkLst>
        </pc:spChg>
      </pc:sldChg>
      <pc:sldChg chg="new del">
        <pc:chgData name="Rebecca Francis-Davies" userId="S::r.francis-davies@uwtsd.ac.uk::caf69e2c-2198-47a4-8268-c57958bd4ca9" providerId="AD" clId="Web-{E356D81B-C281-B883-5931-871F1B0349AE}" dt="2024-11-10T18:17:31.043" v="217"/>
        <pc:sldMkLst>
          <pc:docMk/>
          <pc:sldMk cId="4197506122" sldId="260"/>
        </pc:sldMkLst>
      </pc:sldChg>
      <pc:sldChg chg="addSp delSp modSp new mod setBg">
        <pc:chgData name="Rebecca Francis-Davies" userId="S::r.francis-davies@uwtsd.ac.uk::caf69e2c-2198-47a4-8268-c57958bd4ca9" providerId="AD" clId="Web-{E356D81B-C281-B883-5931-871F1B0349AE}" dt="2024-11-10T18:17:15.871" v="216"/>
        <pc:sldMkLst>
          <pc:docMk/>
          <pc:sldMk cId="866540714" sldId="261"/>
        </pc:sldMkLst>
        <pc:spChg chg="mod">
          <ac:chgData name="Rebecca Francis-Davies" userId="S::r.francis-davies@uwtsd.ac.uk::caf69e2c-2198-47a4-8268-c57958bd4ca9" providerId="AD" clId="Web-{E356D81B-C281-B883-5931-871F1B0349AE}" dt="2024-11-10T18:17:15.871" v="216"/>
          <ac:spMkLst>
            <pc:docMk/>
            <pc:sldMk cId="866540714" sldId="261"/>
            <ac:spMk id="2" creationId="{CD9996A3-4DBC-8D2E-8892-847DC17A1B5E}"/>
          </ac:spMkLst>
        </pc:spChg>
        <pc:spChg chg="del">
          <ac:chgData name="Rebecca Francis-Davies" userId="S::r.francis-davies@uwtsd.ac.uk::caf69e2c-2198-47a4-8268-c57958bd4ca9" providerId="AD" clId="Web-{E356D81B-C281-B883-5931-871F1B0349AE}" dt="2024-11-10T18:17:09.277" v="215"/>
          <ac:spMkLst>
            <pc:docMk/>
            <pc:sldMk cId="866540714" sldId="261"/>
            <ac:spMk id="3" creationId="{7884EAE3-2A24-D3FC-5905-972BF444D958}"/>
          </ac:spMkLst>
        </pc:spChg>
        <pc:spChg chg="add">
          <ac:chgData name="Rebecca Francis-Davies" userId="S::r.francis-davies@uwtsd.ac.uk::caf69e2c-2198-47a4-8268-c57958bd4ca9" providerId="AD" clId="Web-{E356D81B-C281-B883-5931-871F1B0349AE}" dt="2024-11-10T18:17:15.871" v="216"/>
          <ac:spMkLst>
            <pc:docMk/>
            <pc:sldMk cId="866540714" sldId="261"/>
            <ac:spMk id="9" creationId="{6753252F-4873-4F63-801D-CC719279A7D5}"/>
          </ac:spMkLst>
        </pc:spChg>
        <pc:spChg chg="add">
          <ac:chgData name="Rebecca Francis-Davies" userId="S::r.francis-davies@uwtsd.ac.uk::caf69e2c-2198-47a4-8268-c57958bd4ca9" providerId="AD" clId="Web-{E356D81B-C281-B883-5931-871F1B0349AE}" dt="2024-11-10T18:17:15.871" v="216"/>
          <ac:spMkLst>
            <pc:docMk/>
            <pc:sldMk cId="866540714" sldId="261"/>
            <ac:spMk id="11" creationId="{047C8CCB-F95D-4249-92DD-651249D3535A}"/>
          </ac:spMkLst>
        </pc:spChg>
        <pc:picChg chg="add mod ord">
          <ac:chgData name="Rebecca Francis-Davies" userId="S::r.francis-davies@uwtsd.ac.uk::caf69e2c-2198-47a4-8268-c57958bd4ca9" providerId="AD" clId="Web-{E356D81B-C281-B883-5931-871F1B0349AE}" dt="2024-11-10T18:17:15.871" v="216"/>
          <ac:picMkLst>
            <pc:docMk/>
            <pc:sldMk cId="866540714" sldId="261"/>
            <ac:picMk id="4" creationId="{9B8E8539-D5C5-BA76-C494-6A50C1249E95}"/>
          </ac:picMkLst>
        </pc:picChg>
      </pc:sldChg>
      <pc:sldChg chg="addSp delSp modSp new mod setBg">
        <pc:chgData name="Rebecca Francis-Davies" userId="S::r.francis-davies@uwtsd.ac.uk::caf69e2c-2198-47a4-8268-c57958bd4ca9" providerId="AD" clId="Web-{E356D81B-C281-B883-5931-871F1B0349AE}" dt="2024-11-10T18:20:01.063" v="333"/>
        <pc:sldMkLst>
          <pc:docMk/>
          <pc:sldMk cId="2077225160" sldId="262"/>
        </pc:sldMkLst>
        <pc:spChg chg="mod">
          <ac:chgData name="Rebecca Francis-Davies" userId="S::r.francis-davies@uwtsd.ac.uk::caf69e2c-2198-47a4-8268-c57958bd4ca9" providerId="AD" clId="Web-{E356D81B-C281-B883-5931-871F1B0349AE}" dt="2024-11-10T18:20:01.063" v="333"/>
          <ac:spMkLst>
            <pc:docMk/>
            <pc:sldMk cId="2077225160" sldId="262"/>
            <ac:spMk id="2" creationId="{2BE98788-77FF-DEA2-DC27-52EEBA0A5A7A}"/>
          </ac:spMkLst>
        </pc:spChg>
        <pc:spChg chg="del mod">
          <ac:chgData name="Rebecca Francis-Davies" userId="S::r.francis-davies@uwtsd.ac.uk::caf69e2c-2198-47a4-8268-c57958bd4ca9" providerId="AD" clId="Web-{E356D81B-C281-B883-5931-871F1B0349AE}" dt="2024-11-10T18:20:01.063" v="333"/>
          <ac:spMkLst>
            <pc:docMk/>
            <pc:sldMk cId="2077225160" sldId="262"/>
            <ac:spMk id="3" creationId="{991C7C86-A529-E680-FC71-51F01F5C1EEF}"/>
          </ac:spMkLst>
        </pc:spChg>
        <pc:spChg chg="add">
          <ac:chgData name="Rebecca Francis-Davies" userId="S::r.francis-davies@uwtsd.ac.uk::caf69e2c-2198-47a4-8268-c57958bd4ca9" providerId="AD" clId="Web-{E356D81B-C281-B883-5931-871F1B0349AE}" dt="2024-11-10T18:20:01.063" v="333"/>
          <ac:spMkLst>
            <pc:docMk/>
            <pc:sldMk cId="2077225160" sldId="262"/>
            <ac:spMk id="9" creationId="{56E9B3E6-E277-4D68-BA48-9CB43FFBD6E2}"/>
          </ac:spMkLst>
        </pc:spChg>
        <pc:spChg chg="add">
          <ac:chgData name="Rebecca Francis-Davies" userId="S::r.francis-davies@uwtsd.ac.uk::caf69e2c-2198-47a4-8268-c57958bd4ca9" providerId="AD" clId="Web-{E356D81B-C281-B883-5931-871F1B0349AE}" dt="2024-11-10T18:20:01.063" v="333"/>
          <ac:spMkLst>
            <pc:docMk/>
            <pc:sldMk cId="2077225160" sldId="262"/>
            <ac:spMk id="16" creationId="{D5B0017B-2ECA-49AF-B397-DC140825DF8D}"/>
          </ac:spMkLst>
        </pc:spChg>
        <pc:grpChg chg="add">
          <ac:chgData name="Rebecca Francis-Davies" userId="S::r.francis-davies@uwtsd.ac.uk::caf69e2c-2198-47a4-8268-c57958bd4ca9" providerId="AD" clId="Web-{E356D81B-C281-B883-5931-871F1B0349AE}" dt="2024-11-10T18:20:01.063" v="333"/>
          <ac:grpSpMkLst>
            <pc:docMk/>
            <pc:sldMk cId="2077225160" sldId="262"/>
            <ac:grpSpMk id="11" creationId="{AE1C45F0-260A-458C-96ED-C1F6D2151219}"/>
          </ac:grpSpMkLst>
        </pc:grpChg>
        <pc:graphicFrameChg chg="add">
          <ac:chgData name="Rebecca Francis-Davies" userId="S::r.francis-davies@uwtsd.ac.uk::caf69e2c-2198-47a4-8268-c57958bd4ca9" providerId="AD" clId="Web-{E356D81B-C281-B883-5931-871F1B0349AE}" dt="2024-11-10T18:20:01.063" v="333"/>
          <ac:graphicFrameMkLst>
            <pc:docMk/>
            <pc:sldMk cId="2077225160" sldId="262"/>
            <ac:graphicFrameMk id="5" creationId="{4B19FA4D-5B83-3F63-0099-DEEF20221543}"/>
          </ac:graphicFrameMkLst>
        </pc:graphicFrameChg>
        <pc:cxnChg chg="add">
          <ac:chgData name="Rebecca Francis-Davies" userId="S::r.francis-davies@uwtsd.ac.uk::caf69e2c-2198-47a4-8268-c57958bd4ca9" providerId="AD" clId="Web-{E356D81B-C281-B883-5931-871F1B0349AE}" dt="2024-11-10T18:20:01.063" v="333"/>
          <ac:cxnSpMkLst>
            <pc:docMk/>
            <pc:sldMk cId="2077225160" sldId="262"/>
            <ac:cxnSpMk id="18" creationId="{6CF1BAF6-AD41-4082-B212-8A1F9A2E8779}"/>
          </ac:cxnSpMkLst>
        </pc:cxnChg>
      </pc:sldChg>
      <pc:sldChg chg="addSp modSp new mod setBg">
        <pc:chgData name="Rebecca Francis-Davies" userId="S::r.francis-davies@uwtsd.ac.uk::caf69e2c-2198-47a4-8268-c57958bd4ca9" providerId="AD" clId="Web-{E356D81B-C281-B883-5931-871F1B0349AE}" dt="2024-11-10T18:23:52.882" v="476"/>
        <pc:sldMkLst>
          <pc:docMk/>
          <pc:sldMk cId="2810685875" sldId="263"/>
        </pc:sldMkLst>
        <pc:spChg chg="mod">
          <ac:chgData name="Rebecca Francis-Davies" userId="S::r.francis-davies@uwtsd.ac.uk::caf69e2c-2198-47a4-8268-c57958bd4ca9" providerId="AD" clId="Web-{E356D81B-C281-B883-5931-871F1B0349AE}" dt="2024-11-10T18:23:52.882" v="476"/>
          <ac:spMkLst>
            <pc:docMk/>
            <pc:sldMk cId="2810685875" sldId="263"/>
            <ac:spMk id="2" creationId="{B7F95292-2E58-0DE9-1AD0-310E2B681BF0}"/>
          </ac:spMkLst>
        </pc:spChg>
        <pc:spChg chg="mod">
          <ac:chgData name="Rebecca Francis-Davies" userId="S::r.francis-davies@uwtsd.ac.uk::caf69e2c-2198-47a4-8268-c57958bd4ca9" providerId="AD" clId="Web-{E356D81B-C281-B883-5931-871F1B0349AE}" dt="2024-11-10T18:23:52.882" v="476"/>
          <ac:spMkLst>
            <pc:docMk/>
            <pc:sldMk cId="2810685875" sldId="263"/>
            <ac:spMk id="3" creationId="{AD3B27B9-912B-F17F-05DE-125B025613D0}"/>
          </ac:spMkLst>
        </pc:spChg>
        <pc:spChg chg="add">
          <ac:chgData name="Rebecca Francis-Davies" userId="S::r.francis-davies@uwtsd.ac.uk::caf69e2c-2198-47a4-8268-c57958bd4ca9" providerId="AD" clId="Web-{E356D81B-C281-B883-5931-871F1B0349AE}" dt="2024-11-10T18:23:52.882" v="476"/>
          <ac:spMkLst>
            <pc:docMk/>
            <pc:sldMk cId="2810685875" sldId="263"/>
            <ac:spMk id="8" creationId="{18873D23-2DCF-4B31-A009-95721C06E8E1}"/>
          </ac:spMkLst>
        </pc:spChg>
        <pc:spChg chg="add">
          <ac:chgData name="Rebecca Francis-Davies" userId="S::r.francis-davies@uwtsd.ac.uk::caf69e2c-2198-47a4-8268-c57958bd4ca9" providerId="AD" clId="Web-{E356D81B-C281-B883-5931-871F1B0349AE}" dt="2024-11-10T18:23:52.882" v="476"/>
          <ac:spMkLst>
            <pc:docMk/>
            <pc:sldMk cId="2810685875" sldId="263"/>
            <ac:spMk id="10" creationId="{C13EF075-D4EF-4929-ADBC-91B27DA19955}"/>
          </ac:spMkLst>
        </pc:spChg>
        <pc:grpChg chg="add">
          <ac:chgData name="Rebecca Francis-Davies" userId="S::r.francis-davies@uwtsd.ac.uk::caf69e2c-2198-47a4-8268-c57958bd4ca9" providerId="AD" clId="Web-{E356D81B-C281-B883-5931-871F1B0349AE}" dt="2024-11-10T18:23:52.882" v="476"/>
          <ac:grpSpMkLst>
            <pc:docMk/>
            <pc:sldMk cId="2810685875" sldId="263"/>
            <ac:grpSpMk id="12" creationId="{DAA26DFA-AAB2-4973-9C17-16D587C7B198}"/>
          </ac:grpSpMkLst>
        </pc:grpChg>
      </pc:sldChg>
      <pc:sldChg chg="addSp modSp new mod setBg">
        <pc:chgData name="Rebecca Francis-Davies" userId="S::r.francis-davies@uwtsd.ac.uk::caf69e2c-2198-47a4-8268-c57958bd4ca9" providerId="AD" clId="Web-{E356D81B-C281-B883-5931-871F1B0349AE}" dt="2024-11-10T18:29:05.360" v="557"/>
        <pc:sldMkLst>
          <pc:docMk/>
          <pc:sldMk cId="843627773" sldId="264"/>
        </pc:sldMkLst>
        <pc:spChg chg="mod">
          <ac:chgData name="Rebecca Francis-Davies" userId="S::r.francis-davies@uwtsd.ac.uk::caf69e2c-2198-47a4-8268-c57958bd4ca9" providerId="AD" clId="Web-{E356D81B-C281-B883-5931-871F1B0349AE}" dt="2024-11-10T18:29:05.360" v="557"/>
          <ac:spMkLst>
            <pc:docMk/>
            <pc:sldMk cId="843627773" sldId="264"/>
            <ac:spMk id="2" creationId="{ED2705AD-FEF9-295C-9F19-22EF1AFD2DD0}"/>
          </ac:spMkLst>
        </pc:spChg>
        <pc:spChg chg="mod ord">
          <ac:chgData name="Rebecca Francis-Davies" userId="S::r.francis-davies@uwtsd.ac.uk::caf69e2c-2198-47a4-8268-c57958bd4ca9" providerId="AD" clId="Web-{E356D81B-C281-B883-5931-871F1B0349AE}" dt="2024-11-10T18:29:05.360" v="557"/>
          <ac:spMkLst>
            <pc:docMk/>
            <pc:sldMk cId="843627773" sldId="264"/>
            <ac:spMk id="3" creationId="{4EA5D1D2-C3A4-963C-4DA5-DB88C5296186}"/>
          </ac:spMkLst>
        </pc:spChg>
        <pc:spChg chg="add">
          <ac:chgData name="Rebecca Francis-Davies" userId="S::r.francis-davies@uwtsd.ac.uk::caf69e2c-2198-47a4-8268-c57958bd4ca9" providerId="AD" clId="Web-{E356D81B-C281-B883-5931-871F1B0349AE}" dt="2024-11-10T18:29:05.360" v="557"/>
          <ac:spMkLst>
            <pc:docMk/>
            <pc:sldMk cId="843627773" sldId="264"/>
            <ac:spMk id="9" creationId="{A8908DB7-C3A6-4FCB-9820-CEE02B398C4A}"/>
          </ac:spMkLst>
        </pc:spChg>
        <pc:spChg chg="add">
          <ac:chgData name="Rebecca Francis-Davies" userId="S::r.francis-davies@uwtsd.ac.uk::caf69e2c-2198-47a4-8268-c57958bd4ca9" providerId="AD" clId="Web-{E356D81B-C281-B883-5931-871F1B0349AE}" dt="2024-11-10T18:29:05.360" v="557"/>
          <ac:spMkLst>
            <pc:docMk/>
            <pc:sldMk cId="843627773" sldId="264"/>
            <ac:spMk id="11" creationId="{535742DD-1B16-4E9D-B715-0D74B4574A68}"/>
          </ac:spMkLst>
        </pc:spChg>
        <pc:picChg chg="add mod">
          <ac:chgData name="Rebecca Francis-Davies" userId="S::r.francis-davies@uwtsd.ac.uk::caf69e2c-2198-47a4-8268-c57958bd4ca9" providerId="AD" clId="Web-{E356D81B-C281-B883-5931-871F1B0349AE}" dt="2024-11-10T18:29:05.360" v="557"/>
          <ac:picMkLst>
            <pc:docMk/>
            <pc:sldMk cId="843627773" sldId="264"/>
            <ac:picMk id="4" creationId="{0E045C8B-2064-A4EA-7DF5-A6A0C31ABD43}"/>
          </ac:picMkLst>
        </pc:picChg>
      </pc:sldChg>
      <pc:sldChg chg="addSp modSp new mod setBg">
        <pc:chgData name="Rebecca Francis-Davies" userId="S::r.francis-davies@uwtsd.ac.uk::caf69e2c-2198-47a4-8268-c57958bd4ca9" providerId="AD" clId="Web-{E356D81B-C281-B883-5931-871F1B0349AE}" dt="2024-11-10T18:36:22.811" v="618"/>
        <pc:sldMkLst>
          <pc:docMk/>
          <pc:sldMk cId="2445910599" sldId="265"/>
        </pc:sldMkLst>
        <pc:spChg chg="mod">
          <ac:chgData name="Rebecca Francis-Davies" userId="S::r.francis-davies@uwtsd.ac.uk::caf69e2c-2198-47a4-8268-c57958bd4ca9" providerId="AD" clId="Web-{E356D81B-C281-B883-5931-871F1B0349AE}" dt="2024-11-10T18:36:22.811" v="618"/>
          <ac:spMkLst>
            <pc:docMk/>
            <pc:sldMk cId="2445910599" sldId="265"/>
            <ac:spMk id="2" creationId="{5C8775AC-E23F-BF72-C42D-83D3BB04769C}"/>
          </ac:spMkLst>
        </pc:spChg>
        <pc:spChg chg="mod">
          <ac:chgData name="Rebecca Francis-Davies" userId="S::r.francis-davies@uwtsd.ac.uk::caf69e2c-2198-47a4-8268-c57958bd4ca9" providerId="AD" clId="Web-{E356D81B-C281-B883-5931-871F1B0349AE}" dt="2024-11-10T18:36:22.811" v="618"/>
          <ac:spMkLst>
            <pc:docMk/>
            <pc:sldMk cId="2445910599" sldId="265"/>
            <ac:spMk id="3" creationId="{57FF3177-C8EF-82F7-7357-1ED3377B7411}"/>
          </ac:spMkLst>
        </pc:spChg>
        <pc:spChg chg="add">
          <ac:chgData name="Rebecca Francis-Davies" userId="S::r.francis-davies@uwtsd.ac.uk::caf69e2c-2198-47a4-8268-c57958bd4ca9" providerId="AD" clId="Web-{E356D81B-C281-B883-5931-871F1B0349AE}" dt="2024-11-10T18:36:22.811" v="618"/>
          <ac:spMkLst>
            <pc:docMk/>
            <pc:sldMk cId="2445910599" sldId="265"/>
            <ac:spMk id="8" creationId="{889C5E17-24D0-4696-A3C5-A2261FB455FA}"/>
          </ac:spMkLst>
        </pc:spChg>
        <pc:spChg chg="add">
          <ac:chgData name="Rebecca Francis-Davies" userId="S::r.francis-davies@uwtsd.ac.uk::caf69e2c-2198-47a4-8268-c57958bd4ca9" providerId="AD" clId="Web-{E356D81B-C281-B883-5931-871F1B0349AE}" dt="2024-11-10T18:36:22.811" v="618"/>
          <ac:spMkLst>
            <pc:docMk/>
            <pc:sldMk cId="2445910599" sldId="265"/>
            <ac:spMk id="10" creationId="{6929B58F-2358-44CC-ACE5-EF1BD3C6C824}"/>
          </ac:spMkLst>
        </pc:spChg>
        <pc:grpChg chg="add">
          <ac:chgData name="Rebecca Francis-Davies" userId="S::r.francis-davies@uwtsd.ac.uk::caf69e2c-2198-47a4-8268-c57958bd4ca9" providerId="AD" clId="Web-{E356D81B-C281-B883-5931-871F1B0349AE}" dt="2024-11-10T18:36:22.811" v="618"/>
          <ac:grpSpMkLst>
            <pc:docMk/>
            <pc:sldMk cId="2445910599" sldId="265"/>
            <ac:grpSpMk id="12" creationId="{09DA5303-A1AF-4830-806C-51FCD96188B7}"/>
          </ac:grpSpMkLst>
        </pc:grpChg>
      </pc:sldChg>
      <pc:sldChg chg="addSp modSp new mod setBg">
        <pc:chgData name="Rebecca Francis-Davies" userId="S::r.francis-davies@uwtsd.ac.uk::caf69e2c-2198-47a4-8268-c57958bd4ca9" providerId="AD" clId="Web-{E356D81B-C281-B883-5931-871F1B0349AE}" dt="2024-11-10T18:36:31.374" v="619"/>
        <pc:sldMkLst>
          <pc:docMk/>
          <pc:sldMk cId="1631276146" sldId="266"/>
        </pc:sldMkLst>
        <pc:spChg chg="mod">
          <ac:chgData name="Rebecca Francis-Davies" userId="S::r.francis-davies@uwtsd.ac.uk::caf69e2c-2198-47a4-8268-c57958bd4ca9" providerId="AD" clId="Web-{E356D81B-C281-B883-5931-871F1B0349AE}" dt="2024-11-10T18:36:31.374" v="619"/>
          <ac:spMkLst>
            <pc:docMk/>
            <pc:sldMk cId="1631276146" sldId="266"/>
            <ac:spMk id="2" creationId="{78D30CFF-27CD-508B-A3BD-66D9E5BA7869}"/>
          </ac:spMkLst>
        </pc:spChg>
        <pc:spChg chg="mod">
          <ac:chgData name="Rebecca Francis-Davies" userId="S::r.francis-davies@uwtsd.ac.uk::caf69e2c-2198-47a4-8268-c57958bd4ca9" providerId="AD" clId="Web-{E356D81B-C281-B883-5931-871F1B0349AE}" dt="2024-11-10T18:36:31.374" v="619"/>
          <ac:spMkLst>
            <pc:docMk/>
            <pc:sldMk cId="1631276146" sldId="266"/>
            <ac:spMk id="3" creationId="{B2629C88-2823-355F-1315-F3B9B34AE6B6}"/>
          </ac:spMkLst>
        </pc:spChg>
        <pc:spChg chg="add">
          <ac:chgData name="Rebecca Francis-Davies" userId="S::r.francis-davies@uwtsd.ac.uk::caf69e2c-2198-47a4-8268-c57958bd4ca9" providerId="AD" clId="Web-{E356D81B-C281-B883-5931-871F1B0349AE}" dt="2024-11-10T18:36:31.374" v="619"/>
          <ac:spMkLst>
            <pc:docMk/>
            <pc:sldMk cId="1631276146" sldId="266"/>
            <ac:spMk id="8" creationId="{18873D23-2DCF-4B31-A009-95721C06E8E1}"/>
          </ac:spMkLst>
        </pc:spChg>
        <pc:spChg chg="add">
          <ac:chgData name="Rebecca Francis-Davies" userId="S::r.francis-davies@uwtsd.ac.uk::caf69e2c-2198-47a4-8268-c57958bd4ca9" providerId="AD" clId="Web-{E356D81B-C281-B883-5931-871F1B0349AE}" dt="2024-11-10T18:36:31.374" v="619"/>
          <ac:spMkLst>
            <pc:docMk/>
            <pc:sldMk cId="1631276146" sldId="266"/>
            <ac:spMk id="10" creationId="{C13EF075-D4EF-4929-ADBC-91B27DA19955}"/>
          </ac:spMkLst>
        </pc:spChg>
        <pc:grpChg chg="add">
          <ac:chgData name="Rebecca Francis-Davies" userId="S::r.francis-davies@uwtsd.ac.uk::caf69e2c-2198-47a4-8268-c57958bd4ca9" providerId="AD" clId="Web-{E356D81B-C281-B883-5931-871F1B0349AE}" dt="2024-11-10T18:36:31.374" v="619"/>
          <ac:grpSpMkLst>
            <pc:docMk/>
            <pc:sldMk cId="1631276146" sldId="266"/>
            <ac:grpSpMk id="12" creationId="{DAA26DFA-AAB2-4973-9C17-16D587C7B198}"/>
          </ac:grpSpMkLst>
        </pc:grpChg>
      </pc:sldChg>
      <pc:sldChg chg="addSp modSp new mod setBg">
        <pc:chgData name="Rebecca Francis-Davies" userId="S::r.francis-davies@uwtsd.ac.uk::caf69e2c-2198-47a4-8268-c57958bd4ca9" providerId="AD" clId="Web-{E356D81B-C281-B883-5931-871F1B0349AE}" dt="2024-11-10T18:36:17.373" v="617"/>
        <pc:sldMkLst>
          <pc:docMk/>
          <pc:sldMk cId="1133478547" sldId="267"/>
        </pc:sldMkLst>
        <pc:spChg chg="mod">
          <ac:chgData name="Rebecca Francis-Davies" userId="S::r.francis-davies@uwtsd.ac.uk::caf69e2c-2198-47a4-8268-c57958bd4ca9" providerId="AD" clId="Web-{E356D81B-C281-B883-5931-871F1B0349AE}" dt="2024-11-10T18:36:17.373" v="617"/>
          <ac:spMkLst>
            <pc:docMk/>
            <pc:sldMk cId="1133478547" sldId="267"/>
            <ac:spMk id="2" creationId="{4CF2FB44-2C2B-4B30-387A-B7DA332DD3A5}"/>
          </ac:spMkLst>
        </pc:spChg>
        <pc:spChg chg="mod">
          <ac:chgData name="Rebecca Francis-Davies" userId="S::r.francis-davies@uwtsd.ac.uk::caf69e2c-2198-47a4-8268-c57958bd4ca9" providerId="AD" clId="Web-{E356D81B-C281-B883-5931-871F1B0349AE}" dt="2024-11-10T18:36:17.373" v="617"/>
          <ac:spMkLst>
            <pc:docMk/>
            <pc:sldMk cId="1133478547" sldId="267"/>
            <ac:spMk id="3" creationId="{6F0A7A1F-13ED-3B54-DEB0-CC51CE3C1663}"/>
          </ac:spMkLst>
        </pc:spChg>
        <pc:spChg chg="add">
          <ac:chgData name="Rebecca Francis-Davies" userId="S::r.francis-davies@uwtsd.ac.uk::caf69e2c-2198-47a4-8268-c57958bd4ca9" providerId="AD" clId="Web-{E356D81B-C281-B883-5931-871F1B0349AE}" dt="2024-11-10T18:36:17.373" v="617"/>
          <ac:spMkLst>
            <pc:docMk/>
            <pc:sldMk cId="1133478547" sldId="267"/>
            <ac:spMk id="8" creationId="{18873D23-2DCF-4B31-A009-95721C06E8E1}"/>
          </ac:spMkLst>
        </pc:spChg>
        <pc:spChg chg="add">
          <ac:chgData name="Rebecca Francis-Davies" userId="S::r.francis-davies@uwtsd.ac.uk::caf69e2c-2198-47a4-8268-c57958bd4ca9" providerId="AD" clId="Web-{E356D81B-C281-B883-5931-871F1B0349AE}" dt="2024-11-10T18:36:17.373" v="617"/>
          <ac:spMkLst>
            <pc:docMk/>
            <pc:sldMk cId="1133478547" sldId="267"/>
            <ac:spMk id="10" creationId="{C13EF075-D4EF-4929-ADBC-91B27DA19955}"/>
          </ac:spMkLst>
        </pc:spChg>
        <pc:grpChg chg="add">
          <ac:chgData name="Rebecca Francis-Davies" userId="S::r.francis-davies@uwtsd.ac.uk::caf69e2c-2198-47a4-8268-c57958bd4ca9" providerId="AD" clId="Web-{E356D81B-C281-B883-5931-871F1B0349AE}" dt="2024-11-10T18:36:17.373" v="617"/>
          <ac:grpSpMkLst>
            <pc:docMk/>
            <pc:sldMk cId="1133478547" sldId="267"/>
            <ac:grpSpMk id="12" creationId="{DAA26DFA-AAB2-4973-9C17-16D587C7B198}"/>
          </ac:grpSpMkLst>
        </pc:grpChg>
      </pc:sldChg>
      <pc:sldChg chg="addSp modSp new mod setBg">
        <pc:chgData name="Rebecca Francis-Davies" userId="S::r.francis-davies@uwtsd.ac.uk::caf69e2c-2198-47a4-8268-c57958bd4ca9" providerId="AD" clId="Web-{E356D81B-C281-B883-5931-871F1B0349AE}" dt="2024-11-10T18:39:10.457" v="746"/>
        <pc:sldMkLst>
          <pc:docMk/>
          <pc:sldMk cId="2541609534" sldId="268"/>
        </pc:sldMkLst>
        <pc:spChg chg="mod">
          <ac:chgData name="Rebecca Francis-Davies" userId="S::r.francis-davies@uwtsd.ac.uk::caf69e2c-2198-47a4-8268-c57958bd4ca9" providerId="AD" clId="Web-{E356D81B-C281-B883-5931-871F1B0349AE}" dt="2024-11-10T18:39:10.457" v="746"/>
          <ac:spMkLst>
            <pc:docMk/>
            <pc:sldMk cId="2541609534" sldId="268"/>
            <ac:spMk id="2" creationId="{49644044-D740-8002-FB74-58A6913F3043}"/>
          </ac:spMkLst>
        </pc:spChg>
        <pc:spChg chg="mod">
          <ac:chgData name="Rebecca Francis-Davies" userId="S::r.francis-davies@uwtsd.ac.uk::caf69e2c-2198-47a4-8268-c57958bd4ca9" providerId="AD" clId="Web-{E356D81B-C281-B883-5931-871F1B0349AE}" dt="2024-11-10T18:39:10.457" v="746"/>
          <ac:spMkLst>
            <pc:docMk/>
            <pc:sldMk cId="2541609534" sldId="268"/>
            <ac:spMk id="3" creationId="{2F8CD3AE-353C-A2A7-AC03-7ED2FAEE138B}"/>
          </ac:spMkLst>
        </pc:spChg>
        <pc:spChg chg="add">
          <ac:chgData name="Rebecca Francis-Davies" userId="S::r.francis-davies@uwtsd.ac.uk::caf69e2c-2198-47a4-8268-c57958bd4ca9" providerId="AD" clId="Web-{E356D81B-C281-B883-5931-871F1B0349AE}" dt="2024-11-10T18:39:10.457" v="746"/>
          <ac:spMkLst>
            <pc:docMk/>
            <pc:sldMk cId="2541609534" sldId="268"/>
            <ac:spMk id="8" creationId="{889C5E17-24D0-4696-A3C5-A2261FB455FA}"/>
          </ac:spMkLst>
        </pc:spChg>
        <pc:spChg chg="add">
          <ac:chgData name="Rebecca Francis-Davies" userId="S::r.francis-davies@uwtsd.ac.uk::caf69e2c-2198-47a4-8268-c57958bd4ca9" providerId="AD" clId="Web-{E356D81B-C281-B883-5931-871F1B0349AE}" dt="2024-11-10T18:39:10.457" v="746"/>
          <ac:spMkLst>
            <pc:docMk/>
            <pc:sldMk cId="2541609534" sldId="268"/>
            <ac:spMk id="10" creationId="{6929B58F-2358-44CC-ACE5-EF1BD3C6C824}"/>
          </ac:spMkLst>
        </pc:spChg>
        <pc:grpChg chg="add">
          <ac:chgData name="Rebecca Francis-Davies" userId="S::r.francis-davies@uwtsd.ac.uk::caf69e2c-2198-47a4-8268-c57958bd4ca9" providerId="AD" clId="Web-{E356D81B-C281-B883-5931-871F1B0349AE}" dt="2024-11-10T18:39:10.457" v="746"/>
          <ac:grpSpMkLst>
            <pc:docMk/>
            <pc:sldMk cId="2541609534" sldId="268"/>
            <ac:grpSpMk id="12" creationId="{09DA5303-A1AF-4830-806C-51FCD96188B7}"/>
          </ac:grpSpMkLst>
        </pc:grpChg>
      </pc:sldChg>
      <pc:sldChg chg="addSp modSp new mod setBg">
        <pc:chgData name="Rebecca Francis-Davies" userId="S::r.francis-davies@uwtsd.ac.uk::caf69e2c-2198-47a4-8268-c57958bd4ca9" providerId="AD" clId="Web-{E356D81B-C281-B883-5931-871F1B0349AE}" dt="2024-11-10T18:41:05.976" v="780"/>
        <pc:sldMkLst>
          <pc:docMk/>
          <pc:sldMk cId="3148562383" sldId="269"/>
        </pc:sldMkLst>
        <pc:spChg chg="mod">
          <ac:chgData name="Rebecca Francis-Davies" userId="S::r.francis-davies@uwtsd.ac.uk::caf69e2c-2198-47a4-8268-c57958bd4ca9" providerId="AD" clId="Web-{E356D81B-C281-B883-5931-871F1B0349AE}" dt="2024-11-10T18:41:05.976" v="780"/>
          <ac:spMkLst>
            <pc:docMk/>
            <pc:sldMk cId="3148562383" sldId="269"/>
            <ac:spMk id="2" creationId="{A49303F6-B2AF-7204-9769-A0AE33F630D6}"/>
          </ac:spMkLst>
        </pc:spChg>
        <pc:spChg chg="mod">
          <ac:chgData name="Rebecca Francis-Davies" userId="S::r.francis-davies@uwtsd.ac.uk::caf69e2c-2198-47a4-8268-c57958bd4ca9" providerId="AD" clId="Web-{E356D81B-C281-B883-5931-871F1B0349AE}" dt="2024-11-10T18:41:05.976" v="780"/>
          <ac:spMkLst>
            <pc:docMk/>
            <pc:sldMk cId="3148562383" sldId="269"/>
            <ac:spMk id="3" creationId="{94B0E5D1-2CE2-5DEB-3334-F9609F828EA2}"/>
          </ac:spMkLst>
        </pc:spChg>
        <pc:spChg chg="add">
          <ac:chgData name="Rebecca Francis-Davies" userId="S::r.francis-davies@uwtsd.ac.uk::caf69e2c-2198-47a4-8268-c57958bd4ca9" providerId="AD" clId="Web-{E356D81B-C281-B883-5931-871F1B0349AE}" dt="2024-11-10T18:41:05.976" v="780"/>
          <ac:spMkLst>
            <pc:docMk/>
            <pc:sldMk cId="3148562383" sldId="269"/>
            <ac:spMk id="9" creationId="{3ECBE1F1-D69B-4AFA-ABD5-8E41720EF6DE}"/>
          </ac:spMkLst>
        </pc:spChg>
        <pc:spChg chg="add">
          <ac:chgData name="Rebecca Francis-Davies" userId="S::r.francis-davies@uwtsd.ac.uk::caf69e2c-2198-47a4-8268-c57958bd4ca9" providerId="AD" clId="Web-{E356D81B-C281-B883-5931-871F1B0349AE}" dt="2024-11-10T18:41:05.976" v="780"/>
          <ac:spMkLst>
            <pc:docMk/>
            <pc:sldMk cId="3148562383" sldId="269"/>
            <ac:spMk id="11" creationId="{603A6265-E10C-4B85-9C20-E75FCAF9CC63}"/>
          </ac:spMkLst>
        </pc:spChg>
        <pc:picChg chg="add">
          <ac:chgData name="Rebecca Francis-Davies" userId="S::r.francis-davies@uwtsd.ac.uk::caf69e2c-2198-47a4-8268-c57958bd4ca9" providerId="AD" clId="Web-{E356D81B-C281-B883-5931-871F1B0349AE}" dt="2024-11-10T18:41:05.976" v="780"/>
          <ac:picMkLst>
            <pc:docMk/>
            <pc:sldMk cId="3148562383" sldId="269"/>
            <ac:picMk id="5" creationId="{2E5A8F98-CC29-B7D4-D499-A6FBAB25C327}"/>
          </ac:picMkLst>
        </pc:picChg>
      </pc:sldChg>
      <pc:sldChg chg="addSp delSp modSp new mod setBg">
        <pc:chgData name="Rebecca Francis-Davies" userId="S::r.francis-davies@uwtsd.ac.uk::caf69e2c-2198-47a4-8268-c57958bd4ca9" providerId="AD" clId="Web-{E356D81B-C281-B883-5931-871F1B0349AE}" dt="2024-11-10T18:43:30.855" v="871"/>
        <pc:sldMkLst>
          <pc:docMk/>
          <pc:sldMk cId="4236338099" sldId="270"/>
        </pc:sldMkLst>
        <pc:spChg chg="mod">
          <ac:chgData name="Rebecca Francis-Davies" userId="S::r.francis-davies@uwtsd.ac.uk::caf69e2c-2198-47a4-8268-c57958bd4ca9" providerId="AD" clId="Web-{E356D81B-C281-B883-5931-871F1B0349AE}" dt="2024-11-10T18:43:30.855" v="871"/>
          <ac:spMkLst>
            <pc:docMk/>
            <pc:sldMk cId="4236338099" sldId="270"/>
            <ac:spMk id="2" creationId="{00967E36-C5E5-C228-D3BE-45F69D84B7DF}"/>
          </ac:spMkLst>
        </pc:spChg>
        <pc:spChg chg="del mod">
          <ac:chgData name="Rebecca Francis-Davies" userId="S::r.francis-davies@uwtsd.ac.uk::caf69e2c-2198-47a4-8268-c57958bd4ca9" providerId="AD" clId="Web-{E356D81B-C281-B883-5931-871F1B0349AE}" dt="2024-11-10T18:43:30.855" v="871"/>
          <ac:spMkLst>
            <pc:docMk/>
            <pc:sldMk cId="4236338099" sldId="270"/>
            <ac:spMk id="3" creationId="{54A06A6B-0A6B-C456-4A83-E572E61A1582}"/>
          </ac:spMkLst>
        </pc:spChg>
        <pc:spChg chg="add">
          <ac:chgData name="Rebecca Francis-Davies" userId="S::r.francis-davies@uwtsd.ac.uk::caf69e2c-2198-47a4-8268-c57958bd4ca9" providerId="AD" clId="Web-{E356D81B-C281-B883-5931-871F1B0349AE}" dt="2024-11-10T18:43:30.855" v="871"/>
          <ac:spMkLst>
            <pc:docMk/>
            <pc:sldMk cId="4236338099" sldId="270"/>
            <ac:spMk id="9" creationId="{5C8908E2-EE49-44D2-9428-A28D2312A8D5}"/>
          </ac:spMkLst>
        </pc:spChg>
        <pc:spChg chg="add">
          <ac:chgData name="Rebecca Francis-Davies" userId="S::r.francis-davies@uwtsd.ac.uk::caf69e2c-2198-47a4-8268-c57958bd4ca9" providerId="AD" clId="Web-{E356D81B-C281-B883-5931-871F1B0349AE}" dt="2024-11-10T18:43:30.855" v="871"/>
          <ac:spMkLst>
            <pc:docMk/>
            <pc:sldMk cId="4236338099" sldId="270"/>
            <ac:spMk id="15" creationId="{7449A6C7-D15F-4AA5-BFA5-71A404B47016}"/>
          </ac:spMkLst>
        </pc:spChg>
        <pc:spChg chg="add">
          <ac:chgData name="Rebecca Francis-Davies" userId="S::r.francis-davies@uwtsd.ac.uk::caf69e2c-2198-47a4-8268-c57958bd4ca9" providerId="AD" clId="Web-{E356D81B-C281-B883-5931-871F1B0349AE}" dt="2024-11-10T18:43:30.855" v="871"/>
          <ac:spMkLst>
            <pc:docMk/>
            <pc:sldMk cId="4236338099" sldId="270"/>
            <ac:spMk id="17" creationId="{ED888B23-07FA-482A-96DF-47E31AF1A603}"/>
          </ac:spMkLst>
        </pc:spChg>
        <pc:grpChg chg="add">
          <ac:chgData name="Rebecca Francis-Davies" userId="S::r.francis-davies@uwtsd.ac.uk::caf69e2c-2198-47a4-8268-c57958bd4ca9" providerId="AD" clId="Web-{E356D81B-C281-B883-5931-871F1B0349AE}" dt="2024-11-10T18:43:30.855" v="871"/>
          <ac:grpSpMkLst>
            <pc:docMk/>
            <pc:sldMk cId="4236338099" sldId="270"/>
            <ac:grpSpMk id="11" creationId="{05314994-6337-4875-8CF5-652CAFE8342C}"/>
          </ac:grpSpMkLst>
        </pc:grpChg>
        <pc:graphicFrameChg chg="add">
          <ac:chgData name="Rebecca Francis-Davies" userId="S::r.francis-davies@uwtsd.ac.uk::caf69e2c-2198-47a4-8268-c57958bd4ca9" providerId="AD" clId="Web-{E356D81B-C281-B883-5931-871F1B0349AE}" dt="2024-11-10T18:43:30.855" v="871"/>
          <ac:graphicFrameMkLst>
            <pc:docMk/>
            <pc:sldMk cId="4236338099" sldId="270"/>
            <ac:graphicFrameMk id="5" creationId="{00218D57-9532-67AB-AB3E-F10146AAA944}"/>
          </ac:graphicFrameMkLst>
        </pc:graphicFrameChg>
      </pc:sldChg>
      <pc:sldChg chg="addSp delSp modSp new mod setBg modNotes">
        <pc:chgData name="Rebecca Francis-Davies" userId="S::r.francis-davies@uwtsd.ac.uk::caf69e2c-2198-47a4-8268-c57958bd4ca9" providerId="AD" clId="Web-{E356D81B-C281-B883-5931-871F1B0349AE}" dt="2024-11-10T18:50:40.790" v="959"/>
        <pc:sldMkLst>
          <pc:docMk/>
          <pc:sldMk cId="2803388054" sldId="271"/>
        </pc:sldMkLst>
        <pc:spChg chg="mod">
          <ac:chgData name="Rebecca Francis-Davies" userId="S::r.francis-davies@uwtsd.ac.uk::caf69e2c-2198-47a4-8268-c57958bd4ca9" providerId="AD" clId="Web-{E356D81B-C281-B883-5931-871F1B0349AE}" dt="2024-11-10T18:50:40.790" v="959"/>
          <ac:spMkLst>
            <pc:docMk/>
            <pc:sldMk cId="2803388054" sldId="271"/>
            <ac:spMk id="2" creationId="{8526C282-C644-D8CA-1724-860FF736364F}"/>
          </ac:spMkLst>
        </pc:spChg>
        <pc:spChg chg="del mod">
          <ac:chgData name="Rebecca Francis-Davies" userId="S::r.francis-davies@uwtsd.ac.uk::caf69e2c-2198-47a4-8268-c57958bd4ca9" providerId="AD" clId="Web-{E356D81B-C281-B883-5931-871F1B0349AE}" dt="2024-11-10T18:50:40.790" v="959"/>
          <ac:spMkLst>
            <pc:docMk/>
            <pc:sldMk cId="2803388054" sldId="271"/>
            <ac:spMk id="3" creationId="{9625BE70-3147-55D7-4F96-A9A806015085}"/>
          </ac:spMkLst>
        </pc:spChg>
        <pc:spChg chg="add">
          <ac:chgData name="Rebecca Francis-Davies" userId="S::r.francis-davies@uwtsd.ac.uk::caf69e2c-2198-47a4-8268-c57958bd4ca9" providerId="AD" clId="Web-{E356D81B-C281-B883-5931-871F1B0349AE}" dt="2024-11-10T18:50:40.790" v="959"/>
          <ac:spMkLst>
            <pc:docMk/>
            <pc:sldMk cId="2803388054" sldId="271"/>
            <ac:spMk id="9" creationId="{BACC6370-2D7E-4714-9D71-7542949D7D5D}"/>
          </ac:spMkLst>
        </pc:spChg>
        <pc:spChg chg="add">
          <ac:chgData name="Rebecca Francis-Davies" userId="S::r.francis-davies@uwtsd.ac.uk::caf69e2c-2198-47a4-8268-c57958bd4ca9" providerId="AD" clId="Web-{E356D81B-C281-B883-5931-871F1B0349AE}" dt="2024-11-10T18:50:40.790" v="959"/>
          <ac:spMkLst>
            <pc:docMk/>
            <pc:sldMk cId="2803388054" sldId="271"/>
            <ac:spMk id="11" creationId="{256B2C21-A230-48C0-8DF1-C46611373C44}"/>
          </ac:spMkLst>
        </pc:spChg>
        <pc:spChg chg="add">
          <ac:chgData name="Rebecca Francis-Davies" userId="S::r.francis-davies@uwtsd.ac.uk::caf69e2c-2198-47a4-8268-c57958bd4ca9" providerId="AD" clId="Web-{E356D81B-C281-B883-5931-871F1B0349AE}" dt="2024-11-10T18:50:40.790" v="959"/>
          <ac:spMkLst>
            <pc:docMk/>
            <pc:sldMk cId="2803388054" sldId="271"/>
            <ac:spMk id="13" creationId="{3847E18C-932D-4C95-AABA-FEC7C9499AD7}"/>
          </ac:spMkLst>
        </pc:spChg>
        <pc:spChg chg="add">
          <ac:chgData name="Rebecca Francis-Davies" userId="S::r.francis-davies@uwtsd.ac.uk::caf69e2c-2198-47a4-8268-c57958bd4ca9" providerId="AD" clId="Web-{E356D81B-C281-B883-5931-871F1B0349AE}" dt="2024-11-10T18:50:40.790" v="959"/>
          <ac:spMkLst>
            <pc:docMk/>
            <pc:sldMk cId="2803388054" sldId="271"/>
            <ac:spMk id="15" creationId="{3150CB11-0C61-439E-910F-5787759E72A0}"/>
          </ac:spMkLst>
        </pc:spChg>
        <pc:spChg chg="add">
          <ac:chgData name="Rebecca Francis-Davies" userId="S::r.francis-davies@uwtsd.ac.uk::caf69e2c-2198-47a4-8268-c57958bd4ca9" providerId="AD" clId="Web-{E356D81B-C281-B883-5931-871F1B0349AE}" dt="2024-11-10T18:50:40.790" v="959"/>
          <ac:spMkLst>
            <pc:docMk/>
            <pc:sldMk cId="2803388054" sldId="271"/>
            <ac:spMk id="17" creationId="{43F8A58B-5155-44CE-A5FF-7647B47D0A7A}"/>
          </ac:spMkLst>
        </pc:spChg>
        <pc:spChg chg="add">
          <ac:chgData name="Rebecca Francis-Davies" userId="S::r.francis-davies@uwtsd.ac.uk::caf69e2c-2198-47a4-8268-c57958bd4ca9" providerId="AD" clId="Web-{E356D81B-C281-B883-5931-871F1B0349AE}" dt="2024-11-10T18:50:40.790" v="959"/>
          <ac:spMkLst>
            <pc:docMk/>
            <pc:sldMk cId="2803388054" sldId="271"/>
            <ac:spMk id="19" creationId="{443F2ACA-E6D6-4028-82DD-F03C262D5DE6}"/>
          </ac:spMkLst>
        </pc:spChg>
        <pc:graphicFrameChg chg="add">
          <ac:chgData name="Rebecca Francis-Davies" userId="S::r.francis-davies@uwtsd.ac.uk::caf69e2c-2198-47a4-8268-c57958bd4ca9" providerId="AD" clId="Web-{E356D81B-C281-B883-5931-871F1B0349AE}" dt="2024-11-10T18:50:40.790" v="959"/>
          <ac:graphicFrameMkLst>
            <pc:docMk/>
            <pc:sldMk cId="2803388054" sldId="271"/>
            <ac:graphicFrameMk id="5" creationId="{CE5D9835-6A49-D895-19AD-8F82008754EF}"/>
          </ac:graphicFrameMkLst>
        </pc:graphicFrameChg>
      </pc:sldChg>
      <pc:sldChg chg="addSp delSp modSp new mod setBg">
        <pc:chgData name="Rebecca Francis-Davies" userId="S::r.francis-davies@uwtsd.ac.uk::caf69e2c-2198-47a4-8268-c57958bd4ca9" providerId="AD" clId="Web-{E356D81B-C281-B883-5931-871F1B0349AE}" dt="2024-11-10T18:53:30.920" v="1129"/>
        <pc:sldMkLst>
          <pc:docMk/>
          <pc:sldMk cId="116093278" sldId="272"/>
        </pc:sldMkLst>
        <pc:spChg chg="mod">
          <ac:chgData name="Rebecca Francis-Davies" userId="S::r.francis-davies@uwtsd.ac.uk::caf69e2c-2198-47a4-8268-c57958bd4ca9" providerId="AD" clId="Web-{E356D81B-C281-B883-5931-871F1B0349AE}" dt="2024-11-10T18:53:30.920" v="1129"/>
          <ac:spMkLst>
            <pc:docMk/>
            <pc:sldMk cId="116093278" sldId="272"/>
            <ac:spMk id="2" creationId="{28C6C0E8-23A4-F568-44C9-6F08DD8F41EE}"/>
          </ac:spMkLst>
        </pc:spChg>
        <pc:spChg chg="del mod">
          <ac:chgData name="Rebecca Francis-Davies" userId="S::r.francis-davies@uwtsd.ac.uk::caf69e2c-2198-47a4-8268-c57958bd4ca9" providerId="AD" clId="Web-{E356D81B-C281-B883-5931-871F1B0349AE}" dt="2024-11-10T18:53:30.920" v="1129"/>
          <ac:spMkLst>
            <pc:docMk/>
            <pc:sldMk cId="116093278" sldId="272"/>
            <ac:spMk id="3" creationId="{9B06C77C-5A45-3F16-D65A-5563445FD902}"/>
          </ac:spMkLst>
        </pc:spChg>
        <pc:spChg chg="add">
          <ac:chgData name="Rebecca Francis-Davies" userId="S::r.francis-davies@uwtsd.ac.uk::caf69e2c-2198-47a4-8268-c57958bd4ca9" providerId="AD" clId="Web-{E356D81B-C281-B883-5931-871F1B0349AE}" dt="2024-11-10T18:53:30.920" v="1129"/>
          <ac:spMkLst>
            <pc:docMk/>
            <pc:sldMk cId="116093278" sldId="272"/>
            <ac:spMk id="9" creationId="{BACC6370-2D7E-4714-9D71-7542949D7D5D}"/>
          </ac:spMkLst>
        </pc:spChg>
        <pc:spChg chg="add">
          <ac:chgData name="Rebecca Francis-Davies" userId="S::r.francis-davies@uwtsd.ac.uk::caf69e2c-2198-47a4-8268-c57958bd4ca9" providerId="AD" clId="Web-{E356D81B-C281-B883-5931-871F1B0349AE}" dt="2024-11-10T18:53:30.920" v="1129"/>
          <ac:spMkLst>
            <pc:docMk/>
            <pc:sldMk cId="116093278" sldId="272"/>
            <ac:spMk id="11" creationId="{256B2C21-A230-48C0-8DF1-C46611373C44}"/>
          </ac:spMkLst>
        </pc:spChg>
        <pc:spChg chg="add">
          <ac:chgData name="Rebecca Francis-Davies" userId="S::r.francis-davies@uwtsd.ac.uk::caf69e2c-2198-47a4-8268-c57958bd4ca9" providerId="AD" clId="Web-{E356D81B-C281-B883-5931-871F1B0349AE}" dt="2024-11-10T18:53:30.920" v="1129"/>
          <ac:spMkLst>
            <pc:docMk/>
            <pc:sldMk cId="116093278" sldId="272"/>
            <ac:spMk id="13" creationId="{3847E18C-932D-4C95-AABA-FEC7C9499AD7}"/>
          </ac:spMkLst>
        </pc:spChg>
        <pc:spChg chg="add">
          <ac:chgData name="Rebecca Francis-Davies" userId="S::r.francis-davies@uwtsd.ac.uk::caf69e2c-2198-47a4-8268-c57958bd4ca9" providerId="AD" clId="Web-{E356D81B-C281-B883-5931-871F1B0349AE}" dt="2024-11-10T18:53:30.920" v="1129"/>
          <ac:spMkLst>
            <pc:docMk/>
            <pc:sldMk cId="116093278" sldId="272"/>
            <ac:spMk id="15" creationId="{3150CB11-0C61-439E-910F-5787759E72A0}"/>
          </ac:spMkLst>
        </pc:spChg>
        <pc:spChg chg="add">
          <ac:chgData name="Rebecca Francis-Davies" userId="S::r.francis-davies@uwtsd.ac.uk::caf69e2c-2198-47a4-8268-c57958bd4ca9" providerId="AD" clId="Web-{E356D81B-C281-B883-5931-871F1B0349AE}" dt="2024-11-10T18:53:30.920" v="1129"/>
          <ac:spMkLst>
            <pc:docMk/>
            <pc:sldMk cId="116093278" sldId="272"/>
            <ac:spMk id="17" creationId="{43F8A58B-5155-44CE-A5FF-7647B47D0A7A}"/>
          </ac:spMkLst>
        </pc:spChg>
        <pc:spChg chg="add">
          <ac:chgData name="Rebecca Francis-Davies" userId="S::r.francis-davies@uwtsd.ac.uk::caf69e2c-2198-47a4-8268-c57958bd4ca9" providerId="AD" clId="Web-{E356D81B-C281-B883-5931-871F1B0349AE}" dt="2024-11-10T18:53:30.920" v="1129"/>
          <ac:spMkLst>
            <pc:docMk/>
            <pc:sldMk cId="116093278" sldId="272"/>
            <ac:spMk id="19" creationId="{443F2ACA-E6D6-4028-82DD-F03C262D5DE6}"/>
          </ac:spMkLst>
        </pc:spChg>
        <pc:graphicFrameChg chg="add">
          <ac:chgData name="Rebecca Francis-Davies" userId="S::r.francis-davies@uwtsd.ac.uk::caf69e2c-2198-47a4-8268-c57958bd4ca9" providerId="AD" clId="Web-{E356D81B-C281-B883-5931-871F1B0349AE}" dt="2024-11-10T18:53:30.920" v="1129"/>
          <ac:graphicFrameMkLst>
            <pc:docMk/>
            <pc:sldMk cId="116093278" sldId="272"/>
            <ac:graphicFrameMk id="5" creationId="{F7BD5274-8EBA-35FD-9659-779D79EECCF4}"/>
          </ac:graphicFrameMkLst>
        </pc:graphicFrameChg>
      </pc:sldChg>
      <pc:sldChg chg="addSp modSp new mod setBg">
        <pc:chgData name="Rebecca Francis-Davies" userId="S::r.francis-davies@uwtsd.ac.uk::caf69e2c-2198-47a4-8268-c57958bd4ca9" providerId="AD" clId="Web-{E356D81B-C281-B883-5931-871F1B0349AE}" dt="2024-11-10T20:09:02.903" v="1733"/>
        <pc:sldMkLst>
          <pc:docMk/>
          <pc:sldMk cId="1302467495" sldId="273"/>
        </pc:sldMkLst>
        <pc:spChg chg="mod">
          <ac:chgData name="Rebecca Francis-Davies" userId="S::r.francis-davies@uwtsd.ac.uk::caf69e2c-2198-47a4-8268-c57958bd4ca9" providerId="AD" clId="Web-{E356D81B-C281-B883-5931-871F1B0349AE}" dt="2024-11-10T20:09:02.903" v="1733"/>
          <ac:spMkLst>
            <pc:docMk/>
            <pc:sldMk cId="1302467495" sldId="273"/>
            <ac:spMk id="2" creationId="{2D7F1339-80FF-04C3-736D-0EC5D3BE170B}"/>
          </ac:spMkLst>
        </pc:spChg>
        <pc:spChg chg="mod">
          <ac:chgData name="Rebecca Francis-Davies" userId="S::r.francis-davies@uwtsd.ac.uk::caf69e2c-2198-47a4-8268-c57958bd4ca9" providerId="AD" clId="Web-{E356D81B-C281-B883-5931-871F1B0349AE}" dt="2024-11-10T20:09:02.903" v="1733"/>
          <ac:spMkLst>
            <pc:docMk/>
            <pc:sldMk cId="1302467495" sldId="273"/>
            <ac:spMk id="3" creationId="{5D055C10-C1C6-5D7D-BE88-D74E17537392}"/>
          </ac:spMkLst>
        </pc:spChg>
        <pc:spChg chg="add">
          <ac:chgData name="Rebecca Francis-Davies" userId="S::r.francis-davies@uwtsd.ac.uk::caf69e2c-2198-47a4-8268-c57958bd4ca9" providerId="AD" clId="Web-{E356D81B-C281-B883-5931-871F1B0349AE}" dt="2024-11-10T20:09:02.903" v="1733"/>
          <ac:spMkLst>
            <pc:docMk/>
            <pc:sldMk cId="1302467495" sldId="273"/>
            <ac:spMk id="8" creationId="{18873D23-2DCF-4B31-A009-95721C06E8E1}"/>
          </ac:spMkLst>
        </pc:spChg>
        <pc:spChg chg="add">
          <ac:chgData name="Rebecca Francis-Davies" userId="S::r.francis-davies@uwtsd.ac.uk::caf69e2c-2198-47a4-8268-c57958bd4ca9" providerId="AD" clId="Web-{E356D81B-C281-B883-5931-871F1B0349AE}" dt="2024-11-10T20:09:02.903" v="1733"/>
          <ac:spMkLst>
            <pc:docMk/>
            <pc:sldMk cId="1302467495" sldId="273"/>
            <ac:spMk id="10" creationId="{C13EF075-D4EF-4929-ADBC-91B27DA19955}"/>
          </ac:spMkLst>
        </pc:spChg>
        <pc:grpChg chg="add">
          <ac:chgData name="Rebecca Francis-Davies" userId="S::r.francis-davies@uwtsd.ac.uk::caf69e2c-2198-47a4-8268-c57958bd4ca9" providerId="AD" clId="Web-{E356D81B-C281-B883-5931-871F1B0349AE}" dt="2024-11-10T20:09:02.903" v="1733"/>
          <ac:grpSpMkLst>
            <pc:docMk/>
            <pc:sldMk cId="1302467495" sldId="273"/>
            <ac:grpSpMk id="12" creationId="{DAA26DFA-AAB2-4973-9C17-16D587C7B198}"/>
          </ac:grpSpMkLst>
        </pc:grpChg>
      </pc:sldChg>
      <pc:sldChg chg="addSp modSp new mod setBg">
        <pc:chgData name="Rebecca Francis-Davies" userId="S::r.francis-davies@uwtsd.ac.uk::caf69e2c-2198-47a4-8268-c57958bd4ca9" providerId="AD" clId="Web-{E356D81B-C281-B883-5931-871F1B0349AE}" dt="2024-11-10T20:09:07.935" v="1734"/>
        <pc:sldMkLst>
          <pc:docMk/>
          <pc:sldMk cId="176221789" sldId="274"/>
        </pc:sldMkLst>
        <pc:spChg chg="mod">
          <ac:chgData name="Rebecca Francis-Davies" userId="S::r.francis-davies@uwtsd.ac.uk::caf69e2c-2198-47a4-8268-c57958bd4ca9" providerId="AD" clId="Web-{E356D81B-C281-B883-5931-871F1B0349AE}" dt="2024-11-10T20:09:07.935" v="1734"/>
          <ac:spMkLst>
            <pc:docMk/>
            <pc:sldMk cId="176221789" sldId="274"/>
            <ac:spMk id="2" creationId="{19FD182A-66CB-F565-0032-EF9FDBC702C3}"/>
          </ac:spMkLst>
        </pc:spChg>
        <pc:spChg chg="mod">
          <ac:chgData name="Rebecca Francis-Davies" userId="S::r.francis-davies@uwtsd.ac.uk::caf69e2c-2198-47a4-8268-c57958bd4ca9" providerId="AD" clId="Web-{E356D81B-C281-B883-5931-871F1B0349AE}" dt="2024-11-10T20:09:07.935" v="1734"/>
          <ac:spMkLst>
            <pc:docMk/>
            <pc:sldMk cId="176221789" sldId="274"/>
            <ac:spMk id="3" creationId="{8A47EF92-6388-AA3E-B717-02014D20EE10}"/>
          </ac:spMkLst>
        </pc:spChg>
        <pc:spChg chg="add">
          <ac:chgData name="Rebecca Francis-Davies" userId="S::r.francis-davies@uwtsd.ac.uk::caf69e2c-2198-47a4-8268-c57958bd4ca9" providerId="AD" clId="Web-{E356D81B-C281-B883-5931-871F1B0349AE}" dt="2024-11-10T20:09:07.935" v="1734"/>
          <ac:spMkLst>
            <pc:docMk/>
            <pc:sldMk cId="176221789" sldId="274"/>
            <ac:spMk id="8" creationId="{889C5E17-24D0-4696-A3C5-A2261FB455FA}"/>
          </ac:spMkLst>
        </pc:spChg>
        <pc:spChg chg="add">
          <ac:chgData name="Rebecca Francis-Davies" userId="S::r.francis-davies@uwtsd.ac.uk::caf69e2c-2198-47a4-8268-c57958bd4ca9" providerId="AD" clId="Web-{E356D81B-C281-B883-5931-871F1B0349AE}" dt="2024-11-10T20:09:07.935" v="1734"/>
          <ac:spMkLst>
            <pc:docMk/>
            <pc:sldMk cId="176221789" sldId="274"/>
            <ac:spMk id="10" creationId="{6929B58F-2358-44CC-ACE5-EF1BD3C6C824}"/>
          </ac:spMkLst>
        </pc:spChg>
        <pc:grpChg chg="add">
          <ac:chgData name="Rebecca Francis-Davies" userId="S::r.francis-davies@uwtsd.ac.uk::caf69e2c-2198-47a4-8268-c57958bd4ca9" providerId="AD" clId="Web-{E356D81B-C281-B883-5931-871F1B0349AE}" dt="2024-11-10T20:09:07.935" v="1734"/>
          <ac:grpSpMkLst>
            <pc:docMk/>
            <pc:sldMk cId="176221789" sldId="274"/>
            <ac:grpSpMk id="12" creationId="{09DA5303-A1AF-4830-806C-51FCD96188B7}"/>
          </ac:grpSpMkLst>
        </pc:grpChg>
      </pc:sldChg>
      <pc:sldChg chg="addSp modSp new mod setBg">
        <pc:chgData name="Rebecca Francis-Davies" userId="S::r.francis-davies@uwtsd.ac.uk::caf69e2c-2198-47a4-8268-c57958bd4ca9" providerId="AD" clId="Web-{E356D81B-C281-B883-5931-871F1B0349AE}" dt="2024-11-10T20:09:12.232" v="1735"/>
        <pc:sldMkLst>
          <pc:docMk/>
          <pc:sldMk cId="2555418897" sldId="275"/>
        </pc:sldMkLst>
        <pc:spChg chg="mod">
          <ac:chgData name="Rebecca Francis-Davies" userId="S::r.francis-davies@uwtsd.ac.uk::caf69e2c-2198-47a4-8268-c57958bd4ca9" providerId="AD" clId="Web-{E356D81B-C281-B883-5931-871F1B0349AE}" dt="2024-11-10T20:09:12.232" v="1735"/>
          <ac:spMkLst>
            <pc:docMk/>
            <pc:sldMk cId="2555418897" sldId="275"/>
            <ac:spMk id="2" creationId="{7AED20FD-F14F-054A-164C-BEA0F59B25D6}"/>
          </ac:spMkLst>
        </pc:spChg>
        <pc:spChg chg="mod">
          <ac:chgData name="Rebecca Francis-Davies" userId="S::r.francis-davies@uwtsd.ac.uk::caf69e2c-2198-47a4-8268-c57958bd4ca9" providerId="AD" clId="Web-{E356D81B-C281-B883-5931-871F1B0349AE}" dt="2024-11-10T20:09:12.232" v="1735"/>
          <ac:spMkLst>
            <pc:docMk/>
            <pc:sldMk cId="2555418897" sldId="275"/>
            <ac:spMk id="3" creationId="{FF5DB717-568E-643D-177E-122FB0358738}"/>
          </ac:spMkLst>
        </pc:spChg>
        <pc:spChg chg="add">
          <ac:chgData name="Rebecca Francis-Davies" userId="S::r.francis-davies@uwtsd.ac.uk::caf69e2c-2198-47a4-8268-c57958bd4ca9" providerId="AD" clId="Web-{E356D81B-C281-B883-5931-871F1B0349AE}" dt="2024-11-10T20:09:12.232" v="1735"/>
          <ac:spMkLst>
            <pc:docMk/>
            <pc:sldMk cId="2555418897" sldId="275"/>
            <ac:spMk id="8" creationId="{18873D23-2DCF-4B31-A009-95721C06E8E1}"/>
          </ac:spMkLst>
        </pc:spChg>
        <pc:spChg chg="add">
          <ac:chgData name="Rebecca Francis-Davies" userId="S::r.francis-davies@uwtsd.ac.uk::caf69e2c-2198-47a4-8268-c57958bd4ca9" providerId="AD" clId="Web-{E356D81B-C281-B883-5931-871F1B0349AE}" dt="2024-11-10T20:09:12.232" v="1735"/>
          <ac:spMkLst>
            <pc:docMk/>
            <pc:sldMk cId="2555418897" sldId="275"/>
            <ac:spMk id="10" creationId="{C13EF075-D4EF-4929-ADBC-91B27DA19955}"/>
          </ac:spMkLst>
        </pc:spChg>
        <pc:grpChg chg="add">
          <ac:chgData name="Rebecca Francis-Davies" userId="S::r.francis-davies@uwtsd.ac.uk::caf69e2c-2198-47a4-8268-c57958bd4ca9" providerId="AD" clId="Web-{E356D81B-C281-B883-5931-871F1B0349AE}" dt="2024-11-10T20:09:12.232" v="1735"/>
          <ac:grpSpMkLst>
            <pc:docMk/>
            <pc:sldMk cId="2555418897" sldId="275"/>
            <ac:grpSpMk id="12" creationId="{DAA26DFA-AAB2-4973-9C17-16D587C7B198}"/>
          </ac:grpSpMkLst>
        </pc:grpChg>
      </pc:sldChg>
      <pc:sldChg chg="addSp modSp new mod setBg">
        <pc:chgData name="Rebecca Francis-Davies" userId="S::r.francis-davies@uwtsd.ac.uk::caf69e2c-2198-47a4-8268-c57958bd4ca9" providerId="AD" clId="Web-{E356D81B-C281-B883-5931-871F1B0349AE}" dt="2024-11-10T20:09:16.513" v="1736"/>
        <pc:sldMkLst>
          <pc:docMk/>
          <pc:sldMk cId="1975537905" sldId="276"/>
        </pc:sldMkLst>
        <pc:spChg chg="mod">
          <ac:chgData name="Rebecca Francis-Davies" userId="S::r.francis-davies@uwtsd.ac.uk::caf69e2c-2198-47a4-8268-c57958bd4ca9" providerId="AD" clId="Web-{E356D81B-C281-B883-5931-871F1B0349AE}" dt="2024-11-10T20:09:16.513" v="1736"/>
          <ac:spMkLst>
            <pc:docMk/>
            <pc:sldMk cId="1975537905" sldId="276"/>
            <ac:spMk id="2" creationId="{00907322-1A4C-08B3-BF8E-A71E90F7862E}"/>
          </ac:spMkLst>
        </pc:spChg>
        <pc:spChg chg="mod">
          <ac:chgData name="Rebecca Francis-Davies" userId="S::r.francis-davies@uwtsd.ac.uk::caf69e2c-2198-47a4-8268-c57958bd4ca9" providerId="AD" clId="Web-{E356D81B-C281-B883-5931-871F1B0349AE}" dt="2024-11-10T20:09:16.513" v="1736"/>
          <ac:spMkLst>
            <pc:docMk/>
            <pc:sldMk cId="1975537905" sldId="276"/>
            <ac:spMk id="3" creationId="{E0EB44D4-CDD9-05EF-88DD-F9459C44A729}"/>
          </ac:spMkLst>
        </pc:spChg>
        <pc:spChg chg="add">
          <ac:chgData name="Rebecca Francis-Davies" userId="S::r.francis-davies@uwtsd.ac.uk::caf69e2c-2198-47a4-8268-c57958bd4ca9" providerId="AD" clId="Web-{E356D81B-C281-B883-5931-871F1B0349AE}" dt="2024-11-10T20:09:16.513" v="1736"/>
          <ac:spMkLst>
            <pc:docMk/>
            <pc:sldMk cId="1975537905" sldId="276"/>
            <ac:spMk id="8" creationId="{889C5E17-24D0-4696-A3C5-A2261FB455FA}"/>
          </ac:spMkLst>
        </pc:spChg>
        <pc:spChg chg="add">
          <ac:chgData name="Rebecca Francis-Davies" userId="S::r.francis-davies@uwtsd.ac.uk::caf69e2c-2198-47a4-8268-c57958bd4ca9" providerId="AD" clId="Web-{E356D81B-C281-B883-5931-871F1B0349AE}" dt="2024-11-10T20:09:16.513" v="1736"/>
          <ac:spMkLst>
            <pc:docMk/>
            <pc:sldMk cId="1975537905" sldId="276"/>
            <ac:spMk id="10" creationId="{6929B58F-2358-44CC-ACE5-EF1BD3C6C824}"/>
          </ac:spMkLst>
        </pc:spChg>
        <pc:grpChg chg="add">
          <ac:chgData name="Rebecca Francis-Davies" userId="S::r.francis-davies@uwtsd.ac.uk::caf69e2c-2198-47a4-8268-c57958bd4ca9" providerId="AD" clId="Web-{E356D81B-C281-B883-5931-871F1B0349AE}" dt="2024-11-10T20:09:16.513" v="1736"/>
          <ac:grpSpMkLst>
            <pc:docMk/>
            <pc:sldMk cId="1975537905" sldId="276"/>
            <ac:grpSpMk id="12" creationId="{09DA5303-A1AF-4830-806C-51FCD96188B7}"/>
          </ac:grpSpMkLst>
        </pc:grpChg>
      </pc:sldChg>
      <pc:sldChg chg="addSp delSp modSp new mod setBg">
        <pc:chgData name="Rebecca Francis-Davies" userId="S::r.francis-davies@uwtsd.ac.uk::caf69e2c-2198-47a4-8268-c57958bd4ca9" providerId="AD" clId="Web-{E356D81B-C281-B883-5931-871F1B0349AE}" dt="2024-11-10T20:08:58.372" v="1732"/>
        <pc:sldMkLst>
          <pc:docMk/>
          <pc:sldMk cId="569543970" sldId="277"/>
        </pc:sldMkLst>
        <pc:spChg chg="mod">
          <ac:chgData name="Rebecca Francis-Davies" userId="S::r.francis-davies@uwtsd.ac.uk::caf69e2c-2198-47a4-8268-c57958bd4ca9" providerId="AD" clId="Web-{E356D81B-C281-B883-5931-871F1B0349AE}" dt="2024-11-10T20:08:58.372" v="1732"/>
          <ac:spMkLst>
            <pc:docMk/>
            <pc:sldMk cId="569543970" sldId="277"/>
            <ac:spMk id="2" creationId="{A92E80B9-D459-9F39-163B-D7A7C3AFEFEB}"/>
          </ac:spMkLst>
        </pc:spChg>
        <pc:spChg chg="mod">
          <ac:chgData name="Rebecca Francis-Davies" userId="S::r.francis-davies@uwtsd.ac.uk::caf69e2c-2198-47a4-8268-c57958bd4ca9" providerId="AD" clId="Web-{E356D81B-C281-B883-5931-871F1B0349AE}" dt="2024-11-10T20:08:58.372" v="1732"/>
          <ac:spMkLst>
            <pc:docMk/>
            <pc:sldMk cId="569543970" sldId="277"/>
            <ac:spMk id="3" creationId="{4025DFCC-139F-E4B4-EF9F-06CA0BA9FE74}"/>
          </ac:spMkLst>
        </pc:spChg>
        <pc:spChg chg="add">
          <ac:chgData name="Rebecca Francis-Davies" userId="S::r.francis-davies@uwtsd.ac.uk::caf69e2c-2198-47a4-8268-c57958bd4ca9" providerId="AD" clId="Web-{E356D81B-C281-B883-5931-871F1B0349AE}" dt="2024-11-10T20:08:58.372" v="1732"/>
          <ac:spMkLst>
            <pc:docMk/>
            <pc:sldMk cId="569543970" sldId="277"/>
            <ac:spMk id="8" creationId="{18873D23-2DCF-4B31-A009-95721C06E8E1}"/>
          </ac:spMkLst>
        </pc:spChg>
        <pc:spChg chg="add del">
          <ac:chgData name="Rebecca Francis-Davies" userId="S::r.francis-davies@uwtsd.ac.uk::caf69e2c-2198-47a4-8268-c57958bd4ca9" providerId="AD" clId="Web-{E356D81B-C281-B883-5931-871F1B0349AE}" dt="2024-11-10T20:08:58.356" v="1731"/>
          <ac:spMkLst>
            <pc:docMk/>
            <pc:sldMk cId="569543970" sldId="277"/>
            <ac:spMk id="9" creationId="{3ECBE1F1-D69B-4AFA-ABD5-8E41720EF6DE}"/>
          </ac:spMkLst>
        </pc:spChg>
        <pc:spChg chg="add">
          <ac:chgData name="Rebecca Francis-Davies" userId="S::r.francis-davies@uwtsd.ac.uk::caf69e2c-2198-47a4-8268-c57958bd4ca9" providerId="AD" clId="Web-{E356D81B-C281-B883-5931-871F1B0349AE}" dt="2024-11-10T20:08:58.372" v="1732"/>
          <ac:spMkLst>
            <pc:docMk/>
            <pc:sldMk cId="569543970" sldId="277"/>
            <ac:spMk id="10" creationId="{C13EF075-D4EF-4929-ADBC-91B27DA19955}"/>
          </ac:spMkLst>
        </pc:spChg>
        <pc:spChg chg="add del">
          <ac:chgData name="Rebecca Francis-Davies" userId="S::r.francis-davies@uwtsd.ac.uk::caf69e2c-2198-47a4-8268-c57958bd4ca9" providerId="AD" clId="Web-{E356D81B-C281-B883-5931-871F1B0349AE}" dt="2024-11-10T20:08:58.356" v="1731"/>
          <ac:spMkLst>
            <pc:docMk/>
            <pc:sldMk cId="569543970" sldId="277"/>
            <ac:spMk id="11" creationId="{603A6265-E10C-4B85-9C20-E75FCAF9CC63}"/>
          </ac:spMkLst>
        </pc:spChg>
        <pc:grpChg chg="add">
          <ac:chgData name="Rebecca Francis-Davies" userId="S::r.francis-davies@uwtsd.ac.uk::caf69e2c-2198-47a4-8268-c57958bd4ca9" providerId="AD" clId="Web-{E356D81B-C281-B883-5931-871F1B0349AE}" dt="2024-11-10T20:08:58.372" v="1732"/>
          <ac:grpSpMkLst>
            <pc:docMk/>
            <pc:sldMk cId="569543970" sldId="277"/>
            <ac:grpSpMk id="12" creationId="{DAA26DFA-AAB2-4973-9C17-16D587C7B198}"/>
          </ac:grpSpMkLst>
        </pc:grpChg>
        <pc:picChg chg="add del">
          <ac:chgData name="Rebecca Francis-Davies" userId="S::r.francis-davies@uwtsd.ac.uk::caf69e2c-2198-47a4-8268-c57958bd4ca9" providerId="AD" clId="Web-{E356D81B-C281-B883-5931-871F1B0349AE}" dt="2024-11-10T20:08:58.356" v="1731"/>
          <ac:picMkLst>
            <pc:docMk/>
            <pc:sldMk cId="569543970" sldId="277"/>
            <ac:picMk id="5" creationId="{94D8AD1F-8470-2297-DB64-E27E8F89654A}"/>
          </ac:picMkLst>
        </pc:picChg>
      </pc:sldChg>
      <pc:sldChg chg="addSp delSp modSp new mod setBg">
        <pc:chgData name="Rebecca Francis-Davies" userId="S::r.francis-davies@uwtsd.ac.uk::caf69e2c-2198-47a4-8268-c57958bd4ca9" providerId="AD" clId="Web-{E356D81B-C281-B883-5931-871F1B0349AE}" dt="2024-11-10T21:37:34.050" v="2619"/>
        <pc:sldMkLst>
          <pc:docMk/>
          <pc:sldMk cId="996442048" sldId="278"/>
        </pc:sldMkLst>
        <pc:spChg chg="mod">
          <ac:chgData name="Rebecca Francis-Davies" userId="S::r.francis-davies@uwtsd.ac.uk::caf69e2c-2198-47a4-8268-c57958bd4ca9" providerId="AD" clId="Web-{E356D81B-C281-B883-5931-871F1B0349AE}" dt="2024-11-10T21:37:34.050" v="2619"/>
          <ac:spMkLst>
            <pc:docMk/>
            <pc:sldMk cId="996442048" sldId="278"/>
            <ac:spMk id="2" creationId="{0D375E1D-B473-3093-5BB3-40176BC23E9A}"/>
          </ac:spMkLst>
        </pc:spChg>
        <pc:spChg chg="del mod">
          <ac:chgData name="Rebecca Francis-Davies" userId="S::r.francis-davies@uwtsd.ac.uk::caf69e2c-2198-47a4-8268-c57958bd4ca9" providerId="AD" clId="Web-{E356D81B-C281-B883-5931-871F1B0349AE}" dt="2024-11-10T21:37:34.050" v="2619"/>
          <ac:spMkLst>
            <pc:docMk/>
            <pc:sldMk cId="996442048" sldId="278"/>
            <ac:spMk id="3" creationId="{E10BFEA8-A337-0A39-6E53-693C0C387A0D}"/>
          </ac:spMkLst>
        </pc:spChg>
        <pc:spChg chg="add">
          <ac:chgData name="Rebecca Francis-Davies" userId="S::r.francis-davies@uwtsd.ac.uk::caf69e2c-2198-47a4-8268-c57958bd4ca9" providerId="AD" clId="Web-{E356D81B-C281-B883-5931-871F1B0349AE}" dt="2024-11-10T21:37:34.050" v="2619"/>
          <ac:spMkLst>
            <pc:docMk/>
            <pc:sldMk cId="996442048" sldId="278"/>
            <ac:spMk id="9" creationId="{56E9B3E6-E277-4D68-BA48-9CB43FFBD6E2}"/>
          </ac:spMkLst>
        </pc:spChg>
        <pc:spChg chg="add">
          <ac:chgData name="Rebecca Francis-Davies" userId="S::r.francis-davies@uwtsd.ac.uk::caf69e2c-2198-47a4-8268-c57958bd4ca9" providerId="AD" clId="Web-{E356D81B-C281-B883-5931-871F1B0349AE}" dt="2024-11-10T21:37:34.050" v="2619"/>
          <ac:spMkLst>
            <pc:docMk/>
            <pc:sldMk cId="996442048" sldId="278"/>
            <ac:spMk id="16" creationId="{D5B0017B-2ECA-49AF-B397-DC140825DF8D}"/>
          </ac:spMkLst>
        </pc:spChg>
        <pc:grpChg chg="add">
          <ac:chgData name="Rebecca Francis-Davies" userId="S::r.francis-davies@uwtsd.ac.uk::caf69e2c-2198-47a4-8268-c57958bd4ca9" providerId="AD" clId="Web-{E356D81B-C281-B883-5931-871F1B0349AE}" dt="2024-11-10T21:37:34.050" v="2619"/>
          <ac:grpSpMkLst>
            <pc:docMk/>
            <pc:sldMk cId="996442048" sldId="278"/>
            <ac:grpSpMk id="11" creationId="{AE1C45F0-260A-458C-96ED-C1F6D2151219}"/>
          </ac:grpSpMkLst>
        </pc:grpChg>
        <pc:graphicFrameChg chg="add">
          <ac:chgData name="Rebecca Francis-Davies" userId="S::r.francis-davies@uwtsd.ac.uk::caf69e2c-2198-47a4-8268-c57958bd4ca9" providerId="AD" clId="Web-{E356D81B-C281-B883-5931-871F1B0349AE}" dt="2024-11-10T21:37:34.050" v="2619"/>
          <ac:graphicFrameMkLst>
            <pc:docMk/>
            <pc:sldMk cId="996442048" sldId="278"/>
            <ac:graphicFrameMk id="5" creationId="{31E68968-E725-9561-5A1D-7BE97F405242}"/>
          </ac:graphicFrameMkLst>
        </pc:graphicFrameChg>
        <pc:cxnChg chg="add">
          <ac:chgData name="Rebecca Francis-Davies" userId="S::r.francis-davies@uwtsd.ac.uk::caf69e2c-2198-47a4-8268-c57958bd4ca9" providerId="AD" clId="Web-{E356D81B-C281-B883-5931-871F1B0349AE}" dt="2024-11-10T21:37:34.050" v="2619"/>
          <ac:cxnSpMkLst>
            <pc:docMk/>
            <pc:sldMk cId="996442048" sldId="278"/>
            <ac:cxnSpMk id="18" creationId="{6CF1BAF6-AD41-4082-B212-8A1F9A2E8779}"/>
          </ac:cxnSpMkLst>
        </pc:cxnChg>
      </pc:sldChg>
      <pc:sldChg chg="addSp delSp modSp new mod setBg">
        <pc:chgData name="Rebecca Francis-Davies" userId="S::r.francis-davies@uwtsd.ac.uk::caf69e2c-2198-47a4-8268-c57958bd4ca9" providerId="AD" clId="Web-{E356D81B-C281-B883-5931-871F1B0349AE}" dt="2024-11-10T21:37:38.316" v="2620"/>
        <pc:sldMkLst>
          <pc:docMk/>
          <pc:sldMk cId="3525906012" sldId="279"/>
        </pc:sldMkLst>
        <pc:spChg chg="mod">
          <ac:chgData name="Rebecca Francis-Davies" userId="S::r.francis-davies@uwtsd.ac.uk::caf69e2c-2198-47a4-8268-c57958bd4ca9" providerId="AD" clId="Web-{E356D81B-C281-B883-5931-871F1B0349AE}" dt="2024-11-10T21:37:38.316" v="2620"/>
          <ac:spMkLst>
            <pc:docMk/>
            <pc:sldMk cId="3525906012" sldId="279"/>
            <ac:spMk id="2" creationId="{BDBF4D65-726E-4420-B5BB-FAD671779008}"/>
          </ac:spMkLst>
        </pc:spChg>
        <pc:spChg chg="del mod">
          <ac:chgData name="Rebecca Francis-Davies" userId="S::r.francis-davies@uwtsd.ac.uk::caf69e2c-2198-47a4-8268-c57958bd4ca9" providerId="AD" clId="Web-{E356D81B-C281-B883-5931-871F1B0349AE}" dt="2024-11-10T21:37:38.316" v="2620"/>
          <ac:spMkLst>
            <pc:docMk/>
            <pc:sldMk cId="3525906012" sldId="279"/>
            <ac:spMk id="3" creationId="{832E7119-02DB-77D4-1551-9204817CB098}"/>
          </ac:spMkLst>
        </pc:spChg>
        <pc:spChg chg="add">
          <ac:chgData name="Rebecca Francis-Davies" userId="S::r.francis-davies@uwtsd.ac.uk::caf69e2c-2198-47a4-8268-c57958bd4ca9" providerId="AD" clId="Web-{E356D81B-C281-B883-5931-871F1B0349AE}" dt="2024-11-10T21:37:38.316" v="2620"/>
          <ac:spMkLst>
            <pc:docMk/>
            <pc:sldMk cId="3525906012" sldId="279"/>
            <ac:spMk id="9" creationId="{BACC6370-2D7E-4714-9D71-7542949D7D5D}"/>
          </ac:spMkLst>
        </pc:spChg>
        <pc:spChg chg="add">
          <ac:chgData name="Rebecca Francis-Davies" userId="S::r.francis-davies@uwtsd.ac.uk::caf69e2c-2198-47a4-8268-c57958bd4ca9" providerId="AD" clId="Web-{E356D81B-C281-B883-5931-871F1B0349AE}" dt="2024-11-10T21:37:38.316" v="2620"/>
          <ac:spMkLst>
            <pc:docMk/>
            <pc:sldMk cId="3525906012" sldId="279"/>
            <ac:spMk id="11" creationId="{F68B3F68-107C-434F-AA38-110D5EA91B85}"/>
          </ac:spMkLst>
        </pc:spChg>
        <pc:spChg chg="add">
          <ac:chgData name="Rebecca Francis-Davies" userId="S::r.francis-davies@uwtsd.ac.uk::caf69e2c-2198-47a4-8268-c57958bd4ca9" providerId="AD" clId="Web-{E356D81B-C281-B883-5931-871F1B0349AE}" dt="2024-11-10T21:37:38.316" v="2620"/>
          <ac:spMkLst>
            <pc:docMk/>
            <pc:sldMk cId="3525906012" sldId="279"/>
            <ac:spMk id="13" creationId="{AAD0DBB9-1A4B-4391-81D4-CB19F9AB918A}"/>
          </ac:spMkLst>
        </pc:spChg>
        <pc:spChg chg="add">
          <ac:chgData name="Rebecca Francis-Davies" userId="S::r.francis-davies@uwtsd.ac.uk::caf69e2c-2198-47a4-8268-c57958bd4ca9" providerId="AD" clId="Web-{E356D81B-C281-B883-5931-871F1B0349AE}" dt="2024-11-10T21:37:38.316" v="2620"/>
          <ac:spMkLst>
            <pc:docMk/>
            <pc:sldMk cId="3525906012" sldId="279"/>
            <ac:spMk id="15" creationId="{063BBA22-50EA-4C4D-BE05-F1CE4E63AA56}"/>
          </ac:spMkLst>
        </pc:spChg>
        <pc:graphicFrameChg chg="add">
          <ac:chgData name="Rebecca Francis-Davies" userId="S::r.francis-davies@uwtsd.ac.uk::caf69e2c-2198-47a4-8268-c57958bd4ca9" providerId="AD" clId="Web-{E356D81B-C281-B883-5931-871F1B0349AE}" dt="2024-11-10T21:37:38.316" v="2620"/>
          <ac:graphicFrameMkLst>
            <pc:docMk/>
            <pc:sldMk cId="3525906012" sldId="279"/>
            <ac:graphicFrameMk id="5" creationId="{01DBA929-56F1-B439-A6EF-D278C73882A3}"/>
          </ac:graphicFrameMkLst>
        </pc:graphicFrameChg>
      </pc:sldChg>
      <pc:sldChg chg="addSp modSp new mod setBg">
        <pc:chgData name="Rebecca Francis-Davies" userId="S::r.francis-davies@uwtsd.ac.uk::caf69e2c-2198-47a4-8268-c57958bd4ca9" providerId="AD" clId="Web-{E356D81B-C281-B883-5931-871F1B0349AE}" dt="2024-11-10T21:37:49.879" v="2621"/>
        <pc:sldMkLst>
          <pc:docMk/>
          <pc:sldMk cId="3135817333" sldId="280"/>
        </pc:sldMkLst>
        <pc:spChg chg="mod">
          <ac:chgData name="Rebecca Francis-Davies" userId="S::r.francis-davies@uwtsd.ac.uk::caf69e2c-2198-47a4-8268-c57958bd4ca9" providerId="AD" clId="Web-{E356D81B-C281-B883-5931-871F1B0349AE}" dt="2024-11-10T21:37:49.879" v="2621"/>
          <ac:spMkLst>
            <pc:docMk/>
            <pc:sldMk cId="3135817333" sldId="280"/>
            <ac:spMk id="2" creationId="{A8F1643A-80C7-71F4-F2CC-6F6CE59A0760}"/>
          </ac:spMkLst>
        </pc:spChg>
        <pc:spChg chg="mod">
          <ac:chgData name="Rebecca Francis-Davies" userId="S::r.francis-davies@uwtsd.ac.uk::caf69e2c-2198-47a4-8268-c57958bd4ca9" providerId="AD" clId="Web-{E356D81B-C281-B883-5931-871F1B0349AE}" dt="2024-11-10T21:37:49.879" v="2621"/>
          <ac:spMkLst>
            <pc:docMk/>
            <pc:sldMk cId="3135817333" sldId="280"/>
            <ac:spMk id="3" creationId="{29254C99-EA28-90F6-AF19-D4EE4FF0A201}"/>
          </ac:spMkLst>
        </pc:spChg>
        <pc:spChg chg="add">
          <ac:chgData name="Rebecca Francis-Davies" userId="S::r.francis-davies@uwtsd.ac.uk::caf69e2c-2198-47a4-8268-c57958bd4ca9" providerId="AD" clId="Web-{E356D81B-C281-B883-5931-871F1B0349AE}" dt="2024-11-10T21:37:49.879" v="2621"/>
          <ac:spMkLst>
            <pc:docMk/>
            <pc:sldMk cId="3135817333" sldId="280"/>
            <ac:spMk id="9" creationId="{9F7D5CDA-D291-4307-BF55-1381FED29634}"/>
          </ac:spMkLst>
        </pc:spChg>
        <pc:picChg chg="add">
          <ac:chgData name="Rebecca Francis-Davies" userId="S::r.francis-davies@uwtsd.ac.uk::caf69e2c-2198-47a4-8268-c57958bd4ca9" providerId="AD" clId="Web-{E356D81B-C281-B883-5931-871F1B0349AE}" dt="2024-11-10T21:37:49.879" v="2621"/>
          <ac:picMkLst>
            <pc:docMk/>
            <pc:sldMk cId="3135817333" sldId="280"/>
            <ac:picMk id="5" creationId="{1E6361CD-9376-F463-1D47-601A08AD43C8}"/>
          </ac:picMkLst>
        </pc:picChg>
      </pc:sldChg>
      <pc:sldChg chg="addSp modSp new mod setBg modNotes">
        <pc:chgData name="Rebecca Francis-Davies" userId="S::r.francis-davies@uwtsd.ac.uk::caf69e2c-2198-47a4-8268-c57958bd4ca9" providerId="AD" clId="Web-{E356D81B-C281-B883-5931-871F1B0349AE}" dt="2024-11-10T21:29:00.743" v="2336"/>
        <pc:sldMkLst>
          <pc:docMk/>
          <pc:sldMk cId="16505673" sldId="281"/>
        </pc:sldMkLst>
        <pc:spChg chg="mod">
          <ac:chgData name="Rebecca Francis-Davies" userId="S::r.francis-davies@uwtsd.ac.uk::caf69e2c-2198-47a4-8268-c57958bd4ca9" providerId="AD" clId="Web-{E356D81B-C281-B883-5931-871F1B0349AE}" dt="2024-11-10T20:20:26.325" v="2148"/>
          <ac:spMkLst>
            <pc:docMk/>
            <pc:sldMk cId="16505673" sldId="281"/>
            <ac:spMk id="2" creationId="{586EABC8-94FA-318A-00AF-D7F0DE55F915}"/>
          </ac:spMkLst>
        </pc:spChg>
        <pc:spChg chg="mod">
          <ac:chgData name="Rebecca Francis-Davies" userId="S::r.francis-davies@uwtsd.ac.uk::caf69e2c-2198-47a4-8268-c57958bd4ca9" providerId="AD" clId="Web-{E356D81B-C281-B883-5931-871F1B0349AE}" dt="2024-11-10T20:20:26.325" v="2148"/>
          <ac:spMkLst>
            <pc:docMk/>
            <pc:sldMk cId="16505673" sldId="281"/>
            <ac:spMk id="3" creationId="{0B06EAD8-13AB-7880-5528-625C79662313}"/>
          </ac:spMkLst>
        </pc:spChg>
        <pc:spChg chg="add">
          <ac:chgData name="Rebecca Francis-Davies" userId="S::r.francis-davies@uwtsd.ac.uk::caf69e2c-2198-47a4-8268-c57958bd4ca9" providerId="AD" clId="Web-{E356D81B-C281-B883-5931-871F1B0349AE}" dt="2024-11-10T20:20:26.325" v="2148"/>
          <ac:spMkLst>
            <pc:docMk/>
            <pc:sldMk cId="16505673" sldId="281"/>
            <ac:spMk id="9" creationId="{9F7D5CDA-D291-4307-BF55-1381FED29634}"/>
          </ac:spMkLst>
        </pc:spChg>
        <pc:picChg chg="add">
          <ac:chgData name="Rebecca Francis-Davies" userId="S::r.francis-davies@uwtsd.ac.uk::caf69e2c-2198-47a4-8268-c57958bd4ca9" providerId="AD" clId="Web-{E356D81B-C281-B883-5931-871F1B0349AE}" dt="2024-11-10T20:20:26.325" v="2148"/>
          <ac:picMkLst>
            <pc:docMk/>
            <pc:sldMk cId="16505673" sldId="281"/>
            <ac:picMk id="5" creationId="{BC354DB3-052B-B237-D4B9-AA1406C67C83}"/>
          </ac:picMkLst>
        </pc:picChg>
      </pc:sldChg>
      <pc:sldChg chg="addSp delSp modSp new mod setBg modNotes">
        <pc:chgData name="Rebecca Francis-Davies" userId="S::r.francis-davies@uwtsd.ac.uk::caf69e2c-2198-47a4-8268-c57958bd4ca9" providerId="AD" clId="Web-{E356D81B-C281-B883-5931-871F1B0349AE}" dt="2024-11-10T21:27:53.131" v="2274"/>
        <pc:sldMkLst>
          <pc:docMk/>
          <pc:sldMk cId="3706238703" sldId="282"/>
        </pc:sldMkLst>
        <pc:spChg chg="mod">
          <ac:chgData name="Rebecca Francis-Davies" userId="S::r.francis-davies@uwtsd.ac.uk::caf69e2c-2198-47a4-8268-c57958bd4ca9" providerId="AD" clId="Web-{E356D81B-C281-B883-5931-871F1B0349AE}" dt="2024-11-10T20:21:19.937" v="2179"/>
          <ac:spMkLst>
            <pc:docMk/>
            <pc:sldMk cId="3706238703" sldId="282"/>
            <ac:spMk id="2" creationId="{C3C525AF-B7C7-2EC2-F5AF-1333B63EA4E2}"/>
          </ac:spMkLst>
        </pc:spChg>
        <pc:spChg chg="mod">
          <ac:chgData name="Rebecca Francis-Davies" userId="S::r.francis-davies@uwtsd.ac.uk::caf69e2c-2198-47a4-8268-c57958bd4ca9" providerId="AD" clId="Web-{E356D81B-C281-B883-5931-871F1B0349AE}" dt="2024-11-10T21:27:17.989" v="2247" actId="20577"/>
          <ac:spMkLst>
            <pc:docMk/>
            <pc:sldMk cId="3706238703" sldId="282"/>
            <ac:spMk id="3" creationId="{C9235120-9155-0A03-0A30-B4A09F10324E}"/>
          </ac:spMkLst>
        </pc:spChg>
        <pc:spChg chg="add del">
          <ac:chgData name="Rebecca Francis-Davies" userId="S::r.francis-davies@uwtsd.ac.uk::caf69e2c-2198-47a4-8268-c57958bd4ca9" providerId="AD" clId="Web-{E356D81B-C281-B883-5931-871F1B0349AE}" dt="2024-11-10T20:21:19.937" v="2179"/>
          <ac:spMkLst>
            <pc:docMk/>
            <pc:sldMk cId="3706238703" sldId="282"/>
            <ac:spMk id="9" creationId="{C0763A76-9F1C-4FC5-82B7-DD475DA461B2}"/>
          </ac:spMkLst>
        </pc:spChg>
        <pc:spChg chg="add del">
          <ac:chgData name="Rebecca Francis-Davies" userId="S::r.francis-davies@uwtsd.ac.uk::caf69e2c-2198-47a4-8268-c57958bd4ca9" providerId="AD" clId="Web-{E356D81B-C281-B883-5931-871F1B0349AE}" dt="2024-11-10T20:21:19.937" v="2179"/>
          <ac:spMkLst>
            <pc:docMk/>
            <pc:sldMk cId="3706238703" sldId="282"/>
            <ac:spMk id="11" creationId="{E81BF4F6-F2CF-4984-9D14-D6966D92F99F}"/>
          </ac:spMkLst>
        </pc:spChg>
        <pc:spChg chg="add">
          <ac:chgData name="Rebecca Francis-Davies" userId="S::r.francis-davies@uwtsd.ac.uk::caf69e2c-2198-47a4-8268-c57958bd4ca9" providerId="AD" clId="Web-{E356D81B-C281-B883-5931-871F1B0349AE}" dt="2024-11-10T20:21:19.937" v="2179"/>
          <ac:spMkLst>
            <pc:docMk/>
            <pc:sldMk cId="3706238703" sldId="282"/>
            <ac:spMk id="16" creationId="{04812C46-200A-4DEB-A05E-3ED6C68C2387}"/>
          </ac:spMkLst>
        </pc:spChg>
        <pc:spChg chg="add">
          <ac:chgData name="Rebecca Francis-Davies" userId="S::r.francis-davies@uwtsd.ac.uk::caf69e2c-2198-47a4-8268-c57958bd4ca9" providerId="AD" clId="Web-{E356D81B-C281-B883-5931-871F1B0349AE}" dt="2024-11-10T20:21:19.937" v="2179"/>
          <ac:spMkLst>
            <pc:docMk/>
            <pc:sldMk cId="3706238703" sldId="282"/>
            <ac:spMk id="18" creationId="{D1EA859B-E555-4109-94F3-6700E046E008}"/>
          </ac:spMkLst>
        </pc:spChg>
        <pc:picChg chg="add mod ord">
          <ac:chgData name="Rebecca Francis-Davies" userId="S::r.francis-davies@uwtsd.ac.uk::caf69e2c-2198-47a4-8268-c57958bd4ca9" providerId="AD" clId="Web-{E356D81B-C281-B883-5931-871F1B0349AE}" dt="2024-11-10T20:21:19.937" v="2179"/>
          <ac:picMkLst>
            <pc:docMk/>
            <pc:sldMk cId="3706238703" sldId="282"/>
            <ac:picMk id="5" creationId="{2AECB0A3-8381-81B0-F0BC-2B1B6808BAA0}"/>
          </ac:picMkLst>
        </pc:picChg>
      </pc:sldChg>
      <pc:sldChg chg="addSp delSp modSp new mod setBg">
        <pc:chgData name="Rebecca Francis-Davies" userId="S::r.francis-davies@uwtsd.ac.uk::caf69e2c-2198-47a4-8268-c57958bd4ca9" providerId="AD" clId="Web-{E356D81B-C281-B883-5931-871F1B0349AE}" dt="2024-11-10T21:31:04.286" v="2436"/>
        <pc:sldMkLst>
          <pc:docMk/>
          <pc:sldMk cId="3668012089" sldId="283"/>
        </pc:sldMkLst>
        <pc:spChg chg="mod">
          <ac:chgData name="Rebecca Francis-Davies" userId="S::r.francis-davies@uwtsd.ac.uk::caf69e2c-2198-47a4-8268-c57958bd4ca9" providerId="AD" clId="Web-{E356D81B-C281-B883-5931-871F1B0349AE}" dt="2024-11-10T21:31:04.286" v="2436"/>
          <ac:spMkLst>
            <pc:docMk/>
            <pc:sldMk cId="3668012089" sldId="283"/>
            <ac:spMk id="2" creationId="{58FB9690-07E1-EAAC-4243-87B532D31BBC}"/>
          </ac:spMkLst>
        </pc:spChg>
        <pc:spChg chg="del mod">
          <ac:chgData name="Rebecca Francis-Davies" userId="S::r.francis-davies@uwtsd.ac.uk::caf69e2c-2198-47a4-8268-c57958bd4ca9" providerId="AD" clId="Web-{E356D81B-C281-B883-5931-871F1B0349AE}" dt="2024-11-10T21:31:04.286" v="2436"/>
          <ac:spMkLst>
            <pc:docMk/>
            <pc:sldMk cId="3668012089" sldId="283"/>
            <ac:spMk id="3" creationId="{A725E447-B745-19E5-2206-3AB7DF8B11F9}"/>
          </ac:spMkLst>
        </pc:spChg>
        <pc:spChg chg="add">
          <ac:chgData name="Rebecca Francis-Davies" userId="S::r.francis-davies@uwtsd.ac.uk::caf69e2c-2198-47a4-8268-c57958bd4ca9" providerId="AD" clId="Web-{E356D81B-C281-B883-5931-871F1B0349AE}" dt="2024-11-10T21:31:04.286" v="2436"/>
          <ac:spMkLst>
            <pc:docMk/>
            <pc:sldMk cId="3668012089" sldId="283"/>
            <ac:spMk id="9" creationId="{BACC6370-2D7E-4714-9D71-7542949D7D5D}"/>
          </ac:spMkLst>
        </pc:spChg>
        <pc:spChg chg="add">
          <ac:chgData name="Rebecca Francis-Davies" userId="S::r.francis-davies@uwtsd.ac.uk::caf69e2c-2198-47a4-8268-c57958bd4ca9" providerId="AD" clId="Web-{E356D81B-C281-B883-5931-871F1B0349AE}" dt="2024-11-10T21:31:04.286" v="2436"/>
          <ac:spMkLst>
            <pc:docMk/>
            <pc:sldMk cId="3668012089" sldId="283"/>
            <ac:spMk id="11" creationId="{256B2C21-A230-48C0-8DF1-C46611373C44}"/>
          </ac:spMkLst>
        </pc:spChg>
        <pc:spChg chg="add">
          <ac:chgData name="Rebecca Francis-Davies" userId="S::r.francis-davies@uwtsd.ac.uk::caf69e2c-2198-47a4-8268-c57958bd4ca9" providerId="AD" clId="Web-{E356D81B-C281-B883-5931-871F1B0349AE}" dt="2024-11-10T21:31:04.286" v="2436"/>
          <ac:spMkLst>
            <pc:docMk/>
            <pc:sldMk cId="3668012089" sldId="283"/>
            <ac:spMk id="13" creationId="{3847E18C-932D-4C95-AABA-FEC7C9499AD7}"/>
          </ac:spMkLst>
        </pc:spChg>
        <pc:spChg chg="add">
          <ac:chgData name="Rebecca Francis-Davies" userId="S::r.francis-davies@uwtsd.ac.uk::caf69e2c-2198-47a4-8268-c57958bd4ca9" providerId="AD" clId="Web-{E356D81B-C281-B883-5931-871F1B0349AE}" dt="2024-11-10T21:31:04.286" v="2436"/>
          <ac:spMkLst>
            <pc:docMk/>
            <pc:sldMk cId="3668012089" sldId="283"/>
            <ac:spMk id="15" creationId="{3150CB11-0C61-439E-910F-5787759E72A0}"/>
          </ac:spMkLst>
        </pc:spChg>
        <pc:spChg chg="add">
          <ac:chgData name="Rebecca Francis-Davies" userId="S::r.francis-davies@uwtsd.ac.uk::caf69e2c-2198-47a4-8268-c57958bd4ca9" providerId="AD" clId="Web-{E356D81B-C281-B883-5931-871F1B0349AE}" dt="2024-11-10T21:31:04.286" v="2436"/>
          <ac:spMkLst>
            <pc:docMk/>
            <pc:sldMk cId="3668012089" sldId="283"/>
            <ac:spMk id="17" creationId="{43F8A58B-5155-44CE-A5FF-7647B47D0A7A}"/>
          </ac:spMkLst>
        </pc:spChg>
        <pc:spChg chg="add">
          <ac:chgData name="Rebecca Francis-Davies" userId="S::r.francis-davies@uwtsd.ac.uk::caf69e2c-2198-47a4-8268-c57958bd4ca9" providerId="AD" clId="Web-{E356D81B-C281-B883-5931-871F1B0349AE}" dt="2024-11-10T21:31:04.286" v="2436"/>
          <ac:spMkLst>
            <pc:docMk/>
            <pc:sldMk cId="3668012089" sldId="283"/>
            <ac:spMk id="19" creationId="{443F2ACA-E6D6-4028-82DD-F03C262D5DE6}"/>
          </ac:spMkLst>
        </pc:spChg>
        <pc:graphicFrameChg chg="add">
          <ac:chgData name="Rebecca Francis-Davies" userId="S::r.francis-davies@uwtsd.ac.uk::caf69e2c-2198-47a4-8268-c57958bd4ca9" providerId="AD" clId="Web-{E356D81B-C281-B883-5931-871F1B0349AE}" dt="2024-11-10T21:31:04.286" v="2436"/>
          <ac:graphicFrameMkLst>
            <pc:docMk/>
            <pc:sldMk cId="3668012089" sldId="283"/>
            <ac:graphicFrameMk id="5" creationId="{C36C915F-86B1-8CB9-CF16-D7859F4D9D6A}"/>
          </ac:graphicFrameMkLst>
        </pc:graphicFrameChg>
      </pc:sldChg>
      <pc:sldChg chg="addSp delSp modSp new mod setBg modNotes">
        <pc:chgData name="Rebecca Francis-Davies" userId="S::r.francis-davies@uwtsd.ac.uk::caf69e2c-2198-47a4-8268-c57958bd4ca9" providerId="AD" clId="Web-{E356D81B-C281-B883-5931-871F1B0349AE}" dt="2024-11-10T21:38:02.441" v="2622"/>
        <pc:sldMkLst>
          <pc:docMk/>
          <pc:sldMk cId="512077170" sldId="284"/>
        </pc:sldMkLst>
        <pc:spChg chg="mod">
          <ac:chgData name="Rebecca Francis-Davies" userId="S::r.francis-davies@uwtsd.ac.uk::caf69e2c-2198-47a4-8268-c57958bd4ca9" providerId="AD" clId="Web-{E356D81B-C281-B883-5931-871F1B0349AE}" dt="2024-11-10T21:38:02.441" v="2622"/>
          <ac:spMkLst>
            <pc:docMk/>
            <pc:sldMk cId="512077170" sldId="284"/>
            <ac:spMk id="2" creationId="{54DF40F5-F34C-8750-3044-9927C284D17D}"/>
          </ac:spMkLst>
        </pc:spChg>
        <pc:spChg chg="del mod">
          <ac:chgData name="Rebecca Francis-Davies" userId="S::r.francis-davies@uwtsd.ac.uk::caf69e2c-2198-47a4-8268-c57958bd4ca9" providerId="AD" clId="Web-{E356D81B-C281-B883-5931-871F1B0349AE}" dt="2024-11-10T21:38:02.441" v="2622"/>
          <ac:spMkLst>
            <pc:docMk/>
            <pc:sldMk cId="512077170" sldId="284"/>
            <ac:spMk id="3" creationId="{41FF84E5-808C-6D69-B2F1-19304DF5E8AF}"/>
          </ac:spMkLst>
        </pc:spChg>
        <pc:spChg chg="add">
          <ac:chgData name="Rebecca Francis-Davies" userId="S::r.francis-davies@uwtsd.ac.uk::caf69e2c-2198-47a4-8268-c57958bd4ca9" providerId="AD" clId="Web-{E356D81B-C281-B883-5931-871F1B0349AE}" dt="2024-11-10T21:38:02.441" v="2622"/>
          <ac:spMkLst>
            <pc:docMk/>
            <pc:sldMk cId="512077170" sldId="284"/>
            <ac:spMk id="9" creationId="{BACC6370-2D7E-4714-9D71-7542949D7D5D}"/>
          </ac:spMkLst>
        </pc:spChg>
        <pc:spChg chg="add">
          <ac:chgData name="Rebecca Francis-Davies" userId="S::r.francis-davies@uwtsd.ac.uk::caf69e2c-2198-47a4-8268-c57958bd4ca9" providerId="AD" clId="Web-{E356D81B-C281-B883-5931-871F1B0349AE}" dt="2024-11-10T21:38:02.441" v="2622"/>
          <ac:spMkLst>
            <pc:docMk/>
            <pc:sldMk cId="512077170" sldId="284"/>
            <ac:spMk id="11" creationId="{F68B3F68-107C-434F-AA38-110D5EA91B85}"/>
          </ac:spMkLst>
        </pc:spChg>
        <pc:spChg chg="add">
          <ac:chgData name="Rebecca Francis-Davies" userId="S::r.francis-davies@uwtsd.ac.uk::caf69e2c-2198-47a4-8268-c57958bd4ca9" providerId="AD" clId="Web-{E356D81B-C281-B883-5931-871F1B0349AE}" dt="2024-11-10T21:38:02.441" v="2622"/>
          <ac:spMkLst>
            <pc:docMk/>
            <pc:sldMk cId="512077170" sldId="284"/>
            <ac:spMk id="13" creationId="{AAD0DBB9-1A4B-4391-81D4-CB19F9AB918A}"/>
          </ac:spMkLst>
        </pc:spChg>
        <pc:spChg chg="add">
          <ac:chgData name="Rebecca Francis-Davies" userId="S::r.francis-davies@uwtsd.ac.uk::caf69e2c-2198-47a4-8268-c57958bd4ca9" providerId="AD" clId="Web-{E356D81B-C281-B883-5931-871F1B0349AE}" dt="2024-11-10T21:38:02.441" v="2622"/>
          <ac:spMkLst>
            <pc:docMk/>
            <pc:sldMk cId="512077170" sldId="284"/>
            <ac:spMk id="15" creationId="{063BBA22-50EA-4C4D-BE05-F1CE4E63AA56}"/>
          </ac:spMkLst>
        </pc:spChg>
        <pc:graphicFrameChg chg="add">
          <ac:chgData name="Rebecca Francis-Davies" userId="S::r.francis-davies@uwtsd.ac.uk::caf69e2c-2198-47a4-8268-c57958bd4ca9" providerId="AD" clId="Web-{E356D81B-C281-B883-5931-871F1B0349AE}" dt="2024-11-10T21:38:02.441" v="2622"/>
          <ac:graphicFrameMkLst>
            <pc:docMk/>
            <pc:sldMk cId="512077170" sldId="284"/>
            <ac:graphicFrameMk id="5" creationId="{39215C32-A68B-8E8D-EFC0-A9E650B633F3}"/>
          </ac:graphicFrameMkLst>
        </pc:graphicFrameChg>
      </pc:sldChg>
      <pc:sldChg chg="addSp delSp modSp new mod setBg">
        <pc:chgData name="Rebecca Francis-Davies" userId="S::r.francis-davies@uwtsd.ac.uk::caf69e2c-2198-47a4-8268-c57958bd4ca9" providerId="AD" clId="Web-{E356D81B-C281-B883-5931-871F1B0349AE}" dt="2024-11-10T21:37:24.487" v="2618"/>
        <pc:sldMkLst>
          <pc:docMk/>
          <pc:sldMk cId="398418688" sldId="285"/>
        </pc:sldMkLst>
        <pc:spChg chg="mod">
          <ac:chgData name="Rebecca Francis-Davies" userId="S::r.francis-davies@uwtsd.ac.uk::caf69e2c-2198-47a4-8268-c57958bd4ca9" providerId="AD" clId="Web-{E356D81B-C281-B883-5931-871F1B0349AE}" dt="2024-11-10T21:37:24.487" v="2618"/>
          <ac:spMkLst>
            <pc:docMk/>
            <pc:sldMk cId="398418688" sldId="285"/>
            <ac:spMk id="2" creationId="{F0826188-78D0-03EF-3E4F-B01624FE0C4E}"/>
          </ac:spMkLst>
        </pc:spChg>
        <pc:spChg chg="del mod">
          <ac:chgData name="Rebecca Francis-Davies" userId="S::r.francis-davies@uwtsd.ac.uk::caf69e2c-2198-47a4-8268-c57958bd4ca9" providerId="AD" clId="Web-{E356D81B-C281-B883-5931-871F1B0349AE}" dt="2024-11-10T21:37:24.487" v="2618"/>
          <ac:spMkLst>
            <pc:docMk/>
            <pc:sldMk cId="398418688" sldId="285"/>
            <ac:spMk id="3" creationId="{091BE633-8188-D76E-8BEA-B8FB93E6A957}"/>
          </ac:spMkLst>
        </pc:spChg>
        <pc:spChg chg="add">
          <ac:chgData name="Rebecca Francis-Davies" userId="S::r.francis-davies@uwtsd.ac.uk::caf69e2c-2198-47a4-8268-c57958bd4ca9" providerId="AD" clId="Web-{E356D81B-C281-B883-5931-871F1B0349AE}" dt="2024-11-10T21:37:24.487" v="2618"/>
          <ac:spMkLst>
            <pc:docMk/>
            <pc:sldMk cId="398418688" sldId="285"/>
            <ac:spMk id="9" creationId="{BACC6370-2D7E-4714-9D71-7542949D7D5D}"/>
          </ac:spMkLst>
        </pc:spChg>
        <pc:spChg chg="add">
          <ac:chgData name="Rebecca Francis-Davies" userId="S::r.francis-davies@uwtsd.ac.uk::caf69e2c-2198-47a4-8268-c57958bd4ca9" providerId="AD" clId="Web-{E356D81B-C281-B883-5931-871F1B0349AE}" dt="2024-11-10T21:37:24.487" v="2618"/>
          <ac:spMkLst>
            <pc:docMk/>
            <pc:sldMk cId="398418688" sldId="285"/>
            <ac:spMk id="11" creationId="{256B2C21-A230-48C0-8DF1-C46611373C44}"/>
          </ac:spMkLst>
        </pc:spChg>
        <pc:spChg chg="add">
          <ac:chgData name="Rebecca Francis-Davies" userId="S::r.francis-davies@uwtsd.ac.uk::caf69e2c-2198-47a4-8268-c57958bd4ca9" providerId="AD" clId="Web-{E356D81B-C281-B883-5931-871F1B0349AE}" dt="2024-11-10T21:37:24.487" v="2618"/>
          <ac:spMkLst>
            <pc:docMk/>
            <pc:sldMk cId="398418688" sldId="285"/>
            <ac:spMk id="13" creationId="{3847E18C-932D-4C95-AABA-FEC7C9499AD7}"/>
          </ac:spMkLst>
        </pc:spChg>
        <pc:spChg chg="add">
          <ac:chgData name="Rebecca Francis-Davies" userId="S::r.francis-davies@uwtsd.ac.uk::caf69e2c-2198-47a4-8268-c57958bd4ca9" providerId="AD" clId="Web-{E356D81B-C281-B883-5931-871F1B0349AE}" dt="2024-11-10T21:37:24.487" v="2618"/>
          <ac:spMkLst>
            <pc:docMk/>
            <pc:sldMk cId="398418688" sldId="285"/>
            <ac:spMk id="15" creationId="{3150CB11-0C61-439E-910F-5787759E72A0}"/>
          </ac:spMkLst>
        </pc:spChg>
        <pc:spChg chg="add">
          <ac:chgData name="Rebecca Francis-Davies" userId="S::r.francis-davies@uwtsd.ac.uk::caf69e2c-2198-47a4-8268-c57958bd4ca9" providerId="AD" clId="Web-{E356D81B-C281-B883-5931-871F1B0349AE}" dt="2024-11-10T21:37:24.487" v="2618"/>
          <ac:spMkLst>
            <pc:docMk/>
            <pc:sldMk cId="398418688" sldId="285"/>
            <ac:spMk id="17" creationId="{43F8A58B-5155-44CE-A5FF-7647B47D0A7A}"/>
          </ac:spMkLst>
        </pc:spChg>
        <pc:spChg chg="add">
          <ac:chgData name="Rebecca Francis-Davies" userId="S::r.francis-davies@uwtsd.ac.uk::caf69e2c-2198-47a4-8268-c57958bd4ca9" providerId="AD" clId="Web-{E356D81B-C281-B883-5931-871F1B0349AE}" dt="2024-11-10T21:37:24.487" v="2618"/>
          <ac:spMkLst>
            <pc:docMk/>
            <pc:sldMk cId="398418688" sldId="285"/>
            <ac:spMk id="19" creationId="{443F2ACA-E6D6-4028-82DD-F03C262D5DE6}"/>
          </ac:spMkLst>
        </pc:spChg>
        <pc:graphicFrameChg chg="add">
          <ac:chgData name="Rebecca Francis-Davies" userId="S::r.francis-davies@uwtsd.ac.uk::caf69e2c-2198-47a4-8268-c57958bd4ca9" providerId="AD" clId="Web-{E356D81B-C281-B883-5931-871F1B0349AE}" dt="2024-11-10T21:37:24.487" v="2618"/>
          <ac:graphicFrameMkLst>
            <pc:docMk/>
            <pc:sldMk cId="398418688" sldId="285"/>
            <ac:graphicFrameMk id="5" creationId="{17504A9E-BC58-989A-76A1-71021A1D9D91}"/>
          </ac:graphicFrameMkLst>
        </pc:graphicFrameChg>
      </pc:sldChg>
      <pc:sldChg chg="addSp delSp modSp new">
        <pc:chgData name="Rebecca Francis-Davies" userId="S::r.francis-davies@uwtsd.ac.uk::caf69e2c-2198-47a4-8268-c57958bd4ca9" providerId="AD" clId="Web-{E356D81B-C281-B883-5931-871F1B0349AE}" dt="2024-11-10T21:38:37.146" v="2630"/>
        <pc:sldMkLst>
          <pc:docMk/>
          <pc:sldMk cId="2739856851" sldId="286"/>
        </pc:sldMkLst>
        <pc:spChg chg="mod">
          <ac:chgData name="Rebecca Francis-Davies" userId="S::r.francis-davies@uwtsd.ac.uk::caf69e2c-2198-47a4-8268-c57958bd4ca9" providerId="AD" clId="Web-{E356D81B-C281-B883-5931-871F1B0349AE}" dt="2024-11-10T21:38:34.896" v="2629" actId="20577"/>
          <ac:spMkLst>
            <pc:docMk/>
            <pc:sldMk cId="2739856851" sldId="286"/>
            <ac:spMk id="2" creationId="{2FEAC271-58E8-0A8F-43A2-4D24442C5799}"/>
          </ac:spMkLst>
        </pc:spChg>
        <pc:spChg chg="del">
          <ac:chgData name="Rebecca Francis-Davies" userId="S::r.francis-davies@uwtsd.ac.uk::caf69e2c-2198-47a4-8268-c57958bd4ca9" providerId="AD" clId="Web-{E356D81B-C281-B883-5931-871F1B0349AE}" dt="2024-11-10T21:38:37.146" v="2630"/>
          <ac:spMkLst>
            <pc:docMk/>
            <pc:sldMk cId="2739856851" sldId="286"/>
            <ac:spMk id="3" creationId="{2BA4B040-C149-F022-B513-B0F121CD29E7}"/>
          </ac:spMkLst>
        </pc:spChg>
        <pc:picChg chg="add mod ord">
          <ac:chgData name="Rebecca Francis-Davies" userId="S::r.francis-davies@uwtsd.ac.uk::caf69e2c-2198-47a4-8268-c57958bd4ca9" providerId="AD" clId="Web-{E356D81B-C281-B883-5931-871F1B0349AE}" dt="2024-11-10T21:38:37.146" v="2630"/>
          <ac:picMkLst>
            <pc:docMk/>
            <pc:sldMk cId="2739856851" sldId="286"/>
            <ac:picMk id="4" creationId="{C6872977-9C42-B6B7-2451-0F4E717FA8BD}"/>
          </ac:picMkLst>
        </pc:picChg>
      </pc:sldChg>
      <pc:sldChg chg="addSp modSp new mod setBg">
        <pc:chgData name="Rebecca Francis-Davies" userId="S::r.francis-davies@uwtsd.ac.uk::caf69e2c-2198-47a4-8268-c57958bd4ca9" providerId="AD" clId="Web-{E356D81B-C281-B883-5931-871F1B0349AE}" dt="2024-11-10T21:39:50.289" v="2665"/>
        <pc:sldMkLst>
          <pc:docMk/>
          <pc:sldMk cId="3009900032" sldId="287"/>
        </pc:sldMkLst>
        <pc:spChg chg="mod">
          <ac:chgData name="Rebecca Francis-Davies" userId="S::r.francis-davies@uwtsd.ac.uk::caf69e2c-2198-47a4-8268-c57958bd4ca9" providerId="AD" clId="Web-{E356D81B-C281-B883-5931-871F1B0349AE}" dt="2024-11-10T21:39:50.289" v="2665"/>
          <ac:spMkLst>
            <pc:docMk/>
            <pc:sldMk cId="3009900032" sldId="287"/>
            <ac:spMk id="2" creationId="{2EA2F715-5E44-7FFA-F36A-0A4E026CEE76}"/>
          </ac:spMkLst>
        </pc:spChg>
        <pc:spChg chg="mod">
          <ac:chgData name="Rebecca Francis-Davies" userId="S::r.francis-davies@uwtsd.ac.uk::caf69e2c-2198-47a4-8268-c57958bd4ca9" providerId="AD" clId="Web-{E356D81B-C281-B883-5931-871F1B0349AE}" dt="2024-11-10T21:39:50.289" v="2665"/>
          <ac:spMkLst>
            <pc:docMk/>
            <pc:sldMk cId="3009900032" sldId="287"/>
            <ac:spMk id="3" creationId="{3C919DD7-781A-B9A4-21DB-4F01DFFF3250}"/>
          </ac:spMkLst>
        </pc:spChg>
        <pc:spChg chg="add">
          <ac:chgData name="Rebecca Francis-Davies" userId="S::r.francis-davies@uwtsd.ac.uk::caf69e2c-2198-47a4-8268-c57958bd4ca9" providerId="AD" clId="Web-{E356D81B-C281-B883-5931-871F1B0349AE}" dt="2024-11-10T21:39:50.289" v="2665"/>
          <ac:spMkLst>
            <pc:docMk/>
            <pc:sldMk cId="3009900032" sldId="287"/>
            <ac:spMk id="9" creationId="{04812C46-200A-4DEB-A05E-3ED6C68C2387}"/>
          </ac:spMkLst>
        </pc:spChg>
        <pc:spChg chg="add">
          <ac:chgData name="Rebecca Francis-Davies" userId="S::r.francis-davies@uwtsd.ac.uk::caf69e2c-2198-47a4-8268-c57958bd4ca9" providerId="AD" clId="Web-{E356D81B-C281-B883-5931-871F1B0349AE}" dt="2024-11-10T21:39:50.289" v="2665"/>
          <ac:spMkLst>
            <pc:docMk/>
            <pc:sldMk cId="3009900032" sldId="287"/>
            <ac:spMk id="11" creationId="{D1EA859B-E555-4109-94F3-6700E046E008}"/>
          </ac:spMkLst>
        </pc:spChg>
        <pc:picChg chg="add">
          <ac:chgData name="Rebecca Francis-Davies" userId="S::r.francis-davies@uwtsd.ac.uk::caf69e2c-2198-47a4-8268-c57958bd4ca9" providerId="AD" clId="Web-{E356D81B-C281-B883-5931-871F1B0349AE}" dt="2024-11-10T21:39:50.289" v="2665"/>
          <ac:picMkLst>
            <pc:docMk/>
            <pc:sldMk cId="3009900032" sldId="287"/>
            <ac:picMk id="5" creationId="{D36FF390-2DA7-1471-4086-61628A3D356F}"/>
          </ac:picMkLst>
        </pc:picChg>
      </pc:sldChg>
      <pc:sldChg chg="addSp modSp new mod setBg">
        <pc:chgData name="Rebecca Francis-Davies" userId="S::r.francis-davies@uwtsd.ac.uk::caf69e2c-2198-47a4-8268-c57958bd4ca9" providerId="AD" clId="Web-{E356D81B-C281-B883-5931-871F1B0349AE}" dt="2024-11-10T21:40:41.494" v="2678"/>
        <pc:sldMkLst>
          <pc:docMk/>
          <pc:sldMk cId="1351062960" sldId="288"/>
        </pc:sldMkLst>
        <pc:spChg chg="mod">
          <ac:chgData name="Rebecca Francis-Davies" userId="S::r.francis-davies@uwtsd.ac.uk::caf69e2c-2198-47a4-8268-c57958bd4ca9" providerId="AD" clId="Web-{E356D81B-C281-B883-5931-871F1B0349AE}" dt="2024-11-10T21:40:41.494" v="2678"/>
          <ac:spMkLst>
            <pc:docMk/>
            <pc:sldMk cId="1351062960" sldId="288"/>
            <ac:spMk id="2" creationId="{AAAA6C0D-C991-3C10-F709-A7E44D284112}"/>
          </ac:spMkLst>
        </pc:spChg>
        <pc:spChg chg="mod">
          <ac:chgData name="Rebecca Francis-Davies" userId="S::r.francis-davies@uwtsd.ac.uk::caf69e2c-2198-47a4-8268-c57958bd4ca9" providerId="AD" clId="Web-{E356D81B-C281-B883-5931-871F1B0349AE}" dt="2024-11-10T21:40:41.494" v="2678"/>
          <ac:spMkLst>
            <pc:docMk/>
            <pc:sldMk cId="1351062960" sldId="288"/>
            <ac:spMk id="3" creationId="{1767FC9A-91EB-344C-2756-5D967595C84B}"/>
          </ac:spMkLst>
        </pc:spChg>
        <pc:spChg chg="add">
          <ac:chgData name="Rebecca Francis-Davies" userId="S::r.francis-davies@uwtsd.ac.uk::caf69e2c-2198-47a4-8268-c57958bd4ca9" providerId="AD" clId="Web-{E356D81B-C281-B883-5931-871F1B0349AE}" dt="2024-11-10T21:40:41.494" v="2678"/>
          <ac:spMkLst>
            <pc:docMk/>
            <pc:sldMk cId="1351062960" sldId="288"/>
            <ac:spMk id="9" creationId="{9F7D5CDA-D291-4307-BF55-1381FED29634}"/>
          </ac:spMkLst>
        </pc:spChg>
        <pc:picChg chg="add">
          <ac:chgData name="Rebecca Francis-Davies" userId="S::r.francis-davies@uwtsd.ac.uk::caf69e2c-2198-47a4-8268-c57958bd4ca9" providerId="AD" clId="Web-{E356D81B-C281-B883-5931-871F1B0349AE}" dt="2024-11-10T21:40:41.494" v="2678"/>
          <ac:picMkLst>
            <pc:docMk/>
            <pc:sldMk cId="1351062960" sldId="288"/>
            <ac:picMk id="5" creationId="{C6D65AFE-7F5E-0719-70EC-1A5E6A9CCB88}"/>
          </ac:picMkLst>
        </pc:picChg>
      </pc:sldChg>
    </pc:docChg>
  </pc:docChgLst>
</pc:chgInfo>
</file>

<file path=ppt/diagrams/_rels/data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rawing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A75CDC-E9EA-480C-88D4-1FED1B01E4F1}"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78413543-10F2-4B63-A145-BA5ECE01E9BC}">
      <dgm:prSet/>
      <dgm:spPr/>
      <dgm:t>
        <a:bodyPr/>
        <a:lstStyle/>
        <a:p>
          <a:r>
            <a:rPr lang="en-US"/>
            <a:t>Cultural convergence: a growing cosmopolitan culture and lifestyle, perceived as an aspect of globalisation</a:t>
          </a:r>
        </a:p>
      </dgm:t>
    </dgm:pt>
    <dgm:pt modelId="{2AD53760-E52D-4FCD-9BC1-72DC2DF43E7D}" type="parTrans" cxnId="{716EE107-CF77-4B64-81EF-1E15FFAEAE97}">
      <dgm:prSet/>
      <dgm:spPr/>
      <dgm:t>
        <a:bodyPr/>
        <a:lstStyle/>
        <a:p>
          <a:endParaRPr lang="en-US"/>
        </a:p>
      </dgm:t>
    </dgm:pt>
    <dgm:pt modelId="{77E95D07-F1FF-4127-8E3B-3CB74A3C0941}" type="sibTrans" cxnId="{716EE107-CF77-4B64-81EF-1E15FFAEAE97}">
      <dgm:prSet/>
      <dgm:spPr/>
      <dgm:t>
        <a:bodyPr/>
        <a:lstStyle/>
        <a:p>
          <a:endParaRPr lang="en-US"/>
        </a:p>
      </dgm:t>
    </dgm:pt>
    <dgm:pt modelId="{3A1AD1BC-5D30-4605-8E02-7B30F65C1337}">
      <dgm:prSet/>
      <dgm:spPr/>
      <dgm:t>
        <a:bodyPr/>
        <a:lstStyle/>
        <a:p>
          <a:r>
            <a:rPr lang="en-US"/>
            <a:t>Persisting divergence: national differences persist depsite globalisation</a:t>
          </a:r>
        </a:p>
      </dgm:t>
    </dgm:pt>
    <dgm:pt modelId="{D2CA0198-D866-434C-A7C1-7F9F5B1125F1}" type="parTrans" cxnId="{CF361481-9026-4988-988B-DB531E1A2EFD}">
      <dgm:prSet/>
      <dgm:spPr/>
      <dgm:t>
        <a:bodyPr/>
        <a:lstStyle/>
        <a:p>
          <a:endParaRPr lang="en-US"/>
        </a:p>
      </dgm:t>
    </dgm:pt>
    <dgm:pt modelId="{E75F4BE5-777C-43FE-A74B-EDF4A2B8E23F}" type="sibTrans" cxnId="{CF361481-9026-4988-988B-DB531E1A2EFD}">
      <dgm:prSet/>
      <dgm:spPr/>
      <dgm:t>
        <a:bodyPr/>
        <a:lstStyle/>
        <a:p>
          <a:endParaRPr lang="en-US"/>
        </a:p>
      </dgm:t>
    </dgm:pt>
    <dgm:pt modelId="{CC589451-B0B2-418D-ABA4-E0DC880B5461}">
      <dgm:prSet/>
      <dgm:spPr/>
      <dgm:t>
        <a:bodyPr/>
        <a:lstStyle/>
        <a:p>
          <a:r>
            <a:rPr lang="en-US"/>
            <a:t>Cultural learning leads to "crossvergence" or gradual process of cultural integration</a:t>
          </a:r>
        </a:p>
      </dgm:t>
    </dgm:pt>
    <dgm:pt modelId="{89069D70-AB34-4E15-87B3-86A8BFA8237A}" type="parTrans" cxnId="{C33AF35E-E0E3-4C43-9C4F-683D43384F15}">
      <dgm:prSet/>
      <dgm:spPr/>
      <dgm:t>
        <a:bodyPr/>
        <a:lstStyle/>
        <a:p>
          <a:endParaRPr lang="en-US"/>
        </a:p>
      </dgm:t>
    </dgm:pt>
    <dgm:pt modelId="{66AE912C-371C-4D73-97DF-A92B5FAF7ECA}" type="sibTrans" cxnId="{C33AF35E-E0E3-4C43-9C4F-683D43384F15}">
      <dgm:prSet/>
      <dgm:spPr/>
      <dgm:t>
        <a:bodyPr/>
        <a:lstStyle/>
        <a:p>
          <a:endParaRPr lang="en-US"/>
        </a:p>
      </dgm:t>
    </dgm:pt>
    <dgm:pt modelId="{2AA2B495-002A-41AD-A768-54595F37877D}" type="pres">
      <dgm:prSet presAssocID="{D1A75CDC-E9EA-480C-88D4-1FED1B01E4F1}" presName="hierChild1" presStyleCnt="0">
        <dgm:presLayoutVars>
          <dgm:chPref val="1"/>
          <dgm:dir/>
          <dgm:animOne val="branch"/>
          <dgm:animLvl val="lvl"/>
          <dgm:resizeHandles/>
        </dgm:presLayoutVars>
      </dgm:prSet>
      <dgm:spPr/>
    </dgm:pt>
    <dgm:pt modelId="{125C4C2E-D9E0-47E7-B63D-F6B1EF0B70F8}" type="pres">
      <dgm:prSet presAssocID="{78413543-10F2-4B63-A145-BA5ECE01E9BC}" presName="hierRoot1" presStyleCnt="0"/>
      <dgm:spPr/>
    </dgm:pt>
    <dgm:pt modelId="{1CE9CE6A-6891-4613-B755-ED3E6BA8DF03}" type="pres">
      <dgm:prSet presAssocID="{78413543-10F2-4B63-A145-BA5ECE01E9BC}" presName="composite" presStyleCnt="0"/>
      <dgm:spPr/>
    </dgm:pt>
    <dgm:pt modelId="{FB198DCD-6003-493E-865D-E1BF4ACE931D}" type="pres">
      <dgm:prSet presAssocID="{78413543-10F2-4B63-A145-BA5ECE01E9BC}" presName="background" presStyleLbl="node0" presStyleIdx="0" presStyleCnt="3"/>
      <dgm:spPr/>
    </dgm:pt>
    <dgm:pt modelId="{83126846-F76E-4410-ACBD-72117C1CFB83}" type="pres">
      <dgm:prSet presAssocID="{78413543-10F2-4B63-A145-BA5ECE01E9BC}" presName="text" presStyleLbl="fgAcc0" presStyleIdx="0" presStyleCnt="3">
        <dgm:presLayoutVars>
          <dgm:chPref val="3"/>
        </dgm:presLayoutVars>
      </dgm:prSet>
      <dgm:spPr/>
    </dgm:pt>
    <dgm:pt modelId="{94ED0E66-2D52-44C3-B674-1D05D9285FA0}" type="pres">
      <dgm:prSet presAssocID="{78413543-10F2-4B63-A145-BA5ECE01E9BC}" presName="hierChild2" presStyleCnt="0"/>
      <dgm:spPr/>
    </dgm:pt>
    <dgm:pt modelId="{D7859766-6446-4223-8FB0-A18E979B11CB}" type="pres">
      <dgm:prSet presAssocID="{3A1AD1BC-5D30-4605-8E02-7B30F65C1337}" presName="hierRoot1" presStyleCnt="0"/>
      <dgm:spPr/>
    </dgm:pt>
    <dgm:pt modelId="{8F905233-7D79-457A-9539-C87583D970D8}" type="pres">
      <dgm:prSet presAssocID="{3A1AD1BC-5D30-4605-8E02-7B30F65C1337}" presName="composite" presStyleCnt="0"/>
      <dgm:spPr/>
    </dgm:pt>
    <dgm:pt modelId="{17B72A0C-CE2A-48A7-8B72-FD59F117FB7C}" type="pres">
      <dgm:prSet presAssocID="{3A1AD1BC-5D30-4605-8E02-7B30F65C1337}" presName="background" presStyleLbl="node0" presStyleIdx="1" presStyleCnt="3"/>
      <dgm:spPr/>
    </dgm:pt>
    <dgm:pt modelId="{F5889559-A77B-471A-B92A-5948D8F2FF54}" type="pres">
      <dgm:prSet presAssocID="{3A1AD1BC-5D30-4605-8E02-7B30F65C1337}" presName="text" presStyleLbl="fgAcc0" presStyleIdx="1" presStyleCnt="3">
        <dgm:presLayoutVars>
          <dgm:chPref val="3"/>
        </dgm:presLayoutVars>
      </dgm:prSet>
      <dgm:spPr/>
    </dgm:pt>
    <dgm:pt modelId="{5CE1E42B-1ED7-499E-A0E2-2FBDD2063913}" type="pres">
      <dgm:prSet presAssocID="{3A1AD1BC-5D30-4605-8E02-7B30F65C1337}" presName="hierChild2" presStyleCnt="0"/>
      <dgm:spPr/>
    </dgm:pt>
    <dgm:pt modelId="{21940A22-AFE3-4A07-A1FF-7FEA0ABC0741}" type="pres">
      <dgm:prSet presAssocID="{CC589451-B0B2-418D-ABA4-E0DC880B5461}" presName="hierRoot1" presStyleCnt="0"/>
      <dgm:spPr/>
    </dgm:pt>
    <dgm:pt modelId="{A035DBF7-668E-4DCD-9EC9-BE6400E56018}" type="pres">
      <dgm:prSet presAssocID="{CC589451-B0B2-418D-ABA4-E0DC880B5461}" presName="composite" presStyleCnt="0"/>
      <dgm:spPr/>
    </dgm:pt>
    <dgm:pt modelId="{88936256-214C-4CBC-9210-54050EAF34FA}" type="pres">
      <dgm:prSet presAssocID="{CC589451-B0B2-418D-ABA4-E0DC880B5461}" presName="background" presStyleLbl="node0" presStyleIdx="2" presStyleCnt="3"/>
      <dgm:spPr/>
    </dgm:pt>
    <dgm:pt modelId="{FCF744D6-1662-4853-BCB9-2D296E796E52}" type="pres">
      <dgm:prSet presAssocID="{CC589451-B0B2-418D-ABA4-E0DC880B5461}" presName="text" presStyleLbl="fgAcc0" presStyleIdx="2" presStyleCnt="3">
        <dgm:presLayoutVars>
          <dgm:chPref val="3"/>
        </dgm:presLayoutVars>
      </dgm:prSet>
      <dgm:spPr/>
    </dgm:pt>
    <dgm:pt modelId="{59883D35-48C1-42FD-B430-2F147BE4E929}" type="pres">
      <dgm:prSet presAssocID="{CC589451-B0B2-418D-ABA4-E0DC880B5461}" presName="hierChild2" presStyleCnt="0"/>
      <dgm:spPr/>
    </dgm:pt>
  </dgm:ptLst>
  <dgm:cxnLst>
    <dgm:cxn modelId="{716EE107-CF77-4B64-81EF-1E15FFAEAE97}" srcId="{D1A75CDC-E9EA-480C-88D4-1FED1B01E4F1}" destId="{78413543-10F2-4B63-A145-BA5ECE01E9BC}" srcOrd="0" destOrd="0" parTransId="{2AD53760-E52D-4FCD-9BC1-72DC2DF43E7D}" sibTransId="{77E95D07-F1FF-4127-8E3B-3CB74A3C0941}"/>
    <dgm:cxn modelId="{C33AF35E-E0E3-4C43-9C4F-683D43384F15}" srcId="{D1A75CDC-E9EA-480C-88D4-1FED1B01E4F1}" destId="{CC589451-B0B2-418D-ABA4-E0DC880B5461}" srcOrd="2" destOrd="0" parTransId="{89069D70-AB34-4E15-87B3-86A8BFA8237A}" sibTransId="{66AE912C-371C-4D73-97DF-A92B5FAF7ECA}"/>
    <dgm:cxn modelId="{56175A69-18DB-4A4E-B339-47A297FD2C03}" type="presOf" srcId="{78413543-10F2-4B63-A145-BA5ECE01E9BC}" destId="{83126846-F76E-4410-ACBD-72117C1CFB83}" srcOrd="0" destOrd="0" presId="urn:microsoft.com/office/officeart/2005/8/layout/hierarchy1"/>
    <dgm:cxn modelId="{CF361481-9026-4988-988B-DB531E1A2EFD}" srcId="{D1A75CDC-E9EA-480C-88D4-1FED1B01E4F1}" destId="{3A1AD1BC-5D30-4605-8E02-7B30F65C1337}" srcOrd="1" destOrd="0" parTransId="{D2CA0198-D866-434C-A7C1-7F9F5B1125F1}" sibTransId="{E75F4BE5-777C-43FE-A74B-EDF4A2B8E23F}"/>
    <dgm:cxn modelId="{FB612BBF-2A3D-47F6-8366-36B5A8B31154}" type="presOf" srcId="{3A1AD1BC-5D30-4605-8E02-7B30F65C1337}" destId="{F5889559-A77B-471A-B92A-5948D8F2FF54}" srcOrd="0" destOrd="0" presId="urn:microsoft.com/office/officeart/2005/8/layout/hierarchy1"/>
    <dgm:cxn modelId="{C3DC49C6-4C78-430C-8335-87FCB3A929B8}" type="presOf" srcId="{CC589451-B0B2-418D-ABA4-E0DC880B5461}" destId="{FCF744D6-1662-4853-BCB9-2D296E796E52}" srcOrd="0" destOrd="0" presId="urn:microsoft.com/office/officeart/2005/8/layout/hierarchy1"/>
    <dgm:cxn modelId="{5688A7D7-F78E-4333-AC37-FD29321C648B}" type="presOf" srcId="{D1A75CDC-E9EA-480C-88D4-1FED1B01E4F1}" destId="{2AA2B495-002A-41AD-A768-54595F37877D}" srcOrd="0" destOrd="0" presId="urn:microsoft.com/office/officeart/2005/8/layout/hierarchy1"/>
    <dgm:cxn modelId="{17DD4403-1EF2-446C-B182-086DA0B3FBD1}" type="presParOf" srcId="{2AA2B495-002A-41AD-A768-54595F37877D}" destId="{125C4C2E-D9E0-47E7-B63D-F6B1EF0B70F8}" srcOrd="0" destOrd="0" presId="urn:microsoft.com/office/officeart/2005/8/layout/hierarchy1"/>
    <dgm:cxn modelId="{EC26D4AB-646A-49A8-B7CE-132158614A63}" type="presParOf" srcId="{125C4C2E-D9E0-47E7-B63D-F6B1EF0B70F8}" destId="{1CE9CE6A-6891-4613-B755-ED3E6BA8DF03}" srcOrd="0" destOrd="0" presId="urn:microsoft.com/office/officeart/2005/8/layout/hierarchy1"/>
    <dgm:cxn modelId="{0AA80A01-52BC-49D9-B884-FAFB24223C62}" type="presParOf" srcId="{1CE9CE6A-6891-4613-B755-ED3E6BA8DF03}" destId="{FB198DCD-6003-493E-865D-E1BF4ACE931D}" srcOrd="0" destOrd="0" presId="urn:microsoft.com/office/officeart/2005/8/layout/hierarchy1"/>
    <dgm:cxn modelId="{0DE135BA-977B-4DAF-B134-EF47B34D7AFB}" type="presParOf" srcId="{1CE9CE6A-6891-4613-B755-ED3E6BA8DF03}" destId="{83126846-F76E-4410-ACBD-72117C1CFB83}" srcOrd="1" destOrd="0" presId="urn:microsoft.com/office/officeart/2005/8/layout/hierarchy1"/>
    <dgm:cxn modelId="{545F1139-0AEC-42A5-B31C-78C2D8A03BED}" type="presParOf" srcId="{125C4C2E-D9E0-47E7-B63D-F6B1EF0B70F8}" destId="{94ED0E66-2D52-44C3-B674-1D05D9285FA0}" srcOrd="1" destOrd="0" presId="urn:microsoft.com/office/officeart/2005/8/layout/hierarchy1"/>
    <dgm:cxn modelId="{E835045D-CF0E-4DA1-9B6A-37F55B288278}" type="presParOf" srcId="{2AA2B495-002A-41AD-A768-54595F37877D}" destId="{D7859766-6446-4223-8FB0-A18E979B11CB}" srcOrd="1" destOrd="0" presId="urn:microsoft.com/office/officeart/2005/8/layout/hierarchy1"/>
    <dgm:cxn modelId="{7CDCA951-1D62-4CF4-9B14-93B0B43F1567}" type="presParOf" srcId="{D7859766-6446-4223-8FB0-A18E979B11CB}" destId="{8F905233-7D79-457A-9539-C87583D970D8}" srcOrd="0" destOrd="0" presId="urn:microsoft.com/office/officeart/2005/8/layout/hierarchy1"/>
    <dgm:cxn modelId="{950DEAF3-32C3-452D-AC5D-C739FADDE6A1}" type="presParOf" srcId="{8F905233-7D79-457A-9539-C87583D970D8}" destId="{17B72A0C-CE2A-48A7-8B72-FD59F117FB7C}" srcOrd="0" destOrd="0" presId="urn:microsoft.com/office/officeart/2005/8/layout/hierarchy1"/>
    <dgm:cxn modelId="{654576F2-17D1-4BE0-B4F3-8DA16AD0CD1C}" type="presParOf" srcId="{8F905233-7D79-457A-9539-C87583D970D8}" destId="{F5889559-A77B-471A-B92A-5948D8F2FF54}" srcOrd="1" destOrd="0" presId="urn:microsoft.com/office/officeart/2005/8/layout/hierarchy1"/>
    <dgm:cxn modelId="{EE0B0A70-1CA0-4A95-B4EB-7A7EDD9F770F}" type="presParOf" srcId="{D7859766-6446-4223-8FB0-A18E979B11CB}" destId="{5CE1E42B-1ED7-499E-A0E2-2FBDD2063913}" srcOrd="1" destOrd="0" presId="urn:microsoft.com/office/officeart/2005/8/layout/hierarchy1"/>
    <dgm:cxn modelId="{41199C6E-7D82-4E65-8D49-8BECCA215806}" type="presParOf" srcId="{2AA2B495-002A-41AD-A768-54595F37877D}" destId="{21940A22-AFE3-4A07-A1FF-7FEA0ABC0741}" srcOrd="2" destOrd="0" presId="urn:microsoft.com/office/officeart/2005/8/layout/hierarchy1"/>
    <dgm:cxn modelId="{77F0FE92-F275-4883-AC57-FFE13B659556}" type="presParOf" srcId="{21940A22-AFE3-4A07-A1FF-7FEA0ABC0741}" destId="{A035DBF7-668E-4DCD-9EC9-BE6400E56018}" srcOrd="0" destOrd="0" presId="urn:microsoft.com/office/officeart/2005/8/layout/hierarchy1"/>
    <dgm:cxn modelId="{E838EEE0-2C21-4DD6-9C79-3A3ABD5BD27E}" type="presParOf" srcId="{A035DBF7-668E-4DCD-9EC9-BE6400E56018}" destId="{88936256-214C-4CBC-9210-54050EAF34FA}" srcOrd="0" destOrd="0" presId="urn:microsoft.com/office/officeart/2005/8/layout/hierarchy1"/>
    <dgm:cxn modelId="{F3BA300E-E67B-4A59-9F3C-0F3891E63C0A}" type="presParOf" srcId="{A035DBF7-668E-4DCD-9EC9-BE6400E56018}" destId="{FCF744D6-1662-4853-BCB9-2D296E796E52}" srcOrd="1" destOrd="0" presId="urn:microsoft.com/office/officeart/2005/8/layout/hierarchy1"/>
    <dgm:cxn modelId="{51141358-C7E0-4704-B543-A7FC5C9F43E0}" type="presParOf" srcId="{21940A22-AFE3-4A07-A1FF-7FEA0ABC0741}" destId="{59883D35-48C1-42FD-B430-2F147BE4E92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EEDFB45-FCC5-4487-AFFB-AAB3A985C2B0}"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B1B07426-B355-4D24-B477-9A3493C65BF4}">
      <dgm:prSet/>
      <dgm:spPr/>
      <dgm:t>
        <a:bodyPr/>
        <a:lstStyle/>
        <a:p>
          <a:r>
            <a:rPr lang="en-US"/>
            <a:t>Promotes an overly static view of culture</a:t>
          </a:r>
        </a:p>
      </dgm:t>
    </dgm:pt>
    <dgm:pt modelId="{2B73029D-00F2-445B-86E0-2D831A6439D3}" type="parTrans" cxnId="{1C77ACF7-317B-4AEF-8B58-7182E325620F}">
      <dgm:prSet/>
      <dgm:spPr/>
      <dgm:t>
        <a:bodyPr/>
        <a:lstStyle/>
        <a:p>
          <a:endParaRPr lang="en-US"/>
        </a:p>
      </dgm:t>
    </dgm:pt>
    <dgm:pt modelId="{B578F27C-6966-4119-9DC8-116290AC2AB0}" type="sibTrans" cxnId="{1C77ACF7-317B-4AEF-8B58-7182E325620F}">
      <dgm:prSet/>
      <dgm:spPr/>
      <dgm:t>
        <a:bodyPr/>
        <a:lstStyle/>
        <a:p>
          <a:endParaRPr lang="en-US"/>
        </a:p>
      </dgm:t>
    </dgm:pt>
    <dgm:pt modelId="{DD07BFB4-0E19-4618-95F8-B35168A27C26}">
      <dgm:prSet/>
      <dgm:spPr/>
      <dgm:t>
        <a:bodyPr/>
        <a:lstStyle/>
        <a:p>
          <a:r>
            <a:rPr lang="en-US"/>
            <a:t>Original research conducted with IBM employees (n200) in 1960s</a:t>
          </a:r>
        </a:p>
      </dgm:t>
    </dgm:pt>
    <dgm:pt modelId="{C5D58C9B-93D5-47BD-8FAF-A8F5AB662436}" type="parTrans" cxnId="{EF80D843-A32D-4B33-9E93-72748027BF1C}">
      <dgm:prSet/>
      <dgm:spPr/>
      <dgm:t>
        <a:bodyPr/>
        <a:lstStyle/>
        <a:p>
          <a:endParaRPr lang="en-US"/>
        </a:p>
      </dgm:t>
    </dgm:pt>
    <dgm:pt modelId="{240E1268-46C0-4A7A-95B4-CD81A4B66FBD}" type="sibTrans" cxnId="{EF80D843-A32D-4B33-9E93-72748027BF1C}">
      <dgm:prSet/>
      <dgm:spPr/>
      <dgm:t>
        <a:bodyPr/>
        <a:lstStyle/>
        <a:p>
          <a:endParaRPr lang="en-US"/>
        </a:p>
      </dgm:t>
    </dgm:pt>
    <dgm:pt modelId="{1CACDBE3-C402-4082-A859-1DAF41DC8192}">
      <dgm:prSet/>
      <dgm:spPr/>
      <dgm:t>
        <a:bodyPr/>
        <a:lstStyle/>
        <a:p>
          <a:r>
            <a:rPr lang="en-US"/>
            <a:t>Focuses on national cultures, which may not capture regional or individual variations</a:t>
          </a:r>
        </a:p>
      </dgm:t>
    </dgm:pt>
    <dgm:pt modelId="{63CDE008-19A3-4172-A68D-D69176505BA6}" type="parTrans" cxnId="{2AC80D45-C9D2-45CA-8FEC-349543E660D0}">
      <dgm:prSet/>
      <dgm:spPr/>
      <dgm:t>
        <a:bodyPr/>
        <a:lstStyle/>
        <a:p>
          <a:endParaRPr lang="en-US"/>
        </a:p>
      </dgm:t>
    </dgm:pt>
    <dgm:pt modelId="{1C682368-990A-418E-B7AA-2A91F32FC521}" type="sibTrans" cxnId="{2AC80D45-C9D2-45CA-8FEC-349543E660D0}">
      <dgm:prSet/>
      <dgm:spPr/>
      <dgm:t>
        <a:bodyPr/>
        <a:lstStyle/>
        <a:p>
          <a:endParaRPr lang="en-US"/>
        </a:p>
      </dgm:t>
    </dgm:pt>
    <dgm:pt modelId="{CEE5255B-1E7D-43EC-8882-5C09360647D1}">
      <dgm:prSet/>
      <dgm:spPr/>
      <dgm:t>
        <a:bodyPr/>
        <a:lstStyle/>
        <a:p>
          <a:r>
            <a:rPr lang="en-US"/>
            <a:t>Western bias</a:t>
          </a:r>
        </a:p>
      </dgm:t>
    </dgm:pt>
    <dgm:pt modelId="{A901428E-2A99-4BB5-827C-BA1D8605D594}" type="parTrans" cxnId="{53C66A33-11BA-4594-8BA6-9E3E5B0E0527}">
      <dgm:prSet/>
      <dgm:spPr/>
      <dgm:t>
        <a:bodyPr/>
        <a:lstStyle/>
        <a:p>
          <a:endParaRPr lang="en-US"/>
        </a:p>
      </dgm:t>
    </dgm:pt>
    <dgm:pt modelId="{8CBEF610-1A62-4894-903A-CA6C33250DBC}" type="sibTrans" cxnId="{53C66A33-11BA-4594-8BA6-9E3E5B0E0527}">
      <dgm:prSet/>
      <dgm:spPr/>
      <dgm:t>
        <a:bodyPr/>
        <a:lstStyle/>
        <a:p>
          <a:endParaRPr lang="en-US"/>
        </a:p>
      </dgm:t>
    </dgm:pt>
    <dgm:pt modelId="{0BB0044C-C77F-4994-95A3-22814CD6F4B5}" type="pres">
      <dgm:prSet presAssocID="{7EEDFB45-FCC5-4487-AFFB-AAB3A985C2B0}" presName="hierChild1" presStyleCnt="0">
        <dgm:presLayoutVars>
          <dgm:chPref val="1"/>
          <dgm:dir/>
          <dgm:animOne val="branch"/>
          <dgm:animLvl val="lvl"/>
          <dgm:resizeHandles/>
        </dgm:presLayoutVars>
      </dgm:prSet>
      <dgm:spPr/>
    </dgm:pt>
    <dgm:pt modelId="{888A7C4D-0C33-4E9E-A379-B822B3490E4F}" type="pres">
      <dgm:prSet presAssocID="{B1B07426-B355-4D24-B477-9A3493C65BF4}" presName="hierRoot1" presStyleCnt="0"/>
      <dgm:spPr/>
    </dgm:pt>
    <dgm:pt modelId="{9B5D03FB-4256-478A-85B2-090A357CE0A3}" type="pres">
      <dgm:prSet presAssocID="{B1B07426-B355-4D24-B477-9A3493C65BF4}" presName="composite" presStyleCnt="0"/>
      <dgm:spPr/>
    </dgm:pt>
    <dgm:pt modelId="{0BC1DB21-E218-489E-BBD1-1033C9122BB2}" type="pres">
      <dgm:prSet presAssocID="{B1B07426-B355-4D24-B477-9A3493C65BF4}" presName="background" presStyleLbl="node0" presStyleIdx="0" presStyleCnt="4"/>
      <dgm:spPr/>
    </dgm:pt>
    <dgm:pt modelId="{3AC33C16-9C4D-45AA-877C-B3B0BA81D426}" type="pres">
      <dgm:prSet presAssocID="{B1B07426-B355-4D24-B477-9A3493C65BF4}" presName="text" presStyleLbl="fgAcc0" presStyleIdx="0" presStyleCnt="4">
        <dgm:presLayoutVars>
          <dgm:chPref val="3"/>
        </dgm:presLayoutVars>
      </dgm:prSet>
      <dgm:spPr/>
    </dgm:pt>
    <dgm:pt modelId="{2A798275-C0DC-4B7E-8361-D4C01C2157AA}" type="pres">
      <dgm:prSet presAssocID="{B1B07426-B355-4D24-B477-9A3493C65BF4}" presName="hierChild2" presStyleCnt="0"/>
      <dgm:spPr/>
    </dgm:pt>
    <dgm:pt modelId="{699FE311-1FED-45D2-836D-A5712A9EFEDD}" type="pres">
      <dgm:prSet presAssocID="{DD07BFB4-0E19-4618-95F8-B35168A27C26}" presName="hierRoot1" presStyleCnt="0"/>
      <dgm:spPr/>
    </dgm:pt>
    <dgm:pt modelId="{F9F30A92-2419-421D-870B-0605DE686190}" type="pres">
      <dgm:prSet presAssocID="{DD07BFB4-0E19-4618-95F8-B35168A27C26}" presName="composite" presStyleCnt="0"/>
      <dgm:spPr/>
    </dgm:pt>
    <dgm:pt modelId="{A4E5BEF1-0AFF-439D-B6CD-3FFCA675FF34}" type="pres">
      <dgm:prSet presAssocID="{DD07BFB4-0E19-4618-95F8-B35168A27C26}" presName="background" presStyleLbl="node0" presStyleIdx="1" presStyleCnt="4"/>
      <dgm:spPr/>
    </dgm:pt>
    <dgm:pt modelId="{1F528286-51C9-4B8A-94FE-1F4321571759}" type="pres">
      <dgm:prSet presAssocID="{DD07BFB4-0E19-4618-95F8-B35168A27C26}" presName="text" presStyleLbl="fgAcc0" presStyleIdx="1" presStyleCnt="4">
        <dgm:presLayoutVars>
          <dgm:chPref val="3"/>
        </dgm:presLayoutVars>
      </dgm:prSet>
      <dgm:spPr/>
    </dgm:pt>
    <dgm:pt modelId="{326A3DCF-478A-40E3-BBE6-094A1038773D}" type="pres">
      <dgm:prSet presAssocID="{DD07BFB4-0E19-4618-95F8-B35168A27C26}" presName="hierChild2" presStyleCnt="0"/>
      <dgm:spPr/>
    </dgm:pt>
    <dgm:pt modelId="{394776DC-CE80-425D-B9CA-727D1401E69C}" type="pres">
      <dgm:prSet presAssocID="{1CACDBE3-C402-4082-A859-1DAF41DC8192}" presName="hierRoot1" presStyleCnt="0"/>
      <dgm:spPr/>
    </dgm:pt>
    <dgm:pt modelId="{4676CB79-84FB-4CD8-ABD9-AE62A71F50C3}" type="pres">
      <dgm:prSet presAssocID="{1CACDBE3-C402-4082-A859-1DAF41DC8192}" presName="composite" presStyleCnt="0"/>
      <dgm:spPr/>
    </dgm:pt>
    <dgm:pt modelId="{63DC572D-47BE-4AF6-AA5F-D0C6C5CA30A6}" type="pres">
      <dgm:prSet presAssocID="{1CACDBE3-C402-4082-A859-1DAF41DC8192}" presName="background" presStyleLbl="node0" presStyleIdx="2" presStyleCnt="4"/>
      <dgm:spPr/>
    </dgm:pt>
    <dgm:pt modelId="{03B7074A-402E-450A-995D-D1805C132DFD}" type="pres">
      <dgm:prSet presAssocID="{1CACDBE3-C402-4082-A859-1DAF41DC8192}" presName="text" presStyleLbl="fgAcc0" presStyleIdx="2" presStyleCnt="4">
        <dgm:presLayoutVars>
          <dgm:chPref val="3"/>
        </dgm:presLayoutVars>
      </dgm:prSet>
      <dgm:spPr/>
    </dgm:pt>
    <dgm:pt modelId="{93D08494-D8FA-4DDE-9B3D-7F2E50747870}" type="pres">
      <dgm:prSet presAssocID="{1CACDBE3-C402-4082-A859-1DAF41DC8192}" presName="hierChild2" presStyleCnt="0"/>
      <dgm:spPr/>
    </dgm:pt>
    <dgm:pt modelId="{FB9A41F4-573C-4CEF-9385-817133A0ABEE}" type="pres">
      <dgm:prSet presAssocID="{CEE5255B-1E7D-43EC-8882-5C09360647D1}" presName="hierRoot1" presStyleCnt="0"/>
      <dgm:spPr/>
    </dgm:pt>
    <dgm:pt modelId="{47D6AF3A-C549-438A-BF51-1EE00FCC0AD6}" type="pres">
      <dgm:prSet presAssocID="{CEE5255B-1E7D-43EC-8882-5C09360647D1}" presName="composite" presStyleCnt="0"/>
      <dgm:spPr/>
    </dgm:pt>
    <dgm:pt modelId="{AAD4B89A-13EE-4B6F-8C9E-216E58C314C2}" type="pres">
      <dgm:prSet presAssocID="{CEE5255B-1E7D-43EC-8882-5C09360647D1}" presName="background" presStyleLbl="node0" presStyleIdx="3" presStyleCnt="4"/>
      <dgm:spPr/>
    </dgm:pt>
    <dgm:pt modelId="{C83630D5-3F06-41AA-9F4E-164BF5A41606}" type="pres">
      <dgm:prSet presAssocID="{CEE5255B-1E7D-43EC-8882-5C09360647D1}" presName="text" presStyleLbl="fgAcc0" presStyleIdx="3" presStyleCnt="4">
        <dgm:presLayoutVars>
          <dgm:chPref val="3"/>
        </dgm:presLayoutVars>
      </dgm:prSet>
      <dgm:spPr/>
    </dgm:pt>
    <dgm:pt modelId="{BF867160-605C-47A6-AA12-701FE6AB4C99}" type="pres">
      <dgm:prSet presAssocID="{CEE5255B-1E7D-43EC-8882-5C09360647D1}" presName="hierChild2" presStyleCnt="0"/>
      <dgm:spPr/>
    </dgm:pt>
  </dgm:ptLst>
  <dgm:cxnLst>
    <dgm:cxn modelId="{56116D16-F1A8-4FC8-BA23-8AE50D2DFDDC}" type="presOf" srcId="{7EEDFB45-FCC5-4487-AFFB-AAB3A985C2B0}" destId="{0BB0044C-C77F-4994-95A3-22814CD6F4B5}" srcOrd="0" destOrd="0" presId="urn:microsoft.com/office/officeart/2005/8/layout/hierarchy1"/>
    <dgm:cxn modelId="{53C66A33-11BA-4594-8BA6-9E3E5B0E0527}" srcId="{7EEDFB45-FCC5-4487-AFFB-AAB3A985C2B0}" destId="{CEE5255B-1E7D-43EC-8882-5C09360647D1}" srcOrd="3" destOrd="0" parTransId="{A901428E-2A99-4BB5-827C-BA1D8605D594}" sibTransId="{8CBEF610-1A62-4894-903A-CA6C33250DBC}"/>
    <dgm:cxn modelId="{DA0E043D-132A-4E71-9958-4E9BA636E182}" type="presOf" srcId="{B1B07426-B355-4D24-B477-9A3493C65BF4}" destId="{3AC33C16-9C4D-45AA-877C-B3B0BA81D426}" srcOrd="0" destOrd="0" presId="urn:microsoft.com/office/officeart/2005/8/layout/hierarchy1"/>
    <dgm:cxn modelId="{EF80D843-A32D-4B33-9E93-72748027BF1C}" srcId="{7EEDFB45-FCC5-4487-AFFB-AAB3A985C2B0}" destId="{DD07BFB4-0E19-4618-95F8-B35168A27C26}" srcOrd="1" destOrd="0" parTransId="{C5D58C9B-93D5-47BD-8FAF-A8F5AB662436}" sibTransId="{240E1268-46C0-4A7A-95B4-CD81A4B66FBD}"/>
    <dgm:cxn modelId="{2AC80D45-C9D2-45CA-8FEC-349543E660D0}" srcId="{7EEDFB45-FCC5-4487-AFFB-AAB3A985C2B0}" destId="{1CACDBE3-C402-4082-A859-1DAF41DC8192}" srcOrd="2" destOrd="0" parTransId="{63CDE008-19A3-4172-A68D-D69176505BA6}" sibTransId="{1C682368-990A-418E-B7AA-2A91F32FC521}"/>
    <dgm:cxn modelId="{B2A15C6E-520D-44EF-84D2-77EBD7BFBE59}" type="presOf" srcId="{CEE5255B-1E7D-43EC-8882-5C09360647D1}" destId="{C83630D5-3F06-41AA-9F4E-164BF5A41606}" srcOrd="0" destOrd="0" presId="urn:microsoft.com/office/officeart/2005/8/layout/hierarchy1"/>
    <dgm:cxn modelId="{FA73414F-C9F7-42AB-9FE1-63BCF7965191}" type="presOf" srcId="{DD07BFB4-0E19-4618-95F8-B35168A27C26}" destId="{1F528286-51C9-4B8A-94FE-1F4321571759}" srcOrd="0" destOrd="0" presId="urn:microsoft.com/office/officeart/2005/8/layout/hierarchy1"/>
    <dgm:cxn modelId="{620D99DA-FC44-484F-A9D3-FBC0D377B619}" type="presOf" srcId="{1CACDBE3-C402-4082-A859-1DAF41DC8192}" destId="{03B7074A-402E-450A-995D-D1805C132DFD}" srcOrd="0" destOrd="0" presId="urn:microsoft.com/office/officeart/2005/8/layout/hierarchy1"/>
    <dgm:cxn modelId="{1C77ACF7-317B-4AEF-8B58-7182E325620F}" srcId="{7EEDFB45-FCC5-4487-AFFB-AAB3A985C2B0}" destId="{B1B07426-B355-4D24-B477-9A3493C65BF4}" srcOrd="0" destOrd="0" parTransId="{2B73029D-00F2-445B-86E0-2D831A6439D3}" sibTransId="{B578F27C-6966-4119-9DC8-116290AC2AB0}"/>
    <dgm:cxn modelId="{243F2686-AC1E-41F5-934F-3AC20C112E65}" type="presParOf" srcId="{0BB0044C-C77F-4994-95A3-22814CD6F4B5}" destId="{888A7C4D-0C33-4E9E-A379-B822B3490E4F}" srcOrd="0" destOrd="0" presId="urn:microsoft.com/office/officeart/2005/8/layout/hierarchy1"/>
    <dgm:cxn modelId="{CD2A4296-F599-42F4-9603-8D1572C0AFCD}" type="presParOf" srcId="{888A7C4D-0C33-4E9E-A379-B822B3490E4F}" destId="{9B5D03FB-4256-478A-85B2-090A357CE0A3}" srcOrd="0" destOrd="0" presId="urn:microsoft.com/office/officeart/2005/8/layout/hierarchy1"/>
    <dgm:cxn modelId="{5D5B68B1-0782-4512-97ED-E61CAB971C5D}" type="presParOf" srcId="{9B5D03FB-4256-478A-85B2-090A357CE0A3}" destId="{0BC1DB21-E218-489E-BBD1-1033C9122BB2}" srcOrd="0" destOrd="0" presId="urn:microsoft.com/office/officeart/2005/8/layout/hierarchy1"/>
    <dgm:cxn modelId="{DF9CF416-8C4D-4825-80FB-2575CD5BC537}" type="presParOf" srcId="{9B5D03FB-4256-478A-85B2-090A357CE0A3}" destId="{3AC33C16-9C4D-45AA-877C-B3B0BA81D426}" srcOrd="1" destOrd="0" presId="urn:microsoft.com/office/officeart/2005/8/layout/hierarchy1"/>
    <dgm:cxn modelId="{E71A95D3-A94D-4704-BF02-95413646C64B}" type="presParOf" srcId="{888A7C4D-0C33-4E9E-A379-B822B3490E4F}" destId="{2A798275-C0DC-4B7E-8361-D4C01C2157AA}" srcOrd="1" destOrd="0" presId="urn:microsoft.com/office/officeart/2005/8/layout/hierarchy1"/>
    <dgm:cxn modelId="{E856B055-6BA0-40B6-8228-3BAC6C56B8FF}" type="presParOf" srcId="{0BB0044C-C77F-4994-95A3-22814CD6F4B5}" destId="{699FE311-1FED-45D2-836D-A5712A9EFEDD}" srcOrd="1" destOrd="0" presId="urn:microsoft.com/office/officeart/2005/8/layout/hierarchy1"/>
    <dgm:cxn modelId="{B40257DB-CA99-4C5C-BDC1-73E3042A41EB}" type="presParOf" srcId="{699FE311-1FED-45D2-836D-A5712A9EFEDD}" destId="{F9F30A92-2419-421D-870B-0605DE686190}" srcOrd="0" destOrd="0" presId="urn:microsoft.com/office/officeart/2005/8/layout/hierarchy1"/>
    <dgm:cxn modelId="{FC5295F6-EA02-4895-A7F7-B09F77A125BC}" type="presParOf" srcId="{F9F30A92-2419-421D-870B-0605DE686190}" destId="{A4E5BEF1-0AFF-439D-B6CD-3FFCA675FF34}" srcOrd="0" destOrd="0" presId="urn:microsoft.com/office/officeart/2005/8/layout/hierarchy1"/>
    <dgm:cxn modelId="{34B681ED-C9F9-47C3-BFB8-430157B6725A}" type="presParOf" srcId="{F9F30A92-2419-421D-870B-0605DE686190}" destId="{1F528286-51C9-4B8A-94FE-1F4321571759}" srcOrd="1" destOrd="0" presId="urn:microsoft.com/office/officeart/2005/8/layout/hierarchy1"/>
    <dgm:cxn modelId="{E56EE9C1-2C6F-46E3-B6F4-76CEB0615FB4}" type="presParOf" srcId="{699FE311-1FED-45D2-836D-A5712A9EFEDD}" destId="{326A3DCF-478A-40E3-BBE6-094A1038773D}" srcOrd="1" destOrd="0" presId="urn:microsoft.com/office/officeart/2005/8/layout/hierarchy1"/>
    <dgm:cxn modelId="{BE62D1A2-1327-4EC5-9F53-DEFFE67DBBDC}" type="presParOf" srcId="{0BB0044C-C77F-4994-95A3-22814CD6F4B5}" destId="{394776DC-CE80-425D-B9CA-727D1401E69C}" srcOrd="2" destOrd="0" presId="urn:microsoft.com/office/officeart/2005/8/layout/hierarchy1"/>
    <dgm:cxn modelId="{678B098E-F0A4-4B62-90D9-7DBACAA89FD0}" type="presParOf" srcId="{394776DC-CE80-425D-B9CA-727D1401E69C}" destId="{4676CB79-84FB-4CD8-ABD9-AE62A71F50C3}" srcOrd="0" destOrd="0" presId="urn:microsoft.com/office/officeart/2005/8/layout/hierarchy1"/>
    <dgm:cxn modelId="{B6A2597C-2E45-4E3F-B239-F74E2CD8DA29}" type="presParOf" srcId="{4676CB79-84FB-4CD8-ABD9-AE62A71F50C3}" destId="{63DC572D-47BE-4AF6-AA5F-D0C6C5CA30A6}" srcOrd="0" destOrd="0" presId="urn:microsoft.com/office/officeart/2005/8/layout/hierarchy1"/>
    <dgm:cxn modelId="{6999CFDC-68BF-4084-BA9B-2E87D2E4B1EA}" type="presParOf" srcId="{4676CB79-84FB-4CD8-ABD9-AE62A71F50C3}" destId="{03B7074A-402E-450A-995D-D1805C132DFD}" srcOrd="1" destOrd="0" presId="urn:microsoft.com/office/officeart/2005/8/layout/hierarchy1"/>
    <dgm:cxn modelId="{DF09488E-A3A7-4B06-9116-641067BB44EE}" type="presParOf" srcId="{394776DC-CE80-425D-B9CA-727D1401E69C}" destId="{93D08494-D8FA-4DDE-9B3D-7F2E50747870}" srcOrd="1" destOrd="0" presId="urn:microsoft.com/office/officeart/2005/8/layout/hierarchy1"/>
    <dgm:cxn modelId="{7D55D30B-CF8F-4B40-8834-0FB6CE452AFC}" type="presParOf" srcId="{0BB0044C-C77F-4994-95A3-22814CD6F4B5}" destId="{FB9A41F4-573C-4CEF-9385-817133A0ABEE}" srcOrd="3" destOrd="0" presId="urn:microsoft.com/office/officeart/2005/8/layout/hierarchy1"/>
    <dgm:cxn modelId="{CE58CCDB-A63B-4C8B-8DC8-950F7C2FCBD3}" type="presParOf" srcId="{FB9A41F4-573C-4CEF-9385-817133A0ABEE}" destId="{47D6AF3A-C549-438A-BF51-1EE00FCC0AD6}" srcOrd="0" destOrd="0" presId="urn:microsoft.com/office/officeart/2005/8/layout/hierarchy1"/>
    <dgm:cxn modelId="{DD9EEAFF-5DC2-4521-A8A5-69ADAC28C294}" type="presParOf" srcId="{47D6AF3A-C549-438A-BF51-1EE00FCC0AD6}" destId="{AAD4B89A-13EE-4B6F-8C9E-216E58C314C2}" srcOrd="0" destOrd="0" presId="urn:microsoft.com/office/officeart/2005/8/layout/hierarchy1"/>
    <dgm:cxn modelId="{09EB1B32-FA5F-41AC-8853-C378623DE43B}" type="presParOf" srcId="{47D6AF3A-C549-438A-BF51-1EE00FCC0AD6}" destId="{C83630D5-3F06-41AA-9F4E-164BF5A41606}" srcOrd="1" destOrd="0" presId="urn:microsoft.com/office/officeart/2005/8/layout/hierarchy1"/>
    <dgm:cxn modelId="{BFA18819-F9D2-4892-9A35-E8143FA647F4}" type="presParOf" srcId="{FB9A41F4-573C-4CEF-9385-817133A0ABEE}" destId="{BF867160-605C-47A6-AA12-701FE6AB4C9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39351C4-59AC-4FED-9444-5EDED8576041}"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D61B8794-B618-4335-AEEE-12EE9BB58DF8}">
      <dgm:prSet/>
      <dgm:spPr/>
      <dgm:t>
        <a:bodyPr/>
        <a:lstStyle/>
        <a:p>
          <a:r>
            <a:rPr lang="en-US"/>
            <a:t>Identifies seven dimensions of culture</a:t>
          </a:r>
        </a:p>
      </dgm:t>
    </dgm:pt>
    <dgm:pt modelId="{DEE870B8-80C8-46DB-B5E1-12637729CB97}" type="parTrans" cxnId="{4A6DA4A7-51D6-4FA1-BC68-3D1BB9E7153F}">
      <dgm:prSet/>
      <dgm:spPr/>
      <dgm:t>
        <a:bodyPr/>
        <a:lstStyle/>
        <a:p>
          <a:endParaRPr lang="en-US"/>
        </a:p>
      </dgm:t>
    </dgm:pt>
    <dgm:pt modelId="{1753D288-5B42-478F-A28A-B059BE48D11C}" type="sibTrans" cxnId="{4A6DA4A7-51D6-4FA1-BC68-3D1BB9E7153F}">
      <dgm:prSet/>
      <dgm:spPr/>
      <dgm:t>
        <a:bodyPr/>
        <a:lstStyle/>
        <a:p>
          <a:endParaRPr lang="en-US"/>
        </a:p>
      </dgm:t>
    </dgm:pt>
    <dgm:pt modelId="{A5AED319-568F-416C-883A-D10D11569D38}">
      <dgm:prSet/>
      <dgm:spPr/>
      <dgm:t>
        <a:bodyPr/>
        <a:lstStyle/>
        <a:p>
          <a:r>
            <a:rPr lang="en-US"/>
            <a:t>Universalism vs particularism</a:t>
          </a:r>
        </a:p>
      </dgm:t>
    </dgm:pt>
    <dgm:pt modelId="{5B89508D-5287-446B-9D48-BC086C5A4D3E}" type="parTrans" cxnId="{0F126BD3-74C6-48B6-B526-64A8AB4B544E}">
      <dgm:prSet/>
      <dgm:spPr/>
      <dgm:t>
        <a:bodyPr/>
        <a:lstStyle/>
        <a:p>
          <a:endParaRPr lang="en-US"/>
        </a:p>
      </dgm:t>
    </dgm:pt>
    <dgm:pt modelId="{F09DF93D-3125-45AB-9F96-1575611827D7}" type="sibTrans" cxnId="{0F126BD3-74C6-48B6-B526-64A8AB4B544E}">
      <dgm:prSet/>
      <dgm:spPr/>
      <dgm:t>
        <a:bodyPr/>
        <a:lstStyle/>
        <a:p>
          <a:endParaRPr lang="en-US"/>
        </a:p>
      </dgm:t>
    </dgm:pt>
    <dgm:pt modelId="{9479E97D-EEA6-4426-9EFE-58BED41ADEA2}">
      <dgm:prSet/>
      <dgm:spPr/>
      <dgm:t>
        <a:bodyPr/>
        <a:lstStyle/>
        <a:p>
          <a:r>
            <a:rPr lang="en-US"/>
            <a:t>Individualism vs collectivism</a:t>
          </a:r>
        </a:p>
      </dgm:t>
    </dgm:pt>
    <dgm:pt modelId="{13042E32-B278-42BA-8043-CAD3A09AC21A}" type="parTrans" cxnId="{9BD640A7-A057-47B1-8EC6-2A4E2C37AE4B}">
      <dgm:prSet/>
      <dgm:spPr/>
      <dgm:t>
        <a:bodyPr/>
        <a:lstStyle/>
        <a:p>
          <a:endParaRPr lang="en-US"/>
        </a:p>
      </dgm:t>
    </dgm:pt>
    <dgm:pt modelId="{A7745BEC-267E-4F77-81D8-8C04459B1C6F}" type="sibTrans" cxnId="{9BD640A7-A057-47B1-8EC6-2A4E2C37AE4B}">
      <dgm:prSet/>
      <dgm:spPr/>
      <dgm:t>
        <a:bodyPr/>
        <a:lstStyle/>
        <a:p>
          <a:endParaRPr lang="en-US"/>
        </a:p>
      </dgm:t>
    </dgm:pt>
    <dgm:pt modelId="{200E70F9-DFB4-4B2F-B04F-48AB14CAA858}">
      <dgm:prSet/>
      <dgm:spPr/>
      <dgm:t>
        <a:bodyPr/>
        <a:lstStyle/>
        <a:p>
          <a:r>
            <a:rPr lang="en-US"/>
            <a:t>Neutral vs emotional</a:t>
          </a:r>
        </a:p>
      </dgm:t>
    </dgm:pt>
    <dgm:pt modelId="{988C5C46-BB0C-4408-A6D6-CC8D68153AED}" type="parTrans" cxnId="{1C4EBDBF-BF8D-4CB5-940A-F7426A46426D}">
      <dgm:prSet/>
      <dgm:spPr/>
      <dgm:t>
        <a:bodyPr/>
        <a:lstStyle/>
        <a:p>
          <a:endParaRPr lang="en-US"/>
        </a:p>
      </dgm:t>
    </dgm:pt>
    <dgm:pt modelId="{52424286-2220-4EC3-8010-3016210DD4EF}" type="sibTrans" cxnId="{1C4EBDBF-BF8D-4CB5-940A-F7426A46426D}">
      <dgm:prSet/>
      <dgm:spPr/>
      <dgm:t>
        <a:bodyPr/>
        <a:lstStyle/>
        <a:p>
          <a:endParaRPr lang="en-US"/>
        </a:p>
      </dgm:t>
    </dgm:pt>
    <dgm:pt modelId="{45416655-028D-467C-9CD4-E0CBB61548BC}">
      <dgm:prSet/>
      <dgm:spPr/>
      <dgm:t>
        <a:bodyPr/>
        <a:lstStyle/>
        <a:p>
          <a:r>
            <a:rPr lang="en-US"/>
            <a:t>Specific vs diffuse</a:t>
          </a:r>
        </a:p>
      </dgm:t>
    </dgm:pt>
    <dgm:pt modelId="{4FBB7C03-C79D-4F6D-A4C3-D40D59E4C20C}" type="parTrans" cxnId="{8E397382-CEA0-4DF9-B934-B9DD28D5FCBB}">
      <dgm:prSet/>
      <dgm:spPr/>
      <dgm:t>
        <a:bodyPr/>
        <a:lstStyle/>
        <a:p>
          <a:endParaRPr lang="en-US"/>
        </a:p>
      </dgm:t>
    </dgm:pt>
    <dgm:pt modelId="{7B1BAF8A-8617-44E7-8EFE-64A3E350B1D7}" type="sibTrans" cxnId="{8E397382-CEA0-4DF9-B934-B9DD28D5FCBB}">
      <dgm:prSet/>
      <dgm:spPr/>
      <dgm:t>
        <a:bodyPr/>
        <a:lstStyle/>
        <a:p>
          <a:endParaRPr lang="en-US"/>
        </a:p>
      </dgm:t>
    </dgm:pt>
    <dgm:pt modelId="{54D857C2-03DA-4A1A-AA0E-BA8BA8AAA1C2}">
      <dgm:prSet/>
      <dgm:spPr/>
      <dgm:t>
        <a:bodyPr/>
        <a:lstStyle/>
        <a:p>
          <a:r>
            <a:rPr lang="en-US"/>
            <a:t>Achievement vs ascription</a:t>
          </a:r>
        </a:p>
      </dgm:t>
    </dgm:pt>
    <dgm:pt modelId="{64C445E8-306E-41F8-8E66-65EE10C0A0ED}" type="parTrans" cxnId="{B14E8A7F-71F1-4F8B-BFCC-87E7B5027CC4}">
      <dgm:prSet/>
      <dgm:spPr/>
      <dgm:t>
        <a:bodyPr/>
        <a:lstStyle/>
        <a:p>
          <a:endParaRPr lang="en-US"/>
        </a:p>
      </dgm:t>
    </dgm:pt>
    <dgm:pt modelId="{56764FCC-6160-43A5-BCE4-F2104B5552AC}" type="sibTrans" cxnId="{B14E8A7F-71F1-4F8B-BFCC-87E7B5027CC4}">
      <dgm:prSet/>
      <dgm:spPr/>
      <dgm:t>
        <a:bodyPr/>
        <a:lstStyle/>
        <a:p>
          <a:endParaRPr lang="en-US"/>
        </a:p>
      </dgm:t>
    </dgm:pt>
    <dgm:pt modelId="{27AFC39E-D0CE-4A56-9719-D31C1AB90119}">
      <dgm:prSet/>
      <dgm:spPr/>
      <dgm:t>
        <a:bodyPr/>
        <a:lstStyle/>
        <a:p>
          <a:r>
            <a:rPr lang="en-US"/>
            <a:t>Sequential time v synchronus time</a:t>
          </a:r>
        </a:p>
      </dgm:t>
    </dgm:pt>
    <dgm:pt modelId="{71856537-3F6C-4E0D-B1AE-D63969C768BA}" type="parTrans" cxnId="{F4D38FAF-000D-49F6-89CE-9CAF0606EB32}">
      <dgm:prSet/>
      <dgm:spPr/>
      <dgm:t>
        <a:bodyPr/>
        <a:lstStyle/>
        <a:p>
          <a:endParaRPr lang="en-US"/>
        </a:p>
      </dgm:t>
    </dgm:pt>
    <dgm:pt modelId="{2F7C9D79-29D2-4039-A8DC-3331493A2B4C}" type="sibTrans" cxnId="{F4D38FAF-000D-49F6-89CE-9CAF0606EB32}">
      <dgm:prSet/>
      <dgm:spPr/>
      <dgm:t>
        <a:bodyPr/>
        <a:lstStyle/>
        <a:p>
          <a:endParaRPr lang="en-US"/>
        </a:p>
      </dgm:t>
    </dgm:pt>
    <dgm:pt modelId="{DCEDC435-54C9-496A-BD2B-AFCC102029B1}">
      <dgm:prSet/>
      <dgm:spPr/>
      <dgm:t>
        <a:bodyPr/>
        <a:lstStyle/>
        <a:p>
          <a:r>
            <a:rPr lang="en-US"/>
            <a:t>Internal direction v external direction</a:t>
          </a:r>
        </a:p>
      </dgm:t>
    </dgm:pt>
    <dgm:pt modelId="{C0793AD1-2CAD-494E-876B-B7AECF286719}" type="parTrans" cxnId="{FF99AB8F-9655-4591-9B19-61795B903C2E}">
      <dgm:prSet/>
      <dgm:spPr/>
      <dgm:t>
        <a:bodyPr/>
        <a:lstStyle/>
        <a:p>
          <a:endParaRPr lang="en-US"/>
        </a:p>
      </dgm:t>
    </dgm:pt>
    <dgm:pt modelId="{709F9B84-901A-454E-A149-CC8FBE7DF7A6}" type="sibTrans" cxnId="{FF99AB8F-9655-4591-9B19-61795B903C2E}">
      <dgm:prSet/>
      <dgm:spPr/>
      <dgm:t>
        <a:bodyPr/>
        <a:lstStyle/>
        <a:p>
          <a:endParaRPr lang="en-US"/>
        </a:p>
      </dgm:t>
    </dgm:pt>
    <dgm:pt modelId="{94219535-C563-46A5-80AF-76EC979DDCB5}">
      <dgm:prSet/>
      <dgm:spPr/>
      <dgm:t>
        <a:bodyPr/>
        <a:lstStyle/>
        <a:p>
          <a:r>
            <a:rPr lang="en-US"/>
            <a:t>Culture theories point to the fact that there is no one ‘best way’ of managing people, and adaption to cultural background is essential</a:t>
          </a:r>
        </a:p>
      </dgm:t>
    </dgm:pt>
    <dgm:pt modelId="{329A449D-6C8D-4AAC-B681-793A7998200E}" type="parTrans" cxnId="{0F768BA7-4652-4A00-9AFE-BCF78E0765D6}">
      <dgm:prSet/>
      <dgm:spPr/>
      <dgm:t>
        <a:bodyPr/>
        <a:lstStyle/>
        <a:p>
          <a:endParaRPr lang="en-US"/>
        </a:p>
      </dgm:t>
    </dgm:pt>
    <dgm:pt modelId="{BF2F2805-B0E9-429E-9393-A4D452D710A2}" type="sibTrans" cxnId="{0F768BA7-4652-4A00-9AFE-BCF78E0765D6}">
      <dgm:prSet/>
      <dgm:spPr/>
      <dgm:t>
        <a:bodyPr/>
        <a:lstStyle/>
        <a:p>
          <a:endParaRPr lang="en-US"/>
        </a:p>
      </dgm:t>
    </dgm:pt>
    <dgm:pt modelId="{83E83F88-2D2A-4F77-B588-759322DE8785}" type="pres">
      <dgm:prSet presAssocID="{E39351C4-59AC-4FED-9444-5EDED8576041}" presName="linear" presStyleCnt="0">
        <dgm:presLayoutVars>
          <dgm:animLvl val="lvl"/>
          <dgm:resizeHandles val="exact"/>
        </dgm:presLayoutVars>
      </dgm:prSet>
      <dgm:spPr/>
    </dgm:pt>
    <dgm:pt modelId="{B8FEFEAF-3A5D-4DC6-B23F-83FF27B969A9}" type="pres">
      <dgm:prSet presAssocID="{D61B8794-B618-4335-AEEE-12EE9BB58DF8}" presName="parentText" presStyleLbl="node1" presStyleIdx="0" presStyleCnt="9">
        <dgm:presLayoutVars>
          <dgm:chMax val="0"/>
          <dgm:bulletEnabled val="1"/>
        </dgm:presLayoutVars>
      </dgm:prSet>
      <dgm:spPr/>
    </dgm:pt>
    <dgm:pt modelId="{524A484A-9464-4201-89DF-7D8D638B06EB}" type="pres">
      <dgm:prSet presAssocID="{1753D288-5B42-478F-A28A-B059BE48D11C}" presName="spacer" presStyleCnt="0"/>
      <dgm:spPr/>
    </dgm:pt>
    <dgm:pt modelId="{AD7082E9-9328-45E1-A0AD-D538533DD42E}" type="pres">
      <dgm:prSet presAssocID="{A5AED319-568F-416C-883A-D10D11569D38}" presName="parentText" presStyleLbl="node1" presStyleIdx="1" presStyleCnt="9">
        <dgm:presLayoutVars>
          <dgm:chMax val="0"/>
          <dgm:bulletEnabled val="1"/>
        </dgm:presLayoutVars>
      </dgm:prSet>
      <dgm:spPr/>
    </dgm:pt>
    <dgm:pt modelId="{9C1C69AD-DE1D-4305-97C2-38B1B1F85B05}" type="pres">
      <dgm:prSet presAssocID="{F09DF93D-3125-45AB-9F96-1575611827D7}" presName="spacer" presStyleCnt="0"/>
      <dgm:spPr/>
    </dgm:pt>
    <dgm:pt modelId="{4CFA97AF-9FAD-49C0-A8D3-01F352EF4701}" type="pres">
      <dgm:prSet presAssocID="{9479E97D-EEA6-4426-9EFE-58BED41ADEA2}" presName="parentText" presStyleLbl="node1" presStyleIdx="2" presStyleCnt="9">
        <dgm:presLayoutVars>
          <dgm:chMax val="0"/>
          <dgm:bulletEnabled val="1"/>
        </dgm:presLayoutVars>
      </dgm:prSet>
      <dgm:spPr/>
    </dgm:pt>
    <dgm:pt modelId="{F1BE50FE-9E14-468A-897D-104B86A229D5}" type="pres">
      <dgm:prSet presAssocID="{A7745BEC-267E-4F77-81D8-8C04459B1C6F}" presName="spacer" presStyleCnt="0"/>
      <dgm:spPr/>
    </dgm:pt>
    <dgm:pt modelId="{D759E415-008C-4620-B950-C406B0439912}" type="pres">
      <dgm:prSet presAssocID="{200E70F9-DFB4-4B2F-B04F-48AB14CAA858}" presName="parentText" presStyleLbl="node1" presStyleIdx="3" presStyleCnt="9">
        <dgm:presLayoutVars>
          <dgm:chMax val="0"/>
          <dgm:bulletEnabled val="1"/>
        </dgm:presLayoutVars>
      </dgm:prSet>
      <dgm:spPr/>
    </dgm:pt>
    <dgm:pt modelId="{8BBCF561-CEE1-44A3-8A7B-2AFDBED50E18}" type="pres">
      <dgm:prSet presAssocID="{52424286-2220-4EC3-8010-3016210DD4EF}" presName="spacer" presStyleCnt="0"/>
      <dgm:spPr/>
    </dgm:pt>
    <dgm:pt modelId="{712A5B51-D3EA-4F19-92E3-4B1778A1E319}" type="pres">
      <dgm:prSet presAssocID="{45416655-028D-467C-9CD4-E0CBB61548BC}" presName="parentText" presStyleLbl="node1" presStyleIdx="4" presStyleCnt="9">
        <dgm:presLayoutVars>
          <dgm:chMax val="0"/>
          <dgm:bulletEnabled val="1"/>
        </dgm:presLayoutVars>
      </dgm:prSet>
      <dgm:spPr/>
    </dgm:pt>
    <dgm:pt modelId="{FAFA207A-8EB2-4D59-8431-34A6CFC760F5}" type="pres">
      <dgm:prSet presAssocID="{7B1BAF8A-8617-44E7-8EFE-64A3E350B1D7}" presName="spacer" presStyleCnt="0"/>
      <dgm:spPr/>
    </dgm:pt>
    <dgm:pt modelId="{5500A359-D0DA-4913-9D4D-5688A262FE92}" type="pres">
      <dgm:prSet presAssocID="{54D857C2-03DA-4A1A-AA0E-BA8BA8AAA1C2}" presName="parentText" presStyleLbl="node1" presStyleIdx="5" presStyleCnt="9">
        <dgm:presLayoutVars>
          <dgm:chMax val="0"/>
          <dgm:bulletEnabled val="1"/>
        </dgm:presLayoutVars>
      </dgm:prSet>
      <dgm:spPr/>
    </dgm:pt>
    <dgm:pt modelId="{7F509BCD-A542-4C01-8B2E-AD63D2A6DDAC}" type="pres">
      <dgm:prSet presAssocID="{56764FCC-6160-43A5-BCE4-F2104B5552AC}" presName="spacer" presStyleCnt="0"/>
      <dgm:spPr/>
    </dgm:pt>
    <dgm:pt modelId="{5D501588-5346-408B-AA91-62E2FCA073D9}" type="pres">
      <dgm:prSet presAssocID="{27AFC39E-D0CE-4A56-9719-D31C1AB90119}" presName="parentText" presStyleLbl="node1" presStyleIdx="6" presStyleCnt="9">
        <dgm:presLayoutVars>
          <dgm:chMax val="0"/>
          <dgm:bulletEnabled val="1"/>
        </dgm:presLayoutVars>
      </dgm:prSet>
      <dgm:spPr/>
    </dgm:pt>
    <dgm:pt modelId="{5D3A54B3-912C-4997-9A86-66220B5C2493}" type="pres">
      <dgm:prSet presAssocID="{2F7C9D79-29D2-4039-A8DC-3331493A2B4C}" presName="spacer" presStyleCnt="0"/>
      <dgm:spPr/>
    </dgm:pt>
    <dgm:pt modelId="{79D6936D-2116-4376-8AF7-6B848D3F67DA}" type="pres">
      <dgm:prSet presAssocID="{DCEDC435-54C9-496A-BD2B-AFCC102029B1}" presName="parentText" presStyleLbl="node1" presStyleIdx="7" presStyleCnt="9">
        <dgm:presLayoutVars>
          <dgm:chMax val="0"/>
          <dgm:bulletEnabled val="1"/>
        </dgm:presLayoutVars>
      </dgm:prSet>
      <dgm:spPr/>
    </dgm:pt>
    <dgm:pt modelId="{90272268-9107-4264-A972-7411BD73FC24}" type="pres">
      <dgm:prSet presAssocID="{709F9B84-901A-454E-A149-CC8FBE7DF7A6}" presName="spacer" presStyleCnt="0"/>
      <dgm:spPr/>
    </dgm:pt>
    <dgm:pt modelId="{5054464A-B2C0-4849-839A-620219C97CFC}" type="pres">
      <dgm:prSet presAssocID="{94219535-C563-46A5-80AF-76EC979DDCB5}" presName="parentText" presStyleLbl="node1" presStyleIdx="8" presStyleCnt="9">
        <dgm:presLayoutVars>
          <dgm:chMax val="0"/>
          <dgm:bulletEnabled val="1"/>
        </dgm:presLayoutVars>
      </dgm:prSet>
      <dgm:spPr/>
    </dgm:pt>
  </dgm:ptLst>
  <dgm:cxnLst>
    <dgm:cxn modelId="{366DBA25-0CFD-4DDB-939D-FDE507F745A1}" type="presOf" srcId="{27AFC39E-D0CE-4A56-9719-D31C1AB90119}" destId="{5D501588-5346-408B-AA91-62E2FCA073D9}" srcOrd="0" destOrd="0" presId="urn:microsoft.com/office/officeart/2005/8/layout/vList2"/>
    <dgm:cxn modelId="{99999E30-A4A4-4D7D-9DA6-8585CE70F42A}" type="presOf" srcId="{A5AED319-568F-416C-883A-D10D11569D38}" destId="{AD7082E9-9328-45E1-A0AD-D538533DD42E}" srcOrd="0" destOrd="0" presId="urn:microsoft.com/office/officeart/2005/8/layout/vList2"/>
    <dgm:cxn modelId="{C1240934-BC5F-49BE-80A6-7C98AAF191FF}" type="presOf" srcId="{E39351C4-59AC-4FED-9444-5EDED8576041}" destId="{83E83F88-2D2A-4F77-B588-759322DE8785}" srcOrd="0" destOrd="0" presId="urn:microsoft.com/office/officeart/2005/8/layout/vList2"/>
    <dgm:cxn modelId="{75EA145F-E451-4D54-A31D-2EAC82752A01}" type="presOf" srcId="{D61B8794-B618-4335-AEEE-12EE9BB58DF8}" destId="{B8FEFEAF-3A5D-4DC6-B23F-83FF27B969A9}" srcOrd="0" destOrd="0" presId="urn:microsoft.com/office/officeart/2005/8/layout/vList2"/>
    <dgm:cxn modelId="{97A6C362-C0C6-43F6-BAC5-E91D858C4DA7}" type="presOf" srcId="{200E70F9-DFB4-4B2F-B04F-48AB14CAA858}" destId="{D759E415-008C-4620-B950-C406B0439912}" srcOrd="0" destOrd="0" presId="urn:microsoft.com/office/officeart/2005/8/layout/vList2"/>
    <dgm:cxn modelId="{752BED44-86C1-4ACD-88D3-682766B5B236}" type="presOf" srcId="{45416655-028D-467C-9CD4-E0CBB61548BC}" destId="{712A5B51-D3EA-4F19-92E3-4B1778A1E319}" srcOrd="0" destOrd="0" presId="urn:microsoft.com/office/officeart/2005/8/layout/vList2"/>
    <dgm:cxn modelId="{A0AAF677-A0BB-49EF-AB79-9F5E26B864BE}" type="presOf" srcId="{9479E97D-EEA6-4426-9EFE-58BED41ADEA2}" destId="{4CFA97AF-9FAD-49C0-A8D3-01F352EF4701}" srcOrd="0" destOrd="0" presId="urn:microsoft.com/office/officeart/2005/8/layout/vList2"/>
    <dgm:cxn modelId="{B14E8A7F-71F1-4F8B-BFCC-87E7B5027CC4}" srcId="{E39351C4-59AC-4FED-9444-5EDED8576041}" destId="{54D857C2-03DA-4A1A-AA0E-BA8BA8AAA1C2}" srcOrd="5" destOrd="0" parTransId="{64C445E8-306E-41F8-8E66-65EE10C0A0ED}" sibTransId="{56764FCC-6160-43A5-BCE4-F2104B5552AC}"/>
    <dgm:cxn modelId="{8E397382-CEA0-4DF9-B934-B9DD28D5FCBB}" srcId="{E39351C4-59AC-4FED-9444-5EDED8576041}" destId="{45416655-028D-467C-9CD4-E0CBB61548BC}" srcOrd="4" destOrd="0" parTransId="{4FBB7C03-C79D-4F6D-A4C3-D40D59E4C20C}" sibTransId="{7B1BAF8A-8617-44E7-8EFE-64A3E350B1D7}"/>
    <dgm:cxn modelId="{FF99AB8F-9655-4591-9B19-61795B903C2E}" srcId="{E39351C4-59AC-4FED-9444-5EDED8576041}" destId="{DCEDC435-54C9-496A-BD2B-AFCC102029B1}" srcOrd="7" destOrd="0" parTransId="{C0793AD1-2CAD-494E-876B-B7AECF286719}" sibTransId="{709F9B84-901A-454E-A149-CC8FBE7DF7A6}"/>
    <dgm:cxn modelId="{9BD640A7-A057-47B1-8EC6-2A4E2C37AE4B}" srcId="{E39351C4-59AC-4FED-9444-5EDED8576041}" destId="{9479E97D-EEA6-4426-9EFE-58BED41ADEA2}" srcOrd="2" destOrd="0" parTransId="{13042E32-B278-42BA-8043-CAD3A09AC21A}" sibTransId="{A7745BEC-267E-4F77-81D8-8C04459B1C6F}"/>
    <dgm:cxn modelId="{E49573A7-2386-410D-A90B-FB4BA00CC937}" type="presOf" srcId="{94219535-C563-46A5-80AF-76EC979DDCB5}" destId="{5054464A-B2C0-4849-839A-620219C97CFC}" srcOrd="0" destOrd="0" presId="urn:microsoft.com/office/officeart/2005/8/layout/vList2"/>
    <dgm:cxn modelId="{0F768BA7-4652-4A00-9AFE-BCF78E0765D6}" srcId="{E39351C4-59AC-4FED-9444-5EDED8576041}" destId="{94219535-C563-46A5-80AF-76EC979DDCB5}" srcOrd="8" destOrd="0" parTransId="{329A449D-6C8D-4AAC-B681-793A7998200E}" sibTransId="{BF2F2805-B0E9-429E-9393-A4D452D710A2}"/>
    <dgm:cxn modelId="{4A6DA4A7-51D6-4FA1-BC68-3D1BB9E7153F}" srcId="{E39351C4-59AC-4FED-9444-5EDED8576041}" destId="{D61B8794-B618-4335-AEEE-12EE9BB58DF8}" srcOrd="0" destOrd="0" parTransId="{DEE870B8-80C8-46DB-B5E1-12637729CB97}" sibTransId="{1753D288-5B42-478F-A28A-B059BE48D11C}"/>
    <dgm:cxn modelId="{F4D38FAF-000D-49F6-89CE-9CAF0606EB32}" srcId="{E39351C4-59AC-4FED-9444-5EDED8576041}" destId="{27AFC39E-D0CE-4A56-9719-D31C1AB90119}" srcOrd="6" destOrd="0" parTransId="{71856537-3F6C-4E0D-B1AE-D63969C768BA}" sibTransId="{2F7C9D79-29D2-4039-A8DC-3331493A2B4C}"/>
    <dgm:cxn modelId="{BF5AAFAF-BFE5-4C1C-811D-626EE535A956}" type="presOf" srcId="{54D857C2-03DA-4A1A-AA0E-BA8BA8AAA1C2}" destId="{5500A359-D0DA-4913-9D4D-5688A262FE92}" srcOrd="0" destOrd="0" presId="urn:microsoft.com/office/officeart/2005/8/layout/vList2"/>
    <dgm:cxn modelId="{1C4EBDBF-BF8D-4CB5-940A-F7426A46426D}" srcId="{E39351C4-59AC-4FED-9444-5EDED8576041}" destId="{200E70F9-DFB4-4B2F-B04F-48AB14CAA858}" srcOrd="3" destOrd="0" parTransId="{988C5C46-BB0C-4408-A6D6-CC8D68153AED}" sibTransId="{52424286-2220-4EC3-8010-3016210DD4EF}"/>
    <dgm:cxn modelId="{0C138AC6-0538-43B4-9B35-49819B0CB03A}" type="presOf" srcId="{DCEDC435-54C9-496A-BD2B-AFCC102029B1}" destId="{79D6936D-2116-4376-8AF7-6B848D3F67DA}" srcOrd="0" destOrd="0" presId="urn:microsoft.com/office/officeart/2005/8/layout/vList2"/>
    <dgm:cxn modelId="{0F126BD3-74C6-48B6-B526-64A8AB4B544E}" srcId="{E39351C4-59AC-4FED-9444-5EDED8576041}" destId="{A5AED319-568F-416C-883A-D10D11569D38}" srcOrd="1" destOrd="0" parTransId="{5B89508D-5287-446B-9D48-BC086C5A4D3E}" sibTransId="{F09DF93D-3125-45AB-9F96-1575611827D7}"/>
    <dgm:cxn modelId="{75FD876B-00D0-4C87-897F-9B402F666F0E}" type="presParOf" srcId="{83E83F88-2D2A-4F77-B588-759322DE8785}" destId="{B8FEFEAF-3A5D-4DC6-B23F-83FF27B969A9}" srcOrd="0" destOrd="0" presId="urn:microsoft.com/office/officeart/2005/8/layout/vList2"/>
    <dgm:cxn modelId="{4113BF7B-B708-47C1-857F-33506E6572A5}" type="presParOf" srcId="{83E83F88-2D2A-4F77-B588-759322DE8785}" destId="{524A484A-9464-4201-89DF-7D8D638B06EB}" srcOrd="1" destOrd="0" presId="urn:microsoft.com/office/officeart/2005/8/layout/vList2"/>
    <dgm:cxn modelId="{5826D8D6-A0CB-437B-AC81-CC47DE2F4DDF}" type="presParOf" srcId="{83E83F88-2D2A-4F77-B588-759322DE8785}" destId="{AD7082E9-9328-45E1-A0AD-D538533DD42E}" srcOrd="2" destOrd="0" presId="urn:microsoft.com/office/officeart/2005/8/layout/vList2"/>
    <dgm:cxn modelId="{60E59DC3-7DDB-4B98-AE28-D58B1517A65F}" type="presParOf" srcId="{83E83F88-2D2A-4F77-B588-759322DE8785}" destId="{9C1C69AD-DE1D-4305-97C2-38B1B1F85B05}" srcOrd="3" destOrd="0" presId="urn:microsoft.com/office/officeart/2005/8/layout/vList2"/>
    <dgm:cxn modelId="{9C98A68B-6E6A-475E-BBC4-E012D39B992C}" type="presParOf" srcId="{83E83F88-2D2A-4F77-B588-759322DE8785}" destId="{4CFA97AF-9FAD-49C0-A8D3-01F352EF4701}" srcOrd="4" destOrd="0" presId="urn:microsoft.com/office/officeart/2005/8/layout/vList2"/>
    <dgm:cxn modelId="{C44EA83A-FBE0-4501-8441-42A6FB88E9C7}" type="presParOf" srcId="{83E83F88-2D2A-4F77-B588-759322DE8785}" destId="{F1BE50FE-9E14-468A-897D-104B86A229D5}" srcOrd="5" destOrd="0" presId="urn:microsoft.com/office/officeart/2005/8/layout/vList2"/>
    <dgm:cxn modelId="{0D2B8FFB-7869-405E-BAE0-8D27DEA1099E}" type="presParOf" srcId="{83E83F88-2D2A-4F77-B588-759322DE8785}" destId="{D759E415-008C-4620-B950-C406B0439912}" srcOrd="6" destOrd="0" presId="urn:microsoft.com/office/officeart/2005/8/layout/vList2"/>
    <dgm:cxn modelId="{77799724-8FD5-4880-BB6C-883105898CD8}" type="presParOf" srcId="{83E83F88-2D2A-4F77-B588-759322DE8785}" destId="{8BBCF561-CEE1-44A3-8A7B-2AFDBED50E18}" srcOrd="7" destOrd="0" presId="urn:microsoft.com/office/officeart/2005/8/layout/vList2"/>
    <dgm:cxn modelId="{CC43A166-DF21-4A0A-987F-15F00C6D0EF2}" type="presParOf" srcId="{83E83F88-2D2A-4F77-B588-759322DE8785}" destId="{712A5B51-D3EA-4F19-92E3-4B1778A1E319}" srcOrd="8" destOrd="0" presId="urn:microsoft.com/office/officeart/2005/8/layout/vList2"/>
    <dgm:cxn modelId="{3E0F53AA-3339-4CE8-86EE-6382686CECB6}" type="presParOf" srcId="{83E83F88-2D2A-4F77-B588-759322DE8785}" destId="{FAFA207A-8EB2-4D59-8431-34A6CFC760F5}" srcOrd="9" destOrd="0" presId="urn:microsoft.com/office/officeart/2005/8/layout/vList2"/>
    <dgm:cxn modelId="{44C211B5-A65C-433B-BBA0-8B1EF35C7375}" type="presParOf" srcId="{83E83F88-2D2A-4F77-B588-759322DE8785}" destId="{5500A359-D0DA-4913-9D4D-5688A262FE92}" srcOrd="10" destOrd="0" presId="urn:microsoft.com/office/officeart/2005/8/layout/vList2"/>
    <dgm:cxn modelId="{C221AD8D-E52E-4453-9597-55AEFCFE9903}" type="presParOf" srcId="{83E83F88-2D2A-4F77-B588-759322DE8785}" destId="{7F509BCD-A542-4C01-8B2E-AD63D2A6DDAC}" srcOrd="11" destOrd="0" presId="urn:microsoft.com/office/officeart/2005/8/layout/vList2"/>
    <dgm:cxn modelId="{EC8F4208-A0FA-4846-BA8A-DF24022798C0}" type="presParOf" srcId="{83E83F88-2D2A-4F77-B588-759322DE8785}" destId="{5D501588-5346-408B-AA91-62E2FCA073D9}" srcOrd="12" destOrd="0" presId="urn:microsoft.com/office/officeart/2005/8/layout/vList2"/>
    <dgm:cxn modelId="{D7CEF9EB-9FCC-47CF-BE89-650479F7B869}" type="presParOf" srcId="{83E83F88-2D2A-4F77-B588-759322DE8785}" destId="{5D3A54B3-912C-4997-9A86-66220B5C2493}" srcOrd="13" destOrd="0" presId="urn:microsoft.com/office/officeart/2005/8/layout/vList2"/>
    <dgm:cxn modelId="{2AC1356B-80E5-4479-B4EB-B23D53240AB4}" type="presParOf" srcId="{83E83F88-2D2A-4F77-B588-759322DE8785}" destId="{79D6936D-2116-4376-8AF7-6B848D3F67DA}" srcOrd="14" destOrd="0" presId="urn:microsoft.com/office/officeart/2005/8/layout/vList2"/>
    <dgm:cxn modelId="{0C5FBB9C-774D-4BC7-BFC0-0F517CE88F2F}" type="presParOf" srcId="{83E83F88-2D2A-4F77-B588-759322DE8785}" destId="{90272268-9107-4264-A972-7411BD73FC24}" srcOrd="15" destOrd="0" presId="urn:microsoft.com/office/officeart/2005/8/layout/vList2"/>
    <dgm:cxn modelId="{7467A725-F958-42B5-A98F-008DE99B453C}" type="presParOf" srcId="{83E83F88-2D2A-4F77-B588-759322DE8785}" destId="{5054464A-B2C0-4849-839A-620219C97CFC}"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F58B7B2-FA2C-443C-AC07-5FF84080503E}" type="doc">
      <dgm:prSet loTypeId="urn:microsoft.com/office/officeart/2005/8/layout/process4" loCatId="process" qsTypeId="urn:microsoft.com/office/officeart/2005/8/quickstyle/simple4" qsCatId="simple" csTypeId="urn:microsoft.com/office/officeart/2005/8/colors/colorful5" csCatId="colorful"/>
      <dgm:spPr/>
      <dgm:t>
        <a:bodyPr/>
        <a:lstStyle/>
        <a:p>
          <a:endParaRPr lang="en-US"/>
        </a:p>
      </dgm:t>
    </dgm:pt>
    <dgm:pt modelId="{4FFE6BAE-FD40-428D-94A4-996BF48625A6}">
      <dgm:prSet/>
      <dgm:spPr/>
      <dgm:t>
        <a:bodyPr/>
        <a:lstStyle/>
        <a:p>
          <a:r>
            <a:rPr lang="en-US"/>
            <a:t>Organisational or corporate culture: values, norms, and management style</a:t>
          </a:r>
        </a:p>
      </dgm:t>
    </dgm:pt>
    <dgm:pt modelId="{955F8CD7-783E-4697-A586-77234CC84720}" type="parTrans" cxnId="{706BED95-099F-426D-A638-7761D35D972C}">
      <dgm:prSet/>
      <dgm:spPr/>
      <dgm:t>
        <a:bodyPr/>
        <a:lstStyle/>
        <a:p>
          <a:endParaRPr lang="en-US"/>
        </a:p>
      </dgm:t>
    </dgm:pt>
    <dgm:pt modelId="{E2EB508B-C602-4C0F-8840-7973CFF41E2B}" type="sibTrans" cxnId="{706BED95-099F-426D-A638-7761D35D972C}">
      <dgm:prSet/>
      <dgm:spPr/>
      <dgm:t>
        <a:bodyPr/>
        <a:lstStyle/>
        <a:p>
          <a:endParaRPr lang="en-US"/>
        </a:p>
      </dgm:t>
    </dgm:pt>
    <dgm:pt modelId="{DBE54B93-4775-4156-8E54-D2136DB04400}">
      <dgm:prSet/>
      <dgm:spPr/>
      <dgm:t>
        <a:bodyPr/>
        <a:lstStyle/>
        <a:p>
          <a:r>
            <a:rPr lang="en-US"/>
            <a:t>Despite globalisation, companies reflect national culture of their home country</a:t>
          </a:r>
        </a:p>
      </dgm:t>
    </dgm:pt>
    <dgm:pt modelId="{034EFE41-1735-449E-8B03-6B75CC9D7FEE}" type="parTrans" cxnId="{369F63C8-AC34-4B61-BB2D-A35145541900}">
      <dgm:prSet/>
      <dgm:spPr/>
      <dgm:t>
        <a:bodyPr/>
        <a:lstStyle/>
        <a:p>
          <a:endParaRPr lang="en-US"/>
        </a:p>
      </dgm:t>
    </dgm:pt>
    <dgm:pt modelId="{E9D868C2-4231-495A-918B-0D8DC6876AB5}" type="sibTrans" cxnId="{369F63C8-AC34-4B61-BB2D-A35145541900}">
      <dgm:prSet/>
      <dgm:spPr/>
      <dgm:t>
        <a:bodyPr/>
        <a:lstStyle/>
        <a:p>
          <a:endParaRPr lang="en-US"/>
        </a:p>
      </dgm:t>
    </dgm:pt>
    <dgm:pt modelId="{BCC5C2E8-A717-4685-BF33-0361D9A78E78}">
      <dgm:prSet/>
      <dgm:spPr/>
      <dgm:t>
        <a:bodyPr/>
        <a:lstStyle/>
        <a:p>
          <a:r>
            <a:rPr lang="en-US"/>
            <a:t>MNEs: cultural diversity through:</a:t>
          </a:r>
        </a:p>
      </dgm:t>
    </dgm:pt>
    <dgm:pt modelId="{2496ED4D-94C7-4577-9141-EFBD5DF6F6B8}" type="parTrans" cxnId="{15FC388F-2CFE-433F-8963-EBF653E220D9}">
      <dgm:prSet/>
      <dgm:spPr/>
      <dgm:t>
        <a:bodyPr/>
        <a:lstStyle/>
        <a:p>
          <a:endParaRPr lang="en-US"/>
        </a:p>
      </dgm:t>
    </dgm:pt>
    <dgm:pt modelId="{9B4F35A3-187E-4E27-BA39-90B1BD46F012}" type="sibTrans" cxnId="{15FC388F-2CFE-433F-8963-EBF653E220D9}">
      <dgm:prSet/>
      <dgm:spPr/>
      <dgm:t>
        <a:bodyPr/>
        <a:lstStyle/>
        <a:p>
          <a:endParaRPr lang="en-US"/>
        </a:p>
      </dgm:t>
    </dgm:pt>
    <dgm:pt modelId="{15DC1F5B-BD0A-491C-95EB-F8CA8AD6C6EA}">
      <dgm:prSet/>
      <dgm:spPr/>
      <dgm:t>
        <a:bodyPr/>
        <a:lstStyle/>
        <a:p>
          <a:r>
            <a:rPr lang="en-US"/>
            <a:t>Acquisition of foreign subsidiaries</a:t>
          </a:r>
        </a:p>
      </dgm:t>
    </dgm:pt>
    <dgm:pt modelId="{027D545C-9297-4B6D-A5F4-F34F4FD30E87}" type="parTrans" cxnId="{FC0FDB22-EDC6-4688-8297-C4A1785634B1}">
      <dgm:prSet/>
      <dgm:spPr/>
      <dgm:t>
        <a:bodyPr/>
        <a:lstStyle/>
        <a:p>
          <a:endParaRPr lang="en-US"/>
        </a:p>
      </dgm:t>
    </dgm:pt>
    <dgm:pt modelId="{CB44C94F-CB2B-46E0-A7E4-7FCDC15440F2}" type="sibTrans" cxnId="{FC0FDB22-EDC6-4688-8297-C4A1785634B1}">
      <dgm:prSet/>
      <dgm:spPr/>
      <dgm:t>
        <a:bodyPr/>
        <a:lstStyle/>
        <a:p>
          <a:endParaRPr lang="en-US"/>
        </a:p>
      </dgm:t>
    </dgm:pt>
    <dgm:pt modelId="{C0FC3445-23F7-4135-AAA3-6EFF1132E1A6}">
      <dgm:prSet/>
      <dgm:spPr/>
      <dgm:t>
        <a:bodyPr/>
        <a:lstStyle/>
        <a:p>
          <a:r>
            <a:rPr lang="en-US"/>
            <a:t>Mergers</a:t>
          </a:r>
        </a:p>
      </dgm:t>
    </dgm:pt>
    <dgm:pt modelId="{921D9072-3888-4066-8506-BAA3E2E76A6E}" type="parTrans" cxnId="{23F2C5A5-192D-4E18-8574-2B76920DA442}">
      <dgm:prSet/>
      <dgm:spPr/>
      <dgm:t>
        <a:bodyPr/>
        <a:lstStyle/>
        <a:p>
          <a:endParaRPr lang="en-US"/>
        </a:p>
      </dgm:t>
    </dgm:pt>
    <dgm:pt modelId="{E8B83A18-2A93-42DE-911B-DE0194C7A515}" type="sibTrans" cxnId="{23F2C5A5-192D-4E18-8574-2B76920DA442}">
      <dgm:prSet/>
      <dgm:spPr/>
      <dgm:t>
        <a:bodyPr/>
        <a:lstStyle/>
        <a:p>
          <a:endParaRPr lang="en-US"/>
        </a:p>
      </dgm:t>
    </dgm:pt>
    <dgm:pt modelId="{E580C44A-FD3D-4244-BBB9-6603164ABE8E}">
      <dgm:prSet/>
      <dgm:spPr/>
      <dgm:t>
        <a:bodyPr/>
        <a:lstStyle/>
        <a:p>
          <a:r>
            <a:rPr lang="en-US"/>
            <a:t>Joint ventures</a:t>
          </a:r>
        </a:p>
      </dgm:t>
    </dgm:pt>
    <dgm:pt modelId="{3D322D5F-8BF0-4AAF-AC66-83EC2D5F588F}" type="parTrans" cxnId="{B1B191FF-6289-495B-A5A8-DB519DE7F784}">
      <dgm:prSet/>
      <dgm:spPr/>
      <dgm:t>
        <a:bodyPr/>
        <a:lstStyle/>
        <a:p>
          <a:endParaRPr lang="en-US"/>
        </a:p>
      </dgm:t>
    </dgm:pt>
    <dgm:pt modelId="{70D053D5-E80E-4EE3-8F8C-3E673D67146B}" type="sibTrans" cxnId="{B1B191FF-6289-495B-A5A8-DB519DE7F784}">
      <dgm:prSet/>
      <dgm:spPr/>
      <dgm:t>
        <a:bodyPr/>
        <a:lstStyle/>
        <a:p>
          <a:endParaRPr lang="en-US"/>
        </a:p>
      </dgm:t>
    </dgm:pt>
    <dgm:pt modelId="{828F213A-D131-43E2-BD45-8435D7AD36CD}" type="pres">
      <dgm:prSet presAssocID="{FF58B7B2-FA2C-443C-AC07-5FF84080503E}" presName="Name0" presStyleCnt="0">
        <dgm:presLayoutVars>
          <dgm:dir/>
          <dgm:animLvl val="lvl"/>
          <dgm:resizeHandles val="exact"/>
        </dgm:presLayoutVars>
      </dgm:prSet>
      <dgm:spPr/>
    </dgm:pt>
    <dgm:pt modelId="{9258BCF7-0BEB-48E6-853F-03BC9BD18953}" type="pres">
      <dgm:prSet presAssocID="{BCC5C2E8-A717-4685-BF33-0361D9A78E78}" presName="boxAndChildren" presStyleCnt="0"/>
      <dgm:spPr/>
    </dgm:pt>
    <dgm:pt modelId="{8CCEC159-67AA-4A1F-8C6C-2FBF63538188}" type="pres">
      <dgm:prSet presAssocID="{BCC5C2E8-A717-4685-BF33-0361D9A78E78}" presName="parentTextBox" presStyleLbl="node1" presStyleIdx="0" presStyleCnt="3"/>
      <dgm:spPr/>
    </dgm:pt>
    <dgm:pt modelId="{D2337797-2450-4819-95A4-2F74628A10E1}" type="pres">
      <dgm:prSet presAssocID="{BCC5C2E8-A717-4685-BF33-0361D9A78E78}" presName="entireBox" presStyleLbl="node1" presStyleIdx="0" presStyleCnt="3"/>
      <dgm:spPr/>
    </dgm:pt>
    <dgm:pt modelId="{8C5F1AF0-0885-4E06-B84E-E01B9289933D}" type="pres">
      <dgm:prSet presAssocID="{BCC5C2E8-A717-4685-BF33-0361D9A78E78}" presName="descendantBox" presStyleCnt="0"/>
      <dgm:spPr/>
    </dgm:pt>
    <dgm:pt modelId="{94EADDB2-E3DF-4EF4-A535-ADE7A06E0AD0}" type="pres">
      <dgm:prSet presAssocID="{15DC1F5B-BD0A-491C-95EB-F8CA8AD6C6EA}" presName="childTextBox" presStyleLbl="fgAccFollowNode1" presStyleIdx="0" presStyleCnt="3">
        <dgm:presLayoutVars>
          <dgm:bulletEnabled val="1"/>
        </dgm:presLayoutVars>
      </dgm:prSet>
      <dgm:spPr/>
    </dgm:pt>
    <dgm:pt modelId="{25E99456-0109-4F9A-8576-E3ED1B60DA91}" type="pres">
      <dgm:prSet presAssocID="{C0FC3445-23F7-4135-AAA3-6EFF1132E1A6}" presName="childTextBox" presStyleLbl="fgAccFollowNode1" presStyleIdx="1" presStyleCnt="3">
        <dgm:presLayoutVars>
          <dgm:bulletEnabled val="1"/>
        </dgm:presLayoutVars>
      </dgm:prSet>
      <dgm:spPr/>
    </dgm:pt>
    <dgm:pt modelId="{C6F2ED18-A4E5-4276-9E19-271DF97EAF2C}" type="pres">
      <dgm:prSet presAssocID="{E580C44A-FD3D-4244-BBB9-6603164ABE8E}" presName="childTextBox" presStyleLbl="fgAccFollowNode1" presStyleIdx="2" presStyleCnt="3">
        <dgm:presLayoutVars>
          <dgm:bulletEnabled val="1"/>
        </dgm:presLayoutVars>
      </dgm:prSet>
      <dgm:spPr/>
    </dgm:pt>
    <dgm:pt modelId="{B472719F-6247-44EE-BE20-D99FDA2F4959}" type="pres">
      <dgm:prSet presAssocID="{E9D868C2-4231-495A-918B-0D8DC6876AB5}" presName="sp" presStyleCnt="0"/>
      <dgm:spPr/>
    </dgm:pt>
    <dgm:pt modelId="{9AC63836-C0C7-486F-BBAF-BC66958149C3}" type="pres">
      <dgm:prSet presAssocID="{DBE54B93-4775-4156-8E54-D2136DB04400}" presName="arrowAndChildren" presStyleCnt="0"/>
      <dgm:spPr/>
    </dgm:pt>
    <dgm:pt modelId="{8C54FB38-17A9-4354-B409-006A4F4E23EF}" type="pres">
      <dgm:prSet presAssocID="{DBE54B93-4775-4156-8E54-D2136DB04400}" presName="parentTextArrow" presStyleLbl="node1" presStyleIdx="1" presStyleCnt="3"/>
      <dgm:spPr/>
    </dgm:pt>
    <dgm:pt modelId="{4A9A8131-4852-4EC8-ABA7-24881C9D497E}" type="pres">
      <dgm:prSet presAssocID="{E2EB508B-C602-4C0F-8840-7973CFF41E2B}" presName="sp" presStyleCnt="0"/>
      <dgm:spPr/>
    </dgm:pt>
    <dgm:pt modelId="{141C05CC-1A52-4334-872C-082F765DE561}" type="pres">
      <dgm:prSet presAssocID="{4FFE6BAE-FD40-428D-94A4-996BF48625A6}" presName="arrowAndChildren" presStyleCnt="0"/>
      <dgm:spPr/>
    </dgm:pt>
    <dgm:pt modelId="{A154044B-1844-40EF-981F-2A56AC3A0D3F}" type="pres">
      <dgm:prSet presAssocID="{4FFE6BAE-FD40-428D-94A4-996BF48625A6}" presName="parentTextArrow" presStyleLbl="node1" presStyleIdx="2" presStyleCnt="3"/>
      <dgm:spPr/>
    </dgm:pt>
  </dgm:ptLst>
  <dgm:cxnLst>
    <dgm:cxn modelId="{A282E408-FF2A-49E2-9850-1CAEE580CDCC}" type="presOf" srcId="{4FFE6BAE-FD40-428D-94A4-996BF48625A6}" destId="{A154044B-1844-40EF-981F-2A56AC3A0D3F}" srcOrd="0" destOrd="0" presId="urn:microsoft.com/office/officeart/2005/8/layout/process4"/>
    <dgm:cxn modelId="{F234310E-3633-4095-8B31-4AAB077F332A}" type="presOf" srcId="{BCC5C2E8-A717-4685-BF33-0361D9A78E78}" destId="{8CCEC159-67AA-4A1F-8C6C-2FBF63538188}" srcOrd="0" destOrd="0" presId="urn:microsoft.com/office/officeart/2005/8/layout/process4"/>
    <dgm:cxn modelId="{FC0FDB22-EDC6-4688-8297-C4A1785634B1}" srcId="{BCC5C2E8-A717-4685-BF33-0361D9A78E78}" destId="{15DC1F5B-BD0A-491C-95EB-F8CA8AD6C6EA}" srcOrd="0" destOrd="0" parTransId="{027D545C-9297-4B6D-A5F4-F34F4FD30E87}" sibTransId="{CB44C94F-CB2B-46E0-A7E4-7FCDC15440F2}"/>
    <dgm:cxn modelId="{4F36E023-14FE-44A3-B1A8-06FAE2E8CCBC}" type="presOf" srcId="{FF58B7B2-FA2C-443C-AC07-5FF84080503E}" destId="{828F213A-D131-43E2-BD45-8435D7AD36CD}" srcOrd="0" destOrd="0" presId="urn:microsoft.com/office/officeart/2005/8/layout/process4"/>
    <dgm:cxn modelId="{30882653-3336-412D-9DF3-6EE72882BEA5}" type="presOf" srcId="{C0FC3445-23F7-4135-AAA3-6EFF1132E1A6}" destId="{25E99456-0109-4F9A-8576-E3ED1B60DA91}" srcOrd="0" destOrd="0" presId="urn:microsoft.com/office/officeart/2005/8/layout/process4"/>
    <dgm:cxn modelId="{E5988553-BC3F-4798-B1FD-4533E95F5D34}" type="presOf" srcId="{BCC5C2E8-A717-4685-BF33-0361D9A78E78}" destId="{D2337797-2450-4819-95A4-2F74628A10E1}" srcOrd="1" destOrd="0" presId="urn:microsoft.com/office/officeart/2005/8/layout/process4"/>
    <dgm:cxn modelId="{15FC388F-2CFE-433F-8963-EBF653E220D9}" srcId="{FF58B7B2-FA2C-443C-AC07-5FF84080503E}" destId="{BCC5C2E8-A717-4685-BF33-0361D9A78E78}" srcOrd="2" destOrd="0" parTransId="{2496ED4D-94C7-4577-9141-EFBD5DF6F6B8}" sibTransId="{9B4F35A3-187E-4E27-BA39-90B1BD46F012}"/>
    <dgm:cxn modelId="{706BED95-099F-426D-A638-7761D35D972C}" srcId="{FF58B7B2-FA2C-443C-AC07-5FF84080503E}" destId="{4FFE6BAE-FD40-428D-94A4-996BF48625A6}" srcOrd="0" destOrd="0" parTransId="{955F8CD7-783E-4697-A586-77234CC84720}" sibTransId="{E2EB508B-C602-4C0F-8840-7973CFF41E2B}"/>
    <dgm:cxn modelId="{4679629B-68BC-4ADF-BDD9-EE08D8C2391C}" type="presOf" srcId="{E580C44A-FD3D-4244-BBB9-6603164ABE8E}" destId="{C6F2ED18-A4E5-4276-9E19-271DF97EAF2C}" srcOrd="0" destOrd="0" presId="urn:microsoft.com/office/officeart/2005/8/layout/process4"/>
    <dgm:cxn modelId="{23F2C5A5-192D-4E18-8574-2B76920DA442}" srcId="{BCC5C2E8-A717-4685-BF33-0361D9A78E78}" destId="{C0FC3445-23F7-4135-AAA3-6EFF1132E1A6}" srcOrd="1" destOrd="0" parTransId="{921D9072-3888-4066-8506-BAA3E2E76A6E}" sibTransId="{E8B83A18-2A93-42DE-911B-DE0194C7A515}"/>
    <dgm:cxn modelId="{369F63C8-AC34-4B61-BB2D-A35145541900}" srcId="{FF58B7B2-FA2C-443C-AC07-5FF84080503E}" destId="{DBE54B93-4775-4156-8E54-D2136DB04400}" srcOrd="1" destOrd="0" parTransId="{034EFE41-1735-449E-8B03-6B75CC9D7FEE}" sibTransId="{E9D868C2-4231-495A-918B-0D8DC6876AB5}"/>
    <dgm:cxn modelId="{55BCDEE3-4098-48E0-8B49-50EF581D41E2}" type="presOf" srcId="{DBE54B93-4775-4156-8E54-D2136DB04400}" destId="{8C54FB38-17A9-4354-B409-006A4F4E23EF}" srcOrd="0" destOrd="0" presId="urn:microsoft.com/office/officeart/2005/8/layout/process4"/>
    <dgm:cxn modelId="{DF553FF0-1C90-4295-9D02-547EF6A335AD}" type="presOf" srcId="{15DC1F5B-BD0A-491C-95EB-F8CA8AD6C6EA}" destId="{94EADDB2-E3DF-4EF4-A535-ADE7A06E0AD0}" srcOrd="0" destOrd="0" presId="urn:microsoft.com/office/officeart/2005/8/layout/process4"/>
    <dgm:cxn modelId="{B1B191FF-6289-495B-A5A8-DB519DE7F784}" srcId="{BCC5C2E8-A717-4685-BF33-0361D9A78E78}" destId="{E580C44A-FD3D-4244-BBB9-6603164ABE8E}" srcOrd="2" destOrd="0" parTransId="{3D322D5F-8BF0-4AAF-AC66-83EC2D5F588F}" sibTransId="{70D053D5-E80E-4EE3-8F8C-3E673D67146B}"/>
    <dgm:cxn modelId="{7BE3BD07-8595-4222-AE8A-4FC866F0EF83}" type="presParOf" srcId="{828F213A-D131-43E2-BD45-8435D7AD36CD}" destId="{9258BCF7-0BEB-48E6-853F-03BC9BD18953}" srcOrd="0" destOrd="0" presId="urn:microsoft.com/office/officeart/2005/8/layout/process4"/>
    <dgm:cxn modelId="{76636FBA-5EB3-4485-A694-597003F47FA9}" type="presParOf" srcId="{9258BCF7-0BEB-48E6-853F-03BC9BD18953}" destId="{8CCEC159-67AA-4A1F-8C6C-2FBF63538188}" srcOrd="0" destOrd="0" presId="urn:microsoft.com/office/officeart/2005/8/layout/process4"/>
    <dgm:cxn modelId="{B2BD3E61-395A-4CD6-8B39-63D30018085B}" type="presParOf" srcId="{9258BCF7-0BEB-48E6-853F-03BC9BD18953}" destId="{D2337797-2450-4819-95A4-2F74628A10E1}" srcOrd="1" destOrd="0" presId="urn:microsoft.com/office/officeart/2005/8/layout/process4"/>
    <dgm:cxn modelId="{CC247C7D-582E-4657-9DB7-982242E77715}" type="presParOf" srcId="{9258BCF7-0BEB-48E6-853F-03BC9BD18953}" destId="{8C5F1AF0-0885-4E06-B84E-E01B9289933D}" srcOrd="2" destOrd="0" presId="urn:microsoft.com/office/officeart/2005/8/layout/process4"/>
    <dgm:cxn modelId="{CC87A25B-4B1F-491C-A580-4D535F21AA9E}" type="presParOf" srcId="{8C5F1AF0-0885-4E06-B84E-E01B9289933D}" destId="{94EADDB2-E3DF-4EF4-A535-ADE7A06E0AD0}" srcOrd="0" destOrd="0" presId="urn:microsoft.com/office/officeart/2005/8/layout/process4"/>
    <dgm:cxn modelId="{219EE1F7-ECA0-4531-BB7D-132FE3F31607}" type="presParOf" srcId="{8C5F1AF0-0885-4E06-B84E-E01B9289933D}" destId="{25E99456-0109-4F9A-8576-E3ED1B60DA91}" srcOrd="1" destOrd="0" presId="urn:microsoft.com/office/officeart/2005/8/layout/process4"/>
    <dgm:cxn modelId="{D8F5644E-32F3-402F-A467-5D4D333C7C45}" type="presParOf" srcId="{8C5F1AF0-0885-4E06-B84E-E01B9289933D}" destId="{C6F2ED18-A4E5-4276-9E19-271DF97EAF2C}" srcOrd="2" destOrd="0" presId="urn:microsoft.com/office/officeart/2005/8/layout/process4"/>
    <dgm:cxn modelId="{8A5F698C-29B6-4F9D-9BC5-A1AB199755E5}" type="presParOf" srcId="{828F213A-D131-43E2-BD45-8435D7AD36CD}" destId="{B472719F-6247-44EE-BE20-D99FDA2F4959}" srcOrd="1" destOrd="0" presId="urn:microsoft.com/office/officeart/2005/8/layout/process4"/>
    <dgm:cxn modelId="{17B928D4-7752-49CA-8F96-ECE0F4F93839}" type="presParOf" srcId="{828F213A-D131-43E2-BD45-8435D7AD36CD}" destId="{9AC63836-C0C7-486F-BBAF-BC66958149C3}" srcOrd="2" destOrd="0" presId="urn:microsoft.com/office/officeart/2005/8/layout/process4"/>
    <dgm:cxn modelId="{F0F6A25C-5BD9-4B44-8CE2-BDAB2B3418BF}" type="presParOf" srcId="{9AC63836-C0C7-486F-BBAF-BC66958149C3}" destId="{8C54FB38-17A9-4354-B409-006A4F4E23EF}" srcOrd="0" destOrd="0" presId="urn:microsoft.com/office/officeart/2005/8/layout/process4"/>
    <dgm:cxn modelId="{6F71F33F-DE67-4963-B511-2603A3D0A1F9}" type="presParOf" srcId="{828F213A-D131-43E2-BD45-8435D7AD36CD}" destId="{4A9A8131-4852-4EC8-ABA7-24881C9D497E}" srcOrd="3" destOrd="0" presId="urn:microsoft.com/office/officeart/2005/8/layout/process4"/>
    <dgm:cxn modelId="{527C1299-5E43-4C29-A9FF-A5B06E7CBEF3}" type="presParOf" srcId="{828F213A-D131-43E2-BD45-8435D7AD36CD}" destId="{141C05CC-1A52-4334-872C-082F765DE561}" srcOrd="4" destOrd="0" presId="urn:microsoft.com/office/officeart/2005/8/layout/process4"/>
    <dgm:cxn modelId="{C62BAC63-B74A-42E1-951A-E16F72E52E9C}" type="presParOf" srcId="{141C05CC-1A52-4334-872C-082F765DE561}" destId="{A154044B-1844-40EF-981F-2A56AC3A0D3F}"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E88E199-FBE8-4C9C-A11F-69E3937B3C31}"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836D02FA-5A37-4F92-805C-04522D8C4FAB}">
      <dgm:prSet/>
      <dgm:spPr/>
      <dgm:t>
        <a:bodyPr/>
        <a:lstStyle/>
        <a:p>
          <a:r>
            <a:rPr lang="en-US"/>
            <a:t>Often influenced by national origin: US companies tended towards a global approach</a:t>
          </a:r>
        </a:p>
      </dgm:t>
    </dgm:pt>
    <dgm:pt modelId="{A1F34533-F7A4-4FF5-A192-9281B3F6597C}" type="parTrans" cxnId="{FD7A14E6-A868-4024-ABE2-7BD276D2952B}">
      <dgm:prSet/>
      <dgm:spPr/>
      <dgm:t>
        <a:bodyPr/>
        <a:lstStyle/>
        <a:p>
          <a:endParaRPr lang="en-US"/>
        </a:p>
      </dgm:t>
    </dgm:pt>
    <dgm:pt modelId="{F20105BB-FA2C-4A71-B98B-C4AAA232651B}" type="sibTrans" cxnId="{FD7A14E6-A868-4024-ABE2-7BD276D2952B}">
      <dgm:prSet/>
      <dgm:spPr/>
      <dgm:t>
        <a:bodyPr/>
        <a:lstStyle/>
        <a:p>
          <a:endParaRPr lang="en-US"/>
        </a:p>
      </dgm:t>
    </dgm:pt>
    <dgm:pt modelId="{C4E5E562-67A5-429D-B0E0-0E3B78723CC2}">
      <dgm:prSet/>
      <dgm:spPr/>
      <dgm:t>
        <a:bodyPr/>
        <a:lstStyle/>
        <a:p>
          <a:r>
            <a:rPr lang="en-US"/>
            <a:t>European firms, particularly UK, adopted a multidomestic approach influenced by family capitalism and personal relationships</a:t>
          </a:r>
        </a:p>
      </dgm:t>
    </dgm:pt>
    <dgm:pt modelId="{AE7DB54B-04CF-4A57-9580-B10C0D7E15A6}" type="parTrans" cxnId="{863DC5DE-AF73-4EAE-B77B-B68E5A636B89}">
      <dgm:prSet/>
      <dgm:spPr/>
      <dgm:t>
        <a:bodyPr/>
        <a:lstStyle/>
        <a:p>
          <a:endParaRPr lang="en-US"/>
        </a:p>
      </dgm:t>
    </dgm:pt>
    <dgm:pt modelId="{B0888204-DBF7-42ED-911E-513BD02BEEF5}" type="sibTrans" cxnId="{863DC5DE-AF73-4EAE-B77B-B68E5A636B89}">
      <dgm:prSet/>
      <dgm:spPr/>
      <dgm:t>
        <a:bodyPr/>
        <a:lstStyle/>
        <a:p>
          <a:endParaRPr lang="en-US"/>
        </a:p>
      </dgm:t>
    </dgm:pt>
    <dgm:pt modelId="{9CE7124E-7301-4904-9D0D-4C8175D938AB}">
      <dgm:prSet/>
      <dgm:spPr/>
      <dgm:t>
        <a:bodyPr/>
        <a:lstStyle/>
        <a:p>
          <a:r>
            <a:rPr lang="en-US"/>
            <a:t>Japanese companies developed a unique group-orientated approach, emphasising the long-ter commitment </a:t>
          </a:r>
        </a:p>
      </dgm:t>
    </dgm:pt>
    <dgm:pt modelId="{666CEBDE-BFC4-4621-96B4-0084DA9B5B8E}" type="parTrans" cxnId="{49380ACB-037D-40AA-9681-DF34DB0D17E2}">
      <dgm:prSet/>
      <dgm:spPr/>
      <dgm:t>
        <a:bodyPr/>
        <a:lstStyle/>
        <a:p>
          <a:endParaRPr lang="en-US"/>
        </a:p>
      </dgm:t>
    </dgm:pt>
    <dgm:pt modelId="{2FEC044A-9D91-4DB6-82DB-38AAF6B3B6CA}" type="sibTrans" cxnId="{49380ACB-037D-40AA-9681-DF34DB0D17E2}">
      <dgm:prSet/>
      <dgm:spPr/>
      <dgm:t>
        <a:bodyPr/>
        <a:lstStyle/>
        <a:p>
          <a:endParaRPr lang="en-US"/>
        </a:p>
      </dgm:t>
    </dgm:pt>
    <dgm:pt modelId="{1AB3A793-0EF6-4433-9FA4-34DC0C116DA9}" type="pres">
      <dgm:prSet presAssocID="{FE88E199-FBE8-4C9C-A11F-69E3937B3C31}" presName="hierChild1" presStyleCnt="0">
        <dgm:presLayoutVars>
          <dgm:chPref val="1"/>
          <dgm:dir/>
          <dgm:animOne val="branch"/>
          <dgm:animLvl val="lvl"/>
          <dgm:resizeHandles/>
        </dgm:presLayoutVars>
      </dgm:prSet>
      <dgm:spPr/>
    </dgm:pt>
    <dgm:pt modelId="{A0ECB5D5-E95B-4497-BE9F-2F49FCA0CF7B}" type="pres">
      <dgm:prSet presAssocID="{836D02FA-5A37-4F92-805C-04522D8C4FAB}" presName="hierRoot1" presStyleCnt="0"/>
      <dgm:spPr/>
    </dgm:pt>
    <dgm:pt modelId="{AFEB03DD-74BA-4D88-8014-D92A9175C188}" type="pres">
      <dgm:prSet presAssocID="{836D02FA-5A37-4F92-805C-04522D8C4FAB}" presName="composite" presStyleCnt="0"/>
      <dgm:spPr/>
    </dgm:pt>
    <dgm:pt modelId="{1931763D-8401-4CA1-86AD-E90D5D845A74}" type="pres">
      <dgm:prSet presAssocID="{836D02FA-5A37-4F92-805C-04522D8C4FAB}" presName="background" presStyleLbl="node0" presStyleIdx="0" presStyleCnt="3"/>
      <dgm:spPr/>
    </dgm:pt>
    <dgm:pt modelId="{EE8571A9-9BFB-468D-A947-98CD89A35CE6}" type="pres">
      <dgm:prSet presAssocID="{836D02FA-5A37-4F92-805C-04522D8C4FAB}" presName="text" presStyleLbl="fgAcc0" presStyleIdx="0" presStyleCnt="3">
        <dgm:presLayoutVars>
          <dgm:chPref val="3"/>
        </dgm:presLayoutVars>
      </dgm:prSet>
      <dgm:spPr/>
    </dgm:pt>
    <dgm:pt modelId="{FD8D66BA-301C-48A2-A687-931033CF2BBF}" type="pres">
      <dgm:prSet presAssocID="{836D02FA-5A37-4F92-805C-04522D8C4FAB}" presName="hierChild2" presStyleCnt="0"/>
      <dgm:spPr/>
    </dgm:pt>
    <dgm:pt modelId="{3483F07C-0772-4CA0-BCED-897855B683C4}" type="pres">
      <dgm:prSet presAssocID="{C4E5E562-67A5-429D-B0E0-0E3B78723CC2}" presName="hierRoot1" presStyleCnt="0"/>
      <dgm:spPr/>
    </dgm:pt>
    <dgm:pt modelId="{BF91DC36-4C81-416C-81B5-35F48EFD417B}" type="pres">
      <dgm:prSet presAssocID="{C4E5E562-67A5-429D-B0E0-0E3B78723CC2}" presName="composite" presStyleCnt="0"/>
      <dgm:spPr/>
    </dgm:pt>
    <dgm:pt modelId="{FB847C01-4FA6-4DC1-B6B1-4DAFCE48AC25}" type="pres">
      <dgm:prSet presAssocID="{C4E5E562-67A5-429D-B0E0-0E3B78723CC2}" presName="background" presStyleLbl="node0" presStyleIdx="1" presStyleCnt="3"/>
      <dgm:spPr/>
    </dgm:pt>
    <dgm:pt modelId="{C9BE784B-29D8-45D5-90ED-956C45D5D666}" type="pres">
      <dgm:prSet presAssocID="{C4E5E562-67A5-429D-B0E0-0E3B78723CC2}" presName="text" presStyleLbl="fgAcc0" presStyleIdx="1" presStyleCnt="3">
        <dgm:presLayoutVars>
          <dgm:chPref val="3"/>
        </dgm:presLayoutVars>
      </dgm:prSet>
      <dgm:spPr/>
    </dgm:pt>
    <dgm:pt modelId="{69492BEF-072E-4F1E-B81E-5ACCEB461E34}" type="pres">
      <dgm:prSet presAssocID="{C4E5E562-67A5-429D-B0E0-0E3B78723CC2}" presName="hierChild2" presStyleCnt="0"/>
      <dgm:spPr/>
    </dgm:pt>
    <dgm:pt modelId="{602720E0-BD08-4DFC-8424-A4C8A88CD774}" type="pres">
      <dgm:prSet presAssocID="{9CE7124E-7301-4904-9D0D-4C8175D938AB}" presName="hierRoot1" presStyleCnt="0"/>
      <dgm:spPr/>
    </dgm:pt>
    <dgm:pt modelId="{0B98E4F3-ECCD-4F43-8E14-7F9D8A706F49}" type="pres">
      <dgm:prSet presAssocID="{9CE7124E-7301-4904-9D0D-4C8175D938AB}" presName="composite" presStyleCnt="0"/>
      <dgm:spPr/>
    </dgm:pt>
    <dgm:pt modelId="{8090C0F5-C397-46E3-8CED-F50DBC0486FC}" type="pres">
      <dgm:prSet presAssocID="{9CE7124E-7301-4904-9D0D-4C8175D938AB}" presName="background" presStyleLbl="node0" presStyleIdx="2" presStyleCnt="3"/>
      <dgm:spPr/>
    </dgm:pt>
    <dgm:pt modelId="{0DB68F82-8CF1-435C-B3C0-1D2A8FDF93B3}" type="pres">
      <dgm:prSet presAssocID="{9CE7124E-7301-4904-9D0D-4C8175D938AB}" presName="text" presStyleLbl="fgAcc0" presStyleIdx="2" presStyleCnt="3">
        <dgm:presLayoutVars>
          <dgm:chPref val="3"/>
        </dgm:presLayoutVars>
      </dgm:prSet>
      <dgm:spPr/>
    </dgm:pt>
    <dgm:pt modelId="{FA2E7D27-3185-4887-B8A5-5E35F8361027}" type="pres">
      <dgm:prSet presAssocID="{9CE7124E-7301-4904-9D0D-4C8175D938AB}" presName="hierChild2" presStyleCnt="0"/>
      <dgm:spPr/>
    </dgm:pt>
  </dgm:ptLst>
  <dgm:cxnLst>
    <dgm:cxn modelId="{1B27560E-576F-466B-80CD-25C986807600}" type="presOf" srcId="{836D02FA-5A37-4F92-805C-04522D8C4FAB}" destId="{EE8571A9-9BFB-468D-A947-98CD89A35CE6}" srcOrd="0" destOrd="0" presId="urn:microsoft.com/office/officeart/2005/8/layout/hierarchy1"/>
    <dgm:cxn modelId="{A4350D68-6355-46A9-A209-39AA93CEDA55}" type="presOf" srcId="{FE88E199-FBE8-4C9C-A11F-69E3937B3C31}" destId="{1AB3A793-0EF6-4433-9FA4-34DC0C116DA9}" srcOrd="0" destOrd="0" presId="urn:microsoft.com/office/officeart/2005/8/layout/hierarchy1"/>
    <dgm:cxn modelId="{7DDFFB49-B2FB-4308-8B23-3290485E4107}" type="presOf" srcId="{C4E5E562-67A5-429D-B0E0-0E3B78723CC2}" destId="{C9BE784B-29D8-45D5-90ED-956C45D5D666}" srcOrd="0" destOrd="0" presId="urn:microsoft.com/office/officeart/2005/8/layout/hierarchy1"/>
    <dgm:cxn modelId="{27AE4E52-33F8-4FEA-B8C4-7F401B420950}" type="presOf" srcId="{9CE7124E-7301-4904-9D0D-4C8175D938AB}" destId="{0DB68F82-8CF1-435C-B3C0-1D2A8FDF93B3}" srcOrd="0" destOrd="0" presId="urn:microsoft.com/office/officeart/2005/8/layout/hierarchy1"/>
    <dgm:cxn modelId="{49380ACB-037D-40AA-9681-DF34DB0D17E2}" srcId="{FE88E199-FBE8-4C9C-A11F-69E3937B3C31}" destId="{9CE7124E-7301-4904-9D0D-4C8175D938AB}" srcOrd="2" destOrd="0" parTransId="{666CEBDE-BFC4-4621-96B4-0084DA9B5B8E}" sibTransId="{2FEC044A-9D91-4DB6-82DB-38AAF6B3B6CA}"/>
    <dgm:cxn modelId="{863DC5DE-AF73-4EAE-B77B-B68E5A636B89}" srcId="{FE88E199-FBE8-4C9C-A11F-69E3937B3C31}" destId="{C4E5E562-67A5-429D-B0E0-0E3B78723CC2}" srcOrd="1" destOrd="0" parTransId="{AE7DB54B-04CF-4A57-9580-B10C0D7E15A6}" sibTransId="{B0888204-DBF7-42ED-911E-513BD02BEEF5}"/>
    <dgm:cxn modelId="{FD7A14E6-A868-4024-ABE2-7BD276D2952B}" srcId="{FE88E199-FBE8-4C9C-A11F-69E3937B3C31}" destId="{836D02FA-5A37-4F92-805C-04522D8C4FAB}" srcOrd="0" destOrd="0" parTransId="{A1F34533-F7A4-4FF5-A192-9281B3F6597C}" sibTransId="{F20105BB-FA2C-4A71-B98B-C4AAA232651B}"/>
    <dgm:cxn modelId="{FA84D9F8-3E99-4364-8AB9-363D55A3AFE3}" type="presParOf" srcId="{1AB3A793-0EF6-4433-9FA4-34DC0C116DA9}" destId="{A0ECB5D5-E95B-4497-BE9F-2F49FCA0CF7B}" srcOrd="0" destOrd="0" presId="urn:microsoft.com/office/officeart/2005/8/layout/hierarchy1"/>
    <dgm:cxn modelId="{25C204E6-54EB-4228-BC46-532B237C02E2}" type="presParOf" srcId="{A0ECB5D5-E95B-4497-BE9F-2F49FCA0CF7B}" destId="{AFEB03DD-74BA-4D88-8014-D92A9175C188}" srcOrd="0" destOrd="0" presId="urn:microsoft.com/office/officeart/2005/8/layout/hierarchy1"/>
    <dgm:cxn modelId="{94081C06-83F2-486D-B473-9978628D720C}" type="presParOf" srcId="{AFEB03DD-74BA-4D88-8014-D92A9175C188}" destId="{1931763D-8401-4CA1-86AD-E90D5D845A74}" srcOrd="0" destOrd="0" presId="urn:microsoft.com/office/officeart/2005/8/layout/hierarchy1"/>
    <dgm:cxn modelId="{50E701A1-C963-474C-8C83-C922AD814DB6}" type="presParOf" srcId="{AFEB03DD-74BA-4D88-8014-D92A9175C188}" destId="{EE8571A9-9BFB-468D-A947-98CD89A35CE6}" srcOrd="1" destOrd="0" presId="urn:microsoft.com/office/officeart/2005/8/layout/hierarchy1"/>
    <dgm:cxn modelId="{8D1557A3-4E4F-4B55-811D-ED05FF59298C}" type="presParOf" srcId="{A0ECB5D5-E95B-4497-BE9F-2F49FCA0CF7B}" destId="{FD8D66BA-301C-48A2-A687-931033CF2BBF}" srcOrd="1" destOrd="0" presId="urn:microsoft.com/office/officeart/2005/8/layout/hierarchy1"/>
    <dgm:cxn modelId="{39092546-34E7-4B5A-904C-986044C14D7B}" type="presParOf" srcId="{1AB3A793-0EF6-4433-9FA4-34DC0C116DA9}" destId="{3483F07C-0772-4CA0-BCED-897855B683C4}" srcOrd="1" destOrd="0" presId="urn:microsoft.com/office/officeart/2005/8/layout/hierarchy1"/>
    <dgm:cxn modelId="{AAAB54BA-8386-4004-9467-787E7A101C26}" type="presParOf" srcId="{3483F07C-0772-4CA0-BCED-897855B683C4}" destId="{BF91DC36-4C81-416C-81B5-35F48EFD417B}" srcOrd="0" destOrd="0" presId="urn:microsoft.com/office/officeart/2005/8/layout/hierarchy1"/>
    <dgm:cxn modelId="{0A53FF52-2B23-4819-9B2D-2AB3E590AB26}" type="presParOf" srcId="{BF91DC36-4C81-416C-81B5-35F48EFD417B}" destId="{FB847C01-4FA6-4DC1-B6B1-4DAFCE48AC25}" srcOrd="0" destOrd="0" presId="urn:microsoft.com/office/officeart/2005/8/layout/hierarchy1"/>
    <dgm:cxn modelId="{B2B4ED32-E21F-4C56-95E1-BD6F5CA7779A}" type="presParOf" srcId="{BF91DC36-4C81-416C-81B5-35F48EFD417B}" destId="{C9BE784B-29D8-45D5-90ED-956C45D5D666}" srcOrd="1" destOrd="0" presId="urn:microsoft.com/office/officeart/2005/8/layout/hierarchy1"/>
    <dgm:cxn modelId="{4A339CBA-CAC0-4EEC-BF12-905824462729}" type="presParOf" srcId="{3483F07C-0772-4CA0-BCED-897855B683C4}" destId="{69492BEF-072E-4F1E-B81E-5ACCEB461E34}" srcOrd="1" destOrd="0" presId="urn:microsoft.com/office/officeart/2005/8/layout/hierarchy1"/>
    <dgm:cxn modelId="{75167A78-E0EF-4986-9D52-BA7E27601325}" type="presParOf" srcId="{1AB3A793-0EF6-4433-9FA4-34DC0C116DA9}" destId="{602720E0-BD08-4DFC-8424-A4C8A88CD774}" srcOrd="2" destOrd="0" presId="urn:microsoft.com/office/officeart/2005/8/layout/hierarchy1"/>
    <dgm:cxn modelId="{2920C3D6-C323-4C85-B549-950985163F4D}" type="presParOf" srcId="{602720E0-BD08-4DFC-8424-A4C8A88CD774}" destId="{0B98E4F3-ECCD-4F43-8E14-7F9D8A706F49}" srcOrd="0" destOrd="0" presId="urn:microsoft.com/office/officeart/2005/8/layout/hierarchy1"/>
    <dgm:cxn modelId="{AF5B8E9A-80BF-4926-87A7-5126A09290D0}" type="presParOf" srcId="{0B98E4F3-ECCD-4F43-8E14-7F9D8A706F49}" destId="{8090C0F5-C397-46E3-8CED-F50DBC0486FC}" srcOrd="0" destOrd="0" presId="urn:microsoft.com/office/officeart/2005/8/layout/hierarchy1"/>
    <dgm:cxn modelId="{1887DB1E-62D4-4542-AFF6-7F68A29D51A3}" type="presParOf" srcId="{0B98E4F3-ECCD-4F43-8E14-7F9D8A706F49}" destId="{0DB68F82-8CF1-435C-B3C0-1D2A8FDF93B3}" srcOrd="1" destOrd="0" presId="urn:microsoft.com/office/officeart/2005/8/layout/hierarchy1"/>
    <dgm:cxn modelId="{4E70740F-F911-4CE6-B33F-D4B3F9B7AC2C}" type="presParOf" srcId="{602720E0-BD08-4DFC-8424-A4C8A88CD774}" destId="{FA2E7D27-3185-4887-B8A5-5E35F836102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3FCE277-F352-4E4B-8BE3-D0613AB06900}"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65DAA3E-B874-406A-8B1E-8A688AF7802C}">
      <dgm:prSet/>
      <dgm:spPr/>
      <dgm:t>
        <a:bodyPr/>
        <a:lstStyle/>
        <a:p>
          <a:r>
            <a:rPr lang="en-US"/>
            <a:t>Coca-Cola: offers a standardised product worldwide with minimal adaption</a:t>
          </a:r>
        </a:p>
      </dgm:t>
    </dgm:pt>
    <dgm:pt modelId="{842E06B1-9754-48A2-AEAE-EE1536038A51}" type="parTrans" cxnId="{E4F83A8C-B4D5-46FE-B84E-C0834EF5E8BB}">
      <dgm:prSet/>
      <dgm:spPr/>
      <dgm:t>
        <a:bodyPr/>
        <a:lstStyle/>
        <a:p>
          <a:endParaRPr lang="en-US"/>
        </a:p>
      </dgm:t>
    </dgm:pt>
    <dgm:pt modelId="{BEC5A6B9-EA68-454C-906F-704BD64AAD0B}" type="sibTrans" cxnId="{E4F83A8C-B4D5-46FE-B84E-C0834EF5E8BB}">
      <dgm:prSet/>
      <dgm:spPr/>
      <dgm:t>
        <a:bodyPr/>
        <a:lstStyle/>
        <a:p>
          <a:endParaRPr lang="en-US"/>
        </a:p>
      </dgm:t>
    </dgm:pt>
    <dgm:pt modelId="{2CDFB616-595E-4392-8D11-1BB1D126EF48}">
      <dgm:prSet/>
      <dgm:spPr/>
      <dgm:t>
        <a:bodyPr/>
        <a:lstStyle/>
        <a:p>
          <a:r>
            <a:rPr lang="en-US"/>
            <a:t>Microsoft: uniform software products</a:t>
          </a:r>
        </a:p>
      </dgm:t>
    </dgm:pt>
    <dgm:pt modelId="{0146D54B-C0AE-422C-9C88-ED980C0C50B5}" type="parTrans" cxnId="{51972DFB-DBF5-4030-8746-8F172B978AA6}">
      <dgm:prSet/>
      <dgm:spPr/>
      <dgm:t>
        <a:bodyPr/>
        <a:lstStyle/>
        <a:p>
          <a:endParaRPr lang="en-US"/>
        </a:p>
      </dgm:t>
    </dgm:pt>
    <dgm:pt modelId="{2A6CA710-9FBB-4127-A62F-DA02570A56F1}" type="sibTrans" cxnId="{51972DFB-DBF5-4030-8746-8F172B978AA6}">
      <dgm:prSet/>
      <dgm:spPr/>
      <dgm:t>
        <a:bodyPr/>
        <a:lstStyle/>
        <a:p>
          <a:endParaRPr lang="en-US"/>
        </a:p>
      </dgm:t>
    </dgm:pt>
    <dgm:pt modelId="{18A522D3-B8D4-4E6C-AD96-08284F723F4F}">
      <dgm:prSet/>
      <dgm:spPr/>
      <dgm:t>
        <a:bodyPr/>
        <a:lstStyle/>
        <a:p>
          <a:r>
            <a:rPr lang="en-US"/>
            <a:t>Intel: standardised computer chips for a global market</a:t>
          </a:r>
        </a:p>
      </dgm:t>
    </dgm:pt>
    <dgm:pt modelId="{30CCF2BE-460C-4EB9-9D3F-A002128AC3C4}" type="parTrans" cxnId="{46ED8BEE-6227-474F-8BE4-29E5B85C2A3C}">
      <dgm:prSet/>
      <dgm:spPr/>
      <dgm:t>
        <a:bodyPr/>
        <a:lstStyle/>
        <a:p>
          <a:endParaRPr lang="en-US"/>
        </a:p>
      </dgm:t>
    </dgm:pt>
    <dgm:pt modelId="{78E59CF8-B91A-4D4D-880A-8AA063615557}" type="sibTrans" cxnId="{46ED8BEE-6227-474F-8BE4-29E5B85C2A3C}">
      <dgm:prSet/>
      <dgm:spPr/>
      <dgm:t>
        <a:bodyPr/>
        <a:lstStyle/>
        <a:p>
          <a:endParaRPr lang="en-US"/>
        </a:p>
      </dgm:t>
    </dgm:pt>
    <dgm:pt modelId="{FDA5E251-034F-4F66-BEC4-2F1BEC00AC80}" type="pres">
      <dgm:prSet presAssocID="{43FCE277-F352-4E4B-8BE3-D0613AB06900}" presName="root" presStyleCnt="0">
        <dgm:presLayoutVars>
          <dgm:dir/>
          <dgm:resizeHandles val="exact"/>
        </dgm:presLayoutVars>
      </dgm:prSet>
      <dgm:spPr/>
    </dgm:pt>
    <dgm:pt modelId="{D92CECD1-1E06-47C4-B949-6E413866D974}" type="pres">
      <dgm:prSet presAssocID="{565DAA3E-B874-406A-8B1E-8A688AF7802C}" presName="compNode" presStyleCnt="0"/>
      <dgm:spPr/>
    </dgm:pt>
    <dgm:pt modelId="{1947D344-51C4-40E1-B085-B4AC74DE461B}" type="pres">
      <dgm:prSet presAssocID="{565DAA3E-B874-406A-8B1E-8A688AF7802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ttle"/>
        </a:ext>
      </dgm:extLst>
    </dgm:pt>
    <dgm:pt modelId="{8719B848-1677-42D6-9035-1B6517AADD6A}" type="pres">
      <dgm:prSet presAssocID="{565DAA3E-B874-406A-8B1E-8A688AF7802C}" presName="spaceRect" presStyleCnt="0"/>
      <dgm:spPr/>
    </dgm:pt>
    <dgm:pt modelId="{F471E857-B434-42A6-9297-E97B39DB11EE}" type="pres">
      <dgm:prSet presAssocID="{565DAA3E-B874-406A-8B1E-8A688AF7802C}" presName="textRect" presStyleLbl="revTx" presStyleIdx="0" presStyleCnt="3">
        <dgm:presLayoutVars>
          <dgm:chMax val="1"/>
          <dgm:chPref val="1"/>
        </dgm:presLayoutVars>
      </dgm:prSet>
      <dgm:spPr/>
    </dgm:pt>
    <dgm:pt modelId="{6A618816-0ED7-47E9-A0BC-32212384FCC8}" type="pres">
      <dgm:prSet presAssocID="{BEC5A6B9-EA68-454C-906F-704BD64AAD0B}" presName="sibTrans" presStyleCnt="0"/>
      <dgm:spPr/>
    </dgm:pt>
    <dgm:pt modelId="{E7EC50CA-2A23-411B-B998-63521DD13CE5}" type="pres">
      <dgm:prSet presAssocID="{2CDFB616-595E-4392-8D11-1BB1D126EF48}" presName="compNode" presStyleCnt="0"/>
      <dgm:spPr/>
    </dgm:pt>
    <dgm:pt modelId="{D1E445C1-8BE3-49CE-9D38-1FD9F04DAF2B}" type="pres">
      <dgm:prSet presAssocID="{2CDFB616-595E-4392-8D11-1BB1D126EF4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seball Hat"/>
        </a:ext>
      </dgm:extLst>
    </dgm:pt>
    <dgm:pt modelId="{607EAD19-F8A4-4CF4-8957-D6DFF8650DE8}" type="pres">
      <dgm:prSet presAssocID="{2CDFB616-595E-4392-8D11-1BB1D126EF48}" presName="spaceRect" presStyleCnt="0"/>
      <dgm:spPr/>
    </dgm:pt>
    <dgm:pt modelId="{7174FCA9-4EDB-4804-B38B-4D41B68AE068}" type="pres">
      <dgm:prSet presAssocID="{2CDFB616-595E-4392-8D11-1BB1D126EF48}" presName="textRect" presStyleLbl="revTx" presStyleIdx="1" presStyleCnt="3">
        <dgm:presLayoutVars>
          <dgm:chMax val="1"/>
          <dgm:chPref val="1"/>
        </dgm:presLayoutVars>
      </dgm:prSet>
      <dgm:spPr/>
    </dgm:pt>
    <dgm:pt modelId="{4962C753-858E-4690-BF53-F7A7F4550BC8}" type="pres">
      <dgm:prSet presAssocID="{2A6CA710-9FBB-4127-A62F-DA02570A56F1}" presName="sibTrans" presStyleCnt="0"/>
      <dgm:spPr/>
    </dgm:pt>
    <dgm:pt modelId="{DBAC8AFD-48F3-42E0-9616-80921CCD5A70}" type="pres">
      <dgm:prSet presAssocID="{18A522D3-B8D4-4E6C-AD96-08284F723F4F}" presName="compNode" presStyleCnt="0"/>
      <dgm:spPr/>
    </dgm:pt>
    <dgm:pt modelId="{A4C8C24D-F863-41C8-83CF-564EECE2C1EA}" type="pres">
      <dgm:prSet presAssocID="{18A522D3-B8D4-4E6C-AD96-08284F723F4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cessor"/>
        </a:ext>
      </dgm:extLst>
    </dgm:pt>
    <dgm:pt modelId="{A0C9C34E-2873-4DC3-9599-1A6B063752D6}" type="pres">
      <dgm:prSet presAssocID="{18A522D3-B8D4-4E6C-AD96-08284F723F4F}" presName="spaceRect" presStyleCnt="0"/>
      <dgm:spPr/>
    </dgm:pt>
    <dgm:pt modelId="{E5F1A0AC-411F-49D0-B4BF-0ED88D50A8D0}" type="pres">
      <dgm:prSet presAssocID="{18A522D3-B8D4-4E6C-AD96-08284F723F4F}" presName="textRect" presStyleLbl="revTx" presStyleIdx="2" presStyleCnt="3">
        <dgm:presLayoutVars>
          <dgm:chMax val="1"/>
          <dgm:chPref val="1"/>
        </dgm:presLayoutVars>
      </dgm:prSet>
      <dgm:spPr/>
    </dgm:pt>
  </dgm:ptLst>
  <dgm:cxnLst>
    <dgm:cxn modelId="{34951004-F28D-41C4-BA14-EB8A8F83AE2E}" type="presOf" srcId="{43FCE277-F352-4E4B-8BE3-D0613AB06900}" destId="{FDA5E251-034F-4F66-BEC4-2F1BEC00AC80}" srcOrd="0" destOrd="0" presId="urn:microsoft.com/office/officeart/2018/2/layout/IconLabelList"/>
    <dgm:cxn modelId="{BDA14613-A310-40C9-A8D2-1C43AEF86D08}" type="presOf" srcId="{2CDFB616-595E-4392-8D11-1BB1D126EF48}" destId="{7174FCA9-4EDB-4804-B38B-4D41B68AE068}" srcOrd="0" destOrd="0" presId="urn:microsoft.com/office/officeart/2018/2/layout/IconLabelList"/>
    <dgm:cxn modelId="{D8244A2E-B4AD-451D-A615-058E71B64BF7}" type="presOf" srcId="{565DAA3E-B874-406A-8B1E-8A688AF7802C}" destId="{F471E857-B434-42A6-9297-E97B39DB11EE}" srcOrd="0" destOrd="0" presId="urn:microsoft.com/office/officeart/2018/2/layout/IconLabelList"/>
    <dgm:cxn modelId="{CD1F2274-2BA8-471D-8ED9-7DC5746A0777}" type="presOf" srcId="{18A522D3-B8D4-4E6C-AD96-08284F723F4F}" destId="{E5F1A0AC-411F-49D0-B4BF-0ED88D50A8D0}" srcOrd="0" destOrd="0" presId="urn:microsoft.com/office/officeart/2018/2/layout/IconLabelList"/>
    <dgm:cxn modelId="{E4F83A8C-B4D5-46FE-B84E-C0834EF5E8BB}" srcId="{43FCE277-F352-4E4B-8BE3-D0613AB06900}" destId="{565DAA3E-B874-406A-8B1E-8A688AF7802C}" srcOrd="0" destOrd="0" parTransId="{842E06B1-9754-48A2-AEAE-EE1536038A51}" sibTransId="{BEC5A6B9-EA68-454C-906F-704BD64AAD0B}"/>
    <dgm:cxn modelId="{46ED8BEE-6227-474F-8BE4-29E5B85C2A3C}" srcId="{43FCE277-F352-4E4B-8BE3-D0613AB06900}" destId="{18A522D3-B8D4-4E6C-AD96-08284F723F4F}" srcOrd="2" destOrd="0" parTransId="{30CCF2BE-460C-4EB9-9D3F-A002128AC3C4}" sibTransId="{78E59CF8-B91A-4D4D-880A-8AA063615557}"/>
    <dgm:cxn modelId="{51972DFB-DBF5-4030-8746-8F172B978AA6}" srcId="{43FCE277-F352-4E4B-8BE3-D0613AB06900}" destId="{2CDFB616-595E-4392-8D11-1BB1D126EF48}" srcOrd="1" destOrd="0" parTransId="{0146D54B-C0AE-422C-9C88-ED980C0C50B5}" sibTransId="{2A6CA710-9FBB-4127-A62F-DA02570A56F1}"/>
    <dgm:cxn modelId="{57707997-5DF4-4CF4-B827-CF7750398993}" type="presParOf" srcId="{FDA5E251-034F-4F66-BEC4-2F1BEC00AC80}" destId="{D92CECD1-1E06-47C4-B949-6E413866D974}" srcOrd="0" destOrd="0" presId="urn:microsoft.com/office/officeart/2018/2/layout/IconLabelList"/>
    <dgm:cxn modelId="{A0E72066-3DC4-459F-9F73-4C0F85FC6EC9}" type="presParOf" srcId="{D92CECD1-1E06-47C4-B949-6E413866D974}" destId="{1947D344-51C4-40E1-B085-B4AC74DE461B}" srcOrd="0" destOrd="0" presId="urn:microsoft.com/office/officeart/2018/2/layout/IconLabelList"/>
    <dgm:cxn modelId="{C56231F4-DBFE-41DF-B337-920817F2CFDD}" type="presParOf" srcId="{D92CECD1-1E06-47C4-B949-6E413866D974}" destId="{8719B848-1677-42D6-9035-1B6517AADD6A}" srcOrd="1" destOrd="0" presId="urn:microsoft.com/office/officeart/2018/2/layout/IconLabelList"/>
    <dgm:cxn modelId="{BA5EFA58-F102-4807-A91D-4D18A0D96F9A}" type="presParOf" srcId="{D92CECD1-1E06-47C4-B949-6E413866D974}" destId="{F471E857-B434-42A6-9297-E97B39DB11EE}" srcOrd="2" destOrd="0" presId="urn:microsoft.com/office/officeart/2018/2/layout/IconLabelList"/>
    <dgm:cxn modelId="{877F020D-619F-4A9C-893E-2EE8D3FB4E02}" type="presParOf" srcId="{FDA5E251-034F-4F66-BEC4-2F1BEC00AC80}" destId="{6A618816-0ED7-47E9-A0BC-32212384FCC8}" srcOrd="1" destOrd="0" presId="urn:microsoft.com/office/officeart/2018/2/layout/IconLabelList"/>
    <dgm:cxn modelId="{2A0FDFB0-13B0-4CF4-9D0E-B8DDC5690F7C}" type="presParOf" srcId="{FDA5E251-034F-4F66-BEC4-2F1BEC00AC80}" destId="{E7EC50CA-2A23-411B-B998-63521DD13CE5}" srcOrd="2" destOrd="0" presId="urn:microsoft.com/office/officeart/2018/2/layout/IconLabelList"/>
    <dgm:cxn modelId="{6B815F6F-44FB-44CE-B9A8-BD9BB9185969}" type="presParOf" srcId="{E7EC50CA-2A23-411B-B998-63521DD13CE5}" destId="{D1E445C1-8BE3-49CE-9D38-1FD9F04DAF2B}" srcOrd="0" destOrd="0" presId="urn:microsoft.com/office/officeart/2018/2/layout/IconLabelList"/>
    <dgm:cxn modelId="{188AAB03-EE66-476C-8DD1-F1EE1E2DEFEA}" type="presParOf" srcId="{E7EC50CA-2A23-411B-B998-63521DD13CE5}" destId="{607EAD19-F8A4-4CF4-8957-D6DFF8650DE8}" srcOrd="1" destOrd="0" presId="urn:microsoft.com/office/officeart/2018/2/layout/IconLabelList"/>
    <dgm:cxn modelId="{FC0FAF74-724F-4897-9E88-63EAA94D300A}" type="presParOf" srcId="{E7EC50CA-2A23-411B-B998-63521DD13CE5}" destId="{7174FCA9-4EDB-4804-B38B-4D41B68AE068}" srcOrd="2" destOrd="0" presId="urn:microsoft.com/office/officeart/2018/2/layout/IconLabelList"/>
    <dgm:cxn modelId="{4B48F875-9967-4B54-82EF-91B6BB7E5128}" type="presParOf" srcId="{FDA5E251-034F-4F66-BEC4-2F1BEC00AC80}" destId="{4962C753-858E-4690-BF53-F7A7F4550BC8}" srcOrd="3" destOrd="0" presId="urn:microsoft.com/office/officeart/2018/2/layout/IconLabelList"/>
    <dgm:cxn modelId="{1DFF03C8-492D-46BC-BD11-10E1A72B2A8F}" type="presParOf" srcId="{FDA5E251-034F-4F66-BEC4-2F1BEC00AC80}" destId="{DBAC8AFD-48F3-42E0-9616-80921CCD5A70}" srcOrd="4" destOrd="0" presId="urn:microsoft.com/office/officeart/2018/2/layout/IconLabelList"/>
    <dgm:cxn modelId="{6ECADA56-E7DB-4636-897F-CC7578582289}" type="presParOf" srcId="{DBAC8AFD-48F3-42E0-9616-80921CCD5A70}" destId="{A4C8C24D-F863-41C8-83CF-564EECE2C1EA}" srcOrd="0" destOrd="0" presId="urn:microsoft.com/office/officeart/2018/2/layout/IconLabelList"/>
    <dgm:cxn modelId="{3680FA27-9594-4EB1-AEE6-622AE5C14FE5}" type="presParOf" srcId="{DBAC8AFD-48F3-42E0-9616-80921CCD5A70}" destId="{A0C9C34E-2873-4DC3-9599-1A6B063752D6}" srcOrd="1" destOrd="0" presId="urn:microsoft.com/office/officeart/2018/2/layout/IconLabelList"/>
    <dgm:cxn modelId="{E09CD3EE-07DC-486A-B90D-0BBE50B0BD3E}" type="presParOf" srcId="{DBAC8AFD-48F3-42E0-9616-80921CCD5A70}" destId="{E5F1A0AC-411F-49D0-B4BF-0ED88D50A8D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8733776-5C2D-47EC-89D8-2ED1B1F6DA2C}"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DAEC8C06-D149-423F-B9A2-97A88810EA37}">
      <dgm:prSet/>
      <dgm:spPr/>
      <dgm:t>
        <a:bodyPr/>
        <a:lstStyle/>
        <a:p>
          <a:r>
            <a:rPr lang="en-US"/>
            <a:t>Most refugees remain in neighbouring countries to their country of origin</a:t>
          </a:r>
        </a:p>
      </dgm:t>
    </dgm:pt>
    <dgm:pt modelId="{F2D5515E-BC04-4991-8462-B6F375ACCD4C}" type="parTrans" cxnId="{580F66BA-0841-4D1A-AF0A-08EC60B1AC19}">
      <dgm:prSet/>
      <dgm:spPr/>
      <dgm:t>
        <a:bodyPr/>
        <a:lstStyle/>
        <a:p>
          <a:endParaRPr lang="en-US"/>
        </a:p>
      </dgm:t>
    </dgm:pt>
    <dgm:pt modelId="{0901A8DE-26CE-4514-AE39-B7125B978A1E}" type="sibTrans" cxnId="{580F66BA-0841-4D1A-AF0A-08EC60B1AC19}">
      <dgm:prSet/>
      <dgm:spPr/>
      <dgm:t>
        <a:bodyPr/>
        <a:lstStyle/>
        <a:p>
          <a:endParaRPr lang="en-US"/>
        </a:p>
      </dgm:t>
    </dgm:pt>
    <dgm:pt modelId="{28EC2E31-3ADB-4EE8-B0E0-3436A387CFA7}">
      <dgm:prSet/>
      <dgm:spPr/>
      <dgm:t>
        <a:bodyPr/>
        <a:lstStyle/>
        <a:p>
          <a:r>
            <a:rPr lang="en-US"/>
            <a:t>Low to middle income countries host the majority of refugees</a:t>
          </a:r>
        </a:p>
      </dgm:t>
    </dgm:pt>
    <dgm:pt modelId="{FE777B6E-ECED-43EC-A8E6-FF620D288EDE}" type="parTrans" cxnId="{AE814CAF-A474-4EAD-A764-BF35112A1974}">
      <dgm:prSet/>
      <dgm:spPr/>
      <dgm:t>
        <a:bodyPr/>
        <a:lstStyle/>
        <a:p>
          <a:endParaRPr lang="en-US"/>
        </a:p>
      </dgm:t>
    </dgm:pt>
    <dgm:pt modelId="{FB33E675-446F-4AF2-9BD3-375E6A14F5E6}" type="sibTrans" cxnId="{AE814CAF-A474-4EAD-A764-BF35112A1974}">
      <dgm:prSet/>
      <dgm:spPr/>
      <dgm:t>
        <a:bodyPr/>
        <a:lstStyle/>
        <a:p>
          <a:endParaRPr lang="en-US"/>
        </a:p>
      </dgm:t>
    </dgm:pt>
    <dgm:pt modelId="{4A7AC9B8-F387-4FC9-A75F-9D73DB75BF1A}">
      <dgm:prSet/>
      <dgm:spPr/>
      <dgm:t>
        <a:bodyPr/>
        <a:lstStyle/>
        <a:p>
          <a:r>
            <a:rPr lang="en-US"/>
            <a:t>Largest populations are from Afghanistan, Syria, Venezuela and Ukraine</a:t>
          </a:r>
        </a:p>
      </dgm:t>
    </dgm:pt>
    <dgm:pt modelId="{B8CCF5FC-567D-4962-AAAB-F3993DD73712}" type="parTrans" cxnId="{8021FDCD-E00F-4FB9-B2E7-55B9E1D1B95E}">
      <dgm:prSet/>
      <dgm:spPr/>
      <dgm:t>
        <a:bodyPr/>
        <a:lstStyle/>
        <a:p>
          <a:endParaRPr lang="en-US"/>
        </a:p>
      </dgm:t>
    </dgm:pt>
    <dgm:pt modelId="{383543E8-AEF9-4BEE-AED3-C80770A57105}" type="sibTrans" cxnId="{8021FDCD-E00F-4FB9-B2E7-55B9E1D1B95E}">
      <dgm:prSet/>
      <dgm:spPr/>
      <dgm:t>
        <a:bodyPr/>
        <a:lstStyle/>
        <a:p>
          <a:endParaRPr lang="en-US"/>
        </a:p>
      </dgm:t>
    </dgm:pt>
    <dgm:pt modelId="{247C3053-A973-434F-B2BE-3BBF0F07A7E6}" type="pres">
      <dgm:prSet presAssocID="{E8733776-5C2D-47EC-89D8-2ED1B1F6DA2C}" presName="vert0" presStyleCnt="0">
        <dgm:presLayoutVars>
          <dgm:dir/>
          <dgm:animOne val="branch"/>
          <dgm:animLvl val="lvl"/>
        </dgm:presLayoutVars>
      </dgm:prSet>
      <dgm:spPr/>
    </dgm:pt>
    <dgm:pt modelId="{F6708CE3-FCC5-4EB0-B6A6-06CA7C60A620}" type="pres">
      <dgm:prSet presAssocID="{DAEC8C06-D149-423F-B9A2-97A88810EA37}" presName="thickLine" presStyleLbl="alignNode1" presStyleIdx="0" presStyleCnt="3"/>
      <dgm:spPr/>
    </dgm:pt>
    <dgm:pt modelId="{3507B4F0-CA13-4161-BE76-93064CECC8D0}" type="pres">
      <dgm:prSet presAssocID="{DAEC8C06-D149-423F-B9A2-97A88810EA37}" presName="horz1" presStyleCnt="0"/>
      <dgm:spPr/>
    </dgm:pt>
    <dgm:pt modelId="{A9D1E868-3EB0-4F9B-A260-ACCC4C13D4BA}" type="pres">
      <dgm:prSet presAssocID="{DAEC8C06-D149-423F-B9A2-97A88810EA37}" presName="tx1" presStyleLbl="revTx" presStyleIdx="0" presStyleCnt="3"/>
      <dgm:spPr/>
    </dgm:pt>
    <dgm:pt modelId="{9CF2E924-02C1-4FA9-A1D3-33F5440B0C99}" type="pres">
      <dgm:prSet presAssocID="{DAEC8C06-D149-423F-B9A2-97A88810EA37}" presName="vert1" presStyleCnt="0"/>
      <dgm:spPr/>
    </dgm:pt>
    <dgm:pt modelId="{D3B8BFA6-6DBB-4F61-BB11-56FDACF80838}" type="pres">
      <dgm:prSet presAssocID="{28EC2E31-3ADB-4EE8-B0E0-3436A387CFA7}" presName="thickLine" presStyleLbl="alignNode1" presStyleIdx="1" presStyleCnt="3"/>
      <dgm:spPr/>
    </dgm:pt>
    <dgm:pt modelId="{2B36209A-895C-4402-B01E-8390AF02C164}" type="pres">
      <dgm:prSet presAssocID="{28EC2E31-3ADB-4EE8-B0E0-3436A387CFA7}" presName="horz1" presStyleCnt="0"/>
      <dgm:spPr/>
    </dgm:pt>
    <dgm:pt modelId="{539EDF6B-AB75-4DE4-9585-66DA4D2EAD18}" type="pres">
      <dgm:prSet presAssocID="{28EC2E31-3ADB-4EE8-B0E0-3436A387CFA7}" presName="tx1" presStyleLbl="revTx" presStyleIdx="1" presStyleCnt="3"/>
      <dgm:spPr/>
    </dgm:pt>
    <dgm:pt modelId="{3D85BEC1-3ED6-4566-8DB3-9BFF452D15F9}" type="pres">
      <dgm:prSet presAssocID="{28EC2E31-3ADB-4EE8-B0E0-3436A387CFA7}" presName="vert1" presStyleCnt="0"/>
      <dgm:spPr/>
    </dgm:pt>
    <dgm:pt modelId="{B3DEEC5B-8915-4A3E-B81D-09E787C56CDB}" type="pres">
      <dgm:prSet presAssocID="{4A7AC9B8-F387-4FC9-A75F-9D73DB75BF1A}" presName="thickLine" presStyleLbl="alignNode1" presStyleIdx="2" presStyleCnt="3"/>
      <dgm:spPr/>
    </dgm:pt>
    <dgm:pt modelId="{CC2DF103-8024-4699-8D95-9F6701796AF5}" type="pres">
      <dgm:prSet presAssocID="{4A7AC9B8-F387-4FC9-A75F-9D73DB75BF1A}" presName="horz1" presStyleCnt="0"/>
      <dgm:spPr/>
    </dgm:pt>
    <dgm:pt modelId="{188C05D2-C46F-4D81-9402-8105E88F6F86}" type="pres">
      <dgm:prSet presAssocID="{4A7AC9B8-F387-4FC9-A75F-9D73DB75BF1A}" presName="tx1" presStyleLbl="revTx" presStyleIdx="2" presStyleCnt="3"/>
      <dgm:spPr/>
    </dgm:pt>
    <dgm:pt modelId="{491BB20A-D1D8-4B30-9FE4-3137BCEE5AD0}" type="pres">
      <dgm:prSet presAssocID="{4A7AC9B8-F387-4FC9-A75F-9D73DB75BF1A}" presName="vert1" presStyleCnt="0"/>
      <dgm:spPr/>
    </dgm:pt>
  </dgm:ptLst>
  <dgm:cxnLst>
    <dgm:cxn modelId="{4DE8FC2B-4265-402A-B13F-02D79254E52B}" type="presOf" srcId="{E8733776-5C2D-47EC-89D8-2ED1B1F6DA2C}" destId="{247C3053-A973-434F-B2BE-3BBF0F07A7E6}" srcOrd="0" destOrd="0" presId="urn:microsoft.com/office/officeart/2008/layout/LinedList"/>
    <dgm:cxn modelId="{AE814CAF-A474-4EAD-A764-BF35112A1974}" srcId="{E8733776-5C2D-47EC-89D8-2ED1B1F6DA2C}" destId="{28EC2E31-3ADB-4EE8-B0E0-3436A387CFA7}" srcOrd="1" destOrd="0" parTransId="{FE777B6E-ECED-43EC-A8E6-FF620D288EDE}" sibTransId="{FB33E675-446F-4AF2-9BD3-375E6A14F5E6}"/>
    <dgm:cxn modelId="{580F66BA-0841-4D1A-AF0A-08EC60B1AC19}" srcId="{E8733776-5C2D-47EC-89D8-2ED1B1F6DA2C}" destId="{DAEC8C06-D149-423F-B9A2-97A88810EA37}" srcOrd="0" destOrd="0" parTransId="{F2D5515E-BC04-4991-8462-B6F375ACCD4C}" sibTransId="{0901A8DE-26CE-4514-AE39-B7125B978A1E}"/>
    <dgm:cxn modelId="{5F885FC7-F981-4052-9BEF-08EF5086BDF0}" type="presOf" srcId="{DAEC8C06-D149-423F-B9A2-97A88810EA37}" destId="{A9D1E868-3EB0-4F9B-A260-ACCC4C13D4BA}" srcOrd="0" destOrd="0" presId="urn:microsoft.com/office/officeart/2008/layout/LinedList"/>
    <dgm:cxn modelId="{8021FDCD-E00F-4FB9-B2E7-55B9E1D1B95E}" srcId="{E8733776-5C2D-47EC-89D8-2ED1B1F6DA2C}" destId="{4A7AC9B8-F387-4FC9-A75F-9D73DB75BF1A}" srcOrd="2" destOrd="0" parTransId="{B8CCF5FC-567D-4962-AAAB-F3993DD73712}" sibTransId="{383543E8-AEF9-4BEE-AED3-C80770A57105}"/>
    <dgm:cxn modelId="{782072D3-BD1D-432A-9EE4-C0C8C1712E6F}" type="presOf" srcId="{28EC2E31-3ADB-4EE8-B0E0-3436A387CFA7}" destId="{539EDF6B-AB75-4DE4-9585-66DA4D2EAD18}" srcOrd="0" destOrd="0" presId="urn:microsoft.com/office/officeart/2008/layout/LinedList"/>
    <dgm:cxn modelId="{DA44A5FB-FBD6-4311-9408-A3BFED73A225}" type="presOf" srcId="{4A7AC9B8-F387-4FC9-A75F-9D73DB75BF1A}" destId="{188C05D2-C46F-4D81-9402-8105E88F6F86}" srcOrd="0" destOrd="0" presId="urn:microsoft.com/office/officeart/2008/layout/LinedList"/>
    <dgm:cxn modelId="{B26A5AF9-7204-4FE7-943C-9F64C3B58202}" type="presParOf" srcId="{247C3053-A973-434F-B2BE-3BBF0F07A7E6}" destId="{F6708CE3-FCC5-4EB0-B6A6-06CA7C60A620}" srcOrd="0" destOrd="0" presId="urn:microsoft.com/office/officeart/2008/layout/LinedList"/>
    <dgm:cxn modelId="{AE37904B-1BFD-4622-B9FA-016F391979BF}" type="presParOf" srcId="{247C3053-A973-434F-B2BE-3BBF0F07A7E6}" destId="{3507B4F0-CA13-4161-BE76-93064CECC8D0}" srcOrd="1" destOrd="0" presId="urn:microsoft.com/office/officeart/2008/layout/LinedList"/>
    <dgm:cxn modelId="{7FE24F21-C274-4B7B-A5A1-00373B40096A}" type="presParOf" srcId="{3507B4F0-CA13-4161-BE76-93064CECC8D0}" destId="{A9D1E868-3EB0-4F9B-A260-ACCC4C13D4BA}" srcOrd="0" destOrd="0" presId="urn:microsoft.com/office/officeart/2008/layout/LinedList"/>
    <dgm:cxn modelId="{B95BD60B-2344-4420-8515-011C0F16EA63}" type="presParOf" srcId="{3507B4F0-CA13-4161-BE76-93064CECC8D0}" destId="{9CF2E924-02C1-4FA9-A1D3-33F5440B0C99}" srcOrd="1" destOrd="0" presId="urn:microsoft.com/office/officeart/2008/layout/LinedList"/>
    <dgm:cxn modelId="{EC6CE7F2-0E7E-4EA5-ADE9-89BF6C856F0E}" type="presParOf" srcId="{247C3053-A973-434F-B2BE-3BBF0F07A7E6}" destId="{D3B8BFA6-6DBB-4F61-BB11-56FDACF80838}" srcOrd="2" destOrd="0" presId="urn:microsoft.com/office/officeart/2008/layout/LinedList"/>
    <dgm:cxn modelId="{28FC90D7-0962-4056-A850-32DD2F1B7427}" type="presParOf" srcId="{247C3053-A973-434F-B2BE-3BBF0F07A7E6}" destId="{2B36209A-895C-4402-B01E-8390AF02C164}" srcOrd="3" destOrd="0" presId="urn:microsoft.com/office/officeart/2008/layout/LinedList"/>
    <dgm:cxn modelId="{FFFA2F8F-E8D0-47A2-B63E-296AA65214DE}" type="presParOf" srcId="{2B36209A-895C-4402-B01E-8390AF02C164}" destId="{539EDF6B-AB75-4DE4-9585-66DA4D2EAD18}" srcOrd="0" destOrd="0" presId="urn:microsoft.com/office/officeart/2008/layout/LinedList"/>
    <dgm:cxn modelId="{3E51B7CB-46CF-4DAE-A5BB-DE17F064933F}" type="presParOf" srcId="{2B36209A-895C-4402-B01E-8390AF02C164}" destId="{3D85BEC1-3ED6-4566-8DB3-9BFF452D15F9}" srcOrd="1" destOrd="0" presId="urn:microsoft.com/office/officeart/2008/layout/LinedList"/>
    <dgm:cxn modelId="{5A6D2D4B-5682-4B55-AAF7-89C5B2BFB37C}" type="presParOf" srcId="{247C3053-A973-434F-B2BE-3BBF0F07A7E6}" destId="{B3DEEC5B-8915-4A3E-B81D-09E787C56CDB}" srcOrd="4" destOrd="0" presId="urn:microsoft.com/office/officeart/2008/layout/LinedList"/>
    <dgm:cxn modelId="{BC53F441-07D3-4F00-8BF7-B19C93857106}" type="presParOf" srcId="{247C3053-A973-434F-B2BE-3BBF0F07A7E6}" destId="{CC2DF103-8024-4699-8D95-9F6701796AF5}" srcOrd="5" destOrd="0" presId="urn:microsoft.com/office/officeart/2008/layout/LinedList"/>
    <dgm:cxn modelId="{EB62A4E9-5848-4B7F-8F9D-06645CB7FD1F}" type="presParOf" srcId="{CC2DF103-8024-4699-8D95-9F6701796AF5}" destId="{188C05D2-C46F-4D81-9402-8105E88F6F86}" srcOrd="0" destOrd="0" presId="urn:microsoft.com/office/officeart/2008/layout/LinedList"/>
    <dgm:cxn modelId="{23D3EE87-C6BB-421D-BB1D-5EAA48953FA7}" type="presParOf" srcId="{CC2DF103-8024-4699-8D95-9F6701796AF5}" destId="{491BB20A-D1D8-4B30-9FE4-3137BCEE5AD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571200B-2C4D-4C41-AAF0-43398EBB989A}" type="doc">
      <dgm:prSet loTypeId="urn:microsoft.com/office/officeart/2018/2/layout/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4E889E2-F3C2-4248-BD82-AC73D7548392}">
      <dgm:prSet/>
      <dgm:spPr/>
      <dgm:t>
        <a:bodyPr/>
        <a:lstStyle/>
        <a:p>
          <a:pPr>
            <a:defRPr b="1"/>
          </a:pPr>
          <a:r>
            <a:rPr lang="en-US"/>
            <a:t>Movement of people from rural to urban areas</a:t>
          </a:r>
        </a:p>
      </dgm:t>
    </dgm:pt>
    <dgm:pt modelId="{C49ECCCF-3858-42CE-8FF2-40351EA475BE}" type="parTrans" cxnId="{FAF4FBD4-9BB1-4ED1-BD34-716CA1B24C07}">
      <dgm:prSet/>
      <dgm:spPr/>
      <dgm:t>
        <a:bodyPr/>
        <a:lstStyle/>
        <a:p>
          <a:endParaRPr lang="en-US"/>
        </a:p>
      </dgm:t>
    </dgm:pt>
    <dgm:pt modelId="{435CA27F-BCAF-438B-8574-C39CD7DBB954}" type="sibTrans" cxnId="{FAF4FBD4-9BB1-4ED1-BD34-716CA1B24C07}">
      <dgm:prSet/>
      <dgm:spPr/>
      <dgm:t>
        <a:bodyPr/>
        <a:lstStyle/>
        <a:p>
          <a:endParaRPr lang="en-US"/>
        </a:p>
      </dgm:t>
    </dgm:pt>
    <dgm:pt modelId="{2EAFFF96-E57C-4003-9E65-1D270DE1BFE9}">
      <dgm:prSet/>
      <dgm:spPr/>
      <dgm:t>
        <a:bodyPr/>
        <a:lstStyle/>
        <a:p>
          <a:pPr>
            <a:defRPr b="1"/>
          </a:pPr>
          <a:r>
            <a:rPr lang="en-US"/>
            <a:t>Associated with industrialisation (but also climate change in developing countries)</a:t>
          </a:r>
        </a:p>
      </dgm:t>
    </dgm:pt>
    <dgm:pt modelId="{5C926347-5971-4698-B0F7-EB684D90FD6F}" type="parTrans" cxnId="{C8685117-11E1-43D9-AFC1-CDC78C3C69EC}">
      <dgm:prSet/>
      <dgm:spPr/>
      <dgm:t>
        <a:bodyPr/>
        <a:lstStyle/>
        <a:p>
          <a:endParaRPr lang="en-US"/>
        </a:p>
      </dgm:t>
    </dgm:pt>
    <dgm:pt modelId="{6E5699A0-01C7-48DB-BD40-E42049858386}" type="sibTrans" cxnId="{C8685117-11E1-43D9-AFC1-CDC78C3C69EC}">
      <dgm:prSet/>
      <dgm:spPr/>
      <dgm:t>
        <a:bodyPr/>
        <a:lstStyle/>
        <a:p>
          <a:endParaRPr lang="en-US"/>
        </a:p>
      </dgm:t>
    </dgm:pt>
    <dgm:pt modelId="{9BE994F7-9444-4C64-BB95-E17986E31025}">
      <dgm:prSet/>
      <dgm:spPr/>
      <dgm:t>
        <a:bodyPr/>
        <a:lstStyle/>
        <a:p>
          <a:r>
            <a:rPr lang="en-US"/>
            <a:t>Precarious agriculture </a:t>
          </a:r>
        </a:p>
      </dgm:t>
    </dgm:pt>
    <dgm:pt modelId="{519EEB06-5AFA-4AB0-9D7D-0CB3E76EBD59}" type="parTrans" cxnId="{35A27D3E-710C-4163-86EF-2F2995463893}">
      <dgm:prSet/>
      <dgm:spPr/>
      <dgm:t>
        <a:bodyPr/>
        <a:lstStyle/>
        <a:p>
          <a:endParaRPr lang="en-US"/>
        </a:p>
      </dgm:t>
    </dgm:pt>
    <dgm:pt modelId="{53032156-3480-4837-89FA-5A08FBFFC06A}" type="sibTrans" cxnId="{35A27D3E-710C-4163-86EF-2F2995463893}">
      <dgm:prSet/>
      <dgm:spPr/>
      <dgm:t>
        <a:bodyPr/>
        <a:lstStyle/>
        <a:p>
          <a:endParaRPr lang="en-US"/>
        </a:p>
      </dgm:t>
    </dgm:pt>
    <dgm:pt modelId="{3CC17A43-64AC-440E-9679-1181C6E81BBB}">
      <dgm:prSet/>
      <dgm:spPr/>
      <dgm:t>
        <a:bodyPr/>
        <a:lstStyle/>
        <a:p>
          <a:r>
            <a:rPr lang="en-US"/>
            <a:t>Desertification/flooding</a:t>
          </a:r>
        </a:p>
      </dgm:t>
    </dgm:pt>
    <dgm:pt modelId="{FE2C9EBC-6A22-4FCF-B446-562623476C2D}" type="parTrans" cxnId="{F4221896-EE79-4D1B-965E-99A8B962D2A9}">
      <dgm:prSet/>
      <dgm:spPr/>
      <dgm:t>
        <a:bodyPr/>
        <a:lstStyle/>
        <a:p>
          <a:endParaRPr lang="en-US"/>
        </a:p>
      </dgm:t>
    </dgm:pt>
    <dgm:pt modelId="{51F0D5F6-7BBD-4881-9564-E849F2328913}" type="sibTrans" cxnId="{F4221896-EE79-4D1B-965E-99A8B962D2A9}">
      <dgm:prSet/>
      <dgm:spPr/>
      <dgm:t>
        <a:bodyPr/>
        <a:lstStyle/>
        <a:p>
          <a:endParaRPr lang="en-US"/>
        </a:p>
      </dgm:t>
    </dgm:pt>
    <dgm:pt modelId="{B9156EE1-3102-4331-A6F5-906093384EF9}" type="pres">
      <dgm:prSet presAssocID="{A571200B-2C4D-4C41-AAF0-43398EBB989A}" presName="root" presStyleCnt="0">
        <dgm:presLayoutVars>
          <dgm:dir/>
          <dgm:resizeHandles val="exact"/>
        </dgm:presLayoutVars>
      </dgm:prSet>
      <dgm:spPr/>
    </dgm:pt>
    <dgm:pt modelId="{8C2AD451-8035-4F3B-B185-1573BC280D90}" type="pres">
      <dgm:prSet presAssocID="{14E889E2-F3C2-4248-BD82-AC73D7548392}" presName="compNode" presStyleCnt="0"/>
      <dgm:spPr/>
    </dgm:pt>
    <dgm:pt modelId="{4CBC9A2B-3A63-4C16-A37B-CDF18B5A3B10}" type="pres">
      <dgm:prSet presAssocID="{14E889E2-F3C2-4248-BD82-AC73D754839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ity"/>
        </a:ext>
      </dgm:extLst>
    </dgm:pt>
    <dgm:pt modelId="{751751A6-EEAE-4877-9C2C-F4D2797B5145}" type="pres">
      <dgm:prSet presAssocID="{14E889E2-F3C2-4248-BD82-AC73D7548392}" presName="iconSpace" presStyleCnt="0"/>
      <dgm:spPr/>
    </dgm:pt>
    <dgm:pt modelId="{10E3A866-351D-494D-8FD8-3ADC7C25A32A}" type="pres">
      <dgm:prSet presAssocID="{14E889E2-F3C2-4248-BD82-AC73D7548392}" presName="parTx" presStyleLbl="revTx" presStyleIdx="0" presStyleCnt="4">
        <dgm:presLayoutVars>
          <dgm:chMax val="0"/>
          <dgm:chPref val="0"/>
        </dgm:presLayoutVars>
      </dgm:prSet>
      <dgm:spPr/>
    </dgm:pt>
    <dgm:pt modelId="{D71CC743-D5D6-4679-8B9A-DDFFCA0011A2}" type="pres">
      <dgm:prSet presAssocID="{14E889E2-F3C2-4248-BD82-AC73D7548392}" presName="txSpace" presStyleCnt="0"/>
      <dgm:spPr/>
    </dgm:pt>
    <dgm:pt modelId="{7D91F6EE-9091-4827-9A63-1D7A5EE0E045}" type="pres">
      <dgm:prSet presAssocID="{14E889E2-F3C2-4248-BD82-AC73D7548392}" presName="desTx" presStyleLbl="revTx" presStyleIdx="1" presStyleCnt="4">
        <dgm:presLayoutVars/>
      </dgm:prSet>
      <dgm:spPr/>
    </dgm:pt>
    <dgm:pt modelId="{0044E8AA-C8EE-4652-9D47-C5980A2A60B6}" type="pres">
      <dgm:prSet presAssocID="{435CA27F-BCAF-438B-8574-C39CD7DBB954}" presName="sibTrans" presStyleCnt="0"/>
      <dgm:spPr/>
    </dgm:pt>
    <dgm:pt modelId="{5A4D4AD6-9A50-4CB2-AA85-F89A83377FD3}" type="pres">
      <dgm:prSet presAssocID="{2EAFFF96-E57C-4003-9E65-1D270DE1BFE9}" presName="compNode" presStyleCnt="0"/>
      <dgm:spPr/>
    </dgm:pt>
    <dgm:pt modelId="{111BC076-989D-466C-98C5-3B451D3BE500}" type="pres">
      <dgm:prSet presAssocID="{2EAFFF96-E57C-4003-9E65-1D270DE1BFE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sert scene"/>
        </a:ext>
      </dgm:extLst>
    </dgm:pt>
    <dgm:pt modelId="{47EC9C4F-7960-4466-B9C9-18434544A540}" type="pres">
      <dgm:prSet presAssocID="{2EAFFF96-E57C-4003-9E65-1D270DE1BFE9}" presName="iconSpace" presStyleCnt="0"/>
      <dgm:spPr/>
    </dgm:pt>
    <dgm:pt modelId="{82672451-E7F8-4E24-9266-A53E887F88A6}" type="pres">
      <dgm:prSet presAssocID="{2EAFFF96-E57C-4003-9E65-1D270DE1BFE9}" presName="parTx" presStyleLbl="revTx" presStyleIdx="2" presStyleCnt="4">
        <dgm:presLayoutVars>
          <dgm:chMax val="0"/>
          <dgm:chPref val="0"/>
        </dgm:presLayoutVars>
      </dgm:prSet>
      <dgm:spPr/>
    </dgm:pt>
    <dgm:pt modelId="{061CAE34-2F03-49B7-943C-E14E5578601B}" type="pres">
      <dgm:prSet presAssocID="{2EAFFF96-E57C-4003-9E65-1D270DE1BFE9}" presName="txSpace" presStyleCnt="0"/>
      <dgm:spPr/>
    </dgm:pt>
    <dgm:pt modelId="{E76CA457-0026-424C-9089-3A3D1C5A6C7E}" type="pres">
      <dgm:prSet presAssocID="{2EAFFF96-E57C-4003-9E65-1D270DE1BFE9}" presName="desTx" presStyleLbl="revTx" presStyleIdx="3" presStyleCnt="4">
        <dgm:presLayoutVars/>
      </dgm:prSet>
      <dgm:spPr/>
    </dgm:pt>
  </dgm:ptLst>
  <dgm:cxnLst>
    <dgm:cxn modelId="{C8685117-11E1-43D9-AFC1-CDC78C3C69EC}" srcId="{A571200B-2C4D-4C41-AAF0-43398EBB989A}" destId="{2EAFFF96-E57C-4003-9E65-1D270DE1BFE9}" srcOrd="1" destOrd="0" parTransId="{5C926347-5971-4698-B0F7-EB684D90FD6F}" sibTransId="{6E5699A0-01C7-48DB-BD40-E42049858386}"/>
    <dgm:cxn modelId="{35A27D3E-710C-4163-86EF-2F2995463893}" srcId="{2EAFFF96-E57C-4003-9E65-1D270DE1BFE9}" destId="{9BE994F7-9444-4C64-BB95-E17986E31025}" srcOrd="0" destOrd="0" parTransId="{519EEB06-5AFA-4AB0-9D7D-0CB3E76EBD59}" sibTransId="{53032156-3480-4837-89FA-5A08FBFFC06A}"/>
    <dgm:cxn modelId="{F4221896-EE79-4D1B-965E-99A8B962D2A9}" srcId="{2EAFFF96-E57C-4003-9E65-1D270DE1BFE9}" destId="{3CC17A43-64AC-440E-9679-1181C6E81BBB}" srcOrd="1" destOrd="0" parTransId="{FE2C9EBC-6A22-4FCF-B446-562623476C2D}" sibTransId="{51F0D5F6-7BBD-4881-9564-E849F2328913}"/>
    <dgm:cxn modelId="{6A1ADE9F-14A7-40DF-8669-AB51CA2E646B}" type="presOf" srcId="{A571200B-2C4D-4C41-AAF0-43398EBB989A}" destId="{B9156EE1-3102-4331-A6F5-906093384EF9}" srcOrd="0" destOrd="0" presId="urn:microsoft.com/office/officeart/2018/2/layout/IconLabelDescriptionList"/>
    <dgm:cxn modelId="{75FBB3BC-CE41-4751-971E-3265DF67A2D1}" type="presOf" srcId="{3CC17A43-64AC-440E-9679-1181C6E81BBB}" destId="{E76CA457-0026-424C-9089-3A3D1C5A6C7E}" srcOrd="0" destOrd="1" presId="urn:microsoft.com/office/officeart/2018/2/layout/IconLabelDescriptionList"/>
    <dgm:cxn modelId="{AC52F6BD-A031-4687-AF65-CB2949CD368F}" type="presOf" srcId="{14E889E2-F3C2-4248-BD82-AC73D7548392}" destId="{10E3A866-351D-494D-8FD8-3ADC7C25A32A}" srcOrd="0" destOrd="0" presId="urn:microsoft.com/office/officeart/2018/2/layout/IconLabelDescriptionList"/>
    <dgm:cxn modelId="{FAF4FBD4-9BB1-4ED1-BD34-716CA1B24C07}" srcId="{A571200B-2C4D-4C41-AAF0-43398EBB989A}" destId="{14E889E2-F3C2-4248-BD82-AC73D7548392}" srcOrd="0" destOrd="0" parTransId="{C49ECCCF-3858-42CE-8FF2-40351EA475BE}" sibTransId="{435CA27F-BCAF-438B-8574-C39CD7DBB954}"/>
    <dgm:cxn modelId="{207D4EDA-FFFD-4F91-BE12-3030016D9828}" type="presOf" srcId="{2EAFFF96-E57C-4003-9E65-1D270DE1BFE9}" destId="{82672451-E7F8-4E24-9266-A53E887F88A6}" srcOrd="0" destOrd="0" presId="urn:microsoft.com/office/officeart/2018/2/layout/IconLabelDescriptionList"/>
    <dgm:cxn modelId="{433D8CE8-FDF0-4046-AFF7-BC7D0FDB9487}" type="presOf" srcId="{9BE994F7-9444-4C64-BB95-E17986E31025}" destId="{E76CA457-0026-424C-9089-3A3D1C5A6C7E}" srcOrd="0" destOrd="0" presId="urn:microsoft.com/office/officeart/2018/2/layout/IconLabelDescriptionList"/>
    <dgm:cxn modelId="{EC297F23-4F8D-4030-A492-12E173E3DAEE}" type="presParOf" srcId="{B9156EE1-3102-4331-A6F5-906093384EF9}" destId="{8C2AD451-8035-4F3B-B185-1573BC280D90}" srcOrd="0" destOrd="0" presId="urn:microsoft.com/office/officeart/2018/2/layout/IconLabelDescriptionList"/>
    <dgm:cxn modelId="{B2B5F43A-3833-418B-9BE6-87DC76BB60C2}" type="presParOf" srcId="{8C2AD451-8035-4F3B-B185-1573BC280D90}" destId="{4CBC9A2B-3A63-4C16-A37B-CDF18B5A3B10}" srcOrd="0" destOrd="0" presId="urn:microsoft.com/office/officeart/2018/2/layout/IconLabelDescriptionList"/>
    <dgm:cxn modelId="{ACAA1678-5A03-4466-A45E-5E5A10A12001}" type="presParOf" srcId="{8C2AD451-8035-4F3B-B185-1573BC280D90}" destId="{751751A6-EEAE-4877-9C2C-F4D2797B5145}" srcOrd="1" destOrd="0" presId="urn:microsoft.com/office/officeart/2018/2/layout/IconLabelDescriptionList"/>
    <dgm:cxn modelId="{A1E45331-4F4B-4573-9449-4965D432F3E9}" type="presParOf" srcId="{8C2AD451-8035-4F3B-B185-1573BC280D90}" destId="{10E3A866-351D-494D-8FD8-3ADC7C25A32A}" srcOrd="2" destOrd="0" presId="urn:microsoft.com/office/officeart/2018/2/layout/IconLabelDescriptionList"/>
    <dgm:cxn modelId="{F2EC1E1D-90DB-4DC2-9FBE-0C4A7126B841}" type="presParOf" srcId="{8C2AD451-8035-4F3B-B185-1573BC280D90}" destId="{D71CC743-D5D6-4679-8B9A-DDFFCA0011A2}" srcOrd="3" destOrd="0" presId="urn:microsoft.com/office/officeart/2018/2/layout/IconLabelDescriptionList"/>
    <dgm:cxn modelId="{65276B93-D1D2-4E48-B27B-C284776F69A1}" type="presParOf" srcId="{8C2AD451-8035-4F3B-B185-1573BC280D90}" destId="{7D91F6EE-9091-4827-9A63-1D7A5EE0E045}" srcOrd="4" destOrd="0" presId="urn:microsoft.com/office/officeart/2018/2/layout/IconLabelDescriptionList"/>
    <dgm:cxn modelId="{03CFC8DB-21AB-43AD-89D2-3BA187FB0306}" type="presParOf" srcId="{B9156EE1-3102-4331-A6F5-906093384EF9}" destId="{0044E8AA-C8EE-4652-9D47-C5980A2A60B6}" srcOrd="1" destOrd="0" presId="urn:microsoft.com/office/officeart/2018/2/layout/IconLabelDescriptionList"/>
    <dgm:cxn modelId="{71FC463D-BE60-4714-935D-12AF78EFA734}" type="presParOf" srcId="{B9156EE1-3102-4331-A6F5-906093384EF9}" destId="{5A4D4AD6-9A50-4CB2-AA85-F89A83377FD3}" srcOrd="2" destOrd="0" presId="urn:microsoft.com/office/officeart/2018/2/layout/IconLabelDescriptionList"/>
    <dgm:cxn modelId="{A2030D86-CE78-48CC-8083-EFFA20694632}" type="presParOf" srcId="{5A4D4AD6-9A50-4CB2-AA85-F89A83377FD3}" destId="{111BC076-989D-466C-98C5-3B451D3BE500}" srcOrd="0" destOrd="0" presId="urn:microsoft.com/office/officeart/2018/2/layout/IconLabelDescriptionList"/>
    <dgm:cxn modelId="{8A2CE0BD-83EE-405D-B4AA-878E8BD2105E}" type="presParOf" srcId="{5A4D4AD6-9A50-4CB2-AA85-F89A83377FD3}" destId="{47EC9C4F-7960-4466-B9C9-18434544A540}" srcOrd="1" destOrd="0" presId="urn:microsoft.com/office/officeart/2018/2/layout/IconLabelDescriptionList"/>
    <dgm:cxn modelId="{75A2ACAC-1362-4600-B719-BA50AF731A6C}" type="presParOf" srcId="{5A4D4AD6-9A50-4CB2-AA85-F89A83377FD3}" destId="{82672451-E7F8-4E24-9266-A53E887F88A6}" srcOrd="2" destOrd="0" presId="urn:microsoft.com/office/officeart/2018/2/layout/IconLabelDescriptionList"/>
    <dgm:cxn modelId="{C1CDA539-2A39-4CBC-8DEB-870CFC5737E3}" type="presParOf" srcId="{5A4D4AD6-9A50-4CB2-AA85-F89A83377FD3}" destId="{061CAE34-2F03-49B7-943C-E14E5578601B}" srcOrd="3" destOrd="0" presId="urn:microsoft.com/office/officeart/2018/2/layout/IconLabelDescriptionList"/>
    <dgm:cxn modelId="{8BC3FD00-9EFD-441B-B917-223FA5B3FB28}" type="presParOf" srcId="{5A4D4AD6-9A50-4CB2-AA85-F89A83377FD3}" destId="{E76CA457-0026-424C-9089-3A3D1C5A6C7E}" srcOrd="4" destOrd="0" presId="urn:microsoft.com/office/officeart/2018/2/layout/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5DC5356-C933-4FF3-8DAD-24E1CE78E4BD}" type="doc">
      <dgm:prSet loTypeId="urn:microsoft.com/office/officeart/2005/8/layout/list1" loCatId="list" qsTypeId="urn:microsoft.com/office/officeart/2005/8/quickstyle/simple4" qsCatId="simple" csTypeId="urn:microsoft.com/office/officeart/2005/8/colors/colorful2" csCatId="colorful"/>
      <dgm:spPr/>
      <dgm:t>
        <a:bodyPr/>
        <a:lstStyle/>
        <a:p>
          <a:endParaRPr lang="en-US"/>
        </a:p>
      </dgm:t>
    </dgm:pt>
    <dgm:pt modelId="{D82F4C04-0417-498F-9C3E-FFBDEB302B87}">
      <dgm:prSet/>
      <dgm:spPr/>
      <dgm:t>
        <a:bodyPr/>
        <a:lstStyle/>
        <a:p>
          <a:r>
            <a:rPr lang="en-US"/>
            <a:t>Demographic changes: rise and fall of birth rates</a:t>
          </a:r>
        </a:p>
      </dgm:t>
    </dgm:pt>
    <dgm:pt modelId="{84DFD0F1-404F-45AE-91AE-7B66334464F8}" type="parTrans" cxnId="{BD282A24-18DF-4EB6-959D-CB7CA68CF235}">
      <dgm:prSet/>
      <dgm:spPr/>
      <dgm:t>
        <a:bodyPr/>
        <a:lstStyle/>
        <a:p>
          <a:endParaRPr lang="en-US"/>
        </a:p>
      </dgm:t>
    </dgm:pt>
    <dgm:pt modelId="{5FCC310D-AF60-4B96-913D-B80A545CF73B}" type="sibTrans" cxnId="{BD282A24-18DF-4EB6-959D-CB7CA68CF235}">
      <dgm:prSet/>
      <dgm:spPr/>
      <dgm:t>
        <a:bodyPr/>
        <a:lstStyle/>
        <a:p>
          <a:endParaRPr lang="en-US"/>
        </a:p>
      </dgm:t>
    </dgm:pt>
    <dgm:pt modelId="{C5FA034D-BBF4-442D-8D0C-0BF3677D7F2B}">
      <dgm:prSet/>
      <dgm:spPr/>
      <dgm:t>
        <a:bodyPr/>
        <a:lstStyle/>
        <a:p>
          <a:r>
            <a:rPr lang="en-US"/>
            <a:t>Ageing society</a:t>
          </a:r>
        </a:p>
      </dgm:t>
    </dgm:pt>
    <dgm:pt modelId="{451C4CCF-FA65-4F87-B482-4193584505B7}" type="parTrans" cxnId="{E56F312D-A193-45AC-A927-E2BBFFA4A9E4}">
      <dgm:prSet/>
      <dgm:spPr/>
      <dgm:t>
        <a:bodyPr/>
        <a:lstStyle/>
        <a:p>
          <a:endParaRPr lang="en-US"/>
        </a:p>
      </dgm:t>
    </dgm:pt>
    <dgm:pt modelId="{5DFF7453-9084-4AA8-A63B-503FE0B703DC}" type="sibTrans" cxnId="{E56F312D-A193-45AC-A927-E2BBFFA4A9E4}">
      <dgm:prSet/>
      <dgm:spPr/>
      <dgm:t>
        <a:bodyPr/>
        <a:lstStyle/>
        <a:p>
          <a:endParaRPr lang="en-US"/>
        </a:p>
      </dgm:t>
    </dgm:pt>
    <dgm:pt modelId="{0794DFDB-4F4F-4E87-8CFF-8B548C80A39C}">
      <dgm:prSet/>
      <dgm:spPr/>
      <dgm:t>
        <a:bodyPr/>
        <a:lstStyle/>
        <a:p>
          <a:r>
            <a:rPr lang="en-US"/>
            <a:t>Particular feature of developed countries</a:t>
          </a:r>
        </a:p>
      </dgm:t>
    </dgm:pt>
    <dgm:pt modelId="{C7A08687-E318-4B49-A2AB-538EC85C57F0}" type="parTrans" cxnId="{F5E9EB06-3640-4A1A-8D13-FFDD968A1934}">
      <dgm:prSet/>
      <dgm:spPr/>
      <dgm:t>
        <a:bodyPr/>
        <a:lstStyle/>
        <a:p>
          <a:endParaRPr lang="en-US"/>
        </a:p>
      </dgm:t>
    </dgm:pt>
    <dgm:pt modelId="{E48B3999-DFE4-45E3-90B4-0F8FFA907321}" type="sibTrans" cxnId="{F5E9EB06-3640-4A1A-8D13-FFDD968A1934}">
      <dgm:prSet/>
      <dgm:spPr/>
      <dgm:t>
        <a:bodyPr/>
        <a:lstStyle/>
        <a:p>
          <a:endParaRPr lang="en-US"/>
        </a:p>
      </dgm:t>
    </dgm:pt>
    <dgm:pt modelId="{4DEC33F1-275F-4842-A169-63634A292A9B}">
      <dgm:prSet/>
      <dgm:spPr/>
      <dgm:t>
        <a:bodyPr/>
        <a:lstStyle/>
        <a:p>
          <a:r>
            <a:rPr lang="en-US"/>
            <a:t>Developing countries tend to have younger populations</a:t>
          </a:r>
        </a:p>
      </dgm:t>
    </dgm:pt>
    <dgm:pt modelId="{A26F463B-3D60-40BA-A9AE-AC243FAE838A}" type="parTrans" cxnId="{2A495823-678C-4971-BF4B-98F549C452CA}">
      <dgm:prSet/>
      <dgm:spPr/>
      <dgm:t>
        <a:bodyPr/>
        <a:lstStyle/>
        <a:p>
          <a:endParaRPr lang="en-US"/>
        </a:p>
      </dgm:t>
    </dgm:pt>
    <dgm:pt modelId="{BE41032F-2034-4240-A144-F1E95478D9AB}" type="sibTrans" cxnId="{2A495823-678C-4971-BF4B-98F549C452CA}">
      <dgm:prSet/>
      <dgm:spPr/>
      <dgm:t>
        <a:bodyPr/>
        <a:lstStyle/>
        <a:p>
          <a:endParaRPr lang="en-US"/>
        </a:p>
      </dgm:t>
    </dgm:pt>
    <dgm:pt modelId="{08098B34-8287-4B4F-8D6F-D780766B64D6}" type="pres">
      <dgm:prSet presAssocID="{95DC5356-C933-4FF3-8DAD-24E1CE78E4BD}" presName="linear" presStyleCnt="0">
        <dgm:presLayoutVars>
          <dgm:dir/>
          <dgm:animLvl val="lvl"/>
          <dgm:resizeHandles val="exact"/>
        </dgm:presLayoutVars>
      </dgm:prSet>
      <dgm:spPr/>
    </dgm:pt>
    <dgm:pt modelId="{531E35A6-E849-4DFF-A352-1AF3BC024AFC}" type="pres">
      <dgm:prSet presAssocID="{D82F4C04-0417-498F-9C3E-FFBDEB302B87}" presName="parentLin" presStyleCnt="0"/>
      <dgm:spPr/>
    </dgm:pt>
    <dgm:pt modelId="{A4B0CCDE-A784-4511-897B-0E6585E3FBE0}" type="pres">
      <dgm:prSet presAssocID="{D82F4C04-0417-498F-9C3E-FFBDEB302B87}" presName="parentLeftMargin" presStyleLbl="node1" presStyleIdx="0" presStyleCnt="2"/>
      <dgm:spPr/>
    </dgm:pt>
    <dgm:pt modelId="{1E85E0BD-682E-4DDF-BCF6-02E42921D7B5}" type="pres">
      <dgm:prSet presAssocID="{D82F4C04-0417-498F-9C3E-FFBDEB302B87}" presName="parentText" presStyleLbl="node1" presStyleIdx="0" presStyleCnt="2">
        <dgm:presLayoutVars>
          <dgm:chMax val="0"/>
          <dgm:bulletEnabled val="1"/>
        </dgm:presLayoutVars>
      </dgm:prSet>
      <dgm:spPr/>
    </dgm:pt>
    <dgm:pt modelId="{F5E7603C-41DB-40EC-AF32-4355EFA05848}" type="pres">
      <dgm:prSet presAssocID="{D82F4C04-0417-498F-9C3E-FFBDEB302B87}" presName="negativeSpace" presStyleCnt="0"/>
      <dgm:spPr/>
    </dgm:pt>
    <dgm:pt modelId="{C81E5CE5-996F-4ADB-8DD0-D505091EFF09}" type="pres">
      <dgm:prSet presAssocID="{D82F4C04-0417-498F-9C3E-FFBDEB302B87}" presName="childText" presStyleLbl="conFgAcc1" presStyleIdx="0" presStyleCnt="2">
        <dgm:presLayoutVars>
          <dgm:bulletEnabled val="1"/>
        </dgm:presLayoutVars>
      </dgm:prSet>
      <dgm:spPr/>
    </dgm:pt>
    <dgm:pt modelId="{4608D1A5-3A4C-4CF2-AFB5-7FF27271AD16}" type="pres">
      <dgm:prSet presAssocID="{5FCC310D-AF60-4B96-913D-B80A545CF73B}" presName="spaceBetweenRectangles" presStyleCnt="0"/>
      <dgm:spPr/>
    </dgm:pt>
    <dgm:pt modelId="{0F13566C-F004-4694-AF08-17CABBC076AD}" type="pres">
      <dgm:prSet presAssocID="{C5FA034D-BBF4-442D-8D0C-0BF3677D7F2B}" presName="parentLin" presStyleCnt="0"/>
      <dgm:spPr/>
    </dgm:pt>
    <dgm:pt modelId="{8672BAA0-4937-4078-A206-87A9B2F34902}" type="pres">
      <dgm:prSet presAssocID="{C5FA034D-BBF4-442D-8D0C-0BF3677D7F2B}" presName="parentLeftMargin" presStyleLbl="node1" presStyleIdx="0" presStyleCnt="2"/>
      <dgm:spPr/>
    </dgm:pt>
    <dgm:pt modelId="{96B9ED0B-94E8-4295-B909-B6301B6E0F81}" type="pres">
      <dgm:prSet presAssocID="{C5FA034D-BBF4-442D-8D0C-0BF3677D7F2B}" presName="parentText" presStyleLbl="node1" presStyleIdx="1" presStyleCnt="2">
        <dgm:presLayoutVars>
          <dgm:chMax val="0"/>
          <dgm:bulletEnabled val="1"/>
        </dgm:presLayoutVars>
      </dgm:prSet>
      <dgm:spPr/>
    </dgm:pt>
    <dgm:pt modelId="{61F62874-44DA-49A5-98CD-482873239294}" type="pres">
      <dgm:prSet presAssocID="{C5FA034D-BBF4-442D-8D0C-0BF3677D7F2B}" presName="negativeSpace" presStyleCnt="0"/>
      <dgm:spPr/>
    </dgm:pt>
    <dgm:pt modelId="{A17266B4-324C-464A-A6EC-E8B130BE26A0}" type="pres">
      <dgm:prSet presAssocID="{C5FA034D-BBF4-442D-8D0C-0BF3677D7F2B}" presName="childText" presStyleLbl="conFgAcc1" presStyleIdx="1" presStyleCnt="2">
        <dgm:presLayoutVars>
          <dgm:bulletEnabled val="1"/>
        </dgm:presLayoutVars>
      </dgm:prSet>
      <dgm:spPr/>
    </dgm:pt>
  </dgm:ptLst>
  <dgm:cxnLst>
    <dgm:cxn modelId="{F5E9EB06-3640-4A1A-8D13-FFDD968A1934}" srcId="{C5FA034D-BBF4-442D-8D0C-0BF3677D7F2B}" destId="{0794DFDB-4F4F-4E87-8CFF-8B548C80A39C}" srcOrd="0" destOrd="0" parTransId="{C7A08687-E318-4B49-A2AB-538EC85C57F0}" sibTransId="{E48B3999-DFE4-45E3-90B4-0F8FFA907321}"/>
    <dgm:cxn modelId="{C22BA71C-212A-48E8-9D24-E5A749E69C37}" type="presOf" srcId="{95DC5356-C933-4FF3-8DAD-24E1CE78E4BD}" destId="{08098B34-8287-4B4F-8D6F-D780766B64D6}" srcOrd="0" destOrd="0" presId="urn:microsoft.com/office/officeart/2005/8/layout/list1"/>
    <dgm:cxn modelId="{2A495823-678C-4971-BF4B-98F549C452CA}" srcId="{C5FA034D-BBF4-442D-8D0C-0BF3677D7F2B}" destId="{4DEC33F1-275F-4842-A169-63634A292A9B}" srcOrd="1" destOrd="0" parTransId="{A26F463B-3D60-40BA-A9AE-AC243FAE838A}" sibTransId="{BE41032F-2034-4240-A144-F1E95478D9AB}"/>
    <dgm:cxn modelId="{BD282A24-18DF-4EB6-959D-CB7CA68CF235}" srcId="{95DC5356-C933-4FF3-8DAD-24E1CE78E4BD}" destId="{D82F4C04-0417-498F-9C3E-FFBDEB302B87}" srcOrd="0" destOrd="0" parTransId="{84DFD0F1-404F-45AE-91AE-7B66334464F8}" sibTransId="{5FCC310D-AF60-4B96-913D-B80A545CF73B}"/>
    <dgm:cxn modelId="{E56F312D-A193-45AC-A927-E2BBFFA4A9E4}" srcId="{95DC5356-C933-4FF3-8DAD-24E1CE78E4BD}" destId="{C5FA034D-BBF4-442D-8D0C-0BF3677D7F2B}" srcOrd="1" destOrd="0" parTransId="{451C4CCF-FA65-4F87-B482-4193584505B7}" sibTransId="{5DFF7453-9084-4AA8-A63B-503FE0B703DC}"/>
    <dgm:cxn modelId="{6A30FF33-8353-49BC-81E3-A27EDACF1313}" type="presOf" srcId="{4DEC33F1-275F-4842-A169-63634A292A9B}" destId="{A17266B4-324C-464A-A6EC-E8B130BE26A0}" srcOrd="0" destOrd="1" presId="urn:microsoft.com/office/officeart/2005/8/layout/list1"/>
    <dgm:cxn modelId="{2E886174-6069-4654-8082-C8A34FD8DB31}" type="presOf" srcId="{D82F4C04-0417-498F-9C3E-FFBDEB302B87}" destId="{A4B0CCDE-A784-4511-897B-0E6585E3FBE0}" srcOrd="0" destOrd="0" presId="urn:microsoft.com/office/officeart/2005/8/layout/list1"/>
    <dgm:cxn modelId="{F865B17B-4272-4C18-A89B-23DC82A17CF8}" type="presOf" srcId="{C5FA034D-BBF4-442D-8D0C-0BF3677D7F2B}" destId="{8672BAA0-4937-4078-A206-87A9B2F34902}" srcOrd="0" destOrd="0" presId="urn:microsoft.com/office/officeart/2005/8/layout/list1"/>
    <dgm:cxn modelId="{62E9D88D-6FB4-4298-9ADA-85675A7D398E}" type="presOf" srcId="{0794DFDB-4F4F-4E87-8CFF-8B548C80A39C}" destId="{A17266B4-324C-464A-A6EC-E8B130BE26A0}" srcOrd="0" destOrd="0" presId="urn:microsoft.com/office/officeart/2005/8/layout/list1"/>
    <dgm:cxn modelId="{77CC35BD-4B5E-40F5-8D69-FB4CC114C25B}" type="presOf" srcId="{D82F4C04-0417-498F-9C3E-FFBDEB302B87}" destId="{1E85E0BD-682E-4DDF-BCF6-02E42921D7B5}" srcOrd="1" destOrd="0" presId="urn:microsoft.com/office/officeart/2005/8/layout/list1"/>
    <dgm:cxn modelId="{6D9380E7-F6D1-491D-AC16-436AC753810B}" type="presOf" srcId="{C5FA034D-BBF4-442D-8D0C-0BF3677D7F2B}" destId="{96B9ED0B-94E8-4295-B909-B6301B6E0F81}" srcOrd="1" destOrd="0" presId="urn:microsoft.com/office/officeart/2005/8/layout/list1"/>
    <dgm:cxn modelId="{005EE8B2-490F-4D8C-8F70-B6236BB64AF6}" type="presParOf" srcId="{08098B34-8287-4B4F-8D6F-D780766B64D6}" destId="{531E35A6-E849-4DFF-A352-1AF3BC024AFC}" srcOrd="0" destOrd="0" presId="urn:microsoft.com/office/officeart/2005/8/layout/list1"/>
    <dgm:cxn modelId="{303D1B49-D3C8-453B-BC01-1EB18A734E93}" type="presParOf" srcId="{531E35A6-E849-4DFF-A352-1AF3BC024AFC}" destId="{A4B0CCDE-A784-4511-897B-0E6585E3FBE0}" srcOrd="0" destOrd="0" presId="urn:microsoft.com/office/officeart/2005/8/layout/list1"/>
    <dgm:cxn modelId="{B1DF8BFD-70BF-43EB-96DF-8BD06EEE7255}" type="presParOf" srcId="{531E35A6-E849-4DFF-A352-1AF3BC024AFC}" destId="{1E85E0BD-682E-4DDF-BCF6-02E42921D7B5}" srcOrd="1" destOrd="0" presId="urn:microsoft.com/office/officeart/2005/8/layout/list1"/>
    <dgm:cxn modelId="{A752D7D6-673D-4388-B5BA-DEDE1396747D}" type="presParOf" srcId="{08098B34-8287-4B4F-8D6F-D780766B64D6}" destId="{F5E7603C-41DB-40EC-AF32-4355EFA05848}" srcOrd="1" destOrd="0" presId="urn:microsoft.com/office/officeart/2005/8/layout/list1"/>
    <dgm:cxn modelId="{6C61C1FB-AE89-4180-A6DB-4284E7FF1F6D}" type="presParOf" srcId="{08098B34-8287-4B4F-8D6F-D780766B64D6}" destId="{C81E5CE5-996F-4ADB-8DD0-D505091EFF09}" srcOrd="2" destOrd="0" presId="urn:microsoft.com/office/officeart/2005/8/layout/list1"/>
    <dgm:cxn modelId="{4DA1123E-C0C8-47EA-83CE-A8DEE4BE742D}" type="presParOf" srcId="{08098B34-8287-4B4F-8D6F-D780766B64D6}" destId="{4608D1A5-3A4C-4CF2-AFB5-7FF27271AD16}" srcOrd="3" destOrd="0" presId="urn:microsoft.com/office/officeart/2005/8/layout/list1"/>
    <dgm:cxn modelId="{8ED5B596-151E-4051-80E8-8AB15B54F630}" type="presParOf" srcId="{08098B34-8287-4B4F-8D6F-D780766B64D6}" destId="{0F13566C-F004-4694-AF08-17CABBC076AD}" srcOrd="4" destOrd="0" presId="urn:microsoft.com/office/officeart/2005/8/layout/list1"/>
    <dgm:cxn modelId="{FB95B9C1-CE5A-4049-A91A-886D00D74E2C}" type="presParOf" srcId="{0F13566C-F004-4694-AF08-17CABBC076AD}" destId="{8672BAA0-4937-4078-A206-87A9B2F34902}" srcOrd="0" destOrd="0" presId="urn:microsoft.com/office/officeart/2005/8/layout/list1"/>
    <dgm:cxn modelId="{0C97F854-9206-436E-9991-04C0333485F7}" type="presParOf" srcId="{0F13566C-F004-4694-AF08-17CABBC076AD}" destId="{96B9ED0B-94E8-4295-B909-B6301B6E0F81}" srcOrd="1" destOrd="0" presId="urn:microsoft.com/office/officeart/2005/8/layout/list1"/>
    <dgm:cxn modelId="{8E135831-84CF-4472-8CC0-30E9E7A557D3}" type="presParOf" srcId="{08098B34-8287-4B4F-8D6F-D780766B64D6}" destId="{61F62874-44DA-49A5-98CD-482873239294}" srcOrd="5" destOrd="0" presId="urn:microsoft.com/office/officeart/2005/8/layout/list1"/>
    <dgm:cxn modelId="{94C598A5-CFD0-4DA6-8EEA-4C3961092E11}" type="presParOf" srcId="{08098B34-8287-4B4F-8D6F-D780766B64D6}" destId="{A17266B4-324C-464A-A6EC-E8B130BE26A0}"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198DCD-6003-493E-865D-E1BF4ACE931D}">
      <dsp:nvSpPr>
        <dsp:cNvPr id="0" name=""/>
        <dsp:cNvSpPr/>
      </dsp:nvSpPr>
      <dsp:spPr>
        <a:xfrm>
          <a:off x="0" y="524133"/>
          <a:ext cx="2918936" cy="185352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126846-F76E-4410-ACBD-72117C1CFB83}">
      <dsp:nvSpPr>
        <dsp:cNvPr id="0" name=""/>
        <dsp:cNvSpPr/>
      </dsp:nvSpPr>
      <dsp:spPr>
        <a:xfrm>
          <a:off x="324326" y="832243"/>
          <a:ext cx="2918936" cy="185352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Cultural convergence: a growing cosmopolitan culture and lifestyle, perceived as an aspect of globalisation</a:t>
          </a:r>
        </a:p>
      </dsp:txBody>
      <dsp:txXfrm>
        <a:off x="378614" y="886531"/>
        <a:ext cx="2810360" cy="1744948"/>
      </dsp:txXfrm>
    </dsp:sp>
    <dsp:sp modelId="{17B72A0C-CE2A-48A7-8B72-FD59F117FB7C}">
      <dsp:nvSpPr>
        <dsp:cNvPr id="0" name=""/>
        <dsp:cNvSpPr/>
      </dsp:nvSpPr>
      <dsp:spPr>
        <a:xfrm>
          <a:off x="3567588" y="524133"/>
          <a:ext cx="2918936" cy="185352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889559-A77B-471A-B92A-5948D8F2FF54}">
      <dsp:nvSpPr>
        <dsp:cNvPr id="0" name=""/>
        <dsp:cNvSpPr/>
      </dsp:nvSpPr>
      <dsp:spPr>
        <a:xfrm>
          <a:off x="3891915" y="832243"/>
          <a:ext cx="2918936" cy="185352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Persisting divergence: national differences persist depsite globalisation</a:t>
          </a:r>
        </a:p>
      </dsp:txBody>
      <dsp:txXfrm>
        <a:off x="3946203" y="886531"/>
        <a:ext cx="2810360" cy="1744948"/>
      </dsp:txXfrm>
    </dsp:sp>
    <dsp:sp modelId="{88936256-214C-4CBC-9210-54050EAF34FA}">
      <dsp:nvSpPr>
        <dsp:cNvPr id="0" name=""/>
        <dsp:cNvSpPr/>
      </dsp:nvSpPr>
      <dsp:spPr>
        <a:xfrm>
          <a:off x="7135177" y="524133"/>
          <a:ext cx="2918936" cy="185352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F744D6-1662-4853-BCB9-2D296E796E52}">
      <dsp:nvSpPr>
        <dsp:cNvPr id="0" name=""/>
        <dsp:cNvSpPr/>
      </dsp:nvSpPr>
      <dsp:spPr>
        <a:xfrm>
          <a:off x="7459503" y="832243"/>
          <a:ext cx="2918936" cy="185352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Cultural learning leads to "crossvergence" or gradual process of cultural integration</a:t>
          </a:r>
        </a:p>
      </dsp:txBody>
      <dsp:txXfrm>
        <a:off x="7513791" y="886531"/>
        <a:ext cx="2810360" cy="17449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C1DB21-E218-489E-BBD1-1033C9122BB2}">
      <dsp:nvSpPr>
        <dsp:cNvPr id="0" name=""/>
        <dsp:cNvSpPr/>
      </dsp:nvSpPr>
      <dsp:spPr>
        <a:xfrm>
          <a:off x="3170" y="1028809"/>
          <a:ext cx="2263407" cy="143726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C33C16-9C4D-45AA-877C-B3B0BA81D426}">
      <dsp:nvSpPr>
        <dsp:cNvPr id="0" name=""/>
        <dsp:cNvSpPr/>
      </dsp:nvSpPr>
      <dsp:spPr>
        <a:xfrm>
          <a:off x="254659" y="1267725"/>
          <a:ext cx="2263407" cy="143726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Promotes an overly static view of culture</a:t>
          </a:r>
        </a:p>
      </dsp:txBody>
      <dsp:txXfrm>
        <a:off x="296755" y="1309821"/>
        <a:ext cx="2179215" cy="1353072"/>
      </dsp:txXfrm>
    </dsp:sp>
    <dsp:sp modelId="{A4E5BEF1-0AFF-439D-B6CD-3FFCA675FF34}">
      <dsp:nvSpPr>
        <dsp:cNvPr id="0" name=""/>
        <dsp:cNvSpPr/>
      </dsp:nvSpPr>
      <dsp:spPr>
        <a:xfrm>
          <a:off x="2769557" y="1028809"/>
          <a:ext cx="2263407" cy="143726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528286-51C9-4B8A-94FE-1F4321571759}">
      <dsp:nvSpPr>
        <dsp:cNvPr id="0" name=""/>
        <dsp:cNvSpPr/>
      </dsp:nvSpPr>
      <dsp:spPr>
        <a:xfrm>
          <a:off x="3021047" y="1267725"/>
          <a:ext cx="2263407" cy="143726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Original research conducted with IBM employees (n200) in 1960s</a:t>
          </a:r>
        </a:p>
      </dsp:txBody>
      <dsp:txXfrm>
        <a:off x="3063143" y="1309821"/>
        <a:ext cx="2179215" cy="1353072"/>
      </dsp:txXfrm>
    </dsp:sp>
    <dsp:sp modelId="{63DC572D-47BE-4AF6-AA5F-D0C6C5CA30A6}">
      <dsp:nvSpPr>
        <dsp:cNvPr id="0" name=""/>
        <dsp:cNvSpPr/>
      </dsp:nvSpPr>
      <dsp:spPr>
        <a:xfrm>
          <a:off x="5535944" y="1028809"/>
          <a:ext cx="2263407" cy="143726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B7074A-402E-450A-995D-D1805C132DFD}">
      <dsp:nvSpPr>
        <dsp:cNvPr id="0" name=""/>
        <dsp:cNvSpPr/>
      </dsp:nvSpPr>
      <dsp:spPr>
        <a:xfrm>
          <a:off x="5787434" y="1267725"/>
          <a:ext cx="2263407" cy="143726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Focuses on national cultures, which may not capture regional or individual variations</a:t>
          </a:r>
        </a:p>
      </dsp:txBody>
      <dsp:txXfrm>
        <a:off x="5829530" y="1309821"/>
        <a:ext cx="2179215" cy="1353072"/>
      </dsp:txXfrm>
    </dsp:sp>
    <dsp:sp modelId="{AAD4B89A-13EE-4B6F-8C9E-216E58C314C2}">
      <dsp:nvSpPr>
        <dsp:cNvPr id="0" name=""/>
        <dsp:cNvSpPr/>
      </dsp:nvSpPr>
      <dsp:spPr>
        <a:xfrm>
          <a:off x="8302332" y="1028809"/>
          <a:ext cx="2263407" cy="143726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3630D5-3F06-41AA-9F4E-164BF5A41606}">
      <dsp:nvSpPr>
        <dsp:cNvPr id="0" name=""/>
        <dsp:cNvSpPr/>
      </dsp:nvSpPr>
      <dsp:spPr>
        <a:xfrm>
          <a:off x="8553822" y="1267725"/>
          <a:ext cx="2263407" cy="143726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Western bias</a:t>
          </a:r>
        </a:p>
      </dsp:txBody>
      <dsp:txXfrm>
        <a:off x="8595918" y="1309821"/>
        <a:ext cx="2179215" cy="13530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FEFEAF-3A5D-4DC6-B23F-83FF27B969A9}">
      <dsp:nvSpPr>
        <dsp:cNvPr id="0" name=""/>
        <dsp:cNvSpPr/>
      </dsp:nvSpPr>
      <dsp:spPr>
        <a:xfrm>
          <a:off x="0" y="50326"/>
          <a:ext cx="6666833" cy="558967"/>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Identifies seven dimensions of culture</a:t>
          </a:r>
        </a:p>
      </dsp:txBody>
      <dsp:txXfrm>
        <a:off x="27287" y="77613"/>
        <a:ext cx="6612259" cy="504393"/>
      </dsp:txXfrm>
    </dsp:sp>
    <dsp:sp modelId="{AD7082E9-9328-45E1-A0AD-D538533DD42E}">
      <dsp:nvSpPr>
        <dsp:cNvPr id="0" name=""/>
        <dsp:cNvSpPr/>
      </dsp:nvSpPr>
      <dsp:spPr>
        <a:xfrm>
          <a:off x="0" y="649613"/>
          <a:ext cx="6666833" cy="558967"/>
        </a:xfrm>
        <a:prstGeom prst="roundRect">
          <a:avLst/>
        </a:prstGeom>
        <a:gradFill rotWithShape="0">
          <a:gsLst>
            <a:gs pos="0">
              <a:schemeClr val="accent5">
                <a:hueOff val="-1519019"/>
                <a:satOff val="-103"/>
                <a:lumOff val="245"/>
                <a:alphaOff val="0"/>
                <a:satMod val="103000"/>
                <a:lumMod val="102000"/>
                <a:tint val="94000"/>
              </a:schemeClr>
            </a:gs>
            <a:gs pos="50000">
              <a:schemeClr val="accent5">
                <a:hueOff val="-1519019"/>
                <a:satOff val="-103"/>
                <a:lumOff val="245"/>
                <a:alphaOff val="0"/>
                <a:satMod val="110000"/>
                <a:lumMod val="100000"/>
                <a:shade val="100000"/>
              </a:schemeClr>
            </a:gs>
            <a:gs pos="100000">
              <a:schemeClr val="accent5">
                <a:hueOff val="-1519019"/>
                <a:satOff val="-103"/>
                <a:lumOff val="24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Universalism vs particularism</a:t>
          </a:r>
        </a:p>
      </dsp:txBody>
      <dsp:txXfrm>
        <a:off x="27287" y="676900"/>
        <a:ext cx="6612259" cy="504393"/>
      </dsp:txXfrm>
    </dsp:sp>
    <dsp:sp modelId="{4CFA97AF-9FAD-49C0-A8D3-01F352EF4701}">
      <dsp:nvSpPr>
        <dsp:cNvPr id="0" name=""/>
        <dsp:cNvSpPr/>
      </dsp:nvSpPr>
      <dsp:spPr>
        <a:xfrm>
          <a:off x="0" y="1248901"/>
          <a:ext cx="6666833" cy="558967"/>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Individualism vs collectivism</a:t>
          </a:r>
        </a:p>
      </dsp:txBody>
      <dsp:txXfrm>
        <a:off x="27287" y="1276188"/>
        <a:ext cx="6612259" cy="504393"/>
      </dsp:txXfrm>
    </dsp:sp>
    <dsp:sp modelId="{D759E415-008C-4620-B950-C406B0439912}">
      <dsp:nvSpPr>
        <dsp:cNvPr id="0" name=""/>
        <dsp:cNvSpPr/>
      </dsp:nvSpPr>
      <dsp:spPr>
        <a:xfrm>
          <a:off x="0" y="1848188"/>
          <a:ext cx="6666833" cy="558967"/>
        </a:xfrm>
        <a:prstGeom prst="roundRect">
          <a:avLst/>
        </a:prstGeom>
        <a:gradFill rotWithShape="0">
          <a:gsLst>
            <a:gs pos="0">
              <a:schemeClr val="accent5">
                <a:hueOff val="-4557056"/>
                <a:satOff val="-310"/>
                <a:lumOff val="735"/>
                <a:alphaOff val="0"/>
                <a:satMod val="103000"/>
                <a:lumMod val="102000"/>
                <a:tint val="94000"/>
              </a:schemeClr>
            </a:gs>
            <a:gs pos="50000">
              <a:schemeClr val="accent5">
                <a:hueOff val="-4557056"/>
                <a:satOff val="-310"/>
                <a:lumOff val="735"/>
                <a:alphaOff val="0"/>
                <a:satMod val="110000"/>
                <a:lumMod val="100000"/>
                <a:shade val="100000"/>
              </a:schemeClr>
            </a:gs>
            <a:gs pos="100000">
              <a:schemeClr val="accent5">
                <a:hueOff val="-4557056"/>
                <a:satOff val="-310"/>
                <a:lumOff val="73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Neutral vs emotional</a:t>
          </a:r>
        </a:p>
      </dsp:txBody>
      <dsp:txXfrm>
        <a:off x="27287" y="1875475"/>
        <a:ext cx="6612259" cy="504393"/>
      </dsp:txXfrm>
    </dsp:sp>
    <dsp:sp modelId="{712A5B51-D3EA-4F19-92E3-4B1778A1E319}">
      <dsp:nvSpPr>
        <dsp:cNvPr id="0" name=""/>
        <dsp:cNvSpPr/>
      </dsp:nvSpPr>
      <dsp:spPr>
        <a:xfrm>
          <a:off x="0" y="2447476"/>
          <a:ext cx="6666833" cy="558967"/>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Specific vs diffuse</a:t>
          </a:r>
        </a:p>
      </dsp:txBody>
      <dsp:txXfrm>
        <a:off x="27287" y="2474763"/>
        <a:ext cx="6612259" cy="504393"/>
      </dsp:txXfrm>
    </dsp:sp>
    <dsp:sp modelId="{5500A359-D0DA-4913-9D4D-5688A262FE92}">
      <dsp:nvSpPr>
        <dsp:cNvPr id="0" name=""/>
        <dsp:cNvSpPr/>
      </dsp:nvSpPr>
      <dsp:spPr>
        <a:xfrm>
          <a:off x="0" y="3046763"/>
          <a:ext cx="6666833" cy="558967"/>
        </a:xfrm>
        <a:prstGeom prst="roundRect">
          <a:avLst/>
        </a:prstGeom>
        <a:gradFill rotWithShape="0">
          <a:gsLst>
            <a:gs pos="0">
              <a:schemeClr val="accent5">
                <a:hueOff val="-7595094"/>
                <a:satOff val="-516"/>
                <a:lumOff val="1226"/>
                <a:alphaOff val="0"/>
                <a:satMod val="103000"/>
                <a:lumMod val="102000"/>
                <a:tint val="94000"/>
              </a:schemeClr>
            </a:gs>
            <a:gs pos="50000">
              <a:schemeClr val="accent5">
                <a:hueOff val="-7595094"/>
                <a:satOff val="-516"/>
                <a:lumOff val="1226"/>
                <a:alphaOff val="0"/>
                <a:satMod val="110000"/>
                <a:lumMod val="100000"/>
                <a:shade val="100000"/>
              </a:schemeClr>
            </a:gs>
            <a:gs pos="100000">
              <a:schemeClr val="accent5">
                <a:hueOff val="-7595094"/>
                <a:satOff val="-516"/>
                <a:lumOff val="122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Achievement vs ascription</a:t>
          </a:r>
        </a:p>
      </dsp:txBody>
      <dsp:txXfrm>
        <a:off x="27287" y="3074050"/>
        <a:ext cx="6612259" cy="504393"/>
      </dsp:txXfrm>
    </dsp:sp>
    <dsp:sp modelId="{5D501588-5346-408B-AA91-62E2FCA073D9}">
      <dsp:nvSpPr>
        <dsp:cNvPr id="0" name=""/>
        <dsp:cNvSpPr/>
      </dsp:nvSpPr>
      <dsp:spPr>
        <a:xfrm>
          <a:off x="0" y="3646051"/>
          <a:ext cx="6666833" cy="558967"/>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Sequential time v synchronus time</a:t>
          </a:r>
        </a:p>
      </dsp:txBody>
      <dsp:txXfrm>
        <a:off x="27287" y="3673338"/>
        <a:ext cx="6612259" cy="504393"/>
      </dsp:txXfrm>
    </dsp:sp>
    <dsp:sp modelId="{79D6936D-2116-4376-8AF7-6B848D3F67DA}">
      <dsp:nvSpPr>
        <dsp:cNvPr id="0" name=""/>
        <dsp:cNvSpPr/>
      </dsp:nvSpPr>
      <dsp:spPr>
        <a:xfrm>
          <a:off x="0" y="4245338"/>
          <a:ext cx="6666833" cy="558967"/>
        </a:xfrm>
        <a:prstGeom prst="roundRect">
          <a:avLst/>
        </a:prstGeom>
        <a:gradFill rotWithShape="0">
          <a:gsLst>
            <a:gs pos="0">
              <a:schemeClr val="accent5">
                <a:hueOff val="-10633130"/>
                <a:satOff val="-723"/>
                <a:lumOff val="1716"/>
                <a:alphaOff val="0"/>
                <a:satMod val="103000"/>
                <a:lumMod val="102000"/>
                <a:tint val="94000"/>
              </a:schemeClr>
            </a:gs>
            <a:gs pos="50000">
              <a:schemeClr val="accent5">
                <a:hueOff val="-10633130"/>
                <a:satOff val="-723"/>
                <a:lumOff val="1716"/>
                <a:alphaOff val="0"/>
                <a:satMod val="110000"/>
                <a:lumMod val="100000"/>
                <a:shade val="100000"/>
              </a:schemeClr>
            </a:gs>
            <a:gs pos="100000">
              <a:schemeClr val="accent5">
                <a:hueOff val="-10633130"/>
                <a:satOff val="-723"/>
                <a:lumOff val="171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Internal direction v external direction</a:t>
          </a:r>
        </a:p>
      </dsp:txBody>
      <dsp:txXfrm>
        <a:off x="27287" y="4272625"/>
        <a:ext cx="6612259" cy="504393"/>
      </dsp:txXfrm>
    </dsp:sp>
    <dsp:sp modelId="{5054464A-B2C0-4849-839A-620219C97CFC}">
      <dsp:nvSpPr>
        <dsp:cNvPr id="0" name=""/>
        <dsp:cNvSpPr/>
      </dsp:nvSpPr>
      <dsp:spPr>
        <a:xfrm>
          <a:off x="0" y="4844626"/>
          <a:ext cx="6666833" cy="558967"/>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Culture theories point to the fact that there is no one ‘best way’ of managing people, and adaption to cultural background is essential</a:t>
          </a:r>
        </a:p>
      </dsp:txBody>
      <dsp:txXfrm>
        <a:off x="27287" y="4871913"/>
        <a:ext cx="6612259" cy="50439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337797-2450-4819-95A4-2F74628A10E1}">
      <dsp:nvSpPr>
        <dsp:cNvPr id="0" name=""/>
        <dsp:cNvSpPr/>
      </dsp:nvSpPr>
      <dsp:spPr>
        <a:xfrm>
          <a:off x="0" y="4105454"/>
          <a:ext cx="6666833" cy="1347501"/>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US" sz="2500" kern="1200"/>
            <a:t>MNEs: cultural diversity through:</a:t>
          </a:r>
        </a:p>
      </dsp:txBody>
      <dsp:txXfrm>
        <a:off x="0" y="4105454"/>
        <a:ext cx="6666833" cy="727650"/>
      </dsp:txXfrm>
    </dsp:sp>
    <dsp:sp modelId="{94EADDB2-E3DF-4EF4-A535-ADE7A06E0AD0}">
      <dsp:nvSpPr>
        <dsp:cNvPr id="0" name=""/>
        <dsp:cNvSpPr/>
      </dsp:nvSpPr>
      <dsp:spPr>
        <a:xfrm>
          <a:off x="3255" y="4806155"/>
          <a:ext cx="2220107" cy="619850"/>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a:t>Acquisition of foreign subsidiaries</a:t>
          </a:r>
        </a:p>
      </dsp:txBody>
      <dsp:txXfrm>
        <a:off x="3255" y="4806155"/>
        <a:ext cx="2220107" cy="619850"/>
      </dsp:txXfrm>
    </dsp:sp>
    <dsp:sp modelId="{25E99456-0109-4F9A-8576-E3ED1B60DA91}">
      <dsp:nvSpPr>
        <dsp:cNvPr id="0" name=""/>
        <dsp:cNvSpPr/>
      </dsp:nvSpPr>
      <dsp:spPr>
        <a:xfrm>
          <a:off x="2223362" y="4806155"/>
          <a:ext cx="2220107" cy="619850"/>
        </a:xfrm>
        <a:prstGeom prst="rect">
          <a:avLst/>
        </a:prstGeom>
        <a:solidFill>
          <a:schemeClr val="accent5">
            <a:tint val="40000"/>
            <a:alpha val="90000"/>
            <a:hueOff val="-5972333"/>
            <a:satOff val="1333"/>
            <a:lumOff val="20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a:t>Mergers</a:t>
          </a:r>
        </a:p>
      </dsp:txBody>
      <dsp:txXfrm>
        <a:off x="2223362" y="4806155"/>
        <a:ext cx="2220107" cy="619850"/>
      </dsp:txXfrm>
    </dsp:sp>
    <dsp:sp modelId="{C6F2ED18-A4E5-4276-9E19-271DF97EAF2C}">
      <dsp:nvSpPr>
        <dsp:cNvPr id="0" name=""/>
        <dsp:cNvSpPr/>
      </dsp:nvSpPr>
      <dsp:spPr>
        <a:xfrm>
          <a:off x="4443470" y="4806155"/>
          <a:ext cx="2220107" cy="619850"/>
        </a:xfrm>
        <a:prstGeom prst="rect">
          <a:avLst/>
        </a:prstGeom>
        <a:solidFill>
          <a:schemeClr val="accent5">
            <a:tint val="40000"/>
            <a:alpha val="90000"/>
            <a:hueOff val="-11944666"/>
            <a:satOff val="2667"/>
            <a:lumOff val="401"/>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a:t>Joint ventures</a:t>
          </a:r>
        </a:p>
      </dsp:txBody>
      <dsp:txXfrm>
        <a:off x="4443470" y="4806155"/>
        <a:ext cx="2220107" cy="619850"/>
      </dsp:txXfrm>
    </dsp:sp>
    <dsp:sp modelId="{8C54FB38-17A9-4354-B409-006A4F4E23EF}">
      <dsp:nvSpPr>
        <dsp:cNvPr id="0" name=""/>
        <dsp:cNvSpPr/>
      </dsp:nvSpPr>
      <dsp:spPr>
        <a:xfrm rot="10800000">
          <a:off x="0" y="2053209"/>
          <a:ext cx="6666833" cy="2072457"/>
        </a:xfrm>
        <a:prstGeom prst="upArrowCallou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US" sz="2500" kern="1200"/>
            <a:t>Despite globalisation, companies reflect national culture of their home country</a:t>
          </a:r>
        </a:p>
      </dsp:txBody>
      <dsp:txXfrm rot="10800000">
        <a:off x="0" y="2053209"/>
        <a:ext cx="6666833" cy="1346620"/>
      </dsp:txXfrm>
    </dsp:sp>
    <dsp:sp modelId="{A154044B-1844-40EF-981F-2A56AC3A0D3F}">
      <dsp:nvSpPr>
        <dsp:cNvPr id="0" name=""/>
        <dsp:cNvSpPr/>
      </dsp:nvSpPr>
      <dsp:spPr>
        <a:xfrm rot="10800000">
          <a:off x="0" y="964"/>
          <a:ext cx="6666833" cy="2072457"/>
        </a:xfrm>
        <a:prstGeom prst="upArrowCallou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US" sz="2500" kern="1200"/>
            <a:t>Organisational or corporate culture: values, norms, and management style</a:t>
          </a:r>
        </a:p>
      </dsp:txBody>
      <dsp:txXfrm rot="10800000">
        <a:off x="0" y="964"/>
        <a:ext cx="6666833" cy="134662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31763D-8401-4CA1-86AD-E90D5D845A74}">
      <dsp:nvSpPr>
        <dsp:cNvPr id="0" name=""/>
        <dsp:cNvSpPr/>
      </dsp:nvSpPr>
      <dsp:spPr>
        <a:xfrm>
          <a:off x="0" y="524133"/>
          <a:ext cx="2918936" cy="1853524"/>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8571A9-9BFB-468D-A947-98CD89A35CE6}">
      <dsp:nvSpPr>
        <dsp:cNvPr id="0" name=""/>
        <dsp:cNvSpPr/>
      </dsp:nvSpPr>
      <dsp:spPr>
        <a:xfrm>
          <a:off x="324326" y="832243"/>
          <a:ext cx="2918936" cy="1853524"/>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Often influenced by national origin: US companies tended towards a global approach</a:t>
          </a:r>
        </a:p>
      </dsp:txBody>
      <dsp:txXfrm>
        <a:off x="378614" y="886531"/>
        <a:ext cx="2810360" cy="1744948"/>
      </dsp:txXfrm>
    </dsp:sp>
    <dsp:sp modelId="{FB847C01-4FA6-4DC1-B6B1-4DAFCE48AC25}">
      <dsp:nvSpPr>
        <dsp:cNvPr id="0" name=""/>
        <dsp:cNvSpPr/>
      </dsp:nvSpPr>
      <dsp:spPr>
        <a:xfrm>
          <a:off x="3567588" y="524133"/>
          <a:ext cx="2918936" cy="1853524"/>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BE784B-29D8-45D5-90ED-956C45D5D666}">
      <dsp:nvSpPr>
        <dsp:cNvPr id="0" name=""/>
        <dsp:cNvSpPr/>
      </dsp:nvSpPr>
      <dsp:spPr>
        <a:xfrm>
          <a:off x="3891915" y="832243"/>
          <a:ext cx="2918936" cy="1853524"/>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European firms, particularly UK, adopted a multidomestic approach influenced by family capitalism and personal relationships</a:t>
          </a:r>
        </a:p>
      </dsp:txBody>
      <dsp:txXfrm>
        <a:off x="3946203" y="886531"/>
        <a:ext cx="2810360" cy="1744948"/>
      </dsp:txXfrm>
    </dsp:sp>
    <dsp:sp modelId="{8090C0F5-C397-46E3-8CED-F50DBC0486FC}">
      <dsp:nvSpPr>
        <dsp:cNvPr id="0" name=""/>
        <dsp:cNvSpPr/>
      </dsp:nvSpPr>
      <dsp:spPr>
        <a:xfrm>
          <a:off x="7135177" y="524133"/>
          <a:ext cx="2918936" cy="1853524"/>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B68F82-8CF1-435C-B3C0-1D2A8FDF93B3}">
      <dsp:nvSpPr>
        <dsp:cNvPr id="0" name=""/>
        <dsp:cNvSpPr/>
      </dsp:nvSpPr>
      <dsp:spPr>
        <a:xfrm>
          <a:off x="7459503" y="832243"/>
          <a:ext cx="2918936" cy="1853524"/>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Japanese companies developed a unique group-orientated approach, emphasising the long-ter commitment </a:t>
          </a:r>
        </a:p>
      </dsp:txBody>
      <dsp:txXfrm>
        <a:off x="7513791" y="886531"/>
        <a:ext cx="2810360" cy="174494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47D344-51C4-40E1-B085-B4AC74DE461B}">
      <dsp:nvSpPr>
        <dsp:cNvPr id="0" name=""/>
        <dsp:cNvSpPr/>
      </dsp:nvSpPr>
      <dsp:spPr>
        <a:xfrm>
          <a:off x="947201" y="818755"/>
          <a:ext cx="1451800" cy="1451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71E857-B434-42A6-9297-E97B39DB11EE}">
      <dsp:nvSpPr>
        <dsp:cNvPr id="0" name=""/>
        <dsp:cNvSpPr/>
      </dsp:nvSpPr>
      <dsp:spPr>
        <a:xfrm>
          <a:off x="59990"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Coca-Cola: offers a standardised product worldwide with minimal adaption</a:t>
          </a:r>
        </a:p>
      </dsp:txBody>
      <dsp:txXfrm>
        <a:off x="59990" y="2654049"/>
        <a:ext cx="3226223" cy="720000"/>
      </dsp:txXfrm>
    </dsp:sp>
    <dsp:sp modelId="{D1E445C1-8BE3-49CE-9D38-1FD9F04DAF2B}">
      <dsp:nvSpPr>
        <dsp:cNvPr id="0" name=""/>
        <dsp:cNvSpPr/>
      </dsp:nvSpPr>
      <dsp:spPr>
        <a:xfrm>
          <a:off x="4738014" y="818755"/>
          <a:ext cx="1451800" cy="14518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74FCA9-4EDB-4804-B38B-4D41B68AE068}">
      <dsp:nvSpPr>
        <dsp:cNvPr id="0" name=""/>
        <dsp:cNvSpPr/>
      </dsp:nvSpPr>
      <dsp:spPr>
        <a:xfrm>
          <a:off x="3850802"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Microsoft: uniform software products</a:t>
          </a:r>
        </a:p>
      </dsp:txBody>
      <dsp:txXfrm>
        <a:off x="3850802" y="2654049"/>
        <a:ext cx="3226223" cy="720000"/>
      </dsp:txXfrm>
    </dsp:sp>
    <dsp:sp modelId="{A4C8C24D-F863-41C8-83CF-564EECE2C1EA}">
      <dsp:nvSpPr>
        <dsp:cNvPr id="0" name=""/>
        <dsp:cNvSpPr/>
      </dsp:nvSpPr>
      <dsp:spPr>
        <a:xfrm>
          <a:off x="8528826" y="818755"/>
          <a:ext cx="1451800" cy="14518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F1A0AC-411F-49D0-B4BF-0ED88D50A8D0}">
      <dsp:nvSpPr>
        <dsp:cNvPr id="0" name=""/>
        <dsp:cNvSpPr/>
      </dsp:nvSpPr>
      <dsp:spPr>
        <a:xfrm>
          <a:off x="7641615"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Intel: standardised computer chips for a global market</a:t>
          </a:r>
        </a:p>
      </dsp:txBody>
      <dsp:txXfrm>
        <a:off x="7641615" y="2654049"/>
        <a:ext cx="3226223"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708CE3-FCC5-4EB0-B6A6-06CA7C60A620}">
      <dsp:nvSpPr>
        <dsp:cNvPr id="0" name=""/>
        <dsp:cNvSpPr/>
      </dsp:nvSpPr>
      <dsp:spPr>
        <a:xfrm>
          <a:off x="0" y="2663"/>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9D1E868-3EB0-4F9B-A260-ACCC4C13D4BA}">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Most refugees remain in neighbouring countries to their country of origin</a:t>
          </a:r>
        </a:p>
      </dsp:txBody>
      <dsp:txXfrm>
        <a:off x="0" y="2663"/>
        <a:ext cx="6666833" cy="1816197"/>
      </dsp:txXfrm>
    </dsp:sp>
    <dsp:sp modelId="{D3B8BFA6-6DBB-4F61-BB11-56FDACF80838}">
      <dsp:nvSpPr>
        <dsp:cNvPr id="0" name=""/>
        <dsp:cNvSpPr/>
      </dsp:nvSpPr>
      <dsp:spPr>
        <a:xfrm>
          <a:off x="0" y="1818861"/>
          <a:ext cx="6666833" cy="0"/>
        </a:xfrm>
        <a:prstGeom prst="line">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w="12700" cap="flat" cmpd="sng" algn="ctr">
          <a:solidFill>
            <a:schemeClr val="accent2">
              <a:hueOff val="3221807"/>
              <a:satOff val="-9246"/>
              <a:lumOff val="-1480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39EDF6B-AB75-4DE4-9585-66DA4D2EAD18}">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Low to middle income countries host the majority of refugees</a:t>
          </a:r>
        </a:p>
      </dsp:txBody>
      <dsp:txXfrm>
        <a:off x="0" y="1818861"/>
        <a:ext cx="6666833" cy="1816197"/>
      </dsp:txXfrm>
    </dsp:sp>
    <dsp:sp modelId="{B3DEEC5B-8915-4A3E-B81D-09E787C56CDB}">
      <dsp:nvSpPr>
        <dsp:cNvPr id="0" name=""/>
        <dsp:cNvSpPr/>
      </dsp:nvSpPr>
      <dsp:spPr>
        <a:xfrm>
          <a:off x="0" y="3635058"/>
          <a:ext cx="6666833" cy="0"/>
        </a:xfrm>
        <a:prstGeom prst="line">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w="12700" cap="flat" cmpd="sng" algn="ctr">
          <a:solidFill>
            <a:schemeClr val="accent2">
              <a:hueOff val="6443614"/>
              <a:satOff val="-18493"/>
              <a:lumOff val="-29609"/>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88C05D2-C46F-4D81-9402-8105E88F6F86}">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Largest populations are from Afghanistan, Syria, Venezuela and Ukraine</a:t>
          </a:r>
        </a:p>
      </dsp:txBody>
      <dsp:txXfrm>
        <a:off x="0" y="3635058"/>
        <a:ext cx="6666833" cy="181619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BC9A2B-3A63-4C16-A37B-CDF18B5A3B10}">
      <dsp:nvSpPr>
        <dsp:cNvPr id="0" name=""/>
        <dsp:cNvSpPr/>
      </dsp:nvSpPr>
      <dsp:spPr>
        <a:xfrm>
          <a:off x="765914" y="707594"/>
          <a:ext cx="1512000" cy="1512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E3A866-351D-494D-8FD8-3ADC7C25A32A}">
      <dsp:nvSpPr>
        <dsp:cNvPr id="0" name=""/>
        <dsp:cNvSpPr/>
      </dsp:nvSpPr>
      <dsp:spPr>
        <a:xfrm>
          <a:off x="765914" y="2339032"/>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90000"/>
            </a:lnSpc>
            <a:spcBef>
              <a:spcPct val="0"/>
            </a:spcBef>
            <a:spcAft>
              <a:spcPct val="35000"/>
            </a:spcAft>
            <a:buNone/>
            <a:defRPr b="1"/>
          </a:pPr>
          <a:r>
            <a:rPr lang="en-US" sz="1700" kern="1200"/>
            <a:t>Movement of people from rural to urban areas</a:t>
          </a:r>
        </a:p>
      </dsp:txBody>
      <dsp:txXfrm>
        <a:off x="765914" y="2339032"/>
        <a:ext cx="4320000" cy="648000"/>
      </dsp:txXfrm>
    </dsp:sp>
    <dsp:sp modelId="{7D91F6EE-9091-4827-9A63-1D7A5EE0E045}">
      <dsp:nvSpPr>
        <dsp:cNvPr id="0" name=""/>
        <dsp:cNvSpPr/>
      </dsp:nvSpPr>
      <dsp:spPr>
        <a:xfrm>
          <a:off x="765914" y="3042584"/>
          <a:ext cx="4320000" cy="442626"/>
        </a:xfrm>
        <a:prstGeom prst="rect">
          <a:avLst/>
        </a:prstGeom>
        <a:noFill/>
        <a:ln>
          <a:noFill/>
        </a:ln>
        <a:effectLst/>
      </dsp:spPr>
      <dsp:style>
        <a:lnRef idx="0">
          <a:scrgbClr r="0" g="0" b="0"/>
        </a:lnRef>
        <a:fillRef idx="0">
          <a:scrgbClr r="0" g="0" b="0"/>
        </a:fillRef>
        <a:effectRef idx="0">
          <a:scrgbClr r="0" g="0" b="0"/>
        </a:effectRef>
        <a:fontRef idx="minor"/>
      </dsp:style>
    </dsp:sp>
    <dsp:sp modelId="{111BC076-989D-466C-98C5-3B451D3BE500}">
      <dsp:nvSpPr>
        <dsp:cNvPr id="0" name=""/>
        <dsp:cNvSpPr/>
      </dsp:nvSpPr>
      <dsp:spPr>
        <a:xfrm>
          <a:off x="5841914" y="707594"/>
          <a:ext cx="1512000" cy="1512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672451-E7F8-4E24-9266-A53E887F88A6}">
      <dsp:nvSpPr>
        <dsp:cNvPr id="0" name=""/>
        <dsp:cNvSpPr/>
      </dsp:nvSpPr>
      <dsp:spPr>
        <a:xfrm>
          <a:off x="5841914" y="2339032"/>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90000"/>
            </a:lnSpc>
            <a:spcBef>
              <a:spcPct val="0"/>
            </a:spcBef>
            <a:spcAft>
              <a:spcPct val="35000"/>
            </a:spcAft>
            <a:buNone/>
            <a:defRPr b="1"/>
          </a:pPr>
          <a:r>
            <a:rPr lang="en-US" sz="1700" kern="1200"/>
            <a:t>Associated with industrialisation (but also climate change in developing countries)</a:t>
          </a:r>
        </a:p>
      </dsp:txBody>
      <dsp:txXfrm>
        <a:off x="5841914" y="2339032"/>
        <a:ext cx="4320000" cy="648000"/>
      </dsp:txXfrm>
    </dsp:sp>
    <dsp:sp modelId="{E76CA457-0026-424C-9089-3A3D1C5A6C7E}">
      <dsp:nvSpPr>
        <dsp:cNvPr id="0" name=""/>
        <dsp:cNvSpPr/>
      </dsp:nvSpPr>
      <dsp:spPr>
        <a:xfrm>
          <a:off x="5841914" y="3042584"/>
          <a:ext cx="4320000" cy="442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77850">
            <a:lnSpc>
              <a:spcPct val="90000"/>
            </a:lnSpc>
            <a:spcBef>
              <a:spcPct val="0"/>
            </a:spcBef>
            <a:spcAft>
              <a:spcPct val="35000"/>
            </a:spcAft>
            <a:buNone/>
          </a:pPr>
          <a:r>
            <a:rPr lang="en-US" sz="1300" kern="1200"/>
            <a:t>Precarious agriculture </a:t>
          </a:r>
        </a:p>
        <a:p>
          <a:pPr marL="0" lvl="0" indent="0" algn="l" defTabSz="577850">
            <a:lnSpc>
              <a:spcPct val="90000"/>
            </a:lnSpc>
            <a:spcBef>
              <a:spcPct val="0"/>
            </a:spcBef>
            <a:spcAft>
              <a:spcPct val="35000"/>
            </a:spcAft>
            <a:buNone/>
          </a:pPr>
          <a:r>
            <a:rPr lang="en-US" sz="1300" kern="1200"/>
            <a:t>Desertification/flooding</a:t>
          </a:r>
        </a:p>
      </dsp:txBody>
      <dsp:txXfrm>
        <a:off x="5841914" y="3042584"/>
        <a:ext cx="4320000" cy="44262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1E5CE5-996F-4ADB-8DD0-D505091EFF09}">
      <dsp:nvSpPr>
        <dsp:cNvPr id="0" name=""/>
        <dsp:cNvSpPr/>
      </dsp:nvSpPr>
      <dsp:spPr>
        <a:xfrm>
          <a:off x="0" y="2015960"/>
          <a:ext cx="6666833" cy="4032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1E85E0BD-682E-4DDF-BCF6-02E42921D7B5}">
      <dsp:nvSpPr>
        <dsp:cNvPr id="0" name=""/>
        <dsp:cNvSpPr/>
      </dsp:nvSpPr>
      <dsp:spPr>
        <a:xfrm>
          <a:off x="333341" y="1779799"/>
          <a:ext cx="4666783" cy="47232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711200">
            <a:lnSpc>
              <a:spcPct val="90000"/>
            </a:lnSpc>
            <a:spcBef>
              <a:spcPct val="0"/>
            </a:spcBef>
            <a:spcAft>
              <a:spcPct val="35000"/>
            </a:spcAft>
            <a:buNone/>
          </a:pPr>
          <a:r>
            <a:rPr lang="en-US" sz="1600" kern="1200"/>
            <a:t>Demographic changes: rise and fall of birth rates</a:t>
          </a:r>
        </a:p>
      </dsp:txBody>
      <dsp:txXfrm>
        <a:off x="356398" y="1802856"/>
        <a:ext cx="4620669" cy="426206"/>
      </dsp:txXfrm>
    </dsp:sp>
    <dsp:sp modelId="{A17266B4-324C-464A-A6EC-E8B130BE26A0}">
      <dsp:nvSpPr>
        <dsp:cNvPr id="0" name=""/>
        <dsp:cNvSpPr/>
      </dsp:nvSpPr>
      <dsp:spPr>
        <a:xfrm>
          <a:off x="0" y="2741719"/>
          <a:ext cx="6666833" cy="932400"/>
        </a:xfrm>
        <a:prstGeom prst="rect">
          <a:avLst/>
        </a:prstGeom>
        <a:solidFill>
          <a:schemeClr val="lt1">
            <a:alpha val="90000"/>
            <a:hueOff val="0"/>
            <a:satOff val="0"/>
            <a:lumOff val="0"/>
            <a:alphaOff val="0"/>
          </a:schemeClr>
        </a:solidFill>
        <a:ln w="12700" cap="flat" cmpd="sng" algn="ctr">
          <a:solidFill>
            <a:schemeClr val="accent2">
              <a:hueOff val="6443614"/>
              <a:satOff val="-18493"/>
              <a:lumOff val="-2960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7420" tIns="333248" rIns="517420"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a:t>Particular feature of developed countries</a:t>
          </a:r>
        </a:p>
        <a:p>
          <a:pPr marL="171450" lvl="1" indent="-171450" algn="l" defTabSz="711200">
            <a:lnSpc>
              <a:spcPct val="90000"/>
            </a:lnSpc>
            <a:spcBef>
              <a:spcPct val="0"/>
            </a:spcBef>
            <a:spcAft>
              <a:spcPct val="15000"/>
            </a:spcAft>
            <a:buChar char="•"/>
          </a:pPr>
          <a:r>
            <a:rPr lang="en-US" sz="1600" kern="1200"/>
            <a:t>Developing countries tend to have younger populations</a:t>
          </a:r>
        </a:p>
      </dsp:txBody>
      <dsp:txXfrm>
        <a:off x="0" y="2741719"/>
        <a:ext cx="6666833" cy="932400"/>
      </dsp:txXfrm>
    </dsp:sp>
    <dsp:sp modelId="{96B9ED0B-94E8-4295-B909-B6301B6E0F81}">
      <dsp:nvSpPr>
        <dsp:cNvPr id="0" name=""/>
        <dsp:cNvSpPr/>
      </dsp:nvSpPr>
      <dsp:spPr>
        <a:xfrm>
          <a:off x="333341" y="2505560"/>
          <a:ext cx="4666783" cy="47232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711200">
            <a:lnSpc>
              <a:spcPct val="90000"/>
            </a:lnSpc>
            <a:spcBef>
              <a:spcPct val="0"/>
            </a:spcBef>
            <a:spcAft>
              <a:spcPct val="35000"/>
            </a:spcAft>
            <a:buNone/>
          </a:pPr>
          <a:r>
            <a:rPr lang="en-US" sz="1600" kern="1200"/>
            <a:t>Ageing society</a:t>
          </a:r>
        </a:p>
      </dsp:txBody>
      <dsp:txXfrm>
        <a:off x="356398" y="2528617"/>
        <a:ext cx="4620669" cy="42620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C7EB8D-E1B7-4C05-965D-684FF1A3CEE6}" type="datetimeFigureOut">
              <a:t>11/10/2024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51C10D-B8A3-4AF7-A780-67A556681C5A}" type="slidenum">
              <a:t>‹#›</a:t>
            </a:fld>
            <a:endParaRPr lang="en-US"/>
          </a:p>
        </p:txBody>
      </p:sp>
    </p:spTree>
    <p:extLst>
      <p:ext uri="{BB962C8B-B14F-4D97-AF65-F5344CB8AC3E}">
        <p14:creationId xmlns:p14="http://schemas.microsoft.com/office/powerpoint/2010/main" val="32177780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Universalism vs. Particularism</a:t>
            </a:r>
            <a:br>
              <a:rPr lang="en-US" dirty="0">
                <a:cs typeface="+mn-lt"/>
              </a:rPr>
            </a:br>
            <a:r>
              <a:rPr lang="en-US" dirty="0"/>
              <a:t>This dimension examines whether people prioritize rules (universalism) or relationships (particularism) when making decisions. Universalist cultures focus on formal rules and procedures, while particularist cultures emphasize the importance of relationships and context</a:t>
            </a:r>
          </a:p>
          <a:p>
            <a:pPr marL="285750" indent="-285750">
              <a:buFont typeface="Arial"/>
              <a:buChar char="•"/>
            </a:pPr>
            <a:r>
              <a:rPr lang="en-US" dirty="0"/>
              <a:t>Individualism vs. Communitarianism</a:t>
            </a:r>
            <a:br>
              <a:rPr lang="en-US" dirty="0"/>
            </a:br>
            <a:r>
              <a:rPr lang="en-US" dirty="0"/>
              <a:t>Similar to Hofstede's individualism vs. collectivism dimension, this aspect looks at whether people primarily identify as individuals or as part of a group. Individualistic cultures value personal achievement, while communitarian cultures prioritize group harmony and collective goals</a:t>
            </a:r>
          </a:p>
          <a:p>
            <a:pPr algn="ctr"/>
            <a:r>
              <a:rPr lang="en-US" dirty="0"/>
              <a:t>.</a:t>
            </a:r>
          </a:p>
          <a:p>
            <a:pPr marL="285750" indent="-285750">
              <a:buFont typeface="Arial"/>
              <a:buChar char="•"/>
            </a:pPr>
            <a:r>
              <a:rPr lang="en-US" dirty="0"/>
              <a:t>Specific vs. Diffuse</a:t>
            </a:r>
            <a:br>
              <a:rPr lang="en-US" dirty="0"/>
            </a:br>
            <a:r>
              <a:rPr lang="en-US" dirty="0"/>
              <a:t>This dimension explores how people separate their personal and professional lives. In specific cultures, these aspects are kept distinct, while in diffuse cultures, there's more overlap between work and personal relationships</a:t>
            </a:r>
          </a:p>
          <a:p>
            <a:pPr algn="ctr"/>
            <a:r>
              <a:rPr lang="en-US" dirty="0"/>
              <a:t>.</a:t>
            </a:r>
          </a:p>
          <a:p>
            <a:pPr marL="285750" indent="-285750">
              <a:buFont typeface="Arial"/>
              <a:buChar char="•"/>
            </a:pPr>
            <a:r>
              <a:rPr lang="en-US" dirty="0"/>
              <a:t>Neutral vs. Affective</a:t>
            </a:r>
            <a:br>
              <a:rPr lang="en-US" dirty="0"/>
            </a:br>
            <a:r>
              <a:rPr lang="en-US" dirty="0"/>
              <a:t>This dimension deals with how people express emotions. Neutral cultures tend to control emotions and maintain a more stoic demeanor, while affective cultures are more expressive and open with their feelings</a:t>
            </a:r>
          </a:p>
          <a:p>
            <a:pPr algn="ctr"/>
            <a:r>
              <a:rPr lang="en-US" dirty="0"/>
              <a:t>.</a:t>
            </a:r>
          </a:p>
          <a:p>
            <a:pPr marL="285750" indent="-285750">
              <a:buFont typeface="Arial"/>
              <a:buChar char="•"/>
            </a:pPr>
            <a:r>
              <a:rPr lang="en-US" dirty="0"/>
              <a:t>Achievement vs. Ascription</a:t>
            </a:r>
            <a:br>
              <a:rPr lang="en-US" dirty="0"/>
            </a:br>
            <a:r>
              <a:rPr lang="en-US" dirty="0"/>
              <a:t>This aspect examines how status is accorded in a society. In achievement-oriented cultures, status is based on personal accomplishments, while in ascription-oriented cultures, status is derived from factors such as age, class, gender, or education</a:t>
            </a:r>
          </a:p>
          <a:p>
            <a:pPr algn="ctr"/>
            <a:r>
              <a:rPr lang="en-US" dirty="0"/>
              <a:t>.</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351C10D-B8A3-4AF7-A780-67A556681C5A}" type="slidenum">
              <a:t>15</a:t>
            </a:fld>
            <a:endParaRPr lang="en-US"/>
          </a:p>
        </p:txBody>
      </p:sp>
    </p:spTree>
    <p:extLst>
      <p:ext uri="{BB962C8B-B14F-4D97-AF65-F5344CB8AC3E}">
        <p14:creationId xmlns:p14="http://schemas.microsoft.com/office/powerpoint/2010/main" val="4846684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International remittances surged </a:t>
            </a:r>
            <a:r>
              <a:rPr lang="en-US" dirty="0" err="1">
                <a:cs typeface="Calibri"/>
              </a:rPr>
              <a:t>nby</a:t>
            </a:r>
            <a:r>
              <a:rPr lang="en-US" dirty="0">
                <a:cs typeface="Calibri"/>
              </a:rPr>
              <a:t> 650% between 2000 and 2022 $831 billion.  to low and middle income countries, $647 billion, surpassing FDI </a:t>
            </a:r>
          </a:p>
        </p:txBody>
      </p:sp>
      <p:sp>
        <p:nvSpPr>
          <p:cNvPr id="4" name="Slide Number Placeholder 3"/>
          <p:cNvSpPr>
            <a:spLocks noGrp="1"/>
          </p:cNvSpPr>
          <p:nvPr>
            <p:ph type="sldNum" sz="quarter" idx="5"/>
          </p:nvPr>
        </p:nvSpPr>
        <p:spPr/>
        <p:txBody>
          <a:bodyPr/>
          <a:lstStyle/>
          <a:p>
            <a:fld id="{E351C10D-B8A3-4AF7-A780-67A556681C5A}" type="slidenum">
              <a:rPr lang="en-US"/>
              <a:t>25</a:t>
            </a:fld>
            <a:endParaRPr lang="en-US"/>
          </a:p>
        </p:txBody>
      </p:sp>
    </p:spTree>
    <p:extLst>
      <p:ext uri="{BB962C8B-B14F-4D97-AF65-F5344CB8AC3E}">
        <p14:creationId xmlns:p14="http://schemas.microsoft.com/office/powerpoint/2010/main" val="1554292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Ongoing conflicts and </a:t>
            </a:r>
            <a:r>
              <a:rPr lang="en-US" dirty="0" err="1">
                <a:cs typeface="Calibri"/>
              </a:rPr>
              <a:t>violance</a:t>
            </a:r>
            <a:r>
              <a:rPr lang="en-US" dirty="0">
                <a:cs typeface="Calibri"/>
              </a:rPr>
              <a:t>: Sudan, Myanmar, Ukraine. Impact of climate change</a:t>
            </a:r>
          </a:p>
        </p:txBody>
      </p:sp>
      <p:sp>
        <p:nvSpPr>
          <p:cNvPr id="4" name="Slide Number Placeholder 3"/>
          <p:cNvSpPr>
            <a:spLocks noGrp="1"/>
          </p:cNvSpPr>
          <p:nvPr>
            <p:ph type="sldNum" sz="quarter" idx="5"/>
          </p:nvPr>
        </p:nvSpPr>
        <p:spPr/>
        <p:txBody>
          <a:bodyPr/>
          <a:lstStyle/>
          <a:p>
            <a:fld id="{E351C10D-B8A3-4AF7-A780-67A556681C5A}" type="slidenum">
              <a:rPr lang="en-US"/>
              <a:t>26</a:t>
            </a:fld>
            <a:endParaRPr lang="en-US"/>
          </a:p>
        </p:txBody>
      </p:sp>
    </p:spTree>
    <p:extLst>
      <p:ext uri="{BB962C8B-B14F-4D97-AF65-F5344CB8AC3E}">
        <p14:creationId xmlns:p14="http://schemas.microsoft.com/office/powerpoint/2010/main" val="1782575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In </a:t>
            </a:r>
            <a:r>
              <a:rPr lang="en-US" dirty="0" err="1">
                <a:cs typeface="Calibri"/>
              </a:rPr>
              <a:t>devloping</a:t>
            </a:r>
            <a:r>
              <a:rPr lang="en-US" dirty="0">
                <a:cs typeface="Calibri"/>
              </a:rPr>
              <a:t> countries, this leads to </a:t>
            </a:r>
            <a:r>
              <a:rPr lang="en-US" dirty="0" err="1">
                <a:cs typeface="Calibri"/>
              </a:rPr>
              <a:t>furether</a:t>
            </a:r>
            <a:r>
              <a:rPr lang="en-US" dirty="0">
                <a:cs typeface="Calibri"/>
              </a:rPr>
              <a:t> </a:t>
            </a:r>
            <a:r>
              <a:rPr lang="en-US" dirty="0" err="1">
                <a:cs typeface="Calibri"/>
              </a:rPr>
              <a:t>priblkems</a:t>
            </a:r>
            <a:r>
              <a:rPr lang="en-US" dirty="0">
                <a:cs typeface="Calibri"/>
              </a:rPr>
              <a:t> in </a:t>
            </a:r>
            <a:r>
              <a:rPr lang="en-US" dirty="0" err="1">
                <a:cs typeface="Calibri"/>
              </a:rPr>
              <a:t>relaiton</a:t>
            </a:r>
            <a:r>
              <a:rPr lang="en-US" dirty="0">
                <a:cs typeface="Calibri"/>
              </a:rPr>
              <a:t> to security, poor housing, unemployment, health infrastructure </a:t>
            </a:r>
          </a:p>
        </p:txBody>
      </p:sp>
      <p:sp>
        <p:nvSpPr>
          <p:cNvPr id="4" name="Slide Number Placeholder 3"/>
          <p:cNvSpPr>
            <a:spLocks noGrp="1"/>
          </p:cNvSpPr>
          <p:nvPr>
            <p:ph type="sldNum" sz="quarter" idx="5"/>
          </p:nvPr>
        </p:nvSpPr>
        <p:spPr/>
        <p:txBody>
          <a:bodyPr/>
          <a:lstStyle/>
          <a:p>
            <a:fld id="{E351C10D-B8A3-4AF7-A780-67A556681C5A}" type="slidenum">
              <a:rPr lang="en-US"/>
              <a:t>28</a:t>
            </a:fld>
            <a:endParaRPr lang="en-US"/>
          </a:p>
        </p:txBody>
      </p:sp>
    </p:spTree>
    <p:extLst>
      <p:ext uri="{BB962C8B-B14F-4D97-AF65-F5344CB8AC3E}">
        <p14:creationId xmlns:p14="http://schemas.microsoft.com/office/powerpoint/2010/main" val="35405194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11/10/2024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11/10/2024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11/10/2024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11/10/2024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jhiblog.org/2015/06/29/when-did-amish-become-old-fashioned/"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9oYfhTC9lIQ?feature=oembed"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8320351-9FA2-4A26-885B-BB8F3E490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68CD2EFB-78C2-4C6E-A6B9-4ED12FAD5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Multi-colored confetti">
            <a:extLst>
              <a:ext uri="{FF2B5EF4-FFF2-40B4-BE49-F238E27FC236}">
                <a16:creationId xmlns:a16="http://schemas.microsoft.com/office/drawing/2014/main" id="{92ED1962-5145-136D-CAAE-337A96976348}"/>
              </a:ext>
            </a:extLst>
          </p:cNvPr>
          <p:cNvPicPr>
            <a:picLocks noChangeAspect="1"/>
          </p:cNvPicPr>
          <p:nvPr/>
        </p:nvPicPr>
        <p:blipFill>
          <a:blip r:embed="rId2">
            <a:alphaModFix amt="60000"/>
          </a:blip>
          <a:srcRect t="9240" r="-2" b="6363"/>
          <a:stretch/>
        </p:blipFill>
        <p:spPr>
          <a:xfrm>
            <a:off x="-1" y="10"/>
            <a:ext cx="12192001" cy="6857990"/>
          </a:xfrm>
          <a:prstGeom prst="rect">
            <a:avLst/>
          </a:prstGeom>
        </p:spPr>
      </p:pic>
      <p:sp>
        <p:nvSpPr>
          <p:cNvPr id="2" name="Title 1"/>
          <p:cNvSpPr>
            <a:spLocks noGrp="1"/>
          </p:cNvSpPr>
          <p:nvPr>
            <p:ph type="ctrTitle"/>
          </p:nvPr>
        </p:nvSpPr>
        <p:spPr>
          <a:xfrm>
            <a:off x="841248" y="600427"/>
            <a:ext cx="9875520" cy="3299902"/>
          </a:xfrm>
        </p:spPr>
        <p:txBody>
          <a:bodyPr>
            <a:normAutofit/>
          </a:bodyPr>
          <a:lstStyle/>
          <a:p>
            <a:pPr algn="l"/>
            <a:r>
              <a:rPr lang="en-US" sz="8200">
                <a:solidFill>
                  <a:srgbClr val="FFFFFF"/>
                </a:solidFill>
              </a:rPr>
              <a:t>Culture and societies</a:t>
            </a:r>
          </a:p>
        </p:txBody>
      </p:sp>
      <p:sp>
        <p:nvSpPr>
          <p:cNvPr id="3" name="Subtitle 2"/>
          <p:cNvSpPr>
            <a:spLocks noGrp="1"/>
          </p:cNvSpPr>
          <p:nvPr>
            <p:ph type="subTitle" idx="1"/>
          </p:nvPr>
        </p:nvSpPr>
        <p:spPr>
          <a:xfrm>
            <a:off x="859536" y="4072045"/>
            <a:ext cx="9875520" cy="1414355"/>
          </a:xfrm>
        </p:spPr>
        <p:txBody>
          <a:bodyPr vert="horz" lIns="91440" tIns="45720" rIns="91440" bIns="45720" rtlCol="0">
            <a:normAutofit/>
          </a:bodyPr>
          <a:lstStyle/>
          <a:p>
            <a:pPr algn="l"/>
            <a:r>
              <a:rPr lang="en-US">
                <a:solidFill>
                  <a:srgbClr val="FFFFFF"/>
                </a:solidFill>
              </a:rPr>
              <a:t>11th November 2024</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4C57F8-ECA2-1FF1-61B8-EBA184120B7B}"/>
              </a:ext>
            </a:extLst>
          </p:cNvPr>
          <p:cNvSpPr>
            <a:spLocks noGrp="1"/>
          </p:cNvSpPr>
          <p:nvPr>
            <p:ph type="title"/>
          </p:nvPr>
        </p:nvSpPr>
        <p:spPr>
          <a:xfrm>
            <a:off x="761803" y="350196"/>
            <a:ext cx="4646904" cy="1624520"/>
          </a:xfrm>
        </p:spPr>
        <p:txBody>
          <a:bodyPr anchor="ctr">
            <a:normAutofit/>
          </a:bodyPr>
          <a:lstStyle/>
          <a:p>
            <a:r>
              <a:rPr lang="en-US" sz="4000"/>
              <a:t>Agenda</a:t>
            </a:r>
          </a:p>
        </p:txBody>
      </p:sp>
      <p:sp>
        <p:nvSpPr>
          <p:cNvPr id="3" name="Content Placeholder 2">
            <a:extLst>
              <a:ext uri="{FF2B5EF4-FFF2-40B4-BE49-F238E27FC236}">
                <a16:creationId xmlns:a16="http://schemas.microsoft.com/office/drawing/2014/main" id="{1E995557-65DF-6517-A8E4-CDA83EB361B2}"/>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2000"/>
              <a:t>What is culture?</a:t>
            </a:r>
          </a:p>
          <a:p>
            <a:r>
              <a:rPr lang="en-US" sz="2000"/>
              <a:t>National culture</a:t>
            </a:r>
          </a:p>
          <a:p>
            <a:r>
              <a:rPr lang="en-US" sz="2000"/>
              <a:t>Language &amp; religion</a:t>
            </a:r>
          </a:p>
          <a:p>
            <a:r>
              <a:rPr lang="en-US" sz="2000"/>
              <a:t>Culture theories</a:t>
            </a:r>
          </a:p>
          <a:p>
            <a:r>
              <a:rPr lang="en-US" sz="2000"/>
              <a:t>Organisational culture</a:t>
            </a:r>
          </a:p>
          <a:p>
            <a:r>
              <a:rPr lang="en-US" sz="2000"/>
              <a:t>Changing societies</a:t>
            </a:r>
          </a:p>
          <a:p>
            <a:r>
              <a:rPr lang="en-US" sz="2000"/>
              <a:t>Challenges &amp; responsibilities</a:t>
            </a:r>
          </a:p>
          <a:p>
            <a:r>
              <a:rPr lang="en-US" sz="2000"/>
              <a:t>Conclusions</a:t>
            </a:r>
          </a:p>
        </p:txBody>
      </p:sp>
      <p:pic>
        <p:nvPicPr>
          <p:cNvPr id="5" name="Picture 4" descr="Colorful carved figures of humans">
            <a:extLst>
              <a:ext uri="{FF2B5EF4-FFF2-40B4-BE49-F238E27FC236}">
                <a16:creationId xmlns:a16="http://schemas.microsoft.com/office/drawing/2014/main" id="{E8CCAAD5-753C-BFC9-E48B-1EF5887DE1CD}"/>
              </a:ext>
            </a:extLst>
          </p:cNvPr>
          <p:cNvPicPr>
            <a:picLocks noChangeAspect="1"/>
          </p:cNvPicPr>
          <p:nvPr/>
        </p:nvPicPr>
        <p:blipFill>
          <a:blip r:embed="rId2"/>
          <a:srcRect l="18705" r="17893" b="-10"/>
          <a:stretch/>
        </p:blipFill>
        <p:spPr>
          <a:xfrm>
            <a:off x="6096000" y="1"/>
            <a:ext cx="6102825" cy="6858000"/>
          </a:xfrm>
          <a:prstGeom prst="rect">
            <a:avLst/>
          </a:prstGeom>
        </p:spPr>
      </p:pic>
    </p:spTree>
    <p:extLst>
      <p:ext uri="{BB962C8B-B14F-4D97-AF65-F5344CB8AC3E}">
        <p14:creationId xmlns:p14="http://schemas.microsoft.com/office/powerpoint/2010/main" val="32647789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horse pulling a carriage&#10;&#10;Description automatically generated">
            <a:extLst>
              <a:ext uri="{FF2B5EF4-FFF2-40B4-BE49-F238E27FC236}">
                <a16:creationId xmlns:a16="http://schemas.microsoft.com/office/drawing/2014/main" id="{FA9D6D17-560D-1674-6E86-E192F2298C4B}"/>
              </a:ext>
            </a:extLst>
          </p:cNvPr>
          <p:cNvPicPr>
            <a:picLocks noChangeAspect="1"/>
          </p:cNvPicPr>
          <p:nvPr/>
        </p:nvPicPr>
        <p:blipFill>
          <a:blip r:embed="rId2">
            <a:extLst>
              <a:ext uri="{837473B0-CC2E-450A-ABE3-18F120FF3D39}">
                <a1611:picAttrSrcUrl xmlns:a1611="http://schemas.microsoft.com/office/drawing/2016/11/main" r:id="rId3"/>
              </a:ext>
            </a:extLst>
          </a:blip>
          <a:srcRect l="16468" r="13033"/>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D38D7C-D181-7EF8-CDB3-0A5E0C98724C}"/>
              </a:ext>
            </a:extLst>
          </p:cNvPr>
          <p:cNvSpPr>
            <a:spLocks noGrp="1"/>
          </p:cNvSpPr>
          <p:nvPr>
            <p:ph type="title"/>
          </p:nvPr>
        </p:nvSpPr>
        <p:spPr>
          <a:xfrm>
            <a:off x="7531610" y="365125"/>
            <a:ext cx="3822189" cy="1899912"/>
          </a:xfrm>
        </p:spPr>
        <p:txBody>
          <a:bodyPr>
            <a:normAutofit/>
          </a:bodyPr>
          <a:lstStyle/>
          <a:p>
            <a:r>
              <a:rPr lang="en-US" sz="4000"/>
              <a:t>What is culture?</a:t>
            </a:r>
          </a:p>
        </p:txBody>
      </p:sp>
      <p:sp>
        <p:nvSpPr>
          <p:cNvPr id="3" name="Content Placeholder 2">
            <a:extLst>
              <a:ext uri="{FF2B5EF4-FFF2-40B4-BE49-F238E27FC236}">
                <a16:creationId xmlns:a16="http://schemas.microsoft.com/office/drawing/2014/main" id="{C4FE4A9F-FE4E-1BB6-CFC4-069EC5505F7E}"/>
              </a:ext>
            </a:extLst>
          </p:cNvPr>
          <p:cNvSpPr>
            <a:spLocks noGrp="1"/>
          </p:cNvSpPr>
          <p:nvPr>
            <p:ph idx="1"/>
          </p:nvPr>
        </p:nvSpPr>
        <p:spPr>
          <a:xfrm>
            <a:off x="7531610" y="2434201"/>
            <a:ext cx="3822189" cy="3742762"/>
          </a:xfrm>
        </p:spPr>
        <p:txBody>
          <a:bodyPr vert="horz" lIns="91440" tIns="45720" rIns="91440" bIns="45720" rtlCol="0">
            <a:normAutofit/>
          </a:bodyPr>
          <a:lstStyle/>
          <a:p>
            <a:r>
              <a:rPr lang="en-US" sz="2000"/>
              <a:t>Culture "a shared way of life for a group of socially interacting people"</a:t>
            </a:r>
          </a:p>
          <a:p>
            <a:pPr lvl="1">
              <a:buFont typeface="Courier New" panose="020B0604020202020204" pitchFamily="34" charset="0"/>
              <a:buChar char="o"/>
            </a:pPr>
            <a:r>
              <a:rPr lang="en-US" sz="2000"/>
              <a:t>Cohesive</a:t>
            </a:r>
          </a:p>
          <a:p>
            <a:pPr lvl="1">
              <a:buFont typeface="Courier New" panose="020B0604020202020204" pitchFamily="34" charset="0"/>
              <a:buChar char="o"/>
            </a:pPr>
            <a:r>
              <a:rPr lang="en-US" sz="2000"/>
              <a:t>Whole society or a smaller group (Amish within the US)</a:t>
            </a:r>
          </a:p>
        </p:txBody>
      </p:sp>
      <p:sp>
        <p:nvSpPr>
          <p:cNvPr id="5" name="TextBox 4">
            <a:extLst>
              <a:ext uri="{FF2B5EF4-FFF2-40B4-BE49-F238E27FC236}">
                <a16:creationId xmlns:a16="http://schemas.microsoft.com/office/drawing/2014/main" id="{FE285EA7-1741-FD59-33B9-8DCDDF61BEB8}"/>
              </a:ext>
            </a:extLst>
          </p:cNvPr>
          <p:cNvSpPr txBox="1"/>
          <p:nvPr/>
        </p:nvSpPr>
        <p:spPr>
          <a:xfrm>
            <a:off x="1" y="6172201"/>
            <a:ext cx="9669642" cy="685799"/>
          </a:xfrm>
          <a:prstGeom prst="rect">
            <a:avLst/>
          </a:prstGeom>
          <a:solidFill>
            <a:srgbClr val="000000">
              <a:alpha val="50000"/>
            </a:srgbClr>
          </a:solidFill>
          <a:ln>
            <a:noFill/>
          </a:ln>
        </p:spPr>
        <p:txBody>
          <a:bodyPr wrap="square">
            <a:noAutofit/>
          </a:bodyPr>
          <a:lstStyle/>
          <a:p>
            <a:pPr algn="ctr">
              <a:spcAft>
                <a:spcPts val="600"/>
              </a:spcAft>
            </a:pPr>
            <a:r>
              <a:rPr lang="en-US" sz="1300">
                <a:solidFill>
                  <a:srgbClr val="FFFFFF"/>
                </a:solidFill>
              </a:rPr>
              <a:t>ThePhoto by PhotoAuthor is licensed under CCYYSA.</a:t>
            </a:r>
          </a:p>
        </p:txBody>
      </p:sp>
    </p:spTree>
    <p:extLst>
      <p:ext uri="{BB962C8B-B14F-4D97-AF65-F5344CB8AC3E}">
        <p14:creationId xmlns:p14="http://schemas.microsoft.com/office/powerpoint/2010/main" val="42822260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C3660-10B0-6586-EE28-D5FC5F1E7C73}"/>
              </a:ext>
            </a:extLst>
          </p:cNvPr>
          <p:cNvSpPr>
            <a:spLocks noGrp="1"/>
          </p:cNvSpPr>
          <p:nvPr>
            <p:ph type="title"/>
          </p:nvPr>
        </p:nvSpPr>
        <p:spPr/>
        <p:txBody>
          <a:bodyPr/>
          <a:lstStyle/>
          <a:p>
            <a:r>
              <a:rPr lang="en-US" dirty="0"/>
              <a:t>Culture</a:t>
            </a:r>
          </a:p>
        </p:txBody>
      </p:sp>
      <p:sp>
        <p:nvSpPr>
          <p:cNvPr id="3" name="Text Placeholder 2">
            <a:extLst>
              <a:ext uri="{FF2B5EF4-FFF2-40B4-BE49-F238E27FC236}">
                <a16:creationId xmlns:a16="http://schemas.microsoft.com/office/drawing/2014/main" id="{68F5BB7E-AAED-4F6F-2C23-373D2BD6E9FE}"/>
              </a:ext>
            </a:extLst>
          </p:cNvPr>
          <p:cNvSpPr>
            <a:spLocks noGrp="1"/>
          </p:cNvSpPr>
          <p:nvPr>
            <p:ph type="body" idx="1"/>
          </p:nvPr>
        </p:nvSpPr>
        <p:spPr/>
        <p:txBody>
          <a:bodyPr/>
          <a:lstStyle/>
          <a:p>
            <a:r>
              <a:rPr lang="en-US" dirty="0"/>
              <a:t>Ethnocentrism</a:t>
            </a:r>
          </a:p>
        </p:txBody>
      </p:sp>
      <p:sp>
        <p:nvSpPr>
          <p:cNvPr id="4" name="Content Placeholder 3">
            <a:extLst>
              <a:ext uri="{FF2B5EF4-FFF2-40B4-BE49-F238E27FC236}">
                <a16:creationId xmlns:a16="http://schemas.microsoft.com/office/drawing/2014/main" id="{6109432A-5A7B-2AB6-0111-C38B93B0FB87}"/>
              </a:ext>
            </a:extLst>
          </p:cNvPr>
          <p:cNvSpPr>
            <a:spLocks noGrp="1"/>
          </p:cNvSpPr>
          <p:nvPr>
            <p:ph sz="half" idx="2"/>
          </p:nvPr>
        </p:nvSpPr>
        <p:spPr/>
        <p:txBody>
          <a:bodyPr vert="horz" lIns="91440" tIns="45720" rIns="91440" bIns="45720" rtlCol="0" anchor="t">
            <a:normAutofit/>
          </a:bodyPr>
          <a:lstStyle/>
          <a:p>
            <a:r>
              <a:rPr lang="en-US" dirty="0"/>
              <a:t>Where we see the world only through the lens of our own culture</a:t>
            </a:r>
          </a:p>
        </p:txBody>
      </p:sp>
      <p:sp>
        <p:nvSpPr>
          <p:cNvPr id="5" name="Text Placeholder 4">
            <a:extLst>
              <a:ext uri="{FF2B5EF4-FFF2-40B4-BE49-F238E27FC236}">
                <a16:creationId xmlns:a16="http://schemas.microsoft.com/office/drawing/2014/main" id="{F2FC1DDC-34EE-22F6-313F-37CEE6FCF59F}"/>
              </a:ext>
            </a:extLst>
          </p:cNvPr>
          <p:cNvSpPr>
            <a:spLocks noGrp="1"/>
          </p:cNvSpPr>
          <p:nvPr>
            <p:ph type="body" sz="quarter" idx="3"/>
          </p:nvPr>
        </p:nvSpPr>
        <p:spPr/>
        <p:txBody>
          <a:bodyPr/>
          <a:lstStyle/>
          <a:p>
            <a:r>
              <a:rPr lang="en-US" dirty="0"/>
              <a:t>Polycentrism</a:t>
            </a:r>
          </a:p>
        </p:txBody>
      </p:sp>
      <p:sp>
        <p:nvSpPr>
          <p:cNvPr id="6" name="Content Placeholder 5">
            <a:extLst>
              <a:ext uri="{FF2B5EF4-FFF2-40B4-BE49-F238E27FC236}">
                <a16:creationId xmlns:a16="http://schemas.microsoft.com/office/drawing/2014/main" id="{C84B0DC6-30E2-7818-1065-5DCD77761D87}"/>
              </a:ext>
            </a:extLst>
          </p:cNvPr>
          <p:cNvSpPr>
            <a:spLocks noGrp="1"/>
          </p:cNvSpPr>
          <p:nvPr>
            <p:ph sz="quarter" idx="4"/>
          </p:nvPr>
        </p:nvSpPr>
        <p:spPr/>
        <p:txBody>
          <a:bodyPr vert="horz" lIns="91440" tIns="45720" rIns="91440" bIns="45720" rtlCol="0" anchor="t">
            <a:normAutofit/>
          </a:bodyPr>
          <a:lstStyle/>
          <a:p>
            <a:r>
              <a:rPr lang="en-US" dirty="0"/>
              <a:t>Openness and understanding of other cultures</a:t>
            </a:r>
          </a:p>
        </p:txBody>
      </p:sp>
    </p:spTree>
    <p:extLst>
      <p:ext uri="{BB962C8B-B14F-4D97-AF65-F5344CB8AC3E}">
        <p14:creationId xmlns:p14="http://schemas.microsoft.com/office/powerpoint/2010/main" val="24498914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4877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9996A3-4DBC-8D2E-8892-847DC17A1B5E}"/>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Facets of Culture</a:t>
            </a:r>
          </a:p>
        </p:txBody>
      </p:sp>
      <p:pic>
        <p:nvPicPr>
          <p:cNvPr id="4" name="Content Placeholder 3" descr="A diagram of culture and culture&#10;&#10;Description automatically generated">
            <a:extLst>
              <a:ext uri="{FF2B5EF4-FFF2-40B4-BE49-F238E27FC236}">
                <a16:creationId xmlns:a16="http://schemas.microsoft.com/office/drawing/2014/main" id="{9B8E8539-D5C5-BA76-C494-6A50C1249E95}"/>
              </a:ext>
            </a:extLst>
          </p:cNvPr>
          <p:cNvPicPr>
            <a:picLocks noGrp="1" noChangeAspect="1"/>
          </p:cNvPicPr>
          <p:nvPr>
            <p:ph idx="1"/>
          </p:nvPr>
        </p:nvPicPr>
        <p:blipFill>
          <a:blip r:embed="rId2"/>
          <a:stretch>
            <a:fillRect/>
          </a:stretch>
        </p:blipFill>
        <p:spPr>
          <a:xfrm>
            <a:off x="4038600" y="1279831"/>
            <a:ext cx="7188199" cy="4294949"/>
          </a:xfrm>
          <a:prstGeom prst="rect">
            <a:avLst/>
          </a:prstGeom>
        </p:spPr>
      </p:pic>
    </p:spTree>
    <p:extLst>
      <p:ext uri="{BB962C8B-B14F-4D97-AF65-F5344CB8AC3E}">
        <p14:creationId xmlns:p14="http://schemas.microsoft.com/office/powerpoint/2010/main" val="8665407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E98788-77FF-DEA2-DC27-52EEBA0A5A7A}"/>
              </a:ext>
            </a:extLst>
          </p:cNvPr>
          <p:cNvSpPr>
            <a:spLocks noGrp="1"/>
          </p:cNvSpPr>
          <p:nvPr>
            <p:ph type="title"/>
          </p:nvPr>
        </p:nvSpPr>
        <p:spPr>
          <a:xfrm>
            <a:off x="1043631" y="809898"/>
            <a:ext cx="10173010" cy="1554480"/>
          </a:xfrm>
        </p:spPr>
        <p:txBody>
          <a:bodyPr anchor="ctr">
            <a:normAutofit/>
          </a:bodyPr>
          <a:lstStyle/>
          <a:p>
            <a:r>
              <a:rPr lang="en-US" sz="4800"/>
              <a:t>Are cultures converging?</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B19FA4D-5B83-3F63-0099-DEEF20221543}"/>
              </a:ext>
            </a:extLst>
          </p:cNvPr>
          <p:cNvGraphicFramePr>
            <a:graphicFrameLocks noGrp="1"/>
          </p:cNvGraphicFramePr>
          <p:nvPr>
            <p:ph idx="1"/>
            <p:extLst>
              <p:ext uri="{D42A27DB-BD31-4B8C-83A1-F6EECF244321}">
                <p14:modId xmlns:p14="http://schemas.microsoft.com/office/powerpoint/2010/main" val="3790389932"/>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72251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7F95292-2E58-0DE9-1AD0-310E2B681BF0}"/>
              </a:ext>
            </a:extLst>
          </p:cNvPr>
          <p:cNvSpPr>
            <a:spLocks noGrp="1"/>
          </p:cNvSpPr>
          <p:nvPr>
            <p:ph type="title"/>
          </p:nvPr>
        </p:nvSpPr>
        <p:spPr>
          <a:xfrm>
            <a:off x="640080" y="1243013"/>
            <a:ext cx="3855720" cy="4371974"/>
          </a:xfrm>
        </p:spPr>
        <p:txBody>
          <a:bodyPr>
            <a:normAutofit/>
          </a:bodyPr>
          <a:lstStyle/>
          <a:p>
            <a:r>
              <a:rPr lang="en-US" sz="3600">
                <a:solidFill>
                  <a:schemeClr val="tx2"/>
                </a:solidFill>
              </a:rPr>
              <a:t>National culture</a:t>
            </a:r>
          </a:p>
        </p:txBody>
      </p:sp>
      <p:sp>
        <p:nvSpPr>
          <p:cNvPr id="3" name="Content Placeholder 2">
            <a:extLst>
              <a:ext uri="{FF2B5EF4-FFF2-40B4-BE49-F238E27FC236}">
                <a16:creationId xmlns:a16="http://schemas.microsoft.com/office/drawing/2014/main" id="{AD3B27B9-912B-F17F-05DE-125B025613D0}"/>
              </a:ext>
            </a:extLst>
          </p:cNvPr>
          <p:cNvSpPr>
            <a:spLocks noGrp="1"/>
          </p:cNvSpPr>
          <p:nvPr>
            <p:ph idx="1"/>
          </p:nvPr>
        </p:nvSpPr>
        <p:spPr>
          <a:xfrm>
            <a:off x="6172200" y="804672"/>
            <a:ext cx="5221224" cy="5230368"/>
          </a:xfrm>
        </p:spPr>
        <p:txBody>
          <a:bodyPr vert="horz" lIns="91440" tIns="45720" rIns="91440" bIns="45720" rtlCol="0" anchor="ctr">
            <a:normAutofit/>
          </a:bodyPr>
          <a:lstStyle/>
          <a:p>
            <a:r>
              <a:rPr lang="en-US" sz="1800">
                <a:solidFill>
                  <a:schemeClr val="tx2"/>
                </a:solidFill>
              </a:rPr>
              <a:t>National culture: the distinctive values and norms that distinguish one nation from another</a:t>
            </a:r>
          </a:p>
          <a:p>
            <a:r>
              <a:rPr lang="en-US" sz="1800">
                <a:solidFill>
                  <a:schemeClr val="tx2"/>
                </a:solidFill>
              </a:rPr>
              <a:t>Nation-state: an administrative and territorial unit into which people are divided</a:t>
            </a:r>
          </a:p>
          <a:p>
            <a:r>
              <a:rPr lang="en-US" sz="1800">
                <a:solidFill>
                  <a:schemeClr val="tx2"/>
                </a:solidFill>
              </a:rPr>
              <a:t>Most states contain multiple and national identities</a:t>
            </a:r>
          </a:p>
          <a:p>
            <a:pPr lvl="1">
              <a:buFont typeface="Courier New" panose="020B0604020202020204" pitchFamily="34" charset="0"/>
              <a:buChar char="o"/>
            </a:pPr>
            <a:r>
              <a:rPr lang="en-US" sz="1800">
                <a:solidFill>
                  <a:schemeClr val="tx2"/>
                </a:solidFill>
              </a:rPr>
              <a:t>Can lead to social tensions</a:t>
            </a:r>
          </a:p>
          <a:p>
            <a:pPr lvl="1">
              <a:buFont typeface="Courier New" panose="020B0604020202020204" pitchFamily="34" charset="0"/>
              <a:buChar char="o"/>
            </a:pPr>
            <a:r>
              <a:rPr lang="en-US" sz="1800">
                <a:solidFill>
                  <a:schemeClr val="tx2"/>
                </a:solidFill>
              </a:rPr>
              <a:t>Subcultures distinguish minority groups</a:t>
            </a:r>
          </a:p>
          <a:p>
            <a:pPr lvl="1">
              <a:buFont typeface="Courier New" panose="020B0604020202020204" pitchFamily="34" charset="0"/>
              <a:buChar char="o"/>
            </a:pPr>
            <a:r>
              <a:rPr lang="en-US" sz="1800">
                <a:solidFill>
                  <a:schemeClr val="tx2"/>
                </a:solidFill>
              </a:rPr>
              <a:t>Discrimination against minority groups has a long history</a:t>
            </a:r>
          </a:p>
        </p:txBody>
      </p:sp>
    </p:spTree>
    <p:extLst>
      <p:ext uri="{BB962C8B-B14F-4D97-AF65-F5344CB8AC3E}">
        <p14:creationId xmlns:p14="http://schemas.microsoft.com/office/powerpoint/2010/main" val="28106858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2705AD-FEF9-295C-9F19-22EF1AFD2DD0}"/>
              </a:ext>
            </a:extLst>
          </p:cNvPr>
          <p:cNvSpPr>
            <a:spLocks noGrp="1"/>
          </p:cNvSpPr>
          <p:nvPr>
            <p:ph type="title"/>
          </p:nvPr>
        </p:nvSpPr>
        <p:spPr>
          <a:xfrm>
            <a:off x="630936" y="640823"/>
            <a:ext cx="3419856" cy="5583148"/>
          </a:xfrm>
        </p:spPr>
        <p:txBody>
          <a:bodyPr anchor="ctr">
            <a:normAutofit/>
          </a:bodyPr>
          <a:lstStyle/>
          <a:p>
            <a:r>
              <a:rPr lang="en-US" sz="5400"/>
              <a:t>Languages</a:t>
            </a:r>
          </a:p>
        </p:txBody>
      </p:sp>
      <p:sp>
        <p:nvSpPr>
          <p:cNvPr id="11"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Leadership Speaker Erin Meyer: Low Context vs. High Context Societies">
            <a:hlinkClick r:id="" action="ppaction://media"/>
            <a:extLst>
              <a:ext uri="{FF2B5EF4-FFF2-40B4-BE49-F238E27FC236}">
                <a16:creationId xmlns:a16="http://schemas.microsoft.com/office/drawing/2014/main" id="{0E045C8B-2064-A4EA-7DF5-A6A0C31ABD43}"/>
              </a:ext>
            </a:extLst>
          </p:cNvPr>
          <p:cNvPicPr>
            <a:picLocks noRot="1" noChangeAspect="1"/>
          </p:cNvPicPr>
          <p:nvPr>
            <a:videoFile r:link="rId1"/>
          </p:nvPr>
        </p:nvPicPr>
        <p:blipFill>
          <a:blip r:embed="rId3"/>
          <a:stretch>
            <a:fillRect/>
          </a:stretch>
        </p:blipFill>
        <p:spPr>
          <a:xfrm>
            <a:off x="4654296" y="640034"/>
            <a:ext cx="6894576" cy="3895435"/>
          </a:xfrm>
          <a:prstGeom prst="rect">
            <a:avLst/>
          </a:prstGeom>
        </p:spPr>
      </p:pic>
      <p:sp>
        <p:nvSpPr>
          <p:cNvPr id="3" name="Content Placeholder 2">
            <a:extLst>
              <a:ext uri="{FF2B5EF4-FFF2-40B4-BE49-F238E27FC236}">
                <a16:creationId xmlns:a16="http://schemas.microsoft.com/office/drawing/2014/main" id="{4EA5D1D2-C3A4-963C-4DA5-DB88C5296186}"/>
              </a:ext>
            </a:extLst>
          </p:cNvPr>
          <p:cNvSpPr>
            <a:spLocks noGrp="1"/>
          </p:cNvSpPr>
          <p:nvPr>
            <p:ph idx="1"/>
          </p:nvPr>
        </p:nvSpPr>
        <p:spPr>
          <a:xfrm>
            <a:off x="4654296" y="4798577"/>
            <a:ext cx="6894576" cy="1428487"/>
          </a:xfrm>
        </p:spPr>
        <p:txBody>
          <a:bodyPr vert="horz" lIns="91440" tIns="45720" rIns="91440" bIns="45720" rtlCol="0" anchor="t">
            <a:normAutofit/>
          </a:bodyPr>
          <a:lstStyle/>
          <a:p>
            <a:r>
              <a:rPr lang="en-US" sz="2200"/>
              <a:t>Basic means of communication</a:t>
            </a:r>
          </a:p>
          <a:p>
            <a:pPr lvl="1">
              <a:buFont typeface="Courier New" panose="020B0604020202020204" pitchFamily="34" charset="0"/>
              <a:buChar char="o"/>
            </a:pPr>
            <a:r>
              <a:rPr lang="en-US" sz="2200"/>
              <a:t>Low-context: clear and direct communication</a:t>
            </a:r>
          </a:p>
          <a:p>
            <a:pPr lvl="1">
              <a:buFont typeface="Courier New" panose="020B0604020202020204" pitchFamily="34" charset="0"/>
              <a:buChar char="o"/>
            </a:pPr>
            <a:r>
              <a:rPr lang="en-US" sz="2200"/>
              <a:t>High-context: communication that relies on relationships and behaviour </a:t>
            </a:r>
          </a:p>
        </p:txBody>
      </p:sp>
    </p:spTree>
    <p:extLst>
      <p:ext uri="{BB962C8B-B14F-4D97-AF65-F5344CB8AC3E}">
        <p14:creationId xmlns:p14="http://schemas.microsoft.com/office/powerpoint/2010/main" val="8436277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89C5E17-24D0-4696-A3C5-A2261FB45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929B58F-2358-44CC-ACE5-EF1BD3C6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5C8775AC-E23F-BF72-C42D-83D3BB04769C}"/>
              </a:ext>
            </a:extLst>
          </p:cNvPr>
          <p:cNvSpPr>
            <a:spLocks noGrp="1"/>
          </p:cNvSpPr>
          <p:nvPr>
            <p:ph type="title"/>
          </p:nvPr>
        </p:nvSpPr>
        <p:spPr>
          <a:xfrm>
            <a:off x="804672" y="1243013"/>
            <a:ext cx="3855720" cy="4371974"/>
          </a:xfrm>
        </p:spPr>
        <p:txBody>
          <a:bodyPr>
            <a:normAutofit/>
          </a:bodyPr>
          <a:lstStyle/>
          <a:p>
            <a:r>
              <a:rPr lang="en-US" sz="3600">
                <a:solidFill>
                  <a:schemeClr val="tx2"/>
                </a:solidFill>
              </a:rPr>
              <a:t>Religion</a:t>
            </a:r>
          </a:p>
        </p:txBody>
      </p:sp>
      <p:grpSp>
        <p:nvGrpSpPr>
          <p:cNvPr id="12" name="Group 11">
            <a:extLst>
              <a:ext uri="{FF2B5EF4-FFF2-40B4-BE49-F238E27FC236}">
                <a16:creationId xmlns:a16="http://schemas.microsoft.com/office/drawing/2014/main" id="{09DA5303-A1AF-4830-806C-51FCD9618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97348" y="5285"/>
            <a:ext cx="7294653" cy="6858000"/>
            <a:chOff x="4897348" y="-5799"/>
            <a:chExt cx="7294653" cy="6858000"/>
          </a:xfrm>
        </p:grpSpPr>
        <p:sp>
          <p:nvSpPr>
            <p:cNvPr id="13" name="Freeform: Shape 12">
              <a:extLst>
                <a:ext uri="{FF2B5EF4-FFF2-40B4-BE49-F238E27FC236}">
                  <a16:creationId xmlns:a16="http://schemas.microsoft.com/office/drawing/2014/main" id="{4FAAA8C8-4EB7-45F1-BF24-3EF0F4DC4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7348" y="-5798"/>
              <a:ext cx="7294652" cy="6857999"/>
            </a:xfrm>
            <a:custGeom>
              <a:avLst/>
              <a:gdLst>
                <a:gd name="connsiteX0" fmla="*/ 7294652 w 7294652"/>
                <a:gd name="connsiteY0" fmla="*/ 6063030 h 6857999"/>
                <a:gd name="connsiteX1" fmla="*/ 7294652 w 7294652"/>
                <a:gd name="connsiteY1" fmla="*/ 6857999 h 6857999"/>
                <a:gd name="connsiteX2" fmla="*/ 6248575 w 7294652"/>
                <a:gd name="connsiteY2" fmla="*/ 6857999 h 6857999"/>
                <a:gd name="connsiteX3" fmla="*/ 6477898 w 7294652"/>
                <a:gd name="connsiteY3" fmla="*/ 6700973 h 6857999"/>
                <a:gd name="connsiteX4" fmla="*/ 6647884 w 7294652"/>
                <a:gd name="connsiteY4" fmla="*/ 6572752 h 6857999"/>
                <a:gd name="connsiteX5" fmla="*/ 6817698 w 7294652"/>
                <a:gd name="connsiteY5" fmla="*/ 6440235 h 6857999"/>
                <a:gd name="connsiteX6" fmla="*/ 7161451 w 7294652"/>
                <a:gd name="connsiteY6" fmla="*/ 6165232 h 6857999"/>
                <a:gd name="connsiteX7" fmla="*/ 1673436 w 7294652"/>
                <a:gd name="connsiteY7" fmla="*/ 0 h 6857999"/>
                <a:gd name="connsiteX8" fmla="*/ 2394951 w 7294652"/>
                <a:gd name="connsiteY8" fmla="*/ 0 h 6857999"/>
                <a:gd name="connsiteX9" fmla="*/ 2244659 w 7294652"/>
                <a:gd name="connsiteY9" fmla="*/ 100763 h 6857999"/>
                <a:gd name="connsiteX10" fmla="*/ 1743903 w 7294652"/>
                <a:gd name="connsiteY10" fmla="*/ 498975 h 6857999"/>
                <a:gd name="connsiteX11" fmla="*/ 1163821 w 7294652"/>
                <a:gd name="connsiteY11" fmla="*/ 1121514 h 6857999"/>
                <a:gd name="connsiteX12" fmla="*/ 704911 w 7294652"/>
                <a:gd name="connsiteY12" fmla="*/ 1837036 h 6857999"/>
                <a:gd name="connsiteX13" fmla="*/ 393472 w 7294652"/>
                <a:gd name="connsiteY13" fmla="*/ 2627669 h 6857999"/>
                <a:gd name="connsiteX14" fmla="*/ 280032 w 7294652"/>
                <a:gd name="connsiteY14" fmla="*/ 3472097 h 6857999"/>
                <a:gd name="connsiteX15" fmla="*/ 327813 w 7294652"/>
                <a:gd name="connsiteY15" fmla="*/ 3884602 h 6857999"/>
                <a:gd name="connsiteX16" fmla="*/ 469096 w 7294652"/>
                <a:gd name="connsiteY16" fmla="*/ 4270809 h 6857999"/>
                <a:gd name="connsiteX17" fmla="*/ 567581 w 7294652"/>
                <a:gd name="connsiteY17" fmla="*/ 4452482 h 6857999"/>
                <a:gd name="connsiteX18" fmla="*/ 680677 w 7294652"/>
                <a:gd name="connsiteY18" fmla="*/ 4628484 h 6857999"/>
                <a:gd name="connsiteX19" fmla="*/ 941928 w 7294652"/>
                <a:gd name="connsiteY19" fmla="*/ 4968628 h 6857999"/>
                <a:gd name="connsiteX20" fmla="*/ 1224665 w 7294652"/>
                <a:gd name="connsiteY20" fmla="*/ 5311349 h 6857999"/>
                <a:gd name="connsiteX21" fmla="*/ 1365259 w 7294652"/>
                <a:gd name="connsiteY21" fmla="*/ 5490273 h 6857999"/>
                <a:gd name="connsiteX22" fmla="*/ 1432808 w 7294652"/>
                <a:gd name="connsiteY22" fmla="*/ 5577931 h 6857999"/>
                <a:gd name="connsiteX23" fmla="*/ 1498980 w 7294652"/>
                <a:gd name="connsiteY23" fmla="*/ 5662148 h 6857999"/>
                <a:gd name="connsiteX24" fmla="*/ 2067548 w 7294652"/>
                <a:gd name="connsiteY24" fmla="*/ 6283312 h 6857999"/>
                <a:gd name="connsiteX25" fmla="*/ 2369879 w 7294652"/>
                <a:gd name="connsiteY25" fmla="*/ 6562782 h 6857999"/>
                <a:gd name="connsiteX26" fmla="*/ 2686645 w 7294652"/>
                <a:gd name="connsiteY26" fmla="*/ 6820598 h 6857999"/>
                <a:gd name="connsiteX27" fmla="*/ 2738907 w 7294652"/>
                <a:gd name="connsiteY27" fmla="*/ 6857999 h 6857999"/>
                <a:gd name="connsiteX28" fmla="*/ 1731787 w 7294652"/>
                <a:gd name="connsiteY28" fmla="*/ 6857999 h 6857999"/>
                <a:gd name="connsiteX29" fmla="*/ 1607949 w 7294652"/>
                <a:gd name="connsiteY29" fmla="*/ 6732770 h 6857999"/>
                <a:gd name="connsiteX30" fmla="*/ 1309057 w 7294652"/>
                <a:gd name="connsiteY30" fmla="*/ 6370109 h 6857999"/>
                <a:gd name="connsiteX31" fmla="*/ 1048147 w 7294652"/>
                <a:gd name="connsiteY31" fmla="*/ 5986138 h 6857999"/>
                <a:gd name="connsiteX32" fmla="*/ 987131 w 7294652"/>
                <a:gd name="connsiteY32" fmla="*/ 5888512 h 6857999"/>
                <a:gd name="connsiteX33" fmla="*/ 928866 w 7294652"/>
                <a:gd name="connsiteY33" fmla="*/ 5793463 h 6857999"/>
                <a:gd name="connsiteX34" fmla="*/ 813708 w 7294652"/>
                <a:gd name="connsiteY34" fmla="*/ 5609556 h 6857999"/>
                <a:gd name="connsiteX35" fmla="*/ 574972 w 7294652"/>
                <a:gd name="connsiteY35" fmla="*/ 5231598 h 6857999"/>
                <a:gd name="connsiteX36" fmla="*/ 342424 w 7294652"/>
                <a:gd name="connsiteY36" fmla="*/ 4834048 h 6857999"/>
                <a:gd name="connsiteX37" fmla="*/ 237579 w 7294652"/>
                <a:gd name="connsiteY37" fmla="*/ 4623500 h 6857999"/>
                <a:gd name="connsiteX38" fmla="*/ 148373 w 7294652"/>
                <a:gd name="connsiteY38" fmla="*/ 4404356 h 6857999"/>
                <a:gd name="connsiteX39" fmla="*/ 79623 w 7294652"/>
                <a:gd name="connsiteY39" fmla="*/ 4175762 h 6857999"/>
                <a:gd name="connsiteX40" fmla="*/ 54185 w 7294652"/>
                <a:gd name="connsiteY40" fmla="*/ 4059229 h 6857999"/>
                <a:gd name="connsiteX41" fmla="*/ 43013 w 7294652"/>
                <a:gd name="connsiteY41" fmla="*/ 4000790 h 6857999"/>
                <a:gd name="connsiteX42" fmla="*/ 33734 w 7294652"/>
                <a:gd name="connsiteY42" fmla="*/ 3942180 h 6857999"/>
                <a:gd name="connsiteX43" fmla="*/ 45 w 7294652"/>
                <a:gd name="connsiteY43" fmla="*/ 3472097 h 6857999"/>
                <a:gd name="connsiteX44" fmla="*/ 95436 w 7294652"/>
                <a:gd name="connsiteY44" fmla="*/ 2557372 h 6857999"/>
                <a:gd name="connsiteX45" fmla="*/ 382126 w 7294652"/>
                <a:gd name="connsiteY45" fmla="*/ 1680799 h 6857999"/>
                <a:gd name="connsiteX46" fmla="*/ 1457043 w 7294652"/>
                <a:gd name="connsiteY46" fmla="*/ 19217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7294652" h="6857999">
                  <a:moveTo>
                    <a:pt x="7294652" y="6063030"/>
                  </a:moveTo>
                  <a:lnTo>
                    <a:pt x="7294652" y="6857999"/>
                  </a:lnTo>
                  <a:lnTo>
                    <a:pt x="6248575" y="6857999"/>
                  </a:lnTo>
                  <a:lnTo>
                    <a:pt x="6477898" y="6700973"/>
                  </a:lnTo>
                  <a:cubicBezTo>
                    <a:pt x="6534790" y="6659378"/>
                    <a:pt x="6591336" y="6616237"/>
                    <a:pt x="6647884" y="6572752"/>
                  </a:cubicBezTo>
                  <a:cubicBezTo>
                    <a:pt x="6704432" y="6529268"/>
                    <a:pt x="6761151" y="6485095"/>
                    <a:pt x="6817698" y="6440235"/>
                  </a:cubicBezTo>
                  <a:lnTo>
                    <a:pt x="7161451" y="6165232"/>
                  </a:lnTo>
                  <a:close/>
                  <a:moveTo>
                    <a:pt x="1673436" y="0"/>
                  </a:moveTo>
                  <a:lnTo>
                    <a:pt x="2394951" y="0"/>
                  </a:lnTo>
                  <a:lnTo>
                    <a:pt x="2244659" y="100763"/>
                  </a:lnTo>
                  <a:cubicBezTo>
                    <a:pt x="2071051" y="224086"/>
                    <a:pt x="1903860" y="356975"/>
                    <a:pt x="1743903" y="498975"/>
                  </a:cubicBezTo>
                  <a:cubicBezTo>
                    <a:pt x="1533218" y="689638"/>
                    <a:pt x="1339146" y="897902"/>
                    <a:pt x="1163821" y="1121514"/>
                  </a:cubicBezTo>
                  <a:cubicBezTo>
                    <a:pt x="988284" y="1344764"/>
                    <a:pt x="834608" y="1584376"/>
                    <a:pt x="704911" y="1837036"/>
                  </a:cubicBezTo>
                  <a:cubicBezTo>
                    <a:pt x="573950" y="2089059"/>
                    <a:pt x="469577" y="2354041"/>
                    <a:pt x="393472" y="2627669"/>
                  </a:cubicBezTo>
                  <a:cubicBezTo>
                    <a:pt x="318269" y="2902842"/>
                    <a:pt x="280119" y="3186833"/>
                    <a:pt x="280032" y="3472097"/>
                  </a:cubicBezTo>
                  <a:cubicBezTo>
                    <a:pt x="280349" y="3610956"/>
                    <a:pt x="296380" y="3749334"/>
                    <a:pt x="327813" y="3884602"/>
                  </a:cubicBezTo>
                  <a:cubicBezTo>
                    <a:pt x="360878" y="4018046"/>
                    <a:pt x="408244" y="4147540"/>
                    <a:pt x="469096" y="4270809"/>
                  </a:cubicBezTo>
                  <a:cubicBezTo>
                    <a:pt x="499175" y="4332511"/>
                    <a:pt x="532347" y="4393012"/>
                    <a:pt x="567581" y="4452482"/>
                  </a:cubicBezTo>
                  <a:cubicBezTo>
                    <a:pt x="602815" y="4511953"/>
                    <a:pt x="641144" y="4570562"/>
                    <a:pt x="680677" y="4628484"/>
                  </a:cubicBezTo>
                  <a:cubicBezTo>
                    <a:pt x="760771" y="4743985"/>
                    <a:pt x="849802" y="4856048"/>
                    <a:pt x="941928" y="4968628"/>
                  </a:cubicBezTo>
                  <a:cubicBezTo>
                    <a:pt x="1034055" y="5081206"/>
                    <a:pt x="1130994" y="5193958"/>
                    <a:pt x="1224665" y="5311349"/>
                  </a:cubicBezTo>
                  <a:cubicBezTo>
                    <a:pt x="1271987" y="5369787"/>
                    <a:pt x="1318853" y="5429429"/>
                    <a:pt x="1365259" y="5490273"/>
                  </a:cubicBezTo>
                  <a:lnTo>
                    <a:pt x="1432808" y="5577931"/>
                  </a:lnTo>
                  <a:cubicBezTo>
                    <a:pt x="1454979" y="5605947"/>
                    <a:pt x="1476121" y="5634821"/>
                    <a:pt x="1498980" y="5662148"/>
                  </a:cubicBezTo>
                  <a:cubicBezTo>
                    <a:pt x="1676323" y="5880038"/>
                    <a:pt x="1866158" y="6087441"/>
                    <a:pt x="2067548" y="6283312"/>
                  </a:cubicBezTo>
                  <a:cubicBezTo>
                    <a:pt x="2166203" y="6379907"/>
                    <a:pt x="2266974" y="6473064"/>
                    <a:pt x="2369879" y="6562782"/>
                  </a:cubicBezTo>
                  <a:cubicBezTo>
                    <a:pt x="2473005" y="6652331"/>
                    <a:pt x="2577677" y="6738957"/>
                    <a:pt x="2686645" y="6820598"/>
                  </a:cubicBezTo>
                  <a:lnTo>
                    <a:pt x="2738907" y="6857999"/>
                  </a:lnTo>
                  <a:lnTo>
                    <a:pt x="1731787" y="6857999"/>
                  </a:lnTo>
                  <a:lnTo>
                    <a:pt x="1607949" y="6732770"/>
                  </a:lnTo>
                  <a:cubicBezTo>
                    <a:pt x="1501232" y="6617903"/>
                    <a:pt x="1401421" y="6496799"/>
                    <a:pt x="1309057" y="6370109"/>
                  </a:cubicBezTo>
                  <a:cubicBezTo>
                    <a:pt x="1217103" y="6244469"/>
                    <a:pt x="1129618" y="6116590"/>
                    <a:pt x="1048147" y="5986138"/>
                  </a:cubicBezTo>
                  <a:cubicBezTo>
                    <a:pt x="1027179" y="5953825"/>
                    <a:pt x="1007414" y="5920996"/>
                    <a:pt x="987131" y="5888512"/>
                  </a:cubicBezTo>
                  <a:lnTo>
                    <a:pt x="928866" y="5793463"/>
                  </a:lnTo>
                  <a:cubicBezTo>
                    <a:pt x="891568" y="5732276"/>
                    <a:pt x="852725" y="5671260"/>
                    <a:pt x="813708" y="5609556"/>
                  </a:cubicBezTo>
                  <a:lnTo>
                    <a:pt x="574972" y="5231598"/>
                  </a:lnTo>
                  <a:cubicBezTo>
                    <a:pt x="495221" y="5103551"/>
                    <a:pt x="416158" y="4971549"/>
                    <a:pt x="342424" y="4834048"/>
                  </a:cubicBezTo>
                  <a:cubicBezTo>
                    <a:pt x="305641" y="4765298"/>
                    <a:pt x="270236" y="4695343"/>
                    <a:pt x="237579" y="4623500"/>
                  </a:cubicBezTo>
                  <a:cubicBezTo>
                    <a:pt x="204922" y="4551655"/>
                    <a:pt x="175187" y="4478607"/>
                    <a:pt x="148373" y="4404356"/>
                  </a:cubicBezTo>
                  <a:cubicBezTo>
                    <a:pt x="121561" y="4330107"/>
                    <a:pt x="99046" y="4252934"/>
                    <a:pt x="79623" y="4175762"/>
                  </a:cubicBezTo>
                  <a:cubicBezTo>
                    <a:pt x="70514" y="4136916"/>
                    <a:pt x="61577" y="4098245"/>
                    <a:pt x="54185" y="4059229"/>
                  </a:cubicBezTo>
                  <a:lnTo>
                    <a:pt x="43013" y="4000790"/>
                  </a:lnTo>
                  <a:lnTo>
                    <a:pt x="33734" y="3942180"/>
                  </a:lnTo>
                  <a:cubicBezTo>
                    <a:pt x="10461" y="3786581"/>
                    <a:pt x="-801" y="3629416"/>
                    <a:pt x="45" y="3472097"/>
                  </a:cubicBezTo>
                  <a:cubicBezTo>
                    <a:pt x="863" y="3164748"/>
                    <a:pt x="32824" y="2858275"/>
                    <a:pt x="95436" y="2557372"/>
                  </a:cubicBezTo>
                  <a:cubicBezTo>
                    <a:pt x="157549" y="2255281"/>
                    <a:pt x="253728" y="1961216"/>
                    <a:pt x="382126" y="1680799"/>
                  </a:cubicBezTo>
                  <a:cubicBezTo>
                    <a:pt x="639940" y="1120482"/>
                    <a:pt x="1015492" y="619117"/>
                    <a:pt x="1457043" y="192176"/>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77FC097-E4F2-4A45-82E8-3808FA553C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0650" y="-5799"/>
              <a:ext cx="7291350" cy="6858000"/>
            </a:xfrm>
            <a:custGeom>
              <a:avLst/>
              <a:gdLst>
                <a:gd name="connsiteX0" fmla="*/ 7291350 w 7291350"/>
                <a:gd name="connsiteY0" fmla="*/ 5718699 h 6858000"/>
                <a:gd name="connsiteX1" fmla="*/ 7291350 w 7291350"/>
                <a:gd name="connsiteY1" fmla="*/ 6806115 h 6858000"/>
                <a:gd name="connsiteX2" fmla="*/ 7224124 w 7291350"/>
                <a:gd name="connsiteY2" fmla="*/ 6858000 h 6858000"/>
                <a:gd name="connsiteX3" fmla="*/ 5607142 w 7291350"/>
                <a:gd name="connsiteY3" fmla="*/ 6858000 h 6858000"/>
                <a:gd name="connsiteX4" fmla="*/ 5736072 w 7291350"/>
                <a:gd name="connsiteY4" fmla="*/ 6801170 h 6858000"/>
                <a:gd name="connsiteX5" fmla="*/ 6949826 w 7291350"/>
                <a:gd name="connsiteY5" fmla="*/ 5983707 h 6858000"/>
                <a:gd name="connsiteX6" fmla="*/ 7220703 w 7291350"/>
                <a:gd name="connsiteY6" fmla="*/ 5773675 h 6858000"/>
                <a:gd name="connsiteX7" fmla="*/ 7218419 w 7291350"/>
                <a:gd name="connsiteY7" fmla="*/ 0 h 6858000"/>
                <a:gd name="connsiteX8" fmla="*/ 7291350 w 7291350"/>
                <a:gd name="connsiteY8" fmla="*/ 0 h 6858000"/>
                <a:gd name="connsiteX9" fmla="*/ 7291350 w 7291350"/>
                <a:gd name="connsiteY9" fmla="*/ 50138 h 6858000"/>
                <a:gd name="connsiteX10" fmla="*/ 1797607 w 7291350"/>
                <a:gd name="connsiteY10" fmla="*/ 0 h 6858000"/>
                <a:gd name="connsiteX11" fmla="*/ 3385676 w 7291350"/>
                <a:gd name="connsiteY11" fmla="*/ 0 h 6858000"/>
                <a:gd name="connsiteX12" fmla="*/ 3360567 w 7291350"/>
                <a:gd name="connsiteY12" fmla="*/ 11552 h 6858000"/>
                <a:gd name="connsiteX13" fmla="*/ 2267395 w 7291350"/>
                <a:gd name="connsiteY13" fmla="*/ 725831 h 6858000"/>
                <a:gd name="connsiteX14" fmla="*/ 1234074 w 7291350"/>
                <a:gd name="connsiteY14" fmla="*/ 2007171 h 6858000"/>
                <a:gd name="connsiteX15" fmla="*/ 859383 w 7291350"/>
                <a:gd name="connsiteY15" fmla="*/ 3498372 h 6858000"/>
                <a:gd name="connsiteX16" fmla="*/ 1479513 w 7291350"/>
                <a:gd name="connsiteY16" fmla="*/ 4883182 h 6858000"/>
                <a:gd name="connsiteX17" fmla="*/ 1791985 w 7291350"/>
                <a:gd name="connsiteY17" fmla="*/ 5322671 h 6858000"/>
                <a:gd name="connsiteX18" fmla="*/ 3397295 w 7291350"/>
                <a:gd name="connsiteY18" fmla="*/ 6784567 h 6858000"/>
                <a:gd name="connsiteX19" fmla="*/ 3590446 w 7291350"/>
                <a:gd name="connsiteY19" fmla="*/ 6858000 h 6858000"/>
                <a:gd name="connsiteX20" fmla="*/ 1970757 w 7291350"/>
                <a:gd name="connsiteY20" fmla="*/ 6858000 h 6858000"/>
                <a:gd name="connsiteX21" fmla="*/ 1735872 w 7291350"/>
                <a:gd name="connsiteY21" fmla="*/ 6627685 h 6858000"/>
                <a:gd name="connsiteX22" fmla="*/ 1080932 w 7291350"/>
                <a:gd name="connsiteY22" fmla="*/ 5805127 h 6858000"/>
                <a:gd name="connsiteX23" fmla="*/ 0 w 7291350"/>
                <a:gd name="connsiteY23" fmla="*/ 3498372 h 6858000"/>
                <a:gd name="connsiteX24" fmla="*/ 1708174 w 7291350"/>
                <a:gd name="connsiteY24"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291350" h="6858000">
                  <a:moveTo>
                    <a:pt x="7291350" y="5718699"/>
                  </a:moveTo>
                  <a:lnTo>
                    <a:pt x="7291350" y="6806115"/>
                  </a:lnTo>
                  <a:lnTo>
                    <a:pt x="7224124" y="6858000"/>
                  </a:lnTo>
                  <a:lnTo>
                    <a:pt x="5607142" y="6858000"/>
                  </a:lnTo>
                  <a:lnTo>
                    <a:pt x="5736072" y="6801170"/>
                  </a:lnTo>
                  <a:cubicBezTo>
                    <a:pt x="6122313" y="6616106"/>
                    <a:pt x="6503069" y="6332805"/>
                    <a:pt x="6949826" y="5983707"/>
                  </a:cubicBezTo>
                  <a:cubicBezTo>
                    <a:pt x="7041094" y="5912378"/>
                    <a:pt x="7132358" y="5842426"/>
                    <a:pt x="7220703" y="5773675"/>
                  </a:cubicBezTo>
                  <a:close/>
                  <a:moveTo>
                    <a:pt x="7218419" y="0"/>
                  </a:moveTo>
                  <a:lnTo>
                    <a:pt x="7291350" y="0"/>
                  </a:lnTo>
                  <a:lnTo>
                    <a:pt x="7291350" y="50138"/>
                  </a:lnTo>
                  <a:close/>
                  <a:moveTo>
                    <a:pt x="1797607" y="0"/>
                  </a:moveTo>
                  <a:lnTo>
                    <a:pt x="3385676" y="0"/>
                  </a:lnTo>
                  <a:lnTo>
                    <a:pt x="3360567" y="11552"/>
                  </a:lnTo>
                  <a:cubicBezTo>
                    <a:pt x="2968013" y="202286"/>
                    <a:pt x="2600620" y="442170"/>
                    <a:pt x="2267395" y="725831"/>
                  </a:cubicBezTo>
                  <a:cubicBezTo>
                    <a:pt x="1824986" y="1104820"/>
                    <a:pt x="1477279" y="1536057"/>
                    <a:pt x="1234074" y="2007171"/>
                  </a:cubicBezTo>
                  <a:cubicBezTo>
                    <a:pt x="985368" y="2488770"/>
                    <a:pt x="859383" y="2990476"/>
                    <a:pt x="859383" y="3498372"/>
                  </a:cubicBezTo>
                  <a:cubicBezTo>
                    <a:pt x="859383" y="4010222"/>
                    <a:pt x="1060651" y="4308942"/>
                    <a:pt x="1479513" y="4883182"/>
                  </a:cubicBezTo>
                  <a:cubicBezTo>
                    <a:pt x="1580577" y="5021714"/>
                    <a:pt x="1685078" y="5164888"/>
                    <a:pt x="1791985" y="5322671"/>
                  </a:cubicBezTo>
                  <a:cubicBezTo>
                    <a:pt x="2283419" y="6046950"/>
                    <a:pt x="2796809" y="6521439"/>
                    <a:pt x="3397295" y="6784567"/>
                  </a:cubicBezTo>
                  <a:lnTo>
                    <a:pt x="3590446" y="6858000"/>
                  </a:lnTo>
                  <a:lnTo>
                    <a:pt x="1970757" y="6858000"/>
                  </a:lnTo>
                  <a:lnTo>
                    <a:pt x="1735872" y="6627685"/>
                  </a:lnTo>
                  <a:cubicBezTo>
                    <a:pt x="1502484" y="6382823"/>
                    <a:pt x="1285774" y="6107254"/>
                    <a:pt x="1080932" y="5805127"/>
                  </a:cubicBezTo>
                  <a:cubicBezTo>
                    <a:pt x="556365" y="5032027"/>
                    <a:pt x="0" y="4501616"/>
                    <a:pt x="0" y="3498372"/>
                  </a:cubicBezTo>
                  <a:cubicBezTo>
                    <a:pt x="0" y="2160829"/>
                    <a:pt x="685186" y="949872"/>
                    <a:pt x="1708174" y="7330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0DF88B0-FA8A-47F5-8EAC-1880B1A51B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2894" y="-5799"/>
              <a:ext cx="7269107" cy="6858000"/>
            </a:xfrm>
            <a:custGeom>
              <a:avLst/>
              <a:gdLst>
                <a:gd name="connsiteX0" fmla="*/ 7269107 w 7269107"/>
                <a:gd name="connsiteY0" fmla="*/ 5518449 h 6858000"/>
                <a:gd name="connsiteX1" fmla="*/ 7269107 w 7269107"/>
                <a:gd name="connsiteY1" fmla="*/ 6823281 h 6858000"/>
                <a:gd name="connsiteX2" fmla="*/ 7224122 w 7269107"/>
                <a:gd name="connsiteY2" fmla="*/ 6858000 h 6858000"/>
                <a:gd name="connsiteX3" fmla="*/ 4927054 w 7269107"/>
                <a:gd name="connsiteY3" fmla="*/ 6858000 h 6858000"/>
                <a:gd name="connsiteX4" fmla="*/ 4982167 w 7269107"/>
                <a:gd name="connsiteY4" fmla="*/ 6852876 h 6858000"/>
                <a:gd name="connsiteX5" fmla="*/ 5743768 w 7269107"/>
                <a:gd name="connsiteY5" fmla="*/ 6606245 h 6858000"/>
                <a:gd name="connsiteX6" fmla="*/ 6843778 w 7269107"/>
                <a:gd name="connsiteY6" fmla="*/ 5848440 h 6858000"/>
                <a:gd name="connsiteX7" fmla="*/ 7115515 w 7269107"/>
                <a:gd name="connsiteY7" fmla="*/ 5637891 h 6858000"/>
                <a:gd name="connsiteX8" fmla="*/ 6870111 w 7269107"/>
                <a:gd name="connsiteY8" fmla="*/ 0 h 6858000"/>
                <a:gd name="connsiteX9" fmla="*/ 7269107 w 7269107"/>
                <a:gd name="connsiteY9" fmla="*/ 0 h 6858000"/>
                <a:gd name="connsiteX10" fmla="*/ 7269107 w 7269107"/>
                <a:gd name="connsiteY10" fmla="*/ 243137 h 6858000"/>
                <a:gd name="connsiteX11" fmla="*/ 7089989 w 7269107"/>
                <a:gd name="connsiteY11" fmla="*/ 119955 h 6858000"/>
                <a:gd name="connsiteX12" fmla="*/ 6952948 w 7269107"/>
                <a:gd name="connsiteY12" fmla="*/ 41521 h 6858000"/>
                <a:gd name="connsiteX13" fmla="*/ 1797606 w 7269107"/>
                <a:gd name="connsiteY13" fmla="*/ 0 h 6858000"/>
                <a:gd name="connsiteX14" fmla="*/ 3815328 w 7269107"/>
                <a:gd name="connsiteY14" fmla="*/ 0 h 6858000"/>
                <a:gd name="connsiteX15" fmla="*/ 3627371 w 7269107"/>
                <a:gd name="connsiteY15" fmla="*/ 77142 h 6858000"/>
                <a:gd name="connsiteX16" fmla="*/ 2379115 w 7269107"/>
                <a:gd name="connsiteY16" fmla="*/ 856285 h 6858000"/>
                <a:gd name="connsiteX17" fmla="*/ 1386699 w 7269107"/>
                <a:gd name="connsiteY17" fmla="*/ 2086062 h 6858000"/>
                <a:gd name="connsiteX18" fmla="*/ 1031258 w 7269107"/>
                <a:gd name="connsiteY18" fmla="*/ 3498372 h 6858000"/>
                <a:gd name="connsiteX19" fmla="*/ 1618904 w 7269107"/>
                <a:gd name="connsiteY19" fmla="*/ 4781604 h 6858000"/>
                <a:gd name="connsiteX20" fmla="*/ 1934812 w 7269107"/>
                <a:gd name="connsiteY20" fmla="*/ 5225904 h 6858000"/>
                <a:gd name="connsiteX21" fmla="*/ 3140010 w 7269107"/>
                <a:gd name="connsiteY21" fmla="*/ 6456196 h 6858000"/>
                <a:gd name="connsiteX22" fmla="*/ 4281662 w 7269107"/>
                <a:gd name="connsiteY22" fmla="*/ 6843305 h 6858000"/>
                <a:gd name="connsiteX23" fmla="*/ 4449058 w 7269107"/>
                <a:gd name="connsiteY23" fmla="*/ 6858000 h 6858000"/>
                <a:gd name="connsiteX24" fmla="*/ 1970756 w 7269107"/>
                <a:gd name="connsiteY24" fmla="*/ 6858000 h 6858000"/>
                <a:gd name="connsiteX25" fmla="*/ 1735871 w 7269107"/>
                <a:gd name="connsiteY25" fmla="*/ 6627685 h 6858000"/>
                <a:gd name="connsiteX26" fmla="*/ 1080930 w 7269107"/>
                <a:gd name="connsiteY26" fmla="*/ 5805127 h 6858000"/>
                <a:gd name="connsiteX27" fmla="*/ 0 w 7269107"/>
                <a:gd name="connsiteY27" fmla="*/ 3498372 h 6858000"/>
                <a:gd name="connsiteX28" fmla="*/ 1708172 w 7269107"/>
                <a:gd name="connsiteY28"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269107" h="6858000">
                  <a:moveTo>
                    <a:pt x="7269107" y="5518449"/>
                  </a:moveTo>
                  <a:lnTo>
                    <a:pt x="7269107" y="6823281"/>
                  </a:lnTo>
                  <a:lnTo>
                    <a:pt x="7224122" y="6858000"/>
                  </a:lnTo>
                  <a:lnTo>
                    <a:pt x="4927054" y="6858000"/>
                  </a:lnTo>
                  <a:lnTo>
                    <a:pt x="4982167" y="6852876"/>
                  </a:lnTo>
                  <a:cubicBezTo>
                    <a:pt x="5236517" y="6821036"/>
                    <a:pt x="5483373" y="6740566"/>
                    <a:pt x="5743768" y="6606245"/>
                  </a:cubicBezTo>
                  <a:cubicBezTo>
                    <a:pt x="6099551" y="6422337"/>
                    <a:pt x="6452586" y="6154209"/>
                    <a:pt x="6843778" y="5848440"/>
                  </a:cubicBezTo>
                  <a:cubicBezTo>
                    <a:pt x="6935559" y="5776768"/>
                    <a:pt x="7026997" y="5706642"/>
                    <a:pt x="7115515" y="5637891"/>
                  </a:cubicBezTo>
                  <a:close/>
                  <a:moveTo>
                    <a:pt x="6870111" y="0"/>
                  </a:moveTo>
                  <a:lnTo>
                    <a:pt x="7269107" y="0"/>
                  </a:lnTo>
                  <a:lnTo>
                    <a:pt x="7269107" y="243137"/>
                  </a:lnTo>
                  <a:lnTo>
                    <a:pt x="7089989" y="119955"/>
                  </a:lnTo>
                  <a:cubicBezTo>
                    <a:pt x="7045081" y="92581"/>
                    <a:pt x="6999384" y="66425"/>
                    <a:pt x="6952948" y="41521"/>
                  </a:cubicBezTo>
                  <a:close/>
                  <a:moveTo>
                    <a:pt x="1797606" y="0"/>
                  </a:moveTo>
                  <a:lnTo>
                    <a:pt x="3815328" y="0"/>
                  </a:lnTo>
                  <a:lnTo>
                    <a:pt x="3627371" y="77142"/>
                  </a:lnTo>
                  <a:cubicBezTo>
                    <a:pt x="3175548" y="273822"/>
                    <a:pt x="2754868" y="536281"/>
                    <a:pt x="2379115" y="856285"/>
                  </a:cubicBezTo>
                  <a:cubicBezTo>
                    <a:pt x="1959736" y="1215679"/>
                    <a:pt x="1616497" y="1640901"/>
                    <a:pt x="1386699" y="2086062"/>
                  </a:cubicBezTo>
                  <a:cubicBezTo>
                    <a:pt x="1151572" y="2543083"/>
                    <a:pt x="1031258" y="3018150"/>
                    <a:pt x="1031258" y="3498372"/>
                  </a:cubicBezTo>
                  <a:cubicBezTo>
                    <a:pt x="1031258" y="3957455"/>
                    <a:pt x="1211213" y="4223692"/>
                    <a:pt x="1618904" y="4781604"/>
                  </a:cubicBezTo>
                  <a:cubicBezTo>
                    <a:pt x="1720826" y="4921339"/>
                    <a:pt x="1826186" y="5065887"/>
                    <a:pt x="1934812" y="5225904"/>
                  </a:cubicBezTo>
                  <a:cubicBezTo>
                    <a:pt x="2318957" y="5792064"/>
                    <a:pt x="2713069" y="6194600"/>
                    <a:pt x="3140010" y="6456196"/>
                  </a:cubicBezTo>
                  <a:cubicBezTo>
                    <a:pt x="3479423" y="6664512"/>
                    <a:pt x="3855769" y="6792387"/>
                    <a:pt x="4281662" y="6843305"/>
                  </a:cubicBezTo>
                  <a:lnTo>
                    <a:pt x="4449058" y="6858000"/>
                  </a:lnTo>
                  <a:lnTo>
                    <a:pt x="1970756" y="6858000"/>
                  </a:lnTo>
                  <a:lnTo>
                    <a:pt x="1735871" y="6627685"/>
                  </a:lnTo>
                  <a:cubicBezTo>
                    <a:pt x="1502482" y="6382823"/>
                    <a:pt x="1285773" y="6107254"/>
                    <a:pt x="1080930" y="5805127"/>
                  </a:cubicBezTo>
                  <a:cubicBezTo>
                    <a:pt x="556364" y="5032027"/>
                    <a:pt x="0" y="4501616"/>
                    <a:pt x="0" y="3498372"/>
                  </a:cubicBezTo>
                  <a:cubicBezTo>
                    <a:pt x="0" y="2160829"/>
                    <a:pt x="685185" y="949872"/>
                    <a:pt x="1708172" y="73302"/>
                  </a:cubicBezTo>
                  <a:close/>
                </a:path>
              </a:pathLst>
            </a:custGeom>
            <a:gradFill>
              <a:gsLst>
                <a:gs pos="2000">
                  <a:schemeClr val="bg1">
                    <a:alpha val="10000"/>
                  </a:schemeClr>
                </a:gs>
                <a:gs pos="5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57FF3177-C8EF-82F7-7357-1ED3377B7411}"/>
              </a:ext>
            </a:extLst>
          </p:cNvPr>
          <p:cNvSpPr>
            <a:spLocks noGrp="1"/>
          </p:cNvSpPr>
          <p:nvPr>
            <p:ph idx="1"/>
          </p:nvPr>
        </p:nvSpPr>
        <p:spPr>
          <a:xfrm>
            <a:off x="6632812" y="1032987"/>
            <a:ext cx="4919108" cy="4792027"/>
          </a:xfrm>
        </p:spPr>
        <p:txBody>
          <a:bodyPr vert="horz" lIns="91440" tIns="45720" rIns="91440" bIns="45720" rtlCol="0" anchor="ctr">
            <a:normAutofit/>
          </a:bodyPr>
          <a:lstStyle/>
          <a:p>
            <a:r>
              <a:rPr lang="en-US" sz="2000">
                <a:solidFill>
                  <a:schemeClr val="tx2"/>
                </a:solidFill>
                <a:ea typeface="+mn-lt"/>
                <a:cs typeface="+mn-lt"/>
              </a:rPr>
              <a:t>Religion provides a set of personal beliefs, and  it can be a significant unifying force among people</a:t>
            </a:r>
            <a:endParaRPr lang="en-US" sz="2000">
              <a:solidFill>
                <a:schemeClr val="tx2"/>
              </a:solidFill>
            </a:endParaRPr>
          </a:p>
          <a:p>
            <a:r>
              <a:rPr lang="en-US" sz="2000">
                <a:solidFill>
                  <a:schemeClr val="tx2"/>
                </a:solidFill>
                <a:ea typeface="+mn-lt"/>
                <a:cs typeface="+mn-lt"/>
              </a:rPr>
              <a:t>Freedom to practise religion is a human right, recognised in international law –</a:t>
            </a:r>
            <a:endParaRPr lang="en-US" sz="2000">
              <a:solidFill>
                <a:schemeClr val="tx2"/>
              </a:solidFill>
            </a:endParaRPr>
          </a:p>
          <a:p>
            <a:pPr lvl="1">
              <a:buFont typeface="Courier New" panose="020B0604020202020204" pitchFamily="34" charset="0"/>
              <a:buChar char="o"/>
            </a:pPr>
            <a:r>
              <a:rPr lang="en-US" sz="2000">
                <a:solidFill>
                  <a:schemeClr val="tx2"/>
                </a:solidFill>
                <a:ea typeface="+mn-lt"/>
                <a:cs typeface="+mn-lt"/>
              </a:rPr>
              <a:t>The International Covenant of Civil and Political Rights (ICCPR) </a:t>
            </a:r>
            <a:endParaRPr lang="en-US" sz="2000">
              <a:solidFill>
                <a:schemeClr val="tx2"/>
              </a:solidFill>
            </a:endParaRPr>
          </a:p>
          <a:p>
            <a:pPr lvl="1">
              <a:buFont typeface="Courier New" panose="020B0604020202020204" pitchFamily="34" charset="0"/>
              <a:buChar char="o"/>
            </a:pPr>
            <a:r>
              <a:rPr lang="en-US" sz="2000">
                <a:solidFill>
                  <a:schemeClr val="tx2"/>
                </a:solidFill>
                <a:ea typeface="+mn-lt"/>
                <a:cs typeface="+mn-lt"/>
              </a:rPr>
              <a:t>Most governments have ratified the ICCPR, but restrictions exist in practice</a:t>
            </a:r>
            <a:endParaRPr lang="en-US" sz="2000">
              <a:solidFill>
                <a:schemeClr val="tx2"/>
              </a:solidFill>
            </a:endParaRPr>
          </a:p>
        </p:txBody>
      </p:sp>
    </p:spTree>
    <p:extLst>
      <p:ext uri="{BB962C8B-B14F-4D97-AF65-F5344CB8AC3E}">
        <p14:creationId xmlns:p14="http://schemas.microsoft.com/office/powerpoint/2010/main" val="24459105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78D30CFF-27CD-508B-A3BD-66D9E5BA7869}"/>
              </a:ext>
            </a:extLst>
          </p:cNvPr>
          <p:cNvSpPr>
            <a:spLocks noGrp="1"/>
          </p:cNvSpPr>
          <p:nvPr>
            <p:ph type="title"/>
          </p:nvPr>
        </p:nvSpPr>
        <p:spPr>
          <a:xfrm>
            <a:off x="640080" y="1243013"/>
            <a:ext cx="3855720" cy="4371974"/>
          </a:xfrm>
        </p:spPr>
        <p:txBody>
          <a:bodyPr>
            <a:normAutofit/>
          </a:bodyPr>
          <a:lstStyle/>
          <a:p>
            <a:r>
              <a:rPr lang="en-US" sz="3600">
                <a:solidFill>
                  <a:schemeClr val="tx2"/>
                </a:solidFill>
              </a:rPr>
              <a:t>Religions of the world</a:t>
            </a:r>
          </a:p>
        </p:txBody>
      </p:sp>
      <p:sp>
        <p:nvSpPr>
          <p:cNvPr id="3" name="Content Placeholder 2">
            <a:extLst>
              <a:ext uri="{FF2B5EF4-FFF2-40B4-BE49-F238E27FC236}">
                <a16:creationId xmlns:a16="http://schemas.microsoft.com/office/drawing/2014/main" id="{B2629C88-2823-355F-1315-F3B9B34AE6B6}"/>
              </a:ext>
            </a:extLst>
          </p:cNvPr>
          <p:cNvSpPr>
            <a:spLocks noGrp="1"/>
          </p:cNvSpPr>
          <p:nvPr>
            <p:ph idx="1"/>
          </p:nvPr>
        </p:nvSpPr>
        <p:spPr>
          <a:xfrm>
            <a:off x="6172200" y="804672"/>
            <a:ext cx="5221224" cy="5230368"/>
          </a:xfrm>
        </p:spPr>
        <p:txBody>
          <a:bodyPr vert="horz" lIns="91440" tIns="45720" rIns="91440" bIns="45720" rtlCol="0" anchor="ctr">
            <a:normAutofit/>
          </a:bodyPr>
          <a:lstStyle/>
          <a:p>
            <a:r>
              <a:rPr lang="en-US" sz="1800">
                <a:solidFill>
                  <a:schemeClr val="tx2"/>
                </a:solidFill>
                <a:ea typeface="+mn-lt"/>
                <a:cs typeface="+mn-lt"/>
              </a:rPr>
              <a:t>Religions may be monotheistic (belief in one god) or polytheistic (belief in multiple gods) </a:t>
            </a:r>
          </a:p>
          <a:p>
            <a:r>
              <a:rPr lang="en-US" sz="1800">
                <a:solidFill>
                  <a:schemeClr val="tx2"/>
                </a:solidFill>
                <a:ea typeface="+mn-lt"/>
                <a:cs typeface="+mn-lt"/>
              </a:rPr>
              <a:t>Some religions are proselytising, that is, deliberately aiming to expand numbers and make new converts </a:t>
            </a:r>
          </a:p>
          <a:p>
            <a:r>
              <a:rPr lang="en-US" sz="1800">
                <a:solidFill>
                  <a:schemeClr val="tx2"/>
                </a:solidFill>
                <a:ea typeface="+mn-lt"/>
                <a:cs typeface="+mn-lt"/>
              </a:rPr>
              <a:t>The world’s major religions are organised, with adherents around the globe, but there exist many indigenous, local religions which are less formal, based on traditional practices</a:t>
            </a:r>
            <a:endParaRPr lang="en-US" sz="1800">
              <a:solidFill>
                <a:schemeClr val="tx2"/>
              </a:solidFill>
            </a:endParaRPr>
          </a:p>
        </p:txBody>
      </p:sp>
    </p:spTree>
    <p:extLst>
      <p:ext uri="{BB962C8B-B14F-4D97-AF65-F5344CB8AC3E}">
        <p14:creationId xmlns:p14="http://schemas.microsoft.com/office/powerpoint/2010/main" val="16312761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4CF2FB44-2C2B-4B30-387A-B7DA332DD3A5}"/>
              </a:ext>
            </a:extLst>
          </p:cNvPr>
          <p:cNvSpPr>
            <a:spLocks noGrp="1"/>
          </p:cNvSpPr>
          <p:nvPr>
            <p:ph type="title"/>
          </p:nvPr>
        </p:nvSpPr>
        <p:spPr>
          <a:xfrm>
            <a:off x="640080" y="1243013"/>
            <a:ext cx="3855720" cy="4371974"/>
          </a:xfrm>
        </p:spPr>
        <p:txBody>
          <a:bodyPr>
            <a:normAutofit/>
          </a:bodyPr>
          <a:lstStyle/>
          <a:p>
            <a:r>
              <a:rPr lang="en-US" sz="3600">
                <a:solidFill>
                  <a:schemeClr val="tx2"/>
                </a:solidFill>
              </a:rPr>
              <a:t>Leading Religions</a:t>
            </a:r>
          </a:p>
        </p:txBody>
      </p:sp>
      <p:sp>
        <p:nvSpPr>
          <p:cNvPr id="3" name="Content Placeholder 2">
            <a:extLst>
              <a:ext uri="{FF2B5EF4-FFF2-40B4-BE49-F238E27FC236}">
                <a16:creationId xmlns:a16="http://schemas.microsoft.com/office/drawing/2014/main" id="{6F0A7A1F-13ED-3B54-DEB0-CC51CE3C1663}"/>
              </a:ext>
            </a:extLst>
          </p:cNvPr>
          <p:cNvSpPr>
            <a:spLocks noGrp="1"/>
          </p:cNvSpPr>
          <p:nvPr>
            <p:ph idx="1"/>
          </p:nvPr>
        </p:nvSpPr>
        <p:spPr>
          <a:xfrm>
            <a:off x="6172200" y="804672"/>
            <a:ext cx="5221224" cy="5230368"/>
          </a:xfrm>
        </p:spPr>
        <p:txBody>
          <a:bodyPr vert="horz" lIns="91440" tIns="45720" rIns="91440" bIns="45720" rtlCol="0" anchor="ctr">
            <a:normAutofit/>
          </a:bodyPr>
          <a:lstStyle/>
          <a:p>
            <a:r>
              <a:rPr lang="en-US" sz="1800">
                <a:solidFill>
                  <a:schemeClr val="tx2"/>
                </a:solidFill>
                <a:ea typeface="+mn-lt"/>
                <a:cs typeface="+mn-lt"/>
              </a:rPr>
              <a:t>Christianity</a:t>
            </a:r>
          </a:p>
          <a:p>
            <a:r>
              <a:rPr lang="en-US" sz="1800">
                <a:solidFill>
                  <a:schemeClr val="tx2"/>
                </a:solidFill>
                <a:ea typeface="+mn-lt"/>
                <a:cs typeface="+mn-lt"/>
              </a:rPr>
              <a:t> Islam </a:t>
            </a:r>
          </a:p>
          <a:p>
            <a:r>
              <a:rPr lang="en-US" sz="1800">
                <a:solidFill>
                  <a:schemeClr val="tx2"/>
                </a:solidFill>
                <a:ea typeface="+mn-lt"/>
                <a:cs typeface="+mn-lt"/>
              </a:rPr>
              <a:t>Asian religions </a:t>
            </a:r>
          </a:p>
          <a:p>
            <a:pPr lvl="1">
              <a:buFont typeface="Courier New" panose="020B0604020202020204" pitchFamily="34" charset="0"/>
              <a:buChar char="o"/>
            </a:pPr>
            <a:r>
              <a:rPr lang="en-US" sz="1800">
                <a:solidFill>
                  <a:schemeClr val="tx2"/>
                </a:solidFill>
                <a:ea typeface="+mn-lt"/>
                <a:cs typeface="+mn-lt"/>
              </a:rPr>
              <a:t>Buddhism </a:t>
            </a:r>
          </a:p>
          <a:p>
            <a:pPr lvl="1">
              <a:buFont typeface="Courier New" panose="020B0604020202020204" pitchFamily="34" charset="0"/>
              <a:buChar char="o"/>
            </a:pPr>
            <a:r>
              <a:rPr lang="en-US" sz="1800">
                <a:solidFill>
                  <a:schemeClr val="tx2"/>
                </a:solidFill>
                <a:ea typeface="+mn-lt"/>
                <a:cs typeface="+mn-lt"/>
              </a:rPr>
              <a:t>Hinduism</a:t>
            </a:r>
          </a:p>
          <a:p>
            <a:pPr marL="0" indent="0">
              <a:buNone/>
            </a:pPr>
            <a:r>
              <a:rPr lang="en-US" sz="1800">
                <a:solidFill>
                  <a:schemeClr val="tx2"/>
                </a:solidFill>
                <a:ea typeface="+mn-lt"/>
                <a:cs typeface="+mn-lt"/>
              </a:rPr>
              <a:t>   Confucianism </a:t>
            </a:r>
          </a:p>
          <a:p>
            <a:r>
              <a:rPr lang="en-US" sz="1800">
                <a:solidFill>
                  <a:schemeClr val="tx2"/>
                </a:solidFill>
                <a:ea typeface="+mn-lt"/>
                <a:cs typeface="+mn-lt"/>
              </a:rPr>
              <a:t>16% of the world’s population (over a billion people) are not adherents of any of the main religions, although they might observe some religious practices</a:t>
            </a:r>
            <a:endParaRPr lang="en-US" sz="1800">
              <a:solidFill>
                <a:schemeClr val="tx2"/>
              </a:solidFill>
            </a:endParaRPr>
          </a:p>
        </p:txBody>
      </p:sp>
    </p:spTree>
    <p:extLst>
      <p:ext uri="{BB962C8B-B14F-4D97-AF65-F5344CB8AC3E}">
        <p14:creationId xmlns:p14="http://schemas.microsoft.com/office/powerpoint/2010/main" val="11334785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89C5E17-24D0-4696-A3C5-A2261FB45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929B58F-2358-44CC-ACE5-EF1BD3C6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49644044-D740-8002-FB74-58A6913F3043}"/>
              </a:ext>
            </a:extLst>
          </p:cNvPr>
          <p:cNvSpPr>
            <a:spLocks noGrp="1"/>
          </p:cNvSpPr>
          <p:nvPr>
            <p:ph type="title"/>
          </p:nvPr>
        </p:nvSpPr>
        <p:spPr>
          <a:xfrm>
            <a:off x="804672" y="1243013"/>
            <a:ext cx="3855720" cy="4371974"/>
          </a:xfrm>
        </p:spPr>
        <p:txBody>
          <a:bodyPr>
            <a:normAutofit/>
          </a:bodyPr>
          <a:lstStyle/>
          <a:p>
            <a:r>
              <a:rPr lang="en-US" sz="3600">
                <a:solidFill>
                  <a:schemeClr val="tx2"/>
                </a:solidFill>
              </a:rPr>
              <a:t>Hofstede – Cultural Dimensions Theory</a:t>
            </a:r>
          </a:p>
        </p:txBody>
      </p:sp>
      <p:grpSp>
        <p:nvGrpSpPr>
          <p:cNvPr id="12" name="Group 11">
            <a:extLst>
              <a:ext uri="{FF2B5EF4-FFF2-40B4-BE49-F238E27FC236}">
                <a16:creationId xmlns:a16="http://schemas.microsoft.com/office/drawing/2014/main" id="{09DA5303-A1AF-4830-806C-51FCD9618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97348" y="5285"/>
            <a:ext cx="7294653" cy="6858000"/>
            <a:chOff x="4897348" y="-5799"/>
            <a:chExt cx="7294653" cy="6858000"/>
          </a:xfrm>
        </p:grpSpPr>
        <p:sp>
          <p:nvSpPr>
            <p:cNvPr id="13" name="Freeform: Shape 12">
              <a:extLst>
                <a:ext uri="{FF2B5EF4-FFF2-40B4-BE49-F238E27FC236}">
                  <a16:creationId xmlns:a16="http://schemas.microsoft.com/office/drawing/2014/main" id="{4FAAA8C8-4EB7-45F1-BF24-3EF0F4DC4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7348" y="-5798"/>
              <a:ext cx="7294652" cy="6857999"/>
            </a:xfrm>
            <a:custGeom>
              <a:avLst/>
              <a:gdLst>
                <a:gd name="connsiteX0" fmla="*/ 7294652 w 7294652"/>
                <a:gd name="connsiteY0" fmla="*/ 6063030 h 6857999"/>
                <a:gd name="connsiteX1" fmla="*/ 7294652 w 7294652"/>
                <a:gd name="connsiteY1" fmla="*/ 6857999 h 6857999"/>
                <a:gd name="connsiteX2" fmla="*/ 6248575 w 7294652"/>
                <a:gd name="connsiteY2" fmla="*/ 6857999 h 6857999"/>
                <a:gd name="connsiteX3" fmla="*/ 6477898 w 7294652"/>
                <a:gd name="connsiteY3" fmla="*/ 6700973 h 6857999"/>
                <a:gd name="connsiteX4" fmla="*/ 6647884 w 7294652"/>
                <a:gd name="connsiteY4" fmla="*/ 6572752 h 6857999"/>
                <a:gd name="connsiteX5" fmla="*/ 6817698 w 7294652"/>
                <a:gd name="connsiteY5" fmla="*/ 6440235 h 6857999"/>
                <a:gd name="connsiteX6" fmla="*/ 7161451 w 7294652"/>
                <a:gd name="connsiteY6" fmla="*/ 6165232 h 6857999"/>
                <a:gd name="connsiteX7" fmla="*/ 1673436 w 7294652"/>
                <a:gd name="connsiteY7" fmla="*/ 0 h 6857999"/>
                <a:gd name="connsiteX8" fmla="*/ 2394951 w 7294652"/>
                <a:gd name="connsiteY8" fmla="*/ 0 h 6857999"/>
                <a:gd name="connsiteX9" fmla="*/ 2244659 w 7294652"/>
                <a:gd name="connsiteY9" fmla="*/ 100763 h 6857999"/>
                <a:gd name="connsiteX10" fmla="*/ 1743903 w 7294652"/>
                <a:gd name="connsiteY10" fmla="*/ 498975 h 6857999"/>
                <a:gd name="connsiteX11" fmla="*/ 1163821 w 7294652"/>
                <a:gd name="connsiteY11" fmla="*/ 1121514 h 6857999"/>
                <a:gd name="connsiteX12" fmla="*/ 704911 w 7294652"/>
                <a:gd name="connsiteY12" fmla="*/ 1837036 h 6857999"/>
                <a:gd name="connsiteX13" fmla="*/ 393472 w 7294652"/>
                <a:gd name="connsiteY13" fmla="*/ 2627669 h 6857999"/>
                <a:gd name="connsiteX14" fmla="*/ 280032 w 7294652"/>
                <a:gd name="connsiteY14" fmla="*/ 3472097 h 6857999"/>
                <a:gd name="connsiteX15" fmla="*/ 327813 w 7294652"/>
                <a:gd name="connsiteY15" fmla="*/ 3884602 h 6857999"/>
                <a:gd name="connsiteX16" fmla="*/ 469096 w 7294652"/>
                <a:gd name="connsiteY16" fmla="*/ 4270809 h 6857999"/>
                <a:gd name="connsiteX17" fmla="*/ 567581 w 7294652"/>
                <a:gd name="connsiteY17" fmla="*/ 4452482 h 6857999"/>
                <a:gd name="connsiteX18" fmla="*/ 680677 w 7294652"/>
                <a:gd name="connsiteY18" fmla="*/ 4628484 h 6857999"/>
                <a:gd name="connsiteX19" fmla="*/ 941928 w 7294652"/>
                <a:gd name="connsiteY19" fmla="*/ 4968628 h 6857999"/>
                <a:gd name="connsiteX20" fmla="*/ 1224665 w 7294652"/>
                <a:gd name="connsiteY20" fmla="*/ 5311349 h 6857999"/>
                <a:gd name="connsiteX21" fmla="*/ 1365259 w 7294652"/>
                <a:gd name="connsiteY21" fmla="*/ 5490273 h 6857999"/>
                <a:gd name="connsiteX22" fmla="*/ 1432808 w 7294652"/>
                <a:gd name="connsiteY22" fmla="*/ 5577931 h 6857999"/>
                <a:gd name="connsiteX23" fmla="*/ 1498980 w 7294652"/>
                <a:gd name="connsiteY23" fmla="*/ 5662148 h 6857999"/>
                <a:gd name="connsiteX24" fmla="*/ 2067548 w 7294652"/>
                <a:gd name="connsiteY24" fmla="*/ 6283312 h 6857999"/>
                <a:gd name="connsiteX25" fmla="*/ 2369879 w 7294652"/>
                <a:gd name="connsiteY25" fmla="*/ 6562782 h 6857999"/>
                <a:gd name="connsiteX26" fmla="*/ 2686645 w 7294652"/>
                <a:gd name="connsiteY26" fmla="*/ 6820598 h 6857999"/>
                <a:gd name="connsiteX27" fmla="*/ 2738907 w 7294652"/>
                <a:gd name="connsiteY27" fmla="*/ 6857999 h 6857999"/>
                <a:gd name="connsiteX28" fmla="*/ 1731787 w 7294652"/>
                <a:gd name="connsiteY28" fmla="*/ 6857999 h 6857999"/>
                <a:gd name="connsiteX29" fmla="*/ 1607949 w 7294652"/>
                <a:gd name="connsiteY29" fmla="*/ 6732770 h 6857999"/>
                <a:gd name="connsiteX30" fmla="*/ 1309057 w 7294652"/>
                <a:gd name="connsiteY30" fmla="*/ 6370109 h 6857999"/>
                <a:gd name="connsiteX31" fmla="*/ 1048147 w 7294652"/>
                <a:gd name="connsiteY31" fmla="*/ 5986138 h 6857999"/>
                <a:gd name="connsiteX32" fmla="*/ 987131 w 7294652"/>
                <a:gd name="connsiteY32" fmla="*/ 5888512 h 6857999"/>
                <a:gd name="connsiteX33" fmla="*/ 928866 w 7294652"/>
                <a:gd name="connsiteY33" fmla="*/ 5793463 h 6857999"/>
                <a:gd name="connsiteX34" fmla="*/ 813708 w 7294652"/>
                <a:gd name="connsiteY34" fmla="*/ 5609556 h 6857999"/>
                <a:gd name="connsiteX35" fmla="*/ 574972 w 7294652"/>
                <a:gd name="connsiteY35" fmla="*/ 5231598 h 6857999"/>
                <a:gd name="connsiteX36" fmla="*/ 342424 w 7294652"/>
                <a:gd name="connsiteY36" fmla="*/ 4834048 h 6857999"/>
                <a:gd name="connsiteX37" fmla="*/ 237579 w 7294652"/>
                <a:gd name="connsiteY37" fmla="*/ 4623500 h 6857999"/>
                <a:gd name="connsiteX38" fmla="*/ 148373 w 7294652"/>
                <a:gd name="connsiteY38" fmla="*/ 4404356 h 6857999"/>
                <a:gd name="connsiteX39" fmla="*/ 79623 w 7294652"/>
                <a:gd name="connsiteY39" fmla="*/ 4175762 h 6857999"/>
                <a:gd name="connsiteX40" fmla="*/ 54185 w 7294652"/>
                <a:gd name="connsiteY40" fmla="*/ 4059229 h 6857999"/>
                <a:gd name="connsiteX41" fmla="*/ 43013 w 7294652"/>
                <a:gd name="connsiteY41" fmla="*/ 4000790 h 6857999"/>
                <a:gd name="connsiteX42" fmla="*/ 33734 w 7294652"/>
                <a:gd name="connsiteY42" fmla="*/ 3942180 h 6857999"/>
                <a:gd name="connsiteX43" fmla="*/ 45 w 7294652"/>
                <a:gd name="connsiteY43" fmla="*/ 3472097 h 6857999"/>
                <a:gd name="connsiteX44" fmla="*/ 95436 w 7294652"/>
                <a:gd name="connsiteY44" fmla="*/ 2557372 h 6857999"/>
                <a:gd name="connsiteX45" fmla="*/ 382126 w 7294652"/>
                <a:gd name="connsiteY45" fmla="*/ 1680799 h 6857999"/>
                <a:gd name="connsiteX46" fmla="*/ 1457043 w 7294652"/>
                <a:gd name="connsiteY46" fmla="*/ 19217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7294652" h="6857999">
                  <a:moveTo>
                    <a:pt x="7294652" y="6063030"/>
                  </a:moveTo>
                  <a:lnTo>
                    <a:pt x="7294652" y="6857999"/>
                  </a:lnTo>
                  <a:lnTo>
                    <a:pt x="6248575" y="6857999"/>
                  </a:lnTo>
                  <a:lnTo>
                    <a:pt x="6477898" y="6700973"/>
                  </a:lnTo>
                  <a:cubicBezTo>
                    <a:pt x="6534790" y="6659378"/>
                    <a:pt x="6591336" y="6616237"/>
                    <a:pt x="6647884" y="6572752"/>
                  </a:cubicBezTo>
                  <a:cubicBezTo>
                    <a:pt x="6704432" y="6529268"/>
                    <a:pt x="6761151" y="6485095"/>
                    <a:pt x="6817698" y="6440235"/>
                  </a:cubicBezTo>
                  <a:lnTo>
                    <a:pt x="7161451" y="6165232"/>
                  </a:lnTo>
                  <a:close/>
                  <a:moveTo>
                    <a:pt x="1673436" y="0"/>
                  </a:moveTo>
                  <a:lnTo>
                    <a:pt x="2394951" y="0"/>
                  </a:lnTo>
                  <a:lnTo>
                    <a:pt x="2244659" y="100763"/>
                  </a:lnTo>
                  <a:cubicBezTo>
                    <a:pt x="2071051" y="224086"/>
                    <a:pt x="1903860" y="356975"/>
                    <a:pt x="1743903" y="498975"/>
                  </a:cubicBezTo>
                  <a:cubicBezTo>
                    <a:pt x="1533218" y="689638"/>
                    <a:pt x="1339146" y="897902"/>
                    <a:pt x="1163821" y="1121514"/>
                  </a:cubicBezTo>
                  <a:cubicBezTo>
                    <a:pt x="988284" y="1344764"/>
                    <a:pt x="834608" y="1584376"/>
                    <a:pt x="704911" y="1837036"/>
                  </a:cubicBezTo>
                  <a:cubicBezTo>
                    <a:pt x="573950" y="2089059"/>
                    <a:pt x="469577" y="2354041"/>
                    <a:pt x="393472" y="2627669"/>
                  </a:cubicBezTo>
                  <a:cubicBezTo>
                    <a:pt x="318269" y="2902842"/>
                    <a:pt x="280119" y="3186833"/>
                    <a:pt x="280032" y="3472097"/>
                  </a:cubicBezTo>
                  <a:cubicBezTo>
                    <a:pt x="280349" y="3610956"/>
                    <a:pt x="296380" y="3749334"/>
                    <a:pt x="327813" y="3884602"/>
                  </a:cubicBezTo>
                  <a:cubicBezTo>
                    <a:pt x="360878" y="4018046"/>
                    <a:pt x="408244" y="4147540"/>
                    <a:pt x="469096" y="4270809"/>
                  </a:cubicBezTo>
                  <a:cubicBezTo>
                    <a:pt x="499175" y="4332511"/>
                    <a:pt x="532347" y="4393012"/>
                    <a:pt x="567581" y="4452482"/>
                  </a:cubicBezTo>
                  <a:cubicBezTo>
                    <a:pt x="602815" y="4511953"/>
                    <a:pt x="641144" y="4570562"/>
                    <a:pt x="680677" y="4628484"/>
                  </a:cubicBezTo>
                  <a:cubicBezTo>
                    <a:pt x="760771" y="4743985"/>
                    <a:pt x="849802" y="4856048"/>
                    <a:pt x="941928" y="4968628"/>
                  </a:cubicBezTo>
                  <a:cubicBezTo>
                    <a:pt x="1034055" y="5081206"/>
                    <a:pt x="1130994" y="5193958"/>
                    <a:pt x="1224665" y="5311349"/>
                  </a:cubicBezTo>
                  <a:cubicBezTo>
                    <a:pt x="1271987" y="5369787"/>
                    <a:pt x="1318853" y="5429429"/>
                    <a:pt x="1365259" y="5490273"/>
                  </a:cubicBezTo>
                  <a:lnTo>
                    <a:pt x="1432808" y="5577931"/>
                  </a:lnTo>
                  <a:cubicBezTo>
                    <a:pt x="1454979" y="5605947"/>
                    <a:pt x="1476121" y="5634821"/>
                    <a:pt x="1498980" y="5662148"/>
                  </a:cubicBezTo>
                  <a:cubicBezTo>
                    <a:pt x="1676323" y="5880038"/>
                    <a:pt x="1866158" y="6087441"/>
                    <a:pt x="2067548" y="6283312"/>
                  </a:cubicBezTo>
                  <a:cubicBezTo>
                    <a:pt x="2166203" y="6379907"/>
                    <a:pt x="2266974" y="6473064"/>
                    <a:pt x="2369879" y="6562782"/>
                  </a:cubicBezTo>
                  <a:cubicBezTo>
                    <a:pt x="2473005" y="6652331"/>
                    <a:pt x="2577677" y="6738957"/>
                    <a:pt x="2686645" y="6820598"/>
                  </a:cubicBezTo>
                  <a:lnTo>
                    <a:pt x="2738907" y="6857999"/>
                  </a:lnTo>
                  <a:lnTo>
                    <a:pt x="1731787" y="6857999"/>
                  </a:lnTo>
                  <a:lnTo>
                    <a:pt x="1607949" y="6732770"/>
                  </a:lnTo>
                  <a:cubicBezTo>
                    <a:pt x="1501232" y="6617903"/>
                    <a:pt x="1401421" y="6496799"/>
                    <a:pt x="1309057" y="6370109"/>
                  </a:cubicBezTo>
                  <a:cubicBezTo>
                    <a:pt x="1217103" y="6244469"/>
                    <a:pt x="1129618" y="6116590"/>
                    <a:pt x="1048147" y="5986138"/>
                  </a:cubicBezTo>
                  <a:cubicBezTo>
                    <a:pt x="1027179" y="5953825"/>
                    <a:pt x="1007414" y="5920996"/>
                    <a:pt x="987131" y="5888512"/>
                  </a:cubicBezTo>
                  <a:lnTo>
                    <a:pt x="928866" y="5793463"/>
                  </a:lnTo>
                  <a:cubicBezTo>
                    <a:pt x="891568" y="5732276"/>
                    <a:pt x="852725" y="5671260"/>
                    <a:pt x="813708" y="5609556"/>
                  </a:cubicBezTo>
                  <a:lnTo>
                    <a:pt x="574972" y="5231598"/>
                  </a:lnTo>
                  <a:cubicBezTo>
                    <a:pt x="495221" y="5103551"/>
                    <a:pt x="416158" y="4971549"/>
                    <a:pt x="342424" y="4834048"/>
                  </a:cubicBezTo>
                  <a:cubicBezTo>
                    <a:pt x="305641" y="4765298"/>
                    <a:pt x="270236" y="4695343"/>
                    <a:pt x="237579" y="4623500"/>
                  </a:cubicBezTo>
                  <a:cubicBezTo>
                    <a:pt x="204922" y="4551655"/>
                    <a:pt x="175187" y="4478607"/>
                    <a:pt x="148373" y="4404356"/>
                  </a:cubicBezTo>
                  <a:cubicBezTo>
                    <a:pt x="121561" y="4330107"/>
                    <a:pt x="99046" y="4252934"/>
                    <a:pt x="79623" y="4175762"/>
                  </a:cubicBezTo>
                  <a:cubicBezTo>
                    <a:pt x="70514" y="4136916"/>
                    <a:pt x="61577" y="4098245"/>
                    <a:pt x="54185" y="4059229"/>
                  </a:cubicBezTo>
                  <a:lnTo>
                    <a:pt x="43013" y="4000790"/>
                  </a:lnTo>
                  <a:lnTo>
                    <a:pt x="33734" y="3942180"/>
                  </a:lnTo>
                  <a:cubicBezTo>
                    <a:pt x="10461" y="3786581"/>
                    <a:pt x="-801" y="3629416"/>
                    <a:pt x="45" y="3472097"/>
                  </a:cubicBezTo>
                  <a:cubicBezTo>
                    <a:pt x="863" y="3164748"/>
                    <a:pt x="32824" y="2858275"/>
                    <a:pt x="95436" y="2557372"/>
                  </a:cubicBezTo>
                  <a:cubicBezTo>
                    <a:pt x="157549" y="2255281"/>
                    <a:pt x="253728" y="1961216"/>
                    <a:pt x="382126" y="1680799"/>
                  </a:cubicBezTo>
                  <a:cubicBezTo>
                    <a:pt x="639940" y="1120482"/>
                    <a:pt x="1015492" y="619117"/>
                    <a:pt x="1457043" y="192176"/>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77FC097-E4F2-4A45-82E8-3808FA553C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0650" y="-5799"/>
              <a:ext cx="7291350" cy="6858000"/>
            </a:xfrm>
            <a:custGeom>
              <a:avLst/>
              <a:gdLst>
                <a:gd name="connsiteX0" fmla="*/ 7291350 w 7291350"/>
                <a:gd name="connsiteY0" fmla="*/ 5718699 h 6858000"/>
                <a:gd name="connsiteX1" fmla="*/ 7291350 w 7291350"/>
                <a:gd name="connsiteY1" fmla="*/ 6806115 h 6858000"/>
                <a:gd name="connsiteX2" fmla="*/ 7224124 w 7291350"/>
                <a:gd name="connsiteY2" fmla="*/ 6858000 h 6858000"/>
                <a:gd name="connsiteX3" fmla="*/ 5607142 w 7291350"/>
                <a:gd name="connsiteY3" fmla="*/ 6858000 h 6858000"/>
                <a:gd name="connsiteX4" fmla="*/ 5736072 w 7291350"/>
                <a:gd name="connsiteY4" fmla="*/ 6801170 h 6858000"/>
                <a:gd name="connsiteX5" fmla="*/ 6949826 w 7291350"/>
                <a:gd name="connsiteY5" fmla="*/ 5983707 h 6858000"/>
                <a:gd name="connsiteX6" fmla="*/ 7220703 w 7291350"/>
                <a:gd name="connsiteY6" fmla="*/ 5773675 h 6858000"/>
                <a:gd name="connsiteX7" fmla="*/ 7218419 w 7291350"/>
                <a:gd name="connsiteY7" fmla="*/ 0 h 6858000"/>
                <a:gd name="connsiteX8" fmla="*/ 7291350 w 7291350"/>
                <a:gd name="connsiteY8" fmla="*/ 0 h 6858000"/>
                <a:gd name="connsiteX9" fmla="*/ 7291350 w 7291350"/>
                <a:gd name="connsiteY9" fmla="*/ 50138 h 6858000"/>
                <a:gd name="connsiteX10" fmla="*/ 1797607 w 7291350"/>
                <a:gd name="connsiteY10" fmla="*/ 0 h 6858000"/>
                <a:gd name="connsiteX11" fmla="*/ 3385676 w 7291350"/>
                <a:gd name="connsiteY11" fmla="*/ 0 h 6858000"/>
                <a:gd name="connsiteX12" fmla="*/ 3360567 w 7291350"/>
                <a:gd name="connsiteY12" fmla="*/ 11552 h 6858000"/>
                <a:gd name="connsiteX13" fmla="*/ 2267395 w 7291350"/>
                <a:gd name="connsiteY13" fmla="*/ 725831 h 6858000"/>
                <a:gd name="connsiteX14" fmla="*/ 1234074 w 7291350"/>
                <a:gd name="connsiteY14" fmla="*/ 2007171 h 6858000"/>
                <a:gd name="connsiteX15" fmla="*/ 859383 w 7291350"/>
                <a:gd name="connsiteY15" fmla="*/ 3498372 h 6858000"/>
                <a:gd name="connsiteX16" fmla="*/ 1479513 w 7291350"/>
                <a:gd name="connsiteY16" fmla="*/ 4883182 h 6858000"/>
                <a:gd name="connsiteX17" fmla="*/ 1791985 w 7291350"/>
                <a:gd name="connsiteY17" fmla="*/ 5322671 h 6858000"/>
                <a:gd name="connsiteX18" fmla="*/ 3397295 w 7291350"/>
                <a:gd name="connsiteY18" fmla="*/ 6784567 h 6858000"/>
                <a:gd name="connsiteX19" fmla="*/ 3590446 w 7291350"/>
                <a:gd name="connsiteY19" fmla="*/ 6858000 h 6858000"/>
                <a:gd name="connsiteX20" fmla="*/ 1970757 w 7291350"/>
                <a:gd name="connsiteY20" fmla="*/ 6858000 h 6858000"/>
                <a:gd name="connsiteX21" fmla="*/ 1735872 w 7291350"/>
                <a:gd name="connsiteY21" fmla="*/ 6627685 h 6858000"/>
                <a:gd name="connsiteX22" fmla="*/ 1080932 w 7291350"/>
                <a:gd name="connsiteY22" fmla="*/ 5805127 h 6858000"/>
                <a:gd name="connsiteX23" fmla="*/ 0 w 7291350"/>
                <a:gd name="connsiteY23" fmla="*/ 3498372 h 6858000"/>
                <a:gd name="connsiteX24" fmla="*/ 1708174 w 7291350"/>
                <a:gd name="connsiteY24"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291350" h="6858000">
                  <a:moveTo>
                    <a:pt x="7291350" y="5718699"/>
                  </a:moveTo>
                  <a:lnTo>
                    <a:pt x="7291350" y="6806115"/>
                  </a:lnTo>
                  <a:lnTo>
                    <a:pt x="7224124" y="6858000"/>
                  </a:lnTo>
                  <a:lnTo>
                    <a:pt x="5607142" y="6858000"/>
                  </a:lnTo>
                  <a:lnTo>
                    <a:pt x="5736072" y="6801170"/>
                  </a:lnTo>
                  <a:cubicBezTo>
                    <a:pt x="6122313" y="6616106"/>
                    <a:pt x="6503069" y="6332805"/>
                    <a:pt x="6949826" y="5983707"/>
                  </a:cubicBezTo>
                  <a:cubicBezTo>
                    <a:pt x="7041094" y="5912378"/>
                    <a:pt x="7132358" y="5842426"/>
                    <a:pt x="7220703" y="5773675"/>
                  </a:cubicBezTo>
                  <a:close/>
                  <a:moveTo>
                    <a:pt x="7218419" y="0"/>
                  </a:moveTo>
                  <a:lnTo>
                    <a:pt x="7291350" y="0"/>
                  </a:lnTo>
                  <a:lnTo>
                    <a:pt x="7291350" y="50138"/>
                  </a:lnTo>
                  <a:close/>
                  <a:moveTo>
                    <a:pt x="1797607" y="0"/>
                  </a:moveTo>
                  <a:lnTo>
                    <a:pt x="3385676" y="0"/>
                  </a:lnTo>
                  <a:lnTo>
                    <a:pt x="3360567" y="11552"/>
                  </a:lnTo>
                  <a:cubicBezTo>
                    <a:pt x="2968013" y="202286"/>
                    <a:pt x="2600620" y="442170"/>
                    <a:pt x="2267395" y="725831"/>
                  </a:cubicBezTo>
                  <a:cubicBezTo>
                    <a:pt x="1824986" y="1104820"/>
                    <a:pt x="1477279" y="1536057"/>
                    <a:pt x="1234074" y="2007171"/>
                  </a:cubicBezTo>
                  <a:cubicBezTo>
                    <a:pt x="985368" y="2488770"/>
                    <a:pt x="859383" y="2990476"/>
                    <a:pt x="859383" y="3498372"/>
                  </a:cubicBezTo>
                  <a:cubicBezTo>
                    <a:pt x="859383" y="4010222"/>
                    <a:pt x="1060651" y="4308942"/>
                    <a:pt x="1479513" y="4883182"/>
                  </a:cubicBezTo>
                  <a:cubicBezTo>
                    <a:pt x="1580577" y="5021714"/>
                    <a:pt x="1685078" y="5164888"/>
                    <a:pt x="1791985" y="5322671"/>
                  </a:cubicBezTo>
                  <a:cubicBezTo>
                    <a:pt x="2283419" y="6046950"/>
                    <a:pt x="2796809" y="6521439"/>
                    <a:pt x="3397295" y="6784567"/>
                  </a:cubicBezTo>
                  <a:lnTo>
                    <a:pt x="3590446" y="6858000"/>
                  </a:lnTo>
                  <a:lnTo>
                    <a:pt x="1970757" y="6858000"/>
                  </a:lnTo>
                  <a:lnTo>
                    <a:pt x="1735872" y="6627685"/>
                  </a:lnTo>
                  <a:cubicBezTo>
                    <a:pt x="1502484" y="6382823"/>
                    <a:pt x="1285774" y="6107254"/>
                    <a:pt x="1080932" y="5805127"/>
                  </a:cubicBezTo>
                  <a:cubicBezTo>
                    <a:pt x="556365" y="5032027"/>
                    <a:pt x="0" y="4501616"/>
                    <a:pt x="0" y="3498372"/>
                  </a:cubicBezTo>
                  <a:cubicBezTo>
                    <a:pt x="0" y="2160829"/>
                    <a:pt x="685186" y="949872"/>
                    <a:pt x="1708174" y="7330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0DF88B0-FA8A-47F5-8EAC-1880B1A51B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2894" y="-5799"/>
              <a:ext cx="7269107" cy="6858000"/>
            </a:xfrm>
            <a:custGeom>
              <a:avLst/>
              <a:gdLst>
                <a:gd name="connsiteX0" fmla="*/ 7269107 w 7269107"/>
                <a:gd name="connsiteY0" fmla="*/ 5518449 h 6858000"/>
                <a:gd name="connsiteX1" fmla="*/ 7269107 w 7269107"/>
                <a:gd name="connsiteY1" fmla="*/ 6823281 h 6858000"/>
                <a:gd name="connsiteX2" fmla="*/ 7224122 w 7269107"/>
                <a:gd name="connsiteY2" fmla="*/ 6858000 h 6858000"/>
                <a:gd name="connsiteX3" fmla="*/ 4927054 w 7269107"/>
                <a:gd name="connsiteY3" fmla="*/ 6858000 h 6858000"/>
                <a:gd name="connsiteX4" fmla="*/ 4982167 w 7269107"/>
                <a:gd name="connsiteY4" fmla="*/ 6852876 h 6858000"/>
                <a:gd name="connsiteX5" fmla="*/ 5743768 w 7269107"/>
                <a:gd name="connsiteY5" fmla="*/ 6606245 h 6858000"/>
                <a:gd name="connsiteX6" fmla="*/ 6843778 w 7269107"/>
                <a:gd name="connsiteY6" fmla="*/ 5848440 h 6858000"/>
                <a:gd name="connsiteX7" fmla="*/ 7115515 w 7269107"/>
                <a:gd name="connsiteY7" fmla="*/ 5637891 h 6858000"/>
                <a:gd name="connsiteX8" fmla="*/ 6870111 w 7269107"/>
                <a:gd name="connsiteY8" fmla="*/ 0 h 6858000"/>
                <a:gd name="connsiteX9" fmla="*/ 7269107 w 7269107"/>
                <a:gd name="connsiteY9" fmla="*/ 0 h 6858000"/>
                <a:gd name="connsiteX10" fmla="*/ 7269107 w 7269107"/>
                <a:gd name="connsiteY10" fmla="*/ 243137 h 6858000"/>
                <a:gd name="connsiteX11" fmla="*/ 7089989 w 7269107"/>
                <a:gd name="connsiteY11" fmla="*/ 119955 h 6858000"/>
                <a:gd name="connsiteX12" fmla="*/ 6952948 w 7269107"/>
                <a:gd name="connsiteY12" fmla="*/ 41521 h 6858000"/>
                <a:gd name="connsiteX13" fmla="*/ 1797606 w 7269107"/>
                <a:gd name="connsiteY13" fmla="*/ 0 h 6858000"/>
                <a:gd name="connsiteX14" fmla="*/ 3815328 w 7269107"/>
                <a:gd name="connsiteY14" fmla="*/ 0 h 6858000"/>
                <a:gd name="connsiteX15" fmla="*/ 3627371 w 7269107"/>
                <a:gd name="connsiteY15" fmla="*/ 77142 h 6858000"/>
                <a:gd name="connsiteX16" fmla="*/ 2379115 w 7269107"/>
                <a:gd name="connsiteY16" fmla="*/ 856285 h 6858000"/>
                <a:gd name="connsiteX17" fmla="*/ 1386699 w 7269107"/>
                <a:gd name="connsiteY17" fmla="*/ 2086062 h 6858000"/>
                <a:gd name="connsiteX18" fmla="*/ 1031258 w 7269107"/>
                <a:gd name="connsiteY18" fmla="*/ 3498372 h 6858000"/>
                <a:gd name="connsiteX19" fmla="*/ 1618904 w 7269107"/>
                <a:gd name="connsiteY19" fmla="*/ 4781604 h 6858000"/>
                <a:gd name="connsiteX20" fmla="*/ 1934812 w 7269107"/>
                <a:gd name="connsiteY20" fmla="*/ 5225904 h 6858000"/>
                <a:gd name="connsiteX21" fmla="*/ 3140010 w 7269107"/>
                <a:gd name="connsiteY21" fmla="*/ 6456196 h 6858000"/>
                <a:gd name="connsiteX22" fmla="*/ 4281662 w 7269107"/>
                <a:gd name="connsiteY22" fmla="*/ 6843305 h 6858000"/>
                <a:gd name="connsiteX23" fmla="*/ 4449058 w 7269107"/>
                <a:gd name="connsiteY23" fmla="*/ 6858000 h 6858000"/>
                <a:gd name="connsiteX24" fmla="*/ 1970756 w 7269107"/>
                <a:gd name="connsiteY24" fmla="*/ 6858000 h 6858000"/>
                <a:gd name="connsiteX25" fmla="*/ 1735871 w 7269107"/>
                <a:gd name="connsiteY25" fmla="*/ 6627685 h 6858000"/>
                <a:gd name="connsiteX26" fmla="*/ 1080930 w 7269107"/>
                <a:gd name="connsiteY26" fmla="*/ 5805127 h 6858000"/>
                <a:gd name="connsiteX27" fmla="*/ 0 w 7269107"/>
                <a:gd name="connsiteY27" fmla="*/ 3498372 h 6858000"/>
                <a:gd name="connsiteX28" fmla="*/ 1708172 w 7269107"/>
                <a:gd name="connsiteY28"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269107" h="6858000">
                  <a:moveTo>
                    <a:pt x="7269107" y="5518449"/>
                  </a:moveTo>
                  <a:lnTo>
                    <a:pt x="7269107" y="6823281"/>
                  </a:lnTo>
                  <a:lnTo>
                    <a:pt x="7224122" y="6858000"/>
                  </a:lnTo>
                  <a:lnTo>
                    <a:pt x="4927054" y="6858000"/>
                  </a:lnTo>
                  <a:lnTo>
                    <a:pt x="4982167" y="6852876"/>
                  </a:lnTo>
                  <a:cubicBezTo>
                    <a:pt x="5236517" y="6821036"/>
                    <a:pt x="5483373" y="6740566"/>
                    <a:pt x="5743768" y="6606245"/>
                  </a:cubicBezTo>
                  <a:cubicBezTo>
                    <a:pt x="6099551" y="6422337"/>
                    <a:pt x="6452586" y="6154209"/>
                    <a:pt x="6843778" y="5848440"/>
                  </a:cubicBezTo>
                  <a:cubicBezTo>
                    <a:pt x="6935559" y="5776768"/>
                    <a:pt x="7026997" y="5706642"/>
                    <a:pt x="7115515" y="5637891"/>
                  </a:cubicBezTo>
                  <a:close/>
                  <a:moveTo>
                    <a:pt x="6870111" y="0"/>
                  </a:moveTo>
                  <a:lnTo>
                    <a:pt x="7269107" y="0"/>
                  </a:lnTo>
                  <a:lnTo>
                    <a:pt x="7269107" y="243137"/>
                  </a:lnTo>
                  <a:lnTo>
                    <a:pt x="7089989" y="119955"/>
                  </a:lnTo>
                  <a:cubicBezTo>
                    <a:pt x="7045081" y="92581"/>
                    <a:pt x="6999384" y="66425"/>
                    <a:pt x="6952948" y="41521"/>
                  </a:cubicBezTo>
                  <a:close/>
                  <a:moveTo>
                    <a:pt x="1797606" y="0"/>
                  </a:moveTo>
                  <a:lnTo>
                    <a:pt x="3815328" y="0"/>
                  </a:lnTo>
                  <a:lnTo>
                    <a:pt x="3627371" y="77142"/>
                  </a:lnTo>
                  <a:cubicBezTo>
                    <a:pt x="3175548" y="273822"/>
                    <a:pt x="2754868" y="536281"/>
                    <a:pt x="2379115" y="856285"/>
                  </a:cubicBezTo>
                  <a:cubicBezTo>
                    <a:pt x="1959736" y="1215679"/>
                    <a:pt x="1616497" y="1640901"/>
                    <a:pt x="1386699" y="2086062"/>
                  </a:cubicBezTo>
                  <a:cubicBezTo>
                    <a:pt x="1151572" y="2543083"/>
                    <a:pt x="1031258" y="3018150"/>
                    <a:pt x="1031258" y="3498372"/>
                  </a:cubicBezTo>
                  <a:cubicBezTo>
                    <a:pt x="1031258" y="3957455"/>
                    <a:pt x="1211213" y="4223692"/>
                    <a:pt x="1618904" y="4781604"/>
                  </a:cubicBezTo>
                  <a:cubicBezTo>
                    <a:pt x="1720826" y="4921339"/>
                    <a:pt x="1826186" y="5065887"/>
                    <a:pt x="1934812" y="5225904"/>
                  </a:cubicBezTo>
                  <a:cubicBezTo>
                    <a:pt x="2318957" y="5792064"/>
                    <a:pt x="2713069" y="6194600"/>
                    <a:pt x="3140010" y="6456196"/>
                  </a:cubicBezTo>
                  <a:cubicBezTo>
                    <a:pt x="3479423" y="6664512"/>
                    <a:pt x="3855769" y="6792387"/>
                    <a:pt x="4281662" y="6843305"/>
                  </a:cubicBezTo>
                  <a:lnTo>
                    <a:pt x="4449058" y="6858000"/>
                  </a:lnTo>
                  <a:lnTo>
                    <a:pt x="1970756" y="6858000"/>
                  </a:lnTo>
                  <a:lnTo>
                    <a:pt x="1735871" y="6627685"/>
                  </a:lnTo>
                  <a:cubicBezTo>
                    <a:pt x="1502482" y="6382823"/>
                    <a:pt x="1285773" y="6107254"/>
                    <a:pt x="1080930" y="5805127"/>
                  </a:cubicBezTo>
                  <a:cubicBezTo>
                    <a:pt x="556364" y="5032027"/>
                    <a:pt x="0" y="4501616"/>
                    <a:pt x="0" y="3498372"/>
                  </a:cubicBezTo>
                  <a:cubicBezTo>
                    <a:pt x="0" y="2160829"/>
                    <a:pt x="685185" y="949872"/>
                    <a:pt x="1708172" y="73302"/>
                  </a:cubicBezTo>
                  <a:close/>
                </a:path>
              </a:pathLst>
            </a:custGeom>
            <a:gradFill>
              <a:gsLst>
                <a:gs pos="2000">
                  <a:schemeClr val="bg1">
                    <a:alpha val="10000"/>
                  </a:schemeClr>
                </a:gs>
                <a:gs pos="5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2F8CD3AE-353C-A2A7-AC03-7ED2FAEE138B}"/>
              </a:ext>
            </a:extLst>
          </p:cNvPr>
          <p:cNvSpPr>
            <a:spLocks noGrp="1"/>
          </p:cNvSpPr>
          <p:nvPr>
            <p:ph idx="1"/>
          </p:nvPr>
        </p:nvSpPr>
        <p:spPr>
          <a:xfrm>
            <a:off x="6632812" y="1032987"/>
            <a:ext cx="4919108" cy="4792027"/>
          </a:xfrm>
        </p:spPr>
        <p:txBody>
          <a:bodyPr vert="horz" lIns="91440" tIns="45720" rIns="91440" bIns="45720" rtlCol="0" anchor="ctr">
            <a:normAutofit/>
          </a:bodyPr>
          <a:lstStyle/>
          <a:p>
            <a:r>
              <a:rPr lang="en-US" sz="2000">
                <a:solidFill>
                  <a:schemeClr val="tx2"/>
                </a:solidFill>
              </a:rPr>
              <a:t>Influential framework for understanding cultural differences </a:t>
            </a:r>
          </a:p>
          <a:p>
            <a:r>
              <a:rPr lang="en-US" sz="2000">
                <a:solidFill>
                  <a:schemeClr val="tx2"/>
                </a:solidFill>
              </a:rPr>
              <a:t>Applied to international business and management</a:t>
            </a:r>
          </a:p>
          <a:p>
            <a:r>
              <a:rPr lang="en-US" sz="2000">
                <a:solidFill>
                  <a:schemeClr val="tx2"/>
                </a:solidFill>
              </a:rPr>
              <a:t>Intercultural communication </a:t>
            </a:r>
          </a:p>
          <a:p>
            <a:r>
              <a:rPr lang="en-US" sz="2000">
                <a:solidFill>
                  <a:schemeClr val="tx2"/>
                </a:solidFill>
              </a:rPr>
              <a:t>Diplomacy</a:t>
            </a:r>
          </a:p>
          <a:p>
            <a:r>
              <a:rPr lang="en-US" sz="2000">
                <a:solidFill>
                  <a:schemeClr val="tx2"/>
                </a:solidFill>
              </a:rPr>
              <a:t>Systematic way to compare cultures</a:t>
            </a:r>
          </a:p>
          <a:p>
            <a:r>
              <a:rPr lang="en-US" sz="2000">
                <a:solidFill>
                  <a:schemeClr val="tx2"/>
                </a:solidFill>
              </a:rPr>
              <a:t>Useful starting point</a:t>
            </a:r>
          </a:p>
          <a:p>
            <a:endParaRPr lang="en-US" sz="2000">
              <a:solidFill>
                <a:schemeClr val="tx2"/>
              </a:solidFill>
            </a:endParaRPr>
          </a:p>
        </p:txBody>
      </p:sp>
    </p:spTree>
    <p:extLst>
      <p:ext uri="{BB962C8B-B14F-4D97-AF65-F5344CB8AC3E}">
        <p14:creationId xmlns:p14="http://schemas.microsoft.com/office/powerpoint/2010/main" val="25416095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rendering of game pieces tied together with a rope">
            <a:extLst>
              <a:ext uri="{FF2B5EF4-FFF2-40B4-BE49-F238E27FC236}">
                <a16:creationId xmlns:a16="http://schemas.microsoft.com/office/drawing/2014/main" id="{2E5A8F98-CC29-B7D4-D499-A6FBAB25C327}"/>
              </a:ext>
            </a:extLst>
          </p:cNvPr>
          <p:cNvPicPr>
            <a:picLocks noChangeAspect="1"/>
          </p:cNvPicPr>
          <p:nvPr/>
        </p:nvPicPr>
        <p:blipFill>
          <a:blip r:embed="rId2"/>
          <a:srcRect l="5834" r="35002" b="3"/>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9303F6-B2AF-7204-9769-A0AE33F630D6}"/>
              </a:ext>
            </a:extLst>
          </p:cNvPr>
          <p:cNvSpPr>
            <a:spLocks noGrp="1"/>
          </p:cNvSpPr>
          <p:nvPr>
            <p:ph type="title"/>
          </p:nvPr>
        </p:nvSpPr>
        <p:spPr>
          <a:xfrm>
            <a:off x="6115317" y="405685"/>
            <a:ext cx="5464968" cy="1559301"/>
          </a:xfrm>
        </p:spPr>
        <p:txBody>
          <a:bodyPr>
            <a:normAutofit/>
          </a:bodyPr>
          <a:lstStyle/>
          <a:p>
            <a:r>
              <a:rPr lang="en-US" sz="4000"/>
              <a:t>Culture theories: Hofstede</a:t>
            </a:r>
          </a:p>
        </p:txBody>
      </p:sp>
      <p:sp>
        <p:nvSpPr>
          <p:cNvPr id="3" name="Content Placeholder 2">
            <a:extLst>
              <a:ext uri="{FF2B5EF4-FFF2-40B4-BE49-F238E27FC236}">
                <a16:creationId xmlns:a16="http://schemas.microsoft.com/office/drawing/2014/main" id="{94B0E5D1-2CE2-5DEB-3334-F9609F828EA2}"/>
              </a:ext>
            </a:extLst>
          </p:cNvPr>
          <p:cNvSpPr>
            <a:spLocks noGrp="1"/>
          </p:cNvSpPr>
          <p:nvPr>
            <p:ph idx="1"/>
          </p:nvPr>
        </p:nvSpPr>
        <p:spPr>
          <a:xfrm>
            <a:off x="6115317" y="2743200"/>
            <a:ext cx="5247340" cy="3496878"/>
          </a:xfrm>
        </p:spPr>
        <p:txBody>
          <a:bodyPr vert="horz" lIns="91440" tIns="45720" rIns="91440" bIns="45720" rtlCol="0" anchor="ctr">
            <a:normAutofit/>
          </a:bodyPr>
          <a:lstStyle/>
          <a:p>
            <a:pPr marL="0" indent="0">
              <a:buNone/>
            </a:pPr>
            <a:endParaRPr lang="en-US" sz="1400"/>
          </a:p>
          <a:p>
            <a:r>
              <a:rPr lang="en-US" sz="1400">
                <a:ea typeface="+mn-lt"/>
                <a:cs typeface="+mn-lt"/>
              </a:rPr>
              <a:t>6 cultural dimensions:</a:t>
            </a:r>
            <a:endParaRPr lang="en-US" sz="1400"/>
          </a:p>
          <a:p>
            <a:r>
              <a:rPr lang="en-US" sz="1400">
                <a:ea typeface="+mn-lt"/>
                <a:cs typeface="+mn-lt"/>
              </a:rPr>
              <a:t>Power distance – To what extent do people accept unequal power structure?</a:t>
            </a:r>
            <a:endParaRPr lang="en-US" sz="1400"/>
          </a:p>
          <a:p>
            <a:r>
              <a:rPr lang="en-US" sz="1400">
                <a:ea typeface="+mn-lt"/>
                <a:cs typeface="+mn-lt"/>
              </a:rPr>
              <a:t>Uncertainty avoidance – How do people cope with life’s uncertainties?</a:t>
            </a:r>
            <a:endParaRPr lang="en-US" sz="1400"/>
          </a:p>
          <a:p>
            <a:r>
              <a:rPr lang="en-US" sz="1400">
                <a:ea typeface="+mn-lt"/>
                <a:cs typeface="+mn-lt"/>
              </a:rPr>
              <a:t>Individualism – Do people see themselves as independent or members of a group (collectivist)</a:t>
            </a:r>
            <a:endParaRPr lang="en-US" sz="1400"/>
          </a:p>
          <a:p>
            <a:r>
              <a:rPr lang="en-US" sz="1400">
                <a:ea typeface="+mn-lt"/>
                <a:cs typeface="+mn-lt"/>
              </a:rPr>
              <a:t>Masculinity – Are people inclined towards aggressive behaviour, or more caring (feminine)?</a:t>
            </a:r>
            <a:endParaRPr lang="en-US" sz="1400"/>
          </a:p>
          <a:p>
            <a:r>
              <a:rPr lang="en-US" sz="1400">
                <a:ea typeface="+mn-lt"/>
                <a:cs typeface="+mn-lt"/>
              </a:rPr>
              <a:t>Long-term or short-term orientation </a:t>
            </a:r>
          </a:p>
          <a:p>
            <a:r>
              <a:rPr lang="en-US" sz="1400"/>
              <a:t>Indulgence v restraint</a:t>
            </a:r>
          </a:p>
        </p:txBody>
      </p:sp>
    </p:spTree>
    <p:extLst>
      <p:ext uri="{BB962C8B-B14F-4D97-AF65-F5344CB8AC3E}">
        <p14:creationId xmlns:p14="http://schemas.microsoft.com/office/powerpoint/2010/main" val="31485623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00967E36-C5E5-C228-D3BE-45F69D84B7DF}"/>
              </a:ext>
            </a:extLst>
          </p:cNvPr>
          <p:cNvSpPr>
            <a:spLocks noGrp="1"/>
          </p:cNvSpPr>
          <p:nvPr>
            <p:ph type="title"/>
          </p:nvPr>
        </p:nvSpPr>
        <p:spPr>
          <a:xfrm>
            <a:off x="1143000" y="990599"/>
            <a:ext cx="9906000" cy="685800"/>
          </a:xfrm>
        </p:spPr>
        <p:txBody>
          <a:bodyPr anchor="t">
            <a:normAutofit/>
          </a:bodyPr>
          <a:lstStyle/>
          <a:p>
            <a:r>
              <a:rPr lang="en-US" sz="4000"/>
              <a:t>More Hofstede</a:t>
            </a:r>
          </a:p>
        </p:txBody>
      </p:sp>
      <p:graphicFrame>
        <p:nvGraphicFramePr>
          <p:cNvPr id="5" name="Content Placeholder 2">
            <a:extLst>
              <a:ext uri="{FF2B5EF4-FFF2-40B4-BE49-F238E27FC236}">
                <a16:creationId xmlns:a16="http://schemas.microsoft.com/office/drawing/2014/main" id="{00218D57-9532-67AB-AB3E-F10146AAA944}"/>
              </a:ext>
            </a:extLst>
          </p:cNvPr>
          <p:cNvGraphicFramePr>
            <a:graphicFrameLocks noGrp="1"/>
          </p:cNvGraphicFramePr>
          <p:nvPr>
            <p:ph idx="1"/>
            <p:extLst>
              <p:ext uri="{D42A27DB-BD31-4B8C-83A1-F6EECF244321}">
                <p14:modId xmlns:p14="http://schemas.microsoft.com/office/powerpoint/2010/main" val="2023035342"/>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63380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26C282-C644-D8CA-1724-860FF736364F}"/>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Trompenaar's Theory of Relationships</a:t>
            </a:r>
          </a:p>
        </p:txBody>
      </p:sp>
      <p:graphicFrame>
        <p:nvGraphicFramePr>
          <p:cNvPr id="5" name="Content Placeholder 2">
            <a:extLst>
              <a:ext uri="{FF2B5EF4-FFF2-40B4-BE49-F238E27FC236}">
                <a16:creationId xmlns:a16="http://schemas.microsoft.com/office/drawing/2014/main" id="{CE5D9835-6A49-D895-19AD-8F82008754EF}"/>
              </a:ext>
            </a:extLst>
          </p:cNvPr>
          <p:cNvGraphicFramePr>
            <a:graphicFrameLocks noGrp="1"/>
          </p:cNvGraphicFramePr>
          <p:nvPr>
            <p:ph idx="1"/>
            <p:extLst>
              <p:ext uri="{D42A27DB-BD31-4B8C-83A1-F6EECF244321}">
                <p14:modId xmlns:p14="http://schemas.microsoft.com/office/powerpoint/2010/main" val="218432187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033880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C6C0E8-23A4-F568-44C9-6F08DD8F41EE}"/>
              </a:ext>
            </a:extLst>
          </p:cNvPr>
          <p:cNvSpPr>
            <a:spLocks noGrp="1"/>
          </p:cNvSpPr>
          <p:nvPr>
            <p:ph type="title"/>
          </p:nvPr>
        </p:nvSpPr>
        <p:spPr>
          <a:xfrm>
            <a:off x="586478" y="1683756"/>
            <a:ext cx="3115265" cy="2396359"/>
          </a:xfrm>
        </p:spPr>
        <p:txBody>
          <a:bodyPr anchor="b">
            <a:normAutofit/>
          </a:bodyPr>
          <a:lstStyle/>
          <a:p>
            <a:pPr algn="r"/>
            <a:r>
              <a:rPr lang="en-US" sz="3700">
                <a:solidFill>
                  <a:srgbClr val="FFFFFF"/>
                </a:solidFill>
              </a:rPr>
              <a:t>Organisational Culture</a:t>
            </a:r>
          </a:p>
        </p:txBody>
      </p:sp>
      <p:graphicFrame>
        <p:nvGraphicFramePr>
          <p:cNvPr id="5" name="Content Placeholder 2">
            <a:extLst>
              <a:ext uri="{FF2B5EF4-FFF2-40B4-BE49-F238E27FC236}">
                <a16:creationId xmlns:a16="http://schemas.microsoft.com/office/drawing/2014/main" id="{F7BD5274-8EBA-35FD-9659-779D79EECCF4}"/>
              </a:ext>
            </a:extLst>
          </p:cNvPr>
          <p:cNvGraphicFramePr>
            <a:graphicFrameLocks noGrp="1"/>
          </p:cNvGraphicFramePr>
          <p:nvPr>
            <p:ph idx="1"/>
            <p:extLst>
              <p:ext uri="{D42A27DB-BD31-4B8C-83A1-F6EECF244321}">
                <p14:modId xmlns:p14="http://schemas.microsoft.com/office/powerpoint/2010/main" val="126928707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60932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2D7F1339-80FF-04C3-736D-0EC5D3BE170B}"/>
              </a:ext>
            </a:extLst>
          </p:cNvPr>
          <p:cNvSpPr>
            <a:spLocks noGrp="1"/>
          </p:cNvSpPr>
          <p:nvPr>
            <p:ph type="title"/>
          </p:nvPr>
        </p:nvSpPr>
        <p:spPr>
          <a:xfrm>
            <a:off x="640080" y="1243013"/>
            <a:ext cx="3855720" cy="4371974"/>
          </a:xfrm>
        </p:spPr>
        <p:txBody>
          <a:bodyPr>
            <a:normAutofit/>
          </a:bodyPr>
          <a:lstStyle/>
          <a:p>
            <a:r>
              <a:rPr lang="en-US" sz="3600">
                <a:solidFill>
                  <a:schemeClr val="tx2"/>
                </a:solidFill>
              </a:rPr>
              <a:t>MNE organisations and culture</a:t>
            </a:r>
          </a:p>
        </p:txBody>
      </p:sp>
      <p:sp>
        <p:nvSpPr>
          <p:cNvPr id="3" name="Content Placeholder 2">
            <a:extLst>
              <a:ext uri="{FF2B5EF4-FFF2-40B4-BE49-F238E27FC236}">
                <a16:creationId xmlns:a16="http://schemas.microsoft.com/office/drawing/2014/main" id="{5D055C10-C1C6-5D7D-BE88-D74E17537392}"/>
              </a:ext>
            </a:extLst>
          </p:cNvPr>
          <p:cNvSpPr>
            <a:spLocks noGrp="1"/>
          </p:cNvSpPr>
          <p:nvPr>
            <p:ph idx="1"/>
          </p:nvPr>
        </p:nvSpPr>
        <p:spPr>
          <a:xfrm>
            <a:off x="6172200" y="804672"/>
            <a:ext cx="5221224" cy="5230368"/>
          </a:xfrm>
        </p:spPr>
        <p:txBody>
          <a:bodyPr vert="horz" lIns="91440" tIns="45720" rIns="91440" bIns="45720" rtlCol="0" anchor="ctr">
            <a:normAutofit/>
          </a:bodyPr>
          <a:lstStyle/>
          <a:p>
            <a:r>
              <a:rPr lang="en-US" sz="1800">
                <a:solidFill>
                  <a:schemeClr val="tx2"/>
                </a:solidFill>
              </a:rPr>
              <a:t>Bartlett and Ghoshal's typology identifies four main types of multinational companies:</a:t>
            </a:r>
          </a:p>
          <a:p>
            <a:endParaRPr lang="en-US" sz="1800">
              <a:solidFill>
                <a:schemeClr val="tx2"/>
              </a:solidFill>
            </a:endParaRPr>
          </a:p>
          <a:p>
            <a:r>
              <a:rPr lang="en-US" sz="1800">
                <a:solidFill>
                  <a:schemeClr val="tx2"/>
                </a:solidFill>
              </a:rPr>
              <a:t>Global companies:</a:t>
            </a:r>
          </a:p>
          <a:p>
            <a:pPr lvl="1">
              <a:buFont typeface="Courier New" panose="020B0604020202020204" pitchFamily="34" charset="0"/>
              <a:buChar char="o"/>
            </a:pPr>
            <a:r>
              <a:rPr lang="en-US" sz="1800">
                <a:solidFill>
                  <a:schemeClr val="tx2"/>
                </a:solidFill>
              </a:rPr>
              <a:t>High global integration, low local responsiveness</a:t>
            </a:r>
          </a:p>
          <a:p>
            <a:pPr lvl="1">
              <a:buFont typeface="Courier New" panose="020B0604020202020204" pitchFamily="34" charset="0"/>
              <a:buChar char="o"/>
            </a:pPr>
            <a:r>
              <a:rPr lang="en-US" sz="1800">
                <a:solidFill>
                  <a:schemeClr val="tx2"/>
                </a:solidFill>
              </a:rPr>
              <a:t>Centralised operations: economies of scale &amp; efficiency</a:t>
            </a:r>
          </a:p>
          <a:p>
            <a:pPr lvl="1">
              <a:buFont typeface="Courier New" panose="020B0604020202020204" pitchFamily="34" charset="0"/>
              <a:buChar char="o"/>
            </a:pPr>
            <a:r>
              <a:rPr lang="en-US" sz="1800">
                <a:solidFill>
                  <a:schemeClr val="tx2"/>
                </a:solidFill>
              </a:rPr>
              <a:t>Standarised products and services across markets</a:t>
            </a:r>
          </a:p>
          <a:p>
            <a:pPr lvl="1">
              <a:buFont typeface="Courier New" panose="020B0604020202020204" pitchFamily="34" charset="0"/>
              <a:buChar char="o"/>
            </a:pPr>
            <a:r>
              <a:rPr lang="en-US" sz="1800">
                <a:solidFill>
                  <a:schemeClr val="tx2"/>
                </a:solidFill>
              </a:rPr>
              <a:t>Corporate culture emphasises global uniformity and cost reduction</a:t>
            </a:r>
          </a:p>
        </p:txBody>
      </p:sp>
    </p:spTree>
    <p:extLst>
      <p:ext uri="{BB962C8B-B14F-4D97-AF65-F5344CB8AC3E}">
        <p14:creationId xmlns:p14="http://schemas.microsoft.com/office/powerpoint/2010/main" val="13024674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89C5E17-24D0-4696-A3C5-A2261FB45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929B58F-2358-44CC-ACE5-EF1BD3C6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19FD182A-66CB-F565-0032-EF9FDBC702C3}"/>
              </a:ext>
            </a:extLst>
          </p:cNvPr>
          <p:cNvSpPr>
            <a:spLocks noGrp="1"/>
          </p:cNvSpPr>
          <p:nvPr>
            <p:ph type="title"/>
          </p:nvPr>
        </p:nvSpPr>
        <p:spPr>
          <a:xfrm>
            <a:off x="804672" y="1243013"/>
            <a:ext cx="3855720" cy="4371974"/>
          </a:xfrm>
        </p:spPr>
        <p:txBody>
          <a:bodyPr>
            <a:normAutofit/>
          </a:bodyPr>
          <a:lstStyle/>
          <a:p>
            <a:r>
              <a:rPr lang="en-US" sz="3600">
                <a:solidFill>
                  <a:schemeClr val="tx2"/>
                </a:solidFill>
              </a:rPr>
              <a:t>Multidomestic companies</a:t>
            </a:r>
          </a:p>
        </p:txBody>
      </p:sp>
      <p:grpSp>
        <p:nvGrpSpPr>
          <p:cNvPr id="12" name="Group 11">
            <a:extLst>
              <a:ext uri="{FF2B5EF4-FFF2-40B4-BE49-F238E27FC236}">
                <a16:creationId xmlns:a16="http://schemas.microsoft.com/office/drawing/2014/main" id="{09DA5303-A1AF-4830-806C-51FCD9618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97348" y="5285"/>
            <a:ext cx="7294653" cy="6858000"/>
            <a:chOff x="4897348" y="-5799"/>
            <a:chExt cx="7294653" cy="6858000"/>
          </a:xfrm>
        </p:grpSpPr>
        <p:sp>
          <p:nvSpPr>
            <p:cNvPr id="13" name="Freeform: Shape 12">
              <a:extLst>
                <a:ext uri="{FF2B5EF4-FFF2-40B4-BE49-F238E27FC236}">
                  <a16:creationId xmlns:a16="http://schemas.microsoft.com/office/drawing/2014/main" id="{4FAAA8C8-4EB7-45F1-BF24-3EF0F4DC4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7348" y="-5798"/>
              <a:ext cx="7294652" cy="6857999"/>
            </a:xfrm>
            <a:custGeom>
              <a:avLst/>
              <a:gdLst>
                <a:gd name="connsiteX0" fmla="*/ 7294652 w 7294652"/>
                <a:gd name="connsiteY0" fmla="*/ 6063030 h 6857999"/>
                <a:gd name="connsiteX1" fmla="*/ 7294652 w 7294652"/>
                <a:gd name="connsiteY1" fmla="*/ 6857999 h 6857999"/>
                <a:gd name="connsiteX2" fmla="*/ 6248575 w 7294652"/>
                <a:gd name="connsiteY2" fmla="*/ 6857999 h 6857999"/>
                <a:gd name="connsiteX3" fmla="*/ 6477898 w 7294652"/>
                <a:gd name="connsiteY3" fmla="*/ 6700973 h 6857999"/>
                <a:gd name="connsiteX4" fmla="*/ 6647884 w 7294652"/>
                <a:gd name="connsiteY4" fmla="*/ 6572752 h 6857999"/>
                <a:gd name="connsiteX5" fmla="*/ 6817698 w 7294652"/>
                <a:gd name="connsiteY5" fmla="*/ 6440235 h 6857999"/>
                <a:gd name="connsiteX6" fmla="*/ 7161451 w 7294652"/>
                <a:gd name="connsiteY6" fmla="*/ 6165232 h 6857999"/>
                <a:gd name="connsiteX7" fmla="*/ 1673436 w 7294652"/>
                <a:gd name="connsiteY7" fmla="*/ 0 h 6857999"/>
                <a:gd name="connsiteX8" fmla="*/ 2394951 w 7294652"/>
                <a:gd name="connsiteY8" fmla="*/ 0 h 6857999"/>
                <a:gd name="connsiteX9" fmla="*/ 2244659 w 7294652"/>
                <a:gd name="connsiteY9" fmla="*/ 100763 h 6857999"/>
                <a:gd name="connsiteX10" fmla="*/ 1743903 w 7294652"/>
                <a:gd name="connsiteY10" fmla="*/ 498975 h 6857999"/>
                <a:gd name="connsiteX11" fmla="*/ 1163821 w 7294652"/>
                <a:gd name="connsiteY11" fmla="*/ 1121514 h 6857999"/>
                <a:gd name="connsiteX12" fmla="*/ 704911 w 7294652"/>
                <a:gd name="connsiteY12" fmla="*/ 1837036 h 6857999"/>
                <a:gd name="connsiteX13" fmla="*/ 393472 w 7294652"/>
                <a:gd name="connsiteY13" fmla="*/ 2627669 h 6857999"/>
                <a:gd name="connsiteX14" fmla="*/ 280032 w 7294652"/>
                <a:gd name="connsiteY14" fmla="*/ 3472097 h 6857999"/>
                <a:gd name="connsiteX15" fmla="*/ 327813 w 7294652"/>
                <a:gd name="connsiteY15" fmla="*/ 3884602 h 6857999"/>
                <a:gd name="connsiteX16" fmla="*/ 469096 w 7294652"/>
                <a:gd name="connsiteY16" fmla="*/ 4270809 h 6857999"/>
                <a:gd name="connsiteX17" fmla="*/ 567581 w 7294652"/>
                <a:gd name="connsiteY17" fmla="*/ 4452482 h 6857999"/>
                <a:gd name="connsiteX18" fmla="*/ 680677 w 7294652"/>
                <a:gd name="connsiteY18" fmla="*/ 4628484 h 6857999"/>
                <a:gd name="connsiteX19" fmla="*/ 941928 w 7294652"/>
                <a:gd name="connsiteY19" fmla="*/ 4968628 h 6857999"/>
                <a:gd name="connsiteX20" fmla="*/ 1224665 w 7294652"/>
                <a:gd name="connsiteY20" fmla="*/ 5311349 h 6857999"/>
                <a:gd name="connsiteX21" fmla="*/ 1365259 w 7294652"/>
                <a:gd name="connsiteY21" fmla="*/ 5490273 h 6857999"/>
                <a:gd name="connsiteX22" fmla="*/ 1432808 w 7294652"/>
                <a:gd name="connsiteY22" fmla="*/ 5577931 h 6857999"/>
                <a:gd name="connsiteX23" fmla="*/ 1498980 w 7294652"/>
                <a:gd name="connsiteY23" fmla="*/ 5662148 h 6857999"/>
                <a:gd name="connsiteX24" fmla="*/ 2067548 w 7294652"/>
                <a:gd name="connsiteY24" fmla="*/ 6283312 h 6857999"/>
                <a:gd name="connsiteX25" fmla="*/ 2369879 w 7294652"/>
                <a:gd name="connsiteY25" fmla="*/ 6562782 h 6857999"/>
                <a:gd name="connsiteX26" fmla="*/ 2686645 w 7294652"/>
                <a:gd name="connsiteY26" fmla="*/ 6820598 h 6857999"/>
                <a:gd name="connsiteX27" fmla="*/ 2738907 w 7294652"/>
                <a:gd name="connsiteY27" fmla="*/ 6857999 h 6857999"/>
                <a:gd name="connsiteX28" fmla="*/ 1731787 w 7294652"/>
                <a:gd name="connsiteY28" fmla="*/ 6857999 h 6857999"/>
                <a:gd name="connsiteX29" fmla="*/ 1607949 w 7294652"/>
                <a:gd name="connsiteY29" fmla="*/ 6732770 h 6857999"/>
                <a:gd name="connsiteX30" fmla="*/ 1309057 w 7294652"/>
                <a:gd name="connsiteY30" fmla="*/ 6370109 h 6857999"/>
                <a:gd name="connsiteX31" fmla="*/ 1048147 w 7294652"/>
                <a:gd name="connsiteY31" fmla="*/ 5986138 h 6857999"/>
                <a:gd name="connsiteX32" fmla="*/ 987131 w 7294652"/>
                <a:gd name="connsiteY32" fmla="*/ 5888512 h 6857999"/>
                <a:gd name="connsiteX33" fmla="*/ 928866 w 7294652"/>
                <a:gd name="connsiteY33" fmla="*/ 5793463 h 6857999"/>
                <a:gd name="connsiteX34" fmla="*/ 813708 w 7294652"/>
                <a:gd name="connsiteY34" fmla="*/ 5609556 h 6857999"/>
                <a:gd name="connsiteX35" fmla="*/ 574972 w 7294652"/>
                <a:gd name="connsiteY35" fmla="*/ 5231598 h 6857999"/>
                <a:gd name="connsiteX36" fmla="*/ 342424 w 7294652"/>
                <a:gd name="connsiteY36" fmla="*/ 4834048 h 6857999"/>
                <a:gd name="connsiteX37" fmla="*/ 237579 w 7294652"/>
                <a:gd name="connsiteY37" fmla="*/ 4623500 h 6857999"/>
                <a:gd name="connsiteX38" fmla="*/ 148373 w 7294652"/>
                <a:gd name="connsiteY38" fmla="*/ 4404356 h 6857999"/>
                <a:gd name="connsiteX39" fmla="*/ 79623 w 7294652"/>
                <a:gd name="connsiteY39" fmla="*/ 4175762 h 6857999"/>
                <a:gd name="connsiteX40" fmla="*/ 54185 w 7294652"/>
                <a:gd name="connsiteY40" fmla="*/ 4059229 h 6857999"/>
                <a:gd name="connsiteX41" fmla="*/ 43013 w 7294652"/>
                <a:gd name="connsiteY41" fmla="*/ 4000790 h 6857999"/>
                <a:gd name="connsiteX42" fmla="*/ 33734 w 7294652"/>
                <a:gd name="connsiteY42" fmla="*/ 3942180 h 6857999"/>
                <a:gd name="connsiteX43" fmla="*/ 45 w 7294652"/>
                <a:gd name="connsiteY43" fmla="*/ 3472097 h 6857999"/>
                <a:gd name="connsiteX44" fmla="*/ 95436 w 7294652"/>
                <a:gd name="connsiteY44" fmla="*/ 2557372 h 6857999"/>
                <a:gd name="connsiteX45" fmla="*/ 382126 w 7294652"/>
                <a:gd name="connsiteY45" fmla="*/ 1680799 h 6857999"/>
                <a:gd name="connsiteX46" fmla="*/ 1457043 w 7294652"/>
                <a:gd name="connsiteY46" fmla="*/ 19217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7294652" h="6857999">
                  <a:moveTo>
                    <a:pt x="7294652" y="6063030"/>
                  </a:moveTo>
                  <a:lnTo>
                    <a:pt x="7294652" y="6857999"/>
                  </a:lnTo>
                  <a:lnTo>
                    <a:pt x="6248575" y="6857999"/>
                  </a:lnTo>
                  <a:lnTo>
                    <a:pt x="6477898" y="6700973"/>
                  </a:lnTo>
                  <a:cubicBezTo>
                    <a:pt x="6534790" y="6659378"/>
                    <a:pt x="6591336" y="6616237"/>
                    <a:pt x="6647884" y="6572752"/>
                  </a:cubicBezTo>
                  <a:cubicBezTo>
                    <a:pt x="6704432" y="6529268"/>
                    <a:pt x="6761151" y="6485095"/>
                    <a:pt x="6817698" y="6440235"/>
                  </a:cubicBezTo>
                  <a:lnTo>
                    <a:pt x="7161451" y="6165232"/>
                  </a:lnTo>
                  <a:close/>
                  <a:moveTo>
                    <a:pt x="1673436" y="0"/>
                  </a:moveTo>
                  <a:lnTo>
                    <a:pt x="2394951" y="0"/>
                  </a:lnTo>
                  <a:lnTo>
                    <a:pt x="2244659" y="100763"/>
                  </a:lnTo>
                  <a:cubicBezTo>
                    <a:pt x="2071051" y="224086"/>
                    <a:pt x="1903860" y="356975"/>
                    <a:pt x="1743903" y="498975"/>
                  </a:cubicBezTo>
                  <a:cubicBezTo>
                    <a:pt x="1533218" y="689638"/>
                    <a:pt x="1339146" y="897902"/>
                    <a:pt x="1163821" y="1121514"/>
                  </a:cubicBezTo>
                  <a:cubicBezTo>
                    <a:pt x="988284" y="1344764"/>
                    <a:pt x="834608" y="1584376"/>
                    <a:pt x="704911" y="1837036"/>
                  </a:cubicBezTo>
                  <a:cubicBezTo>
                    <a:pt x="573950" y="2089059"/>
                    <a:pt x="469577" y="2354041"/>
                    <a:pt x="393472" y="2627669"/>
                  </a:cubicBezTo>
                  <a:cubicBezTo>
                    <a:pt x="318269" y="2902842"/>
                    <a:pt x="280119" y="3186833"/>
                    <a:pt x="280032" y="3472097"/>
                  </a:cubicBezTo>
                  <a:cubicBezTo>
                    <a:pt x="280349" y="3610956"/>
                    <a:pt x="296380" y="3749334"/>
                    <a:pt x="327813" y="3884602"/>
                  </a:cubicBezTo>
                  <a:cubicBezTo>
                    <a:pt x="360878" y="4018046"/>
                    <a:pt x="408244" y="4147540"/>
                    <a:pt x="469096" y="4270809"/>
                  </a:cubicBezTo>
                  <a:cubicBezTo>
                    <a:pt x="499175" y="4332511"/>
                    <a:pt x="532347" y="4393012"/>
                    <a:pt x="567581" y="4452482"/>
                  </a:cubicBezTo>
                  <a:cubicBezTo>
                    <a:pt x="602815" y="4511953"/>
                    <a:pt x="641144" y="4570562"/>
                    <a:pt x="680677" y="4628484"/>
                  </a:cubicBezTo>
                  <a:cubicBezTo>
                    <a:pt x="760771" y="4743985"/>
                    <a:pt x="849802" y="4856048"/>
                    <a:pt x="941928" y="4968628"/>
                  </a:cubicBezTo>
                  <a:cubicBezTo>
                    <a:pt x="1034055" y="5081206"/>
                    <a:pt x="1130994" y="5193958"/>
                    <a:pt x="1224665" y="5311349"/>
                  </a:cubicBezTo>
                  <a:cubicBezTo>
                    <a:pt x="1271987" y="5369787"/>
                    <a:pt x="1318853" y="5429429"/>
                    <a:pt x="1365259" y="5490273"/>
                  </a:cubicBezTo>
                  <a:lnTo>
                    <a:pt x="1432808" y="5577931"/>
                  </a:lnTo>
                  <a:cubicBezTo>
                    <a:pt x="1454979" y="5605947"/>
                    <a:pt x="1476121" y="5634821"/>
                    <a:pt x="1498980" y="5662148"/>
                  </a:cubicBezTo>
                  <a:cubicBezTo>
                    <a:pt x="1676323" y="5880038"/>
                    <a:pt x="1866158" y="6087441"/>
                    <a:pt x="2067548" y="6283312"/>
                  </a:cubicBezTo>
                  <a:cubicBezTo>
                    <a:pt x="2166203" y="6379907"/>
                    <a:pt x="2266974" y="6473064"/>
                    <a:pt x="2369879" y="6562782"/>
                  </a:cubicBezTo>
                  <a:cubicBezTo>
                    <a:pt x="2473005" y="6652331"/>
                    <a:pt x="2577677" y="6738957"/>
                    <a:pt x="2686645" y="6820598"/>
                  </a:cubicBezTo>
                  <a:lnTo>
                    <a:pt x="2738907" y="6857999"/>
                  </a:lnTo>
                  <a:lnTo>
                    <a:pt x="1731787" y="6857999"/>
                  </a:lnTo>
                  <a:lnTo>
                    <a:pt x="1607949" y="6732770"/>
                  </a:lnTo>
                  <a:cubicBezTo>
                    <a:pt x="1501232" y="6617903"/>
                    <a:pt x="1401421" y="6496799"/>
                    <a:pt x="1309057" y="6370109"/>
                  </a:cubicBezTo>
                  <a:cubicBezTo>
                    <a:pt x="1217103" y="6244469"/>
                    <a:pt x="1129618" y="6116590"/>
                    <a:pt x="1048147" y="5986138"/>
                  </a:cubicBezTo>
                  <a:cubicBezTo>
                    <a:pt x="1027179" y="5953825"/>
                    <a:pt x="1007414" y="5920996"/>
                    <a:pt x="987131" y="5888512"/>
                  </a:cubicBezTo>
                  <a:lnTo>
                    <a:pt x="928866" y="5793463"/>
                  </a:lnTo>
                  <a:cubicBezTo>
                    <a:pt x="891568" y="5732276"/>
                    <a:pt x="852725" y="5671260"/>
                    <a:pt x="813708" y="5609556"/>
                  </a:cubicBezTo>
                  <a:lnTo>
                    <a:pt x="574972" y="5231598"/>
                  </a:lnTo>
                  <a:cubicBezTo>
                    <a:pt x="495221" y="5103551"/>
                    <a:pt x="416158" y="4971549"/>
                    <a:pt x="342424" y="4834048"/>
                  </a:cubicBezTo>
                  <a:cubicBezTo>
                    <a:pt x="305641" y="4765298"/>
                    <a:pt x="270236" y="4695343"/>
                    <a:pt x="237579" y="4623500"/>
                  </a:cubicBezTo>
                  <a:cubicBezTo>
                    <a:pt x="204922" y="4551655"/>
                    <a:pt x="175187" y="4478607"/>
                    <a:pt x="148373" y="4404356"/>
                  </a:cubicBezTo>
                  <a:cubicBezTo>
                    <a:pt x="121561" y="4330107"/>
                    <a:pt x="99046" y="4252934"/>
                    <a:pt x="79623" y="4175762"/>
                  </a:cubicBezTo>
                  <a:cubicBezTo>
                    <a:pt x="70514" y="4136916"/>
                    <a:pt x="61577" y="4098245"/>
                    <a:pt x="54185" y="4059229"/>
                  </a:cubicBezTo>
                  <a:lnTo>
                    <a:pt x="43013" y="4000790"/>
                  </a:lnTo>
                  <a:lnTo>
                    <a:pt x="33734" y="3942180"/>
                  </a:lnTo>
                  <a:cubicBezTo>
                    <a:pt x="10461" y="3786581"/>
                    <a:pt x="-801" y="3629416"/>
                    <a:pt x="45" y="3472097"/>
                  </a:cubicBezTo>
                  <a:cubicBezTo>
                    <a:pt x="863" y="3164748"/>
                    <a:pt x="32824" y="2858275"/>
                    <a:pt x="95436" y="2557372"/>
                  </a:cubicBezTo>
                  <a:cubicBezTo>
                    <a:pt x="157549" y="2255281"/>
                    <a:pt x="253728" y="1961216"/>
                    <a:pt x="382126" y="1680799"/>
                  </a:cubicBezTo>
                  <a:cubicBezTo>
                    <a:pt x="639940" y="1120482"/>
                    <a:pt x="1015492" y="619117"/>
                    <a:pt x="1457043" y="192176"/>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77FC097-E4F2-4A45-82E8-3808FA553C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0650" y="-5799"/>
              <a:ext cx="7291350" cy="6858000"/>
            </a:xfrm>
            <a:custGeom>
              <a:avLst/>
              <a:gdLst>
                <a:gd name="connsiteX0" fmla="*/ 7291350 w 7291350"/>
                <a:gd name="connsiteY0" fmla="*/ 5718699 h 6858000"/>
                <a:gd name="connsiteX1" fmla="*/ 7291350 w 7291350"/>
                <a:gd name="connsiteY1" fmla="*/ 6806115 h 6858000"/>
                <a:gd name="connsiteX2" fmla="*/ 7224124 w 7291350"/>
                <a:gd name="connsiteY2" fmla="*/ 6858000 h 6858000"/>
                <a:gd name="connsiteX3" fmla="*/ 5607142 w 7291350"/>
                <a:gd name="connsiteY3" fmla="*/ 6858000 h 6858000"/>
                <a:gd name="connsiteX4" fmla="*/ 5736072 w 7291350"/>
                <a:gd name="connsiteY4" fmla="*/ 6801170 h 6858000"/>
                <a:gd name="connsiteX5" fmla="*/ 6949826 w 7291350"/>
                <a:gd name="connsiteY5" fmla="*/ 5983707 h 6858000"/>
                <a:gd name="connsiteX6" fmla="*/ 7220703 w 7291350"/>
                <a:gd name="connsiteY6" fmla="*/ 5773675 h 6858000"/>
                <a:gd name="connsiteX7" fmla="*/ 7218419 w 7291350"/>
                <a:gd name="connsiteY7" fmla="*/ 0 h 6858000"/>
                <a:gd name="connsiteX8" fmla="*/ 7291350 w 7291350"/>
                <a:gd name="connsiteY8" fmla="*/ 0 h 6858000"/>
                <a:gd name="connsiteX9" fmla="*/ 7291350 w 7291350"/>
                <a:gd name="connsiteY9" fmla="*/ 50138 h 6858000"/>
                <a:gd name="connsiteX10" fmla="*/ 1797607 w 7291350"/>
                <a:gd name="connsiteY10" fmla="*/ 0 h 6858000"/>
                <a:gd name="connsiteX11" fmla="*/ 3385676 w 7291350"/>
                <a:gd name="connsiteY11" fmla="*/ 0 h 6858000"/>
                <a:gd name="connsiteX12" fmla="*/ 3360567 w 7291350"/>
                <a:gd name="connsiteY12" fmla="*/ 11552 h 6858000"/>
                <a:gd name="connsiteX13" fmla="*/ 2267395 w 7291350"/>
                <a:gd name="connsiteY13" fmla="*/ 725831 h 6858000"/>
                <a:gd name="connsiteX14" fmla="*/ 1234074 w 7291350"/>
                <a:gd name="connsiteY14" fmla="*/ 2007171 h 6858000"/>
                <a:gd name="connsiteX15" fmla="*/ 859383 w 7291350"/>
                <a:gd name="connsiteY15" fmla="*/ 3498372 h 6858000"/>
                <a:gd name="connsiteX16" fmla="*/ 1479513 w 7291350"/>
                <a:gd name="connsiteY16" fmla="*/ 4883182 h 6858000"/>
                <a:gd name="connsiteX17" fmla="*/ 1791985 w 7291350"/>
                <a:gd name="connsiteY17" fmla="*/ 5322671 h 6858000"/>
                <a:gd name="connsiteX18" fmla="*/ 3397295 w 7291350"/>
                <a:gd name="connsiteY18" fmla="*/ 6784567 h 6858000"/>
                <a:gd name="connsiteX19" fmla="*/ 3590446 w 7291350"/>
                <a:gd name="connsiteY19" fmla="*/ 6858000 h 6858000"/>
                <a:gd name="connsiteX20" fmla="*/ 1970757 w 7291350"/>
                <a:gd name="connsiteY20" fmla="*/ 6858000 h 6858000"/>
                <a:gd name="connsiteX21" fmla="*/ 1735872 w 7291350"/>
                <a:gd name="connsiteY21" fmla="*/ 6627685 h 6858000"/>
                <a:gd name="connsiteX22" fmla="*/ 1080932 w 7291350"/>
                <a:gd name="connsiteY22" fmla="*/ 5805127 h 6858000"/>
                <a:gd name="connsiteX23" fmla="*/ 0 w 7291350"/>
                <a:gd name="connsiteY23" fmla="*/ 3498372 h 6858000"/>
                <a:gd name="connsiteX24" fmla="*/ 1708174 w 7291350"/>
                <a:gd name="connsiteY24"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291350" h="6858000">
                  <a:moveTo>
                    <a:pt x="7291350" y="5718699"/>
                  </a:moveTo>
                  <a:lnTo>
                    <a:pt x="7291350" y="6806115"/>
                  </a:lnTo>
                  <a:lnTo>
                    <a:pt x="7224124" y="6858000"/>
                  </a:lnTo>
                  <a:lnTo>
                    <a:pt x="5607142" y="6858000"/>
                  </a:lnTo>
                  <a:lnTo>
                    <a:pt x="5736072" y="6801170"/>
                  </a:lnTo>
                  <a:cubicBezTo>
                    <a:pt x="6122313" y="6616106"/>
                    <a:pt x="6503069" y="6332805"/>
                    <a:pt x="6949826" y="5983707"/>
                  </a:cubicBezTo>
                  <a:cubicBezTo>
                    <a:pt x="7041094" y="5912378"/>
                    <a:pt x="7132358" y="5842426"/>
                    <a:pt x="7220703" y="5773675"/>
                  </a:cubicBezTo>
                  <a:close/>
                  <a:moveTo>
                    <a:pt x="7218419" y="0"/>
                  </a:moveTo>
                  <a:lnTo>
                    <a:pt x="7291350" y="0"/>
                  </a:lnTo>
                  <a:lnTo>
                    <a:pt x="7291350" y="50138"/>
                  </a:lnTo>
                  <a:close/>
                  <a:moveTo>
                    <a:pt x="1797607" y="0"/>
                  </a:moveTo>
                  <a:lnTo>
                    <a:pt x="3385676" y="0"/>
                  </a:lnTo>
                  <a:lnTo>
                    <a:pt x="3360567" y="11552"/>
                  </a:lnTo>
                  <a:cubicBezTo>
                    <a:pt x="2968013" y="202286"/>
                    <a:pt x="2600620" y="442170"/>
                    <a:pt x="2267395" y="725831"/>
                  </a:cubicBezTo>
                  <a:cubicBezTo>
                    <a:pt x="1824986" y="1104820"/>
                    <a:pt x="1477279" y="1536057"/>
                    <a:pt x="1234074" y="2007171"/>
                  </a:cubicBezTo>
                  <a:cubicBezTo>
                    <a:pt x="985368" y="2488770"/>
                    <a:pt x="859383" y="2990476"/>
                    <a:pt x="859383" y="3498372"/>
                  </a:cubicBezTo>
                  <a:cubicBezTo>
                    <a:pt x="859383" y="4010222"/>
                    <a:pt x="1060651" y="4308942"/>
                    <a:pt x="1479513" y="4883182"/>
                  </a:cubicBezTo>
                  <a:cubicBezTo>
                    <a:pt x="1580577" y="5021714"/>
                    <a:pt x="1685078" y="5164888"/>
                    <a:pt x="1791985" y="5322671"/>
                  </a:cubicBezTo>
                  <a:cubicBezTo>
                    <a:pt x="2283419" y="6046950"/>
                    <a:pt x="2796809" y="6521439"/>
                    <a:pt x="3397295" y="6784567"/>
                  </a:cubicBezTo>
                  <a:lnTo>
                    <a:pt x="3590446" y="6858000"/>
                  </a:lnTo>
                  <a:lnTo>
                    <a:pt x="1970757" y="6858000"/>
                  </a:lnTo>
                  <a:lnTo>
                    <a:pt x="1735872" y="6627685"/>
                  </a:lnTo>
                  <a:cubicBezTo>
                    <a:pt x="1502484" y="6382823"/>
                    <a:pt x="1285774" y="6107254"/>
                    <a:pt x="1080932" y="5805127"/>
                  </a:cubicBezTo>
                  <a:cubicBezTo>
                    <a:pt x="556365" y="5032027"/>
                    <a:pt x="0" y="4501616"/>
                    <a:pt x="0" y="3498372"/>
                  </a:cubicBezTo>
                  <a:cubicBezTo>
                    <a:pt x="0" y="2160829"/>
                    <a:pt x="685186" y="949872"/>
                    <a:pt x="1708174" y="7330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0DF88B0-FA8A-47F5-8EAC-1880B1A51B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2894" y="-5799"/>
              <a:ext cx="7269107" cy="6858000"/>
            </a:xfrm>
            <a:custGeom>
              <a:avLst/>
              <a:gdLst>
                <a:gd name="connsiteX0" fmla="*/ 7269107 w 7269107"/>
                <a:gd name="connsiteY0" fmla="*/ 5518449 h 6858000"/>
                <a:gd name="connsiteX1" fmla="*/ 7269107 w 7269107"/>
                <a:gd name="connsiteY1" fmla="*/ 6823281 h 6858000"/>
                <a:gd name="connsiteX2" fmla="*/ 7224122 w 7269107"/>
                <a:gd name="connsiteY2" fmla="*/ 6858000 h 6858000"/>
                <a:gd name="connsiteX3" fmla="*/ 4927054 w 7269107"/>
                <a:gd name="connsiteY3" fmla="*/ 6858000 h 6858000"/>
                <a:gd name="connsiteX4" fmla="*/ 4982167 w 7269107"/>
                <a:gd name="connsiteY4" fmla="*/ 6852876 h 6858000"/>
                <a:gd name="connsiteX5" fmla="*/ 5743768 w 7269107"/>
                <a:gd name="connsiteY5" fmla="*/ 6606245 h 6858000"/>
                <a:gd name="connsiteX6" fmla="*/ 6843778 w 7269107"/>
                <a:gd name="connsiteY6" fmla="*/ 5848440 h 6858000"/>
                <a:gd name="connsiteX7" fmla="*/ 7115515 w 7269107"/>
                <a:gd name="connsiteY7" fmla="*/ 5637891 h 6858000"/>
                <a:gd name="connsiteX8" fmla="*/ 6870111 w 7269107"/>
                <a:gd name="connsiteY8" fmla="*/ 0 h 6858000"/>
                <a:gd name="connsiteX9" fmla="*/ 7269107 w 7269107"/>
                <a:gd name="connsiteY9" fmla="*/ 0 h 6858000"/>
                <a:gd name="connsiteX10" fmla="*/ 7269107 w 7269107"/>
                <a:gd name="connsiteY10" fmla="*/ 243137 h 6858000"/>
                <a:gd name="connsiteX11" fmla="*/ 7089989 w 7269107"/>
                <a:gd name="connsiteY11" fmla="*/ 119955 h 6858000"/>
                <a:gd name="connsiteX12" fmla="*/ 6952948 w 7269107"/>
                <a:gd name="connsiteY12" fmla="*/ 41521 h 6858000"/>
                <a:gd name="connsiteX13" fmla="*/ 1797606 w 7269107"/>
                <a:gd name="connsiteY13" fmla="*/ 0 h 6858000"/>
                <a:gd name="connsiteX14" fmla="*/ 3815328 w 7269107"/>
                <a:gd name="connsiteY14" fmla="*/ 0 h 6858000"/>
                <a:gd name="connsiteX15" fmla="*/ 3627371 w 7269107"/>
                <a:gd name="connsiteY15" fmla="*/ 77142 h 6858000"/>
                <a:gd name="connsiteX16" fmla="*/ 2379115 w 7269107"/>
                <a:gd name="connsiteY16" fmla="*/ 856285 h 6858000"/>
                <a:gd name="connsiteX17" fmla="*/ 1386699 w 7269107"/>
                <a:gd name="connsiteY17" fmla="*/ 2086062 h 6858000"/>
                <a:gd name="connsiteX18" fmla="*/ 1031258 w 7269107"/>
                <a:gd name="connsiteY18" fmla="*/ 3498372 h 6858000"/>
                <a:gd name="connsiteX19" fmla="*/ 1618904 w 7269107"/>
                <a:gd name="connsiteY19" fmla="*/ 4781604 h 6858000"/>
                <a:gd name="connsiteX20" fmla="*/ 1934812 w 7269107"/>
                <a:gd name="connsiteY20" fmla="*/ 5225904 h 6858000"/>
                <a:gd name="connsiteX21" fmla="*/ 3140010 w 7269107"/>
                <a:gd name="connsiteY21" fmla="*/ 6456196 h 6858000"/>
                <a:gd name="connsiteX22" fmla="*/ 4281662 w 7269107"/>
                <a:gd name="connsiteY22" fmla="*/ 6843305 h 6858000"/>
                <a:gd name="connsiteX23" fmla="*/ 4449058 w 7269107"/>
                <a:gd name="connsiteY23" fmla="*/ 6858000 h 6858000"/>
                <a:gd name="connsiteX24" fmla="*/ 1970756 w 7269107"/>
                <a:gd name="connsiteY24" fmla="*/ 6858000 h 6858000"/>
                <a:gd name="connsiteX25" fmla="*/ 1735871 w 7269107"/>
                <a:gd name="connsiteY25" fmla="*/ 6627685 h 6858000"/>
                <a:gd name="connsiteX26" fmla="*/ 1080930 w 7269107"/>
                <a:gd name="connsiteY26" fmla="*/ 5805127 h 6858000"/>
                <a:gd name="connsiteX27" fmla="*/ 0 w 7269107"/>
                <a:gd name="connsiteY27" fmla="*/ 3498372 h 6858000"/>
                <a:gd name="connsiteX28" fmla="*/ 1708172 w 7269107"/>
                <a:gd name="connsiteY28"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269107" h="6858000">
                  <a:moveTo>
                    <a:pt x="7269107" y="5518449"/>
                  </a:moveTo>
                  <a:lnTo>
                    <a:pt x="7269107" y="6823281"/>
                  </a:lnTo>
                  <a:lnTo>
                    <a:pt x="7224122" y="6858000"/>
                  </a:lnTo>
                  <a:lnTo>
                    <a:pt x="4927054" y="6858000"/>
                  </a:lnTo>
                  <a:lnTo>
                    <a:pt x="4982167" y="6852876"/>
                  </a:lnTo>
                  <a:cubicBezTo>
                    <a:pt x="5236517" y="6821036"/>
                    <a:pt x="5483373" y="6740566"/>
                    <a:pt x="5743768" y="6606245"/>
                  </a:cubicBezTo>
                  <a:cubicBezTo>
                    <a:pt x="6099551" y="6422337"/>
                    <a:pt x="6452586" y="6154209"/>
                    <a:pt x="6843778" y="5848440"/>
                  </a:cubicBezTo>
                  <a:cubicBezTo>
                    <a:pt x="6935559" y="5776768"/>
                    <a:pt x="7026997" y="5706642"/>
                    <a:pt x="7115515" y="5637891"/>
                  </a:cubicBezTo>
                  <a:close/>
                  <a:moveTo>
                    <a:pt x="6870111" y="0"/>
                  </a:moveTo>
                  <a:lnTo>
                    <a:pt x="7269107" y="0"/>
                  </a:lnTo>
                  <a:lnTo>
                    <a:pt x="7269107" y="243137"/>
                  </a:lnTo>
                  <a:lnTo>
                    <a:pt x="7089989" y="119955"/>
                  </a:lnTo>
                  <a:cubicBezTo>
                    <a:pt x="7045081" y="92581"/>
                    <a:pt x="6999384" y="66425"/>
                    <a:pt x="6952948" y="41521"/>
                  </a:cubicBezTo>
                  <a:close/>
                  <a:moveTo>
                    <a:pt x="1797606" y="0"/>
                  </a:moveTo>
                  <a:lnTo>
                    <a:pt x="3815328" y="0"/>
                  </a:lnTo>
                  <a:lnTo>
                    <a:pt x="3627371" y="77142"/>
                  </a:lnTo>
                  <a:cubicBezTo>
                    <a:pt x="3175548" y="273822"/>
                    <a:pt x="2754868" y="536281"/>
                    <a:pt x="2379115" y="856285"/>
                  </a:cubicBezTo>
                  <a:cubicBezTo>
                    <a:pt x="1959736" y="1215679"/>
                    <a:pt x="1616497" y="1640901"/>
                    <a:pt x="1386699" y="2086062"/>
                  </a:cubicBezTo>
                  <a:cubicBezTo>
                    <a:pt x="1151572" y="2543083"/>
                    <a:pt x="1031258" y="3018150"/>
                    <a:pt x="1031258" y="3498372"/>
                  </a:cubicBezTo>
                  <a:cubicBezTo>
                    <a:pt x="1031258" y="3957455"/>
                    <a:pt x="1211213" y="4223692"/>
                    <a:pt x="1618904" y="4781604"/>
                  </a:cubicBezTo>
                  <a:cubicBezTo>
                    <a:pt x="1720826" y="4921339"/>
                    <a:pt x="1826186" y="5065887"/>
                    <a:pt x="1934812" y="5225904"/>
                  </a:cubicBezTo>
                  <a:cubicBezTo>
                    <a:pt x="2318957" y="5792064"/>
                    <a:pt x="2713069" y="6194600"/>
                    <a:pt x="3140010" y="6456196"/>
                  </a:cubicBezTo>
                  <a:cubicBezTo>
                    <a:pt x="3479423" y="6664512"/>
                    <a:pt x="3855769" y="6792387"/>
                    <a:pt x="4281662" y="6843305"/>
                  </a:cubicBezTo>
                  <a:lnTo>
                    <a:pt x="4449058" y="6858000"/>
                  </a:lnTo>
                  <a:lnTo>
                    <a:pt x="1970756" y="6858000"/>
                  </a:lnTo>
                  <a:lnTo>
                    <a:pt x="1735871" y="6627685"/>
                  </a:lnTo>
                  <a:cubicBezTo>
                    <a:pt x="1502482" y="6382823"/>
                    <a:pt x="1285773" y="6107254"/>
                    <a:pt x="1080930" y="5805127"/>
                  </a:cubicBezTo>
                  <a:cubicBezTo>
                    <a:pt x="556364" y="5032027"/>
                    <a:pt x="0" y="4501616"/>
                    <a:pt x="0" y="3498372"/>
                  </a:cubicBezTo>
                  <a:cubicBezTo>
                    <a:pt x="0" y="2160829"/>
                    <a:pt x="685185" y="949872"/>
                    <a:pt x="1708172" y="73302"/>
                  </a:cubicBezTo>
                  <a:close/>
                </a:path>
              </a:pathLst>
            </a:custGeom>
            <a:gradFill>
              <a:gsLst>
                <a:gs pos="2000">
                  <a:schemeClr val="bg1">
                    <a:alpha val="10000"/>
                  </a:schemeClr>
                </a:gs>
                <a:gs pos="5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8A47EF92-6388-AA3E-B717-02014D20EE10}"/>
              </a:ext>
            </a:extLst>
          </p:cNvPr>
          <p:cNvSpPr>
            <a:spLocks noGrp="1"/>
          </p:cNvSpPr>
          <p:nvPr>
            <p:ph idx="1"/>
          </p:nvPr>
        </p:nvSpPr>
        <p:spPr>
          <a:xfrm>
            <a:off x="6632812" y="1032987"/>
            <a:ext cx="4919108" cy="4792027"/>
          </a:xfrm>
        </p:spPr>
        <p:txBody>
          <a:bodyPr vert="horz" lIns="91440" tIns="45720" rIns="91440" bIns="45720" rtlCol="0" anchor="ctr">
            <a:normAutofit/>
          </a:bodyPr>
          <a:lstStyle/>
          <a:p>
            <a:r>
              <a:rPr lang="en-US" sz="2000">
                <a:solidFill>
                  <a:schemeClr val="tx2"/>
                </a:solidFill>
              </a:rPr>
              <a:t>Low global integration, high local responsiveness</a:t>
            </a:r>
          </a:p>
          <a:p>
            <a:r>
              <a:rPr lang="en-US" sz="2000">
                <a:solidFill>
                  <a:schemeClr val="tx2"/>
                </a:solidFill>
              </a:rPr>
              <a:t>Decentralised structure with autonomous subsidiaries</a:t>
            </a:r>
          </a:p>
          <a:p>
            <a:r>
              <a:rPr lang="en-US" sz="2000">
                <a:solidFill>
                  <a:schemeClr val="tx2"/>
                </a:solidFill>
              </a:rPr>
              <a:t>Products and services tailored to local markets</a:t>
            </a:r>
          </a:p>
          <a:p>
            <a:r>
              <a:rPr lang="en-US" sz="2000">
                <a:solidFill>
                  <a:schemeClr val="tx2"/>
                </a:solidFill>
              </a:rPr>
              <a:t>Corporate culture values local adaption and market-specific strategies</a:t>
            </a:r>
          </a:p>
        </p:txBody>
      </p:sp>
    </p:spTree>
    <p:extLst>
      <p:ext uri="{BB962C8B-B14F-4D97-AF65-F5344CB8AC3E}">
        <p14:creationId xmlns:p14="http://schemas.microsoft.com/office/powerpoint/2010/main" val="1762217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7AED20FD-F14F-054A-164C-BEA0F59B25D6}"/>
              </a:ext>
            </a:extLst>
          </p:cNvPr>
          <p:cNvSpPr>
            <a:spLocks noGrp="1"/>
          </p:cNvSpPr>
          <p:nvPr>
            <p:ph type="title"/>
          </p:nvPr>
        </p:nvSpPr>
        <p:spPr>
          <a:xfrm>
            <a:off x="640080" y="1243013"/>
            <a:ext cx="3855720" cy="4371974"/>
          </a:xfrm>
        </p:spPr>
        <p:txBody>
          <a:bodyPr>
            <a:normAutofit/>
          </a:bodyPr>
          <a:lstStyle/>
          <a:p>
            <a:r>
              <a:rPr lang="en-US" sz="3600">
                <a:solidFill>
                  <a:schemeClr val="tx2"/>
                </a:solidFill>
              </a:rPr>
              <a:t>International companies</a:t>
            </a:r>
          </a:p>
        </p:txBody>
      </p:sp>
      <p:sp>
        <p:nvSpPr>
          <p:cNvPr id="3" name="Content Placeholder 2">
            <a:extLst>
              <a:ext uri="{FF2B5EF4-FFF2-40B4-BE49-F238E27FC236}">
                <a16:creationId xmlns:a16="http://schemas.microsoft.com/office/drawing/2014/main" id="{FF5DB717-568E-643D-177E-122FB0358738}"/>
              </a:ext>
            </a:extLst>
          </p:cNvPr>
          <p:cNvSpPr>
            <a:spLocks noGrp="1"/>
          </p:cNvSpPr>
          <p:nvPr>
            <p:ph idx="1"/>
          </p:nvPr>
        </p:nvSpPr>
        <p:spPr>
          <a:xfrm>
            <a:off x="6172200" y="804672"/>
            <a:ext cx="5221224" cy="5230368"/>
          </a:xfrm>
        </p:spPr>
        <p:txBody>
          <a:bodyPr vert="horz" lIns="91440" tIns="45720" rIns="91440" bIns="45720" rtlCol="0" anchor="ctr">
            <a:normAutofit/>
          </a:bodyPr>
          <a:lstStyle/>
          <a:p>
            <a:r>
              <a:rPr lang="en-US" sz="1800">
                <a:solidFill>
                  <a:schemeClr val="tx2"/>
                </a:solidFill>
              </a:rPr>
              <a:t>Low global integration, low local responsiveness</a:t>
            </a:r>
          </a:p>
          <a:p>
            <a:r>
              <a:rPr lang="en-US" sz="1800">
                <a:solidFill>
                  <a:schemeClr val="tx2"/>
                </a:solidFill>
              </a:rPr>
              <a:t>Export domestic business model with minimal local adaptation</a:t>
            </a:r>
          </a:p>
          <a:p>
            <a:r>
              <a:rPr lang="en-US" sz="1800">
                <a:solidFill>
                  <a:schemeClr val="tx2"/>
                </a:solidFill>
              </a:rPr>
              <a:t>Focus on transferring knowledge from HQ to subsidiaries</a:t>
            </a:r>
          </a:p>
          <a:p>
            <a:r>
              <a:rPr lang="en-US" sz="1800">
                <a:solidFill>
                  <a:schemeClr val="tx2"/>
                </a:solidFill>
              </a:rPr>
              <a:t>Corporate culture centered on leveraging home country expertise</a:t>
            </a:r>
          </a:p>
          <a:p>
            <a:pPr marL="0" indent="0">
              <a:buNone/>
            </a:pPr>
            <a:endParaRPr lang="en-US" sz="1800">
              <a:solidFill>
                <a:schemeClr val="tx2"/>
              </a:solidFill>
            </a:endParaRPr>
          </a:p>
          <a:p>
            <a:endParaRPr lang="en-US" sz="1800">
              <a:solidFill>
                <a:schemeClr val="tx2"/>
              </a:solidFill>
            </a:endParaRPr>
          </a:p>
        </p:txBody>
      </p:sp>
    </p:spTree>
    <p:extLst>
      <p:ext uri="{BB962C8B-B14F-4D97-AF65-F5344CB8AC3E}">
        <p14:creationId xmlns:p14="http://schemas.microsoft.com/office/powerpoint/2010/main" val="25554188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89C5E17-24D0-4696-A3C5-A2261FB45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929B58F-2358-44CC-ACE5-EF1BD3C6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00907322-1A4C-08B3-BF8E-A71E90F7862E}"/>
              </a:ext>
            </a:extLst>
          </p:cNvPr>
          <p:cNvSpPr>
            <a:spLocks noGrp="1"/>
          </p:cNvSpPr>
          <p:nvPr>
            <p:ph type="title"/>
          </p:nvPr>
        </p:nvSpPr>
        <p:spPr>
          <a:xfrm>
            <a:off x="804672" y="1243013"/>
            <a:ext cx="3855720" cy="4371974"/>
          </a:xfrm>
        </p:spPr>
        <p:txBody>
          <a:bodyPr>
            <a:normAutofit/>
          </a:bodyPr>
          <a:lstStyle/>
          <a:p>
            <a:r>
              <a:rPr lang="en-US" sz="3600">
                <a:solidFill>
                  <a:schemeClr val="tx2"/>
                </a:solidFill>
              </a:rPr>
              <a:t>Transnational companies</a:t>
            </a:r>
          </a:p>
        </p:txBody>
      </p:sp>
      <p:grpSp>
        <p:nvGrpSpPr>
          <p:cNvPr id="12" name="Group 11">
            <a:extLst>
              <a:ext uri="{FF2B5EF4-FFF2-40B4-BE49-F238E27FC236}">
                <a16:creationId xmlns:a16="http://schemas.microsoft.com/office/drawing/2014/main" id="{09DA5303-A1AF-4830-806C-51FCD9618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97348" y="5285"/>
            <a:ext cx="7294653" cy="6858000"/>
            <a:chOff x="4897348" y="-5799"/>
            <a:chExt cx="7294653" cy="6858000"/>
          </a:xfrm>
        </p:grpSpPr>
        <p:sp>
          <p:nvSpPr>
            <p:cNvPr id="13" name="Freeform: Shape 12">
              <a:extLst>
                <a:ext uri="{FF2B5EF4-FFF2-40B4-BE49-F238E27FC236}">
                  <a16:creationId xmlns:a16="http://schemas.microsoft.com/office/drawing/2014/main" id="{4FAAA8C8-4EB7-45F1-BF24-3EF0F4DC4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7348" y="-5798"/>
              <a:ext cx="7294652" cy="6857999"/>
            </a:xfrm>
            <a:custGeom>
              <a:avLst/>
              <a:gdLst>
                <a:gd name="connsiteX0" fmla="*/ 7294652 w 7294652"/>
                <a:gd name="connsiteY0" fmla="*/ 6063030 h 6857999"/>
                <a:gd name="connsiteX1" fmla="*/ 7294652 w 7294652"/>
                <a:gd name="connsiteY1" fmla="*/ 6857999 h 6857999"/>
                <a:gd name="connsiteX2" fmla="*/ 6248575 w 7294652"/>
                <a:gd name="connsiteY2" fmla="*/ 6857999 h 6857999"/>
                <a:gd name="connsiteX3" fmla="*/ 6477898 w 7294652"/>
                <a:gd name="connsiteY3" fmla="*/ 6700973 h 6857999"/>
                <a:gd name="connsiteX4" fmla="*/ 6647884 w 7294652"/>
                <a:gd name="connsiteY4" fmla="*/ 6572752 h 6857999"/>
                <a:gd name="connsiteX5" fmla="*/ 6817698 w 7294652"/>
                <a:gd name="connsiteY5" fmla="*/ 6440235 h 6857999"/>
                <a:gd name="connsiteX6" fmla="*/ 7161451 w 7294652"/>
                <a:gd name="connsiteY6" fmla="*/ 6165232 h 6857999"/>
                <a:gd name="connsiteX7" fmla="*/ 1673436 w 7294652"/>
                <a:gd name="connsiteY7" fmla="*/ 0 h 6857999"/>
                <a:gd name="connsiteX8" fmla="*/ 2394951 w 7294652"/>
                <a:gd name="connsiteY8" fmla="*/ 0 h 6857999"/>
                <a:gd name="connsiteX9" fmla="*/ 2244659 w 7294652"/>
                <a:gd name="connsiteY9" fmla="*/ 100763 h 6857999"/>
                <a:gd name="connsiteX10" fmla="*/ 1743903 w 7294652"/>
                <a:gd name="connsiteY10" fmla="*/ 498975 h 6857999"/>
                <a:gd name="connsiteX11" fmla="*/ 1163821 w 7294652"/>
                <a:gd name="connsiteY11" fmla="*/ 1121514 h 6857999"/>
                <a:gd name="connsiteX12" fmla="*/ 704911 w 7294652"/>
                <a:gd name="connsiteY12" fmla="*/ 1837036 h 6857999"/>
                <a:gd name="connsiteX13" fmla="*/ 393472 w 7294652"/>
                <a:gd name="connsiteY13" fmla="*/ 2627669 h 6857999"/>
                <a:gd name="connsiteX14" fmla="*/ 280032 w 7294652"/>
                <a:gd name="connsiteY14" fmla="*/ 3472097 h 6857999"/>
                <a:gd name="connsiteX15" fmla="*/ 327813 w 7294652"/>
                <a:gd name="connsiteY15" fmla="*/ 3884602 h 6857999"/>
                <a:gd name="connsiteX16" fmla="*/ 469096 w 7294652"/>
                <a:gd name="connsiteY16" fmla="*/ 4270809 h 6857999"/>
                <a:gd name="connsiteX17" fmla="*/ 567581 w 7294652"/>
                <a:gd name="connsiteY17" fmla="*/ 4452482 h 6857999"/>
                <a:gd name="connsiteX18" fmla="*/ 680677 w 7294652"/>
                <a:gd name="connsiteY18" fmla="*/ 4628484 h 6857999"/>
                <a:gd name="connsiteX19" fmla="*/ 941928 w 7294652"/>
                <a:gd name="connsiteY19" fmla="*/ 4968628 h 6857999"/>
                <a:gd name="connsiteX20" fmla="*/ 1224665 w 7294652"/>
                <a:gd name="connsiteY20" fmla="*/ 5311349 h 6857999"/>
                <a:gd name="connsiteX21" fmla="*/ 1365259 w 7294652"/>
                <a:gd name="connsiteY21" fmla="*/ 5490273 h 6857999"/>
                <a:gd name="connsiteX22" fmla="*/ 1432808 w 7294652"/>
                <a:gd name="connsiteY22" fmla="*/ 5577931 h 6857999"/>
                <a:gd name="connsiteX23" fmla="*/ 1498980 w 7294652"/>
                <a:gd name="connsiteY23" fmla="*/ 5662148 h 6857999"/>
                <a:gd name="connsiteX24" fmla="*/ 2067548 w 7294652"/>
                <a:gd name="connsiteY24" fmla="*/ 6283312 h 6857999"/>
                <a:gd name="connsiteX25" fmla="*/ 2369879 w 7294652"/>
                <a:gd name="connsiteY25" fmla="*/ 6562782 h 6857999"/>
                <a:gd name="connsiteX26" fmla="*/ 2686645 w 7294652"/>
                <a:gd name="connsiteY26" fmla="*/ 6820598 h 6857999"/>
                <a:gd name="connsiteX27" fmla="*/ 2738907 w 7294652"/>
                <a:gd name="connsiteY27" fmla="*/ 6857999 h 6857999"/>
                <a:gd name="connsiteX28" fmla="*/ 1731787 w 7294652"/>
                <a:gd name="connsiteY28" fmla="*/ 6857999 h 6857999"/>
                <a:gd name="connsiteX29" fmla="*/ 1607949 w 7294652"/>
                <a:gd name="connsiteY29" fmla="*/ 6732770 h 6857999"/>
                <a:gd name="connsiteX30" fmla="*/ 1309057 w 7294652"/>
                <a:gd name="connsiteY30" fmla="*/ 6370109 h 6857999"/>
                <a:gd name="connsiteX31" fmla="*/ 1048147 w 7294652"/>
                <a:gd name="connsiteY31" fmla="*/ 5986138 h 6857999"/>
                <a:gd name="connsiteX32" fmla="*/ 987131 w 7294652"/>
                <a:gd name="connsiteY32" fmla="*/ 5888512 h 6857999"/>
                <a:gd name="connsiteX33" fmla="*/ 928866 w 7294652"/>
                <a:gd name="connsiteY33" fmla="*/ 5793463 h 6857999"/>
                <a:gd name="connsiteX34" fmla="*/ 813708 w 7294652"/>
                <a:gd name="connsiteY34" fmla="*/ 5609556 h 6857999"/>
                <a:gd name="connsiteX35" fmla="*/ 574972 w 7294652"/>
                <a:gd name="connsiteY35" fmla="*/ 5231598 h 6857999"/>
                <a:gd name="connsiteX36" fmla="*/ 342424 w 7294652"/>
                <a:gd name="connsiteY36" fmla="*/ 4834048 h 6857999"/>
                <a:gd name="connsiteX37" fmla="*/ 237579 w 7294652"/>
                <a:gd name="connsiteY37" fmla="*/ 4623500 h 6857999"/>
                <a:gd name="connsiteX38" fmla="*/ 148373 w 7294652"/>
                <a:gd name="connsiteY38" fmla="*/ 4404356 h 6857999"/>
                <a:gd name="connsiteX39" fmla="*/ 79623 w 7294652"/>
                <a:gd name="connsiteY39" fmla="*/ 4175762 h 6857999"/>
                <a:gd name="connsiteX40" fmla="*/ 54185 w 7294652"/>
                <a:gd name="connsiteY40" fmla="*/ 4059229 h 6857999"/>
                <a:gd name="connsiteX41" fmla="*/ 43013 w 7294652"/>
                <a:gd name="connsiteY41" fmla="*/ 4000790 h 6857999"/>
                <a:gd name="connsiteX42" fmla="*/ 33734 w 7294652"/>
                <a:gd name="connsiteY42" fmla="*/ 3942180 h 6857999"/>
                <a:gd name="connsiteX43" fmla="*/ 45 w 7294652"/>
                <a:gd name="connsiteY43" fmla="*/ 3472097 h 6857999"/>
                <a:gd name="connsiteX44" fmla="*/ 95436 w 7294652"/>
                <a:gd name="connsiteY44" fmla="*/ 2557372 h 6857999"/>
                <a:gd name="connsiteX45" fmla="*/ 382126 w 7294652"/>
                <a:gd name="connsiteY45" fmla="*/ 1680799 h 6857999"/>
                <a:gd name="connsiteX46" fmla="*/ 1457043 w 7294652"/>
                <a:gd name="connsiteY46" fmla="*/ 19217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7294652" h="6857999">
                  <a:moveTo>
                    <a:pt x="7294652" y="6063030"/>
                  </a:moveTo>
                  <a:lnTo>
                    <a:pt x="7294652" y="6857999"/>
                  </a:lnTo>
                  <a:lnTo>
                    <a:pt x="6248575" y="6857999"/>
                  </a:lnTo>
                  <a:lnTo>
                    <a:pt x="6477898" y="6700973"/>
                  </a:lnTo>
                  <a:cubicBezTo>
                    <a:pt x="6534790" y="6659378"/>
                    <a:pt x="6591336" y="6616237"/>
                    <a:pt x="6647884" y="6572752"/>
                  </a:cubicBezTo>
                  <a:cubicBezTo>
                    <a:pt x="6704432" y="6529268"/>
                    <a:pt x="6761151" y="6485095"/>
                    <a:pt x="6817698" y="6440235"/>
                  </a:cubicBezTo>
                  <a:lnTo>
                    <a:pt x="7161451" y="6165232"/>
                  </a:lnTo>
                  <a:close/>
                  <a:moveTo>
                    <a:pt x="1673436" y="0"/>
                  </a:moveTo>
                  <a:lnTo>
                    <a:pt x="2394951" y="0"/>
                  </a:lnTo>
                  <a:lnTo>
                    <a:pt x="2244659" y="100763"/>
                  </a:lnTo>
                  <a:cubicBezTo>
                    <a:pt x="2071051" y="224086"/>
                    <a:pt x="1903860" y="356975"/>
                    <a:pt x="1743903" y="498975"/>
                  </a:cubicBezTo>
                  <a:cubicBezTo>
                    <a:pt x="1533218" y="689638"/>
                    <a:pt x="1339146" y="897902"/>
                    <a:pt x="1163821" y="1121514"/>
                  </a:cubicBezTo>
                  <a:cubicBezTo>
                    <a:pt x="988284" y="1344764"/>
                    <a:pt x="834608" y="1584376"/>
                    <a:pt x="704911" y="1837036"/>
                  </a:cubicBezTo>
                  <a:cubicBezTo>
                    <a:pt x="573950" y="2089059"/>
                    <a:pt x="469577" y="2354041"/>
                    <a:pt x="393472" y="2627669"/>
                  </a:cubicBezTo>
                  <a:cubicBezTo>
                    <a:pt x="318269" y="2902842"/>
                    <a:pt x="280119" y="3186833"/>
                    <a:pt x="280032" y="3472097"/>
                  </a:cubicBezTo>
                  <a:cubicBezTo>
                    <a:pt x="280349" y="3610956"/>
                    <a:pt x="296380" y="3749334"/>
                    <a:pt x="327813" y="3884602"/>
                  </a:cubicBezTo>
                  <a:cubicBezTo>
                    <a:pt x="360878" y="4018046"/>
                    <a:pt x="408244" y="4147540"/>
                    <a:pt x="469096" y="4270809"/>
                  </a:cubicBezTo>
                  <a:cubicBezTo>
                    <a:pt x="499175" y="4332511"/>
                    <a:pt x="532347" y="4393012"/>
                    <a:pt x="567581" y="4452482"/>
                  </a:cubicBezTo>
                  <a:cubicBezTo>
                    <a:pt x="602815" y="4511953"/>
                    <a:pt x="641144" y="4570562"/>
                    <a:pt x="680677" y="4628484"/>
                  </a:cubicBezTo>
                  <a:cubicBezTo>
                    <a:pt x="760771" y="4743985"/>
                    <a:pt x="849802" y="4856048"/>
                    <a:pt x="941928" y="4968628"/>
                  </a:cubicBezTo>
                  <a:cubicBezTo>
                    <a:pt x="1034055" y="5081206"/>
                    <a:pt x="1130994" y="5193958"/>
                    <a:pt x="1224665" y="5311349"/>
                  </a:cubicBezTo>
                  <a:cubicBezTo>
                    <a:pt x="1271987" y="5369787"/>
                    <a:pt x="1318853" y="5429429"/>
                    <a:pt x="1365259" y="5490273"/>
                  </a:cubicBezTo>
                  <a:lnTo>
                    <a:pt x="1432808" y="5577931"/>
                  </a:lnTo>
                  <a:cubicBezTo>
                    <a:pt x="1454979" y="5605947"/>
                    <a:pt x="1476121" y="5634821"/>
                    <a:pt x="1498980" y="5662148"/>
                  </a:cubicBezTo>
                  <a:cubicBezTo>
                    <a:pt x="1676323" y="5880038"/>
                    <a:pt x="1866158" y="6087441"/>
                    <a:pt x="2067548" y="6283312"/>
                  </a:cubicBezTo>
                  <a:cubicBezTo>
                    <a:pt x="2166203" y="6379907"/>
                    <a:pt x="2266974" y="6473064"/>
                    <a:pt x="2369879" y="6562782"/>
                  </a:cubicBezTo>
                  <a:cubicBezTo>
                    <a:pt x="2473005" y="6652331"/>
                    <a:pt x="2577677" y="6738957"/>
                    <a:pt x="2686645" y="6820598"/>
                  </a:cubicBezTo>
                  <a:lnTo>
                    <a:pt x="2738907" y="6857999"/>
                  </a:lnTo>
                  <a:lnTo>
                    <a:pt x="1731787" y="6857999"/>
                  </a:lnTo>
                  <a:lnTo>
                    <a:pt x="1607949" y="6732770"/>
                  </a:lnTo>
                  <a:cubicBezTo>
                    <a:pt x="1501232" y="6617903"/>
                    <a:pt x="1401421" y="6496799"/>
                    <a:pt x="1309057" y="6370109"/>
                  </a:cubicBezTo>
                  <a:cubicBezTo>
                    <a:pt x="1217103" y="6244469"/>
                    <a:pt x="1129618" y="6116590"/>
                    <a:pt x="1048147" y="5986138"/>
                  </a:cubicBezTo>
                  <a:cubicBezTo>
                    <a:pt x="1027179" y="5953825"/>
                    <a:pt x="1007414" y="5920996"/>
                    <a:pt x="987131" y="5888512"/>
                  </a:cubicBezTo>
                  <a:lnTo>
                    <a:pt x="928866" y="5793463"/>
                  </a:lnTo>
                  <a:cubicBezTo>
                    <a:pt x="891568" y="5732276"/>
                    <a:pt x="852725" y="5671260"/>
                    <a:pt x="813708" y="5609556"/>
                  </a:cubicBezTo>
                  <a:lnTo>
                    <a:pt x="574972" y="5231598"/>
                  </a:lnTo>
                  <a:cubicBezTo>
                    <a:pt x="495221" y="5103551"/>
                    <a:pt x="416158" y="4971549"/>
                    <a:pt x="342424" y="4834048"/>
                  </a:cubicBezTo>
                  <a:cubicBezTo>
                    <a:pt x="305641" y="4765298"/>
                    <a:pt x="270236" y="4695343"/>
                    <a:pt x="237579" y="4623500"/>
                  </a:cubicBezTo>
                  <a:cubicBezTo>
                    <a:pt x="204922" y="4551655"/>
                    <a:pt x="175187" y="4478607"/>
                    <a:pt x="148373" y="4404356"/>
                  </a:cubicBezTo>
                  <a:cubicBezTo>
                    <a:pt x="121561" y="4330107"/>
                    <a:pt x="99046" y="4252934"/>
                    <a:pt x="79623" y="4175762"/>
                  </a:cubicBezTo>
                  <a:cubicBezTo>
                    <a:pt x="70514" y="4136916"/>
                    <a:pt x="61577" y="4098245"/>
                    <a:pt x="54185" y="4059229"/>
                  </a:cubicBezTo>
                  <a:lnTo>
                    <a:pt x="43013" y="4000790"/>
                  </a:lnTo>
                  <a:lnTo>
                    <a:pt x="33734" y="3942180"/>
                  </a:lnTo>
                  <a:cubicBezTo>
                    <a:pt x="10461" y="3786581"/>
                    <a:pt x="-801" y="3629416"/>
                    <a:pt x="45" y="3472097"/>
                  </a:cubicBezTo>
                  <a:cubicBezTo>
                    <a:pt x="863" y="3164748"/>
                    <a:pt x="32824" y="2858275"/>
                    <a:pt x="95436" y="2557372"/>
                  </a:cubicBezTo>
                  <a:cubicBezTo>
                    <a:pt x="157549" y="2255281"/>
                    <a:pt x="253728" y="1961216"/>
                    <a:pt x="382126" y="1680799"/>
                  </a:cubicBezTo>
                  <a:cubicBezTo>
                    <a:pt x="639940" y="1120482"/>
                    <a:pt x="1015492" y="619117"/>
                    <a:pt x="1457043" y="192176"/>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77FC097-E4F2-4A45-82E8-3808FA553C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0650" y="-5799"/>
              <a:ext cx="7291350" cy="6858000"/>
            </a:xfrm>
            <a:custGeom>
              <a:avLst/>
              <a:gdLst>
                <a:gd name="connsiteX0" fmla="*/ 7291350 w 7291350"/>
                <a:gd name="connsiteY0" fmla="*/ 5718699 h 6858000"/>
                <a:gd name="connsiteX1" fmla="*/ 7291350 w 7291350"/>
                <a:gd name="connsiteY1" fmla="*/ 6806115 h 6858000"/>
                <a:gd name="connsiteX2" fmla="*/ 7224124 w 7291350"/>
                <a:gd name="connsiteY2" fmla="*/ 6858000 h 6858000"/>
                <a:gd name="connsiteX3" fmla="*/ 5607142 w 7291350"/>
                <a:gd name="connsiteY3" fmla="*/ 6858000 h 6858000"/>
                <a:gd name="connsiteX4" fmla="*/ 5736072 w 7291350"/>
                <a:gd name="connsiteY4" fmla="*/ 6801170 h 6858000"/>
                <a:gd name="connsiteX5" fmla="*/ 6949826 w 7291350"/>
                <a:gd name="connsiteY5" fmla="*/ 5983707 h 6858000"/>
                <a:gd name="connsiteX6" fmla="*/ 7220703 w 7291350"/>
                <a:gd name="connsiteY6" fmla="*/ 5773675 h 6858000"/>
                <a:gd name="connsiteX7" fmla="*/ 7218419 w 7291350"/>
                <a:gd name="connsiteY7" fmla="*/ 0 h 6858000"/>
                <a:gd name="connsiteX8" fmla="*/ 7291350 w 7291350"/>
                <a:gd name="connsiteY8" fmla="*/ 0 h 6858000"/>
                <a:gd name="connsiteX9" fmla="*/ 7291350 w 7291350"/>
                <a:gd name="connsiteY9" fmla="*/ 50138 h 6858000"/>
                <a:gd name="connsiteX10" fmla="*/ 1797607 w 7291350"/>
                <a:gd name="connsiteY10" fmla="*/ 0 h 6858000"/>
                <a:gd name="connsiteX11" fmla="*/ 3385676 w 7291350"/>
                <a:gd name="connsiteY11" fmla="*/ 0 h 6858000"/>
                <a:gd name="connsiteX12" fmla="*/ 3360567 w 7291350"/>
                <a:gd name="connsiteY12" fmla="*/ 11552 h 6858000"/>
                <a:gd name="connsiteX13" fmla="*/ 2267395 w 7291350"/>
                <a:gd name="connsiteY13" fmla="*/ 725831 h 6858000"/>
                <a:gd name="connsiteX14" fmla="*/ 1234074 w 7291350"/>
                <a:gd name="connsiteY14" fmla="*/ 2007171 h 6858000"/>
                <a:gd name="connsiteX15" fmla="*/ 859383 w 7291350"/>
                <a:gd name="connsiteY15" fmla="*/ 3498372 h 6858000"/>
                <a:gd name="connsiteX16" fmla="*/ 1479513 w 7291350"/>
                <a:gd name="connsiteY16" fmla="*/ 4883182 h 6858000"/>
                <a:gd name="connsiteX17" fmla="*/ 1791985 w 7291350"/>
                <a:gd name="connsiteY17" fmla="*/ 5322671 h 6858000"/>
                <a:gd name="connsiteX18" fmla="*/ 3397295 w 7291350"/>
                <a:gd name="connsiteY18" fmla="*/ 6784567 h 6858000"/>
                <a:gd name="connsiteX19" fmla="*/ 3590446 w 7291350"/>
                <a:gd name="connsiteY19" fmla="*/ 6858000 h 6858000"/>
                <a:gd name="connsiteX20" fmla="*/ 1970757 w 7291350"/>
                <a:gd name="connsiteY20" fmla="*/ 6858000 h 6858000"/>
                <a:gd name="connsiteX21" fmla="*/ 1735872 w 7291350"/>
                <a:gd name="connsiteY21" fmla="*/ 6627685 h 6858000"/>
                <a:gd name="connsiteX22" fmla="*/ 1080932 w 7291350"/>
                <a:gd name="connsiteY22" fmla="*/ 5805127 h 6858000"/>
                <a:gd name="connsiteX23" fmla="*/ 0 w 7291350"/>
                <a:gd name="connsiteY23" fmla="*/ 3498372 h 6858000"/>
                <a:gd name="connsiteX24" fmla="*/ 1708174 w 7291350"/>
                <a:gd name="connsiteY24"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291350" h="6858000">
                  <a:moveTo>
                    <a:pt x="7291350" y="5718699"/>
                  </a:moveTo>
                  <a:lnTo>
                    <a:pt x="7291350" y="6806115"/>
                  </a:lnTo>
                  <a:lnTo>
                    <a:pt x="7224124" y="6858000"/>
                  </a:lnTo>
                  <a:lnTo>
                    <a:pt x="5607142" y="6858000"/>
                  </a:lnTo>
                  <a:lnTo>
                    <a:pt x="5736072" y="6801170"/>
                  </a:lnTo>
                  <a:cubicBezTo>
                    <a:pt x="6122313" y="6616106"/>
                    <a:pt x="6503069" y="6332805"/>
                    <a:pt x="6949826" y="5983707"/>
                  </a:cubicBezTo>
                  <a:cubicBezTo>
                    <a:pt x="7041094" y="5912378"/>
                    <a:pt x="7132358" y="5842426"/>
                    <a:pt x="7220703" y="5773675"/>
                  </a:cubicBezTo>
                  <a:close/>
                  <a:moveTo>
                    <a:pt x="7218419" y="0"/>
                  </a:moveTo>
                  <a:lnTo>
                    <a:pt x="7291350" y="0"/>
                  </a:lnTo>
                  <a:lnTo>
                    <a:pt x="7291350" y="50138"/>
                  </a:lnTo>
                  <a:close/>
                  <a:moveTo>
                    <a:pt x="1797607" y="0"/>
                  </a:moveTo>
                  <a:lnTo>
                    <a:pt x="3385676" y="0"/>
                  </a:lnTo>
                  <a:lnTo>
                    <a:pt x="3360567" y="11552"/>
                  </a:lnTo>
                  <a:cubicBezTo>
                    <a:pt x="2968013" y="202286"/>
                    <a:pt x="2600620" y="442170"/>
                    <a:pt x="2267395" y="725831"/>
                  </a:cubicBezTo>
                  <a:cubicBezTo>
                    <a:pt x="1824986" y="1104820"/>
                    <a:pt x="1477279" y="1536057"/>
                    <a:pt x="1234074" y="2007171"/>
                  </a:cubicBezTo>
                  <a:cubicBezTo>
                    <a:pt x="985368" y="2488770"/>
                    <a:pt x="859383" y="2990476"/>
                    <a:pt x="859383" y="3498372"/>
                  </a:cubicBezTo>
                  <a:cubicBezTo>
                    <a:pt x="859383" y="4010222"/>
                    <a:pt x="1060651" y="4308942"/>
                    <a:pt x="1479513" y="4883182"/>
                  </a:cubicBezTo>
                  <a:cubicBezTo>
                    <a:pt x="1580577" y="5021714"/>
                    <a:pt x="1685078" y="5164888"/>
                    <a:pt x="1791985" y="5322671"/>
                  </a:cubicBezTo>
                  <a:cubicBezTo>
                    <a:pt x="2283419" y="6046950"/>
                    <a:pt x="2796809" y="6521439"/>
                    <a:pt x="3397295" y="6784567"/>
                  </a:cubicBezTo>
                  <a:lnTo>
                    <a:pt x="3590446" y="6858000"/>
                  </a:lnTo>
                  <a:lnTo>
                    <a:pt x="1970757" y="6858000"/>
                  </a:lnTo>
                  <a:lnTo>
                    <a:pt x="1735872" y="6627685"/>
                  </a:lnTo>
                  <a:cubicBezTo>
                    <a:pt x="1502484" y="6382823"/>
                    <a:pt x="1285774" y="6107254"/>
                    <a:pt x="1080932" y="5805127"/>
                  </a:cubicBezTo>
                  <a:cubicBezTo>
                    <a:pt x="556365" y="5032027"/>
                    <a:pt x="0" y="4501616"/>
                    <a:pt x="0" y="3498372"/>
                  </a:cubicBezTo>
                  <a:cubicBezTo>
                    <a:pt x="0" y="2160829"/>
                    <a:pt x="685186" y="949872"/>
                    <a:pt x="1708174" y="7330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0DF88B0-FA8A-47F5-8EAC-1880B1A51B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2894" y="-5799"/>
              <a:ext cx="7269107" cy="6858000"/>
            </a:xfrm>
            <a:custGeom>
              <a:avLst/>
              <a:gdLst>
                <a:gd name="connsiteX0" fmla="*/ 7269107 w 7269107"/>
                <a:gd name="connsiteY0" fmla="*/ 5518449 h 6858000"/>
                <a:gd name="connsiteX1" fmla="*/ 7269107 w 7269107"/>
                <a:gd name="connsiteY1" fmla="*/ 6823281 h 6858000"/>
                <a:gd name="connsiteX2" fmla="*/ 7224122 w 7269107"/>
                <a:gd name="connsiteY2" fmla="*/ 6858000 h 6858000"/>
                <a:gd name="connsiteX3" fmla="*/ 4927054 w 7269107"/>
                <a:gd name="connsiteY3" fmla="*/ 6858000 h 6858000"/>
                <a:gd name="connsiteX4" fmla="*/ 4982167 w 7269107"/>
                <a:gd name="connsiteY4" fmla="*/ 6852876 h 6858000"/>
                <a:gd name="connsiteX5" fmla="*/ 5743768 w 7269107"/>
                <a:gd name="connsiteY5" fmla="*/ 6606245 h 6858000"/>
                <a:gd name="connsiteX6" fmla="*/ 6843778 w 7269107"/>
                <a:gd name="connsiteY6" fmla="*/ 5848440 h 6858000"/>
                <a:gd name="connsiteX7" fmla="*/ 7115515 w 7269107"/>
                <a:gd name="connsiteY7" fmla="*/ 5637891 h 6858000"/>
                <a:gd name="connsiteX8" fmla="*/ 6870111 w 7269107"/>
                <a:gd name="connsiteY8" fmla="*/ 0 h 6858000"/>
                <a:gd name="connsiteX9" fmla="*/ 7269107 w 7269107"/>
                <a:gd name="connsiteY9" fmla="*/ 0 h 6858000"/>
                <a:gd name="connsiteX10" fmla="*/ 7269107 w 7269107"/>
                <a:gd name="connsiteY10" fmla="*/ 243137 h 6858000"/>
                <a:gd name="connsiteX11" fmla="*/ 7089989 w 7269107"/>
                <a:gd name="connsiteY11" fmla="*/ 119955 h 6858000"/>
                <a:gd name="connsiteX12" fmla="*/ 6952948 w 7269107"/>
                <a:gd name="connsiteY12" fmla="*/ 41521 h 6858000"/>
                <a:gd name="connsiteX13" fmla="*/ 1797606 w 7269107"/>
                <a:gd name="connsiteY13" fmla="*/ 0 h 6858000"/>
                <a:gd name="connsiteX14" fmla="*/ 3815328 w 7269107"/>
                <a:gd name="connsiteY14" fmla="*/ 0 h 6858000"/>
                <a:gd name="connsiteX15" fmla="*/ 3627371 w 7269107"/>
                <a:gd name="connsiteY15" fmla="*/ 77142 h 6858000"/>
                <a:gd name="connsiteX16" fmla="*/ 2379115 w 7269107"/>
                <a:gd name="connsiteY16" fmla="*/ 856285 h 6858000"/>
                <a:gd name="connsiteX17" fmla="*/ 1386699 w 7269107"/>
                <a:gd name="connsiteY17" fmla="*/ 2086062 h 6858000"/>
                <a:gd name="connsiteX18" fmla="*/ 1031258 w 7269107"/>
                <a:gd name="connsiteY18" fmla="*/ 3498372 h 6858000"/>
                <a:gd name="connsiteX19" fmla="*/ 1618904 w 7269107"/>
                <a:gd name="connsiteY19" fmla="*/ 4781604 h 6858000"/>
                <a:gd name="connsiteX20" fmla="*/ 1934812 w 7269107"/>
                <a:gd name="connsiteY20" fmla="*/ 5225904 h 6858000"/>
                <a:gd name="connsiteX21" fmla="*/ 3140010 w 7269107"/>
                <a:gd name="connsiteY21" fmla="*/ 6456196 h 6858000"/>
                <a:gd name="connsiteX22" fmla="*/ 4281662 w 7269107"/>
                <a:gd name="connsiteY22" fmla="*/ 6843305 h 6858000"/>
                <a:gd name="connsiteX23" fmla="*/ 4449058 w 7269107"/>
                <a:gd name="connsiteY23" fmla="*/ 6858000 h 6858000"/>
                <a:gd name="connsiteX24" fmla="*/ 1970756 w 7269107"/>
                <a:gd name="connsiteY24" fmla="*/ 6858000 h 6858000"/>
                <a:gd name="connsiteX25" fmla="*/ 1735871 w 7269107"/>
                <a:gd name="connsiteY25" fmla="*/ 6627685 h 6858000"/>
                <a:gd name="connsiteX26" fmla="*/ 1080930 w 7269107"/>
                <a:gd name="connsiteY26" fmla="*/ 5805127 h 6858000"/>
                <a:gd name="connsiteX27" fmla="*/ 0 w 7269107"/>
                <a:gd name="connsiteY27" fmla="*/ 3498372 h 6858000"/>
                <a:gd name="connsiteX28" fmla="*/ 1708172 w 7269107"/>
                <a:gd name="connsiteY28"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269107" h="6858000">
                  <a:moveTo>
                    <a:pt x="7269107" y="5518449"/>
                  </a:moveTo>
                  <a:lnTo>
                    <a:pt x="7269107" y="6823281"/>
                  </a:lnTo>
                  <a:lnTo>
                    <a:pt x="7224122" y="6858000"/>
                  </a:lnTo>
                  <a:lnTo>
                    <a:pt x="4927054" y="6858000"/>
                  </a:lnTo>
                  <a:lnTo>
                    <a:pt x="4982167" y="6852876"/>
                  </a:lnTo>
                  <a:cubicBezTo>
                    <a:pt x="5236517" y="6821036"/>
                    <a:pt x="5483373" y="6740566"/>
                    <a:pt x="5743768" y="6606245"/>
                  </a:cubicBezTo>
                  <a:cubicBezTo>
                    <a:pt x="6099551" y="6422337"/>
                    <a:pt x="6452586" y="6154209"/>
                    <a:pt x="6843778" y="5848440"/>
                  </a:cubicBezTo>
                  <a:cubicBezTo>
                    <a:pt x="6935559" y="5776768"/>
                    <a:pt x="7026997" y="5706642"/>
                    <a:pt x="7115515" y="5637891"/>
                  </a:cubicBezTo>
                  <a:close/>
                  <a:moveTo>
                    <a:pt x="6870111" y="0"/>
                  </a:moveTo>
                  <a:lnTo>
                    <a:pt x="7269107" y="0"/>
                  </a:lnTo>
                  <a:lnTo>
                    <a:pt x="7269107" y="243137"/>
                  </a:lnTo>
                  <a:lnTo>
                    <a:pt x="7089989" y="119955"/>
                  </a:lnTo>
                  <a:cubicBezTo>
                    <a:pt x="7045081" y="92581"/>
                    <a:pt x="6999384" y="66425"/>
                    <a:pt x="6952948" y="41521"/>
                  </a:cubicBezTo>
                  <a:close/>
                  <a:moveTo>
                    <a:pt x="1797606" y="0"/>
                  </a:moveTo>
                  <a:lnTo>
                    <a:pt x="3815328" y="0"/>
                  </a:lnTo>
                  <a:lnTo>
                    <a:pt x="3627371" y="77142"/>
                  </a:lnTo>
                  <a:cubicBezTo>
                    <a:pt x="3175548" y="273822"/>
                    <a:pt x="2754868" y="536281"/>
                    <a:pt x="2379115" y="856285"/>
                  </a:cubicBezTo>
                  <a:cubicBezTo>
                    <a:pt x="1959736" y="1215679"/>
                    <a:pt x="1616497" y="1640901"/>
                    <a:pt x="1386699" y="2086062"/>
                  </a:cubicBezTo>
                  <a:cubicBezTo>
                    <a:pt x="1151572" y="2543083"/>
                    <a:pt x="1031258" y="3018150"/>
                    <a:pt x="1031258" y="3498372"/>
                  </a:cubicBezTo>
                  <a:cubicBezTo>
                    <a:pt x="1031258" y="3957455"/>
                    <a:pt x="1211213" y="4223692"/>
                    <a:pt x="1618904" y="4781604"/>
                  </a:cubicBezTo>
                  <a:cubicBezTo>
                    <a:pt x="1720826" y="4921339"/>
                    <a:pt x="1826186" y="5065887"/>
                    <a:pt x="1934812" y="5225904"/>
                  </a:cubicBezTo>
                  <a:cubicBezTo>
                    <a:pt x="2318957" y="5792064"/>
                    <a:pt x="2713069" y="6194600"/>
                    <a:pt x="3140010" y="6456196"/>
                  </a:cubicBezTo>
                  <a:cubicBezTo>
                    <a:pt x="3479423" y="6664512"/>
                    <a:pt x="3855769" y="6792387"/>
                    <a:pt x="4281662" y="6843305"/>
                  </a:cubicBezTo>
                  <a:lnTo>
                    <a:pt x="4449058" y="6858000"/>
                  </a:lnTo>
                  <a:lnTo>
                    <a:pt x="1970756" y="6858000"/>
                  </a:lnTo>
                  <a:lnTo>
                    <a:pt x="1735871" y="6627685"/>
                  </a:lnTo>
                  <a:cubicBezTo>
                    <a:pt x="1502482" y="6382823"/>
                    <a:pt x="1285773" y="6107254"/>
                    <a:pt x="1080930" y="5805127"/>
                  </a:cubicBezTo>
                  <a:cubicBezTo>
                    <a:pt x="556364" y="5032027"/>
                    <a:pt x="0" y="4501616"/>
                    <a:pt x="0" y="3498372"/>
                  </a:cubicBezTo>
                  <a:cubicBezTo>
                    <a:pt x="0" y="2160829"/>
                    <a:pt x="685185" y="949872"/>
                    <a:pt x="1708172" y="73302"/>
                  </a:cubicBezTo>
                  <a:close/>
                </a:path>
              </a:pathLst>
            </a:custGeom>
            <a:gradFill>
              <a:gsLst>
                <a:gs pos="2000">
                  <a:schemeClr val="bg1">
                    <a:alpha val="10000"/>
                  </a:schemeClr>
                </a:gs>
                <a:gs pos="5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E0EB44D4-CDD9-05EF-88DD-F9459C44A729}"/>
              </a:ext>
            </a:extLst>
          </p:cNvPr>
          <p:cNvSpPr>
            <a:spLocks noGrp="1"/>
          </p:cNvSpPr>
          <p:nvPr>
            <p:ph idx="1"/>
          </p:nvPr>
        </p:nvSpPr>
        <p:spPr>
          <a:xfrm>
            <a:off x="6632812" y="1032987"/>
            <a:ext cx="4919108" cy="4792027"/>
          </a:xfrm>
        </p:spPr>
        <p:txBody>
          <a:bodyPr vert="horz" lIns="91440" tIns="45720" rIns="91440" bIns="45720" rtlCol="0" anchor="ctr">
            <a:normAutofit/>
          </a:bodyPr>
          <a:lstStyle/>
          <a:p>
            <a:r>
              <a:rPr lang="en-US" sz="2000">
                <a:solidFill>
                  <a:schemeClr val="tx2"/>
                </a:solidFill>
              </a:rPr>
              <a:t>High global integration, high local responsiveness</a:t>
            </a:r>
          </a:p>
          <a:p>
            <a:r>
              <a:rPr lang="en-US" sz="2000">
                <a:solidFill>
                  <a:schemeClr val="tx2"/>
                </a:solidFill>
              </a:rPr>
              <a:t>Flexible network structure balancing global efficiency and local adaptation</a:t>
            </a:r>
          </a:p>
          <a:p>
            <a:r>
              <a:rPr lang="en-US" sz="2000">
                <a:solidFill>
                  <a:schemeClr val="tx2"/>
                </a:solidFill>
              </a:rPr>
              <a:t>Emphasis on knowledge sharing </a:t>
            </a:r>
          </a:p>
          <a:p>
            <a:r>
              <a:rPr lang="en-US" sz="2000">
                <a:solidFill>
                  <a:schemeClr val="tx2"/>
                </a:solidFill>
              </a:rPr>
              <a:t>Corporate culture fosters collaboration and innovation across borders</a:t>
            </a:r>
          </a:p>
        </p:txBody>
      </p:sp>
    </p:spTree>
    <p:extLst>
      <p:ext uri="{BB962C8B-B14F-4D97-AF65-F5344CB8AC3E}">
        <p14:creationId xmlns:p14="http://schemas.microsoft.com/office/powerpoint/2010/main" val="19755379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92E80B9-D459-9F39-163B-D7A7C3AFEFEB}"/>
              </a:ext>
            </a:extLst>
          </p:cNvPr>
          <p:cNvSpPr>
            <a:spLocks noGrp="1"/>
          </p:cNvSpPr>
          <p:nvPr>
            <p:ph type="title"/>
          </p:nvPr>
        </p:nvSpPr>
        <p:spPr>
          <a:xfrm>
            <a:off x="640080" y="1243013"/>
            <a:ext cx="3855720" cy="4371974"/>
          </a:xfrm>
        </p:spPr>
        <p:txBody>
          <a:bodyPr>
            <a:normAutofit/>
          </a:bodyPr>
          <a:lstStyle/>
          <a:p>
            <a:r>
              <a:rPr lang="en-US" sz="3600">
                <a:solidFill>
                  <a:schemeClr val="tx2"/>
                </a:solidFill>
              </a:rPr>
              <a:t>Impact on corporate culture (structure)</a:t>
            </a:r>
          </a:p>
        </p:txBody>
      </p:sp>
      <p:sp>
        <p:nvSpPr>
          <p:cNvPr id="3" name="Content Placeholder 2">
            <a:extLst>
              <a:ext uri="{FF2B5EF4-FFF2-40B4-BE49-F238E27FC236}">
                <a16:creationId xmlns:a16="http://schemas.microsoft.com/office/drawing/2014/main" id="{4025DFCC-139F-E4B4-EF9F-06CA0BA9FE74}"/>
              </a:ext>
            </a:extLst>
          </p:cNvPr>
          <p:cNvSpPr>
            <a:spLocks noGrp="1"/>
          </p:cNvSpPr>
          <p:nvPr>
            <p:ph idx="1"/>
          </p:nvPr>
        </p:nvSpPr>
        <p:spPr>
          <a:xfrm>
            <a:off x="6172200" y="804672"/>
            <a:ext cx="5221224" cy="5230368"/>
          </a:xfrm>
        </p:spPr>
        <p:txBody>
          <a:bodyPr vert="horz" lIns="91440" tIns="45720" rIns="91440" bIns="45720" rtlCol="0" anchor="ctr">
            <a:normAutofit/>
          </a:bodyPr>
          <a:lstStyle/>
          <a:p>
            <a:r>
              <a:rPr lang="en-US" sz="1800">
                <a:solidFill>
                  <a:schemeClr val="tx2"/>
                </a:solidFill>
              </a:rPr>
              <a:t>Global companies more likely to have more centralised, hierarchical structures</a:t>
            </a:r>
          </a:p>
          <a:p>
            <a:r>
              <a:rPr lang="en-US" sz="1800" dirty="0">
                <a:solidFill>
                  <a:schemeClr val="tx2"/>
                </a:solidFill>
              </a:rPr>
              <a:t>Multidomestic companies grant more decision-making power to local subsidiaries</a:t>
            </a:r>
          </a:p>
          <a:p>
            <a:pPr marL="0" indent="0">
              <a:buNone/>
            </a:pPr>
            <a:endParaRPr lang="en-US" sz="1800">
              <a:solidFill>
                <a:schemeClr val="tx2"/>
              </a:solidFill>
            </a:endParaRPr>
          </a:p>
        </p:txBody>
      </p:sp>
    </p:spTree>
    <p:extLst>
      <p:ext uri="{BB962C8B-B14F-4D97-AF65-F5344CB8AC3E}">
        <p14:creationId xmlns:p14="http://schemas.microsoft.com/office/powerpoint/2010/main" val="5695439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375E1D-B473-3093-5BB3-40176BC23E9A}"/>
              </a:ext>
            </a:extLst>
          </p:cNvPr>
          <p:cNvSpPr>
            <a:spLocks noGrp="1"/>
          </p:cNvSpPr>
          <p:nvPr>
            <p:ph type="title"/>
          </p:nvPr>
        </p:nvSpPr>
        <p:spPr>
          <a:xfrm>
            <a:off x="1043631" y="809898"/>
            <a:ext cx="10173010" cy="1554480"/>
          </a:xfrm>
        </p:spPr>
        <p:txBody>
          <a:bodyPr anchor="ctr">
            <a:normAutofit/>
          </a:bodyPr>
          <a:lstStyle/>
          <a:p>
            <a:r>
              <a:rPr lang="en-US" sz="4800"/>
              <a:t>Typology and cultural influence</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1E68968-E725-9561-5A1D-7BE97F405242}"/>
              </a:ext>
            </a:extLst>
          </p:cNvPr>
          <p:cNvGraphicFramePr>
            <a:graphicFrameLocks noGrp="1"/>
          </p:cNvGraphicFramePr>
          <p:nvPr>
            <p:ph idx="1"/>
            <p:extLst>
              <p:ext uri="{D42A27DB-BD31-4B8C-83A1-F6EECF244321}">
                <p14:modId xmlns:p14="http://schemas.microsoft.com/office/powerpoint/2010/main" val="2423148752"/>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64420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DBF4D65-726E-4420-B5BB-FAD671779008}"/>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Global companies</a:t>
            </a:r>
          </a:p>
        </p:txBody>
      </p:sp>
      <p:graphicFrame>
        <p:nvGraphicFramePr>
          <p:cNvPr id="5" name="Content Placeholder 2">
            <a:extLst>
              <a:ext uri="{FF2B5EF4-FFF2-40B4-BE49-F238E27FC236}">
                <a16:creationId xmlns:a16="http://schemas.microsoft.com/office/drawing/2014/main" id="{01DBA929-56F1-B439-A6EF-D278C73882A3}"/>
              </a:ext>
            </a:extLst>
          </p:cNvPr>
          <p:cNvGraphicFramePr>
            <a:graphicFrameLocks noGrp="1"/>
          </p:cNvGraphicFramePr>
          <p:nvPr>
            <p:ph idx="1"/>
            <p:extLst>
              <p:ext uri="{D42A27DB-BD31-4B8C-83A1-F6EECF244321}">
                <p14:modId xmlns:p14="http://schemas.microsoft.com/office/powerpoint/2010/main" val="295205262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259060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F1643A-80C7-71F4-F2CC-6F6CE59A0760}"/>
              </a:ext>
            </a:extLst>
          </p:cNvPr>
          <p:cNvSpPr>
            <a:spLocks noGrp="1"/>
          </p:cNvSpPr>
          <p:nvPr>
            <p:ph type="title"/>
          </p:nvPr>
        </p:nvSpPr>
        <p:spPr>
          <a:xfrm>
            <a:off x="761800" y="762001"/>
            <a:ext cx="5334197" cy="1708242"/>
          </a:xfrm>
        </p:spPr>
        <p:txBody>
          <a:bodyPr anchor="ctr">
            <a:normAutofit/>
          </a:bodyPr>
          <a:lstStyle/>
          <a:p>
            <a:r>
              <a:rPr lang="en-US" sz="4000"/>
              <a:t>Multidomestic </a:t>
            </a:r>
          </a:p>
        </p:txBody>
      </p:sp>
      <p:sp>
        <p:nvSpPr>
          <p:cNvPr id="3" name="Content Placeholder 2">
            <a:extLst>
              <a:ext uri="{FF2B5EF4-FFF2-40B4-BE49-F238E27FC236}">
                <a16:creationId xmlns:a16="http://schemas.microsoft.com/office/drawing/2014/main" id="{29254C99-EA28-90F6-AF19-D4EE4FF0A201}"/>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2000"/>
              <a:t>Nestlé: tailors food products to local tastes</a:t>
            </a:r>
          </a:p>
          <a:p>
            <a:r>
              <a:rPr lang="en-US" sz="2000"/>
              <a:t>Unilever: also tailors products</a:t>
            </a:r>
          </a:p>
          <a:p>
            <a:r>
              <a:rPr lang="en-US" sz="2000"/>
              <a:t>McDonalds: modifies menu (McAloo Tikki in India)</a:t>
            </a:r>
          </a:p>
        </p:txBody>
      </p:sp>
      <p:pic>
        <p:nvPicPr>
          <p:cNvPr id="5" name="Picture 4" descr="Ingredients on baskets">
            <a:extLst>
              <a:ext uri="{FF2B5EF4-FFF2-40B4-BE49-F238E27FC236}">
                <a16:creationId xmlns:a16="http://schemas.microsoft.com/office/drawing/2014/main" id="{1E6361CD-9376-F463-1D47-601A08AD43C8}"/>
              </a:ext>
            </a:extLst>
          </p:cNvPr>
          <p:cNvPicPr>
            <a:picLocks noChangeAspect="1"/>
          </p:cNvPicPr>
          <p:nvPr/>
        </p:nvPicPr>
        <p:blipFill>
          <a:blip r:embed="rId2"/>
          <a:srcRect l="30608" r="21006" b="-3"/>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1358173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6EABC8-94FA-318A-00AF-D7F0DE55F915}"/>
              </a:ext>
            </a:extLst>
          </p:cNvPr>
          <p:cNvSpPr>
            <a:spLocks noGrp="1"/>
          </p:cNvSpPr>
          <p:nvPr>
            <p:ph type="title"/>
          </p:nvPr>
        </p:nvSpPr>
        <p:spPr>
          <a:xfrm>
            <a:off x="761800" y="762001"/>
            <a:ext cx="5334197" cy="1708242"/>
          </a:xfrm>
        </p:spPr>
        <p:txBody>
          <a:bodyPr anchor="ctr">
            <a:normAutofit/>
          </a:bodyPr>
          <a:lstStyle/>
          <a:p>
            <a:r>
              <a:rPr lang="en-US" sz="4000"/>
              <a:t>Changing societies</a:t>
            </a:r>
          </a:p>
        </p:txBody>
      </p:sp>
      <p:sp>
        <p:nvSpPr>
          <p:cNvPr id="3" name="Content Placeholder 2">
            <a:extLst>
              <a:ext uri="{FF2B5EF4-FFF2-40B4-BE49-F238E27FC236}">
                <a16:creationId xmlns:a16="http://schemas.microsoft.com/office/drawing/2014/main" id="{0B06EAD8-13AB-7880-5528-625C79662313}"/>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2000"/>
              <a:t>Migration – movement of people</a:t>
            </a:r>
          </a:p>
          <a:p>
            <a:pPr lvl="1">
              <a:buFont typeface="Courier New" panose="020B0604020202020204" pitchFamily="34" charset="0"/>
              <a:buChar char="o"/>
            </a:pPr>
            <a:r>
              <a:rPr lang="en-US" sz="2000"/>
              <a:t>Push factors: climate change, religious persecution, poverty, natural disasters</a:t>
            </a:r>
          </a:p>
          <a:p>
            <a:pPr lvl="1">
              <a:buFont typeface="Courier New" panose="020B0604020202020204" pitchFamily="34" charset="0"/>
              <a:buChar char="o"/>
            </a:pPr>
            <a:r>
              <a:rPr lang="en-US" sz="2000"/>
              <a:t>Pull factors: economic betterment, work</a:t>
            </a:r>
          </a:p>
          <a:p>
            <a:pPr lvl="1">
              <a:buFont typeface="Courier New" panose="020B0604020202020204" pitchFamily="34" charset="0"/>
              <a:buChar char="o"/>
            </a:pPr>
            <a:endParaRPr lang="en-US" sz="2000"/>
          </a:p>
          <a:p>
            <a:pPr lvl="1">
              <a:buFont typeface="Courier New" panose="020B0604020202020204" pitchFamily="34" charset="0"/>
              <a:buChar char="o"/>
            </a:pPr>
            <a:r>
              <a:rPr lang="en-US" sz="2000"/>
              <a:t>Remittances: sent back by migrants to families contribute to the economies of many developing countries</a:t>
            </a:r>
          </a:p>
        </p:txBody>
      </p:sp>
      <p:pic>
        <p:nvPicPr>
          <p:cNvPr id="5" name="Picture 4" descr="Colorful carved figures of humans">
            <a:extLst>
              <a:ext uri="{FF2B5EF4-FFF2-40B4-BE49-F238E27FC236}">
                <a16:creationId xmlns:a16="http://schemas.microsoft.com/office/drawing/2014/main" id="{BC354DB3-052B-B237-D4B9-AA1406C67C83}"/>
              </a:ext>
            </a:extLst>
          </p:cNvPr>
          <p:cNvPicPr>
            <a:picLocks noChangeAspect="1"/>
          </p:cNvPicPr>
          <p:nvPr/>
        </p:nvPicPr>
        <p:blipFill>
          <a:blip r:embed="rId3"/>
          <a:srcRect l="22739" r="21938"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65056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rld map formed by people united">
            <a:extLst>
              <a:ext uri="{FF2B5EF4-FFF2-40B4-BE49-F238E27FC236}">
                <a16:creationId xmlns:a16="http://schemas.microsoft.com/office/drawing/2014/main" id="{2AECB0A3-8381-81B0-F0BC-2B1B6808BAA0}"/>
              </a:ext>
            </a:extLst>
          </p:cNvPr>
          <p:cNvPicPr>
            <a:picLocks noChangeAspect="1"/>
          </p:cNvPicPr>
          <p:nvPr/>
        </p:nvPicPr>
        <p:blipFill>
          <a:blip r:embed="rId3"/>
          <a:srcRect l="9145" r="7665" b="-1"/>
          <a:stretch/>
        </p:blipFill>
        <p:spPr>
          <a:xfrm>
            <a:off x="2522356"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3C525AF-B7C7-2EC2-F5AF-1333B63EA4E2}"/>
              </a:ext>
            </a:extLst>
          </p:cNvPr>
          <p:cNvSpPr>
            <a:spLocks noGrp="1"/>
          </p:cNvSpPr>
          <p:nvPr>
            <p:ph type="title"/>
          </p:nvPr>
        </p:nvSpPr>
        <p:spPr>
          <a:xfrm>
            <a:off x="838200" y="365125"/>
            <a:ext cx="3822189" cy="1899912"/>
          </a:xfrm>
        </p:spPr>
        <p:txBody>
          <a:bodyPr>
            <a:normAutofit/>
          </a:bodyPr>
          <a:lstStyle/>
          <a:p>
            <a:r>
              <a:rPr lang="en-US" sz="4000"/>
              <a:t>Global trends for migration</a:t>
            </a:r>
          </a:p>
        </p:txBody>
      </p:sp>
      <p:sp>
        <p:nvSpPr>
          <p:cNvPr id="3" name="Content Placeholder 2">
            <a:extLst>
              <a:ext uri="{FF2B5EF4-FFF2-40B4-BE49-F238E27FC236}">
                <a16:creationId xmlns:a16="http://schemas.microsoft.com/office/drawing/2014/main" id="{C9235120-9155-0A03-0A30-B4A09F10324E}"/>
              </a:ext>
            </a:extLst>
          </p:cNvPr>
          <p:cNvSpPr>
            <a:spLocks noGrp="1"/>
          </p:cNvSpPr>
          <p:nvPr>
            <p:ph idx="1"/>
          </p:nvPr>
        </p:nvSpPr>
        <p:spPr>
          <a:xfrm>
            <a:off x="838200" y="2434201"/>
            <a:ext cx="3822189" cy="3742762"/>
          </a:xfrm>
        </p:spPr>
        <p:txBody>
          <a:bodyPr vert="horz" lIns="91440" tIns="45720" rIns="91440" bIns="45720" rtlCol="0" anchor="t">
            <a:normAutofit/>
          </a:bodyPr>
          <a:lstStyle/>
          <a:p>
            <a:r>
              <a:rPr lang="en-US" sz="2000" dirty="0"/>
              <a:t>Increasing numbers of migrants and displaced people:</a:t>
            </a:r>
          </a:p>
          <a:p>
            <a:pPr lvl="1">
              <a:buFont typeface="Courier New" panose="020B0604020202020204" pitchFamily="34" charset="0"/>
              <a:buChar char="o"/>
            </a:pPr>
            <a:r>
              <a:rPr lang="en-US" sz="1600" dirty="0"/>
              <a:t>281million international migrants</a:t>
            </a:r>
          </a:p>
          <a:p>
            <a:pPr lvl="1">
              <a:buFont typeface="Courier New" panose="020B0604020202020204" pitchFamily="34" charset="0"/>
              <a:buChar char="o"/>
            </a:pPr>
            <a:r>
              <a:rPr lang="en-US" sz="1600" dirty="0"/>
              <a:t>Forcibly displaced people reached a record high of 117 million in 2022</a:t>
            </a:r>
          </a:p>
          <a:p>
            <a:pPr lvl="1">
              <a:buFont typeface="Courier New" panose="020B0604020202020204" pitchFamily="34" charset="0"/>
              <a:buChar char="o"/>
            </a:pPr>
            <a:r>
              <a:rPr lang="en-US" sz="1600" dirty="0"/>
              <a:t>1 in 67 people worldwide forcibly displaced</a:t>
            </a:r>
          </a:p>
          <a:p>
            <a:pPr lvl="1">
              <a:buFont typeface="Courier New" panose="020B0604020202020204" pitchFamily="34" charset="0"/>
              <a:buChar char="o"/>
            </a:pPr>
            <a:endParaRPr lang="en-US" sz="2000"/>
          </a:p>
          <a:p>
            <a:pPr lvl="1">
              <a:buFont typeface="Courier New" panose="020B0604020202020204" pitchFamily="34" charset="0"/>
              <a:buChar char="o"/>
            </a:pPr>
            <a:endParaRPr lang="en-US" sz="2000"/>
          </a:p>
        </p:txBody>
      </p:sp>
    </p:spTree>
    <p:extLst>
      <p:ext uri="{BB962C8B-B14F-4D97-AF65-F5344CB8AC3E}">
        <p14:creationId xmlns:p14="http://schemas.microsoft.com/office/powerpoint/2010/main" val="37062387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FB9690-07E1-EAAC-4243-87B532D31BBC}"/>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Regional trends</a:t>
            </a:r>
          </a:p>
        </p:txBody>
      </p:sp>
      <p:graphicFrame>
        <p:nvGraphicFramePr>
          <p:cNvPr id="5" name="Content Placeholder 2">
            <a:extLst>
              <a:ext uri="{FF2B5EF4-FFF2-40B4-BE49-F238E27FC236}">
                <a16:creationId xmlns:a16="http://schemas.microsoft.com/office/drawing/2014/main" id="{C36C915F-86B1-8CB9-CF16-D7859F4D9D6A}"/>
              </a:ext>
            </a:extLst>
          </p:cNvPr>
          <p:cNvGraphicFramePr>
            <a:graphicFrameLocks noGrp="1"/>
          </p:cNvGraphicFramePr>
          <p:nvPr>
            <p:ph idx="1"/>
            <p:extLst>
              <p:ext uri="{D42A27DB-BD31-4B8C-83A1-F6EECF244321}">
                <p14:modId xmlns:p14="http://schemas.microsoft.com/office/powerpoint/2010/main" val="227388344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80120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4DF40F5-F34C-8750-3044-9927C284D17D}"/>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Urbanisation</a:t>
            </a:r>
          </a:p>
        </p:txBody>
      </p:sp>
      <p:graphicFrame>
        <p:nvGraphicFramePr>
          <p:cNvPr id="5" name="Content Placeholder 2">
            <a:extLst>
              <a:ext uri="{FF2B5EF4-FFF2-40B4-BE49-F238E27FC236}">
                <a16:creationId xmlns:a16="http://schemas.microsoft.com/office/drawing/2014/main" id="{39215C32-A68B-8E8D-EFC0-A9E650B633F3}"/>
              </a:ext>
            </a:extLst>
          </p:cNvPr>
          <p:cNvGraphicFramePr>
            <a:graphicFrameLocks noGrp="1"/>
          </p:cNvGraphicFramePr>
          <p:nvPr>
            <p:ph idx="1"/>
            <p:extLst>
              <p:ext uri="{D42A27DB-BD31-4B8C-83A1-F6EECF244321}">
                <p14:modId xmlns:p14="http://schemas.microsoft.com/office/powerpoint/2010/main" val="30120978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120771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826188-78D0-03EF-3E4F-B01624FE0C4E}"/>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Changing populations</a:t>
            </a:r>
          </a:p>
        </p:txBody>
      </p:sp>
      <p:graphicFrame>
        <p:nvGraphicFramePr>
          <p:cNvPr id="5" name="Content Placeholder 2">
            <a:extLst>
              <a:ext uri="{FF2B5EF4-FFF2-40B4-BE49-F238E27FC236}">
                <a16:creationId xmlns:a16="http://schemas.microsoft.com/office/drawing/2014/main" id="{17504A9E-BC58-989A-76A1-71021A1D9D91}"/>
              </a:ext>
            </a:extLst>
          </p:cNvPr>
          <p:cNvGraphicFramePr>
            <a:graphicFrameLocks noGrp="1"/>
          </p:cNvGraphicFramePr>
          <p:nvPr>
            <p:ph idx="1"/>
            <p:extLst>
              <p:ext uri="{D42A27DB-BD31-4B8C-83A1-F6EECF244321}">
                <p14:modId xmlns:p14="http://schemas.microsoft.com/office/powerpoint/2010/main" val="267057847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4186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AC271-58E8-0A8F-43A2-4D24442C5799}"/>
              </a:ext>
            </a:extLst>
          </p:cNvPr>
          <p:cNvSpPr>
            <a:spLocks noGrp="1"/>
          </p:cNvSpPr>
          <p:nvPr>
            <p:ph type="title"/>
          </p:nvPr>
        </p:nvSpPr>
        <p:spPr/>
        <p:txBody>
          <a:bodyPr/>
          <a:lstStyle/>
          <a:p>
            <a:r>
              <a:rPr lang="en-US" dirty="0"/>
              <a:t>Elements of wellbeing</a:t>
            </a:r>
          </a:p>
        </p:txBody>
      </p:sp>
      <p:pic>
        <p:nvPicPr>
          <p:cNvPr id="4" name="Content Placeholder 3" descr="A diagram of elements of human well-being&#10;&#10;Description automatically generated">
            <a:extLst>
              <a:ext uri="{FF2B5EF4-FFF2-40B4-BE49-F238E27FC236}">
                <a16:creationId xmlns:a16="http://schemas.microsoft.com/office/drawing/2014/main" id="{C6872977-9C42-B6B7-2451-0F4E717FA8BD}"/>
              </a:ext>
            </a:extLst>
          </p:cNvPr>
          <p:cNvPicPr>
            <a:picLocks noGrp="1" noChangeAspect="1"/>
          </p:cNvPicPr>
          <p:nvPr>
            <p:ph idx="1"/>
          </p:nvPr>
        </p:nvPicPr>
        <p:blipFill>
          <a:blip r:embed="rId2"/>
          <a:stretch>
            <a:fillRect/>
          </a:stretch>
        </p:blipFill>
        <p:spPr>
          <a:xfrm>
            <a:off x="2362491" y="1825625"/>
            <a:ext cx="7467017" cy="4351338"/>
          </a:xfrm>
        </p:spPr>
      </p:pic>
    </p:spTree>
    <p:extLst>
      <p:ext uri="{BB962C8B-B14F-4D97-AF65-F5344CB8AC3E}">
        <p14:creationId xmlns:p14="http://schemas.microsoft.com/office/powerpoint/2010/main" val="273985685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gital numbers art">
            <a:extLst>
              <a:ext uri="{FF2B5EF4-FFF2-40B4-BE49-F238E27FC236}">
                <a16:creationId xmlns:a16="http://schemas.microsoft.com/office/drawing/2014/main" id="{D36FF390-2DA7-1471-4086-61628A3D356F}"/>
              </a:ext>
            </a:extLst>
          </p:cNvPr>
          <p:cNvPicPr>
            <a:picLocks noChangeAspect="1"/>
          </p:cNvPicPr>
          <p:nvPr/>
        </p:nvPicPr>
        <p:blipFill>
          <a:blip r:embed="rId2"/>
          <a:srcRect l="97" r="5849" b="-83"/>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EA2F715-5E44-7FFA-F36A-0A4E026CEE76}"/>
              </a:ext>
            </a:extLst>
          </p:cNvPr>
          <p:cNvSpPr>
            <a:spLocks noGrp="1"/>
          </p:cNvSpPr>
          <p:nvPr>
            <p:ph type="title"/>
          </p:nvPr>
        </p:nvSpPr>
        <p:spPr>
          <a:xfrm>
            <a:off x="7531610" y="365125"/>
            <a:ext cx="3822189" cy="1899912"/>
          </a:xfrm>
        </p:spPr>
        <p:txBody>
          <a:bodyPr>
            <a:normAutofit/>
          </a:bodyPr>
          <a:lstStyle/>
          <a:p>
            <a:r>
              <a:rPr lang="en-US" sz="4000"/>
              <a:t>Challenges and responsibilities</a:t>
            </a:r>
          </a:p>
        </p:txBody>
      </p:sp>
      <p:sp>
        <p:nvSpPr>
          <p:cNvPr id="3" name="Content Placeholder 2">
            <a:extLst>
              <a:ext uri="{FF2B5EF4-FFF2-40B4-BE49-F238E27FC236}">
                <a16:creationId xmlns:a16="http://schemas.microsoft.com/office/drawing/2014/main" id="{3C919DD7-781A-B9A4-21DB-4F01DFFF3250}"/>
              </a:ext>
            </a:extLst>
          </p:cNvPr>
          <p:cNvSpPr>
            <a:spLocks noGrp="1"/>
          </p:cNvSpPr>
          <p:nvPr>
            <p:ph idx="1"/>
          </p:nvPr>
        </p:nvSpPr>
        <p:spPr>
          <a:xfrm>
            <a:off x="7531610" y="2434201"/>
            <a:ext cx="3822189" cy="3742762"/>
          </a:xfrm>
        </p:spPr>
        <p:txBody>
          <a:bodyPr vert="horz" lIns="91440" tIns="45720" rIns="91440" bIns="45720" rtlCol="0">
            <a:normAutofit/>
          </a:bodyPr>
          <a:lstStyle/>
          <a:p>
            <a:r>
              <a:rPr lang="en-US" sz="1900">
                <a:ea typeface="+mn-lt"/>
                <a:cs typeface="+mn-lt"/>
              </a:rPr>
              <a:t>As global business and economic development reach more societies, MNEs must address impacts on societies</a:t>
            </a:r>
          </a:p>
          <a:p>
            <a:r>
              <a:rPr lang="en-US" sz="1900">
                <a:ea typeface="+mn-lt"/>
                <a:cs typeface="+mn-lt"/>
              </a:rPr>
              <a:t> Responsibilities of business for changes taking place in societies: employment, urbanisation, the use of migrant workers</a:t>
            </a:r>
          </a:p>
          <a:p>
            <a:r>
              <a:rPr lang="en-US" sz="1900">
                <a:ea typeface="+mn-lt"/>
                <a:cs typeface="+mn-lt"/>
              </a:rPr>
              <a:t> Governments and business alike shoulder responsibilities to serve human needs in sustainable ways</a:t>
            </a:r>
            <a:endParaRPr lang="en-US" sz="1900"/>
          </a:p>
        </p:txBody>
      </p:sp>
    </p:spTree>
    <p:extLst>
      <p:ext uri="{BB962C8B-B14F-4D97-AF65-F5344CB8AC3E}">
        <p14:creationId xmlns:p14="http://schemas.microsoft.com/office/powerpoint/2010/main" val="30099000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AA6C0D-C991-3C10-F709-A7E44D284112}"/>
              </a:ext>
            </a:extLst>
          </p:cNvPr>
          <p:cNvSpPr>
            <a:spLocks noGrp="1"/>
          </p:cNvSpPr>
          <p:nvPr>
            <p:ph type="title"/>
          </p:nvPr>
        </p:nvSpPr>
        <p:spPr>
          <a:xfrm>
            <a:off x="761800" y="762001"/>
            <a:ext cx="5334197" cy="1708242"/>
          </a:xfrm>
        </p:spPr>
        <p:txBody>
          <a:bodyPr anchor="ctr">
            <a:normAutofit/>
          </a:bodyPr>
          <a:lstStyle/>
          <a:p>
            <a:r>
              <a:rPr lang="en-US" sz="4000"/>
              <a:t>Conclusions</a:t>
            </a:r>
          </a:p>
        </p:txBody>
      </p:sp>
      <p:sp>
        <p:nvSpPr>
          <p:cNvPr id="3" name="Content Placeholder 2">
            <a:extLst>
              <a:ext uri="{FF2B5EF4-FFF2-40B4-BE49-F238E27FC236}">
                <a16:creationId xmlns:a16="http://schemas.microsoft.com/office/drawing/2014/main" id="{1767FC9A-91EB-344C-2756-5D967595C84B}"/>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2000">
                <a:ea typeface="+mn-lt"/>
                <a:cs typeface="+mn-lt"/>
              </a:rPr>
              <a:t>Cultural values are shaped in social contexts, encompassing language, religion and sense of belonging </a:t>
            </a:r>
          </a:p>
          <a:p>
            <a:r>
              <a:rPr lang="en-US" sz="2000">
                <a:ea typeface="+mn-lt"/>
                <a:cs typeface="+mn-lt"/>
              </a:rPr>
              <a:t>Theories of culture identify cultural dimensions based on national cultures, which remain divergent despite globalization </a:t>
            </a:r>
          </a:p>
          <a:p>
            <a:r>
              <a:rPr lang="en-US" sz="2000">
                <a:ea typeface="+mn-lt"/>
                <a:cs typeface="+mn-lt"/>
              </a:rPr>
              <a:t>MNE supply chains encompass ever more countries, bringing economic gains but also greater urgency to considerations of impacts in societies.</a:t>
            </a:r>
            <a:endParaRPr lang="en-US" sz="2000"/>
          </a:p>
        </p:txBody>
      </p:sp>
      <p:pic>
        <p:nvPicPr>
          <p:cNvPr id="5" name="Picture 4" descr="hand holding ball">
            <a:extLst>
              <a:ext uri="{FF2B5EF4-FFF2-40B4-BE49-F238E27FC236}">
                <a16:creationId xmlns:a16="http://schemas.microsoft.com/office/drawing/2014/main" id="{C6D65AFE-7F5E-0719-70EC-1A5E6A9CCB88}"/>
              </a:ext>
            </a:extLst>
          </p:cNvPr>
          <p:cNvPicPr>
            <a:picLocks noChangeAspect="1"/>
          </p:cNvPicPr>
          <p:nvPr/>
        </p:nvPicPr>
        <p:blipFill>
          <a:blip r:embed="rId2"/>
          <a:srcRect l="28235" r="20087" b="9"/>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3510629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32</Slides>
  <Notes>4</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office theme</vt:lpstr>
      <vt:lpstr>Culture and societies</vt:lpstr>
      <vt:lpstr>Agenda</vt:lpstr>
      <vt:lpstr>What is culture?</vt:lpstr>
      <vt:lpstr>Culture</vt:lpstr>
      <vt:lpstr>Facets of Culture</vt:lpstr>
      <vt:lpstr>Are cultures converging?</vt:lpstr>
      <vt:lpstr>National culture</vt:lpstr>
      <vt:lpstr>Languages</vt:lpstr>
      <vt:lpstr>Religion</vt:lpstr>
      <vt:lpstr>Religions of the world</vt:lpstr>
      <vt:lpstr>Leading Religions</vt:lpstr>
      <vt:lpstr>Hofstede – Cultural Dimensions Theory</vt:lpstr>
      <vt:lpstr>Culture theories: Hofstede</vt:lpstr>
      <vt:lpstr>More Hofstede</vt:lpstr>
      <vt:lpstr>Trompenaar's Theory of Relationships</vt:lpstr>
      <vt:lpstr>Organisational Culture</vt:lpstr>
      <vt:lpstr>MNE organisations and culture</vt:lpstr>
      <vt:lpstr>Multidomestic companies</vt:lpstr>
      <vt:lpstr>International companies</vt:lpstr>
      <vt:lpstr>Transnational companies</vt:lpstr>
      <vt:lpstr>Impact on corporate culture (structure)</vt:lpstr>
      <vt:lpstr>Typology and cultural influence</vt:lpstr>
      <vt:lpstr>Global companies</vt:lpstr>
      <vt:lpstr>Multidomestic </vt:lpstr>
      <vt:lpstr>Changing societies</vt:lpstr>
      <vt:lpstr>Global trends for migration</vt:lpstr>
      <vt:lpstr>Regional trends</vt:lpstr>
      <vt:lpstr>Urbanisation</vt:lpstr>
      <vt:lpstr>Changing populations</vt:lpstr>
      <vt:lpstr>Elements of wellbeing</vt:lpstr>
      <vt:lpstr>Challenges and responsibilities</vt:lpstr>
      <vt:lpstr>Conclusions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462</cp:revision>
  <dcterms:created xsi:type="dcterms:W3CDTF">2024-11-10T18:08:27Z</dcterms:created>
  <dcterms:modified xsi:type="dcterms:W3CDTF">2024-11-10T21:40:49Z</dcterms:modified>
</cp:coreProperties>
</file>