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6" autoAdjust="0"/>
    <p:restoredTop sz="94660"/>
  </p:normalViewPr>
  <p:slideViewPr>
    <p:cSldViewPr snapToGrid="0">
      <p:cViewPr varScale="1">
        <p:scale>
          <a:sx n="83" d="100"/>
          <a:sy n="83" d="100"/>
        </p:scale>
        <p:origin x="39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763BA-32ED-D68C-FD3F-3F31D8A439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BEAE3C-1999-D388-6D59-5B523D9CB5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3AD3A-487D-10FE-20F8-DB9590097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904C4-0358-B067-23B6-E53A90125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121B8-2842-C936-76C4-6C32324BD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4722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DBE81-9C59-5EA4-E52C-CF114A2CF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5BC94-55CD-C21F-ED94-8DCF5FB04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5AB5F-A52B-0FC8-1CAC-A21E2CD63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E0DFB-40F5-9743-0568-76A71E2E4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40695-9EC9-8FFA-0FB1-E90E30A94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2802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BC59-E134-B709-C7E9-A6C720FDB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4EE09D-B83D-9CD9-2B74-467883102D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E552E-53AD-4F08-8CB2-C14F05AA2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85BB2-8032-911C-0809-AEBED8AF4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D9F09-9E32-AFB5-8932-C7BCEB6BC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3472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364B5-F946-95B9-A549-3BB11FB24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EC6BB-3521-3AAB-6121-DA83A1FD19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F21EB-BA42-DA55-3533-F0AE2B4A73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19C1D-9913-2546-8047-32F0276C0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0AA162-3002-42DE-C25A-A92D1A1B9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6A9EE0-C878-776E-616A-3EF484F3C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1418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404C8-33B7-1FE5-2BF8-C93D3CD08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E8DE4-B190-9D32-1A1A-4A224C309B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5AE79-AA5F-5F63-F9A0-5825029AE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C17C70-0B2D-2746-BE70-C90A789621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A627D1-39D8-387F-C2E8-4625659708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9B35B9-0AC9-801B-47FC-3381F2BC5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AF960A-5AC1-A519-C0AA-B2FF230C5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5E2A5A-3A8B-A18E-DFE7-90D73076A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1156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F6C57-CD95-2DE8-C8AB-0756364EA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249291-2343-5562-B960-C0469F2E8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B6027D-1691-0031-6FB8-989C7002E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0DA08A-B9AA-D4DB-B4F3-3A734D7B7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297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C09D2D-52DA-66EC-F045-0BB60E5A3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2E1A91-A3E5-8DA9-9D1D-65CD3A5E9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CD05B8-5BC7-1872-4FCA-E634A0B5E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4218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50FFF-0DD4-3018-7BD9-2AEB3183A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002D9-D46A-B22A-5EC0-C5FD2D82E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572F36-DAB2-B3BF-67EA-DFAF26CC36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7EFD50-9843-D496-7A58-950792FB9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33F41-9203-EA8A-74AD-CD40C4EB5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AECAD5-25A0-0E18-8A46-EB413AF84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34168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A393C-4A13-893F-84C2-AFEDBA56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AB727B-8D24-B5C5-061D-BA026D7B3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E85318-95DB-5298-D40A-F901D7340F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413295-67BA-CAB0-6071-D260B9A69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86C50A-4037-A5A0-8CE6-2D56F2346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3F184-E34A-C996-4C2A-791092A1E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1216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77FFC-4732-6BD6-2613-7747D6C49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70E592-7D0D-3A6B-7737-51A3EDB33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7F21B-2987-F40F-55D6-04A884A8C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3B41C-92E1-7B85-59CB-78C53C213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24776-1602-EF14-E687-261443EF5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9401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7692C2-2C5B-BDF4-9422-093B797C0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4DC9EE-5DCA-7A14-4316-FAD513769E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5A553-EAD5-505D-D32F-D90FFBFAF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3FF86-1474-ED43-C1EB-D74EBF945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32FC8-0188-5952-00F5-A35D0395A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8812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DEE18E-E92B-DB6B-EF2B-A11785F66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1389F-803D-6903-9DDA-D0FAE97DB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31386-0ACE-2D31-DCC1-2B85BEFC4C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43C1B-2E12-4D93-B670-C5B0A7EBE710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B4059-ED01-B727-70EA-241AC4762E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AB871-36EB-A0FF-3091-8A98E5E15B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95A4FD-D466-4408-859B-E571E113052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7813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FD9B0-8204-65B1-7F21-ABC30FD29D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b="1" dirty="0"/>
              <a:t>HR Coordinator at Apple</a:t>
            </a:r>
            <a:br>
              <a:rPr lang="en-IN" dirty="0"/>
            </a:b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9F78F2-B1B9-EF41-0866-B2A75A68F2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IN" dirty="0"/>
              <a:t>Job Description &amp; Job Specification</a:t>
            </a:r>
          </a:p>
          <a:p>
            <a:pPr lvl="0"/>
            <a:r>
              <a:rPr lang="en-IN" dirty="0"/>
              <a:t>Human Resource Management</a:t>
            </a:r>
          </a:p>
          <a:p>
            <a:pPr lvl="0" algn="l"/>
            <a:endParaRPr lang="en-IN" dirty="0"/>
          </a:p>
          <a:p>
            <a:pPr algn="l"/>
            <a:r>
              <a:rPr lang="en-IN" dirty="0"/>
              <a:t>Presented  by:- </a:t>
            </a:r>
            <a:r>
              <a:rPr lang="en-IN" dirty="0" err="1"/>
              <a:t>Ritika,Saniya,Chahil,Kathan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521458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7BBF3-737C-DF31-CB57-BC9D826F79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2387600"/>
          </a:xfrm>
        </p:spPr>
        <p:txBody>
          <a:bodyPr/>
          <a:lstStyle/>
          <a:p>
            <a:r>
              <a:rPr lang="en-IN" b="1" dirty="0"/>
              <a:t>Job Overview</a:t>
            </a:r>
            <a:br>
              <a:rPr lang="en-IN" dirty="0"/>
            </a:b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86421A-3771-6DD7-5A69-71FF0D5808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23049"/>
            <a:ext cx="9678838" cy="4382219"/>
          </a:xfrm>
        </p:spPr>
        <p:txBody>
          <a:bodyPr>
            <a:normAutofit/>
          </a:bodyPr>
          <a:lstStyle/>
          <a:p>
            <a:pPr lvl="0"/>
            <a:r>
              <a:rPr lang="en-IN" b="1" dirty="0"/>
              <a:t>Job Title:</a:t>
            </a:r>
            <a:r>
              <a:rPr lang="en-IN" dirty="0"/>
              <a:t> HR Coordinator</a:t>
            </a:r>
          </a:p>
          <a:p>
            <a:pPr lvl="0"/>
            <a:r>
              <a:rPr lang="en-IN" b="1" dirty="0"/>
              <a:t>Company:</a:t>
            </a:r>
            <a:r>
              <a:rPr lang="en-IN" dirty="0"/>
              <a:t> Apple Inc.</a:t>
            </a:r>
          </a:p>
          <a:p>
            <a:pPr lvl="0"/>
            <a:r>
              <a:rPr lang="en-IN" b="1" dirty="0"/>
              <a:t>Department:</a:t>
            </a:r>
            <a:r>
              <a:rPr lang="en-IN" dirty="0"/>
              <a:t> Human Resources</a:t>
            </a:r>
          </a:p>
          <a:p>
            <a:pPr lvl="0"/>
            <a:r>
              <a:rPr lang="en-IN" b="1" dirty="0"/>
              <a:t>Employment Type:</a:t>
            </a:r>
            <a:r>
              <a:rPr lang="en-IN" dirty="0"/>
              <a:t> Full-time</a:t>
            </a:r>
          </a:p>
          <a:p>
            <a:pPr lvl="0"/>
            <a:r>
              <a:rPr lang="en-IN" b="1" dirty="0"/>
              <a:t>Reports to:</a:t>
            </a:r>
            <a:r>
              <a:rPr lang="en-IN" dirty="0"/>
              <a:t> HR Manager / HR Business Partner</a:t>
            </a:r>
          </a:p>
          <a:p>
            <a:r>
              <a:rPr lang="en-IN" b="1" dirty="0"/>
              <a:t>Role Classification</a:t>
            </a:r>
            <a:br>
              <a:rPr lang="en-IN" dirty="0"/>
            </a:br>
            <a:r>
              <a:rPr lang="en-IN" dirty="0"/>
              <a:t>Supports the HR team in managing employee-related activities, recruitment, onboarding, records, and HR administration.</a:t>
            </a:r>
          </a:p>
          <a:p>
            <a:pPr lvl="0"/>
            <a:endParaRPr lang="en-IN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18276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AD8A5-2EC5-2F8B-5ED1-54932C84C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Job Description: Key Responsibilities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6C2D8-5622-2BD1-6CFE-4ACE98E85A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IN" dirty="0"/>
              <a:t>Coordinate recruitment and interview schedules</a:t>
            </a:r>
          </a:p>
          <a:p>
            <a:pPr lvl="0"/>
            <a:r>
              <a:rPr lang="en-IN" dirty="0"/>
              <a:t>Support employee onboarding and orientation</a:t>
            </a:r>
          </a:p>
          <a:p>
            <a:pPr lvl="0"/>
            <a:r>
              <a:rPr lang="en-IN" dirty="0"/>
              <a:t>Maintain confidential employee records</a:t>
            </a:r>
          </a:p>
          <a:p>
            <a:pPr lvl="0"/>
            <a:r>
              <a:rPr lang="en-IN" dirty="0"/>
              <a:t>Respond to employee HR queries</a:t>
            </a:r>
          </a:p>
          <a:p>
            <a:pPr lvl="0"/>
            <a:r>
              <a:rPr lang="en-IN" dirty="0"/>
              <a:t>Coordinate HR meetings and training</a:t>
            </a:r>
          </a:p>
          <a:p>
            <a:pPr lvl="0"/>
            <a:r>
              <a:rPr lang="en-IN" dirty="0"/>
              <a:t>Prepare HR reports and documentation</a:t>
            </a:r>
          </a:p>
          <a:p>
            <a:pPr lvl="0"/>
            <a:r>
              <a:rPr lang="en-IN" dirty="0"/>
              <a:t>Support employee engagement activities</a:t>
            </a:r>
          </a:p>
          <a:p>
            <a:pPr lvl="0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30928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DAEAF-1F29-4974-B583-EBF10B8C5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Job Specification: Qualifications &amp; Experience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9F65B-219B-C72A-1EF9-43C82963C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b="1" dirty="0"/>
              <a:t>Education</a:t>
            </a:r>
            <a:endParaRPr lang="en-IN" dirty="0"/>
          </a:p>
          <a:p>
            <a:pPr lvl="0"/>
            <a:r>
              <a:rPr lang="en-IN" dirty="0"/>
              <a:t>Bachelor's degree in HR, Business Administration </a:t>
            </a:r>
          </a:p>
          <a:p>
            <a:r>
              <a:rPr lang="en-IN" b="1" dirty="0"/>
              <a:t>Experience</a:t>
            </a:r>
            <a:endParaRPr lang="en-IN" dirty="0"/>
          </a:p>
          <a:p>
            <a:pPr lvl="0"/>
            <a:r>
              <a:rPr lang="en-IN" dirty="0"/>
              <a:t>Experience in HR, recruitment, or administration</a:t>
            </a:r>
          </a:p>
          <a:p>
            <a:pPr lvl="0"/>
            <a:r>
              <a:rPr lang="en-IN" dirty="0"/>
              <a:t>Experience with onboarding and employee records is an advantage</a:t>
            </a:r>
          </a:p>
          <a:p>
            <a:r>
              <a:rPr lang="en-IN" b="1" dirty="0"/>
              <a:t>Technical Skills</a:t>
            </a:r>
            <a:endParaRPr lang="en-IN" dirty="0"/>
          </a:p>
          <a:p>
            <a:pPr lvl="0"/>
            <a:r>
              <a:rPr lang="en-IN" dirty="0"/>
              <a:t>HR information systems</a:t>
            </a:r>
          </a:p>
          <a:p>
            <a:pPr lvl="0"/>
            <a:r>
              <a:rPr lang="en-IN" dirty="0"/>
              <a:t>Microsoft Office/productivity tools</a:t>
            </a:r>
          </a:p>
          <a:p>
            <a:pPr lvl="0"/>
            <a:r>
              <a:rPr lang="en-IN" dirty="0"/>
              <a:t>HR reporting and documentation</a:t>
            </a:r>
          </a:p>
          <a:p>
            <a:pPr lvl="0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71728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A8B65-0538-1852-8650-B1E15794A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Job Specification: Skills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4ACBD-7E68-DFC2-EAC3-7E5FFBC60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b="1" dirty="0"/>
              <a:t>Key skills:</a:t>
            </a:r>
            <a:endParaRPr lang="en-IN" dirty="0"/>
          </a:p>
          <a:p>
            <a:pPr lvl="0"/>
            <a:r>
              <a:rPr lang="en-IN" dirty="0"/>
              <a:t>Communication</a:t>
            </a:r>
          </a:p>
          <a:p>
            <a:pPr lvl="0"/>
            <a:r>
              <a:rPr lang="en-IN" dirty="0"/>
              <a:t>Organisation and time management</a:t>
            </a:r>
          </a:p>
          <a:p>
            <a:pPr lvl="0"/>
            <a:r>
              <a:rPr lang="en-IN" dirty="0"/>
              <a:t>Attention to detail</a:t>
            </a:r>
          </a:p>
          <a:p>
            <a:pPr lvl="0"/>
            <a:r>
              <a:rPr lang="en-IN" dirty="0"/>
              <a:t>Teamwork and collaboration</a:t>
            </a:r>
          </a:p>
          <a:p>
            <a:pPr lvl="0"/>
            <a:r>
              <a:rPr lang="en-IN" dirty="0"/>
              <a:t>Problem-solving</a:t>
            </a:r>
          </a:p>
          <a:p>
            <a:pPr lvl="0"/>
            <a:r>
              <a:rPr lang="en-IN" dirty="0"/>
              <a:t>Confidentiality</a:t>
            </a:r>
          </a:p>
          <a:p>
            <a:pPr lvl="0"/>
            <a:r>
              <a:rPr lang="en-IN" dirty="0"/>
              <a:t>Professionalism</a:t>
            </a:r>
          </a:p>
        </p:txBody>
      </p:sp>
    </p:spTree>
    <p:extLst>
      <p:ext uri="{BB962C8B-B14F-4D97-AF65-F5344CB8AC3E}">
        <p14:creationId xmlns:p14="http://schemas.microsoft.com/office/powerpoint/2010/main" val="2927834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C4576-607A-ECFA-CD38-34D1BF027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Conclusion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26434-834D-7703-62AC-588D25644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/>
              <a:t>Supports smooth HR operations</a:t>
            </a:r>
          </a:p>
          <a:p>
            <a:pPr lvl="0"/>
            <a:r>
              <a:rPr lang="en-IN" dirty="0"/>
              <a:t>Helps employees throughout their employment journey</a:t>
            </a:r>
          </a:p>
          <a:p>
            <a:pPr lvl="0"/>
            <a:r>
              <a:rPr lang="en-IN" dirty="0"/>
              <a:t>Ensures accurate HR administration</a:t>
            </a:r>
          </a:p>
          <a:p>
            <a:pPr lvl="0"/>
            <a:r>
              <a:rPr lang="en-IN" dirty="0"/>
              <a:t>Supports recruitment and onboarding</a:t>
            </a:r>
          </a:p>
          <a:p>
            <a:pPr lvl="0"/>
            <a:r>
              <a:rPr lang="en-IN" dirty="0"/>
              <a:t>Helps maintain a positive and organised workplace</a:t>
            </a:r>
          </a:p>
          <a:p>
            <a:pPr lvl="0"/>
            <a:endParaRPr lang="en-IN" dirty="0"/>
          </a:p>
          <a:p>
            <a:pPr lvl="0"/>
            <a:endParaRPr lang="en-IN" dirty="0"/>
          </a:p>
          <a:p>
            <a:pPr marL="0" lvl="0" indent="0">
              <a:buNone/>
            </a:pPr>
            <a:r>
              <a:rPr lang="en-IN" dirty="0"/>
              <a:t>Note:- </a:t>
            </a:r>
            <a:r>
              <a:rPr lang="en-IN" b="1" i="1" dirty="0"/>
              <a:t>The HR Coordinator connects employees, managers, and the HR team to ensure effective people management.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4253162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4B270-9904-DBE8-DBDA-5115C9B1E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Job Characteristics Model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D8664-17D2-02A2-5915-D8C3348CA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b="1" dirty="0"/>
              <a:t>Skill Variety:</a:t>
            </a:r>
            <a:r>
              <a:rPr lang="en-IN" dirty="0"/>
              <a:t> Requires a mix of administrative, technical, and interpersonal skills.</a:t>
            </a:r>
          </a:p>
          <a:p>
            <a:r>
              <a:rPr lang="en-IN" b="1" dirty="0"/>
              <a:t>Task Identity:</a:t>
            </a:r>
            <a:r>
              <a:rPr lang="en-IN" dirty="0"/>
              <a:t> Acts as a role </a:t>
            </a:r>
            <a:r>
              <a:rPr lang="en-IN" dirty="0" err="1"/>
              <a:t>assistent</a:t>
            </a:r>
            <a:r>
              <a:rPr lang="en-IN" dirty="0"/>
              <a:t> HR Managers rather than owning end-to-end projects.</a:t>
            </a:r>
          </a:p>
          <a:p>
            <a:r>
              <a:rPr lang="en-IN" b="1" dirty="0"/>
              <a:t>Task Significance:</a:t>
            </a:r>
            <a:r>
              <a:rPr lang="en-IN" dirty="0"/>
              <a:t> Directly helps employees throughout their journey and ensures a positive workplace.</a:t>
            </a:r>
          </a:p>
          <a:p>
            <a:r>
              <a:rPr lang="en-IN" b="1" dirty="0"/>
              <a:t>Feedback:</a:t>
            </a:r>
            <a:r>
              <a:rPr lang="en-IN" dirty="0"/>
              <a:t> Direct interaction with employees provides natural, ongoing feedback.</a:t>
            </a:r>
          </a:p>
        </p:txBody>
      </p:sp>
    </p:spTree>
    <p:extLst>
      <p:ext uri="{BB962C8B-B14F-4D97-AF65-F5344CB8AC3E}">
        <p14:creationId xmlns:p14="http://schemas.microsoft.com/office/powerpoint/2010/main" val="585978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8BA30-8D4E-6878-15A7-012498107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this job good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E52BA-898F-169F-B4E2-C21313C33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Because It provides excellent foundational HR experience and feels highly meaningful because it connects employees, managers, and the HR team.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51077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314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HR Coordinator at Apple </vt:lpstr>
      <vt:lpstr>Job Overview </vt:lpstr>
      <vt:lpstr>Job Description: Key Responsibilities</vt:lpstr>
      <vt:lpstr>Job Specification: Qualifications &amp; Experience</vt:lpstr>
      <vt:lpstr>Job Specification: Skills</vt:lpstr>
      <vt:lpstr>Conclusion</vt:lpstr>
      <vt:lpstr>Job Characteristics Model</vt:lpstr>
      <vt:lpstr>Why this job good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chahil italiya</dc:creator>
  <cp:lastModifiedBy>chahil italiya</cp:lastModifiedBy>
  <cp:revision>3</cp:revision>
  <dcterms:created xsi:type="dcterms:W3CDTF">2026-08-10T14:04:04Z</dcterms:created>
  <dcterms:modified xsi:type="dcterms:W3CDTF">2026-08-10T14:48:52Z</dcterms:modified>
</cp:coreProperties>
</file>