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Lst>
  <p:notesMasterIdLst>
    <p:notesMasterId r:id="rId5"/>
  </p:notesMasterIdLst>
  <p:sldIdLst>
    <p:sldId id="260" r:id="rId3"/>
    <p:sldId id="258" r:id="rId4"/>
  </p:sldIdLst>
  <p:sldSz cx="12801600" cy="9601200" type="A3"/>
  <p:notesSz cx="6858000" cy="9144000"/>
  <p:embeddedFontLst>
    <p:embeddedFont>
      <p:font typeface="Arial Black" panose="020B0A04020102020204" pitchFamily="34" charset="0"/>
      <p:bold r:id="rId6"/>
    </p:embeddedFont>
    <p:embeddedFont>
      <p:font typeface="Didact Gothic" panose="00000500000000000000" pitchFamily="2" charset="0"/>
      <p:regular r:id="rId7"/>
    </p:embeddedFont>
    <p:embeddedFont>
      <p:font typeface="Golos Text ExtraBold" panose="020B0604020202020204" charset="0"/>
      <p:bold r:id="rId8"/>
    </p:embeddedFont>
    <p:embeddedFont>
      <p:font typeface="Nunito Light" pitchFamily="2" charset="0"/>
      <p:regular r:id="rId9"/>
    </p:embeddedFont>
  </p:embeddedFontLst>
  <p:defaultTextStyle>
    <a:defPPr>
      <a:defRPr lang="en-US"/>
    </a:defPPr>
    <a:lvl1pPr marL="0" algn="l" defTabSz="716503" rtl="0" eaLnBrk="1" latinLnBrk="0" hangingPunct="1">
      <a:defRPr sz="1411" kern="1200">
        <a:solidFill>
          <a:schemeClr val="tx1"/>
        </a:solidFill>
        <a:latin typeface="+mn-lt"/>
        <a:ea typeface="+mn-ea"/>
        <a:cs typeface="+mn-cs"/>
      </a:defRPr>
    </a:lvl1pPr>
    <a:lvl2pPr marL="358253" algn="l" defTabSz="716503" rtl="0" eaLnBrk="1" latinLnBrk="0" hangingPunct="1">
      <a:defRPr sz="1411" kern="1200">
        <a:solidFill>
          <a:schemeClr val="tx1"/>
        </a:solidFill>
        <a:latin typeface="+mn-lt"/>
        <a:ea typeface="+mn-ea"/>
        <a:cs typeface="+mn-cs"/>
      </a:defRPr>
    </a:lvl2pPr>
    <a:lvl3pPr marL="716503" algn="l" defTabSz="716503" rtl="0" eaLnBrk="1" latinLnBrk="0" hangingPunct="1">
      <a:defRPr sz="1411" kern="1200">
        <a:solidFill>
          <a:schemeClr val="tx1"/>
        </a:solidFill>
        <a:latin typeface="+mn-lt"/>
        <a:ea typeface="+mn-ea"/>
        <a:cs typeface="+mn-cs"/>
      </a:defRPr>
    </a:lvl3pPr>
    <a:lvl4pPr marL="1074753" algn="l" defTabSz="716503" rtl="0" eaLnBrk="1" latinLnBrk="0" hangingPunct="1">
      <a:defRPr sz="1411" kern="1200">
        <a:solidFill>
          <a:schemeClr val="tx1"/>
        </a:solidFill>
        <a:latin typeface="+mn-lt"/>
        <a:ea typeface="+mn-ea"/>
        <a:cs typeface="+mn-cs"/>
      </a:defRPr>
    </a:lvl4pPr>
    <a:lvl5pPr marL="1433004" algn="l" defTabSz="716503" rtl="0" eaLnBrk="1" latinLnBrk="0" hangingPunct="1">
      <a:defRPr sz="1411" kern="1200">
        <a:solidFill>
          <a:schemeClr val="tx1"/>
        </a:solidFill>
        <a:latin typeface="+mn-lt"/>
        <a:ea typeface="+mn-ea"/>
        <a:cs typeface="+mn-cs"/>
      </a:defRPr>
    </a:lvl5pPr>
    <a:lvl6pPr marL="1791254" algn="l" defTabSz="716503" rtl="0" eaLnBrk="1" latinLnBrk="0" hangingPunct="1">
      <a:defRPr sz="1411" kern="1200">
        <a:solidFill>
          <a:schemeClr val="tx1"/>
        </a:solidFill>
        <a:latin typeface="+mn-lt"/>
        <a:ea typeface="+mn-ea"/>
        <a:cs typeface="+mn-cs"/>
      </a:defRPr>
    </a:lvl6pPr>
    <a:lvl7pPr marL="2149507" algn="l" defTabSz="716503" rtl="0" eaLnBrk="1" latinLnBrk="0" hangingPunct="1">
      <a:defRPr sz="1411" kern="1200">
        <a:solidFill>
          <a:schemeClr val="tx1"/>
        </a:solidFill>
        <a:latin typeface="+mn-lt"/>
        <a:ea typeface="+mn-ea"/>
        <a:cs typeface="+mn-cs"/>
      </a:defRPr>
    </a:lvl7pPr>
    <a:lvl8pPr marL="2507755" algn="l" defTabSz="716503" rtl="0" eaLnBrk="1" latinLnBrk="0" hangingPunct="1">
      <a:defRPr sz="1411" kern="1200">
        <a:solidFill>
          <a:schemeClr val="tx1"/>
        </a:solidFill>
        <a:latin typeface="+mn-lt"/>
        <a:ea typeface="+mn-ea"/>
        <a:cs typeface="+mn-cs"/>
      </a:defRPr>
    </a:lvl8pPr>
    <a:lvl9pPr marL="2866007" algn="l" defTabSz="716503" rtl="0" eaLnBrk="1" latinLnBrk="0" hangingPunct="1">
      <a:defRPr sz="1411"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16" userDrawn="1">
          <p15:clr>
            <a:srgbClr val="A4A3A4"/>
          </p15:clr>
        </p15:guide>
        <p15:guide id="2" pos="201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784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6" d="100"/>
          <a:sy n="56" d="100"/>
        </p:scale>
        <p:origin x="1574" y="58"/>
      </p:cViewPr>
      <p:guideLst>
        <p:guide orient="horz" pos="2016"/>
        <p:guide pos="2016"/>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font" Target="fonts/font2.fntdata"/><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font" Target="fonts/font1.fntdata"/><Relationship Id="rId11" Type="http://schemas.openxmlformats.org/officeDocument/2006/relationships/viewProps" Target="viewProps.xml"/><Relationship Id="rId5" Type="http://schemas.openxmlformats.org/officeDocument/2006/relationships/notesMaster" Target="notesMasters/notesMaster1.xml"/><Relationship Id="rId1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7EBA15-149B-4A8E-A9CB-BB0BBED85A15}" type="datetimeFigureOut">
              <a:rPr lang="en-US" smtClean="0"/>
              <a:t>10/26/2026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EB6368-07CE-404D-9CCE-6A4299BD57F8}" type="slidenum">
              <a:rPr lang="en-US" smtClean="0"/>
              <a:t>‹#›</a:t>
            </a:fld>
            <a:endParaRPr lang="en-US"/>
          </a:p>
        </p:txBody>
      </p:sp>
    </p:spTree>
    <p:extLst>
      <p:ext uri="{BB962C8B-B14F-4D97-AF65-F5344CB8AC3E}">
        <p14:creationId xmlns:p14="http://schemas.microsoft.com/office/powerpoint/2010/main" val="863794189"/>
      </p:ext>
    </p:extLst>
  </p:cSld>
  <p:clrMap bg1="lt1" tx1="dk1" bg2="lt2" tx2="dk2" accent1="accent1" accent2="accent2" accent3="accent3" accent4="accent4" accent5="accent5" accent6="accent6" hlink="hlink" folHlink="folHlink"/>
  <p:notesStyle>
    <a:lvl1pPr marL="0" algn="l" defTabSz="716503" rtl="0" eaLnBrk="1" latinLnBrk="0" hangingPunct="1">
      <a:defRPr sz="941" kern="1200">
        <a:solidFill>
          <a:schemeClr val="tx1"/>
        </a:solidFill>
        <a:latin typeface="+mn-lt"/>
        <a:ea typeface="+mn-ea"/>
        <a:cs typeface="+mn-cs"/>
      </a:defRPr>
    </a:lvl1pPr>
    <a:lvl2pPr marL="358253" algn="l" defTabSz="716503" rtl="0" eaLnBrk="1" latinLnBrk="0" hangingPunct="1">
      <a:defRPr sz="941" kern="1200">
        <a:solidFill>
          <a:schemeClr val="tx1"/>
        </a:solidFill>
        <a:latin typeface="+mn-lt"/>
        <a:ea typeface="+mn-ea"/>
        <a:cs typeface="+mn-cs"/>
      </a:defRPr>
    </a:lvl2pPr>
    <a:lvl3pPr marL="716503" algn="l" defTabSz="716503" rtl="0" eaLnBrk="1" latinLnBrk="0" hangingPunct="1">
      <a:defRPr sz="941" kern="1200">
        <a:solidFill>
          <a:schemeClr val="tx1"/>
        </a:solidFill>
        <a:latin typeface="+mn-lt"/>
        <a:ea typeface="+mn-ea"/>
        <a:cs typeface="+mn-cs"/>
      </a:defRPr>
    </a:lvl3pPr>
    <a:lvl4pPr marL="1074753" algn="l" defTabSz="716503" rtl="0" eaLnBrk="1" latinLnBrk="0" hangingPunct="1">
      <a:defRPr sz="941" kern="1200">
        <a:solidFill>
          <a:schemeClr val="tx1"/>
        </a:solidFill>
        <a:latin typeface="+mn-lt"/>
        <a:ea typeface="+mn-ea"/>
        <a:cs typeface="+mn-cs"/>
      </a:defRPr>
    </a:lvl4pPr>
    <a:lvl5pPr marL="1433004" algn="l" defTabSz="716503" rtl="0" eaLnBrk="1" latinLnBrk="0" hangingPunct="1">
      <a:defRPr sz="941" kern="1200">
        <a:solidFill>
          <a:schemeClr val="tx1"/>
        </a:solidFill>
        <a:latin typeface="+mn-lt"/>
        <a:ea typeface="+mn-ea"/>
        <a:cs typeface="+mn-cs"/>
      </a:defRPr>
    </a:lvl5pPr>
    <a:lvl6pPr marL="1791254" algn="l" defTabSz="716503" rtl="0" eaLnBrk="1" latinLnBrk="0" hangingPunct="1">
      <a:defRPr sz="941" kern="1200">
        <a:solidFill>
          <a:schemeClr val="tx1"/>
        </a:solidFill>
        <a:latin typeface="+mn-lt"/>
        <a:ea typeface="+mn-ea"/>
        <a:cs typeface="+mn-cs"/>
      </a:defRPr>
    </a:lvl6pPr>
    <a:lvl7pPr marL="2149507" algn="l" defTabSz="716503" rtl="0" eaLnBrk="1" latinLnBrk="0" hangingPunct="1">
      <a:defRPr sz="941" kern="1200">
        <a:solidFill>
          <a:schemeClr val="tx1"/>
        </a:solidFill>
        <a:latin typeface="+mn-lt"/>
        <a:ea typeface="+mn-ea"/>
        <a:cs typeface="+mn-cs"/>
      </a:defRPr>
    </a:lvl7pPr>
    <a:lvl8pPr marL="2507755" algn="l" defTabSz="716503" rtl="0" eaLnBrk="1" latinLnBrk="0" hangingPunct="1">
      <a:defRPr sz="941" kern="1200">
        <a:solidFill>
          <a:schemeClr val="tx1"/>
        </a:solidFill>
        <a:latin typeface="+mn-lt"/>
        <a:ea typeface="+mn-ea"/>
        <a:cs typeface="+mn-cs"/>
      </a:defRPr>
    </a:lvl8pPr>
    <a:lvl9pPr marL="2866007" algn="l" defTabSz="716503" rtl="0" eaLnBrk="1" latinLnBrk="0" hangingPunct="1">
      <a:defRPr sz="94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9"/>
        <p:cNvGrpSpPr/>
        <p:nvPr/>
      </p:nvGrpSpPr>
      <p:grpSpPr>
        <a:xfrm>
          <a:off x="0" y="0"/>
          <a:ext cx="0" cy="0"/>
          <a:chOff x="0" y="0"/>
          <a:chExt cx="0" cy="0"/>
        </a:xfrm>
      </p:grpSpPr>
      <p:sp>
        <p:nvSpPr>
          <p:cNvPr id="940" name="Google Shape;940;g22cd1175cff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941" name="Google Shape;941;g22cd1175cf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2.xml"/><Relationship Id="rId4" Type="http://schemas.openxmlformats.org/officeDocument/2006/relationships/hyperlink" Target="http://bit.ly/2TtBDfr" TargetMode="Externa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80060" y="1988398"/>
            <a:ext cx="5440680" cy="1372022"/>
          </a:xfrm>
        </p:spPr>
        <p:txBody>
          <a:bodyPr/>
          <a:lstStyle/>
          <a:p>
            <a:r>
              <a:rPr lang="en-US"/>
              <a:t>Click to edit Master title style</a:t>
            </a:r>
          </a:p>
        </p:txBody>
      </p:sp>
      <p:sp>
        <p:nvSpPr>
          <p:cNvPr id="3" name="Subtitle 2"/>
          <p:cNvSpPr>
            <a:spLocks noGrp="1"/>
          </p:cNvSpPr>
          <p:nvPr>
            <p:ph type="subTitle" idx="1"/>
          </p:nvPr>
        </p:nvSpPr>
        <p:spPr>
          <a:xfrm>
            <a:off x="960120" y="3627120"/>
            <a:ext cx="4480560" cy="1635760"/>
          </a:xfrm>
        </p:spPr>
        <p:txBody>
          <a:bodyPr/>
          <a:lstStyle>
            <a:lvl1pPr marL="0" indent="0" algn="ctr">
              <a:buNone/>
              <a:defRPr>
                <a:solidFill>
                  <a:schemeClr val="tx1">
                    <a:tint val="75000"/>
                  </a:schemeClr>
                </a:solidFill>
              </a:defRPr>
            </a:lvl1pPr>
            <a:lvl2pPr marL="301461" indent="0" algn="ctr">
              <a:buNone/>
              <a:defRPr>
                <a:solidFill>
                  <a:schemeClr val="tx1">
                    <a:tint val="75000"/>
                  </a:schemeClr>
                </a:solidFill>
              </a:defRPr>
            </a:lvl2pPr>
            <a:lvl3pPr marL="602921" indent="0" algn="ctr">
              <a:buNone/>
              <a:defRPr>
                <a:solidFill>
                  <a:schemeClr val="tx1">
                    <a:tint val="75000"/>
                  </a:schemeClr>
                </a:solidFill>
              </a:defRPr>
            </a:lvl3pPr>
            <a:lvl4pPr marL="904382" indent="0" algn="ctr">
              <a:buNone/>
              <a:defRPr>
                <a:solidFill>
                  <a:schemeClr val="tx1">
                    <a:tint val="75000"/>
                  </a:schemeClr>
                </a:solidFill>
              </a:defRPr>
            </a:lvl4pPr>
            <a:lvl5pPr marL="1205843" indent="0" algn="ctr">
              <a:buNone/>
              <a:defRPr>
                <a:solidFill>
                  <a:schemeClr val="tx1">
                    <a:tint val="75000"/>
                  </a:schemeClr>
                </a:solidFill>
              </a:defRPr>
            </a:lvl5pPr>
            <a:lvl6pPr marL="1507304" indent="0" algn="ctr">
              <a:buNone/>
              <a:defRPr>
                <a:solidFill>
                  <a:schemeClr val="tx1">
                    <a:tint val="75000"/>
                  </a:schemeClr>
                </a:solidFill>
              </a:defRPr>
            </a:lvl6pPr>
            <a:lvl7pPr marL="1808765" indent="0" algn="ctr">
              <a:buNone/>
              <a:defRPr>
                <a:solidFill>
                  <a:schemeClr val="tx1">
                    <a:tint val="75000"/>
                  </a:schemeClr>
                </a:solidFill>
              </a:defRPr>
            </a:lvl7pPr>
            <a:lvl8pPr marL="2110226" indent="0" algn="ctr">
              <a:buNone/>
              <a:defRPr>
                <a:solidFill>
                  <a:schemeClr val="tx1">
                    <a:tint val="75000"/>
                  </a:schemeClr>
                </a:solidFill>
              </a:defRPr>
            </a:lvl8pPr>
            <a:lvl9pPr marL="2411687"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5619" y="4113108"/>
            <a:ext cx="5440680" cy="1271270"/>
          </a:xfrm>
        </p:spPr>
        <p:txBody>
          <a:bodyPr anchor="t"/>
          <a:lstStyle>
            <a:lvl1pPr algn="l">
              <a:defRPr sz="2637" b="1" cap="all"/>
            </a:lvl1pPr>
          </a:lstStyle>
          <a:p>
            <a:r>
              <a:rPr lang="en-US"/>
              <a:t>Click to edit Master title style</a:t>
            </a:r>
          </a:p>
        </p:txBody>
      </p:sp>
      <p:sp>
        <p:nvSpPr>
          <p:cNvPr id="3" name="Text Placeholder 2"/>
          <p:cNvSpPr>
            <a:spLocks noGrp="1"/>
          </p:cNvSpPr>
          <p:nvPr>
            <p:ph type="body" idx="1"/>
          </p:nvPr>
        </p:nvSpPr>
        <p:spPr>
          <a:xfrm>
            <a:off x="505619" y="2712936"/>
            <a:ext cx="5440680" cy="1400175"/>
          </a:xfrm>
        </p:spPr>
        <p:txBody>
          <a:bodyPr anchor="b"/>
          <a:lstStyle>
            <a:lvl1pPr marL="0" indent="0">
              <a:buNone/>
              <a:defRPr sz="1319">
                <a:solidFill>
                  <a:schemeClr val="tx1">
                    <a:tint val="75000"/>
                  </a:schemeClr>
                </a:solidFill>
              </a:defRPr>
            </a:lvl1pPr>
            <a:lvl2pPr marL="301461" indent="0">
              <a:buNone/>
              <a:defRPr sz="1187">
                <a:solidFill>
                  <a:schemeClr val="tx1">
                    <a:tint val="75000"/>
                  </a:schemeClr>
                </a:solidFill>
              </a:defRPr>
            </a:lvl2pPr>
            <a:lvl3pPr marL="602921" indent="0">
              <a:buNone/>
              <a:defRPr sz="1055">
                <a:solidFill>
                  <a:schemeClr val="tx1">
                    <a:tint val="75000"/>
                  </a:schemeClr>
                </a:solidFill>
              </a:defRPr>
            </a:lvl3pPr>
            <a:lvl4pPr marL="904382" indent="0">
              <a:buNone/>
              <a:defRPr sz="923">
                <a:solidFill>
                  <a:schemeClr val="tx1">
                    <a:tint val="75000"/>
                  </a:schemeClr>
                </a:solidFill>
              </a:defRPr>
            </a:lvl4pPr>
            <a:lvl5pPr marL="1205843" indent="0">
              <a:buNone/>
              <a:defRPr sz="923">
                <a:solidFill>
                  <a:schemeClr val="tx1">
                    <a:tint val="75000"/>
                  </a:schemeClr>
                </a:solidFill>
              </a:defRPr>
            </a:lvl5pPr>
            <a:lvl6pPr marL="1507304" indent="0">
              <a:buNone/>
              <a:defRPr sz="923">
                <a:solidFill>
                  <a:schemeClr val="tx1">
                    <a:tint val="75000"/>
                  </a:schemeClr>
                </a:solidFill>
              </a:defRPr>
            </a:lvl6pPr>
            <a:lvl7pPr marL="1808765" indent="0">
              <a:buNone/>
              <a:defRPr sz="923">
                <a:solidFill>
                  <a:schemeClr val="tx1">
                    <a:tint val="75000"/>
                  </a:schemeClr>
                </a:solidFill>
              </a:defRPr>
            </a:lvl7pPr>
            <a:lvl8pPr marL="2110226" indent="0">
              <a:buNone/>
              <a:defRPr sz="923">
                <a:solidFill>
                  <a:schemeClr val="tx1">
                    <a:tint val="75000"/>
                  </a:schemeClr>
                </a:solidFill>
              </a:defRPr>
            </a:lvl8pPr>
            <a:lvl9pPr marL="2411687" indent="0">
              <a:buNone/>
              <a:defRPr sz="92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20043" y="1493525"/>
            <a:ext cx="2827020" cy="4224233"/>
          </a:xfrm>
        </p:spPr>
        <p:txBody>
          <a:bodyPr/>
          <a:lstStyle>
            <a:lvl1pPr>
              <a:defRPr sz="1846"/>
            </a:lvl1pPr>
            <a:lvl2pPr>
              <a:defRPr sz="1582"/>
            </a:lvl2pPr>
            <a:lvl3pPr>
              <a:defRPr sz="1319"/>
            </a:lvl3pPr>
            <a:lvl4pPr>
              <a:defRPr sz="1187"/>
            </a:lvl4pPr>
            <a:lvl5pPr>
              <a:defRPr sz="1187"/>
            </a:lvl5pPr>
            <a:lvl6pPr>
              <a:defRPr sz="1187"/>
            </a:lvl6pPr>
            <a:lvl7pPr>
              <a:defRPr sz="1187"/>
            </a:lvl7pPr>
            <a:lvl8pPr>
              <a:defRPr sz="1187"/>
            </a:lvl8pPr>
            <a:lvl9pPr>
              <a:defRPr sz="118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253743" y="1493525"/>
            <a:ext cx="2827020" cy="4224233"/>
          </a:xfrm>
        </p:spPr>
        <p:txBody>
          <a:bodyPr/>
          <a:lstStyle>
            <a:lvl1pPr>
              <a:defRPr sz="1846"/>
            </a:lvl1pPr>
            <a:lvl2pPr>
              <a:defRPr sz="1582"/>
            </a:lvl2pPr>
            <a:lvl3pPr>
              <a:defRPr sz="1319"/>
            </a:lvl3pPr>
            <a:lvl4pPr>
              <a:defRPr sz="1187"/>
            </a:lvl4pPr>
            <a:lvl5pPr>
              <a:defRPr sz="1187"/>
            </a:lvl5pPr>
            <a:lvl6pPr>
              <a:defRPr sz="1187"/>
            </a:lvl6pPr>
            <a:lvl7pPr>
              <a:defRPr sz="1187"/>
            </a:lvl7pPr>
            <a:lvl8pPr>
              <a:defRPr sz="1187"/>
            </a:lvl8pPr>
            <a:lvl9pPr>
              <a:defRPr sz="118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20043" y="1432774"/>
            <a:ext cx="2828131" cy="597111"/>
          </a:xfrm>
        </p:spPr>
        <p:txBody>
          <a:bodyPr anchor="b"/>
          <a:lstStyle>
            <a:lvl1pPr marL="0" indent="0">
              <a:buNone/>
              <a:defRPr sz="1582" b="1"/>
            </a:lvl1pPr>
            <a:lvl2pPr marL="301461" indent="0">
              <a:buNone/>
              <a:defRPr sz="1319" b="1"/>
            </a:lvl2pPr>
            <a:lvl3pPr marL="602921" indent="0">
              <a:buNone/>
              <a:defRPr sz="1187" b="1"/>
            </a:lvl3pPr>
            <a:lvl4pPr marL="904382" indent="0">
              <a:buNone/>
              <a:defRPr sz="1055" b="1"/>
            </a:lvl4pPr>
            <a:lvl5pPr marL="1205843" indent="0">
              <a:buNone/>
              <a:defRPr sz="1055" b="1"/>
            </a:lvl5pPr>
            <a:lvl6pPr marL="1507304" indent="0">
              <a:buNone/>
              <a:defRPr sz="1055" b="1"/>
            </a:lvl6pPr>
            <a:lvl7pPr marL="1808765" indent="0">
              <a:buNone/>
              <a:defRPr sz="1055" b="1"/>
            </a:lvl7pPr>
            <a:lvl8pPr marL="2110226" indent="0">
              <a:buNone/>
              <a:defRPr sz="1055" b="1"/>
            </a:lvl8pPr>
            <a:lvl9pPr marL="2411687" indent="0">
              <a:buNone/>
              <a:defRPr sz="1055" b="1"/>
            </a:lvl9pPr>
          </a:lstStyle>
          <a:p>
            <a:pPr lvl="0"/>
            <a:r>
              <a:rPr lang="en-US"/>
              <a:t>Click to edit Master text styles</a:t>
            </a:r>
          </a:p>
        </p:txBody>
      </p:sp>
      <p:sp>
        <p:nvSpPr>
          <p:cNvPr id="4" name="Content Placeholder 3"/>
          <p:cNvSpPr>
            <a:spLocks noGrp="1"/>
          </p:cNvSpPr>
          <p:nvPr>
            <p:ph sz="half" idx="2"/>
          </p:nvPr>
        </p:nvSpPr>
        <p:spPr>
          <a:xfrm>
            <a:off x="320043" y="2029885"/>
            <a:ext cx="2828131" cy="3687869"/>
          </a:xfrm>
        </p:spPr>
        <p:txBody>
          <a:bodyPr/>
          <a:lstStyle>
            <a:lvl1pPr>
              <a:defRPr sz="1582"/>
            </a:lvl1pPr>
            <a:lvl2pPr>
              <a:defRPr sz="1319"/>
            </a:lvl2pPr>
            <a:lvl3pPr>
              <a:defRPr sz="1187"/>
            </a:lvl3pPr>
            <a:lvl4pPr>
              <a:defRPr sz="1055"/>
            </a:lvl4pPr>
            <a:lvl5pPr>
              <a:defRPr sz="1055"/>
            </a:lvl5pPr>
            <a:lvl6pPr>
              <a:defRPr sz="1055"/>
            </a:lvl6pPr>
            <a:lvl7pPr>
              <a:defRPr sz="1055"/>
            </a:lvl7pPr>
            <a:lvl8pPr>
              <a:defRPr sz="1055"/>
            </a:lvl8pPr>
            <a:lvl9pPr>
              <a:defRPr sz="105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251522" y="1432774"/>
            <a:ext cx="2829243" cy="597111"/>
          </a:xfrm>
        </p:spPr>
        <p:txBody>
          <a:bodyPr anchor="b"/>
          <a:lstStyle>
            <a:lvl1pPr marL="0" indent="0">
              <a:buNone/>
              <a:defRPr sz="1582" b="1"/>
            </a:lvl1pPr>
            <a:lvl2pPr marL="301461" indent="0">
              <a:buNone/>
              <a:defRPr sz="1319" b="1"/>
            </a:lvl2pPr>
            <a:lvl3pPr marL="602921" indent="0">
              <a:buNone/>
              <a:defRPr sz="1187" b="1"/>
            </a:lvl3pPr>
            <a:lvl4pPr marL="904382" indent="0">
              <a:buNone/>
              <a:defRPr sz="1055" b="1"/>
            </a:lvl4pPr>
            <a:lvl5pPr marL="1205843" indent="0">
              <a:buNone/>
              <a:defRPr sz="1055" b="1"/>
            </a:lvl5pPr>
            <a:lvl6pPr marL="1507304" indent="0">
              <a:buNone/>
              <a:defRPr sz="1055" b="1"/>
            </a:lvl6pPr>
            <a:lvl7pPr marL="1808765" indent="0">
              <a:buNone/>
              <a:defRPr sz="1055" b="1"/>
            </a:lvl7pPr>
            <a:lvl8pPr marL="2110226" indent="0">
              <a:buNone/>
              <a:defRPr sz="1055" b="1"/>
            </a:lvl8pPr>
            <a:lvl9pPr marL="2411687" indent="0">
              <a:buNone/>
              <a:defRPr sz="1055" b="1"/>
            </a:lvl9pPr>
          </a:lstStyle>
          <a:p>
            <a:pPr lvl="0"/>
            <a:r>
              <a:rPr lang="en-US"/>
              <a:t>Click to edit Master text styles</a:t>
            </a:r>
          </a:p>
        </p:txBody>
      </p:sp>
      <p:sp>
        <p:nvSpPr>
          <p:cNvPr id="6" name="Content Placeholder 5"/>
          <p:cNvSpPr>
            <a:spLocks noGrp="1"/>
          </p:cNvSpPr>
          <p:nvPr>
            <p:ph sz="quarter" idx="4"/>
          </p:nvPr>
        </p:nvSpPr>
        <p:spPr>
          <a:xfrm>
            <a:off x="3251522" y="2029885"/>
            <a:ext cx="2829243" cy="3687869"/>
          </a:xfrm>
        </p:spPr>
        <p:txBody>
          <a:bodyPr/>
          <a:lstStyle>
            <a:lvl1pPr>
              <a:defRPr sz="1582"/>
            </a:lvl1pPr>
            <a:lvl2pPr>
              <a:defRPr sz="1319"/>
            </a:lvl2pPr>
            <a:lvl3pPr>
              <a:defRPr sz="1187"/>
            </a:lvl3pPr>
            <a:lvl4pPr>
              <a:defRPr sz="1055"/>
            </a:lvl4pPr>
            <a:lvl5pPr>
              <a:defRPr sz="1055"/>
            </a:lvl5pPr>
            <a:lvl6pPr>
              <a:defRPr sz="1055"/>
            </a:lvl6pPr>
            <a:lvl7pPr>
              <a:defRPr sz="1055"/>
            </a:lvl7pPr>
            <a:lvl8pPr>
              <a:defRPr sz="1055"/>
            </a:lvl8pPr>
            <a:lvl9pPr>
              <a:defRPr sz="105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20043" y="254848"/>
            <a:ext cx="2105819" cy="1084580"/>
          </a:xfrm>
        </p:spPr>
        <p:txBody>
          <a:bodyPr anchor="b"/>
          <a:lstStyle>
            <a:lvl1pPr algn="l">
              <a:defRPr sz="1319" b="1"/>
            </a:lvl1pPr>
          </a:lstStyle>
          <a:p>
            <a:r>
              <a:rPr lang="en-US"/>
              <a:t>Click to edit Master title style</a:t>
            </a:r>
          </a:p>
        </p:txBody>
      </p:sp>
      <p:sp>
        <p:nvSpPr>
          <p:cNvPr id="3" name="Content Placeholder 2"/>
          <p:cNvSpPr>
            <a:spLocks noGrp="1"/>
          </p:cNvSpPr>
          <p:nvPr>
            <p:ph idx="1"/>
          </p:nvPr>
        </p:nvSpPr>
        <p:spPr>
          <a:xfrm>
            <a:off x="2502536" y="254851"/>
            <a:ext cx="3578226" cy="5462905"/>
          </a:xfrm>
        </p:spPr>
        <p:txBody>
          <a:bodyPr/>
          <a:lstStyle>
            <a:lvl1pPr>
              <a:defRPr sz="2110"/>
            </a:lvl1pPr>
            <a:lvl2pPr>
              <a:defRPr sz="1846"/>
            </a:lvl2pPr>
            <a:lvl3pPr>
              <a:defRPr sz="1582"/>
            </a:lvl3pPr>
            <a:lvl4pPr>
              <a:defRPr sz="1319"/>
            </a:lvl4pPr>
            <a:lvl5pPr>
              <a:defRPr sz="1319"/>
            </a:lvl5pPr>
            <a:lvl6pPr>
              <a:defRPr sz="1319"/>
            </a:lvl6pPr>
            <a:lvl7pPr>
              <a:defRPr sz="1319"/>
            </a:lvl7pPr>
            <a:lvl8pPr>
              <a:defRPr sz="1319"/>
            </a:lvl8pPr>
            <a:lvl9pPr>
              <a:defRPr sz="131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20043" y="1339431"/>
            <a:ext cx="2105819" cy="4378325"/>
          </a:xfrm>
        </p:spPr>
        <p:txBody>
          <a:bodyPr/>
          <a:lstStyle>
            <a:lvl1pPr marL="0" indent="0">
              <a:buNone/>
              <a:defRPr sz="923"/>
            </a:lvl1pPr>
            <a:lvl2pPr marL="301461" indent="0">
              <a:buNone/>
              <a:defRPr sz="791"/>
            </a:lvl2pPr>
            <a:lvl3pPr marL="602921" indent="0">
              <a:buNone/>
              <a:defRPr sz="659"/>
            </a:lvl3pPr>
            <a:lvl4pPr marL="904382" indent="0">
              <a:buNone/>
              <a:defRPr sz="594"/>
            </a:lvl4pPr>
            <a:lvl5pPr marL="1205843" indent="0">
              <a:buNone/>
              <a:defRPr sz="594"/>
            </a:lvl5pPr>
            <a:lvl6pPr marL="1507304" indent="0">
              <a:buNone/>
              <a:defRPr sz="594"/>
            </a:lvl6pPr>
            <a:lvl7pPr marL="1808765" indent="0">
              <a:buNone/>
              <a:defRPr sz="594"/>
            </a:lvl7pPr>
            <a:lvl8pPr marL="2110226" indent="0">
              <a:buNone/>
              <a:defRPr sz="594"/>
            </a:lvl8pPr>
            <a:lvl9pPr marL="2411687" indent="0">
              <a:buNone/>
              <a:defRPr sz="594"/>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4602" y="4480564"/>
            <a:ext cx="3840480" cy="528955"/>
          </a:xfrm>
        </p:spPr>
        <p:txBody>
          <a:bodyPr anchor="b"/>
          <a:lstStyle>
            <a:lvl1pPr algn="l">
              <a:defRPr sz="1319" b="1"/>
            </a:lvl1pPr>
          </a:lstStyle>
          <a:p>
            <a:r>
              <a:rPr lang="en-US"/>
              <a:t>Click to edit Master title style</a:t>
            </a:r>
          </a:p>
        </p:txBody>
      </p:sp>
      <p:sp>
        <p:nvSpPr>
          <p:cNvPr id="3" name="Picture Placeholder 2"/>
          <p:cNvSpPr>
            <a:spLocks noGrp="1"/>
          </p:cNvSpPr>
          <p:nvPr>
            <p:ph type="pic" idx="1"/>
          </p:nvPr>
        </p:nvSpPr>
        <p:spPr>
          <a:xfrm>
            <a:off x="1254602" y="571922"/>
            <a:ext cx="3840480" cy="3840480"/>
          </a:xfrm>
        </p:spPr>
        <p:txBody>
          <a:bodyPr/>
          <a:lstStyle>
            <a:lvl1pPr marL="0" indent="0">
              <a:buNone/>
              <a:defRPr sz="2110"/>
            </a:lvl1pPr>
            <a:lvl2pPr marL="301461" indent="0">
              <a:buNone/>
              <a:defRPr sz="1846"/>
            </a:lvl2pPr>
            <a:lvl3pPr marL="602921" indent="0">
              <a:buNone/>
              <a:defRPr sz="1582"/>
            </a:lvl3pPr>
            <a:lvl4pPr marL="904382" indent="0">
              <a:buNone/>
              <a:defRPr sz="1319"/>
            </a:lvl4pPr>
            <a:lvl5pPr marL="1205843" indent="0">
              <a:buNone/>
              <a:defRPr sz="1319"/>
            </a:lvl5pPr>
            <a:lvl6pPr marL="1507304" indent="0">
              <a:buNone/>
              <a:defRPr sz="1319"/>
            </a:lvl6pPr>
            <a:lvl7pPr marL="1808765" indent="0">
              <a:buNone/>
              <a:defRPr sz="1319"/>
            </a:lvl7pPr>
            <a:lvl8pPr marL="2110226" indent="0">
              <a:buNone/>
              <a:defRPr sz="1319"/>
            </a:lvl8pPr>
            <a:lvl9pPr marL="2411687" indent="0">
              <a:buNone/>
              <a:defRPr sz="1319"/>
            </a:lvl9pPr>
          </a:lstStyle>
          <a:p>
            <a:endParaRPr lang="en-US"/>
          </a:p>
        </p:txBody>
      </p:sp>
      <p:sp>
        <p:nvSpPr>
          <p:cNvPr id="4" name="Text Placeholder 3"/>
          <p:cNvSpPr>
            <a:spLocks noGrp="1"/>
          </p:cNvSpPr>
          <p:nvPr>
            <p:ph type="body" sz="half" idx="2"/>
          </p:nvPr>
        </p:nvSpPr>
        <p:spPr>
          <a:xfrm>
            <a:off x="1254602" y="5009519"/>
            <a:ext cx="3840480" cy="751205"/>
          </a:xfrm>
        </p:spPr>
        <p:txBody>
          <a:bodyPr/>
          <a:lstStyle>
            <a:lvl1pPr marL="0" indent="0">
              <a:buNone/>
              <a:defRPr sz="923"/>
            </a:lvl1pPr>
            <a:lvl2pPr marL="301461" indent="0">
              <a:buNone/>
              <a:defRPr sz="791"/>
            </a:lvl2pPr>
            <a:lvl3pPr marL="602921" indent="0">
              <a:buNone/>
              <a:defRPr sz="659"/>
            </a:lvl3pPr>
            <a:lvl4pPr marL="904382" indent="0">
              <a:buNone/>
              <a:defRPr sz="594"/>
            </a:lvl4pPr>
            <a:lvl5pPr marL="1205843" indent="0">
              <a:buNone/>
              <a:defRPr sz="594"/>
            </a:lvl5pPr>
            <a:lvl6pPr marL="1507304" indent="0">
              <a:buNone/>
              <a:defRPr sz="594"/>
            </a:lvl6pPr>
            <a:lvl7pPr marL="1808765" indent="0">
              <a:buNone/>
              <a:defRPr sz="594"/>
            </a:lvl7pPr>
            <a:lvl8pPr marL="2110226" indent="0">
              <a:buNone/>
              <a:defRPr sz="594"/>
            </a:lvl8pPr>
            <a:lvl9pPr marL="2411687" indent="0">
              <a:buNone/>
              <a:defRPr sz="594"/>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640583" y="256330"/>
            <a:ext cx="1440180" cy="546142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20043" y="256330"/>
            <a:ext cx="4213860" cy="54614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2620170" y="2105460"/>
            <a:ext cx="7561260" cy="450296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SzPts val="4000"/>
              <a:buNone/>
              <a:defRPr sz="5600"/>
            </a:lvl1pPr>
            <a:lvl2pPr lvl="1" algn="ctr">
              <a:lnSpc>
                <a:spcPct val="100000"/>
              </a:lnSpc>
              <a:spcBef>
                <a:spcPts val="0"/>
              </a:spcBef>
              <a:spcAft>
                <a:spcPts val="0"/>
              </a:spcAft>
              <a:buClr>
                <a:srgbClr val="191919"/>
              </a:buClr>
              <a:buSzPts val="5200"/>
              <a:buNone/>
              <a:defRPr sz="7280">
                <a:solidFill>
                  <a:srgbClr val="191919"/>
                </a:solidFill>
              </a:defRPr>
            </a:lvl2pPr>
            <a:lvl3pPr lvl="2" algn="ctr">
              <a:lnSpc>
                <a:spcPct val="100000"/>
              </a:lnSpc>
              <a:spcBef>
                <a:spcPts val="0"/>
              </a:spcBef>
              <a:spcAft>
                <a:spcPts val="0"/>
              </a:spcAft>
              <a:buClr>
                <a:srgbClr val="191919"/>
              </a:buClr>
              <a:buSzPts val="5200"/>
              <a:buNone/>
              <a:defRPr sz="7280">
                <a:solidFill>
                  <a:srgbClr val="191919"/>
                </a:solidFill>
              </a:defRPr>
            </a:lvl3pPr>
            <a:lvl4pPr lvl="3" algn="ctr">
              <a:lnSpc>
                <a:spcPct val="100000"/>
              </a:lnSpc>
              <a:spcBef>
                <a:spcPts val="0"/>
              </a:spcBef>
              <a:spcAft>
                <a:spcPts val="0"/>
              </a:spcAft>
              <a:buClr>
                <a:srgbClr val="191919"/>
              </a:buClr>
              <a:buSzPts val="5200"/>
              <a:buNone/>
              <a:defRPr sz="7280">
                <a:solidFill>
                  <a:srgbClr val="191919"/>
                </a:solidFill>
              </a:defRPr>
            </a:lvl4pPr>
            <a:lvl5pPr lvl="4" algn="ctr">
              <a:lnSpc>
                <a:spcPct val="100000"/>
              </a:lnSpc>
              <a:spcBef>
                <a:spcPts val="0"/>
              </a:spcBef>
              <a:spcAft>
                <a:spcPts val="0"/>
              </a:spcAft>
              <a:buClr>
                <a:srgbClr val="191919"/>
              </a:buClr>
              <a:buSzPts val="5200"/>
              <a:buNone/>
              <a:defRPr sz="7280">
                <a:solidFill>
                  <a:srgbClr val="191919"/>
                </a:solidFill>
              </a:defRPr>
            </a:lvl5pPr>
            <a:lvl6pPr lvl="5" algn="ctr">
              <a:lnSpc>
                <a:spcPct val="100000"/>
              </a:lnSpc>
              <a:spcBef>
                <a:spcPts val="0"/>
              </a:spcBef>
              <a:spcAft>
                <a:spcPts val="0"/>
              </a:spcAft>
              <a:buClr>
                <a:srgbClr val="191919"/>
              </a:buClr>
              <a:buSzPts val="5200"/>
              <a:buNone/>
              <a:defRPr sz="7280">
                <a:solidFill>
                  <a:srgbClr val="191919"/>
                </a:solidFill>
              </a:defRPr>
            </a:lvl6pPr>
            <a:lvl7pPr lvl="6" algn="ctr">
              <a:lnSpc>
                <a:spcPct val="100000"/>
              </a:lnSpc>
              <a:spcBef>
                <a:spcPts val="0"/>
              </a:spcBef>
              <a:spcAft>
                <a:spcPts val="0"/>
              </a:spcAft>
              <a:buClr>
                <a:srgbClr val="191919"/>
              </a:buClr>
              <a:buSzPts val="5200"/>
              <a:buNone/>
              <a:defRPr sz="7280">
                <a:solidFill>
                  <a:srgbClr val="191919"/>
                </a:solidFill>
              </a:defRPr>
            </a:lvl7pPr>
            <a:lvl8pPr lvl="7" algn="ctr">
              <a:lnSpc>
                <a:spcPct val="100000"/>
              </a:lnSpc>
              <a:spcBef>
                <a:spcPts val="0"/>
              </a:spcBef>
              <a:spcAft>
                <a:spcPts val="0"/>
              </a:spcAft>
              <a:buClr>
                <a:srgbClr val="191919"/>
              </a:buClr>
              <a:buSzPts val="5200"/>
              <a:buNone/>
              <a:defRPr sz="7280">
                <a:solidFill>
                  <a:srgbClr val="191919"/>
                </a:solidFill>
              </a:defRPr>
            </a:lvl8pPr>
            <a:lvl9pPr lvl="8" algn="ctr">
              <a:lnSpc>
                <a:spcPct val="100000"/>
              </a:lnSpc>
              <a:spcBef>
                <a:spcPts val="0"/>
              </a:spcBef>
              <a:spcAft>
                <a:spcPts val="0"/>
              </a:spcAft>
              <a:buClr>
                <a:srgbClr val="191919"/>
              </a:buClr>
              <a:buSzPts val="5200"/>
              <a:buNone/>
              <a:defRPr sz="7280">
                <a:solidFill>
                  <a:srgbClr val="191919"/>
                </a:solidFill>
              </a:defRPr>
            </a:lvl9pPr>
          </a:lstStyle>
          <a:p>
            <a:endParaRPr/>
          </a:p>
        </p:txBody>
      </p:sp>
      <p:sp>
        <p:nvSpPr>
          <p:cNvPr id="10" name="Google Shape;10;p2"/>
          <p:cNvSpPr txBox="1">
            <a:spLocks noGrp="1"/>
          </p:cNvSpPr>
          <p:nvPr>
            <p:ph type="subTitle" idx="1"/>
          </p:nvPr>
        </p:nvSpPr>
        <p:spPr>
          <a:xfrm>
            <a:off x="3848670" y="6731364"/>
            <a:ext cx="5104260" cy="764400"/>
          </a:xfrm>
          <a:prstGeom prst="rect">
            <a:avLst/>
          </a:prstGeom>
          <a:solidFill>
            <a:schemeClr val="accen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2"/>
              </a:buClr>
              <a:buSzPts val="1200"/>
              <a:buNone/>
              <a:defRPr sz="2240"/>
            </a:lvl1pPr>
            <a:lvl2pPr lvl="1" algn="ctr">
              <a:lnSpc>
                <a:spcPct val="100000"/>
              </a:lnSpc>
              <a:spcBef>
                <a:spcPts val="0"/>
              </a:spcBef>
              <a:spcAft>
                <a:spcPts val="0"/>
              </a:spcAft>
              <a:buClr>
                <a:schemeClr val="dk2"/>
              </a:buClr>
              <a:buSzPts val="1800"/>
              <a:buNone/>
              <a:defRPr sz="2520">
                <a:solidFill>
                  <a:schemeClr val="dk2"/>
                </a:solidFill>
              </a:defRPr>
            </a:lvl2pPr>
            <a:lvl3pPr lvl="2" algn="ctr">
              <a:lnSpc>
                <a:spcPct val="100000"/>
              </a:lnSpc>
              <a:spcBef>
                <a:spcPts val="0"/>
              </a:spcBef>
              <a:spcAft>
                <a:spcPts val="0"/>
              </a:spcAft>
              <a:buClr>
                <a:schemeClr val="dk2"/>
              </a:buClr>
              <a:buSzPts val="1800"/>
              <a:buNone/>
              <a:defRPr sz="2520">
                <a:solidFill>
                  <a:schemeClr val="dk2"/>
                </a:solidFill>
              </a:defRPr>
            </a:lvl3pPr>
            <a:lvl4pPr lvl="3" algn="ctr">
              <a:lnSpc>
                <a:spcPct val="100000"/>
              </a:lnSpc>
              <a:spcBef>
                <a:spcPts val="0"/>
              </a:spcBef>
              <a:spcAft>
                <a:spcPts val="0"/>
              </a:spcAft>
              <a:buClr>
                <a:schemeClr val="dk2"/>
              </a:buClr>
              <a:buSzPts val="1800"/>
              <a:buNone/>
              <a:defRPr sz="2520">
                <a:solidFill>
                  <a:schemeClr val="dk2"/>
                </a:solidFill>
              </a:defRPr>
            </a:lvl4pPr>
            <a:lvl5pPr lvl="4" algn="ctr">
              <a:lnSpc>
                <a:spcPct val="100000"/>
              </a:lnSpc>
              <a:spcBef>
                <a:spcPts val="0"/>
              </a:spcBef>
              <a:spcAft>
                <a:spcPts val="0"/>
              </a:spcAft>
              <a:buClr>
                <a:schemeClr val="dk2"/>
              </a:buClr>
              <a:buSzPts val="1800"/>
              <a:buNone/>
              <a:defRPr sz="2520">
                <a:solidFill>
                  <a:schemeClr val="dk2"/>
                </a:solidFill>
              </a:defRPr>
            </a:lvl5pPr>
            <a:lvl6pPr lvl="5" algn="ctr">
              <a:lnSpc>
                <a:spcPct val="100000"/>
              </a:lnSpc>
              <a:spcBef>
                <a:spcPts val="0"/>
              </a:spcBef>
              <a:spcAft>
                <a:spcPts val="0"/>
              </a:spcAft>
              <a:buClr>
                <a:schemeClr val="dk2"/>
              </a:buClr>
              <a:buSzPts val="1800"/>
              <a:buNone/>
              <a:defRPr sz="2520">
                <a:solidFill>
                  <a:schemeClr val="dk2"/>
                </a:solidFill>
              </a:defRPr>
            </a:lvl6pPr>
            <a:lvl7pPr lvl="6" algn="ctr">
              <a:lnSpc>
                <a:spcPct val="100000"/>
              </a:lnSpc>
              <a:spcBef>
                <a:spcPts val="0"/>
              </a:spcBef>
              <a:spcAft>
                <a:spcPts val="0"/>
              </a:spcAft>
              <a:buClr>
                <a:schemeClr val="dk2"/>
              </a:buClr>
              <a:buSzPts val="1800"/>
              <a:buNone/>
              <a:defRPr sz="2520">
                <a:solidFill>
                  <a:schemeClr val="dk2"/>
                </a:solidFill>
              </a:defRPr>
            </a:lvl7pPr>
            <a:lvl8pPr lvl="7" algn="ctr">
              <a:lnSpc>
                <a:spcPct val="100000"/>
              </a:lnSpc>
              <a:spcBef>
                <a:spcPts val="0"/>
              </a:spcBef>
              <a:spcAft>
                <a:spcPts val="0"/>
              </a:spcAft>
              <a:buClr>
                <a:schemeClr val="dk2"/>
              </a:buClr>
              <a:buSzPts val="1800"/>
              <a:buNone/>
              <a:defRPr sz="2520">
                <a:solidFill>
                  <a:schemeClr val="dk2"/>
                </a:solidFill>
              </a:defRPr>
            </a:lvl8pPr>
            <a:lvl9pPr lvl="8" algn="ctr">
              <a:lnSpc>
                <a:spcPct val="100000"/>
              </a:lnSpc>
              <a:spcBef>
                <a:spcPts val="0"/>
              </a:spcBef>
              <a:spcAft>
                <a:spcPts val="0"/>
              </a:spcAft>
              <a:buClr>
                <a:schemeClr val="dk2"/>
              </a:buClr>
              <a:buSzPts val="1800"/>
              <a:buNone/>
              <a:defRPr sz="2520">
                <a:solidFill>
                  <a:schemeClr val="dk2"/>
                </a:solidFill>
              </a:defRPr>
            </a:lvl9pPr>
          </a:lstStyle>
          <a:p>
            <a:endParaRPr/>
          </a:p>
        </p:txBody>
      </p:sp>
    </p:spTree>
    <p:extLst>
      <p:ext uri="{BB962C8B-B14F-4D97-AF65-F5344CB8AC3E}">
        <p14:creationId xmlns:p14="http://schemas.microsoft.com/office/powerpoint/2010/main" val="23958812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2867305" y="3556560"/>
            <a:ext cx="5281500" cy="2488080"/>
          </a:xfrm>
          <a:prstGeom prst="rect">
            <a:avLst/>
          </a:prstGeom>
        </p:spPr>
        <p:txBody>
          <a:bodyPr spcFirstLastPara="1" wrap="square" lIns="91425" tIns="91425" rIns="91425" bIns="91425" anchor="b" anchorCtr="0">
            <a:noAutofit/>
          </a:bodyPr>
          <a:lstStyle>
            <a:lvl1pPr lvl="0">
              <a:spcBef>
                <a:spcPts val="0"/>
              </a:spcBef>
              <a:spcAft>
                <a:spcPts val="0"/>
              </a:spcAft>
              <a:buSzPts val="4000"/>
              <a:buNone/>
              <a:defRPr sz="5600"/>
            </a:lvl1pPr>
            <a:lvl2pPr lvl="1" algn="ctr">
              <a:spcBef>
                <a:spcPts val="0"/>
              </a:spcBef>
              <a:spcAft>
                <a:spcPts val="0"/>
              </a:spcAft>
              <a:buSzPts val="5000"/>
              <a:buNone/>
              <a:defRPr sz="7000"/>
            </a:lvl2pPr>
            <a:lvl3pPr lvl="2" algn="ctr">
              <a:spcBef>
                <a:spcPts val="0"/>
              </a:spcBef>
              <a:spcAft>
                <a:spcPts val="0"/>
              </a:spcAft>
              <a:buSzPts val="5000"/>
              <a:buNone/>
              <a:defRPr sz="7000"/>
            </a:lvl3pPr>
            <a:lvl4pPr lvl="3" algn="ctr">
              <a:spcBef>
                <a:spcPts val="0"/>
              </a:spcBef>
              <a:spcAft>
                <a:spcPts val="0"/>
              </a:spcAft>
              <a:buSzPts val="5000"/>
              <a:buNone/>
              <a:defRPr sz="7000"/>
            </a:lvl4pPr>
            <a:lvl5pPr lvl="4" algn="ctr">
              <a:spcBef>
                <a:spcPts val="0"/>
              </a:spcBef>
              <a:spcAft>
                <a:spcPts val="0"/>
              </a:spcAft>
              <a:buSzPts val="5000"/>
              <a:buNone/>
              <a:defRPr sz="7000"/>
            </a:lvl5pPr>
            <a:lvl6pPr lvl="5" algn="ctr">
              <a:spcBef>
                <a:spcPts val="0"/>
              </a:spcBef>
              <a:spcAft>
                <a:spcPts val="0"/>
              </a:spcAft>
              <a:buSzPts val="5000"/>
              <a:buNone/>
              <a:defRPr sz="7000"/>
            </a:lvl6pPr>
            <a:lvl7pPr lvl="6" algn="ctr">
              <a:spcBef>
                <a:spcPts val="0"/>
              </a:spcBef>
              <a:spcAft>
                <a:spcPts val="0"/>
              </a:spcAft>
              <a:buSzPts val="5000"/>
              <a:buNone/>
              <a:defRPr sz="7000"/>
            </a:lvl7pPr>
            <a:lvl8pPr lvl="7" algn="ctr">
              <a:spcBef>
                <a:spcPts val="0"/>
              </a:spcBef>
              <a:spcAft>
                <a:spcPts val="0"/>
              </a:spcAft>
              <a:buSzPts val="5000"/>
              <a:buNone/>
              <a:defRPr sz="7000"/>
            </a:lvl8pPr>
            <a:lvl9pPr lvl="8" algn="ctr">
              <a:spcBef>
                <a:spcPts val="0"/>
              </a:spcBef>
              <a:spcAft>
                <a:spcPts val="0"/>
              </a:spcAft>
              <a:buSzPts val="5000"/>
              <a:buNone/>
              <a:defRPr sz="7000"/>
            </a:lvl9pPr>
          </a:lstStyle>
          <a:p>
            <a:endParaRPr/>
          </a:p>
        </p:txBody>
      </p:sp>
      <p:sp>
        <p:nvSpPr>
          <p:cNvPr id="13" name="Google Shape;13;p3"/>
          <p:cNvSpPr txBox="1">
            <a:spLocks noGrp="1"/>
          </p:cNvSpPr>
          <p:nvPr>
            <p:ph type="title" idx="2" hasCustomPrompt="1"/>
          </p:nvPr>
        </p:nvSpPr>
        <p:spPr>
          <a:xfrm>
            <a:off x="1001140" y="3777480"/>
            <a:ext cx="1627080" cy="2046240"/>
          </a:xfrm>
          <a:prstGeom prst="rect">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Clr>
                <a:schemeClr val="dk1"/>
              </a:buClr>
              <a:buSzPts val="6000"/>
              <a:buNone/>
              <a:defRPr sz="7000">
                <a:solidFill>
                  <a:schemeClr val="dk1"/>
                </a:solidFill>
              </a:defRPr>
            </a:lvl1pPr>
            <a:lvl2pPr lvl="1" algn="ctr" rtl="0">
              <a:spcBef>
                <a:spcPts val="0"/>
              </a:spcBef>
              <a:spcAft>
                <a:spcPts val="0"/>
              </a:spcAft>
              <a:buClr>
                <a:schemeClr val="dk1"/>
              </a:buClr>
              <a:buSzPts val="6000"/>
              <a:buNone/>
              <a:defRPr sz="8400">
                <a:solidFill>
                  <a:schemeClr val="dk1"/>
                </a:solidFill>
              </a:defRPr>
            </a:lvl2pPr>
            <a:lvl3pPr lvl="2" algn="ctr" rtl="0">
              <a:spcBef>
                <a:spcPts val="0"/>
              </a:spcBef>
              <a:spcAft>
                <a:spcPts val="0"/>
              </a:spcAft>
              <a:buClr>
                <a:schemeClr val="dk1"/>
              </a:buClr>
              <a:buSzPts val="6000"/>
              <a:buNone/>
              <a:defRPr sz="8400">
                <a:solidFill>
                  <a:schemeClr val="dk1"/>
                </a:solidFill>
              </a:defRPr>
            </a:lvl3pPr>
            <a:lvl4pPr lvl="3" algn="ctr" rtl="0">
              <a:spcBef>
                <a:spcPts val="0"/>
              </a:spcBef>
              <a:spcAft>
                <a:spcPts val="0"/>
              </a:spcAft>
              <a:buClr>
                <a:schemeClr val="dk1"/>
              </a:buClr>
              <a:buSzPts val="6000"/>
              <a:buNone/>
              <a:defRPr sz="8400">
                <a:solidFill>
                  <a:schemeClr val="dk1"/>
                </a:solidFill>
              </a:defRPr>
            </a:lvl4pPr>
            <a:lvl5pPr lvl="4" algn="ctr" rtl="0">
              <a:spcBef>
                <a:spcPts val="0"/>
              </a:spcBef>
              <a:spcAft>
                <a:spcPts val="0"/>
              </a:spcAft>
              <a:buClr>
                <a:schemeClr val="dk1"/>
              </a:buClr>
              <a:buSzPts val="6000"/>
              <a:buNone/>
              <a:defRPr sz="8400">
                <a:solidFill>
                  <a:schemeClr val="dk1"/>
                </a:solidFill>
              </a:defRPr>
            </a:lvl5pPr>
            <a:lvl6pPr lvl="5" algn="ctr" rtl="0">
              <a:spcBef>
                <a:spcPts val="0"/>
              </a:spcBef>
              <a:spcAft>
                <a:spcPts val="0"/>
              </a:spcAft>
              <a:buClr>
                <a:schemeClr val="dk1"/>
              </a:buClr>
              <a:buSzPts val="6000"/>
              <a:buNone/>
              <a:defRPr sz="8400">
                <a:solidFill>
                  <a:schemeClr val="dk1"/>
                </a:solidFill>
              </a:defRPr>
            </a:lvl6pPr>
            <a:lvl7pPr lvl="6" algn="ctr" rtl="0">
              <a:spcBef>
                <a:spcPts val="0"/>
              </a:spcBef>
              <a:spcAft>
                <a:spcPts val="0"/>
              </a:spcAft>
              <a:buClr>
                <a:schemeClr val="dk1"/>
              </a:buClr>
              <a:buSzPts val="6000"/>
              <a:buNone/>
              <a:defRPr sz="8400">
                <a:solidFill>
                  <a:schemeClr val="dk1"/>
                </a:solidFill>
              </a:defRPr>
            </a:lvl7pPr>
            <a:lvl8pPr lvl="7" algn="ctr" rtl="0">
              <a:spcBef>
                <a:spcPts val="0"/>
              </a:spcBef>
              <a:spcAft>
                <a:spcPts val="0"/>
              </a:spcAft>
              <a:buClr>
                <a:schemeClr val="dk1"/>
              </a:buClr>
              <a:buSzPts val="6000"/>
              <a:buNone/>
              <a:defRPr sz="8400">
                <a:solidFill>
                  <a:schemeClr val="dk1"/>
                </a:solidFill>
              </a:defRPr>
            </a:lvl8pPr>
            <a:lvl9pPr lvl="8" algn="ctr" rtl="0">
              <a:spcBef>
                <a:spcPts val="0"/>
              </a:spcBef>
              <a:spcAft>
                <a:spcPts val="0"/>
              </a:spcAft>
              <a:buClr>
                <a:schemeClr val="dk1"/>
              </a:buClr>
              <a:buSzPts val="6000"/>
              <a:buNone/>
              <a:defRPr sz="8400">
                <a:solidFill>
                  <a:schemeClr val="dk1"/>
                </a:solidFill>
              </a:defRPr>
            </a:lvl9pPr>
          </a:lstStyle>
          <a:p>
            <a:r>
              <a:t>xx%</a:t>
            </a:r>
          </a:p>
        </p:txBody>
      </p:sp>
    </p:spTree>
    <p:extLst>
      <p:ext uri="{BB962C8B-B14F-4D97-AF65-F5344CB8AC3E}">
        <p14:creationId xmlns:p14="http://schemas.microsoft.com/office/powerpoint/2010/main" val="11541388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4"/>
        <p:cNvGrpSpPr/>
        <p:nvPr/>
      </p:nvGrpSpPr>
      <p:grpSpPr>
        <a:xfrm>
          <a:off x="0" y="0"/>
          <a:ext cx="0" cy="0"/>
          <a:chOff x="0" y="0"/>
          <a:chExt cx="0" cy="0"/>
        </a:xfrm>
      </p:grpSpPr>
      <p:sp>
        <p:nvSpPr>
          <p:cNvPr id="15" name="Google Shape;15;p4"/>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a:endParaRPr/>
          </a:p>
        </p:txBody>
      </p:sp>
      <p:sp>
        <p:nvSpPr>
          <p:cNvPr id="16" name="Google Shape;16;p4"/>
          <p:cNvSpPr txBox="1">
            <a:spLocks noGrp="1"/>
          </p:cNvSpPr>
          <p:nvPr>
            <p:ph type="body" idx="1"/>
          </p:nvPr>
        </p:nvSpPr>
        <p:spPr>
          <a:xfrm>
            <a:off x="1008000" y="2151287"/>
            <a:ext cx="10785600" cy="678160"/>
          </a:xfrm>
          <a:prstGeom prst="rect">
            <a:avLst/>
          </a:prstGeom>
        </p:spPr>
        <p:txBody>
          <a:bodyPr spcFirstLastPara="1" wrap="square" lIns="91425" tIns="91425" rIns="91425" bIns="91425" anchor="t" anchorCtr="0">
            <a:noAutofit/>
          </a:bodyPr>
          <a:lstStyle>
            <a:lvl1pPr marL="640080" lvl="0" indent="-444500" rtl="0">
              <a:lnSpc>
                <a:spcPct val="100000"/>
              </a:lnSpc>
              <a:spcBef>
                <a:spcPts val="0"/>
              </a:spcBef>
              <a:spcAft>
                <a:spcPts val="0"/>
              </a:spcAft>
              <a:buSzPts val="1400"/>
              <a:buChar char="●"/>
              <a:defRPr/>
            </a:lvl1pPr>
            <a:lvl2pPr marL="1280160" lvl="1" indent="-426720" rtl="0">
              <a:lnSpc>
                <a:spcPct val="100000"/>
              </a:lnSpc>
              <a:spcBef>
                <a:spcPts val="0"/>
              </a:spcBef>
              <a:spcAft>
                <a:spcPts val="0"/>
              </a:spcAft>
              <a:buSzPts val="1200"/>
              <a:buChar char="○"/>
              <a:defRPr/>
            </a:lvl2pPr>
            <a:lvl3pPr marL="1920240" lvl="2" indent="-426720" rtl="0">
              <a:lnSpc>
                <a:spcPct val="100000"/>
              </a:lnSpc>
              <a:spcBef>
                <a:spcPts val="0"/>
              </a:spcBef>
              <a:spcAft>
                <a:spcPts val="0"/>
              </a:spcAft>
              <a:buSzPts val="1200"/>
              <a:buChar char="■"/>
              <a:defRPr/>
            </a:lvl3pPr>
            <a:lvl4pPr marL="2560320" lvl="3" indent="-426720" rtl="0">
              <a:lnSpc>
                <a:spcPct val="100000"/>
              </a:lnSpc>
              <a:spcBef>
                <a:spcPts val="0"/>
              </a:spcBef>
              <a:spcAft>
                <a:spcPts val="0"/>
              </a:spcAft>
              <a:buSzPts val="1200"/>
              <a:buChar char="●"/>
              <a:defRPr/>
            </a:lvl4pPr>
            <a:lvl5pPr marL="3200400" lvl="4" indent="-426720" rtl="0">
              <a:lnSpc>
                <a:spcPct val="100000"/>
              </a:lnSpc>
              <a:spcBef>
                <a:spcPts val="0"/>
              </a:spcBef>
              <a:spcAft>
                <a:spcPts val="0"/>
              </a:spcAft>
              <a:buSzPts val="1200"/>
              <a:buChar char="○"/>
              <a:defRPr/>
            </a:lvl5pPr>
            <a:lvl6pPr marL="3840480" lvl="5" indent="-426720" rtl="0">
              <a:lnSpc>
                <a:spcPct val="100000"/>
              </a:lnSpc>
              <a:spcBef>
                <a:spcPts val="0"/>
              </a:spcBef>
              <a:spcAft>
                <a:spcPts val="0"/>
              </a:spcAft>
              <a:buSzPts val="1200"/>
              <a:buChar char="■"/>
              <a:defRPr/>
            </a:lvl6pPr>
            <a:lvl7pPr marL="4480560" lvl="6" indent="-426720" rtl="0">
              <a:lnSpc>
                <a:spcPct val="100000"/>
              </a:lnSpc>
              <a:spcBef>
                <a:spcPts val="0"/>
              </a:spcBef>
              <a:spcAft>
                <a:spcPts val="0"/>
              </a:spcAft>
              <a:buSzPts val="1200"/>
              <a:buChar char="●"/>
              <a:defRPr/>
            </a:lvl7pPr>
            <a:lvl8pPr marL="5120640" lvl="7" indent="-426720" rtl="0">
              <a:lnSpc>
                <a:spcPct val="100000"/>
              </a:lnSpc>
              <a:spcBef>
                <a:spcPts val="0"/>
              </a:spcBef>
              <a:spcAft>
                <a:spcPts val="0"/>
              </a:spcAft>
              <a:buSzPts val="1200"/>
              <a:buChar char="○"/>
              <a:defRPr/>
            </a:lvl8pPr>
            <a:lvl9pPr marL="5760720" lvl="8" indent="-426720" rtl="0">
              <a:lnSpc>
                <a:spcPct val="100000"/>
              </a:lnSpc>
              <a:spcBef>
                <a:spcPts val="0"/>
              </a:spcBef>
              <a:spcAft>
                <a:spcPts val="0"/>
              </a:spcAft>
              <a:buSzPts val="1200"/>
              <a:buChar char="■"/>
              <a:defRPr/>
            </a:lvl9pPr>
          </a:lstStyle>
          <a:p>
            <a:endParaRPr/>
          </a:p>
        </p:txBody>
      </p:sp>
      <p:sp>
        <p:nvSpPr>
          <p:cNvPr id="17" name="Google Shape;17;p4"/>
          <p:cNvSpPr/>
          <p:nvPr/>
        </p:nvSpPr>
        <p:spPr>
          <a:xfrm rot="10800000">
            <a:off x="8221981" y="-24214"/>
            <a:ext cx="4595440" cy="4084890"/>
          </a:xfrm>
          <a:custGeom>
            <a:avLst/>
            <a:gdLst/>
            <a:ahLst/>
            <a:cxnLst/>
            <a:rect l="l" t="t" r="r" b="b"/>
            <a:pathLst>
              <a:path w="76283" h="50856" extrusionOk="0">
                <a:moveTo>
                  <a:pt x="76283" y="50854"/>
                </a:moveTo>
                <a:cubicBezTo>
                  <a:pt x="76283" y="50854"/>
                  <a:pt x="57918" y="48334"/>
                  <a:pt x="56851" y="37505"/>
                </a:cubicBezTo>
                <a:cubicBezTo>
                  <a:pt x="55293" y="21699"/>
                  <a:pt x="43276" y="22861"/>
                  <a:pt x="38142" y="29267"/>
                </a:cubicBezTo>
                <a:cubicBezTo>
                  <a:pt x="29609" y="39914"/>
                  <a:pt x="21615" y="32470"/>
                  <a:pt x="19480" y="28929"/>
                </a:cubicBezTo>
                <a:cubicBezTo>
                  <a:pt x="17707" y="25988"/>
                  <a:pt x="16735" y="20878"/>
                  <a:pt x="12006" y="22403"/>
                </a:cubicBezTo>
                <a:cubicBezTo>
                  <a:pt x="7277" y="23928"/>
                  <a:pt x="6362" y="23928"/>
                  <a:pt x="4684" y="22861"/>
                </a:cubicBezTo>
                <a:cubicBezTo>
                  <a:pt x="3006" y="21794"/>
                  <a:pt x="2243" y="19353"/>
                  <a:pt x="5295" y="14015"/>
                </a:cubicBezTo>
                <a:cubicBezTo>
                  <a:pt x="8345" y="8675"/>
                  <a:pt x="7061" y="2459"/>
                  <a:pt x="0" y="0"/>
                </a:cubicBezTo>
                <a:lnTo>
                  <a:pt x="0" y="50855"/>
                </a:lnTo>
                <a:lnTo>
                  <a:pt x="76283" y="50855"/>
                </a:lnTo>
                <a:close/>
              </a:path>
            </a:pathLst>
          </a:custGeom>
          <a:gradFill>
            <a:gsLst>
              <a:gs pos="0">
                <a:schemeClr val="lt1"/>
              </a:gs>
              <a:gs pos="100000">
                <a:schemeClr val="dk2"/>
              </a:gs>
            </a:gsLst>
            <a:lin ang="5400012"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18" name="Google Shape;18;p4"/>
          <p:cNvSpPr/>
          <p:nvPr/>
        </p:nvSpPr>
        <p:spPr>
          <a:xfrm rot="10800000">
            <a:off x="9402663" y="-336290"/>
            <a:ext cx="3414758" cy="2618599"/>
          </a:xfrm>
          <a:custGeom>
            <a:avLst/>
            <a:gdLst/>
            <a:ahLst/>
            <a:cxnLst/>
            <a:rect l="l" t="t" r="r" b="b"/>
            <a:pathLst>
              <a:path w="56684" h="32601" extrusionOk="0">
                <a:moveTo>
                  <a:pt x="56683" y="28714"/>
                </a:moveTo>
                <a:cubicBezTo>
                  <a:pt x="56683" y="28714"/>
                  <a:pt x="38142" y="27567"/>
                  <a:pt x="39309" y="19025"/>
                </a:cubicBezTo>
                <a:cubicBezTo>
                  <a:pt x="40193" y="12564"/>
                  <a:pt x="31237" y="12556"/>
                  <a:pt x="26497" y="19178"/>
                </a:cubicBezTo>
                <a:cubicBezTo>
                  <a:pt x="16887" y="32601"/>
                  <a:pt x="13950" y="0"/>
                  <a:pt x="0" y="9160"/>
                </a:cubicBezTo>
                <a:lnTo>
                  <a:pt x="0" y="28714"/>
                </a:lnTo>
                <a:lnTo>
                  <a:pt x="56683" y="28714"/>
                </a:lnTo>
                <a:close/>
              </a:path>
            </a:pathLst>
          </a:custGeom>
          <a:gradFill>
            <a:gsLst>
              <a:gs pos="0">
                <a:schemeClr val="accent2"/>
              </a:gs>
              <a:gs pos="53000">
                <a:schemeClr val="accent2"/>
              </a:gs>
              <a:gs pos="100000">
                <a:schemeClr val="accent3"/>
              </a:gs>
            </a:gsLst>
            <a:lin ang="8100019"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19" name="Google Shape;19;p4"/>
          <p:cNvGrpSpPr/>
          <p:nvPr/>
        </p:nvGrpSpPr>
        <p:grpSpPr>
          <a:xfrm>
            <a:off x="5667725" y="8681660"/>
            <a:ext cx="1336020" cy="802142"/>
            <a:chOff x="1137575" y="57589"/>
            <a:chExt cx="954300" cy="429719"/>
          </a:xfrm>
        </p:grpSpPr>
        <p:sp>
          <p:nvSpPr>
            <p:cNvPr id="20" name="Google Shape;20;p4"/>
            <p:cNvSpPr/>
            <p:nvPr/>
          </p:nvSpPr>
          <p:spPr>
            <a:xfrm>
              <a:off x="1137575"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1" name="Google Shape;21;p4"/>
            <p:cNvSpPr/>
            <p:nvPr/>
          </p:nvSpPr>
          <p:spPr>
            <a:xfrm>
              <a:off x="1137575"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2" name="Google Shape;22;p4"/>
            <p:cNvSpPr/>
            <p:nvPr/>
          </p:nvSpPr>
          <p:spPr>
            <a:xfrm>
              <a:off x="1137575"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3" name="Google Shape;23;p4"/>
            <p:cNvSpPr/>
            <p:nvPr/>
          </p:nvSpPr>
          <p:spPr>
            <a:xfrm>
              <a:off x="1137575"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4" name="Google Shape;24;p4"/>
            <p:cNvSpPr/>
            <p:nvPr/>
          </p:nvSpPr>
          <p:spPr>
            <a:xfrm>
              <a:off x="1268736"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5" name="Google Shape;25;p4"/>
            <p:cNvSpPr/>
            <p:nvPr/>
          </p:nvSpPr>
          <p:spPr>
            <a:xfrm>
              <a:off x="1268736"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6" name="Google Shape;26;p4"/>
            <p:cNvSpPr/>
            <p:nvPr/>
          </p:nvSpPr>
          <p:spPr>
            <a:xfrm>
              <a:off x="1268736"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7" name="Google Shape;27;p4"/>
            <p:cNvSpPr/>
            <p:nvPr/>
          </p:nvSpPr>
          <p:spPr>
            <a:xfrm>
              <a:off x="1268736"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8" name="Google Shape;28;p4"/>
            <p:cNvSpPr/>
            <p:nvPr/>
          </p:nvSpPr>
          <p:spPr>
            <a:xfrm>
              <a:off x="1399897" y="5758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9" name="Google Shape;29;p4"/>
            <p:cNvSpPr/>
            <p:nvPr/>
          </p:nvSpPr>
          <p:spPr>
            <a:xfrm>
              <a:off x="1399897" y="18874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0" name="Google Shape;30;p4"/>
            <p:cNvSpPr/>
            <p:nvPr/>
          </p:nvSpPr>
          <p:spPr>
            <a:xfrm>
              <a:off x="1399897" y="319909"/>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1" name="Google Shape;31;p4"/>
            <p:cNvSpPr/>
            <p:nvPr/>
          </p:nvSpPr>
          <p:spPr>
            <a:xfrm>
              <a:off x="1399897" y="451102"/>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2" name="Google Shape;32;p4"/>
            <p:cNvSpPr/>
            <p:nvPr/>
          </p:nvSpPr>
          <p:spPr>
            <a:xfrm>
              <a:off x="1531025" y="5758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3" name="Google Shape;33;p4"/>
            <p:cNvSpPr/>
            <p:nvPr/>
          </p:nvSpPr>
          <p:spPr>
            <a:xfrm>
              <a:off x="1531025" y="18874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4" name="Google Shape;34;p4"/>
            <p:cNvSpPr/>
            <p:nvPr/>
          </p:nvSpPr>
          <p:spPr>
            <a:xfrm>
              <a:off x="1531025" y="319909"/>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5" name="Google Shape;35;p4"/>
            <p:cNvSpPr/>
            <p:nvPr/>
          </p:nvSpPr>
          <p:spPr>
            <a:xfrm>
              <a:off x="1531025" y="451102"/>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6" name="Google Shape;36;p4"/>
            <p:cNvSpPr/>
            <p:nvPr/>
          </p:nvSpPr>
          <p:spPr>
            <a:xfrm>
              <a:off x="1662186" y="5758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7" name="Google Shape;37;p4"/>
            <p:cNvSpPr/>
            <p:nvPr/>
          </p:nvSpPr>
          <p:spPr>
            <a:xfrm>
              <a:off x="1662186" y="18874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8" name="Google Shape;38;p4"/>
            <p:cNvSpPr/>
            <p:nvPr/>
          </p:nvSpPr>
          <p:spPr>
            <a:xfrm>
              <a:off x="1662186" y="319909"/>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9" name="Google Shape;39;p4"/>
            <p:cNvSpPr/>
            <p:nvPr/>
          </p:nvSpPr>
          <p:spPr>
            <a:xfrm>
              <a:off x="1662186" y="451102"/>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0" name="Google Shape;40;p4"/>
            <p:cNvSpPr/>
            <p:nvPr/>
          </p:nvSpPr>
          <p:spPr>
            <a:xfrm>
              <a:off x="1793347"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1" name="Google Shape;41;p4"/>
            <p:cNvSpPr/>
            <p:nvPr/>
          </p:nvSpPr>
          <p:spPr>
            <a:xfrm>
              <a:off x="1793347"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2" name="Google Shape;42;p4"/>
            <p:cNvSpPr/>
            <p:nvPr/>
          </p:nvSpPr>
          <p:spPr>
            <a:xfrm>
              <a:off x="1793347"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3" name="Google Shape;43;p4"/>
            <p:cNvSpPr/>
            <p:nvPr/>
          </p:nvSpPr>
          <p:spPr>
            <a:xfrm>
              <a:off x="1793347"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4" name="Google Shape;44;p4"/>
            <p:cNvSpPr/>
            <p:nvPr/>
          </p:nvSpPr>
          <p:spPr>
            <a:xfrm>
              <a:off x="1924508"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5" name="Google Shape;45;p4"/>
            <p:cNvSpPr/>
            <p:nvPr/>
          </p:nvSpPr>
          <p:spPr>
            <a:xfrm>
              <a:off x="1924508"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6" name="Google Shape;46;p4"/>
            <p:cNvSpPr/>
            <p:nvPr/>
          </p:nvSpPr>
          <p:spPr>
            <a:xfrm>
              <a:off x="1924508"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7" name="Google Shape;47;p4"/>
            <p:cNvSpPr/>
            <p:nvPr/>
          </p:nvSpPr>
          <p:spPr>
            <a:xfrm>
              <a:off x="1924508"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8" name="Google Shape;48;p4"/>
            <p:cNvSpPr/>
            <p:nvPr/>
          </p:nvSpPr>
          <p:spPr>
            <a:xfrm>
              <a:off x="2055669" y="5758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9" name="Google Shape;49;p4"/>
            <p:cNvSpPr/>
            <p:nvPr/>
          </p:nvSpPr>
          <p:spPr>
            <a:xfrm>
              <a:off x="2055669" y="18874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0" name="Google Shape;50;p4"/>
            <p:cNvSpPr/>
            <p:nvPr/>
          </p:nvSpPr>
          <p:spPr>
            <a:xfrm>
              <a:off x="2055669" y="319909"/>
              <a:ext cx="36206"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1" name="Google Shape;51;p4"/>
            <p:cNvSpPr/>
            <p:nvPr/>
          </p:nvSpPr>
          <p:spPr>
            <a:xfrm>
              <a:off x="2055669" y="451102"/>
              <a:ext cx="36206" cy="36206"/>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grpSp>
        <p:nvGrpSpPr>
          <p:cNvPr id="52" name="Google Shape;52;p4"/>
          <p:cNvGrpSpPr/>
          <p:nvPr/>
        </p:nvGrpSpPr>
        <p:grpSpPr>
          <a:xfrm rot="1009315">
            <a:off x="-1410750" y="5901342"/>
            <a:ext cx="3830432" cy="4279863"/>
            <a:chOff x="4147625" y="723325"/>
            <a:chExt cx="3618827" cy="3032574"/>
          </a:xfrm>
        </p:grpSpPr>
        <p:sp>
          <p:nvSpPr>
            <p:cNvPr id="53" name="Google Shape;53;p4"/>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4" name="Google Shape;54;p4"/>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5" name="Google Shape;55;p4"/>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6" name="Google Shape;56;p4"/>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7" name="Google Shape;57;p4"/>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8" name="Google Shape;58;p4"/>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9" name="Google Shape;59;p4"/>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0" name="Google Shape;60;p4"/>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1" name="Google Shape;61;p4"/>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2" name="Google Shape;62;p4"/>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3" name="Google Shape;63;p4"/>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64" name="Google Shape;64;p4"/>
          <p:cNvSpPr/>
          <p:nvPr/>
        </p:nvSpPr>
        <p:spPr>
          <a:xfrm rot="-3687595">
            <a:off x="7728109" y="8718900"/>
            <a:ext cx="6460444" cy="3307688"/>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Tree>
    <p:extLst>
      <p:ext uri="{BB962C8B-B14F-4D97-AF65-F5344CB8AC3E}">
        <p14:creationId xmlns:p14="http://schemas.microsoft.com/office/powerpoint/2010/main" val="27928467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65"/>
        <p:cNvGrpSpPr/>
        <p:nvPr/>
      </p:nvGrpSpPr>
      <p:grpSpPr>
        <a:xfrm>
          <a:off x="0" y="0"/>
          <a:ext cx="0" cy="0"/>
          <a:chOff x="0" y="0"/>
          <a:chExt cx="0" cy="0"/>
        </a:xfrm>
      </p:grpSpPr>
      <p:sp>
        <p:nvSpPr>
          <p:cNvPr id="66" name="Google Shape;66;p5"/>
          <p:cNvSpPr txBox="1">
            <a:spLocks noGrp="1"/>
          </p:cNvSpPr>
          <p:nvPr>
            <p:ph type="subTitle" idx="1"/>
          </p:nvPr>
        </p:nvSpPr>
        <p:spPr>
          <a:xfrm>
            <a:off x="1315040" y="4417793"/>
            <a:ext cx="4500300" cy="81312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algn="ctr">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algn="ctr">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algn="ctr">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algn="ctr">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algn="ctr">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algn="ctr">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algn="ctr">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algn="ctr">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
        <p:nvSpPr>
          <p:cNvPr id="67" name="Google Shape;67;p5"/>
          <p:cNvSpPr txBox="1">
            <a:spLocks noGrp="1"/>
          </p:cNvSpPr>
          <p:nvPr>
            <p:ph type="subTitle" idx="2"/>
          </p:nvPr>
        </p:nvSpPr>
        <p:spPr>
          <a:xfrm>
            <a:off x="6972060" y="4417793"/>
            <a:ext cx="4500300" cy="81312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
        <p:nvSpPr>
          <p:cNvPr id="68" name="Google Shape;68;p5"/>
          <p:cNvSpPr txBox="1">
            <a:spLocks noGrp="1"/>
          </p:cNvSpPr>
          <p:nvPr>
            <p:ph type="subTitle" idx="3"/>
          </p:nvPr>
        </p:nvSpPr>
        <p:spPr>
          <a:xfrm>
            <a:off x="1315020" y="5238147"/>
            <a:ext cx="4500300" cy="305312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69" name="Google Shape;69;p5"/>
          <p:cNvSpPr txBox="1">
            <a:spLocks noGrp="1"/>
          </p:cNvSpPr>
          <p:nvPr>
            <p:ph type="subTitle" idx="4"/>
          </p:nvPr>
        </p:nvSpPr>
        <p:spPr>
          <a:xfrm>
            <a:off x="6972042" y="5238147"/>
            <a:ext cx="4500300" cy="305312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0" name="Google Shape;70;p5"/>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71" name="Google Shape;71;p5"/>
          <p:cNvGrpSpPr/>
          <p:nvPr/>
        </p:nvGrpSpPr>
        <p:grpSpPr>
          <a:xfrm>
            <a:off x="11390855" y="96067"/>
            <a:ext cx="1336020" cy="802142"/>
            <a:chOff x="1137575" y="57589"/>
            <a:chExt cx="954300" cy="429719"/>
          </a:xfrm>
        </p:grpSpPr>
        <p:sp>
          <p:nvSpPr>
            <p:cNvPr id="72" name="Google Shape;72;p5"/>
            <p:cNvSpPr/>
            <p:nvPr/>
          </p:nvSpPr>
          <p:spPr>
            <a:xfrm>
              <a:off x="1137575"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3" name="Google Shape;73;p5"/>
            <p:cNvSpPr/>
            <p:nvPr/>
          </p:nvSpPr>
          <p:spPr>
            <a:xfrm>
              <a:off x="1137575"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4" name="Google Shape;74;p5"/>
            <p:cNvSpPr/>
            <p:nvPr/>
          </p:nvSpPr>
          <p:spPr>
            <a:xfrm>
              <a:off x="1137575"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5" name="Google Shape;75;p5"/>
            <p:cNvSpPr/>
            <p:nvPr/>
          </p:nvSpPr>
          <p:spPr>
            <a:xfrm>
              <a:off x="1137575"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6" name="Google Shape;76;p5"/>
            <p:cNvSpPr/>
            <p:nvPr/>
          </p:nvSpPr>
          <p:spPr>
            <a:xfrm>
              <a:off x="1268736"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7" name="Google Shape;77;p5"/>
            <p:cNvSpPr/>
            <p:nvPr/>
          </p:nvSpPr>
          <p:spPr>
            <a:xfrm>
              <a:off x="1268736"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8" name="Google Shape;78;p5"/>
            <p:cNvSpPr/>
            <p:nvPr/>
          </p:nvSpPr>
          <p:spPr>
            <a:xfrm>
              <a:off x="1268736"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9" name="Google Shape;79;p5"/>
            <p:cNvSpPr/>
            <p:nvPr/>
          </p:nvSpPr>
          <p:spPr>
            <a:xfrm>
              <a:off x="1268736"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0" name="Google Shape;80;p5"/>
            <p:cNvSpPr/>
            <p:nvPr/>
          </p:nvSpPr>
          <p:spPr>
            <a:xfrm>
              <a:off x="1399897" y="5758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1" name="Google Shape;81;p5"/>
            <p:cNvSpPr/>
            <p:nvPr/>
          </p:nvSpPr>
          <p:spPr>
            <a:xfrm>
              <a:off x="1399897" y="18874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2" name="Google Shape;82;p5"/>
            <p:cNvSpPr/>
            <p:nvPr/>
          </p:nvSpPr>
          <p:spPr>
            <a:xfrm>
              <a:off x="1399897" y="319909"/>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3" name="Google Shape;83;p5"/>
            <p:cNvSpPr/>
            <p:nvPr/>
          </p:nvSpPr>
          <p:spPr>
            <a:xfrm>
              <a:off x="1399897" y="451102"/>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4" name="Google Shape;84;p5"/>
            <p:cNvSpPr/>
            <p:nvPr/>
          </p:nvSpPr>
          <p:spPr>
            <a:xfrm>
              <a:off x="1531025" y="5758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5" name="Google Shape;85;p5"/>
            <p:cNvSpPr/>
            <p:nvPr/>
          </p:nvSpPr>
          <p:spPr>
            <a:xfrm>
              <a:off x="1531025" y="18874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6" name="Google Shape;86;p5"/>
            <p:cNvSpPr/>
            <p:nvPr/>
          </p:nvSpPr>
          <p:spPr>
            <a:xfrm>
              <a:off x="1531025" y="319909"/>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7" name="Google Shape;87;p5"/>
            <p:cNvSpPr/>
            <p:nvPr/>
          </p:nvSpPr>
          <p:spPr>
            <a:xfrm>
              <a:off x="1531025" y="451102"/>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8" name="Google Shape;88;p5"/>
            <p:cNvSpPr/>
            <p:nvPr/>
          </p:nvSpPr>
          <p:spPr>
            <a:xfrm>
              <a:off x="1662186" y="5758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9" name="Google Shape;89;p5"/>
            <p:cNvSpPr/>
            <p:nvPr/>
          </p:nvSpPr>
          <p:spPr>
            <a:xfrm>
              <a:off x="1662186" y="18874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0" name="Google Shape;90;p5"/>
            <p:cNvSpPr/>
            <p:nvPr/>
          </p:nvSpPr>
          <p:spPr>
            <a:xfrm>
              <a:off x="1662186" y="319909"/>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1" name="Google Shape;91;p5"/>
            <p:cNvSpPr/>
            <p:nvPr/>
          </p:nvSpPr>
          <p:spPr>
            <a:xfrm>
              <a:off x="1662186" y="451102"/>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2" name="Google Shape;92;p5"/>
            <p:cNvSpPr/>
            <p:nvPr/>
          </p:nvSpPr>
          <p:spPr>
            <a:xfrm>
              <a:off x="1793347"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3" name="Google Shape;93;p5"/>
            <p:cNvSpPr/>
            <p:nvPr/>
          </p:nvSpPr>
          <p:spPr>
            <a:xfrm>
              <a:off x="1793347"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4" name="Google Shape;94;p5"/>
            <p:cNvSpPr/>
            <p:nvPr/>
          </p:nvSpPr>
          <p:spPr>
            <a:xfrm>
              <a:off x="1793347"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5" name="Google Shape;95;p5"/>
            <p:cNvSpPr/>
            <p:nvPr/>
          </p:nvSpPr>
          <p:spPr>
            <a:xfrm>
              <a:off x="1793347"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6" name="Google Shape;96;p5"/>
            <p:cNvSpPr/>
            <p:nvPr/>
          </p:nvSpPr>
          <p:spPr>
            <a:xfrm>
              <a:off x="1924508"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7" name="Google Shape;97;p5"/>
            <p:cNvSpPr/>
            <p:nvPr/>
          </p:nvSpPr>
          <p:spPr>
            <a:xfrm>
              <a:off x="1924508"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8" name="Google Shape;98;p5"/>
            <p:cNvSpPr/>
            <p:nvPr/>
          </p:nvSpPr>
          <p:spPr>
            <a:xfrm>
              <a:off x="1924508"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9" name="Google Shape;99;p5"/>
            <p:cNvSpPr/>
            <p:nvPr/>
          </p:nvSpPr>
          <p:spPr>
            <a:xfrm>
              <a:off x="1924508"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00" name="Google Shape;100;p5"/>
            <p:cNvSpPr/>
            <p:nvPr/>
          </p:nvSpPr>
          <p:spPr>
            <a:xfrm>
              <a:off x="2055669" y="5758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01" name="Google Shape;101;p5"/>
            <p:cNvSpPr/>
            <p:nvPr/>
          </p:nvSpPr>
          <p:spPr>
            <a:xfrm>
              <a:off x="2055669" y="18874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02" name="Google Shape;102;p5"/>
            <p:cNvSpPr/>
            <p:nvPr/>
          </p:nvSpPr>
          <p:spPr>
            <a:xfrm>
              <a:off x="2055669" y="319909"/>
              <a:ext cx="36206"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03" name="Google Shape;103;p5"/>
            <p:cNvSpPr/>
            <p:nvPr/>
          </p:nvSpPr>
          <p:spPr>
            <a:xfrm>
              <a:off x="2055669" y="451102"/>
              <a:ext cx="36206" cy="36206"/>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104" name="Google Shape;104;p5"/>
          <p:cNvSpPr/>
          <p:nvPr/>
        </p:nvSpPr>
        <p:spPr>
          <a:xfrm>
            <a:off x="-8956" y="6384794"/>
            <a:ext cx="3761629" cy="3343713"/>
          </a:xfrm>
          <a:custGeom>
            <a:avLst/>
            <a:gdLst/>
            <a:ahLst/>
            <a:cxnLst/>
            <a:rect l="l" t="t" r="r" b="b"/>
            <a:pathLst>
              <a:path w="76283" h="50856" extrusionOk="0">
                <a:moveTo>
                  <a:pt x="76283" y="50854"/>
                </a:moveTo>
                <a:cubicBezTo>
                  <a:pt x="76283" y="50854"/>
                  <a:pt x="57918" y="48334"/>
                  <a:pt x="56851" y="37505"/>
                </a:cubicBezTo>
                <a:cubicBezTo>
                  <a:pt x="55293" y="21699"/>
                  <a:pt x="43276" y="22861"/>
                  <a:pt x="38142" y="29267"/>
                </a:cubicBezTo>
                <a:cubicBezTo>
                  <a:pt x="29609" y="39914"/>
                  <a:pt x="21615" y="32470"/>
                  <a:pt x="19480" y="28929"/>
                </a:cubicBezTo>
                <a:cubicBezTo>
                  <a:pt x="17707" y="25988"/>
                  <a:pt x="16735" y="20878"/>
                  <a:pt x="12006" y="22403"/>
                </a:cubicBezTo>
                <a:cubicBezTo>
                  <a:pt x="7277" y="23928"/>
                  <a:pt x="6362" y="23928"/>
                  <a:pt x="4684" y="22861"/>
                </a:cubicBezTo>
                <a:cubicBezTo>
                  <a:pt x="3006" y="21794"/>
                  <a:pt x="2243" y="19353"/>
                  <a:pt x="5295" y="14015"/>
                </a:cubicBezTo>
                <a:cubicBezTo>
                  <a:pt x="8345" y="8675"/>
                  <a:pt x="7061" y="2459"/>
                  <a:pt x="0" y="0"/>
                </a:cubicBezTo>
                <a:lnTo>
                  <a:pt x="0" y="50855"/>
                </a:lnTo>
                <a:lnTo>
                  <a:pt x="76283" y="50855"/>
                </a:lnTo>
                <a:close/>
              </a:path>
            </a:pathLst>
          </a:custGeom>
          <a:gradFill>
            <a:gsLst>
              <a:gs pos="0">
                <a:schemeClr val="accent2"/>
              </a:gs>
              <a:gs pos="53000">
                <a:schemeClr val="accent2"/>
              </a:gs>
              <a:gs pos="100000">
                <a:schemeClr val="accent3"/>
              </a:gs>
            </a:gsLst>
            <a:lin ang="8100019"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105" name="Google Shape;105;p5"/>
          <p:cNvSpPr/>
          <p:nvPr/>
        </p:nvSpPr>
        <p:spPr>
          <a:xfrm>
            <a:off x="-8956" y="7840484"/>
            <a:ext cx="2795173" cy="2143473"/>
          </a:xfrm>
          <a:custGeom>
            <a:avLst/>
            <a:gdLst/>
            <a:ahLst/>
            <a:cxnLst/>
            <a:rect l="l" t="t" r="r" b="b"/>
            <a:pathLst>
              <a:path w="56684" h="32601" extrusionOk="0">
                <a:moveTo>
                  <a:pt x="56683" y="28714"/>
                </a:moveTo>
                <a:cubicBezTo>
                  <a:pt x="56683" y="28714"/>
                  <a:pt x="38142" y="27567"/>
                  <a:pt x="39309" y="19025"/>
                </a:cubicBezTo>
                <a:cubicBezTo>
                  <a:pt x="40193" y="12564"/>
                  <a:pt x="31237" y="12556"/>
                  <a:pt x="26497" y="19178"/>
                </a:cubicBezTo>
                <a:cubicBezTo>
                  <a:pt x="16887" y="32601"/>
                  <a:pt x="13950" y="0"/>
                  <a:pt x="0" y="9160"/>
                </a:cubicBezTo>
                <a:lnTo>
                  <a:pt x="0" y="28714"/>
                </a:lnTo>
                <a:lnTo>
                  <a:pt x="56683" y="28714"/>
                </a:lnTo>
                <a:close/>
              </a:path>
            </a:pathLst>
          </a:custGeom>
          <a:gradFill>
            <a:gsLst>
              <a:gs pos="0">
                <a:schemeClr val="lt1"/>
              </a:gs>
              <a:gs pos="100000">
                <a:schemeClr val="dk2"/>
              </a:gs>
            </a:gsLst>
            <a:lin ang="5400700"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106" name="Google Shape;106;p5"/>
          <p:cNvSpPr/>
          <p:nvPr/>
        </p:nvSpPr>
        <p:spPr>
          <a:xfrm rot="-4651375">
            <a:off x="9982722" y="5792604"/>
            <a:ext cx="6015975" cy="3080125"/>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107" name="Google Shape;107;p5"/>
          <p:cNvGrpSpPr/>
          <p:nvPr/>
        </p:nvGrpSpPr>
        <p:grpSpPr>
          <a:xfrm rot="5595710">
            <a:off x="-2761795" y="-1625701"/>
            <a:ext cx="6755280" cy="4245689"/>
            <a:chOff x="4147625" y="723325"/>
            <a:chExt cx="3618827" cy="3032574"/>
          </a:xfrm>
        </p:grpSpPr>
        <p:sp>
          <p:nvSpPr>
            <p:cNvPr id="108" name="Google Shape;108;p5"/>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09" name="Google Shape;109;p5"/>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10" name="Google Shape;110;p5"/>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11" name="Google Shape;111;p5"/>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12" name="Google Shape;112;p5"/>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13" name="Google Shape;113;p5"/>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14" name="Google Shape;114;p5"/>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15" name="Google Shape;115;p5"/>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16" name="Google Shape;116;p5"/>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17" name="Google Shape;117;p5"/>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18" name="Google Shape;118;p5"/>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Tree>
    <p:extLst>
      <p:ext uri="{BB962C8B-B14F-4D97-AF65-F5344CB8AC3E}">
        <p14:creationId xmlns:p14="http://schemas.microsoft.com/office/powerpoint/2010/main" val="1614673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119"/>
        <p:cNvGrpSpPr/>
        <p:nvPr/>
      </p:nvGrpSpPr>
      <p:grpSpPr>
        <a:xfrm>
          <a:off x="0" y="0"/>
          <a:ext cx="0" cy="0"/>
          <a:chOff x="0" y="0"/>
          <a:chExt cx="0" cy="0"/>
        </a:xfrm>
      </p:grpSpPr>
      <p:sp>
        <p:nvSpPr>
          <p:cNvPr id="120" name="Google Shape;120;p6"/>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21" name="Google Shape;121;p6"/>
          <p:cNvSpPr/>
          <p:nvPr/>
        </p:nvSpPr>
        <p:spPr>
          <a:xfrm rot="10800000">
            <a:off x="-2894" y="6238374"/>
            <a:ext cx="3298845" cy="3362826"/>
          </a:xfrm>
          <a:custGeom>
            <a:avLst/>
            <a:gdLst/>
            <a:ahLst/>
            <a:cxnLst/>
            <a:rect l="l" t="t" r="r" b="b"/>
            <a:pathLst>
              <a:path w="74881" h="57250" extrusionOk="0">
                <a:moveTo>
                  <a:pt x="74881" y="0"/>
                </a:moveTo>
                <a:lnTo>
                  <a:pt x="1" y="0"/>
                </a:lnTo>
                <a:cubicBezTo>
                  <a:pt x="1" y="0"/>
                  <a:pt x="6822" y="11113"/>
                  <a:pt x="21289" y="10813"/>
                </a:cubicBezTo>
                <a:cubicBezTo>
                  <a:pt x="35756" y="10513"/>
                  <a:pt x="35756" y="20625"/>
                  <a:pt x="40107" y="24029"/>
                </a:cubicBezTo>
                <a:cubicBezTo>
                  <a:pt x="44459" y="27433"/>
                  <a:pt x="50575" y="27815"/>
                  <a:pt x="54691" y="28625"/>
                </a:cubicBezTo>
                <a:cubicBezTo>
                  <a:pt x="58808" y="29435"/>
                  <a:pt x="68845" y="28334"/>
                  <a:pt x="71863" y="36545"/>
                </a:cubicBezTo>
                <a:cubicBezTo>
                  <a:pt x="74881" y="44755"/>
                  <a:pt x="58610" y="50522"/>
                  <a:pt x="74881" y="57250"/>
                </a:cubicBezTo>
                <a:close/>
              </a:path>
            </a:pathLst>
          </a:custGeom>
          <a:gradFill>
            <a:gsLst>
              <a:gs pos="0">
                <a:schemeClr val="accent2"/>
              </a:gs>
              <a:gs pos="53000">
                <a:schemeClr val="accent2"/>
              </a:gs>
              <a:gs pos="100000">
                <a:schemeClr val="accent3"/>
              </a:gs>
            </a:gsLst>
            <a:lin ang="8100019"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122" name="Google Shape;122;p6"/>
          <p:cNvSpPr/>
          <p:nvPr/>
        </p:nvSpPr>
        <p:spPr>
          <a:xfrm rot="10800000">
            <a:off x="-8959" y="7510756"/>
            <a:ext cx="2226129" cy="2090437"/>
          </a:xfrm>
          <a:custGeom>
            <a:avLst/>
            <a:gdLst/>
            <a:ahLst/>
            <a:cxnLst/>
            <a:rect l="l" t="t" r="r" b="b"/>
            <a:pathLst>
              <a:path w="38980" h="27453" extrusionOk="0">
                <a:moveTo>
                  <a:pt x="38876" y="0"/>
                </a:moveTo>
                <a:lnTo>
                  <a:pt x="38876" y="27453"/>
                </a:lnTo>
                <a:cubicBezTo>
                  <a:pt x="38876" y="27453"/>
                  <a:pt x="38979" y="14105"/>
                  <a:pt x="24556" y="13223"/>
                </a:cubicBezTo>
                <a:cubicBezTo>
                  <a:pt x="10131" y="12342"/>
                  <a:pt x="2920" y="9122"/>
                  <a:pt x="1" y="0"/>
                </a:cubicBezTo>
                <a:close/>
              </a:path>
            </a:pathLst>
          </a:custGeom>
          <a:gradFill>
            <a:gsLst>
              <a:gs pos="0">
                <a:schemeClr val="lt1"/>
              </a:gs>
              <a:gs pos="100000">
                <a:schemeClr val="dk2"/>
              </a:gs>
            </a:gsLst>
            <a:lin ang="5400700"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123" name="Google Shape;123;p6"/>
          <p:cNvGrpSpPr/>
          <p:nvPr/>
        </p:nvGrpSpPr>
        <p:grpSpPr>
          <a:xfrm rot="137203">
            <a:off x="9644090" y="-1465157"/>
            <a:ext cx="5066340" cy="5660784"/>
            <a:chOff x="4147625" y="723325"/>
            <a:chExt cx="3618827" cy="3032574"/>
          </a:xfrm>
        </p:grpSpPr>
        <p:sp>
          <p:nvSpPr>
            <p:cNvPr id="124" name="Google Shape;124;p6"/>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25" name="Google Shape;125;p6"/>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26" name="Google Shape;126;p6"/>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27" name="Google Shape;127;p6"/>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28" name="Google Shape;128;p6"/>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29" name="Google Shape;129;p6"/>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30" name="Google Shape;130;p6"/>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31" name="Google Shape;131;p6"/>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32" name="Google Shape;132;p6"/>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33" name="Google Shape;133;p6"/>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34" name="Google Shape;134;p6"/>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grpSp>
        <p:nvGrpSpPr>
          <p:cNvPr id="135" name="Google Shape;135;p6"/>
          <p:cNvGrpSpPr/>
          <p:nvPr/>
        </p:nvGrpSpPr>
        <p:grpSpPr>
          <a:xfrm>
            <a:off x="11369068" y="8715494"/>
            <a:ext cx="1336020" cy="802142"/>
            <a:chOff x="1137575" y="57589"/>
            <a:chExt cx="954300" cy="429719"/>
          </a:xfrm>
        </p:grpSpPr>
        <p:sp>
          <p:nvSpPr>
            <p:cNvPr id="136" name="Google Shape;136;p6"/>
            <p:cNvSpPr/>
            <p:nvPr/>
          </p:nvSpPr>
          <p:spPr>
            <a:xfrm>
              <a:off x="1137575"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37" name="Google Shape;137;p6"/>
            <p:cNvSpPr/>
            <p:nvPr/>
          </p:nvSpPr>
          <p:spPr>
            <a:xfrm>
              <a:off x="1137575"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38" name="Google Shape;138;p6"/>
            <p:cNvSpPr/>
            <p:nvPr/>
          </p:nvSpPr>
          <p:spPr>
            <a:xfrm>
              <a:off x="1137575"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39" name="Google Shape;139;p6"/>
            <p:cNvSpPr/>
            <p:nvPr/>
          </p:nvSpPr>
          <p:spPr>
            <a:xfrm>
              <a:off x="1137575"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40" name="Google Shape;140;p6"/>
            <p:cNvSpPr/>
            <p:nvPr/>
          </p:nvSpPr>
          <p:spPr>
            <a:xfrm>
              <a:off x="1268736"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41" name="Google Shape;141;p6"/>
            <p:cNvSpPr/>
            <p:nvPr/>
          </p:nvSpPr>
          <p:spPr>
            <a:xfrm>
              <a:off x="1268736"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42" name="Google Shape;142;p6"/>
            <p:cNvSpPr/>
            <p:nvPr/>
          </p:nvSpPr>
          <p:spPr>
            <a:xfrm>
              <a:off x="1268736"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43" name="Google Shape;143;p6"/>
            <p:cNvSpPr/>
            <p:nvPr/>
          </p:nvSpPr>
          <p:spPr>
            <a:xfrm>
              <a:off x="1268736"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44" name="Google Shape;144;p6"/>
            <p:cNvSpPr/>
            <p:nvPr/>
          </p:nvSpPr>
          <p:spPr>
            <a:xfrm>
              <a:off x="1399897" y="5758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45" name="Google Shape;145;p6"/>
            <p:cNvSpPr/>
            <p:nvPr/>
          </p:nvSpPr>
          <p:spPr>
            <a:xfrm>
              <a:off x="1399897" y="18874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46" name="Google Shape;146;p6"/>
            <p:cNvSpPr/>
            <p:nvPr/>
          </p:nvSpPr>
          <p:spPr>
            <a:xfrm>
              <a:off x="1399897" y="319909"/>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47" name="Google Shape;147;p6"/>
            <p:cNvSpPr/>
            <p:nvPr/>
          </p:nvSpPr>
          <p:spPr>
            <a:xfrm>
              <a:off x="1399897" y="451102"/>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48" name="Google Shape;148;p6"/>
            <p:cNvSpPr/>
            <p:nvPr/>
          </p:nvSpPr>
          <p:spPr>
            <a:xfrm>
              <a:off x="1531025" y="5758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49" name="Google Shape;149;p6"/>
            <p:cNvSpPr/>
            <p:nvPr/>
          </p:nvSpPr>
          <p:spPr>
            <a:xfrm>
              <a:off x="1531025" y="18874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50" name="Google Shape;150;p6"/>
            <p:cNvSpPr/>
            <p:nvPr/>
          </p:nvSpPr>
          <p:spPr>
            <a:xfrm>
              <a:off x="1531025" y="319909"/>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51" name="Google Shape;151;p6"/>
            <p:cNvSpPr/>
            <p:nvPr/>
          </p:nvSpPr>
          <p:spPr>
            <a:xfrm>
              <a:off x="1531025" y="451102"/>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52" name="Google Shape;152;p6"/>
            <p:cNvSpPr/>
            <p:nvPr/>
          </p:nvSpPr>
          <p:spPr>
            <a:xfrm>
              <a:off x="1662186" y="5758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53" name="Google Shape;153;p6"/>
            <p:cNvSpPr/>
            <p:nvPr/>
          </p:nvSpPr>
          <p:spPr>
            <a:xfrm>
              <a:off x="1662186" y="18874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54" name="Google Shape;154;p6"/>
            <p:cNvSpPr/>
            <p:nvPr/>
          </p:nvSpPr>
          <p:spPr>
            <a:xfrm>
              <a:off x="1662186" y="319909"/>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55" name="Google Shape;155;p6"/>
            <p:cNvSpPr/>
            <p:nvPr/>
          </p:nvSpPr>
          <p:spPr>
            <a:xfrm>
              <a:off x="1662186" y="451102"/>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56" name="Google Shape;156;p6"/>
            <p:cNvSpPr/>
            <p:nvPr/>
          </p:nvSpPr>
          <p:spPr>
            <a:xfrm>
              <a:off x="1793347"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57" name="Google Shape;157;p6"/>
            <p:cNvSpPr/>
            <p:nvPr/>
          </p:nvSpPr>
          <p:spPr>
            <a:xfrm>
              <a:off x="1793347"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58" name="Google Shape;158;p6"/>
            <p:cNvSpPr/>
            <p:nvPr/>
          </p:nvSpPr>
          <p:spPr>
            <a:xfrm>
              <a:off x="1793347"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59" name="Google Shape;159;p6"/>
            <p:cNvSpPr/>
            <p:nvPr/>
          </p:nvSpPr>
          <p:spPr>
            <a:xfrm>
              <a:off x="1793347"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60" name="Google Shape;160;p6"/>
            <p:cNvSpPr/>
            <p:nvPr/>
          </p:nvSpPr>
          <p:spPr>
            <a:xfrm>
              <a:off x="1924508"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61" name="Google Shape;161;p6"/>
            <p:cNvSpPr/>
            <p:nvPr/>
          </p:nvSpPr>
          <p:spPr>
            <a:xfrm>
              <a:off x="1924508"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62" name="Google Shape;162;p6"/>
            <p:cNvSpPr/>
            <p:nvPr/>
          </p:nvSpPr>
          <p:spPr>
            <a:xfrm>
              <a:off x="1924508"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63" name="Google Shape;163;p6"/>
            <p:cNvSpPr/>
            <p:nvPr/>
          </p:nvSpPr>
          <p:spPr>
            <a:xfrm>
              <a:off x="1924508"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64" name="Google Shape;164;p6"/>
            <p:cNvSpPr/>
            <p:nvPr/>
          </p:nvSpPr>
          <p:spPr>
            <a:xfrm>
              <a:off x="2055669" y="5758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65" name="Google Shape;165;p6"/>
            <p:cNvSpPr/>
            <p:nvPr/>
          </p:nvSpPr>
          <p:spPr>
            <a:xfrm>
              <a:off x="2055669" y="18874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66" name="Google Shape;166;p6"/>
            <p:cNvSpPr/>
            <p:nvPr/>
          </p:nvSpPr>
          <p:spPr>
            <a:xfrm>
              <a:off x="2055669" y="319909"/>
              <a:ext cx="36206"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67" name="Google Shape;167;p6"/>
            <p:cNvSpPr/>
            <p:nvPr/>
          </p:nvSpPr>
          <p:spPr>
            <a:xfrm>
              <a:off x="2055669" y="451102"/>
              <a:ext cx="36206" cy="36206"/>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168" name="Google Shape;168;p6"/>
          <p:cNvSpPr/>
          <p:nvPr/>
        </p:nvSpPr>
        <p:spPr>
          <a:xfrm rot="7421246">
            <a:off x="-1017751" y="-2600748"/>
            <a:ext cx="6460552" cy="3307744"/>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Tree>
    <p:extLst>
      <p:ext uri="{BB962C8B-B14F-4D97-AF65-F5344CB8AC3E}">
        <p14:creationId xmlns:p14="http://schemas.microsoft.com/office/powerpoint/2010/main" val="31351064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169"/>
        <p:cNvGrpSpPr/>
        <p:nvPr/>
      </p:nvGrpSpPr>
      <p:grpSpPr>
        <a:xfrm>
          <a:off x="0" y="0"/>
          <a:ext cx="0" cy="0"/>
          <a:chOff x="0" y="0"/>
          <a:chExt cx="0" cy="0"/>
        </a:xfrm>
      </p:grpSpPr>
      <p:sp>
        <p:nvSpPr>
          <p:cNvPr id="170" name="Google Shape;170;p7"/>
          <p:cNvSpPr txBox="1">
            <a:spLocks noGrp="1"/>
          </p:cNvSpPr>
          <p:nvPr>
            <p:ph type="title"/>
          </p:nvPr>
        </p:nvSpPr>
        <p:spPr>
          <a:xfrm>
            <a:off x="1008000" y="830713"/>
            <a:ext cx="6875400" cy="195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a:endParaRPr/>
          </a:p>
        </p:txBody>
      </p:sp>
      <p:sp>
        <p:nvSpPr>
          <p:cNvPr id="171" name="Google Shape;171;p7"/>
          <p:cNvSpPr txBox="1">
            <a:spLocks noGrp="1"/>
          </p:cNvSpPr>
          <p:nvPr>
            <p:ph type="body" idx="1"/>
          </p:nvPr>
        </p:nvSpPr>
        <p:spPr>
          <a:xfrm>
            <a:off x="1008000" y="2888807"/>
            <a:ext cx="5942160" cy="4132800"/>
          </a:xfrm>
          <a:prstGeom prst="rect">
            <a:avLst/>
          </a:prstGeom>
        </p:spPr>
        <p:txBody>
          <a:bodyPr spcFirstLastPara="1" wrap="square" lIns="91425" tIns="91425" rIns="91425" bIns="91425" anchor="t" anchorCtr="0">
            <a:noAutofit/>
          </a:bodyPr>
          <a:lstStyle>
            <a:lvl1pPr marL="640080" lvl="0" indent="-426720" rtl="0">
              <a:lnSpc>
                <a:spcPct val="100000"/>
              </a:lnSpc>
              <a:spcBef>
                <a:spcPts val="0"/>
              </a:spcBef>
              <a:spcAft>
                <a:spcPts val="0"/>
              </a:spcAft>
              <a:buSzPts val="1200"/>
              <a:buFont typeface="Nunito Light"/>
              <a:buChar char="●"/>
              <a:defRPr/>
            </a:lvl1pPr>
            <a:lvl2pPr marL="1280160" lvl="1" indent="-426720" rtl="0">
              <a:lnSpc>
                <a:spcPct val="100000"/>
              </a:lnSpc>
              <a:spcBef>
                <a:spcPts val="0"/>
              </a:spcBef>
              <a:spcAft>
                <a:spcPts val="0"/>
              </a:spcAft>
              <a:buSzPts val="1200"/>
              <a:buFont typeface="Nunito Light"/>
              <a:buChar char="○"/>
              <a:defRPr/>
            </a:lvl2pPr>
            <a:lvl3pPr marL="1920240" lvl="2" indent="-426720" rtl="0">
              <a:lnSpc>
                <a:spcPct val="100000"/>
              </a:lnSpc>
              <a:spcBef>
                <a:spcPts val="0"/>
              </a:spcBef>
              <a:spcAft>
                <a:spcPts val="0"/>
              </a:spcAft>
              <a:buSzPts val="1200"/>
              <a:buFont typeface="Nunito Light"/>
              <a:buChar char="■"/>
              <a:defRPr/>
            </a:lvl3pPr>
            <a:lvl4pPr marL="2560320" lvl="3" indent="-426720" rtl="0">
              <a:lnSpc>
                <a:spcPct val="100000"/>
              </a:lnSpc>
              <a:spcBef>
                <a:spcPts val="0"/>
              </a:spcBef>
              <a:spcAft>
                <a:spcPts val="0"/>
              </a:spcAft>
              <a:buSzPts val="1200"/>
              <a:buFont typeface="Nunito Light"/>
              <a:buChar char="●"/>
              <a:defRPr/>
            </a:lvl4pPr>
            <a:lvl5pPr marL="3200400" lvl="4" indent="-426720" rtl="0">
              <a:lnSpc>
                <a:spcPct val="100000"/>
              </a:lnSpc>
              <a:spcBef>
                <a:spcPts val="0"/>
              </a:spcBef>
              <a:spcAft>
                <a:spcPts val="0"/>
              </a:spcAft>
              <a:buSzPts val="1200"/>
              <a:buFont typeface="Nunito Light"/>
              <a:buChar char="○"/>
              <a:defRPr/>
            </a:lvl5pPr>
            <a:lvl6pPr marL="3840480" lvl="5" indent="-426720" rtl="0">
              <a:lnSpc>
                <a:spcPct val="100000"/>
              </a:lnSpc>
              <a:spcBef>
                <a:spcPts val="0"/>
              </a:spcBef>
              <a:spcAft>
                <a:spcPts val="0"/>
              </a:spcAft>
              <a:buSzPts val="1200"/>
              <a:buFont typeface="Nunito Light"/>
              <a:buChar char="■"/>
              <a:defRPr/>
            </a:lvl6pPr>
            <a:lvl7pPr marL="4480560" lvl="6" indent="-426720" rtl="0">
              <a:lnSpc>
                <a:spcPct val="100000"/>
              </a:lnSpc>
              <a:spcBef>
                <a:spcPts val="0"/>
              </a:spcBef>
              <a:spcAft>
                <a:spcPts val="0"/>
              </a:spcAft>
              <a:buSzPts val="1200"/>
              <a:buFont typeface="Nunito Light"/>
              <a:buChar char="●"/>
              <a:defRPr/>
            </a:lvl7pPr>
            <a:lvl8pPr marL="5120640" lvl="7" indent="-426720" rtl="0">
              <a:lnSpc>
                <a:spcPct val="100000"/>
              </a:lnSpc>
              <a:spcBef>
                <a:spcPts val="0"/>
              </a:spcBef>
              <a:spcAft>
                <a:spcPts val="0"/>
              </a:spcAft>
              <a:buSzPts val="1200"/>
              <a:buFont typeface="Nunito Light"/>
              <a:buChar char="○"/>
              <a:defRPr/>
            </a:lvl8pPr>
            <a:lvl9pPr marL="5760720" lvl="8" indent="-426720" rtl="0">
              <a:lnSpc>
                <a:spcPct val="100000"/>
              </a:lnSpc>
              <a:spcBef>
                <a:spcPts val="0"/>
              </a:spcBef>
              <a:spcAft>
                <a:spcPts val="0"/>
              </a:spcAft>
              <a:buSzPts val="1200"/>
              <a:buFont typeface="Nunito Light"/>
              <a:buChar char="■"/>
              <a:defRPr/>
            </a:lvl9pPr>
          </a:lstStyle>
          <a:p>
            <a:endParaRPr/>
          </a:p>
        </p:txBody>
      </p:sp>
      <p:sp>
        <p:nvSpPr>
          <p:cNvPr id="172" name="Google Shape;172;p7"/>
          <p:cNvSpPr>
            <a:spLocks noGrp="1"/>
          </p:cNvSpPr>
          <p:nvPr>
            <p:ph type="pic" idx="2"/>
          </p:nvPr>
        </p:nvSpPr>
        <p:spPr>
          <a:xfrm>
            <a:off x="8177960" y="0"/>
            <a:ext cx="4623360" cy="9601200"/>
          </a:xfrm>
          <a:prstGeom prst="rect">
            <a:avLst/>
          </a:prstGeom>
          <a:noFill/>
          <a:ln>
            <a:noFill/>
          </a:ln>
        </p:spPr>
        <p:txBody>
          <a:bodyPr/>
          <a:lstStyle/>
          <a:p>
            <a:endParaRPr lang="en-US"/>
          </a:p>
        </p:txBody>
      </p:sp>
      <p:sp>
        <p:nvSpPr>
          <p:cNvPr id="173" name="Google Shape;173;p7"/>
          <p:cNvSpPr/>
          <p:nvPr/>
        </p:nvSpPr>
        <p:spPr>
          <a:xfrm rot="-561638">
            <a:off x="6368318" y="-1079717"/>
            <a:ext cx="4845488" cy="4410392"/>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174" name="Google Shape;174;p7"/>
          <p:cNvGrpSpPr/>
          <p:nvPr/>
        </p:nvGrpSpPr>
        <p:grpSpPr>
          <a:xfrm rot="6319468">
            <a:off x="-3273295" y="-1794457"/>
            <a:ext cx="6755532" cy="4245847"/>
            <a:chOff x="4147625" y="723325"/>
            <a:chExt cx="3618827" cy="3032574"/>
          </a:xfrm>
        </p:grpSpPr>
        <p:sp>
          <p:nvSpPr>
            <p:cNvPr id="175" name="Google Shape;175;p7"/>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76" name="Google Shape;176;p7"/>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77" name="Google Shape;177;p7"/>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78" name="Google Shape;178;p7"/>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79" name="Google Shape;179;p7"/>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80" name="Google Shape;180;p7"/>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81" name="Google Shape;181;p7"/>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82" name="Google Shape;182;p7"/>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83" name="Google Shape;183;p7"/>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84" name="Google Shape;184;p7"/>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185" name="Google Shape;185;p7"/>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Tree>
    <p:extLst>
      <p:ext uri="{BB962C8B-B14F-4D97-AF65-F5344CB8AC3E}">
        <p14:creationId xmlns:p14="http://schemas.microsoft.com/office/powerpoint/2010/main" val="15876021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186"/>
        <p:cNvGrpSpPr/>
        <p:nvPr/>
      </p:nvGrpSpPr>
      <p:grpSpPr>
        <a:xfrm>
          <a:off x="0" y="0"/>
          <a:ext cx="0" cy="0"/>
          <a:chOff x="0" y="0"/>
          <a:chExt cx="0" cy="0"/>
        </a:xfrm>
      </p:grpSpPr>
      <p:sp>
        <p:nvSpPr>
          <p:cNvPr id="187" name="Google Shape;187;p8"/>
          <p:cNvSpPr txBox="1">
            <a:spLocks noGrp="1"/>
          </p:cNvSpPr>
          <p:nvPr>
            <p:ph type="title"/>
          </p:nvPr>
        </p:nvSpPr>
        <p:spPr>
          <a:xfrm>
            <a:off x="1943340" y="2439920"/>
            <a:ext cx="8914920" cy="472136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8400"/>
            </a:lvl1pPr>
            <a:lvl2pPr lvl="1" algn="ctr">
              <a:spcBef>
                <a:spcPts val="0"/>
              </a:spcBef>
              <a:spcAft>
                <a:spcPts val="0"/>
              </a:spcAft>
              <a:buSzPts val="6000"/>
              <a:buNone/>
              <a:defRPr sz="8400"/>
            </a:lvl2pPr>
            <a:lvl3pPr lvl="2" algn="ctr">
              <a:spcBef>
                <a:spcPts val="0"/>
              </a:spcBef>
              <a:spcAft>
                <a:spcPts val="0"/>
              </a:spcAft>
              <a:buSzPts val="6000"/>
              <a:buNone/>
              <a:defRPr sz="8400"/>
            </a:lvl3pPr>
            <a:lvl4pPr lvl="3" algn="ctr">
              <a:spcBef>
                <a:spcPts val="0"/>
              </a:spcBef>
              <a:spcAft>
                <a:spcPts val="0"/>
              </a:spcAft>
              <a:buSzPts val="6000"/>
              <a:buNone/>
              <a:defRPr sz="8400"/>
            </a:lvl4pPr>
            <a:lvl5pPr lvl="4" algn="ctr">
              <a:spcBef>
                <a:spcPts val="0"/>
              </a:spcBef>
              <a:spcAft>
                <a:spcPts val="0"/>
              </a:spcAft>
              <a:buSzPts val="6000"/>
              <a:buNone/>
              <a:defRPr sz="8400"/>
            </a:lvl5pPr>
            <a:lvl6pPr lvl="5" algn="ctr">
              <a:spcBef>
                <a:spcPts val="0"/>
              </a:spcBef>
              <a:spcAft>
                <a:spcPts val="0"/>
              </a:spcAft>
              <a:buSzPts val="6000"/>
              <a:buNone/>
              <a:defRPr sz="8400"/>
            </a:lvl6pPr>
            <a:lvl7pPr lvl="6" algn="ctr">
              <a:spcBef>
                <a:spcPts val="0"/>
              </a:spcBef>
              <a:spcAft>
                <a:spcPts val="0"/>
              </a:spcAft>
              <a:buSzPts val="6000"/>
              <a:buNone/>
              <a:defRPr sz="8400"/>
            </a:lvl7pPr>
            <a:lvl8pPr lvl="7" algn="ctr">
              <a:spcBef>
                <a:spcPts val="0"/>
              </a:spcBef>
              <a:spcAft>
                <a:spcPts val="0"/>
              </a:spcAft>
              <a:buSzPts val="6000"/>
              <a:buNone/>
              <a:defRPr sz="8400"/>
            </a:lvl8pPr>
            <a:lvl9pPr lvl="8" algn="ctr">
              <a:spcBef>
                <a:spcPts val="0"/>
              </a:spcBef>
              <a:spcAft>
                <a:spcPts val="0"/>
              </a:spcAft>
              <a:buSzPts val="6000"/>
              <a:buNone/>
              <a:defRPr sz="8400"/>
            </a:lvl9pPr>
          </a:lstStyle>
          <a:p>
            <a:endParaRPr/>
          </a:p>
        </p:txBody>
      </p:sp>
    </p:spTree>
    <p:extLst>
      <p:ext uri="{BB962C8B-B14F-4D97-AF65-F5344CB8AC3E}">
        <p14:creationId xmlns:p14="http://schemas.microsoft.com/office/powerpoint/2010/main" val="21435651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188"/>
        <p:cNvGrpSpPr/>
        <p:nvPr/>
      </p:nvGrpSpPr>
      <p:grpSpPr>
        <a:xfrm>
          <a:off x="0" y="0"/>
          <a:ext cx="0" cy="0"/>
          <a:chOff x="0" y="0"/>
          <a:chExt cx="0" cy="0"/>
        </a:xfrm>
      </p:grpSpPr>
      <p:sp>
        <p:nvSpPr>
          <p:cNvPr id="189" name="Google Shape;189;p9"/>
          <p:cNvSpPr txBox="1">
            <a:spLocks noGrp="1"/>
          </p:cNvSpPr>
          <p:nvPr>
            <p:ph type="title"/>
          </p:nvPr>
        </p:nvSpPr>
        <p:spPr>
          <a:xfrm>
            <a:off x="3137995" y="2413787"/>
            <a:ext cx="6525540" cy="157136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6300"/>
            </a:lvl1pPr>
            <a:lvl2pPr lvl="1" algn="ctr" rtl="0">
              <a:spcBef>
                <a:spcPts val="0"/>
              </a:spcBef>
              <a:spcAft>
                <a:spcPts val="0"/>
              </a:spcAft>
              <a:buSzPts val="3600"/>
              <a:buNone/>
              <a:defRPr sz="5040"/>
            </a:lvl2pPr>
            <a:lvl3pPr lvl="2" algn="ctr" rtl="0">
              <a:spcBef>
                <a:spcPts val="0"/>
              </a:spcBef>
              <a:spcAft>
                <a:spcPts val="0"/>
              </a:spcAft>
              <a:buSzPts val="3600"/>
              <a:buNone/>
              <a:defRPr sz="5040"/>
            </a:lvl3pPr>
            <a:lvl4pPr lvl="3" algn="ctr" rtl="0">
              <a:spcBef>
                <a:spcPts val="0"/>
              </a:spcBef>
              <a:spcAft>
                <a:spcPts val="0"/>
              </a:spcAft>
              <a:buSzPts val="3600"/>
              <a:buNone/>
              <a:defRPr sz="5040"/>
            </a:lvl4pPr>
            <a:lvl5pPr lvl="4" algn="ctr" rtl="0">
              <a:spcBef>
                <a:spcPts val="0"/>
              </a:spcBef>
              <a:spcAft>
                <a:spcPts val="0"/>
              </a:spcAft>
              <a:buSzPts val="3600"/>
              <a:buNone/>
              <a:defRPr sz="5040"/>
            </a:lvl5pPr>
            <a:lvl6pPr lvl="5" algn="ctr" rtl="0">
              <a:spcBef>
                <a:spcPts val="0"/>
              </a:spcBef>
              <a:spcAft>
                <a:spcPts val="0"/>
              </a:spcAft>
              <a:buSzPts val="3600"/>
              <a:buNone/>
              <a:defRPr sz="5040"/>
            </a:lvl6pPr>
            <a:lvl7pPr lvl="6" algn="ctr" rtl="0">
              <a:spcBef>
                <a:spcPts val="0"/>
              </a:spcBef>
              <a:spcAft>
                <a:spcPts val="0"/>
              </a:spcAft>
              <a:buSzPts val="3600"/>
              <a:buNone/>
              <a:defRPr sz="5040"/>
            </a:lvl7pPr>
            <a:lvl8pPr lvl="7" algn="ctr" rtl="0">
              <a:spcBef>
                <a:spcPts val="0"/>
              </a:spcBef>
              <a:spcAft>
                <a:spcPts val="0"/>
              </a:spcAft>
              <a:buSzPts val="3600"/>
              <a:buNone/>
              <a:defRPr sz="5040"/>
            </a:lvl8pPr>
            <a:lvl9pPr lvl="8" algn="ctr" rtl="0">
              <a:spcBef>
                <a:spcPts val="0"/>
              </a:spcBef>
              <a:spcAft>
                <a:spcPts val="0"/>
              </a:spcAft>
              <a:buSzPts val="3600"/>
              <a:buNone/>
              <a:defRPr sz="5040"/>
            </a:lvl9pPr>
          </a:lstStyle>
          <a:p>
            <a:endParaRPr/>
          </a:p>
        </p:txBody>
      </p:sp>
      <p:sp>
        <p:nvSpPr>
          <p:cNvPr id="190" name="Google Shape;190;p9"/>
          <p:cNvSpPr txBox="1">
            <a:spLocks noGrp="1"/>
          </p:cNvSpPr>
          <p:nvPr>
            <p:ph type="subTitle" idx="1"/>
          </p:nvPr>
        </p:nvSpPr>
        <p:spPr>
          <a:xfrm>
            <a:off x="3138065" y="4048053"/>
            <a:ext cx="6525540" cy="313936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224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extLst>
      <p:ext uri="{BB962C8B-B14F-4D97-AF65-F5344CB8AC3E}">
        <p14:creationId xmlns:p14="http://schemas.microsoft.com/office/powerpoint/2010/main" val="36492915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91"/>
        <p:cNvGrpSpPr/>
        <p:nvPr/>
      </p:nvGrpSpPr>
      <p:grpSpPr>
        <a:xfrm>
          <a:off x="0" y="0"/>
          <a:ext cx="0" cy="0"/>
          <a:chOff x="0" y="0"/>
          <a:chExt cx="0" cy="0"/>
        </a:xfrm>
      </p:grpSpPr>
      <p:sp>
        <p:nvSpPr>
          <p:cNvPr id="192" name="Google Shape;192;p10"/>
          <p:cNvSpPr txBox="1">
            <a:spLocks noGrp="1"/>
          </p:cNvSpPr>
          <p:nvPr>
            <p:ph type="title"/>
          </p:nvPr>
        </p:nvSpPr>
        <p:spPr>
          <a:xfrm>
            <a:off x="1008000" y="7479267"/>
            <a:ext cx="10785600" cy="1123360"/>
          </a:xfrm>
          <a:prstGeom prst="rect">
            <a:avLst/>
          </a:prstGeom>
          <a:solidFill>
            <a:schemeClr val="dk2"/>
          </a:solidFill>
          <a:ln w="3810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SzPts val="3000"/>
              <a:buNone/>
              <a:defRPr sz="3360">
                <a:solidFill>
                  <a:schemeClr val="dk1"/>
                </a:solidFill>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193" name="Google Shape;193;p10"/>
          <p:cNvSpPr>
            <a:spLocks noGrp="1"/>
          </p:cNvSpPr>
          <p:nvPr>
            <p:ph type="pic" idx="2"/>
          </p:nvPr>
        </p:nvSpPr>
        <p:spPr>
          <a:xfrm>
            <a:off x="0" y="0"/>
            <a:ext cx="12801600" cy="9601200"/>
          </a:xfrm>
          <a:prstGeom prst="rect">
            <a:avLst/>
          </a:prstGeom>
          <a:noFill/>
          <a:ln>
            <a:noFill/>
          </a:ln>
        </p:spPr>
        <p:txBody>
          <a:bodyPr/>
          <a:lstStyle/>
          <a:p>
            <a:endParaRPr lang="en-US"/>
          </a:p>
        </p:txBody>
      </p:sp>
    </p:spTree>
    <p:extLst>
      <p:ext uri="{BB962C8B-B14F-4D97-AF65-F5344CB8AC3E}">
        <p14:creationId xmlns:p14="http://schemas.microsoft.com/office/powerpoint/2010/main" val="39680080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194"/>
        <p:cNvGrpSpPr/>
        <p:nvPr/>
      </p:nvGrpSpPr>
      <p:grpSpPr>
        <a:xfrm>
          <a:off x="0" y="0"/>
          <a:ext cx="0" cy="0"/>
          <a:chOff x="0" y="0"/>
          <a:chExt cx="0" cy="0"/>
        </a:xfrm>
      </p:grpSpPr>
      <p:sp>
        <p:nvSpPr>
          <p:cNvPr id="195" name="Google Shape;195;p11"/>
          <p:cNvSpPr txBox="1">
            <a:spLocks noGrp="1"/>
          </p:cNvSpPr>
          <p:nvPr>
            <p:ph type="title" hasCustomPrompt="1"/>
          </p:nvPr>
        </p:nvSpPr>
        <p:spPr>
          <a:xfrm>
            <a:off x="3703770" y="3387673"/>
            <a:ext cx="5394060" cy="214256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8400"/>
            </a:lvl1pPr>
            <a:lvl2pPr lvl="1" algn="ctr">
              <a:spcBef>
                <a:spcPts val="0"/>
              </a:spcBef>
              <a:spcAft>
                <a:spcPts val="0"/>
              </a:spcAft>
              <a:buSzPts val="9600"/>
              <a:buNone/>
              <a:defRPr sz="13440"/>
            </a:lvl2pPr>
            <a:lvl3pPr lvl="2" algn="ctr">
              <a:spcBef>
                <a:spcPts val="0"/>
              </a:spcBef>
              <a:spcAft>
                <a:spcPts val="0"/>
              </a:spcAft>
              <a:buSzPts val="9600"/>
              <a:buNone/>
              <a:defRPr sz="13440"/>
            </a:lvl3pPr>
            <a:lvl4pPr lvl="3" algn="ctr">
              <a:spcBef>
                <a:spcPts val="0"/>
              </a:spcBef>
              <a:spcAft>
                <a:spcPts val="0"/>
              </a:spcAft>
              <a:buSzPts val="9600"/>
              <a:buNone/>
              <a:defRPr sz="13440"/>
            </a:lvl4pPr>
            <a:lvl5pPr lvl="4" algn="ctr">
              <a:spcBef>
                <a:spcPts val="0"/>
              </a:spcBef>
              <a:spcAft>
                <a:spcPts val="0"/>
              </a:spcAft>
              <a:buSzPts val="9600"/>
              <a:buNone/>
              <a:defRPr sz="13440"/>
            </a:lvl5pPr>
            <a:lvl6pPr lvl="5" algn="ctr">
              <a:spcBef>
                <a:spcPts val="0"/>
              </a:spcBef>
              <a:spcAft>
                <a:spcPts val="0"/>
              </a:spcAft>
              <a:buSzPts val="9600"/>
              <a:buNone/>
              <a:defRPr sz="13440"/>
            </a:lvl6pPr>
            <a:lvl7pPr lvl="6" algn="ctr">
              <a:spcBef>
                <a:spcPts val="0"/>
              </a:spcBef>
              <a:spcAft>
                <a:spcPts val="0"/>
              </a:spcAft>
              <a:buSzPts val="9600"/>
              <a:buNone/>
              <a:defRPr sz="13440"/>
            </a:lvl7pPr>
            <a:lvl8pPr lvl="7" algn="ctr">
              <a:spcBef>
                <a:spcPts val="0"/>
              </a:spcBef>
              <a:spcAft>
                <a:spcPts val="0"/>
              </a:spcAft>
              <a:buSzPts val="9600"/>
              <a:buNone/>
              <a:defRPr sz="13440"/>
            </a:lvl8pPr>
            <a:lvl9pPr lvl="8" algn="ctr">
              <a:spcBef>
                <a:spcPts val="0"/>
              </a:spcBef>
              <a:spcAft>
                <a:spcPts val="0"/>
              </a:spcAft>
              <a:buSzPts val="9600"/>
              <a:buNone/>
              <a:defRPr sz="13440"/>
            </a:lvl9pPr>
          </a:lstStyle>
          <a:p>
            <a:r>
              <a:t>xx%</a:t>
            </a:r>
          </a:p>
        </p:txBody>
      </p:sp>
      <p:sp>
        <p:nvSpPr>
          <p:cNvPr id="196" name="Google Shape;196;p11"/>
          <p:cNvSpPr txBox="1">
            <a:spLocks noGrp="1"/>
          </p:cNvSpPr>
          <p:nvPr>
            <p:ph type="subTitle" idx="1"/>
          </p:nvPr>
        </p:nvSpPr>
        <p:spPr>
          <a:xfrm>
            <a:off x="3703770" y="5451367"/>
            <a:ext cx="5394060" cy="76216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2240"/>
            </a:lvl1pPr>
            <a:lvl2pPr lvl="1" algn="ctr" rtl="0">
              <a:lnSpc>
                <a:spcPct val="100000"/>
              </a:lnSpc>
              <a:spcBef>
                <a:spcPts val="0"/>
              </a:spcBef>
              <a:spcAft>
                <a:spcPts val="0"/>
              </a:spcAft>
              <a:buSzPts val="1600"/>
              <a:buNone/>
              <a:defRPr sz="2240"/>
            </a:lvl2pPr>
            <a:lvl3pPr lvl="2" algn="ctr" rtl="0">
              <a:lnSpc>
                <a:spcPct val="100000"/>
              </a:lnSpc>
              <a:spcBef>
                <a:spcPts val="0"/>
              </a:spcBef>
              <a:spcAft>
                <a:spcPts val="0"/>
              </a:spcAft>
              <a:buSzPts val="1600"/>
              <a:buNone/>
              <a:defRPr sz="2240"/>
            </a:lvl3pPr>
            <a:lvl4pPr lvl="3" algn="ctr" rtl="0">
              <a:lnSpc>
                <a:spcPct val="100000"/>
              </a:lnSpc>
              <a:spcBef>
                <a:spcPts val="0"/>
              </a:spcBef>
              <a:spcAft>
                <a:spcPts val="0"/>
              </a:spcAft>
              <a:buSzPts val="1600"/>
              <a:buNone/>
              <a:defRPr sz="2240"/>
            </a:lvl4pPr>
            <a:lvl5pPr lvl="4" algn="ctr" rtl="0">
              <a:lnSpc>
                <a:spcPct val="100000"/>
              </a:lnSpc>
              <a:spcBef>
                <a:spcPts val="0"/>
              </a:spcBef>
              <a:spcAft>
                <a:spcPts val="0"/>
              </a:spcAft>
              <a:buSzPts val="1600"/>
              <a:buNone/>
              <a:defRPr sz="2240"/>
            </a:lvl5pPr>
            <a:lvl6pPr lvl="5" algn="ctr" rtl="0">
              <a:lnSpc>
                <a:spcPct val="100000"/>
              </a:lnSpc>
              <a:spcBef>
                <a:spcPts val="0"/>
              </a:spcBef>
              <a:spcAft>
                <a:spcPts val="0"/>
              </a:spcAft>
              <a:buSzPts val="1600"/>
              <a:buNone/>
              <a:defRPr sz="2240"/>
            </a:lvl6pPr>
            <a:lvl7pPr lvl="6" algn="ctr" rtl="0">
              <a:lnSpc>
                <a:spcPct val="100000"/>
              </a:lnSpc>
              <a:spcBef>
                <a:spcPts val="0"/>
              </a:spcBef>
              <a:spcAft>
                <a:spcPts val="0"/>
              </a:spcAft>
              <a:buSzPts val="1600"/>
              <a:buNone/>
              <a:defRPr sz="2240"/>
            </a:lvl7pPr>
            <a:lvl8pPr lvl="7" algn="ctr" rtl="0">
              <a:lnSpc>
                <a:spcPct val="100000"/>
              </a:lnSpc>
              <a:spcBef>
                <a:spcPts val="0"/>
              </a:spcBef>
              <a:spcAft>
                <a:spcPts val="0"/>
              </a:spcAft>
              <a:buSzPts val="1600"/>
              <a:buNone/>
              <a:defRPr sz="2240"/>
            </a:lvl8pPr>
            <a:lvl9pPr lvl="8" algn="ctr" rtl="0">
              <a:lnSpc>
                <a:spcPct val="100000"/>
              </a:lnSpc>
              <a:spcBef>
                <a:spcPts val="0"/>
              </a:spcBef>
              <a:spcAft>
                <a:spcPts val="0"/>
              </a:spcAft>
              <a:buSzPts val="1600"/>
              <a:buNone/>
              <a:defRPr sz="2240"/>
            </a:lvl9pPr>
          </a:lstStyle>
          <a:p>
            <a:endParaRPr/>
          </a:p>
        </p:txBody>
      </p:sp>
    </p:spTree>
    <p:extLst>
      <p:ext uri="{BB962C8B-B14F-4D97-AF65-F5344CB8AC3E}">
        <p14:creationId xmlns:p14="http://schemas.microsoft.com/office/powerpoint/2010/main" val="42262309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1"/>
        </a:solidFill>
        <a:effectLst/>
      </p:bgPr>
    </p:bg>
    <p:spTree>
      <p:nvGrpSpPr>
        <p:cNvPr id="1" name="Shape 197"/>
        <p:cNvGrpSpPr/>
        <p:nvPr/>
      </p:nvGrpSpPr>
      <p:grpSpPr>
        <a:xfrm>
          <a:off x="0" y="0"/>
          <a:ext cx="0" cy="0"/>
          <a:chOff x="0" y="0"/>
          <a:chExt cx="0" cy="0"/>
        </a:xfrm>
      </p:grpSpPr>
    </p:spTree>
    <p:extLst>
      <p:ext uri="{BB962C8B-B14F-4D97-AF65-F5344CB8AC3E}">
        <p14:creationId xmlns:p14="http://schemas.microsoft.com/office/powerpoint/2010/main" val="7412467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198"/>
        <p:cNvGrpSpPr/>
        <p:nvPr/>
      </p:nvGrpSpPr>
      <p:grpSpPr>
        <a:xfrm>
          <a:off x="0" y="0"/>
          <a:ext cx="0" cy="0"/>
          <a:chOff x="0" y="0"/>
          <a:chExt cx="0" cy="0"/>
        </a:xfrm>
      </p:grpSpPr>
      <p:sp>
        <p:nvSpPr>
          <p:cNvPr id="199" name="Google Shape;199;p13"/>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00" name="Google Shape;200;p13"/>
          <p:cNvSpPr txBox="1">
            <a:spLocks noGrp="1"/>
          </p:cNvSpPr>
          <p:nvPr>
            <p:ph type="title" idx="2" hasCustomPrompt="1"/>
          </p:nvPr>
        </p:nvSpPr>
        <p:spPr>
          <a:xfrm>
            <a:off x="1145728" y="2764315"/>
            <a:ext cx="1028580" cy="835520"/>
          </a:xfrm>
          <a:prstGeom prst="rect">
            <a:avLst/>
          </a:prstGeom>
          <a:solidFill>
            <a:schemeClr val="dk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Clr>
                <a:schemeClr val="dk1"/>
              </a:buClr>
              <a:buSzPts val="3000"/>
              <a:buNone/>
              <a:defRPr sz="3500">
                <a:solidFill>
                  <a:schemeClr val="dk1"/>
                </a:solidFill>
              </a:defRPr>
            </a:lvl1pPr>
            <a:lvl2pPr lvl="1" algn="ctr" rtl="0">
              <a:spcBef>
                <a:spcPts val="0"/>
              </a:spcBef>
              <a:spcAft>
                <a:spcPts val="0"/>
              </a:spcAft>
              <a:buClr>
                <a:schemeClr val="dk1"/>
              </a:buClr>
              <a:buSzPts val="3000"/>
              <a:buNone/>
              <a:defRPr sz="4200">
                <a:solidFill>
                  <a:schemeClr val="dk1"/>
                </a:solidFill>
              </a:defRPr>
            </a:lvl2pPr>
            <a:lvl3pPr lvl="2" algn="ctr" rtl="0">
              <a:spcBef>
                <a:spcPts val="0"/>
              </a:spcBef>
              <a:spcAft>
                <a:spcPts val="0"/>
              </a:spcAft>
              <a:buClr>
                <a:schemeClr val="dk1"/>
              </a:buClr>
              <a:buSzPts val="3000"/>
              <a:buNone/>
              <a:defRPr sz="4200">
                <a:solidFill>
                  <a:schemeClr val="dk1"/>
                </a:solidFill>
              </a:defRPr>
            </a:lvl3pPr>
            <a:lvl4pPr lvl="3" algn="ctr" rtl="0">
              <a:spcBef>
                <a:spcPts val="0"/>
              </a:spcBef>
              <a:spcAft>
                <a:spcPts val="0"/>
              </a:spcAft>
              <a:buClr>
                <a:schemeClr val="dk1"/>
              </a:buClr>
              <a:buSzPts val="3000"/>
              <a:buNone/>
              <a:defRPr sz="4200">
                <a:solidFill>
                  <a:schemeClr val="dk1"/>
                </a:solidFill>
              </a:defRPr>
            </a:lvl4pPr>
            <a:lvl5pPr lvl="4" algn="ctr" rtl="0">
              <a:spcBef>
                <a:spcPts val="0"/>
              </a:spcBef>
              <a:spcAft>
                <a:spcPts val="0"/>
              </a:spcAft>
              <a:buClr>
                <a:schemeClr val="dk1"/>
              </a:buClr>
              <a:buSzPts val="3000"/>
              <a:buNone/>
              <a:defRPr sz="4200">
                <a:solidFill>
                  <a:schemeClr val="dk1"/>
                </a:solidFill>
              </a:defRPr>
            </a:lvl5pPr>
            <a:lvl6pPr lvl="5" algn="ctr" rtl="0">
              <a:spcBef>
                <a:spcPts val="0"/>
              </a:spcBef>
              <a:spcAft>
                <a:spcPts val="0"/>
              </a:spcAft>
              <a:buClr>
                <a:schemeClr val="dk1"/>
              </a:buClr>
              <a:buSzPts val="3000"/>
              <a:buNone/>
              <a:defRPr sz="4200">
                <a:solidFill>
                  <a:schemeClr val="dk1"/>
                </a:solidFill>
              </a:defRPr>
            </a:lvl6pPr>
            <a:lvl7pPr lvl="6" algn="ctr" rtl="0">
              <a:spcBef>
                <a:spcPts val="0"/>
              </a:spcBef>
              <a:spcAft>
                <a:spcPts val="0"/>
              </a:spcAft>
              <a:buClr>
                <a:schemeClr val="dk1"/>
              </a:buClr>
              <a:buSzPts val="3000"/>
              <a:buNone/>
              <a:defRPr sz="4200">
                <a:solidFill>
                  <a:schemeClr val="dk1"/>
                </a:solidFill>
              </a:defRPr>
            </a:lvl7pPr>
            <a:lvl8pPr lvl="7" algn="ctr" rtl="0">
              <a:spcBef>
                <a:spcPts val="0"/>
              </a:spcBef>
              <a:spcAft>
                <a:spcPts val="0"/>
              </a:spcAft>
              <a:buClr>
                <a:schemeClr val="dk1"/>
              </a:buClr>
              <a:buSzPts val="3000"/>
              <a:buNone/>
              <a:defRPr sz="4200">
                <a:solidFill>
                  <a:schemeClr val="dk1"/>
                </a:solidFill>
              </a:defRPr>
            </a:lvl8pPr>
            <a:lvl9pPr lvl="8" algn="ctr" rtl="0">
              <a:spcBef>
                <a:spcPts val="0"/>
              </a:spcBef>
              <a:spcAft>
                <a:spcPts val="0"/>
              </a:spcAft>
              <a:buClr>
                <a:schemeClr val="dk1"/>
              </a:buClr>
              <a:buSzPts val="3000"/>
              <a:buNone/>
              <a:defRPr sz="4200">
                <a:solidFill>
                  <a:schemeClr val="dk1"/>
                </a:solidFill>
              </a:defRPr>
            </a:lvl9pPr>
          </a:lstStyle>
          <a:p>
            <a:r>
              <a:t>xx%</a:t>
            </a:r>
          </a:p>
        </p:txBody>
      </p:sp>
      <p:sp>
        <p:nvSpPr>
          <p:cNvPr id="201" name="Google Shape;201;p13"/>
          <p:cNvSpPr txBox="1">
            <a:spLocks noGrp="1"/>
          </p:cNvSpPr>
          <p:nvPr>
            <p:ph type="title" idx="3" hasCustomPrompt="1"/>
          </p:nvPr>
        </p:nvSpPr>
        <p:spPr>
          <a:xfrm>
            <a:off x="1145728" y="5582250"/>
            <a:ext cx="1028580" cy="835520"/>
          </a:xfrm>
          <a:prstGeom prst="rect">
            <a:avLst/>
          </a:prstGeom>
          <a:solidFill>
            <a:schemeClr val="dk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Clr>
                <a:schemeClr val="dk1"/>
              </a:buClr>
              <a:buSzPts val="3000"/>
              <a:buNone/>
              <a:defRPr sz="3500">
                <a:solidFill>
                  <a:schemeClr val="dk1"/>
                </a:solidFill>
              </a:defRPr>
            </a:lvl1pPr>
            <a:lvl2pPr lvl="1" algn="ctr" rtl="0">
              <a:spcBef>
                <a:spcPts val="0"/>
              </a:spcBef>
              <a:spcAft>
                <a:spcPts val="0"/>
              </a:spcAft>
              <a:buClr>
                <a:schemeClr val="dk1"/>
              </a:buClr>
              <a:buSzPts val="3000"/>
              <a:buNone/>
              <a:defRPr sz="4200">
                <a:solidFill>
                  <a:schemeClr val="dk1"/>
                </a:solidFill>
              </a:defRPr>
            </a:lvl2pPr>
            <a:lvl3pPr lvl="2" algn="ctr" rtl="0">
              <a:spcBef>
                <a:spcPts val="0"/>
              </a:spcBef>
              <a:spcAft>
                <a:spcPts val="0"/>
              </a:spcAft>
              <a:buClr>
                <a:schemeClr val="dk1"/>
              </a:buClr>
              <a:buSzPts val="3000"/>
              <a:buNone/>
              <a:defRPr sz="4200">
                <a:solidFill>
                  <a:schemeClr val="dk1"/>
                </a:solidFill>
              </a:defRPr>
            </a:lvl3pPr>
            <a:lvl4pPr lvl="3" algn="ctr" rtl="0">
              <a:spcBef>
                <a:spcPts val="0"/>
              </a:spcBef>
              <a:spcAft>
                <a:spcPts val="0"/>
              </a:spcAft>
              <a:buClr>
                <a:schemeClr val="dk1"/>
              </a:buClr>
              <a:buSzPts val="3000"/>
              <a:buNone/>
              <a:defRPr sz="4200">
                <a:solidFill>
                  <a:schemeClr val="dk1"/>
                </a:solidFill>
              </a:defRPr>
            </a:lvl4pPr>
            <a:lvl5pPr lvl="4" algn="ctr" rtl="0">
              <a:spcBef>
                <a:spcPts val="0"/>
              </a:spcBef>
              <a:spcAft>
                <a:spcPts val="0"/>
              </a:spcAft>
              <a:buClr>
                <a:schemeClr val="dk1"/>
              </a:buClr>
              <a:buSzPts val="3000"/>
              <a:buNone/>
              <a:defRPr sz="4200">
                <a:solidFill>
                  <a:schemeClr val="dk1"/>
                </a:solidFill>
              </a:defRPr>
            </a:lvl5pPr>
            <a:lvl6pPr lvl="5" algn="ctr" rtl="0">
              <a:spcBef>
                <a:spcPts val="0"/>
              </a:spcBef>
              <a:spcAft>
                <a:spcPts val="0"/>
              </a:spcAft>
              <a:buClr>
                <a:schemeClr val="dk1"/>
              </a:buClr>
              <a:buSzPts val="3000"/>
              <a:buNone/>
              <a:defRPr sz="4200">
                <a:solidFill>
                  <a:schemeClr val="dk1"/>
                </a:solidFill>
              </a:defRPr>
            </a:lvl6pPr>
            <a:lvl7pPr lvl="6" algn="ctr" rtl="0">
              <a:spcBef>
                <a:spcPts val="0"/>
              </a:spcBef>
              <a:spcAft>
                <a:spcPts val="0"/>
              </a:spcAft>
              <a:buClr>
                <a:schemeClr val="dk1"/>
              </a:buClr>
              <a:buSzPts val="3000"/>
              <a:buNone/>
              <a:defRPr sz="4200">
                <a:solidFill>
                  <a:schemeClr val="dk1"/>
                </a:solidFill>
              </a:defRPr>
            </a:lvl7pPr>
            <a:lvl8pPr lvl="7" algn="ctr" rtl="0">
              <a:spcBef>
                <a:spcPts val="0"/>
              </a:spcBef>
              <a:spcAft>
                <a:spcPts val="0"/>
              </a:spcAft>
              <a:buClr>
                <a:schemeClr val="dk1"/>
              </a:buClr>
              <a:buSzPts val="3000"/>
              <a:buNone/>
              <a:defRPr sz="4200">
                <a:solidFill>
                  <a:schemeClr val="dk1"/>
                </a:solidFill>
              </a:defRPr>
            </a:lvl8pPr>
            <a:lvl9pPr lvl="8" algn="ctr" rtl="0">
              <a:spcBef>
                <a:spcPts val="0"/>
              </a:spcBef>
              <a:spcAft>
                <a:spcPts val="0"/>
              </a:spcAft>
              <a:buClr>
                <a:schemeClr val="dk1"/>
              </a:buClr>
              <a:buSzPts val="3000"/>
              <a:buNone/>
              <a:defRPr sz="4200">
                <a:solidFill>
                  <a:schemeClr val="dk1"/>
                </a:solidFill>
              </a:defRPr>
            </a:lvl9pPr>
          </a:lstStyle>
          <a:p>
            <a:r>
              <a:t>xx%</a:t>
            </a:r>
          </a:p>
        </p:txBody>
      </p:sp>
      <p:sp>
        <p:nvSpPr>
          <p:cNvPr id="202" name="Google Shape;202;p13"/>
          <p:cNvSpPr txBox="1">
            <a:spLocks noGrp="1"/>
          </p:cNvSpPr>
          <p:nvPr>
            <p:ph type="title" idx="4" hasCustomPrompt="1"/>
          </p:nvPr>
        </p:nvSpPr>
        <p:spPr>
          <a:xfrm>
            <a:off x="4924713" y="2764315"/>
            <a:ext cx="1028580" cy="835520"/>
          </a:xfrm>
          <a:prstGeom prst="rect">
            <a:avLst/>
          </a:prstGeom>
          <a:solidFill>
            <a:schemeClr val="dk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Clr>
                <a:schemeClr val="dk1"/>
              </a:buClr>
              <a:buSzPts val="3000"/>
              <a:buNone/>
              <a:defRPr sz="3500">
                <a:solidFill>
                  <a:schemeClr val="dk1"/>
                </a:solidFill>
              </a:defRPr>
            </a:lvl1pPr>
            <a:lvl2pPr lvl="1" algn="ctr" rtl="0">
              <a:spcBef>
                <a:spcPts val="0"/>
              </a:spcBef>
              <a:spcAft>
                <a:spcPts val="0"/>
              </a:spcAft>
              <a:buClr>
                <a:schemeClr val="dk1"/>
              </a:buClr>
              <a:buSzPts val="3000"/>
              <a:buNone/>
              <a:defRPr sz="4200">
                <a:solidFill>
                  <a:schemeClr val="dk1"/>
                </a:solidFill>
              </a:defRPr>
            </a:lvl2pPr>
            <a:lvl3pPr lvl="2" algn="ctr" rtl="0">
              <a:spcBef>
                <a:spcPts val="0"/>
              </a:spcBef>
              <a:spcAft>
                <a:spcPts val="0"/>
              </a:spcAft>
              <a:buClr>
                <a:schemeClr val="dk1"/>
              </a:buClr>
              <a:buSzPts val="3000"/>
              <a:buNone/>
              <a:defRPr sz="4200">
                <a:solidFill>
                  <a:schemeClr val="dk1"/>
                </a:solidFill>
              </a:defRPr>
            </a:lvl3pPr>
            <a:lvl4pPr lvl="3" algn="ctr" rtl="0">
              <a:spcBef>
                <a:spcPts val="0"/>
              </a:spcBef>
              <a:spcAft>
                <a:spcPts val="0"/>
              </a:spcAft>
              <a:buClr>
                <a:schemeClr val="dk1"/>
              </a:buClr>
              <a:buSzPts val="3000"/>
              <a:buNone/>
              <a:defRPr sz="4200">
                <a:solidFill>
                  <a:schemeClr val="dk1"/>
                </a:solidFill>
              </a:defRPr>
            </a:lvl4pPr>
            <a:lvl5pPr lvl="4" algn="ctr" rtl="0">
              <a:spcBef>
                <a:spcPts val="0"/>
              </a:spcBef>
              <a:spcAft>
                <a:spcPts val="0"/>
              </a:spcAft>
              <a:buClr>
                <a:schemeClr val="dk1"/>
              </a:buClr>
              <a:buSzPts val="3000"/>
              <a:buNone/>
              <a:defRPr sz="4200">
                <a:solidFill>
                  <a:schemeClr val="dk1"/>
                </a:solidFill>
              </a:defRPr>
            </a:lvl5pPr>
            <a:lvl6pPr lvl="5" algn="ctr" rtl="0">
              <a:spcBef>
                <a:spcPts val="0"/>
              </a:spcBef>
              <a:spcAft>
                <a:spcPts val="0"/>
              </a:spcAft>
              <a:buClr>
                <a:schemeClr val="dk1"/>
              </a:buClr>
              <a:buSzPts val="3000"/>
              <a:buNone/>
              <a:defRPr sz="4200">
                <a:solidFill>
                  <a:schemeClr val="dk1"/>
                </a:solidFill>
              </a:defRPr>
            </a:lvl6pPr>
            <a:lvl7pPr lvl="6" algn="ctr" rtl="0">
              <a:spcBef>
                <a:spcPts val="0"/>
              </a:spcBef>
              <a:spcAft>
                <a:spcPts val="0"/>
              </a:spcAft>
              <a:buClr>
                <a:schemeClr val="dk1"/>
              </a:buClr>
              <a:buSzPts val="3000"/>
              <a:buNone/>
              <a:defRPr sz="4200">
                <a:solidFill>
                  <a:schemeClr val="dk1"/>
                </a:solidFill>
              </a:defRPr>
            </a:lvl7pPr>
            <a:lvl8pPr lvl="7" algn="ctr" rtl="0">
              <a:spcBef>
                <a:spcPts val="0"/>
              </a:spcBef>
              <a:spcAft>
                <a:spcPts val="0"/>
              </a:spcAft>
              <a:buClr>
                <a:schemeClr val="dk1"/>
              </a:buClr>
              <a:buSzPts val="3000"/>
              <a:buNone/>
              <a:defRPr sz="4200">
                <a:solidFill>
                  <a:schemeClr val="dk1"/>
                </a:solidFill>
              </a:defRPr>
            </a:lvl8pPr>
            <a:lvl9pPr lvl="8" algn="ctr" rtl="0">
              <a:spcBef>
                <a:spcPts val="0"/>
              </a:spcBef>
              <a:spcAft>
                <a:spcPts val="0"/>
              </a:spcAft>
              <a:buClr>
                <a:schemeClr val="dk1"/>
              </a:buClr>
              <a:buSzPts val="3000"/>
              <a:buNone/>
              <a:defRPr sz="4200">
                <a:solidFill>
                  <a:schemeClr val="dk1"/>
                </a:solidFill>
              </a:defRPr>
            </a:lvl9pPr>
          </a:lstStyle>
          <a:p>
            <a:r>
              <a:t>xx%</a:t>
            </a:r>
          </a:p>
        </p:txBody>
      </p:sp>
      <p:sp>
        <p:nvSpPr>
          <p:cNvPr id="203" name="Google Shape;203;p13"/>
          <p:cNvSpPr txBox="1">
            <a:spLocks noGrp="1"/>
          </p:cNvSpPr>
          <p:nvPr>
            <p:ph type="title" idx="5" hasCustomPrompt="1"/>
          </p:nvPr>
        </p:nvSpPr>
        <p:spPr>
          <a:xfrm>
            <a:off x="4924713" y="5582250"/>
            <a:ext cx="1028580" cy="835520"/>
          </a:xfrm>
          <a:prstGeom prst="rect">
            <a:avLst/>
          </a:prstGeom>
          <a:solidFill>
            <a:schemeClr val="dk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Clr>
                <a:schemeClr val="dk1"/>
              </a:buClr>
              <a:buSzPts val="3000"/>
              <a:buNone/>
              <a:defRPr sz="3500">
                <a:solidFill>
                  <a:schemeClr val="dk1"/>
                </a:solidFill>
              </a:defRPr>
            </a:lvl1pPr>
            <a:lvl2pPr lvl="1" algn="ctr" rtl="0">
              <a:spcBef>
                <a:spcPts val="0"/>
              </a:spcBef>
              <a:spcAft>
                <a:spcPts val="0"/>
              </a:spcAft>
              <a:buClr>
                <a:schemeClr val="dk1"/>
              </a:buClr>
              <a:buSzPts val="3000"/>
              <a:buNone/>
              <a:defRPr sz="4200">
                <a:solidFill>
                  <a:schemeClr val="dk1"/>
                </a:solidFill>
              </a:defRPr>
            </a:lvl2pPr>
            <a:lvl3pPr lvl="2" algn="ctr" rtl="0">
              <a:spcBef>
                <a:spcPts val="0"/>
              </a:spcBef>
              <a:spcAft>
                <a:spcPts val="0"/>
              </a:spcAft>
              <a:buClr>
                <a:schemeClr val="dk1"/>
              </a:buClr>
              <a:buSzPts val="3000"/>
              <a:buNone/>
              <a:defRPr sz="4200">
                <a:solidFill>
                  <a:schemeClr val="dk1"/>
                </a:solidFill>
              </a:defRPr>
            </a:lvl3pPr>
            <a:lvl4pPr lvl="3" algn="ctr" rtl="0">
              <a:spcBef>
                <a:spcPts val="0"/>
              </a:spcBef>
              <a:spcAft>
                <a:spcPts val="0"/>
              </a:spcAft>
              <a:buClr>
                <a:schemeClr val="dk1"/>
              </a:buClr>
              <a:buSzPts val="3000"/>
              <a:buNone/>
              <a:defRPr sz="4200">
                <a:solidFill>
                  <a:schemeClr val="dk1"/>
                </a:solidFill>
              </a:defRPr>
            </a:lvl4pPr>
            <a:lvl5pPr lvl="4" algn="ctr" rtl="0">
              <a:spcBef>
                <a:spcPts val="0"/>
              </a:spcBef>
              <a:spcAft>
                <a:spcPts val="0"/>
              </a:spcAft>
              <a:buClr>
                <a:schemeClr val="dk1"/>
              </a:buClr>
              <a:buSzPts val="3000"/>
              <a:buNone/>
              <a:defRPr sz="4200">
                <a:solidFill>
                  <a:schemeClr val="dk1"/>
                </a:solidFill>
              </a:defRPr>
            </a:lvl5pPr>
            <a:lvl6pPr lvl="5" algn="ctr" rtl="0">
              <a:spcBef>
                <a:spcPts val="0"/>
              </a:spcBef>
              <a:spcAft>
                <a:spcPts val="0"/>
              </a:spcAft>
              <a:buClr>
                <a:schemeClr val="dk1"/>
              </a:buClr>
              <a:buSzPts val="3000"/>
              <a:buNone/>
              <a:defRPr sz="4200">
                <a:solidFill>
                  <a:schemeClr val="dk1"/>
                </a:solidFill>
              </a:defRPr>
            </a:lvl6pPr>
            <a:lvl7pPr lvl="6" algn="ctr" rtl="0">
              <a:spcBef>
                <a:spcPts val="0"/>
              </a:spcBef>
              <a:spcAft>
                <a:spcPts val="0"/>
              </a:spcAft>
              <a:buClr>
                <a:schemeClr val="dk1"/>
              </a:buClr>
              <a:buSzPts val="3000"/>
              <a:buNone/>
              <a:defRPr sz="4200">
                <a:solidFill>
                  <a:schemeClr val="dk1"/>
                </a:solidFill>
              </a:defRPr>
            </a:lvl7pPr>
            <a:lvl8pPr lvl="7" algn="ctr" rtl="0">
              <a:spcBef>
                <a:spcPts val="0"/>
              </a:spcBef>
              <a:spcAft>
                <a:spcPts val="0"/>
              </a:spcAft>
              <a:buClr>
                <a:schemeClr val="dk1"/>
              </a:buClr>
              <a:buSzPts val="3000"/>
              <a:buNone/>
              <a:defRPr sz="4200">
                <a:solidFill>
                  <a:schemeClr val="dk1"/>
                </a:solidFill>
              </a:defRPr>
            </a:lvl8pPr>
            <a:lvl9pPr lvl="8" algn="ctr" rtl="0">
              <a:spcBef>
                <a:spcPts val="0"/>
              </a:spcBef>
              <a:spcAft>
                <a:spcPts val="0"/>
              </a:spcAft>
              <a:buClr>
                <a:schemeClr val="dk1"/>
              </a:buClr>
              <a:buSzPts val="3000"/>
              <a:buNone/>
              <a:defRPr sz="4200">
                <a:solidFill>
                  <a:schemeClr val="dk1"/>
                </a:solidFill>
              </a:defRPr>
            </a:lvl9pPr>
          </a:lstStyle>
          <a:p>
            <a:r>
              <a:t>xx%</a:t>
            </a:r>
          </a:p>
        </p:txBody>
      </p:sp>
      <p:sp>
        <p:nvSpPr>
          <p:cNvPr id="204" name="Google Shape;204;p13"/>
          <p:cNvSpPr txBox="1">
            <a:spLocks noGrp="1"/>
          </p:cNvSpPr>
          <p:nvPr>
            <p:ph type="title" idx="6" hasCustomPrompt="1"/>
          </p:nvPr>
        </p:nvSpPr>
        <p:spPr>
          <a:xfrm>
            <a:off x="8703698" y="2764315"/>
            <a:ext cx="1028580" cy="835520"/>
          </a:xfrm>
          <a:prstGeom prst="rect">
            <a:avLst/>
          </a:prstGeom>
          <a:solidFill>
            <a:schemeClr val="dk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Clr>
                <a:schemeClr val="dk1"/>
              </a:buClr>
              <a:buSzPts val="3000"/>
              <a:buNone/>
              <a:defRPr sz="3500">
                <a:solidFill>
                  <a:schemeClr val="dk1"/>
                </a:solidFill>
              </a:defRPr>
            </a:lvl1pPr>
            <a:lvl2pPr lvl="1" algn="ctr" rtl="0">
              <a:spcBef>
                <a:spcPts val="0"/>
              </a:spcBef>
              <a:spcAft>
                <a:spcPts val="0"/>
              </a:spcAft>
              <a:buClr>
                <a:schemeClr val="dk1"/>
              </a:buClr>
              <a:buSzPts val="3000"/>
              <a:buNone/>
              <a:defRPr sz="4200">
                <a:solidFill>
                  <a:schemeClr val="dk1"/>
                </a:solidFill>
              </a:defRPr>
            </a:lvl2pPr>
            <a:lvl3pPr lvl="2" algn="ctr" rtl="0">
              <a:spcBef>
                <a:spcPts val="0"/>
              </a:spcBef>
              <a:spcAft>
                <a:spcPts val="0"/>
              </a:spcAft>
              <a:buClr>
                <a:schemeClr val="dk1"/>
              </a:buClr>
              <a:buSzPts val="3000"/>
              <a:buNone/>
              <a:defRPr sz="4200">
                <a:solidFill>
                  <a:schemeClr val="dk1"/>
                </a:solidFill>
              </a:defRPr>
            </a:lvl3pPr>
            <a:lvl4pPr lvl="3" algn="ctr" rtl="0">
              <a:spcBef>
                <a:spcPts val="0"/>
              </a:spcBef>
              <a:spcAft>
                <a:spcPts val="0"/>
              </a:spcAft>
              <a:buClr>
                <a:schemeClr val="dk1"/>
              </a:buClr>
              <a:buSzPts val="3000"/>
              <a:buNone/>
              <a:defRPr sz="4200">
                <a:solidFill>
                  <a:schemeClr val="dk1"/>
                </a:solidFill>
              </a:defRPr>
            </a:lvl4pPr>
            <a:lvl5pPr lvl="4" algn="ctr" rtl="0">
              <a:spcBef>
                <a:spcPts val="0"/>
              </a:spcBef>
              <a:spcAft>
                <a:spcPts val="0"/>
              </a:spcAft>
              <a:buClr>
                <a:schemeClr val="dk1"/>
              </a:buClr>
              <a:buSzPts val="3000"/>
              <a:buNone/>
              <a:defRPr sz="4200">
                <a:solidFill>
                  <a:schemeClr val="dk1"/>
                </a:solidFill>
              </a:defRPr>
            </a:lvl5pPr>
            <a:lvl6pPr lvl="5" algn="ctr" rtl="0">
              <a:spcBef>
                <a:spcPts val="0"/>
              </a:spcBef>
              <a:spcAft>
                <a:spcPts val="0"/>
              </a:spcAft>
              <a:buClr>
                <a:schemeClr val="dk1"/>
              </a:buClr>
              <a:buSzPts val="3000"/>
              <a:buNone/>
              <a:defRPr sz="4200">
                <a:solidFill>
                  <a:schemeClr val="dk1"/>
                </a:solidFill>
              </a:defRPr>
            </a:lvl6pPr>
            <a:lvl7pPr lvl="6" algn="ctr" rtl="0">
              <a:spcBef>
                <a:spcPts val="0"/>
              </a:spcBef>
              <a:spcAft>
                <a:spcPts val="0"/>
              </a:spcAft>
              <a:buClr>
                <a:schemeClr val="dk1"/>
              </a:buClr>
              <a:buSzPts val="3000"/>
              <a:buNone/>
              <a:defRPr sz="4200">
                <a:solidFill>
                  <a:schemeClr val="dk1"/>
                </a:solidFill>
              </a:defRPr>
            </a:lvl7pPr>
            <a:lvl8pPr lvl="7" algn="ctr" rtl="0">
              <a:spcBef>
                <a:spcPts val="0"/>
              </a:spcBef>
              <a:spcAft>
                <a:spcPts val="0"/>
              </a:spcAft>
              <a:buClr>
                <a:schemeClr val="dk1"/>
              </a:buClr>
              <a:buSzPts val="3000"/>
              <a:buNone/>
              <a:defRPr sz="4200">
                <a:solidFill>
                  <a:schemeClr val="dk1"/>
                </a:solidFill>
              </a:defRPr>
            </a:lvl8pPr>
            <a:lvl9pPr lvl="8" algn="ctr" rtl="0">
              <a:spcBef>
                <a:spcPts val="0"/>
              </a:spcBef>
              <a:spcAft>
                <a:spcPts val="0"/>
              </a:spcAft>
              <a:buClr>
                <a:schemeClr val="dk1"/>
              </a:buClr>
              <a:buSzPts val="3000"/>
              <a:buNone/>
              <a:defRPr sz="4200">
                <a:solidFill>
                  <a:schemeClr val="dk1"/>
                </a:solidFill>
              </a:defRPr>
            </a:lvl9pPr>
          </a:lstStyle>
          <a:p>
            <a:r>
              <a:t>xx%</a:t>
            </a:r>
          </a:p>
        </p:txBody>
      </p:sp>
      <p:sp>
        <p:nvSpPr>
          <p:cNvPr id="205" name="Google Shape;205;p13"/>
          <p:cNvSpPr txBox="1">
            <a:spLocks noGrp="1"/>
          </p:cNvSpPr>
          <p:nvPr>
            <p:ph type="title" idx="7" hasCustomPrompt="1"/>
          </p:nvPr>
        </p:nvSpPr>
        <p:spPr>
          <a:xfrm>
            <a:off x="8703698" y="5582250"/>
            <a:ext cx="1028580" cy="835520"/>
          </a:xfrm>
          <a:prstGeom prst="rect">
            <a:avLst/>
          </a:prstGeom>
          <a:solidFill>
            <a:schemeClr val="dk2"/>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Clr>
                <a:schemeClr val="dk1"/>
              </a:buClr>
              <a:buSzPts val="3000"/>
              <a:buNone/>
              <a:defRPr sz="3500">
                <a:solidFill>
                  <a:schemeClr val="dk1"/>
                </a:solidFill>
              </a:defRPr>
            </a:lvl1pPr>
            <a:lvl2pPr lvl="1" algn="ctr" rtl="0">
              <a:spcBef>
                <a:spcPts val="0"/>
              </a:spcBef>
              <a:spcAft>
                <a:spcPts val="0"/>
              </a:spcAft>
              <a:buClr>
                <a:schemeClr val="dk1"/>
              </a:buClr>
              <a:buSzPts val="3000"/>
              <a:buNone/>
              <a:defRPr sz="4200">
                <a:solidFill>
                  <a:schemeClr val="dk1"/>
                </a:solidFill>
              </a:defRPr>
            </a:lvl2pPr>
            <a:lvl3pPr lvl="2" algn="ctr" rtl="0">
              <a:spcBef>
                <a:spcPts val="0"/>
              </a:spcBef>
              <a:spcAft>
                <a:spcPts val="0"/>
              </a:spcAft>
              <a:buClr>
                <a:schemeClr val="dk1"/>
              </a:buClr>
              <a:buSzPts val="3000"/>
              <a:buNone/>
              <a:defRPr sz="4200">
                <a:solidFill>
                  <a:schemeClr val="dk1"/>
                </a:solidFill>
              </a:defRPr>
            </a:lvl3pPr>
            <a:lvl4pPr lvl="3" algn="ctr" rtl="0">
              <a:spcBef>
                <a:spcPts val="0"/>
              </a:spcBef>
              <a:spcAft>
                <a:spcPts val="0"/>
              </a:spcAft>
              <a:buClr>
                <a:schemeClr val="dk1"/>
              </a:buClr>
              <a:buSzPts val="3000"/>
              <a:buNone/>
              <a:defRPr sz="4200">
                <a:solidFill>
                  <a:schemeClr val="dk1"/>
                </a:solidFill>
              </a:defRPr>
            </a:lvl4pPr>
            <a:lvl5pPr lvl="4" algn="ctr" rtl="0">
              <a:spcBef>
                <a:spcPts val="0"/>
              </a:spcBef>
              <a:spcAft>
                <a:spcPts val="0"/>
              </a:spcAft>
              <a:buClr>
                <a:schemeClr val="dk1"/>
              </a:buClr>
              <a:buSzPts val="3000"/>
              <a:buNone/>
              <a:defRPr sz="4200">
                <a:solidFill>
                  <a:schemeClr val="dk1"/>
                </a:solidFill>
              </a:defRPr>
            </a:lvl5pPr>
            <a:lvl6pPr lvl="5" algn="ctr" rtl="0">
              <a:spcBef>
                <a:spcPts val="0"/>
              </a:spcBef>
              <a:spcAft>
                <a:spcPts val="0"/>
              </a:spcAft>
              <a:buClr>
                <a:schemeClr val="dk1"/>
              </a:buClr>
              <a:buSzPts val="3000"/>
              <a:buNone/>
              <a:defRPr sz="4200">
                <a:solidFill>
                  <a:schemeClr val="dk1"/>
                </a:solidFill>
              </a:defRPr>
            </a:lvl6pPr>
            <a:lvl7pPr lvl="6" algn="ctr" rtl="0">
              <a:spcBef>
                <a:spcPts val="0"/>
              </a:spcBef>
              <a:spcAft>
                <a:spcPts val="0"/>
              </a:spcAft>
              <a:buClr>
                <a:schemeClr val="dk1"/>
              </a:buClr>
              <a:buSzPts val="3000"/>
              <a:buNone/>
              <a:defRPr sz="4200">
                <a:solidFill>
                  <a:schemeClr val="dk1"/>
                </a:solidFill>
              </a:defRPr>
            </a:lvl7pPr>
            <a:lvl8pPr lvl="7" algn="ctr" rtl="0">
              <a:spcBef>
                <a:spcPts val="0"/>
              </a:spcBef>
              <a:spcAft>
                <a:spcPts val="0"/>
              </a:spcAft>
              <a:buClr>
                <a:schemeClr val="dk1"/>
              </a:buClr>
              <a:buSzPts val="3000"/>
              <a:buNone/>
              <a:defRPr sz="4200">
                <a:solidFill>
                  <a:schemeClr val="dk1"/>
                </a:solidFill>
              </a:defRPr>
            </a:lvl8pPr>
            <a:lvl9pPr lvl="8" algn="ctr" rtl="0">
              <a:spcBef>
                <a:spcPts val="0"/>
              </a:spcBef>
              <a:spcAft>
                <a:spcPts val="0"/>
              </a:spcAft>
              <a:buClr>
                <a:schemeClr val="dk1"/>
              </a:buClr>
              <a:buSzPts val="3000"/>
              <a:buNone/>
              <a:defRPr sz="4200">
                <a:solidFill>
                  <a:schemeClr val="dk1"/>
                </a:solidFill>
              </a:defRPr>
            </a:lvl9pPr>
          </a:lstStyle>
          <a:p>
            <a:r>
              <a:t>xx%</a:t>
            </a:r>
          </a:p>
        </p:txBody>
      </p:sp>
      <p:sp>
        <p:nvSpPr>
          <p:cNvPr id="206" name="Google Shape;206;p13"/>
          <p:cNvSpPr txBox="1">
            <a:spLocks noGrp="1"/>
          </p:cNvSpPr>
          <p:nvPr>
            <p:ph type="subTitle" idx="1"/>
          </p:nvPr>
        </p:nvSpPr>
        <p:spPr>
          <a:xfrm>
            <a:off x="1008000" y="3728993"/>
            <a:ext cx="3227700" cy="124264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Golos Text ExtraBold"/>
              <a:buNone/>
              <a:defRPr sz="2520">
                <a:latin typeface="Golos Text ExtraBold"/>
                <a:ea typeface="Golos Text ExtraBold"/>
                <a:cs typeface="Golos Text ExtraBold"/>
                <a:sym typeface="Golos Text ExtraBold"/>
              </a:defRPr>
            </a:lvl1pPr>
            <a:lvl2pPr lvl="1"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2pPr>
            <a:lvl3pPr lvl="2"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3pPr>
            <a:lvl4pPr lvl="3"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4pPr>
            <a:lvl5pPr lvl="4"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5pPr>
            <a:lvl6pPr lvl="5"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6pPr>
            <a:lvl7pPr lvl="6"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7pPr>
            <a:lvl8pPr lvl="7"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8pPr>
            <a:lvl9pPr lvl="8"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9pPr>
          </a:lstStyle>
          <a:p>
            <a:endParaRPr/>
          </a:p>
        </p:txBody>
      </p:sp>
      <p:sp>
        <p:nvSpPr>
          <p:cNvPr id="207" name="Google Shape;207;p13"/>
          <p:cNvSpPr txBox="1">
            <a:spLocks noGrp="1"/>
          </p:cNvSpPr>
          <p:nvPr>
            <p:ph type="subTitle" idx="8"/>
          </p:nvPr>
        </p:nvSpPr>
        <p:spPr>
          <a:xfrm>
            <a:off x="4786985" y="3728993"/>
            <a:ext cx="3227700" cy="124264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Golos Text ExtraBold"/>
              <a:buNone/>
              <a:defRPr sz="2520">
                <a:latin typeface="Golos Text ExtraBold"/>
                <a:ea typeface="Golos Text ExtraBold"/>
                <a:cs typeface="Golos Text ExtraBold"/>
                <a:sym typeface="Golos Text ExtraBold"/>
              </a:defRPr>
            </a:lvl1pPr>
            <a:lvl2pPr lvl="1"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2pPr>
            <a:lvl3pPr lvl="2"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3pPr>
            <a:lvl4pPr lvl="3"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4pPr>
            <a:lvl5pPr lvl="4"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5pPr>
            <a:lvl6pPr lvl="5"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6pPr>
            <a:lvl7pPr lvl="6"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7pPr>
            <a:lvl8pPr lvl="7"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8pPr>
            <a:lvl9pPr lvl="8"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9pPr>
          </a:lstStyle>
          <a:p>
            <a:endParaRPr/>
          </a:p>
        </p:txBody>
      </p:sp>
      <p:sp>
        <p:nvSpPr>
          <p:cNvPr id="208" name="Google Shape;208;p13"/>
          <p:cNvSpPr txBox="1">
            <a:spLocks noGrp="1"/>
          </p:cNvSpPr>
          <p:nvPr>
            <p:ph type="subTitle" idx="9"/>
          </p:nvPr>
        </p:nvSpPr>
        <p:spPr>
          <a:xfrm>
            <a:off x="8565970" y="3728993"/>
            <a:ext cx="3227700" cy="124264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Golos Text ExtraBold"/>
              <a:buNone/>
              <a:defRPr sz="2520">
                <a:latin typeface="Golos Text ExtraBold"/>
                <a:ea typeface="Golos Text ExtraBold"/>
                <a:cs typeface="Golos Text ExtraBold"/>
                <a:sym typeface="Golos Text ExtraBold"/>
              </a:defRPr>
            </a:lvl1pPr>
            <a:lvl2pPr lvl="1"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2pPr>
            <a:lvl3pPr lvl="2"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3pPr>
            <a:lvl4pPr lvl="3"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4pPr>
            <a:lvl5pPr lvl="4"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5pPr>
            <a:lvl6pPr lvl="5"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6pPr>
            <a:lvl7pPr lvl="6"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7pPr>
            <a:lvl8pPr lvl="7"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8pPr>
            <a:lvl9pPr lvl="8"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9pPr>
          </a:lstStyle>
          <a:p>
            <a:endParaRPr/>
          </a:p>
        </p:txBody>
      </p:sp>
      <p:sp>
        <p:nvSpPr>
          <p:cNvPr id="209" name="Google Shape;209;p13"/>
          <p:cNvSpPr txBox="1">
            <a:spLocks noGrp="1"/>
          </p:cNvSpPr>
          <p:nvPr>
            <p:ph type="subTitle" idx="13"/>
          </p:nvPr>
        </p:nvSpPr>
        <p:spPr>
          <a:xfrm>
            <a:off x="1008000" y="6547053"/>
            <a:ext cx="3227700" cy="124264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Golos Text ExtraBold"/>
              <a:buNone/>
              <a:defRPr sz="2520">
                <a:latin typeface="Golos Text ExtraBold"/>
                <a:ea typeface="Golos Text ExtraBold"/>
                <a:cs typeface="Golos Text ExtraBold"/>
                <a:sym typeface="Golos Text ExtraBold"/>
              </a:defRPr>
            </a:lvl1pPr>
            <a:lvl2pPr lvl="1"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2pPr>
            <a:lvl3pPr lvl="2"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3pPr>
            <a:lvl4pPr lvl="3"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4pPr>
            <a:lvl5pPr lvl="4"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5pPr>
            <a:lvl6pPr lvl="5"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6pPr>
            <a:lvl7pPr lvl="6"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7pPr>
            <a:lvl8pPr lvl="7"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8pPr>
            <a:lvl9pPr lvl="8"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9pPr>
          </a:lstStyle>
          <a:p>
            <a:endParaRPr/>
          </a:p>
        </p:txBody>
      </p:sp>
      <p:sp>
        <p:nvSpPr>
          <p:cNvPr id="210" name="Google Shape;210;p13"/>
          <p:cNvSpPr txBox="1">
            <a:spLocks noGrp="1"/>
          </p:cNvSpPr>
          <p:nvPr>
            <p:ph type="subTitle" idx="14"/>
          </p:nvPr>
        </p:nvSpPr>
        <p:spPr>
          <a:xfrm>
            <a:off x="4786985" y="6547053"/>
            <a:ext cx="3227700" cy="124264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Golos Text ExtraBold"/>
              <a:buNone/>
              <a:defRPr sz="2520">
                <a:latin typeface="Golos Text ExtraBold"/>
                <a:ea typeface="Golos Text ExtraBold"/>
                <a:cs typeface="Golos Text ExtraBold"/>
                <a:sym typeface="Golos Text ExtraBold"/>
              </a:defRPr>
            </a:lvl1pPr>
            <a:lvl2pPr lvl="1"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2pPr>
            <a:lvl3pPr lvl="2"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3pPr>
            <a:lvl4pPr lvl="3"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4pPr>
            <a:lvl5pPr lvl="4"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5pPr>
            <a:lvl6pPr lvl="5"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6pPr>
            <a:lvl7pPr lvl="6"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7pPr>
            <a:lvl8pPr lvl="7"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8pPr>
            <a:lvl9pPr lvl="8"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9pPr>
          </a:lstStyle>
          <a:p>
            <a:endParaRPr/>
          </a:p>
        </p:txBody>
      </p:sp>
      <p:sp>
        <p:nvSpPr>
          <p:cNvPr id="211" name="Google Shape;211;p13"/>
          <p:cNvSpPr txBox="1">
            <a:spLocks noGrp="1"/>
          </p:cNvSpPr>
          <p:nvPr>
            <p:ph type="subTitle" idx="15"/>
          </p:nvPr>
        </p:nvSpPr>
        <p:spPr>
          <a:xfrm>
            <a:off x="8565970" y="6547053"/>
            <a:ext cx="3227700" cy="124264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Golos Text ExtraBold"/>
              <a:buNone/>
              <a:defRPr sz="2520">
                <a:latin typeface="Golos Text ExtraBold"/>
                <a:ea typeface="Golos Text ExtraBold"/>
                <a:cs typeface="Golos Text ExtraBold"/>
                <a:sym typeface="Golos Text ExtraBold"/>
              </a:defRPr>
            </a:lvl1pPr>
            <a:lvl2pPr lvl="1"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2pPr>
            <a:lvl3pPr lvl="2"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3pPr>
            <a:lvl4pPr lvl="3"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4pPr>
            <a:lvl5pPr lvl="4"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5pPr>
            <a:lvl6pPr lvl="5"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6pPr>
            <a:lvl7pPr lvl="6"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7pPr>
            <a:lvl8pPr lvl="7"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8pPr>
            <a:lvl9pPr lvl="8" rtl="0">
              <a:lnSpc>
                <a:spcPct val="100000"/>
              </a:lnSpc>
              <a:spcBef>
                <a:spcPts val="0"/>
              </a:spcBef>
              <a:spcAft>
                <a:spcPts val="0"/>
              </a:spcAft>
              <a:buSzPts val="2000"/>
              <a:buFont typeface="Golos Text ExtraBold"/>
              <a:buNone/>
              <a:defRPr sz="2800">
                <a:latin typeface="Golos Text ExtraBold"/>
                <a:ea typeface="Golos Text ExtraBold"/>
                <a:cs typeface="Golos Text ExtraBold"/>
                <a:sym typeface="Golos Text ExtraBold"/>
              </a:defRPr>
            </a:lvl9pPr>
          </a:lstStyle>
          <a:p>
            <a:endParaRPr/>
          </a:p>
        </p:txBody>
      </p:sp>
      <p:grpSp>
        <p:nvGrpSpPr>
          <p:cNvPr id="212" name="Google Shape;212;p13"/>
          <p:cNvGrpSpPr/>
          <p:nvPr/>
        </p:nvGrpSpPr>
        <p:grpSpPr>
          <a:xfrm>
            <a:off x="114800" y="8682220"/>
            <a:ext cx="1336020" cy="802142"/>
            <a:chOff x="1137575" y="57589"/>
            <a:chExt cx="954300" cy="429719"/>
          </a:xfrm>
        </p:grpSpPr>
        <p:sp>
          <p:nvSpPr>
            <p:cNvPr id="213" name="Google Shape;213;p13"/>
            <p:cNvSpPr/>
            <p:nvPr/>
          </p:nvSpPr>
          <p:spPr>
            <a:xfrm>
              <a:off x="1137575"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14" name="Google Shape;214;p13"/>
            <p:cNvSpPr/>
            <p:nvPr/>
          </p:nvSpPr>
          <p:spPr>
            <a:xfrm>
              <a:off x="1137575"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15" name="Google Shape;215;p13"/>
            <p:cNvSpPr/>
            <p:nvPr/>
          </p:nvSpPr>
          <p:spPr>
            <a:xfrm>
              <a:off x="1137575"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16" name="Google Shape;216;p13"/>
            <p:cNvSpPr/>
            <p:nvPr/>
          </p:nvSpPr>
          <p:spPr>
            <a:xfrm>
              <a:off x="1137575"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17" name="Google Shape;217;p13"/>
            <p:cNvSpPr/>
            <p:nvPr/>
          </p:nvSpPr>
          <p:spPr>
            <a:xfrm>
              <a:off x="1268736"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18" name="Google Shape;218;p13"/>
            <p:cNvSpPr/>
            <p:nvPr/>
          </p:nvSpPr>
          <p:spPr>
            <a:xfrm>
              <a:off x="1268736"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19" name="Google Shape;219;p13"/>
            <p:cNvSpPr/>
            <p:nvPr/>
          </p:nvSpPr>
          <p:spPr>
            <a:xfrm>
              <a:off x="1268736"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20" name="Google Shape;220;p13"/>
            <p:cNvSpPr/>
            <p:nvPr/>
          </p:nvSpPr>
          <p:spPr>
            <a:xfrm>
              <a:off x="1268736"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21" name="Google Shape;221;p13"/>
            <p:cNvSpPr/>
            <p:nvPr/>
          </p:nvSpPr>
          <p:spPr>
            <a:xfrm>
              <a:off x="1399897" y="5758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22" name="Google Shape;222;p13"/>
            <p:cNvSpPr/>
            <p:nvPr/>
          </p:nvSpPr>
          <p:spPr>
            <a:xfrm>
              <a:off x="1399897" y="18874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23" name="Google Shape;223;p13"/>
            <p:cNvSpPr/>
            <p:nvPr/>
          </p:nvSpPr>
          <p:spPr>
            <a:xfrm>
              <a:off x="1399897" y="319909"/>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24" name="Google Shape;224;p13"/>
            <p:cNvSpPr/>
            <p:nvPr/>
          </p:nvSpPr>
          <p:spPr>
            <a:xfrm>
              <a:off x="1399897" y="451102"/>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25" name="Google Shape;225;p13"/>
            <p:cNvSpPr/>
            <p:nvPr/>
          </p:nvSpPr>
          <p:spPr>
            <a:xfrm>
              <a:off x="1531025" y="5758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26" name="Google Shape;226;p13"/>
            <p:cNvSpPr/>
            <p:nvPr/>
          </p:nvSpPr>
          <p:spPr>
            <a:xfrm>
              <a:off x="1531025" y="18874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27" name="Google Shape;227;p13"/>
            <p:cNvSpPr/>
            <p:nvPr/>
          </p:nvSpPr>
          <p:spPr>
            <a:xfrm>
              <a:off x="1531025" y="319909"/>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28" name="Google Shape;228;p13"/>
            <p:cNvSpPr/>
            <p:nvPr/>
          </p:nvSpPr>
          <p:spPr>
            <a:xfrm>
              <a:off x="1531025" y="451102"/>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29" name="Google Shape;229;p13"/>
            <p:cNvSpPr/>
            <p:nvPr/>
          </p:nvSpPr>
          <p:spPr>
            <a:xfrm>
              <a:off x="1662186" y="5758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30" name="Google Shape;230;p13"/>
            <p:cNvSpPr/>
            <p:nvPr/>
          </p:nvSpPr>
          <p:spPr>
            <a:xfrm>
              <a:off x="1662186" y="18874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31" name="Google Shape;231;p13"/>
            <p:cNvSpPr/>
            <p:nvPr/>
          </p:nvSpPr>
          <p:spPr>
            <a:xfrm>
              <a:off x="1662186" y="319909"/>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32" name="Google Shape;232;p13"/>
            <p:cNvSpPr/>
            <p:nvPr/>
          </p:nvSpPr>
          <p:spPr>
            <a:xfrm>
              <a:off x="1662186" y="451102"/>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33" name="Google Shape;233;p13"/>
            <p:cNvSpPr/>
            <p:nvPr/>
          </p:nvSpPr>
          <p:spPr>
            <a:xfrm>
              <a:off x="1793347"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34" name="Google Shape;234;p13"/>
            <p:cNvSpPr/>
            <p:nvPr/>
          </p:nvSpPr>
          <p:spPr>
            <a:xfrm>
              <a:off x="1793347"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35" name="Google Shape;235;p13"/>
            <p:cNvSpPr/>
            <p:nvPr/>
          </p:nvSpPr>
          <p:spPr>
            <a:xfrm>
              <a:off x="1793347"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36" name="Google Shape;236;p13"/>
            <p:cNvSpPr/>
            <p:nvPr/>
          </p:nvSpPr>
          <p:spPr>
            <a:xfrm>
              <a:off x="1793347"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37" name="Google Shape;237;p13"/>
            <p:cNvSpPr/>
            <p:nvPr/>
          </p:nvSpPr>
          <p:spPr>
            <a:xfrm>
              <a:off x="1924508"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38" name="Google Shape;238;p13"/>
            <p:cNvSpPr/>
            <p:nvPr/>
          </p:nvSpPr>
          <p:spPr>
            <a:xfrm>
              <a:off x="1924508"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39" name="Google Shape;239;p13"/>
            <p:cNvSpPr/>
            <p:nvPr/>
          </p:nvSpPr>
          <p:spPr>
            <a:xfrm>
              <a:off x="1924508"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40" name="Google Shape;240;p13"/>
            <p:cNvSpPr/>
            <p:nvPr/>
          </p:nvSpPr>
          <p:spPr>
            <a:xfrm>
              <a:off x="1924508"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41" name="Google Shape;241;p13"/>
            <p:cNvSpPr/>
            <p:nvPr/>
          </p:nvSpPr>
          <p:spPr>
            <a:xfrm>
              <a:off x="2055669" y="5758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42" name="Google Shape;242;p13"/>
            <p:cNvSpPr/>
            <p:nvPr/>
          </p:nvSpPr>
          <p:spPr>
            <a:xfrm>
              <a:off x="2055669" y="18874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43" name="Google Shape;243;p13"/>
            <p:cNvSpPr/>
            <p:nvPr/>
          </p:nvSpPr>
          <p:spPr>
            <a:xfrm>
              <a:off x="2055669" y="319909"/>
              <a:ext cx="36206"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44" name="Google Shape;244;p13"/>
            <p:cNvSpPr/>
            <p:nvPr/>
          </p:nvSpPr>
          <p:spPr>
            <a:xfrm>
              <a:off x="2055669" y="451102"/>
              <a:ext cx="36206" cy="36206"/>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245" name="Google Shape;245;p13"/>
          <p:cNvSpPr/>
          <p:nvPr/>
        </p:nvSpPr>
        <p:spPr>
          <a:xfrm>
            <a:off x="7423920" y="1"/>
            <a:ext cx="5379263" cy="5483597"/>
          </a:xfrm>
          <a:custGeom>
            <a:avLst/>
            <a:gdLst/>
            <a:ahLst/>
            <a:cxnLst/>
            <a:rect l="l" t="t" r="r" b="b"/>
            <a:pathLst>
              <a:path w="74881" h="57250" extrusionOk="0">
                <a:moveTo>
                  <a:pt x="74881" y="0"/>
                </a:moveTo>
                <a:lnTo>
                  <a:pt x="1" y="0"/>
                </a:lnTo>
                <a:cubicBezTo>
                  <a:pt x="1" y="0"/>
                  <a:pt x="6822" y="11113"/>
                  <a:pt x="21289" y="10813"/>
                </a:cubicBezTo>
                <a:cubicBezTo>
                  <a:pt x="35756" y="10513"/>
                  <a:pt x="35756" y="20625"/>
                  <a:pt x="40107" y="24029"/>
                </a:cubicBezTo>
                <a:cubicBezTo>
                  <a:pt x="44459" y="27433"/>
                  <a:pt x="50575" y="27815"/>
                  <a:pt x="54691" y="28625"/>
                </a:cubicBezTo>
                <a:cubicBezTo>
                  <a:pt x="58808" y="29435"/>
                  <a:pt x="68845" y="28334"/>
                  <a:pt x="71863" y="36545"/>
                </a:cubicBezTo>
                <a:cubicBezTo>
                  <a:pt x="74881" y="44755"/>
                  <a:pt x="58610" y="50522"/>
                  <a:pt x="74881" y="57250"/>
                </a:cubicBezTo>
                <a:close/>
              </a:path>
            </a:pathLst>
          </a:custGeom>
          <a:gradFill>
            <a:gsLst>
              <a:gs pos="0">
                <a:schemeClr val="accent2"/>
              </a:gs>
              <a:gs pos="53000">
                <a:schemeClr val="accent2"/>
              </a:gs>
              <a:gs pos="100000">
                <a:schemeClr val="accent3"/>
              </a:gs>
            </a:gsLst>
            <a:lin ang="8100019"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246" name="Google Shape;246;p13"/>
          <p:cNvSpPr/>
          <p:nvPr/>
        </p:nvSpPr>
        <p:spPr>
          <a:xfrm>
            <a:off x="10010399" y="0"/>
            <a:ext cx="2800225" cy="2629540"/>
          </a:xfrm>
          <a:custGeom>
            <a:avLst/>
            <a:gdLst/>
            <a:ahLst/>
            <a:cxnLst/>
            <a:rect l="l" t="t" r="r" b="b"/>
            <a:pathLst>
              <a:path w="38980" h="27453" extrusionOk="0">
                <a:moveTo>
                  <a:pt x="38876" y="0"/>
                </a:moveTo>
                <a:lnTo>
                  <a:pt x="38876" y="27453"/>
                </a:lnTo>
                <a:cubicBezTo>
                  <a:pt x="38876" y="27453"/>
                  <a:pt x="38979" y="14105"/>
                  <a:pt x="24556" y="13223"/>
                </a:cubicBezTo>
                <a:cubicBezTo>
                  <a:pt x="10131" y="12342"/>
                  <a:pt x="2920" y="9122"/>
                  <a:pt x="1" y="0"/>
                </a:cubicBezTo>
                <a:close/>
              </a:path>
            </a:pathLst>
          </a:custGeom>
          <a:gradFill>
            <a:gsLst>
              <a:gs pos="0">
                <a:schemeClr val="lt1"/>
              </a:gs>
              <a:gs pos="100000">
                <a:schemeClr val="dk2"/>
              </a:gs>
            </a:gsLst>
            <a:lin ang="5400700"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247" name="Google Shape;247;p13"/>
          <p:cNvGrpSpPr/>
          <p:nvPr/>
        </p:nvGrpSpPr>
        <p:grpSpPr>
          <a:xfrm rot="-3952966">
            <a:off x="-2896001" y="-1766934"/>
            <a:ext cx="6755060" cy="4245550"/>
            <a:chOff x="4147625" y="723325"/>
            <a:chExt cx="3618827" cy="3032574"/>
          </a:xfrm>
        </p:grpSpPr>
        <p:sp>
          <p:nvSpPr>
            <p:cNvPr id="248" name="Google Shape;248;p13"/>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49" name="Google Shape;249;p13"/>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50" name="Google Shape;250;p13"/>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51" name="Google Shape;251;p13"/>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52" name="Google Shape;252;p13"/>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53" name="Google Shape;253;p13"/>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54" name="Google Shape;254;p13"/>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55" name="Google Shape;255;p13"/>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56" name="Google Shape;256;p13"/>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57" name="Google Shape;257;p13"/>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58" name="Google Shape;258;p13"/>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259" name="Google Shape;259;p13"/>
          <p:cNvSpPr/>
          <p:nvPr/>
        </p:nvSpPr>
        <p:spPr>
          <a:xfrm rot="-4666553">
            <a:off x="10143456" y="7592202"/>
            <a:ext cx="4282100" cy="2192396"/>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Tree>
    <p:extLst>
      <p:ext uri="{BB962C8B-B14F-4D97-AF65-F5344CB8AC3E}">
        <p14:creationId xmlns:p14="http://schemas.microsoft.com/office/powerpoint/2010/main" val="28858458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260"/>
        <p:cNvGrpSpPr/>
        <p:nvPr/>
      </p:nvGrpSpPr>
      <p:grpSpPr>
        <a:xfrm>
          <a:off x="0" y="0"/>
          <a:ext cx="0" cy="0"/>
          <a:chOff x="0" y="0"/>
          <a:chExt cx="0" cy="0"/>
        </a:xfrm>
      </p:grpSpPr>
      <p:grpSp>
        <p:nvGrpSpPr>
          <p:cNvPr id="261" name="Google Shape;261;p14"/>
          <p:cNvGrpSpPr/>
          <p:nvPr/>
        </p:nvGrpSpPr>
        <p:grpSpPr>
          <a:xfrm>
            <a:off x="11390354" y="107962"/>
            <a:ext cx="1336020" cy="1781409"/>
            <a:chOff x="8086300" y="4102350"/>
            <a:chExt cx="954300" cy="954326"/>
          </a:xfrm>
        </p:grpSpPr>
        <p:sp>
          <p:nvSpPr>
            <p:cNvPr id="262" name="Google Shape;262;p14"/>
            <p:cNvSpPr/>
            <p:nvPr/>
          </p:nvSpPr>
          <p:spPr>
            <a:xfrm>
              <a:off x="8086300" y="4102350"/>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63" name="Google Shape;263;p14"/>
            <p:cNvSpPr/>
            <p:nvPr/>
          </p:nvSpPr>
          <p:spPr>
            <a:xfrm>
              <a:off x="8086300" y="4233510"/>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64" name="Google Shape;264;p14"/>
            <p:cNvSpPr/>
            <p:nvPr/>
          </p:nvSpPr>
          <p:spPr>
            <a:xfrm>
              <a:off x="8086300" y="4364670"/>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65" name="Google Shape;265;p14"/>
            <p:cNvSpPr/>
            <p:nvPr/>
          </p:nvSpPr>
          <p:spPr>
            <a:xfrm>
              <a:off x="8086300" y="4495862"/>
              <a:ext cx="36207" cy="36207"/>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66" name="Google Shape;266;p14"/>
            <p:cNvSpPr/>
            <p:nvPr/>
          </p:nvSpPr>
          <p:spPr>
            <a:xfrm>
              <a:off x="8086300" y="4627022"/>
              <a:ext cx="36207" cy="36174"/>
            </a:xfrm>
            <a:custGeom>
              <a:avLst/>
              <a:gdLst/>
              <a:ahLst/>
              <a:cxnLst/>
              <a:rect l="l" t="t" r="r" b="b"/>
              <a:pathLst>
                <a:path w="1100" h="1099" extrusionOk="0">
                  <a:moveTo>
                    <a:pt x="550" y="0"/>
                  </a:moveTo>
                  <a:cubicBezTo>
                    <a:pt x="246" y="0"/>
                    <a:pt x="0" y="246"/>
                    <a:pt x="0" y="549"/>
                  </a:cubicBezTo>
                  <a:cubicBezTo>
                    <a:pt x="0" y="853"/>
                    <a:pt x="246" y="1098"/>
                    <a:pt x="550" y="1098"/>
                  </a:cubicBezTo>
                  <a:cubicBezTo>
                    <a:pt x="854" y="1098"/>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67" name="Google Shape;267;p14"/>
            <p:cNvSpPr/>
            <p:nvPr/>
          </p:nvSpPr>
          <p:spPr>
            <a:xfrm>
              <a:off x="8086300" y="4758149"/>
              <a:ext cx="36207" cy="36207"/>
            </a:xfrm>
            <a:custGeom>
              <a:avLst/>
              <a:gdLst/>
              <a:ahLst/>
              <a:cxnLst/>
              <a:rect l="l" t="t" r="r" b="b"/>
              <a:pathLst>
                <a:path w="1100" h="1100" extrusionOk="0">
                  <a:moveTo>
                    <a:pt x="550" y="0"/>
                  </a:moveTo>
                  <a:cubicBezTo>
                    <a:pt x="246" y="0"/>
                    <a:pt x="0" y="247"/>
                    <a:pt x="0" y="550"/>
                  </a:cubicBezTo>
                  <a:cubicBezTo>
                    <a:pt x="0" y="854"/>
                    <a:pt x="246" y="1100"/>
                    <a:pt x="550" y="1100"/>
                  </a:cubicBezTo>
                  <a:cubicBezTo>
                    <a:pt x="854" y="1100"/>
                    <a:pt x="1100" y="854"/>
                    <a:pt x="1100" y="550"/>
                  </a:cubicBezTo>
                  <a:cubicBezTo>
                    <a:pt x="1100" y="247"/>
                    <a:pt x="854" y="1"/>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68" name="Google Shape;268;p14"/>
            <p:cNvSpPr/>
            <p:nvPr/>
          </p:nvSpPr>
          <p:spPr>
            <a:xfrm>
              <a:off x="8086300" y="4889309"/>
              <a:ext cx="36207" cy="36207"/>
            </a:xfrm>
            <a:custGeom>
              <a:avLst/>
              <a:gdLst/>
              <a:ahLst/>
              <a:cxnLst/>
              <a:rect l="l" t="t" r="r" b="b"/>
              <a:pathLst>
                <a:path w="1100" h="1100" extrusionOk="0">
                  <a:moveTo>
                    <a:pt x="550" y="0"/>
                  </a:moveTo>
                  <a:cubicBezTo>
                    <a:pt x="246" y="0"/>
                    <a:pt x="0" y="246"/>
                    <a:pt x="0" y="551"/>
                  </a:cubicBezTo>
                  <a:cubicBezTo>
                    <a:pt x="0" y="854"/>
                    <a:pt x="246" y="1100"/>
                    <a:pt x="550" y="1100"/>
                  </a:cubicBezTo>
                  <a:cubicBezTo>
                    <a:pt x="854" y="1100"/>
                    <a:pt x="1100" y="854"/>
                    <a:pt x="1100" y="551"/>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69" name="Google Shape;269;p14"/>
            <p:cNvSpPr/>
            <p:nvPr/>
          </p:nvSpPr>
          <p:spPr>
            <a:xfrm>
              <a:off x="8086300" y="5020469"/>
              <a:ext cx="36207" cy="36207"/>
            </a:xfrm>
            <a:custGeom>
              <a:avLst/>
              <a:gdLst/>
              <a:ahLst/>
              <a:cxnLst/>
              <a:rect l="l" t="t" r="r" b="b"/>
              <a:pathLst>
                <a:path w="1100" h="1100" extrusionOk="0">
                  <a:moveTo>
                    <a:pt x="550" y="0"/>
                  </a:moveTo>
                  <a:cubicBezTo>
                    <a:pt x="246" y="0"/>
                    <a:pt x="0" y="246"/>
                    <a:pt x="0" y="550"/>
                  </a:cubicBezTo>
                  <a:cubicBezTo>
                    <a:pt x="0" y="854"/>
                    <a:pt x="246" y="1100"/>
                    <a:pt x="550" y="1100"/>
                  </a:cubicBezTo>
                  <a:cubicBezTo>
                    <a:pt x="854" y="1100"/>
                    <a:pt x="1100" y="854"/>
                    <a:pt x="1100" y="550"/>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70" name="Google Shape;270;p14"/>
            <p:cNvSpPr/>
            <p:nvPr/>
          </p:nvSpPr>
          <p:spPr>
            <a:xfrm>
              <a:off x="8217461" y="4102350"/>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71" name="Google Shape;271;p14"/>
            <p:cNvSpPr/>
            <p:nvPr/>
          </p:nvSpPr>
          <p:spPr>
            <a:xfrm>
              <a:off x="8217461" y="4233510"/>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72" name="Google Shape;272;p14"/>
            <p:cNvSpPr/>
            <p:nvPr/>
          </p:nvSpPr>
          <p:spPr>
            <a:xfrm>
              <a:off x="8217461" y="4364670"/>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73" name="Google Shape;273;p14"/>
            <p:cNvSpPr/>
            <p:nvPr/>
          </p:nvSpPr>
          <p:spPr>
            <a:xfrm>
              <a:off x="8217461" y="4495862"/>
              <a:ext cx="36207" cy="36207"/>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74" name="Google Shape;274;p14"/>
            <p:cNvSpPr/>
            <p:nvPr/>
          </p:nvSpPr>
          <p:spPr>
            <a:xfrm>
              <a:off x="8217461" y="4627022"/>
              <a:ext cx="36207" cy="36174"/>
            </a:xfrm>
            <a:custGeom>
              <a:avLst/>
              <a:gdLst/>
              <a:ahLst/>
              <a:cxnLst/>
              <a:rect l="l" t="t" r="r" b="b"/>
              <a:pathLst>
                <a:path w="1100" h="1099" extrusionOk="0">
                  <a:moveTo>
                    <a:pt x="550" y="0"/>
                  </a:moveTo>
                  <a:cubicBezTo>
                    <a:pt x="246" y="0"/>
                    <a:pt x="0" y="246"/>
                    <a:pt x="0" y="549"/>
                  </a:cubicBezTo>
                  <a:cubicBezTo>
                    <a:pt x="0" y="853"/>
                    <a:pt x="246" y="1098"/>
                    <a:pt x="550" y="1098"/>
                  </a:cubicBezTo>
                  <a:cubicBezTo>
                    <a:pt x="854" y="1098"/>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75" name="Google Shape;275;p14"/>
            <p:cNvSpPr/>
            <p:nvPr/>
          </p:nvSpPr>
          <p:spPr>
            <a:xfrm>
              <a:off x="8217461" y="4758149"/>
              <a:ext cx="36207" cy="36207"/>
            </a:xfrm>
            <a:custGeom>
              <a:avLst/>
              <a:gdLst/>
              <a:ahLst/>
              <a:cxnLst/>
              <a:rect l="l" t="t" r="r" b="b"/>
              <a:pathLst>
                <a:path w="1100" h="1100" extrusionOk="0">
                  <a:moveTo>
                    <a:pt x="550" y="0"/>
                  </a:moveTo>
                  <a:cubicBezTo>
                    <a:pt x="246" y="0"/>
                    <a:pt x="0" y="247"/>
                    <a:pt x="0" y="550"/>
                  </a:cubicBezTo>
                  <a:cubicBezTo>
                    <a:pt x="0" y="854"/>
                    <a:pt x="246" y="1100"/>
                    <a:pt x="550" y="1100"/>
                  </a:cubicBezTo>
                  <a:cubicBezTo>
                    <a:pt x="854" y="1100"/>
                    <a:pt x="1100" y="854"/>
                    <a:pt x="1100" y="550"/>
                  </a:cubicBezTo>
                  <a:cubicBezTo>
                    <a:pt x="1100" y="247"/>
                    <a:pt x="854" y="1"/>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76" name="Google Shape;276;p14"/>
            <p:cNvSpPr/>
            <p:nvPr/>
          </p:nvSpPr>
          <p:spPr>
            <a:xfrm>
              <a:off x="8217461" y="4889309"/>
              <a:ext cx="36207" cy="36207"/>
            </a:xfrm>
            <a:custGeom>
              <a:avLst/>
              <a:gdLst/>
              <a:ahLst/>
              <a:cxnLst/>
              <a:rect l="l" t="t" r="r" b="b"/>
              <a:pathLst>
                <a:path w="1100" h="1100" extrusionOk="0">
                  <a:moveTo>
                    <a:pt x="550" y="0"/>
                  </a:moveTo>
                  <a:cubicBezTo>
                    <a:pt x="246" y="0"/>
                    <a:pt x="0" y="246"/>
                    <a:pt x="0" y="551"/>
                  </a:cubicBezTo>
                  <a:cubicBezTo>
                    <a:pt x="0" y="854"/>
                    <a:pt x="246" y="1100"/>
                    <a:pt x="550" y="1100"/>
                  </a:cubicBezTo>
                  <a:cubicBezTo>
                    <a:pt x="854" y="1100"/>
                    <a:pt x="1100" y="854"/>
                    <a:pt x="1100" y="551"/>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77" name="Google Shape;277;p14"/>
            <p:cNvSpPr/>
            <p:nvPr/>
          </p:nvSpPr>
          <p:spPr>
            <a:xfrm>
              <a:off x="8217461" y="5020469"/>
              <a:ext cx="36207" cy="36207"/>
            </a:xfrm>
            <a:custGeom>
              <a:avLst/>
              <a:gdLst/>
              <a:ahLst/>
              <a:cxnLst/>
              <a:rect l="l" t="t" r="r" b="b"/>
              <a:pathLst>
                <a:path w="1100" h="1100" extrusionOk="0">
                  <a:moveTo>
                    <a:pt x="550" y="0"/>
                  </a:moveTo>
                  <a:cubicBezTo>
                    <a:pt x="246" y="0"/>
                    <a:pt x="0" y="246"/>
                    <a:pt x="0" y="550"/>
                  </a:cubicBezTo>
                  <a:cubicBezTo>
                    <a:pt x="0" y="854"/>
                    <a:pt x="246" y="1100"/>
                    <a:pt x="550" y="1100"/>
                  </a:cubicBezTo>
                  <a:cubicBezTo>
                    <a:pt x="854" y="1100"/>
                    <a:pt x="1100" y="854"/>
                    <a:pt x="1100" y="550"/>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78" name="Google Shape;278;p14"/>
            <p:cNvSpPr/>
            <p:nvPr/>
          </p:nvSpPr>
          <p:spPr>
            <a:xfrm>
              <a:off x="8348622" y="4102350"/>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79" name="Google Shape;279;p14"/>
            <p:cNvSpPr/>
            <p:nvPr/>
          </p:nvSpPr>
          <p:spPr>
            <a:xfrm>
              <a:off x="8348622" y="4233510"/>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80" name="Google Shape;280;p14"/>
            <p:cNvSpPr/>
            <p:nvPr/>
          </p:nvSpPr>
          <p:spPr>
            <a:xfrm>
              <a:off x="8348622" y="4364670"/>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81" name="Google Shape;281;p14"/>
            <p:cNvSpPr/>
            <p:nvPr/>
          </p:nvSpPr>
          <p:spPr>
            <a:xfrm>
              <a:off x="8348622" y="4495862"/>
              <a:ext cx="36207" cy="36207"/>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82" name="Google Shape;282;p14"/>
            <p:cNvSpPr/>
            <p:nvPr/>
          </p:nvSpPr>
          <p:spPr>
            <a:xfrm>
              <a:off x="8348622" y="4627022"/>
              <a:ext cx="36207" cy="36174"/>
            </a:xfrm>
            <a:custGeom>
              <a:avLst/>
              <a:gdLst/>
              <a:ahLst/>
              <a:cxnLst/>
              <a:rect l="l" t="t" r="r" b="b"/>
              <a:pathLst>
                <a:path w="1100" h="1099" extrusionOk="0">
                  <a:moveTo>
                    <a:pt x="550" y="0"/>
                  </a:moveTo>
                  <a:cubicBezTo>
                    <a:pt x="246" y="0"/>
                    <a:pt x="1" y="246"/>
                    <a:pt x="1" y="549"/>
                  </a:cubicBezTo>
                  <a:cubicBezTo>
                    <a:pt x="1" y="853"/>
                    <a:pt x="246" y="1098"/>
                    <a:pt x="550" y="1098"/>
                  </a:cubicBezTo>
                  <a:cubicBezTo>
                    <a:pt x="853" y="1098"/>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83" name="Google Shape;283;p14"/>
            <p:cNvSpPr/>
            <p:nvPr/>
          </p:nvSpPr>
          <p:spPr>
            <a:xfrm>
              <a:off x="8348622" y="4758149"/>
              <a:ext cx="36207" cy="36207"/>
            </a:xfrm>
            <a:custGeom>
              <a:avLst/>
              <a:gdLst/>
              <a:ahLst/>
              <a:cxnLst/>
              <a:rect l="l" t="t" r="r" b="b"/>
              <a:pathLst>
                <a:path w="1100" h="1100" extrusionOk="0">
                  <a:moveTo>
                    <a:pt x="550" y="0"/>
                  </a:moveTo>
                  <a:cubicBezTo>
                    <a:pt x="246" y="0"/>
                    <a:pt x="1" y="247"/>
                    <a:pt x="1" y="550"/>
                  </a:cubicBezTo>
                  <a:cubicBezTo>
                    <a:pt x="1" y="854"/>
                    <a:pt x="246" y="1100"/>
                    <a:pt x="550" y="1100"/>
                  </a:cubicBezTo>
                  <a:cubicBezTo>
                    <a:pt x="853" y="1100"/>
                    <a:pt x="1100" y="854"/>
                    <a:pt x="1100" y="550"/>
                  </a:cubicBezTo>
                  <a:cubicBezTo>
                    <a:pt x="1100" y="247"/>
                    <a:pt x="853" y="1"/>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84" name="Google Shape;284;p14"/>
            <p:cNvSpPr/>
            <p:nvPr/>
          </p:nvSpPr>
          <p:spPr>
            <a:xfrm>
              <a:off x="8348622" y="4889309"/>
              <a:ext cx="36207" cy="36207"/>
            </a:xfrm>
            <a:custGeom>
              <a:avLst/>
              <a:gdLst/>
              <a:ahLst/>
              <a:cxnLst/>
              <a:rect l="l" t="t" r="r" b="b"/>
              <a:pathLst>
                <a:path w="1100" h="1100" extrusionOk="0">
                  <a:moveTo>
                    <a:pt x="550" y="0"/>
                  </a:moveTo>
                  <a:cubicBezTo>
                    <a:pt x="246" y="0"/>
                    <a:pt x="1" y="246"/>
                    <a:pt x="1" y="551"/>
                  </a:cubicBezTo>
                  <a:cubicBezTo>
                    <a:pt x="1" y="854"/>
                    <a:pt x="246" y="1100"/>
                    <a:pt x="550" y="1100"/>
                  </a:cubicBezTo>
                  <a:cubicBezTo>
                    <a:pt x="853" y="1100"/>
                    <a:pt x="1100" y="854"/>
                    <a:pt x="1100" y="551"/>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85" name="Google Shape;285;p14"/>
            <p:cNvSpPr/>
            <p:nvPr/>
          </p:nvSpPr>
          <p:spPr>
            <a:xfrm>
              <a:off x="8348622" y="5020469"/>
              <a:ext cx="36207" cy="36207"/>
            </a:xfrm>
            <a:custGeom>
              <a:avLst/>
              <a:gdLst/>
              <a:ahLst/>
              <a:cxnLst/>
              <a:rect l="l" t="t" r="r" b="b"/>
              <a:pathLst>
                <a:path w="1100" h="1100" extrusionOk="0">
                  <a:moveTo>
                    <a:pt x="550" y="0"/>
                  </a:moveTo>
                  <a:cubicBezTo>
                    <a:pt x="246" y="0"/>
                    <a:pt x="1" y="246"/>
                    <a:pt x="1" y="550"/>
                  </a:cubicBezTo>
                  <a:cubicBezTo>
                    <a:pt x="1" y="854"/>
                    <a:pt x="246" y="1100"/>
                    <a:pt x="550" y="1100"/>
                  </a:cubicBezTo>
                  <a:cubicBezTo>
                    <a:pt x="853" y="1100"/>
                    <a:pt x="1100" y="854"/>
                    <a:pt x="1100" y="550"/>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86" name="Google Shape;286;p14"/>
            <p:cNvSpPr/>
            <p:nvPr/>
          </p:nvSpPr>
          <p:spPr>
            <a:xfrm>
              <a:off x="8479750" y="4102350"/>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87" name="Google Shape;287;p14"/>
            <p:cNvSpPr/>
            <p:nvPr/>
          </p:nvSpPr>
          <p:spPr>
            <a:xfrm>
              <a:off x="8479750" y="4233510"/>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88" name="Google Shape;288;p14"/>
            <p:cNvSpPr/>
            <p:nvPr/>
          </p:nvSpPr>
          <p:spPr>
            <a:xfrm>
              <a:off x="8479750" y="4364670"/>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89" name="Google Shape;289;p14"/>
            <p:cNvSpPr/>
            <p:nvPr/>
          </p:nvSpPr>
          <p:spPr>
            <a:xfrm>
              <a:off x="8479750" y="4495862"/>
              <a:ext cx="36207" cy="36207"/>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90" name="Google Shape;290;p14"/>
            <p:cNvSpPr/>
            <p:nvPr/>
          </p:nvSpPr>
          <p:spPr>
            <a:xfrm>
              <a:off x="8479750" y="4627022"/>
              <a:ext cx="36207" cy="36174"/>
            </a:xfrm>
            <a:custGeom>
              <a:avLst/>
              <a:gdLst/>
              <a:ahLst/>
              <a:cxnLst/>
              <a:rect l="l" t="t" r="r" b="b"/>
              <a:pathLst>
                <a:path w="1100" h="1099" extrusionOk="0">
                  <a:moveTo>
                    <a:pt x="551" y="0"/>
                  </a:moveTo>
                  <a:cubicBezTo>
                    <a:pt x="247" y="0"/>
                    <a:pt x="1" y="246"/>
                    <a:pt x="1" y="549"/>
                  </a:cubicBezTo>
                  <a:cubicBezTo>
                    <a:pt x="1" y="853"/>
                    <a:pt x="247" y="1098"/>
                    <a:pt x="551" y="1098"/>
                  </a:cubicBezTo>
                  <a:cubicBezTo>
                    <a:pt x="854" y="1098"/>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91" name="Google Shape;291;p14"/>
            <p:cNvSpPr/>
            <p:nvPr/>
          </p:nvSpPr>
          <p:spPr>
            <a:xfrm>
              <a:off x="8479750" y="4758149"/>
              <a:ext cx="36207" cy="36207"/>
            </a:xfrm>
            <a:custGeom>
              <a:avLst/>
              <a:gdLst/>
              <a:ahLst/>
              <a:cxnLst/>
              <a:rect l="l" t="t" r="r" b="b"/>
              <a:pathLst>
                <a:path w="1100" h="1100" extrusionOk="0">
                  <a:moveTo>
                    <a:pt x="551" y="0"/>
                  </a:moveTo>
                  <a:cubicBezTo>
                    <a:pt x="247" y="0"/>
                    <a:pt x="1" y="247"/>
                    <a:pt x="1" y="550"/>
                  </a:cubicBezTo>
                  <a:cubicBezTo>
                    <a:pt x="1" y="854"/>
                    <a:pt x="247" y="1100"/>
                    <a:pt x="551" y="1100"/>
                  </a:cubicBezTo>
                  <a:cubicBezTo>
                    <a:pt x="854" y="1100"/>
                    <a:pt x="1100" y="854"/>
                    <a:pt x="1100" y="550"/>
                  </a:cubicBezTo>
                  <a:cubicBezTo>
                    <a:pt x="1100" y="247"/>
                    <a:pt x="854" y="1"/>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92" name="Google Shape;292;p14"/>
            <p:cNvSpPr/>
            <p:nvPr/>
          </p:nvSpPr>
          <p:spPr>
            <a:xfrm>
              <a:off x="8479750" y="4889309"/>
              <a:ext cx="36207" cy="36207"/>
            </a:xfrm>
            <a:custGeom>
              <a:avLst/>
              <a:gdLst/>
              <a:ahLst/>
              <a:cxnLst/>
              <a:rect l="l" t="t" r="r" b="b"/>
              <a:pathLst>
                <a:path w="1100" h="1100" extrusionOk="0">
                  <a:moveTo>
                    <a:pt x="551" y="0"/>
                  </a:moveTo>
                  <a:cubicBezTo>
                    <a:pt x="247" y="0"/>
                    <a:pt x="1" y="246"/>
                    <a:pt x="1" y="551"/>
                  </a:cubicBezTo>
                  <a:cubicBezTo>
                    <a:pt x="1" y="854"/>
                    <a:pt x="247" y="1100"/>
                    <a:pt x="551" y="1100"/>
                  </a:cubicBezTo>
                  <a:cubicBezTo>
                    <a:pt x="854" y="1100"/>
                    <a:pt x="1100" y="854"/>
                    <a:pt x="1100" y="551"/>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93" name="Google Shape;293;p14"/>
            <p:cNvSpPr/>
            <p:nvPr/>
          </p:nvSpPr>
          <p:spPr>
            <a:xfrm>
              <a:off x="8479750" y="5020469"/>
              <a:ext cx="36207" cy="36207"/>
            </a:xfrm>
            <a:custGeom>
              <a:avLst/>
              <a:gdLst/>
              <a:ahLst/>
              <a:cxnLst/>
              <a:rect l="l" t="t" r="r" b="b"/>
              <a:pathLst>
                <a:path w="1100" h="1100" extrusionOk="0">
                  <a:moveTo>
                    <a:pt x="551" y="0"/>
                  </a:moveTo>
                  <a:cubicBezTo>
                    <a:pt x="247" y="0"/>
                    <a:pt x="1" y="246"/>
                    <a:pt x="1" y="550"/>
                  </a:cubicBezTo>
                  <a:cubicBezTo>
                    <a:pt x="1" y="854"/>
                    <a:pt x="247" y="1100"/>
                    <a:pt x="551" y="1100"/>
                  </a:cubicBezTo>
                  <a:cubicBezTo>
                    <a:pt x="854" y="1100"/>
                    <a:pt x="1100" y="854"/>
                    <a:pt x="1100" y="550"/>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94" name="Google Shape;294;p14"/>
            <p:cNvSpPr/>
            <p:nvPr/>
          </p:nvSpPr>
          <p:spPr>
            <a:xfrm>
              <a:off x="8610911" y="4102350"/>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95" name="Google Shape;295;p14"/>
            <p:cNvSpPr/>
            <p:nvPr/>
          </p:nvSpPr>
          <p:spPr>
            <a:xfrm>
              <a:off x="8610911" y="4233510"/>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96" name="Google Shape;296;p14"/>
            <p:cNvSpPr/>
            <p:nvPr/>
          </p:nvSpPr>
          <p:spPr>
            <a:xfrm>
              <a:off x="8610911" y="4364670"/>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97" name="Google Shape;297;p14"/>
            <p:cNvSpPr/>
            <p:nvPr/>
          </p:nvSpPr>
          <p:spPr>
            <a:xfrm>
              <a:off x="8610911" y="4495862"/>
              <a:ext cx="36239" cy="36207"/>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98" name="Google Shape;298;p14"/>
            <p:cNvSpPr/>
            <p:nvPr/>
          </p:nvSpPr>
          <p:spPr>
            <a:xfrm>
              <a:off x="8610911" y="4627022"/>
              <a:ext cx="36239" cy="36174"/>
            </a:xfrm>
            <a:custGeom>
              <a:avLst/>
              <a:gdLst/>
              <a:ahLst/>
              <a:cxnLst/>
              <a:rect l="l" t="t" r="r" b="b"/>
              <a:pathLst>
                <a:path w="1101" h="1099" extrusionOk="0">
                  <a:moveTo>
                    <a:pt x="551" y="0"/>
                  </a:moveTo>
                  <a:cubicBezTo>
                    <a:pt x="246" y="0"/>
                    <a:pt x="1" y="246"/>
                    <a:pt x="1" y="549"/>
                  </a:cubicBezTo>
                  <a:cubicBezTo>
                    <a:pt x="1" y="853"/>
                    <a:pt x="246" y="1098"/>
                    <a:pt x="551" y="1098"/>
                  </a:cubicBezTo>
                  <a:cubicBezTo>
                    <a:pt x="854" y="1098"/>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299" name="Google Shape;299;p14"/>
            <p:cNvSpPr/>
            <p:nvPr/>
          </p:nvSpPr>
          <p:spPr>
            <a:xfrm>
              <a:off x="8610911" y="4758149"/>
              <a:ext cx="36239" cy="36207"/>
            </a:xfrm>
            <a:custGeom>
              <a:avLst/>
              <a:gdLst/>
              <a:ahLst/>
              <a:cxnLst/>
              <a:rect l="l" t="t" r="r" b="b"/>
              <a:pathLst>
                <a:path w="1101" h="1100" extrusionOk="0">
                  <a:moveTo>
                    <a:pt x="551" y="0"/>
                  </a:moveTo>
                  <a:cubicBezTo>
                    <a:pt x="246" y="0"/>
                    <a:pt x="1" y="247"/>
                    <a:pt x="1" y="550"/>
                  </a:cubicBezTo>
                  <a:cubicBezTo>
                    <a:pt x="1" y="854"/>
                    <a:pt x="246" y="1100"/>
                    <a:pt x="551" y="1100"/>
                  </a:cubicBezTo>
                  <a:cubicBezTo>
                    <a:pt x="854" y="1100"/>
                    <a:pt x="1100" y="854"/>
                    <a:pt x="1100" y="550"/>
                  </a:cubicBezTo>
                  <a:cubicBezTo>
                    <a:pt x="1100" y="247"/>
                    <a:pt x="854" y="1"/>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00" name="Google Shape;300;p14"/>
            <p:cNvSpPr/>
            <p:nvPr/>
          </p:nvSpPr>
          <p:spPr>
            <a:xfrm>
              <a:off x="8610911" y="4889309"/>
              <a:ext cx="36239" cy="36207"/>
            </a:xfrm>
            <a:custGeom>
              <a:avLst/>
              <a:gdLst/>
              <a:ahLst/>
              <a:cxnLst/>
              <a:rect l="l" t="t" r="r" b="b"/>
              <a:pathLst>
                <a:path w="1101" h="1100" extrusionOk="0">
                  <a:moveTo>
                    <a:pt x="551" y="0"/>
                  </a:moveTo>
                  <a:cubicBezTo>
                    <a:pt x="246" y="0"/>
                    <a:pt x="1" y="246"/>
                    <a:pt x="1" y="551"/>
                  </a:cubicBezTo>
                  <a:cubicBezTo>
                    <a:pt x="1" y="854"/>
                    <a:pt x="246" y="1100"/>
                    <a:pt x="551" y="1100"/>
                  </a:cubicBezTo>
                  <a:cubicBezTo>
                    <a:pt x="854" y="1100"/>
                    <a:pt x="1100" y="854"/>
                    <a:pt x="1100" y="551"/>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01" name="Google Shape;301;p14"/>
            <p:cNvSpPr/>
            <p:nvPr/>
          </p:nvSpPr>
          <p:spPr>
            <a:xfrm>
              <a:off x="8610911" y="5020469"/>
              <a:ext cx="36239" cy="36207"/>
            </a:xfrm>
            <a:custGeom>
              <a:avLst/>
              <a:gdLst/>
              <a:ahLst/>
              <a:cxnLst/>
              <a:rect l="l" t="t" r="r" b="b"/>
              <a:pathLst>
                <a:path w="1101" h="1100" extrusionOk="0">
                  <a:moveTo>
                    <a:pt x="551" y="0"/>
                  </a:moveTo>
                  <a:cubicBezTo>
                    <a:pt x="246" y="0"/>
                    <a:pt x="1" y="246"/>
                    <a:pt x="1" y="550"/>
                  </a:cubicBezTo>
                  <a:cubicBezTo>
                    <a:pt x="1" y="854"/>
                    <a:pt x="246" y="1100"/>
                    <a:pt x="551" y="1100"/>
                  </a:cubicBezTo>
                  <a:cubicBezTo>
                    <a:pt x="854" y="1100"/>
                    <a:pt x="1100" y="854"/>
                    <a:pt x="1100" y="550"/>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02" name="Google Shape;302;p14"/>
            <p:cNvSpPr/>
            <p:nvPr/>
          </p:nvSpPr>
          <p:spPr>
            <a:xfrm>
              <a:off x="8742072" y="4102350"/>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03" name="Google Shape;303;p14"/>
            <p:cNvSpPr/>
            <p:nvPr/>
          </p:nvSpPr>
          <p:spPr>
            <a:xfrm>
              <a:off x="8742072" y="4233510"/>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04" name="Google Shape;304;p14"/>
            <p:cNvSpPr/>
            <p:nvPr/>
          </p:nvSpPr>
          <p:spPr>
            <a:xfrm>
              <a:off x="8742072" y="4364670"/>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05" name="Google Shape;305;p14"/>
            <p:cNvSpPr/>
            <p:nvPr/>
          </p:nvSpPr>
          <p:spPr>
            <a:xfrm>
              <a:off x="8742072" y="4495862"/>
              <a:ext cx="36239" cy="36207"/>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06" name="Google Shape;306;p14"/>
            <p:cNvSpPr/>
            <p:nvPr/>
          </p:nvSpPr>
          <p:spPr>
            <a:xfrm>
              <a:off x="8742072" y="4627022"/>
              <a:ext cx="36239" cy="36174"/>
            </a:xfrm>
            <a:custGeom>
              <a:avLst/>
              <a:gdLst/>
              <a:ahLst/>
              <a:cxnLst/>
              <a:rect l="l" t="t" r="r" b="b"/>
              <a:pathLst>
                <a:path w="1101" h="1099" extrusionOk="0">
                  <a:moveTo>
                    <a:pt x="551" y="0"/>
                  </a:moveTo>
                  <a:cubicBezTo>
                    <a:pt x="247" y="0"/>
                    <a:pt x="1" y="246"/>
                    <a:pt x="1" y="549"/>
                  </a:cubicBezTo>
                  <a:cubicBezTo>
                    <a:pt x="1" y="853"/>
                    <a:pt x="247" y="1098"/>
                    <a:pt x="551" y="1098"/>
                  </a:cubicBezTo>
                  <a:cubicBezTo>
                    <a:pt x="854" y="1098"/>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07" name="Google Shape;307;p14"/>
            <p:cNvSpPr/>
            <p:nvPr/>
          </p:nvSpPr>
          <p:spPr>
            <a:xfrm>
              <a:off x="8742072" y="4758149"/>
              <a:ext cx="36239" cy="36207"/>
            </a:xfrm>
            <a:custGeom>
              <a:avLst/>
              <a:gdLst/>
              <a:ahLst/>
              <a:cxnLst/>
              <a:rect l="l" t="t" r="r" b="b"/>
              <a:pathLst>
                <a:path w="1101" h="1100" extrusionOk="0">
                  <a:moveTo>
                    <a:pt x="551" y="0"/>
                  </a:moveTo>
                  <a:cubicBezTo>
                    <a:pt x="247" y="0"/>
                    <a:pt x="1" y="247"/>
                    <a:pt x="1" y="550"/>
                  </a:cubicBezTo>
                  <a:cubicBezTo>
                    <a:pt x="1" y="854"/>
                    <a:pt x="247" y="1100"/>
                    <a:pt x="551" y="1100"/>
                  </a:cubicBezTo>
                  <a:cubicBezTo>
                    <a:pt x="854" y="1100"/>
                    <a:pt x="1100" y="854"/>
                    <a:pt x="1100" y="550"/>
                  </a:cubicBezTo>
                  <a:cubicBezTo>
                    <a:pt x="1100" y="247"/>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08" name="Google Shape;308;p14"/>
            <p:cNvSpPr/>
            <p:nvPr/>
          </p:nvSpPr>
          <p:spPr>
            <a:xfrm>
              <a:off x="8742072" y="4889309"/>
              <a:ext cx="36239" cy="36207"/>
            </a:xfrm>
            <a:custGeom>
              <a:avLst/>
              <a:gdLst/>
              <a:ahLst/>
              <a:cxnLst/>
              <a:rect l="l" t="t" r="r" b="b"/>
              <a:pathLst>
                <a:path w="1101" h="1100" extrusionOk="0">
                  <a:moveTo>
                    <a:pt x="551" y="0"/>
                  </a:moveTo>
                  <a:cubicBezTo>
                    <a:pt x="247" y="0"/>
                    <a:pt x="1" y="246"/>
                    <a:pt x="1" y="551"/>
                  </a:cubicBezTo>
                  <a:cubicBezTo>
                    <a:pt x="1" y="854"/>
                    <a:pt x="247" y="1100"/>
                    <a:pt x="551" y="1100"/>
                  </a:cubicBezTo>
                  <a:cubicBezTo>
                    <a:pt x="854" y="1100"/>
                    <a:pt x="1100" y="854"/>
                    <a:pt x="1100" y="551"/>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09" name="Google Shape;309;p14"/>
            <p:cNvSpPr/>
            <p:nvPr/>
          </p:nvSpPr>
          <p:spPr>
            <a:xfrm>
              <a:off x="8742072" y="5020469"/>
              <a:ext cx="36239" cy="36207"/>
            </a:xfrm>
            <a:custGeom>
              <a:avLst/>
              <a:gdLst/>
              <a:ahLst/>
              <a:cxnLst/>
              <a:rect l="l" t="t" r="r" b="b"/>
              <a:pathLst>
                <a:path w="1101" h="1100" extrusionOk="0">
                  <a:moveTo>
                    <a:pt x="551" y="0"/>
                  </a:moveTo>
                  <a:cubicBezTo>
                    <a:pt x="247" y="0"/>
                    <a:pt x="1" y="246"/>
                    <a:pt x="1" y="550"/>
                  </a:cubicBezTo>
                  <a:cubicBezTo>
                    <a:pt x="1" y="854"/>
                    <a:pt x="247" y="1100"/>
                    <a:pt x="551" y="1100"/>
                  </a:cubicBezTo>
                  <a:cubicBezTo>
                    <a:pt x="854" y="1100"/>
                    <a:pt x="1100" y="854"/>
                    <a:pt x="1100" y="550"/>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10" name="Google Shape;310;p14"/>
            <p:cNvSpPr/>
            <p:nvPr/>
          </p:nvSpPr>
          <p:spPr>
            <a:xfrm>
              <a:off x="8873233" y="4102350"/>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11" name="Google Shape;311;p14"/>
            <p:cNvSpPr/>
            <p:nvPr/>
          </p:nvSpPr>
          <p:spPr>
            <a:xfrm>
              <a:off x="8873233" y="4233510"/>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12" name="Google Shape;312;p14"/>
            <p:cNvSpPr/>
            <p:nvPr/>
          </p:nvSpPr>
          <p:spPr>
            <a:xfrm>
              <a:off x="8873233" y="4364670"/>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13" name="Google Shape;313;p14"/>
            <p:cNvSpPr/>
            <p:nvPr/>
          </p:nvSpPr>
          <p:spPr>
            <a:xfrm>
              <a:off x="8873233" y="4495862"/>
              <a:ext cx="36239" cy="36207"/>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14" name="Google Shape;314;p14"/>
            <p:cNvSpPr/>
            <p:nvPr/>
          </p:nvSpPr>
          <p:spPr>
            <a:xfrm>
              <a:off x="8873233" y="4627022"/>
              <a:ext cx="36239" cy="36174"/>
            </a:xfrm>
            <a:custGeom>
              <a:avLst/>
              <a:gdLst/>
              <a:ahLst/>
              <a:cxnLst/>
              <a:rect l="l" t="t" r="r" b="b"/>
              <a:pathLst>
                <a:path w="1101" h="1099" extrusionOk="0">
                  <a:moveTo>
                    <a:pt x="551" y="0"/>
                  </a:moveTo>
                  <a:cubicBezTo>
                    <a:pt x="247" y="0"/>
                    <a:pt x="1" y="246"/>
                    <a:pt x="1" y="549"/>
                  </a:cubicBezTo>
                  <a:cubicBezTo>
                    <a:pt x="1" y="853"/>
                    <a:pt x="247" y="1098"/>
                    <a:pt x="551" y="1098"/>
                  </a:cubicBezTo>
                  <a:cubicBezTo>
                    <a:pt x="854" y="1098"/>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15" name="Google Shape;315;p14"/>
            <p:cNvSpPr/>
            <p:nvPr/>
          </p:nvSpPr>
          <p:spPr>
            <a:xfrm>
              <a:off x="8873233" y="4758149"/>
              <a:ext cx="36239" cy="36207"/>
            </a:xfrm>
            <a:custGeom>
              <a:avLst/>
              <a:gdLst/>
              <a:ahLst/>
              <a:cxnLst/>
              <a:rect l="l" t="t" r="r" b="b"/>
              <a:pathLst>
                <a:path w="1101" h="1100" extrusionOk="0">
                  <a:moveTo>
                    <a:pt x="551" y="0"/>
                  </a:moveTo>
                  <a:cubicBezTo>
                    <a:pt x="247" y="0"/>
                    <a:pt x="1" y="247"/>
                    <a:pt x="1" y="550"/>
                  </a:cubicBezTo>
                  <a:cubicBezTo>
                    <a:pt x="1" y="854"/>
                    <a:pt x="247" y="1100"/>
                    <a:pt x="551" y="1100"/>
                  </a:cubicBezTo>
                  <a:cubicBezTo>
                    <a:pt x="854" y="1100"/>
                    <a:pt x="1100" y="854"/>
                    <a:pt x="1100" y="550"/>
                  </a:cubicBezTo>
                  <a:cubicBezTo>
                    <a:pt x="1100" y="247"/>
                    <a:pt x="854" y="1"/>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16" name="Google Shape;316;p14"/>
            <p:cNvSpPr/>
            <p:nvPr/>
          </p:nvSpPr>
          <p:spPr>
            <a:xfrm>
              <a:off x="8873233" y="4889309"/>
              <a:ext cx="36239" cy="36207"/>
            </a:xfrm>
            <a:custGeom>
              <a:avLst/>
              <a:gdLst/>
              <a:ahLst/>
              <a:cxnLst/>
              <a:rect l="l" t="t" r="r" b="b"/>
              <a:pathLst>
                <a:path w="1101" h="1100" extrusionOk="0">
                  <a:moveTo>
                    <a:pt x="551" y="0"/>
                  </a:moveTo>
                  <a:cubicBezTo>
                    <a:pt x="247" y="0"/>
                    <a:pt x="1" y="246"/>
                    <a:pt x="1" y="551"/>
                  </a:cubicBezTo>
                  <a:cubicBezTo>
                    <a:pt x="1" y="854"/>
                    <a:pt x="247" y="1100"/>
                    <a:pt x="551" y="1100"/>
                  </a:cubicBezTo>
                  <a:cubicBezTo>
                    <a:pt x="854" y="1100"/>
                    <a:pt x="1100" y="854"/>
                    <a:pt x="1100" y="551"/>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17" name="Google Shape;317;p14"/>
            <p:cNvSpPr/>
            <p:nvPr/>
          </p:nvSpPr>
          <p:spPr>
            <a:xfrm>
              <a:off x="8873233" y="5020469"/>
              <a:ext cx="36239" cy="36207"/>
            </a:xfrm>
            <a:custGeom>
              <a:avLst/>
              <a:gdLst/>
              <a:ahLst/>
              <a:cxnLst/>
              <a:rect l="l" t="t" r="r" b="b"/>
              <a:pathLst>
                <a:path w="1101" h="1100" extrusionOk="0">
                  <a:moveTo>
                    <a:pt x="551" y="0"/>
                  </a:moveTo>
                  <a:cubicBezTo>
                    <a:pt x="247" y="0"/>
                    <a:pt x="1" y="246"/>
                    <a:pt x="1" y="550"/>
                  </a:cubicBezTo>
                  <a:cubicBezTo>
                    <a:pt x="1" y="854"/>
                    <a:pt x="247" y="1100"/>
                    <a:pt x="551" y="1100"/>
                  </a:cubicBezTo>
                  <a:cubicBezTo>
                    <a:pt x="854" y="1100"/>
                    <a:pt x="1100" y="854"/>
                    <a:pt x="1100" y="550"/>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18" name="Google Shape;318;p14"/>
            <p:cNvSpPr/>
            <p:nvPr/>
          </p:nvSpPr>
          <p:spPr>
            <a:xfrm>
              <a:off x="9004394" y="4102350"/>
              <a:ext cx="36207"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19" name="Google Shape;319;p14"/>
            <p:cNvSpPr/>
            <p:nvPr/>
          </p:nvSpPr>
          <p:spPr>
            <a:xfrm>
              <a:off x="9004394" y="4233510"/>
              <a:ext cx="36207"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20" name="Google Shape;320;p14"/>
            <p:cNvSpPr/>
            <p:nvPr/>
          </p:nvSpPr>
          <p:spPr>
            <a:xfrm>
              <a:off x="9004394" y="4364670"/>
              <a:ext cx="36207"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21" name="Google Shape;321;p14"/>
            <p:cNvSpPr/>
            <p:nvPr/>
          </p:nvSpPr>
          <p:spPr>
            <a:xfrm>
              <a:off x="9004394" y="4495862"/>
              <a:ext cx="36207" cy="36207"/>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22" name="Google Shape;322;p14"/>
            <p:cNvSpPr/>
            <p:nvPr/>
          </p:nvSpPr>
          <p:spPr>
            <a:xfrm>
              <a:off x="9004394" y="4627022"/>
              <a:ext cx="36207" cy="36174"/>
            </a:xfrm>
            <a:custGeom>
              <a:avLst/>
              <a:gdLst/>
              <a:ahLst/>
              <a:cxnLst/>
              <a:rect l="l" t="t" r="r" b="b"/>
              <a:pathLst>
                <a:path w="1100" h="1099" extrusionOk="0">
                  <a:moveTo>
                    <a:pt x="550" y="0"/>
                  </a:moveTo>
                  <a:cubicBezTo>
                    <a:pt x="247" y="0"/>
                    <a:pt x="1" y="246"/>
                    <a:pt x="1" y="549"/>
                  </a:cubicBezTo>
                  <a:cubicBezTo>
                    <a:pt x="1" y="853"/>
                    <a:pt x="247" y="1098"/>
                    <a:pt x="550" y="1098"/>
                  </a:cubicBezTo>
                  <a:cubicBezTo>
                    <a:pt x="853" y="1098"/>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23" name="Google Shape;323;p14"/>
            <p:cNvSpPr/>
            <p:nvPr/>
          </p:nvSpPr>
          <p:spPr>
            <a:xfrm>
              <a:off x="9004394" y="4758149"/>
              <a:ext cx="36207" cy="36207"/>
            </a:xfrm>
            <a:custGeom>
              <a:avLst/>
              <a:gdLst/>
              <a:ahLst/>
              <a:cxnLst/>
              <a:rect l="l" t="t" r="r" b="b"/>
              <a:pathLst>
                <a:path w="1100" h="1100" extrusionOk="0">
                  <a:moveTo>
                    <a:pt x="550" y="0"/>
                  </a:moveTo>
                  <a:cubicBezTo>
                    <a:pt x="247" y="0"/>
                    <a:pt x="1" y="247"/>
                    <a:pt x="1" y="550"/>
                  </a:cubicBezTo>
                  <a:cubicBezTo>
                    <a:pt x="1" y="854"/>
                    <a:pt x="247" y="1100"/>
                    <a:pt x="550" y="1100"/>
                  </a:cubicBezTo>
                  <a:cubicBezTo>
                    <a:pt x="853" y="1100"/>
                    <a:pt x="1099" y="854"/>
                    <a:pt x="1099" y="550"/>
                  </a:cubicBezTo>
                  <a:cubicBezTo>
                    <a:pt x="1099" y="247"/>
                    <a:pt x="853" y="1"/>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24" name="Google Shape;324;p14"/>
            <p:cNvSpPr/>
            <p:nvPr/>
          </p:nvSpPr>
          <p:spPr>
            <a:xfrm>
              <a:off x="9004394" y="4889309"/>
              <a:ext cx="36207" cy="36207"/>
            </a:xfrm>
            <a:custGeom>
              <a:avLst/>
              <a:gdLst/>
              <a:ahLst/>
              <a:cxnLst/>
              <a:rect l="l" t="t" r="r" b="b"/>
              <a:pathLst>
                <a:path w="1100" h="1100" extrusionOk="0">
                  <a:moveTo>
                    <a:pt x="550" y="0"/>
                  </a:moveTo>
                  <a:cubicBezTo>
                    <a:pt x="247" y="0"/>
                    <a:pt x="1" y="246"/>
                    <a:pt x="1" y="551"/>
                  </a:cubicBezTo>
                  <a:cubicBezTo>
                    <a:pt x="1" y="854"/>
                    <a:pt x="247" y="1100"/>
                    <a:pt x="550" y="1100"/>
                  </a:cubicBezTo>
                  <a:cubicBezTo>
                    <a:pt x="853" y="1100"/>
                    <a:pt x="1099" y="854"/>
                    <a:pt x="1099" y="551"/>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25" name="Google Shape;325;p14"/>
            <p:cNvSpPr/>
            <p:nvPr/>
          </p:nvSpPr>
          <p:spPr>
            <a:xfrm>
              <a:off x="9004394" y="5020469"/>
              <a:ext cx="36207" cy="36207"/>
            </a:xfrm>
            <a:custGeom>
              <a:avLst/>
              <a:gdLst/>
              <a:ahLst/>
              <a:cxnLst/>
              <a:rect l="l" t="t" r="r" b="b"/>
              <a:pathLst>
                <a:path w="1100" h="1100" extrusionOk="0">
                  <a:moveTo>
                    <a:pt x="550" y="0"/>
                  </a:moveTo>
                  <a:cubicBezTo>
                    <a:pt x="247" y="0"/>
                    <a:pt x="1" y="246"/>
                    <a:pt x="1" y="550"/>
                  </a:cubicBezTo>
                  <a:cubicBezTo>
                    <a:pt x="1" y="854"/>
                    <a:pt x="247" y="1100"/>
                    <a:pt x="550" y="1100"/>
                  </a:cubicBezTo>
                  <a:cubicBezTo>
                    <a:pt x="853" y="1100"/>
                    <a:pt x="1099" y="854"/>
                    <a:pt x="1099" y="550"/>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326" name="Google Shape;326;p14"/>
          <p:cNvSpPr/>
          <p:nvPr/>
        </p:nvSpPr>
        <p:spPr>
          <a:xfrm rot="10800000" flipH="1">
            <a:off x="9233981" y="5966595"/>
            <a:ext cx="3560143" cy="3629192"/>
          </a:xfrm>
          <a:custGeom>
            <a:avLst/>
            <a:gdLst/>
            <a:ahLst/>
            <a:cxnLst/>
            <a:rect l="l" t="t" r="r" b="b"/>
            <a:pathLst>
              <a:path w="74881" h="57250" extrusionOk="0">
                <a:moveTo>
                  <a:pt x="74881" y="0"/>
                </a:moveTo>
                <a:lnTo>
                  <a:pt x="1" y="0"/>
                </a:lnTo>
                <a:cubicBezTo>
                  <a:pt x="1" y="0"/>
                  <a:pt x="6822" y="11113"/>
                  <a:pt x="21289" y="10813"/>
                </a:cubicBezTo>
                <a:cubicBezTo>
                  <a:pt x="35756" y="10513"/>
                  <a:pt x="35756" y="20625"/>
                  <a:pt x="40107" y="24029"/>
                </a:cubicBezTo>
                <a:cubicBezTo>
                  <a:pt x="44459" y="27433"/>
                  <a:pt x="50575" y="27815"/>
                  <a:pt x="54691" y="28625"/>
                </a:cubicBezTo>
                <a:cubicBezTo>
                  <a:pt x="58808" y="29435"/>
                  <a:pt x="68845" y="28334"/>
                  <a:pt x="71863" y="36545"/>
                </a:cubicBezTo>
                <a:cubicBezTo>
                  <a:pt x="74881" y="44755"/>
                  <a:pt x="58610" y="50522"/>
                  <a:pt x="74881" y="57250"/>
                </a:cubicBezTo>
                <a:close/>
              </a:path>
            </a:pathLst>
          </a:custGeom>
          <a:gradFill>
            <a:gsLst>
              <a:gs pos="0">
                <a:schemeClr val="lt1"/>
              </a:gs>
              <a:gs pos="100000">
                <a:schemeClr val="dk2"/>
              </a:gs>
            </a:gsLst>
            <a:lin ang="5400012"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327" name="Google Shape;327;p14"/>
          <p:cNvSpPr/>
          <p:nvPr/>
        </p:nvSpPr>
        <p:spPr>
          <a:xfrm rot="10800000" flipH="1">
            <a:off x="10730045" y="7650513"/>
            <a:ext cx="2071553" cy="1945283"/>
          </a:xfrm>
          <a:custGeom>
            <a:avLst/>
            <a:gdLst/>
            <a:ahLst/>
            <a:cxnLst/>
            <a:rect l="l" t="t" r="r" b="b"/>
            <a:pathLst>
              <a:path w="38980" h="27453" extrusionOk="0">
                <a:moveTo>
                  <a:pt x="38876" y="0"/>
                </a:moveTo>
                <a:lnTo>
                  <a:pt x="38876" y="27453"/>
                </a:lnTo>
                <a:cubicBezTo>
                  <a:pt x="38876" y="27453"/>
                  <a:pt x="38979" y="14105"/>
                  <a:pt x="24556" y="13223"/>
                </a:cubicBezTo>
                <a:cubicBezTo>
                  <a:pt x="10131" y="12342"/>
                  <a:pt x="2920" y="9122"/>
                  <a:pt x="1" y="0"/>
                </a:cubicBezTo>
                <a:close/>
              </a:path>
            </a:pathLst>
          </a:custGeom>
          <a:gradFill>
            <a:gsLst>
              <a:gs pos="0">
                <a:schemeClr val="accent2"/>
              </a:gs>
              <a:gs pos="53000">
                <a:schemeClr val="accent2"/>
              </a:gs>
              <a:gs pos="100000">
                <a:schemeClr val="accent3"/>
              </a:gs>
            </a:gsLst>
            <a:lin ang="8100019"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328" name="Google Shape;328;p14"/>
          <p:cNvSpPr/>
          <p:nvPr/>
        </p:nvSpPr>
        <p:spPr>
          <a:xfrm flipH="1">
            <a:off x="11600082" y="8332899"/>
            <a:ext cx="1201511" cy="1268344"/>
          </a:xfrm>
          <a:custGeom>
            <a:avLst/>
            <a:gdLst/>
            <a:ahLst/>
            <a:cxnLst/>
            <a:rect l="l" t="t" r="r" b="b"/>
            <a:pathLst>
              <a:path w="19176" h="15182" extrusionOk="0">
                <a:moveTo>
                  <a:pt x="19175" y="15181"/>
                </a:moveTo>
                <a:cubicBezTo>
                  <a:pt x="19175" y="15181"/>
                  <a:pt x="1271" y="11136"/>
                  <a:pt x="0" y="1"/>
                </a:cubicBezTo>
                <a:lnTo>
                  <a:pt x="0" y="15181"/>
                </a:lnTo>
                <a:close/>
              </a:path>
            </a:pathLst>
          </a:custGeom>
          <a:gradFill>
            <a:gsLst>
              <a:gs pos="0">
                <a:schemeClr val="lt1"/>
              </a:gs>
              <a:gs pos="100000">
                <a:schemeClr val="dk2"/>
              </a:gs>
            </a:gsLst>
            <a:lin ang="5400700"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329" name="Google Shape;329;p14"/>
          <p:cNvGrpSpPr/>
          <p:nvPr/>
        </p:nvGrpSpPr>
        <p:grpSpPr>
          <a:xfrm rot="-4151991">
            <a:off x="-2128776" y="-1929775"/>
            <a:ext cx="6754965" cy="4245490"/>
            <a:chOff x="4147625" y="723325"/>
            <a:chExt cx="3618827" cy="3032574"/>
          </a:xfrm>
        </p:grpSpPr>
        <p:sp>
          <p:nvSpPr>
            <p:cNvPr id="330" name="Google Shape;330;p14"/>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31" name="Google Shape;331;p14"/>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32" name="Google Shape;332;p14"/>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33" name="Google Shape;333;p14"/>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34" name="Google Shape;334;p14"/>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35" name="Google Shape;335;p14"/>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36" name="Google Shape;336;p14"/>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37" name="Google Shape;337;p14"/>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38" name="Google Shape;338;p14"/>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39" name="Google Shape;339;p14"/>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40" name="Google Shape;340;p14"/>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341" name="Google Shape;341;p14"/>
          <p:cNvSpPr/>
          <p:nvPr/>
        </p:nvSpPr>
        <p:spPr>
          <a:xfrm rot="2700000">
            <a:off x="-2754550" y="7824140"/>
            <a:ext cx="6460223" cy="3307574"/>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342" name="Google Shape;342;p14"/>
          <p:cNvSpPr txBox="1">
            <a:spLocks noGrp="1"/>
          </p:cNvSpPr>
          <p:nvPr>
            <p:ph type="subTitle" idx="1"/>
          </p:nvPr>
        </p:nvSpPr>
        <p:spPr>
          <a:xfrm>
            <a:off x="6266785" y="4142251"/>
            <a:ext cx="5546520" cy="322784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a:lvl1pPr>
            <a:lvl2pPr lvl="1" rtl="0">
              <a:lnSpc>
                <a:spcPct val="100000"/>
              </a:lnSpc>
              <a:spcBef>
                <a:spcPts val="0"/>
              </a:spcBef>
              <a:spcAft>
                <a:spcPts val="0"/>
              </a:spcAft>
              <a:buSzPts val="1600"/>
              <a:buNone/>
              <a:defRPr sz="2240"/>
            </a:lvl2pPr>
            <a:lvl3pPr lvl="2" rtl="0">
              <a:lnSpc>
                <a:spcPct val="100000"/>
              </a:lnSpc>
              <a:spcBef>
                <a:spcPts val="0"/>
              </a:spcBef>
              <a:spcAft>
                <a:spcPts val="0"/>
              </a:spcAft>
              <a:buSzPts val="1600"/>
              <a:buNone/>
              <a:defRPr sz="2240"/>
            </a:lvl3pPr>
            <a:lvl4pPr lvl="3" rtl="0">
              <a:lnSpc>
                <a:spcPct val="100000"/>
              </a:lnSpc>
              <a:spcBef>
                <a:spcPts val="0"/>
              </a:spcBef>
              <a:spcAft>
                <a:spcPts val="0"/>
              </a:spcAft>
              <a:buSzPts val="1600"/>
              <a:buNone/>
              <a:defRPr sz="2240"/>
            </a:lvl4pPr>
            <a:lvl5pPr lvl="4" rtl="0">
              <a:lnSpc>
                <a:spcPct val="100000"/>
              </a:lnSpc>
              <a:spcBef>
                <a:spcPts val="0"/>
              </a:spcBef>
              <a:spcAft>
                <a:spcPts val="0"/>
              </a:spcAft>
              <a:buSzPts val="1600"/>
              <a:buNone/>
              <a:defRPr sz="2240"/>
            </a:lvl5pPr>
            <a:lvl6pPr lvl="5" rtl="0">
              <a:lnSpc>
                <a:spcPct val="100000"/>
              </a:lnSpc>
              <a:spcBef>
                <a:spcPts val="0"/>
              </a:spcBef>
              <a:spcAft>
                <a:spcPts val="0"/>
              </a:spcAft>
              <a:buSzPts val="1600"/>
              <a:buNone/>
              <a:defRPr sz="2240"/>
            </a:lvl6pPr>
            <a:lvl7pPr lvl="6" rtl="0">
              <a:lnSpc>
                <a:spcPct val="100000"/>
              </a:lnSpc>
              <a:spcBef>
                <a:spcPts val="0"/>
              </a:spcBef>
              <a:spcAft>
                <a:spcPts val="0"/>
              </a:spcAft>
              <a:buSzPts val="1600"/>
              <a:buNone/>
              <a:defRPr sz="2240"/>
            </a:lvl7pPr>
            <a:lvl8pPr lvl="7" rtl="0">
              <a:lnSpc>
                <a:spcPct val="100000"/>
              </a:lnSpc>
              <a:spcBef>
                <a:spcPts val="0"/>
              </a:spcBef>
              <a:spcAft>
                <a:spcPts val="0"/>
              </a:spcAft>
              <a:buSzPts val="1600"/>
              <a:buNone/>
              <a:defRPr sz="2240"/>
            </a:lvl8pPr>
            <a:lvl9pPr lvl="8" rtl="0">
              <a:lnSpc>
                <a:spcPct val="100000"/>
              </a:lnSpc>
              <a:spcBef>
                <a:spcPts val="0"/>
              </a:spcBef>
              <a:spcAft>
                <a:spcPts val="0"/>
              </a:spcAft>
              <a:buSzPts val="1600"/>
              <a:buNone/>
              <a:defRPr sz="2240"/>
            </a:lvl9pPr>
          </a:lstStyle>
          <a:p>
            <a:endParaRPr/>
          </a:p>
        </p:txBody>
      </p:sp>
      <p:sp>
        <p:nvSpPr>
          <p:cNvPr id="343" name="Google Shape;343;p14"/>
          <p:cNvSpPr txBox="1">
            <a:spLocks noGrp="1"/>
          </p:cNvSpPr>
          <p:nvPr>
            <p:ph type="title"/>
          </p:nvPr>
        </p:nvSpPr>
        <p:spPr>
          <a:xfrm>
            <a:off x="6266785" y="2231111"/>
            <a:ext cx="5546520" cy="191072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extLst>
      <p:ext uri="{BB962C8B-B14F-4D97-AF65-F5344CB8AC3E}">
        <p14:creationId xmlns:p14="http://schemas.microsoft.com/office/powerpoint/2010/main" val="42877847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344"/>
        <p:cNvGrpSpPr/>
        <p:nvPr/>
      </p:nvGrpSpPr>
      <p:grpSpPr>
        <a:xfrm>
          <a:off x="0" y="0"/>
          <a:ext cx="0" cy="0"/>
          <a:chOff x="0" y="0"/>
          <a:chExt cx="0" cy="0"/>
        </a:xfrm>
      </p:grpSpPr>
      <p:sp>
        <p:nvSpPr>
          <p:cNvPr id="345" name="Google Shape;345;p15"/>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46" name="Google Shape;346;p15"/>
          <p:cNvSpPr txBox="1">
            <a:spLocks noGrp="1"/>
          </p:cNvSpPr>
          <p:nvPr>
            <p:ph type="subTitle" idx="1"/>
          </p:nvPr>
        </p:nvSpPr>
        <p:spPr>
          <a:xfrm>
            <a:off x="1024257" y="4467493"/>
            <a:ext cx="3177720" cy="78064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
        <p:nvSpPr>
          <p:cNvPr id="347" name="Google Shape;347;p15"/>
          <p:cNvSpPr txBox="1">
            <a:spLocks noGrp="1"/>
          </p:cNvSpPr>
          <p:nvPr>
            <p:ph type="subTitle" idx="2"/>
          </p:nvPr>
        </p:nvSpPr>
        <p:spPr>
          <a:xfrm>
            <a:off x="1024257" y="5115600"/>
            <a:ext cx="3177720" cy="245392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48" name="Google Shape;348;p15"/>
          <p:cNvSpPr txBox="1">
            <a:spLocks noGrp="1"/>
          </p:cNvSpPr>
          <p:nvPr>
            <p:ph type="subTitle" idx="3"/>
          </p:nvPr>
        </p:nvSpPr>
        <p:spPr>
          <a:xfrm>
            <a:off x="4812552" y="5115600"/>
            <a:ext cx="3177720" cy="245392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49" name="Google Shape;349;p15"/>
          <p:cNvSpPr txBox="1">
            <a:spLocks noGrp="1"/>
          </p:cNvSpPr>
          <p:nvPr>
            <p:ph type="subTitle" idx="4"/>
          </p:nvPr>
        </p:nvSpPr>
        <p:spPr>
          <a:xfrm>
            <a:off x="8599623" y="5115600"/>
            <a:ext cx="3177720" cy="245392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50" name="Google Shape;350;p15"/>
          <p:cNvSpPr txBox="1">
            <a:spLocks noGrp="1"/>
          </p:cNvSpPr>
          <p:nvPr>
            <p:ph type="subTitle" idx="5"/>
          </p:nvPr>
        </p:nvSpPr>
        <p:spPr>
          <a:xfrm>
            <a:off x="4812552" y="4467493"/>
            <a:ext cx="3177720" cy="78064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
        <p:nvSpPr>
          <p:cNvPr id="351" name="Google Shape;351;p15"/>
          <p:cNvSpPr txBox="1">
            <a:spLocks noGrp="1"/>
          </p:cNvSpPr>
          <p:nvPr>
            <p:ph type="subTitle" idx="6"/>
          </p:nvPr>
        </p:nvSpPr>
        <p:spPr>
          <a:xfrm>
            <a:off x="8599623" y="4467493"/>
            <a:ext cx="3177720" cy="78064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
        <p:nvSpPr>
          <p:cNvPr id="352" name="Google Shape;352;p15"/>
          <p:cNvSpPr/>
          <p:nvPr/>
        </p:nvSpPr>
        <p:spPr>
          <a:xfrm rot="5400000">
            <a:off x="9332064" y="6137646"/>
            <a:ext cx="4410342" cy="2528733"/>
          </a:xfrm>
          <a:custGeom>
            <a:avLst/>
            <a:gdLst/>
            <a:ahLst/>
            <a:cxnLst/>
            <a:rect l="l" t="t" r="r" b="b"/>
            <a:pathLst>
              <a:path w="74881" h="57250" extrusionOk="0">
                <a:moveTo>
                  <a:pt x="74881" y="0"/>
                </a:moveTo>
                <a:lnTo>
                  <a:pt x="1" y="0"/>
                </a:lnTo>
                <a:cubicBezTo>
                  <a:pt x="1" y="0"/>
                  <a:pt x="6822" y="11113"/>
                  <a:pt x="21289" y="10813"/>
                </a:cubicBezTo>
                <a:cubicBezTo>
                  <a:pt x="35756" y="10513"/>
                  <a:pt x="35756" y="20625"/>
                  <a:pt x="40107" y="24029"/>
                </a:cubicBezTo>
                <a:cubicBezTo>
                  <a:pt x="44459" y="27433"/>
                  <a:pt x="50575" y="27815"/>
                  <a:pt x="54691" y="28625"/>
                </a:cubicBezTo>
                <a:cubicBezTo>
                  <a:pt x="58808" y="29435"/>
                  <a:pt x="68845" y="28334"/>
                  <a:pt x="71863" y="36545"/>
                </a:cubicBezTo>
                <a:cubicBezTo>
                  <a:pt x="74881" y="44755"/>
                  <a:pt x="58610" y="50522"/>
                  <a:pt x="74881" y="57250"/>
                </a:cubicBezTo>
                <a:close/>
              </a:path>
            </a:pathLst>
          </a:custGeom>
          <a:gradFill>
            <a:gsLst>
              <a:gs pos="0">
                <a:schemeClr val="accent2"/>
              </a:gs>
              <a:gs pos="53000">
                <a:schemeClr val="accent2"/>
              </a:gs>
              <a:gs pos="100000">
                <a:schemeClr val="accent3"/>
              </a:gs>
            </a:gsLst>
            <a:lin ang="8100019"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353" name="Google Shape;353;p15"/>
          <p:cNvSpPr/>
          <p:nvPr/>
        </p:nvSpPr>
        <p:spPr>
          <a:xfrm rot="5400000">
            <a:off x="11047379" y="7858961"/>
            <a:ext cx="2295843" cy="1212599"/>
          </a:xfrm>
          <a:custGeom>
            <a:avLst/>
            <a:gdLst/>
            <a:ahLst/>
            <a:cxnLst/>
            <a:rect l="l" t="t" r="r" b="b"/>
            <a:pathLst>
              <a:path w="38980" h="27453" extrusionOk="0">
                <a:moveTo>
                  <a:pt x="38876" y="0"/>
                </a:moveTo>
                <a:lnTo>
                  <a:pt x="38876" y="27453"/>
                </a:lnTo>
                <a:cubicBezTo>
                  <a:pt x="38876" y="27453"/>
                  <a:pt x="38979" y="14105"/>
                  <a:pt x="24556" y="13223"/>
                </a:cubicBezTo>
                <a:cubicBezTo>
                  <a:pt x="10131" y="12342"/>
                  <a:pt x="2920" y="9122"/>
                  <a:pt x="1" y="0"/>
                </a:cubicBezTo>
                <a:close/>
              </a:path>
            </a:pathLst>
          </a:custGeom>
          <a:gradFill>
            <a:gsLst>
              <a:gs pos="0">
                <a:schemeClr val="lt1"/>
              </a:gs>
              <a:gs pos="100000">
                <a:schemeClr val="dk2"/>
              </a:gs>
            </a:gsLst>
            <a:lin ang="5400700"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354" name="Google Shape;354;p15"/>
          <p:cNvGrpSpPr/>
          <p:nvPr/>
        </p:nvGrpSpPr>
        <p:grpSpPr>
          <a:xfrm rot="-5400000">
            <a:off x="-528780" y="2613435"/>
            <a:ext cx="1781360" cy="601607"/>
            <a:chOff x="1137575" y="57589"/>
            <a:chExt cx="954300" cy="429719"/>
          </a:xfrm>
        </p:grpSpPr>
        <p:sp>
          <p:nvSpPr>
            <p:cNvPr id="355" name="Google Shape;355;p15"/>
            <p:cNvSpPr/>
            <p:nvPr/>
          </p:nvSpPr>
          <p:spPr>
            <a:xfrm>
              <a:off x="1137575"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56" name="Google Shape;356;p15"/>
            <p:cNvSpPr/>
            <p:nvPr/>
          </p:nvSpPr>
          <p:spPr>
            <a:xfrm>
              <a:off x="1137575"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57" name="Google Shape;357;p15"/>
            <p:cNvSpPr/>
            <p:nvPr/>
          </p:nvSpPr>
          <p:spPr>
            <a:xfrm>
              <a:off x="1137575"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58" name="Google Shape;358;p15"/>
            <p:cNvSpPr/>
            <p:nvPr/>
          </p:nvSpPr>
          <p:spPr>
            <a:xfrm>
              <a:off x="1137575"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59" name="Google Shape;359;p15"/>
            <p:cNvSpPr/>
            <p:nvPr/>
          </p:nvSpPr>
          <p:spPr>
            <a:xfrm>
              <a:off x="1268736"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60" name="Google Shape;360;p15"/>
            <p:cNvSpPr/>
            <p:nvPr/>
          </p:nvSpPr>
          <p:spPr>
            <a:xfrm>
              <a:off x="1268736"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61" name="Google Shape;361;p15"/>
            <p:cNvSpPr/>
            <p:nvPr/>
          </p:nvSpPr>
          <p:spPr>
            <a:xfrm>
              <a:off x="1268736"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62" name="Google Shape;362;p15"/>
            <p:cNvSpPr/>
            <p:nvPr/>
          </p:nvSpPr>
          <p:spPr>
            <a:xfrm>
              <a:off x="1268736"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63" name="Google Shape;363;p15"/>
            <p:cNvSpPr/>
            <p:nvPr/>
          </p:nvSpPr>
          <p:spPr>
            <a:xfrm>
              <a:off x="1399897" y="5758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64" name="Google Shape;364;p15"/>
            <p:cNvSpPr/>
            <p:nvPr/>
          </p:nvSpPr>
          <p:spPr>
            <a:xfrm>
              <a:off x="1399897" y="18874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65" name="Google Shape;365;p15"/>
            <p:cNvSpPr/>
            <p:nvPr/>
          </p:nvSpPr>
          <p:spPr>
            <a:xfrm>
              <a:off x="1399897" y="319909"/>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66" name="Google Shape;366;p15"/>
            <p:cNvSpPr/>
            <p:nvPr/>
          </p:nvSpPr>
          <p:spPr>
            <a:xfrm>
              <a:off x="1399897" y="451102"/>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67" name="Google Shape;367;p15"/>
            <p:cNvSpPr/>
            <p:nvPr/>
          </p:nvSpPr>
          <p:spPr>
            <a:xfrm>
              <a:off x="1531025" y="5758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68" name="Google Shape;368;p15"/>
            <p:cNvSpPr/>
            <p:nvPr/>
          </p:nvSpPr>
          <p:spPr>
            <a:xfrm>
              <a:off x="1531025" y="18874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69" name="Google Shape;369;p15"/>
            <p:cNvSpPr/>
            <p:nvPr/>
          </p:nvSpPr>
          <p:spPr>
            <a:xfrm>
              <a:off x="1531025" y="319909"/>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70" name="Google Shape;370;p15"/>
            <p:cNvSpPr/>
            <p:nvPr/>
          </p:nvSpPr>
          <p:spPr>
            <a:xfrm>
              <a:off x="1531025" y="451102"/>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71" name="Google Shape;371;p15"/>
            <p:cNvSpPr/>
            <p:nvPr/>
          </p:nvSpPr>
          <p:spPr>
            <a:xfrm>
              <a:off x="1662186" y="5758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72" name="Google Shape;372;p15"/>
            <p:cNvSpPr/>
            <p:nvPr/>
          </p:nvSpPr>
          <p:spPr>
            <a:xfrm>
              <a:off x="1662186" y="18874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73" name="Google Shape;373;p15"/>
            <p:cNvSpPr/>
            <p:nvPr/>
          </p:nvSpPr>
          <p:spPr>
            <a:xfrm>
              <a:off x="1662186" y="319909"/>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74" name="Google Shape;374;p15"/>
            <p:cNvSpPr/>
            <p:nvPr/>
          </p:nvSpPr>
          <p:spPr>
            <a:xfrm>
              <a:off x="1662186" y="451102"/>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75" name="Google Shape;375;p15"/>
            <p:cNvSpPr/>
            <p:nvPr/>
          </p:nvSpPr>
          <p:spPr>
            <a:xfrm>
              <a:off x="1793347"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76" name="Google Shape;376;p15"/>
            <p:cNvSpPr/>
            <p:nvPr/>
          </p:nvSpPr>
          <p:spPr>
            <a:xfrm>
              <a:off x="1793347"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77" name="Google Shape;377;p15"/>
            <p:cNvSpPr/>
            <p:nvPr/>
          </p:nvSpPr>
          <p:spPr>
            <a:xfrm>
              <a:off x="1793347"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78" name="Google Shape;378;p15"/>
            <p:cNvSpPr/>
            <p:nvPr/>
          </p:nvSpPr>
          <p:spPr>
            <a:xfrm>
              <a:off x="1793347"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79" name="Google Shape;379;p15"/>
            <p:cNvSpPr/>
            <p:nvPr/>
          </p:nvSpPr>
          <p:spPr>
            <a:xfrm>
              <a:off x="1924508"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80" name="Google Shape;380;p15"/>
            <p:cNvSpPr/>
            <p:nvPr/>
          </p:nvSpPr>
          <p:spPr>
            <a:xfrm>
              <a:off x="1924508"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81" name="Google Shape;381;p15"/>
            <p:cNvSpPr/>
            <p:nvPr/>
          </p:nvSpPr>
          <p:spPr>
            <a:xfrm>
              <a:off x="1924508"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82" name="Google Shape;382;p15"/>
            <p:cNvSpPr/>
            <p:nvPr/>
          </p:nvSpPr>
          <p:spPr>
            <a:xfrm>
              <a:off x="1924508"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83" name="Google Shape;383;p15"/>
            <p:cNvSpPr/>
            <p:nvPr/>
          </p:nvSpPr>
          <p:spPr>
            <a:xfrm>
              <a:off x="2055669" y="5758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84" name="Google Shape;384;p15"/>
            <p:cNvSpPr/>
            <p:nvPr/>
          </p:nvSpPr>
          <p:spPr>
            <a:xfrm>
              <a:off x="2055669" y="18874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85" name="Google Shape;385;p15"/>
            <p:cNvSpPr/>
            <p:nvPr/>
          </p:nvSpPr>
          <p:spPr>
            <a:xfrm>
              <a:off x="2055669" y="319909"/>
              <a:ext cx="36206"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86" name="Google Shape;386;p15"/>
            <p:cNvSpPr/>
            <p:nvPr/>
          </p:nvSpPr>
          <p:spPr>
            <a:xfrm>
              <a:off x="2055669" y="451102"/>
              <a:ext cx="36206" cy="36206"/>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387" name="Google Shape;387;p15"/>
          <p:cNvSpPr/>
          <p:nvPr/>
        </p:nvSpPr>
        <p:spPr>
          <a:xfrm>
            <a:off x="-232538" y="7725805"/>
            <a:ext cx="4845345" cy="4410261"/>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388" name="Google Shape;388;p15"/>
          <p:cNvGrpSpPr/>
          <p:nvPr/>
        </p:nvGrpSpPr>
        <p:grpSpPr>
          <a:xfrm rot="-10494683">
            <a:off x="9715725" y="-2225303"/>
            <a:ext cx="5066568" cy="5661038"/>
            <a:chOff x="4147625" y="723325"/>
            <a:chExt cx="3618827" cy="3032574"/>
          </a:xfrm>
        </p:grpSpPr>
        <p:sp>
          <p:nvSpPr>
            <p:cNvPr id="389" name="Google Shape;389;p15"/>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90" name="Google Shape;390;p15"/>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91" name="Google Shape;391;p15"/>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92" name="Google Shape;392;p15"/>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93" name="Google Shape;393;p15"/>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94" name="Google Shape;394;p15"/>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95" name="Google Shape;395;p15"/>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96" name="Google Shape;396;p15"/>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97" name="Google Shape;397;p15"/>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98" name="Google Shape;398;p15"/>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399" name="Google Shape;399;p15"/>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Tree>
    <p:extLst>
      <p:ext uri="{BB962C8B-B14F-4D97-AF65-F5344CB8AC3E}">
        <p14:creationId xmlns:p14="http://schemas.microsoft.com/office/powerpoint/2010/main" val="3994486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hree columns 1">
  <p:cSld name="Title and three columns 1">
    <p:spTree>
      <p:nvGrpSpPr>
        <p:cNvPr id="1" name="Shape 400"/>
        <p:cNvGrpSpPr/>
        <p:nvPr/>
      </p:nvGrpSpPr>
      <p:grpSpPr>
        <a:xfrm>
          <a:off x="0" y="0"/>
          <a:ext cx="0" cy="0"/>
          <a:chOff x="0" y="0"/>
          <a:chExt cx="0" cy="0"/>
        </a:xfrm>
      </p:grpSpPr>
      <p:sp>
        <p:nvSpPr>
          <p:cNvPr id="401" name="Google Shape;401;p16"/>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02" name="Google Shape;402;p16"/>
          <p:cNvSpPr txBox="1">
            <a:spLocks noGrp="1"/>
          </p:cNvSpPr>
          <p:nvPr>
            <p:ph type="subTitle" idx="1"/>
          </p:nvPr>
        </p:nvSpPr>
        <p:spPr>
          <a:xfrm>
            <a:off x="2880080" y="3091900"/>
            <a:ext cx="7477260" cy="98224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
        <p:nvSpPr>
          <p:cNvPr id="403" name="Google Shape;403;p16"/>
          <p:cNvSpPr txBox="1">
            <a:spLocks noGrp="1"/>
          </p:cNvSpPr>
          <p:nvPr>
            <p:ph type="subTitle" idx="2"/>
          </p:nvPr>
        </p:nvSpPr>
        <p:spPr>
          <a:xfrm>
            <a:off x="2447848" y="5368673"/>
            <a:ext cx="7477260" cy="982240"/>
          </a:xfrm>
          <a:prstGeom prst="rect">
            <a:avLst/>
          </a:prstGeom>
          <a:ln>
            <a:noFill/>
          </a:ln>
        </p:spPr>
        <p:txBody>
          <a:bodyPr spcFirstLastPara="1" wrap="square" lIns="91425" tIns="91425" rIns="91425" bIns="91425" anchor="t" anchorCtr="0">
            <a:noAutofit/>
          </a:bodyPr>
          <a:lstStyle>
            <a:lvl1pPr lvl="0" algn="r"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algn="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algn="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algn="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algn="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algn="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algn="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algn="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algn="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
        <p:nvSpPr>
          <p:cNvPr id="404" name="Google Shape;404;p16"/>
          <p:cNvSpPr txBox="1">
            <a:spLocks noGrp="1"/>
          </p:cNvSpPr>
          <p:nvPr>
            <p:ph type="subTitle" idx="3"/>
          </p:nvPr>
        </p:nvSpPr>
        <p:spPr>
          <a:xfrm>
            <a:off x="2880080" y="7645447"/>
            <a:ext cx="7477260" cy="98224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
        <p:nvSpPr>
          <p:cNvPr id="405" name="Google Shape;405;p16"/>
          <p:cNvSpPr txBox="1">
            <a:spLocks noGrp="1"/>
          </p:cNvSpPr>
          <p:nvPr>
            <p:ph type="subTitle" idx="4"/>
          </p:nvPr>
        </p:nvSpPr>
        <p:spPr>
          <a:xfrm>
            <a:off x="2880080" y="2403193"/>
            <a:ext cx="7477260" cy="85624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06" name="Google Shape;406;p16"/>
          <p:cNvSpPr txBox="1">
            <a:spLocks noGrp="1"/>
          </p:cNvSpPr>
          <p:nvPr>
            <p:ph type="subTitle" idx="5"/>
          </p:nvPr>
        </p:nvSpPr>
        <p:spPr>
          <a:xfrm>
            <a:off x="2447848" y="4679976"/>
            <a:ext cx="7477260" cy="85624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1400"/>
              <a:buNone/>
              <a:defRPr/>
            </a:lvl1pPr>
            <a:lvl2pPr lvl="1" algn="r" rtl="0">
              <a:lnSpc>
                <a:spcPct val="100000"/>
              </a:lnSpc>
              <a:spcBef>
                <a:spcPts val="0"/>
              </a:spcBef>
              <a:spcAft>
                <a:spcPts val="0"/>
              </a:spcAft>
              <a:buSzPts val="1200"/>
              <a:buNone/>
              <a:defRPr/>
            </a:lvl2pPr>
            <a:lvl3pPr lvl="2" algn="r" rtl="0">
              <a:lnSpc>
                <a:spcPct val="100000"/>
              </a:lnSpc>
              <a:spcBef>
                <a:spcPts val="0"/>
              </a:spcBef>
              <a:spcAft>
                <a:spcPts val="0"/>
              </a:spcAft>
              <a:buSzPts val="1200"/>
              <a:buNone/>
              <a:defRPr/>
            </a:lvl3pPr>
            <a:lvl4pPr lvl="3" algn="r" rtl="0">
              <a:lnSpc>
                <a:spcPct val="100000"/>
              </a:lnSpc>
              <a:spcBef>
                <a:spcPts val="0"/>
              </a:spcBef>
              <a:spcAft>
                <a:spcPts val="0"/>
              </a:spcAft>
              <a:buSzPts val="1200"/>
              <a:buNone/>
              <a:defRPr/>
            </a:lvl4pPr>
            <a:lvl5pPr lvl="4" algn="r" rtl="0">
              <a:lnSpc>
                <a:spcPct val="100000"/>
              </a:lnSpc>
              <a:spcBef>
                <a:spcPts val="0"/>
              </a:spcBef>
              <a:spcAft>
                <a:spcPts val="0"/>
              </a:spcAft>
              <a:buSzPts val="1200"/>
              <a:buNone/>
              <a:defRPr/>
            </a:lvl5pPr>
            <a:lvl6pPr lvl="5" algn="r" rtl="0">
              <a:lnSpc>
                <a:spcPct val="100000"/>
              </a:lnSpc>
              <a:spcBef>
                <a:spcPts val="0"/>
              </a:spcBef>
              <a:spcAft>
                <a:spcPts val="0"/>
              </a:spcAft>
              <a:buSzPts val="1200"/>
              <a:buNone/>
              <a:defRPr/>
            </a:lvl6pPr>
            <a:lvl7pPr lvl="6" algn="r" rtl="0">
              <a:lnSpc>
                <a:spcPct val="100000"/>
              </a:lnSpc>
              <a:spcBef>
                <a:spcPts val="0"/>
              </a:spcBef>
              <a:spcAft>
                <a:spcPts val="0"/>
              </a:spcAft>
              <a:buSzPts val="1200"/>
              <a:buNone/>
              <a:defRPr/>
            </a:lvl7pPr>
            <a:lvl8pPr lvl="7" algn="r" rtl="0">
              <a:lnSpc>
                <a:spcPct val="100000"/>
              </a:lnSpc>
              <a:spcBef>
                <a:spcPts val="0"/>
              </a:spcBef>
              <a:spcAft>
                <a:spcPts val="0"/>
              </a:spcAft>
              <a:buSzPts val="1200"/>
              <a:buNone/>
              <a:defRPr/>
            </a:lvl8pPr>
            <a:lvl9pPr lvl="8" algn="r" rtl="0">
              <a:lnSpc>
                <a:spcPct val="100000"/>
              </a:lnSpc>
              <a:spcBef>
                <a:spcPts val="0"/>
              </a:spcBef>
              <a:spcAft>
                <a:spcPts val="0"/>
              </a:spcAft>
              <a:buSzPts val="1200"/>
              <a:buNone/>
              <a:defRPr/>
            </a:lvl9pPr>
          </a:lstStyle>
          <a:p>
            <a:endParaRPr/>
          </a:p>
        </p:txBody>
      </p:sp>
      <p:sp>
        <p:nvSpPr>
          <p:cNvPr id="407" name="Google Shape;407;p16"/>
          <p:cNvSpPr txBox="1">
            <a:spLocks noGrp="1"/>
          </p:cNvSpPr>
          <p:nvPr>
            <p:ph type="subTitle" idx="6"/>
          </p:nvPr>
        </p:nvSpPr>
        <p:spPr>
          <a:xfrm>
            <a:off x="2880080" y="6956759"/>
            <a:ext cx="7477260" cy="85624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08" name="Google Shape;408;p16"/>
          <p:cNvSpPr/>
          <p:nvPr/>
        </p:nvSpPr>
        <p:spPr>
          <a:xfrm flipH="1">
            <a:off x="9329922" y="6578136"/>
            <a:ext cx="3471678" cy="3085975"/>
          </a:xfrm>
          <a:custGeom>
            <a:avLst/>
            <a:gdLst/>
            <a:ahLst/>
            <a:cxnLst/>
            <a:rect l="l" t="t" r="r" b="b"/>
            <a:pathLst>
              <a:path w="76283" h="50856" extrusionOk="0">
                <a:moveTo>
                  <a:pt x="76283" y="50854"/>
                </a:moveTo>
                <a:cubicBezTo>
                  <a:pt x="76283" y="50854"/>
                  <a:pt x="57918" y="48334"/>
                  <a:pt x="56851" y="37505"/>
                </a:cubicBezTo>
                <a:cubicBezTo>
                  <a:pt x="55293" y="21699"/>
                  <a:pt x="43276" y="22861"/>
                  <a:pt x="38142" y="29267"/>
                </a:cubicBezTo>
                <a:cubicBezTo>
                  <a:pt x="29609" y="39914"/>
                  <a:pt x="21615" y="32470"/>
                  <a:pt x="19480" y="28929"/>
                </a:cubicBezTo>
                <a:cubicBezTo>
                  <a:pt x="17707" y="25988"/>
                  <a:pt x="16735" y="20878"/>
                  <a:pt x="12006" y="22403"/>
                </a:cubicBezTo>
                <a:cubicBezTo>
                  <a:pt x="7277" y="23928"/>
                  <a:pt x="6362" y="23928"/>
                  <a:pt x="4684" y="22861"/>
                </a:cubicBezTo>
                <a:cubicBezTo>
                  <a:pt x="3006" y="21794"/>
                  <a:pt x="2243" y="19353"/>
                  <a:pt x="5295" y="14015"/>
                </a:cubicBezTo>
                <a:cubicBezTo>
                  <a:pt x="8345" y="8675"/>
                  <a:pt x="7061" y="2459"/>
                  <a:pt x="0" y="0"/>
                </a:cubicBezTo>
                <a:lnTo>
                  <a:pt x="0" y="50855"/>
                </a:lnTo>
                <a:lnTo>
                  <a:pt x="76283" y="50855"/>
                </a:lnTo>
                <a:close/>
              </a:path>
            </a:pathLst>
          </a:custGeom>
          <a:gradFill>
            <a:gsLst>
              <a:gs pos="0">
                <a:schemeClr val="accent2"/>
              </a:gs>
              <a:gs pos="53000">
                <a:schemeClr val="accent2"/>
              </a:gs>
              <a:gs pos="100000">
                <a:schemeClr val="accent3"/>
              </a:gs>
            </a:gsLst>
            <a:lin ang="8100019"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409" name="Google Shape;409;p16"/>
          <p:cNvSpPr/>
          <p:nvPr/>
        </p:nvSpPr>
        <p:spPr>
          <a:xfrm flipH="1">
            <a:off x="9857235" y="7675363"/>
            <a:ext cx="2944365" cy="2257881"/>
          </a:xfrm>
          <a:custGeom>
            <a:avLst/>
            <a:gdLst/>
            <a:ahLst/>
            <a:cxnLst/>
            <a:rect l="l" t="t" r="r" b="b"/>
            <a:pathLst>
              <a:path w="56684" h="32601" extrusionOk="0">
                <a:moveTo>
                  <a:pt x="56683" y="28714"/>
                </a:moveTo>
                <a:cubicBezTo>
                  <a:pt x="56683" y="28714"/>
                  <a:pt x="38142" y="27567"/>
                  <a:pt x="39309" y="19025"/>
                </a:cubicBezTo>
                <a:cubicBezTo>
                  <a:pt x="40193" y="12564"/>
                  <a:pt x="31237" y="12556"/>
                  <a:pt x="26497" y="19178"/>
                </a:cubicBezTo>
                <a:cubicBezTo>
                  <a:pt x="16887" y="32601"/>
                  <a:pt x="13950" y="0"/>
                  <a:pt x="0" y="9160"/>
                </a:cubicBezTo>
                <a:lnTo>
                  <a:pt x="0" y="28714"/>
                </a:lnTo>
                <a:lnTo>
                  <a:pt x="56683" y="28714"/>
                </a:lnTo>
                <a:close/>
              </a:path>
            </a:pathLst>
          </a:custGeom>
          <a:gradFill>
            <a:gsLst>
              <a:gs pos="0">
                <a:schemeClr val="lt1"/>
              </a:gs>
              <a:gs pos="100000">
                <a:schemeClr val="dk2"/>
              </a:gs>
            </a:gsLst>
            <a:lin ang="5400700"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410" name="Google Shape;410;p16"/>
          <p:cNvGrpSpPr/>
          <p:nvPr/>
        </p:nvGrpSpPr>
        <p:grpSpPr>
          <a:xfrm rot="10800000">
            <a:off x="9469722" y="-1586641"/>
            <a:ext cx="5066358" cy="5660805"/>
            <a:chOff x="4147625" y="723325"/>
            <a:chExt cx="3618827" cy="3032574"/>
          </a:xfrm>
        </p:grpSpPr>
        <p:sp>
          <p:nvSpPr>
            <p:cNvPr id="411" name="Google Shape;411;p16"/>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12" name="Google Shape;412;p16"/>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13" name="Google Shape;413;p16"/>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14" name="Google Shape;414;p16"/>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15" name="Google Shape;415;p16"/>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16" name="Google Shape;416;p16"/>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17" name="Google Shape;417;p16"/>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18" name="Google Shape;418;p16"/>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19" name="Google Shape;419;p16"/>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20" name="Google Shape;420;p16"/>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21" name="Google Shape;421;p16"/>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grpSp>
        <p:nvGrpSpPr>
          <p:cNvPr id="422" name="Google Shape;422;p16"/>
          <p:cNvGrpSpPr/>
          <p:nvPr/>
        </p:nvGrpSpPr>
        <p:grpSpPr>
          <a:xfrm>
            <a:off x="74635" y="5037829"/>
            <a:ext cx="785190" cy="1781409"/>
            <a:chOff x="53311" y="2395862"/>
            <a:chExt cx="560850" cy="954326"/>
          </a:xfrm>
        </p:grpSpPr>
        <p:sp>
          <p:nvSpPr>
            <p:cNvPr id="423" name="Google Shape;423;p16"/>
            <p:cNvSpPr/>
            <p:nvPr/>
          </p:nvSpPr>
          <p:spPr>
            <a:xfrm>
              <a:off x="53311" y="2395862"/>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24" name="Google Shape;424;p16"/>
            <p:cNvSpPr/>
            <p:nvPr/>
          </p:nvSpPr>
          <p:spPr>
            <a:xfrm>
              <a:off x="53311" y="2527022"/>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25" name="Google Shape;425;p16"/>
            <p:cNvSpPr/>
            <p:nvPr/>
          </p:nvSpPr>
          <p:spPr>
            <a:xfrm>
              <a:off x="53311" y="2658182"/>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26" name="Google Shape;426;p16"/>
            <p:cNvSpPr/>
            <p:nvPr/>
          </p:nvSpPr>
          <p:spPr>
            <a:xfrm>
              <a:off x="53311" y="2789375"/>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27" name="Google Shape;427;p16"/>
            <p:cNvSpPr/>
            <p:nvPr/>
          </p:nvSpPr>
          <p:spPr>
            <a:xfrm>
              <a:off x="53311" y="2920535"/>
              <a:ext cx="36207" cy="36174"/>
            </a:xfrm>
            <a:custGeom>
              <a:avLst/>
              <a:gdLst/>
              <a:ahLst/>
              <a:cxnLst/>
              <a:rect l="l" t="t" r="r" b="b"/>
              <a:pathLst>
                <a:path w="1100" h="1099" extrusionOk="0">
                  <a:moveTo>
                    <a:pt x="551" y="0"/>
                  </a:moveTo>
                  <a:cubicBezTo>
                    <a:pt x="247" y="0"/>
                    <a:pt x="1" y="246"/>
                    <a:pt x="1" y="549"/>
                  </a:cubicBezTo>
                  <a:cubicBezTo>
                    <a:pt x="1" y="853"/>
                    <a:pt x="247" y="1098"/>
                    <a:pt x="551" y="1098"/>
                  </a:cubicBezTo>
                  <a:cubicBezTo>
                    <a:pt x="854" y="1098"/>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28" name="Google Shape;428;p16"/>
            <p:cNvSpPr/>
            <p:nvPr/>
          </p:nvSpPr>
          <p:spPr>
            <a:xfrm>
              <a:off x="53311" y="3051662"/>
              <a:ext cx="36207" cy="36206"/>
            </a:xfrm>
            <a:custGeom>
              <a:avLst/>
              <a:gdLst/>
              <a:ahLst/>
              <a:cxnLst/>
              <a:rect l="l" t="t" r="r" b="b"/>
              <a:pathLst>
                <a:path w="1100" h="1100" extrusionOk="0">
                  <a:moveTo>
                    <a:pt x="551" y="0"/>
                  </a:moveTo>
                  <a:cubicBezTo>
                    <a:pt x="247" y="0"/>
                    <a:pt x="1" y="247"/>
                    <a:pt x="1" y="550"/>
                  </a:cubicBezTo>
                  <a:cubicBezTo>
                    <a:pt x="1" y="854"/>
                    <a:pt x="247" y="1100"/>
                    <a:pt x="551" y="1100"/>
                  </a:cubicBezTo>
                  <a:cubicBezTo>
                    <a:pt x="854" y="1100"/>
                    <a:pt x="1100" y="854"/>
                    <a:pt x="1100" y="550"/>
                  </a:cubicBezTo>
                  <a:cubicBezTo>
                    <a:pt x="1100" y="247"/>
                    <a:pt x="854" y="1"/>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29" name="Google Shape;429;p16"/>
            <p:cNvSpPr/>
            <p:nvPr/>
          </p:nvSpPr>
          <p:spPr>
            <a:xfrm>
              <a:off x="53311" y="3182822"/>
              <a:ext cx="36207" cy="36206"/>
            </a:xfrm>
            <a:custGeom>
              <a:avLst/>
              <a:gdLst/>
              <a:ahLst/>
              <a:cxnLst/>
              <a:rect l="l" t="t" r="r" b="b"/>
              <a:pathLst>
                <a:path w="1100" h="1100" extrusionOk="0">
                  <a:moveTo>
                    <a:pt x="551" y="0"/>
                  </a:moveTo>
                  <a:cubicBezTo>
                    <a:pt x="247" y="0"/>
                    <a:pt x="1" y="246"/>
                    <a:pt x="1" y="551"/>
                  </a:cubicBezTo>
                  <a:cubicBezTo>
                    <a:pt x="1" y="854"/>
                    <a:pt x="247" y="1100"/>
                    <a:pt x="551" y="1100"/>
                  </a:cubicBezTo>
                  <a:cubicBezTo>
                    <a:pt x="854" y="1100"/>
                    <a:pt x="1100" y="854"/>
                    <a:pt x="1100" y="551"/>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30" name="Google Shape;430;p16"/>
            <p:cNvSpPr/>
            <p:nvPr/>
          </p:nvSpPr>
          <p:spPr>
            <a:xfrm>
              <a:off x="53311" y="3313981"/>
              <a:ext cx="36207" cy="36207"/>
            </a:xfrm>
            <a:custGeom>
              <a:avLst/>
              <a:gdLst/>
              <a:ahLst/>
              <a:cxnLst/>
              <a:rect l="l" t="t" r="r" b="b"/>
              <a:pathLst>
                <a:path w="1100" h="1100" extrusionOk="0">
                  <a:moveTo>
                    <a:pt x="551" y="0"/>
                  </a:moveTo>
                  <a:cubicBezTo>
                    <a:pt x="247" y="0"/>
                    <a:pt x="1" y="246"/>
                    <a:pt x="1" y="550"/>
                  </a:cubicBezTo>
                  <a:cubicBezTo>
                    <a:pt x="1" y="854"/>
                    <a:pt x="247" y="1100"/>
                    <a:pt x="551" y="1100"/>
                  </a:cubicBezTo>
                  <a:cubicBezTo>
                    <a:pt x="854" y="1100"/>
                    <a:pt x="1100" y="854"/>
                    <a:pt x="1100" y="550"/>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31" name="Google Shape;431;p16"/>
            <p:cNvSpPr/>
            <p:nvPr/>
          </p:nvSpPr>
          <p:spPr>
            <a:xfrm>
              <a:off x="184472" y="2395862"/>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32" name="Google Shape;432;p16"/>
            <p:cNvSpPr/>
            <p:nvPr/>
          </p:nvSpPr>
          <p:spPr>
            <a:xfrm>
              <a:off x="184472" y="2527022"/>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33" name="Google Shape;433;p16"/>
            <p:cNvSpPr/>
            <p:nvPr/>
          </p:nvSpPr>
          <p:spPr>
            <a:xfrm>
              <a:off x="184472" y="2658182"/>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34" name="Google Shape;434;p16"/>
            <p:cNvSpPr/>
            <p:nvPr/>
          </p:nvSpPr>
          <p:spPr>
            <a:xfrm>
              <a:off x="184472" y="2789375"/>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35" name="Google Shape;435;p16"/>
            <p:cNvSpPr/>
            <p:nvPr/>
          </p:nvSpPr>
          <p:spPr>
            <a:xfrm>
              <a:off x="184472" y="2920535"/>
              <a:ext cx="36239" cy="36174"/>
            </a:xfrm>
            <a:custGeom>
              <a:avLst/>
              <a:gdLst/>
              <a:ahLst/>
              <a:cxnLst/>
              <a:rect l="l" t="t" r="r" b="b"/>
              <a:pathLst>
                <a:path w="1101" h="1099" extrusionOk="0">
                  <a:moveTo>
                    <a:pt x="551" y="0"/>
                  </a:moveTo>
                  <a:cubicBezTo>
                    <a:pt x="246" y="0"/>
                    <a:pt x="1" y="246"/>
                    <a:pt x="1" y="549"/>
                  </a:cubicBezTo>
                  <a:cubicBezTo>
                    <a:pt x="1" y="853"/>
                    <a:pt x="246" y="1098"/>
                    <a:pt x="551" y="1098"/>
                  </a:cubicBezTo>
                  <a:cubicBezTo>
                    <a:pt x="854" y="1098"/>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36" name="Google Shape;436;p16"/>
            <p:cNvSpPr/>
            <p:nvPr/>
          </p:nvSpPr>
          <p:spPr>
            <a:xfrm>
              <a:off x="184472" y="3051662"/>
              <a:ext cx="36239" cy="36206"/>
            </a:xfrm>
            <a:custGeom>
              <a:avLst/>
              <a:gdLst/>
              <a:ahLst/>
              <a:cxnLst/>
              <a:rect l="l" t="t" r="r" b="b"/>
              <a:pathLst>
                <a:path w="1101" h="1100" extrusionOk="0">
                  <a:moveTo>
                    <a:pt x="551" y="0"/>
                  </a:moveTo>
                  <a:cubicBezTo>
                    <a:pt x="246" y="0"/>
                    <a:pt x="1" y="247"/>
                    <a:pt x="1" y="550"/>
                  </a:cubicBezTo>
                  <a:cubicBezTo>
                    <a:pt x="1" y="854"/>
                    <a:pt x="246" y="1100"/>
                    <a:pt x="551" y="1100"/>
                  </a:cubicBezTo>
                  <a:cubicBezTo>
                    <a:pt x="854" y="1100"/>
                    <a:pt x="1100" y="854"/>
                    <a:pt x="1100" y="550"/>
                  </a:cubicBezTo>
                  <a:cubicBezTo>
                    <a:pt x="1100" y="247"/>
                    <a:pt x="854" y="1"/>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37" name="Google Shape;437;p16"/>
            <p:cNvSpPr/>
            <p:nvPr/>
          </p:nvSpPr>
          <p:spPr>
            <a:xfrm>
              <a:off x="184472" y="3182822"/>
              <a:ext cx="36239" cy="36206"/>
            </a:xfrm>
            <a:custGeom>
              <a:avLst/>
              <a:gdLst/>
              <a:ahLst/>
              <a:cxnLst/>
              <a:rect l="l" t="t" r="r" b="b"/>
              <a:pathLst>
                <a:path w="1101" h="1100" extrusionOk="0">
                  <a:moveTo>
                    <a:pt x="551" y="0"/>
                  </a:moveTo>
                  <a:cubicBezTo>
                    <a:pt x="246" y="0"/>
                    <a:pt x="1" y="246"/>
                    <a:pt x="1" y="551"/>
                  </a:cubicBezTo>
                  <a:cubicBezTo>
                    <a:pt x="1" y="854"/>
                    <a:pt x="246" y="1100"/>
                    <a:pt x="551" y="1100"/>
                  </a:cubicBezTo>
                  <a:cubicBezTo>
                    <a:pt x="854" y="1100"/>
                    <a:pt x="1100" y="854"/>
                    <a:pt x="1100" y="551"/>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38" name="Google Shape;438;p16"/>
            <p:cNvSpPr/>
            <p:nvPr/>
          </p:nvSpPr>
          <p:spPr>
            <a:xfrm>
              <a:off x="184472" y="3313981"/>
              <a:ext cx="36239" cy="36207"/>
            </a:xfrm>
            <a:custGeom>
              <a:avLst/>
              <a:gdLst/>
              <a:ahLst/>
              <a:cxnLst/>
              <a:rect l="l" t="t" r="r" b="b"/>
              <a:pathLst>
                <a:path w="1101" h="1100" extrusionOk="0">
                  <a:moveTo>
                    <a:pt x="551" y="0"/>
                  </a:moveTo>
                  <a:cubicBezTo>
                    <a:pt x="246" y="0"/>
                    <a:pt x="1" y="246"/>
                    <a:pt x="1" y="550"/>
                  </a:cubicBezTo>
                  <a:cubicBezTo>
                    <a:pt x="1" y="854"/>
                    <a:pt x="246" y="1100"/>
                    <a:pt x="551" y="1100"/>
                  </a:cubicBezTo>
                  <a:cubicBezTo>
                    <a:pt x="854" y="1100"/>
                    <a:pt x="1100" y="854"/>
                    <a:pt x="1100" y="550"/>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39" name="Google Shape;439;p16"/>
            <p:cNvSpPr/>
            <p:nvPr/>
          </p:nvSpPr>
          <p:spPr>
            <a:xfrm>
              <a:off x="315633" y="2395862"/>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40" name="Google Shape;440;p16"/>
            <p:cNvSpPr/>
            <p:nvPr/>
          </p:nvSpPr>
          <p:spPr>
            <a:xfrm>
              <a:off x="315633" y="2527022"/>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41" name="Google Shape;441;p16"/>
            <p:cNvSpPr/>
            <p:nvPr/>
          </p:nvSpPr>
          <p:spPr>
            <a:xfrm>
              <a:off x="315633" y="2658182"/>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42" name="Google Shape;442;p16"/>
            <p:cNvSpPr/>
            <p:nvPr/>
          </p:nvSpPr>
          <p:spPr>
            <a:xfrm>
              <a:off x="315633" y="2789375"/>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43" name="Google Shape;443;p16"/>
            <p:cNvSpPr/>
            <p:nvPr/>
          </p:nvSpPr>
          <p:spPr>
            <a:xfrm>
              <a:off x="315633" y="2920535"/>
              <a:ext cx="36239" cy="36174"/>
            </a:xfrm>
            <a:custGeom>
              <a:avLst/>
              <a:gdLst/>
              <a:ahLst/>
              <a:cxnLst/>
              <a:rect l="l" t="t" r="r" b="b"/>
              <a:pathLst>
                <a:path w="1101" h="1099" extrusionOk="0">
                  <a:moveTo>
                    <a:pt x="551" y="0"/>
                  </a:moveTo>
                  <a:cubicBezTo>
                    <a:pt x="247" y="0"/>
                    <a:pt x="1" y="246"/>
                    <a:pt x="1" y="549"/>
                  </a:cubicBezTo>
                  <a:cubicBezTo>
                    <a:pt x="1" y="853"/>
                    <a:pt x="247" y="1098"/>
                    <a:pt x="551" y="1098"/>
                  </a:cubicBezTo>
                  <a:cubicBezTo>
                    <a:pt x="854" y="1098"/>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44" name="Google Shape;444;p16"/>
            <p:cNvSpPr/>
            <p:nvPr/>
          </p:nvSpPr>
          <p:spPr>
            <a:xfrm>
              <a:off x="315633" y="3051662"/>
              <a:ext cx="36239" cy="36206"/>
            </a:xfrm>
            <a:custGeom>
              <a:avLst/>
              <a:gdLst/>
              <a:ahLst/>
              <a:cxnLst/>
              <a:rect l="l" t="t" r="r" b="b"/>
              <a:pathLst>
                <a:path w="1101" h="1100" extrusionOk="0">
                  <a:moveTo>
                    <a:pt x="551" y="0"/>
                  </a:moveTo>
                  <a:cubicBezTo>
                    <a:pt x="247" y="0"/>
                    <a:pt x="1" y="247"/>
                    <a:pt x="1" y="550"/>
                  </a:cubicBezTo>
                  <a:cubicBezTo>
                    <a:pt x="1" y="854"/>
                    <a:pt x="247" y="1100"/>
                    <a:pt x="551" y="1100"/>
                  </a:cubicBezTo>
                  <a:cubicBezTo>
                    <a:pt x="854" y="1100"/>
                    <a:pt x="1100" y="854"/>
                    <a:pt x="1100" y="550"/>
                  </a:cubicBezTo>
                  <a:cubicBezTo>
                    <a:pt x="1100" y="247"/>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45" name="Google Shape;445;p16"/>
            <p:cNvSpPr/>
            <p:nvPr/>
          </p:nvSpPr>
          <p:spPr>
            <a:xfrm>
              <a:off x="315633" y="3182822"/>
              <a:ext cx="36239" cy="36206"/>
            </a:xfrm>
            <a:custGeom>
              <a:avLst/>
              <a:gdLst/>
              <a:ahLst/>
              <a:cxnLst/>
              <a:rect l="l" t="t" r="r" b="b"/>
              <a:pathLst>
                <a:path w="1101" h="1100" extrusionOk="0">
                  <a:moveTo>
                    <a:pt x="551" y="0"/>
                  </a:moveTo>
                  <a:cubicBezTo>
                    <a:pt x="247" y="0"/>
                    <a:pt x="1" y="246"/>
                    <a:pt x="1" y="551"/>
                  </a:cubicBezTo>
                  <a:cubicBezTo>
                    <a:pt x="1" y="854"/>
                    <a:pt x="247" y="1100"/>
                    <a:pt x="551" y="1100"/>
                  </a:cubicBezTo>
                  <a:cubicBezTo>
                    <a:pt x="854" y="1100"/>
                    <a:pt x="1100" y="854"/>
                    <a:pt x="1100" y="551"/>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46" name="Google Shape;446;p16"/>
            <p:cNvSpPr/>
            <p:nvPr/>
          </p:nvSpPr>
          <p:spPr>
            <a:xfrm>
              <a:off x="315633" y="3313981"/>
              <a:ext cx="36239" cy="36207"/>
            </a:xfrm>
            <a:custGeom>
              <a:avLst/>
              <a:gdLst/>
              <a:ahLst/>
              <a:cxnLst/>
              <a:rect l="l" t="t" r="r" b="b"/>
              <a:pathLst>
                <a:path w="1101" h="1100" extrusionOk="0">
                  <a:moveTo>
                    <a:pt x="551" y="0"/>
                  </a:moveTo>
                  <a:cubicBezTo>
                    <a:pt x="247" y="0"/>
                    <a:pt x="1" y="246"/>
                    <a:pt x="1" y="550"/>
                  </a:cubicBezTo>
                  <a:cubicBezTo>
                    <a:pt x="1" y="854"/>
                    <a:pt x="247" y="1100"/>
                    <a:pt x="551" y="1100"/>
                  </a:cubicBezTo>
                  <a:cubicBezTo>
                    <a:pt x="854" y="1100"/>
                    <a:pt x="1100" y="854"/>
                    <a:pt x="1100" y="550"/>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47" name="Google Shape;447;p16"/>
            <p:cNvSpPr/>
            <p:nvPr/>
          </p:nvSpPr>
          <p:spPr>
            <a:xfrm>
              <a:off x="446794" y="2395862"/>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48" name="Google Shape;448;p16"/>
            <p:cNvSpPr/>
            <p:nvPr/>
          </p:nvSpPr>
          <p:spPr>
            <a:xfrm>
              <a:off x="446794" y="2527022"/>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49" name="Google Shape;449;p16"/>
            <p:cNvSpPr/>
            <p:nvPr/>
          </p:nvSpPr>
          <p:spPr>
            <a:xfrm>
              <a:off x="446794" y="2658182"/>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50" name="Google Shape;450;p16"/>
            <p:cNvSpPr/>
            <p:nvPr/>
          </p:nvSpPr>
          <p:spPr>
            <a:xfrm>
              <a:off x="446794" y="2789375"/>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51" name="Google Shape;451;p16"/>
            <p:cNvSpPr/>
            <p:nvPr/>
          </p:nvSpPr>
          <p:spPr>
            <a:xfrm>
              <a:off x="446794" y="2920535"/>
              <a:ext cx="36239" cy="36174"/>
            </a:xfrm>
            <a:custGeom>
              <a:avLst/>
              <a:gdLst/>
              <a:ahLst/>
              <a:cxnLst/>
              <a:rect l="l" t="t" r="r" b="b"/>
              <a:pathLst>
                <a:path w="1101" h="1099" extrusionOk="0">
                  <a:moveTo>
                    <a:pt x="551" y="0"/>
                  </a:moveTo>
                  <a:cubicBezTo>
                    <a:pt x="247" y="0"/>
                    <a:pt x="1" y="246"/>
                    <a:pt x="1" y="549"/>
                  </a:cubicBezTo>
                  <a:cubicBezTo>
                    <a:pt x="1" y="853"/>
                    <a:pt x="247" y="1098"/>
                    <a:pt x="551" y="1098"/>
                  </a:cubicBezTo>
                  <a:cubicBezTo>
                    <a:pt x="854" y="1098"/>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52" name="Google Shape;452;p16"/>
            <p:cNvSpPr/>
            <p:nvPr/>
          </p:nvSpPr>
          <p:spPr>
            <a:xfrm>
              <a:off x="446794" y="3051662"/>
              <a:ext cx="36239" cy="36206"/>
            </a:xfrm>
            <a:custGeom>
              <a:avLst/>
              <a:gdLst/>
              <a:ahLst/>
              <a:cxnLst/>
              <a:rect l="l" t="t" r="r" b="b"/>
              <a:pathLst>
                <a:path w="1101" h="1100" extrusionOk="0">
                  <a:moveTo>
                    <a:pt x="551" y="0"/>
                  </a:moveTo>
                  <a:cubicBezTo>
                    <a:pt x="247" y="0"/>
                    <a:pt x="1" y="247"/>
                    <a:pt x="1" y="550"/>
                  </a:cubicBezTo>
                  <a:cubicBezTo>
                    <a:pt x="1" y="854"/>
                    <a:pt x="247" y="1100"/>
                    <a:pt x="551" y="1100"/>
                  </a:cubicBezTo>
                  <a:cubicBezTo>
                    <a:pt x="854" y="1100"/>
                    <a:pt x="1100" y="854"/>
                    <a:pt x="1100" y="550"/>
                  </a:cubicBezTo>
                  <a:cubicBezTo>
                    <a:pt x="1100" y="247"/>
                    <a:pt x="854" y="1"/>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53" name="Google Shape;453;p16"/>
            <p:cNvSpPr/>
            <p:nvPr/>
          </p:nvSpPr>
          <p:spPr>
            <a:xfrm>
              <a:off x="446794" y="3182822"/>
              <a:ext cx="36239" cy="36206"/>
            </a:xfrm>
            <a:custGeom>
              <a:avLst/>
              <a:gdLst/>
              <a:ahLst/>
              <a:cxnLst/>
              <a:rect l="l" t="t" r="r" b="b"/>
              <a:pathLst>
                <a:path w="1101" h="1100" extrusionOk="0">
                  <a:moveTo>
                    <a:pt x="551" y="0"/>
                  </a:moveTo>
                  <a:cubicBezTo>
                    <a:pt x="247" y="0"/>
                    <a:pt x="1" y="246"/>
                    <a:pt x="1" y="551"/>
                  </a:cubicBezTo>
                  <a:cubicBezTo>
                    <a:pt x="1" y="854"/>
                    <a:pt x="247" y="1100"/>
                    <a:pt x="551" y="1100"/>
                  </a:cubicBezTo>
                  <a:cubicBezTo>
                    <a:pt x="854" y="1100"/>
                    <a:pt x="1100" y="854"/>
                    <a:pt x="1100" y="551"/>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54" name="Google Shape;454;p16"/>
            <p:cNvSpPr/>
            <p:nvPr/>
          </p:nvSpPr>
          <p:spPr>
            <a:xfrm>
              <a:off x="446794" y="3313981"/>
              <a:ext cx="36239" cy="36207"/>
            </a:xfrm>
            <a:custGeom>
              <a:avLst/>
              <a:gdLst/>
              <a:ahLst/>
              <a:cxnLst/>
              <a:rect l="l" t="t" r="r" b="b"/>
              <a:pathLst>
                <a:path w="1101" h="1100" extrusionOk="0">
                  <a:moveTo>
                    <a:pt x="551" y="0"/>
                  </a:moveTo>
                  <a:cubicBezTo>
                    <a:pt x="247" y="0"/>
                    <a:pt x="1" y="246"/>
                    <a:pt x="1" y="550"/>
                  </a:cubicBezTo>
                  <a:cubicBezTo>
                    <a:pt x="1" y="854"/>
                    <a:pt x="247" y="1100"/>
                    <a:pt x="551" y="1100"/>
                  </a:cubicBezTo>
                  <a:cubicBezTo>
                    <a:pt x="854" y="1100"/>
                    <a:pt x="1100" y="854"/>
                    <a:pt x="1100" y="550"/>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55" name="Google Shape;455;p16"/>
            <p:cNvSpPr/>
            <p:nvPr/>
          </p:nvSpPr>
          <p:spPr>
            <a:xfrm>
              <a:off x="577955" y="2395862"/>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56" name="Google Shape;456;p16"/>
            <p:cNvSpPr/>
            <p:nvPr/>
          </p:nvSpPr>
          <p:spPr>
            <a:xfrm>
              <a:off x="577955" y="2527022"/>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57" name="Google Shape;457;p16"/>
            <p:cNvSpPr/>
            <p:nvPr/>
          </p:nvSpPr>
          <p:spPr>
            <a:xfrm>
              <a:off x="577955" y="2658182"/>
              <a:ext cx="36206"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58" name="Google Shape;458;p16"/>
            <p:cNvSpPr/>
            <p:nvPr/>
          </p:nvSpPr>
          <p:spPr>
            <a:xfrm>
              <a:off x="577955" y="2789375"/>
              <a:ext cx="36206" cy="36206"/>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59" name="Google Shape;459;p16"/>
            <p:cNvSpPr/>
            <p:nvPr/>
          </p:nvSpPr>
          <p:spPr>
            <a:xfrm>
              <a:off x="577955" y="2920535"/>
              <a:ext cx="36206" cy="36174"/>
            </a:xfrm>
            <a:custGeom>
              <a:avLst/>
              <a:gdLst/>
              <a:ahLst/>
              <a:cxnLst/>
              <a:rect l="l" t="t" r="r" b="b"/>
              <a:pathLst>
                <a:path w="1100" h="1099" extrusionOk="0">
                  <a:moveTo>
                    <a:pt x="550" y="0"/>
                  </a:moveTo>
                  <a:cubicBezTo>
                    <a:pt x="247" y="0"/>
                    <a:pt x="1" y="246"/>
                    <a:pt x="1" y="549"/>
                  </a:cubicBezTo>
                  <a:cubicBezTo>
                    <a:pt x="1" y="853"/>
                    <a:pt x="247" y="1098"/>
                    <a:pt x="550" y="1098"/>
                  </a:cubicBezTo>
                  <a:cubicBezTo>
                    <a:pt x="853" y="1098"/>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60" name="Google Shape;460;p16"/>
            <p:cNvSpPr/>
            <p:nvPr/>
          </p:nvSpPr>
          <p:spPr>
            <a:xfrm>
              <a:off x="577955" y="3051662"/>
              <a:ext cx="36206" cy="36206"/>
            </a:xfrm>
            <a:custGeom>
              <a:avLst/>
              <a:gdLst/>
              <a:ahLst/>
              <a:cxnLst/>
              <a:rect l="l" t="t" r="r" b="b"/>
              <a:pathLst>
                <a:path w="1100" h="1100" extrusionOk="0">
                  <a:moveTo>
                    <a:pt x="550" y="0"/>
                  </a:moveTo>
                  <a:cubicBezTo>
                    <a:pt x="247" y="0"/>
                    <a:pt x="1" y="247"/>
                    <a:pt x="1" y="550"/>
                  </a:cubicBezTo>
                  <a:cubicBezTo>
                    <a:pt x="1" y="854"/>
                    <a:pt x="247" y="1100"/>
                    <a:pt x="550" y="1100"/>
                  </a:cubicBezTo>
                  <a:cubicBezTo>
                    <a:pt x="853" y="1100"/>
                    <a:pt x="1099" y="854"/>
                    <a:pt x="1099" y="550"/>
                  </a:cubicBezTo>
                  <a:cubicBezTo>
                    <a:pt x="1099" y="247"/>
                    <a:pt x="853" y="1"/>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61" name="Google Shape;461;p16"/>
            <p:cNvSpPr/>
            <p:nvPr/>
          </p:nvSpPr>
          <p:spPr>
            <a:xfrm>
              <a:off x="577955" y="3182822"/>
              <a:ext cx="36206" cy="36206"/>
            </a:xfrm>
            <a:custGeom>
              <a:avLst/>
              <a:gdLst/>
              <a:ahLst/>
              <a:cxnLst/>
              <a:rect l="l" t="t" r="r" b="b"/>
              <a:pathLst>
                <a:path w="1100" h="1100" extrusionOk="0">
                  <a:moveTo>
                    <a:pt x="550" y="0"/>
                  </a:moveTo>
                  <a:cubicBezTo>
                    <a:pt x="247" y="0"/>
                    <a:pt x="1" y="246"/>
                    <a:pt x="1" y="551"/>
                  </a:cubicBezTo>
                  <a:cubicBezTo>
                    <a:pt x="1" y="854"/>
                    <a:pt x="247" y="1100"/>
                    <a:pt x="550" y="1100"/>
                  </a:cubicBezTo>
                  <a:cubicBezTo>
                    <a:pt x="853" y="1100"/>
                    <a:pt x="1099" y="854"/>
                    <a:pt x="1099" y="551"/>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62" name="Google Shape;462;p16"/>
            <p:cNvSpPr/>
            <p:nvPr/>
          </p:nvSpPr>
          <p:spPr>
            <a:xfrm>
              <a:off x="577955" y="3313981"/>
              <a:ext cx="36206" cy="36207"/>
            </a:xfrm>
            <a:custGeom>
              <a:avLst/>
              <a:gdLst/>
              <a:ahLst/>
              <a:cxnLst/>
              <a:rect l="l" t="t" r="r" b="b"/>
              <a:pathLst>
                <a:path w="1100" h="1100" extrusionOk="0">
                  <a:moveTo>
                    <a:pt x="550" y="0"/>
                  </a:moveTo>
                  <a:cubicBezTo>
                    <a:pt x="247" y="0"/>
                    <a:pt x="1" y="246"/>
                    <a:pt x="1" y="550"/>
                  </a:cubicBezTo>
                  <a:cubicBezTo>
                    <a:pt x="1" y="854"/>
                    <a:pt x="247" y="1100"/>
                    <a:pt x="550" y="1100"/>
                  </a:cubicBezTo>
                  <a:cubicBezTo>
                    <a:pt x="853" y="1100"/>
                    <a:pt x="1099" y="854"/>
                    <a:pt x="1099" y="550"/>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463" name="Google Shape;463;p16"/>
          <p:cNvSpPr/>
          <p:nvPr/>
        </p:nvSpPr>
        <p:spPr>
          <a:xfrm rot="-6115251">
            <a:off x="-2536042" y="-912639"/>
            <a:ext cx="6460296" cy="3307612"/>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Tree>
    <p:extLst>
      <p:ext uri="{BB962C8B-B14F-4D97-AF65-F5344CB8AC3E}">
        <p14:creationId xmlns:p14="http://schemas.microsoft.com/office/powerpoint/2010/main" val="40898780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464"/>
        <p:cNvGrpSpPr/>
        <p:nvPr/>
      </p:nvGrpSpPr>
      <p:grpSpPr>
        <a:xfrm>
          <a:off x="0" y="0"/>
          <a:ext cx="0" cy="0"/>
          <a:chOff x="0" y="0"/>
          <a:chExt cx="0" cy="0"/>
        </a:xfrm>
      </p:grpSpPr>
      <p:sp>
        <p:nvSpPr>
          <p:cNvPr id="465" name="Google Shape;465;p17"/>
          <p:cNvSpPr/>
          <p:nvPr/>
        </p:nvSpPr>
        <p:spPr>
          <a:xfrm>
            <a:off x="7954099" y="0"/>
            <a:ext cx="4849855" cy="4943919"/>
          </a:xfrm>
          <a:custGeom>
            <a:avLst/>
            <a:gdLst/>
            <a:ahLst/>
            <a:cxnLst/>
            <a:rect l="l" t="t" r="r" b="b"/>
            <a:pathLst>
              <a:path w="74881" h="57250" extrusionOk="0">
                <a:moveTo>
                  <a:pt x="74881" y="0"/>
                </a:moveTo>
                <a:lnTo>
                  <a:pt x="1" y="0"/>
                </a:lnTo>
                <a:cubicBezTo>
                  <a:pt x="1" y="0"/>
                  <a:pt x="6822" y="11113"/>
                  <a:pt x="21289" y="10813"/>
                </a:cubicBezTo>
                <a:cubicBezTo>
                  <a:pt x="35756" y="10513"/>
                  <a:pt x="35756" y="20625"/>
                  <a:pt x="40107" y="24029"/>
                </a:cubicBezTo>
                <a:cubicBezTo>
                  <a:pt x="44459" y="27433"/>
                  <a:pt x="50575" y="27815"/>
                  <a:pt x="54691" y="28625"/>
                </a:cubicBezTo>
                <a:cubicBezTo>
                  <a:pt x="58808" y="29435"/>
                  <a:pt x="68845" y="28334"/>
                  <a:pt x="71863" y="36545"/>
                </a:cubicBezTo>
                <a:cubicBezTo>
                  <a:pt x="74881" y="44755"/>
                  <a:pt x="58610" y="50522"/>
                  <a:pt x="74881" y="57250"/>
                </a:cubicBezTo>
                <a:close/>
              </a:path>
            </a:pathLst>
          </a:custGeom>
          <a:gradFill>
            <a:gsLst>
              <a:gs pos="0">
                <a:schemeClr val="accent2"/>
              </a:gs>
              <a:gs pos="53000">
                <a:schemeClr val="accent2"/>
              </a:gs>
              <a:gs pos="100000">
                <a:schemeClr val="accent3"/>
              </a:gs>
            </a:gsLst>
            <a:lin ang="8100019"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466" name="Google Shape;466;p17"/>
          <p:cNvSpPr/>
          <p:nvPr/>
        </p:nvSpPr>
        <p:spPr>
          <a:xfrm>
            <a:off x="10286014" y="0"/>
            <a:ext cx="2524637" cy="2370749"/>
          </a:xfrm>
          <a:custGeom>
            <a:avLst/>
            <a:gdLst/>
            <a:ahLst/>
            <a:cxnLst/>
            <a:rect l="l" t="t" r="r" b="b"/>
            <a:pathLst>
              <a:path w="38980" h="27453" extrusionOk="0">
                <a:moveTo>
                  <a:pt x="38876" y="0"/>
                </a:moveTo>
                <a:lnTo>
                  <a:pt x="38876" y="27453"/>
                </a:lnTo>
                <a:cubicBezTo>
                  <a:pt x="38876" y="27453"/>
                  <a:pt x="38979" y="14105"/>
                  <a:pt x="24556" y="13223"/>
                </a:cubicBezTo>
                <a:cubicBezTo>
                  <a:pt x="10131" y="12342"/>
                  <a:pt x="2920" y="9122"/>
                  <a:pt x="1" y="0"/>
                </a:cubicBezTo>
                <a:close/>
              </a:path>
            </a:pathLst>
          </a:custGeom>
          <a:gradFill>
            <a:gsLst>
              <a:gs pos="0">
                <a:schemeClr val="lt1"/>
              </a:gs>
              <a:gs pos="100000">
                <a:schemeClr val="dk2"/>
              </a:gs>
            </a:gsLst>
            <a:lin ang="5400700"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467" name="Google Shape;467;p17"/>
          <p:cNvGrpSpPr/>
          <p:nvPr/>
        </p:nvGrpSpPr>
        <p:grpSpPr>
          <a:xfrm rot="-4578503">
            <a:off x="-2527031" y="-1825307"/>
            <a:ext cx="6755258" cy="4245674"/>
            <a:chOff x="4147625" y="723325"/>
            <a:chExt cx="3618827" cy="3032574"/>
          </a:xfrm>
        </p:grpSpPr>
        <p:sp>
          <p:nvSpPr>
            <p:cNvPr id="468" name="Google Shape;468;p17"/>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69" name="Google Shape;469;p17"/>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70" name="Google Shape;470;p17"/>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71" name="Google Shape;471;p17"/>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72" name="Google Shape;472;p17"/>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73" name="Google Shape;473;p17"/>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74" name="Google Shape;474;p17"/>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75" name="Google Shape;475;p17"/>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76" name="Google Shape;476;p17"/>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77" name="Google Shape;477;p17"/>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78" name="Google Shape;478;p17"/>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grpSp>
        <p:nvGrpSpPr>
          <p:cNvPr id="479" name="Google Shape;479;p17"/>
          <p:cNvGrpSpPr/>
          <p:nvPr/>
        </p:nvGrpSpPr>
        <p:grpSpPr>
          <a:xfrm>
            <a:off x="182578" y="8706067"/>
            <a:ext cx="1336020" cy="802142"/>
            <a:chOff x="1137575" y="57589"/>
            <a:chExt cx="954300" cy="429719"/>
          </a:xfrm>
        </p:grpSpPr>
        <p:sp>
          <p:nvSpPr>
            <p:cNvPr id="480" name="Google Shape;480;p17"/>
            <p:cNvSpPr/>
            <p:nvPr/>
          </p:nvSpPr>
          <p:spPr>
            <a:xfrm>
              <a:off x="1137575"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81" name="Google Shape;481;p17"/>
            <p:cNvSpPr/>
            <p:nvPr/>
          </p:nvSpPr>
          <p:spPr>
            <a:xfrm>
              <a:off x="1137575"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82" name="Google Shape;482;p17"/>
            <p:cNvSpPr/>
            <p:nvPr/>
          </p:nvSpPr>
          <p:spPr>
            <a:xfrm>
              <a:off x="1137575"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83" name="Google Shape;483;p17"/>
            <p:cNvSpPr/>
            <p:nvPr/>
          </p:nvSpPr>
          <p:spPr>
            <a:xfrm>
              <a:off x="1137575"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84" name="Google Shape;484;p17"/>
            <p:cNvSpPr/>
            <p:nvPr/>
          </p:nvSpPr>
          <p:spPr>
            <a:xfrm>
              <a:off x="1268736"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85" name="Google Shape;485;p17"/>
            <p:cNvSpPr/>
            <p:nvPr/>
          </p:nvSpPr>
          <p:spPr>
            <a:xfrm>
              <a:off x="1268736"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86" name="Google Shape;486;p17"/>
            <p:cNvSpPr/>
            <p:nvPr/>
          </p:nvSpPr>
          <p:spPr>
            <a:xfrm>
              <a:off x="1268736"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87" name="Google Shape;487;p17"/>
            <p:cNvSpPr/>
            <p:nvPr/>
          </p:nvSpPr>
          <p:spPr>
            <a:xfrm>
              <a:off x="1268736"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88" name="Google Shape;488;p17"/>
            <p:cNvSpPr/>
            <p:nvPr/>
          </p:nvSpPr>
          <p:spPr>
            <a:xfrm>
              <a:off x="1399897" y="5758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89" name="Google Shape;489;p17"/>
            <p:cNvSpPr/>
            <p:nvPr/>
          </p:nvSpPr>
          <p:spPr>
            <a:xfrm>
              <a:off x="1399897" y="18874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90" name="Google Shape;490;p17"/>
            <p:cNvSpPr/>
            <p:nvPr/>
          </p:nvSpPr>
          <p:spPr>
            <a:xfrm>
              <a:off x="1399897" y="319909"/>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91" name="Google Shape;491;p17"/>
            <p:cNvSpPr/>
            <p:nvPr/>
          </p:nvSpPr>
          <p:spPr>
            <a:xfrm>
              <a:off x="1399897" y="451102"/>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92" name="Google Shape;492;p17"/>
            <p:cNvSpPr/>
            <p:nvPr/>
          </p:nvSpPr>
          <p:spPr>
            <a:xfrm>
              <a:off x="1531025" y="5758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93" name="Google Shape;493;p17"/>
            <p:cNvSpPr/>
            <p:nvPr/>
          </p:nvSpPr>
          <p:spPr>
            <a:xfrm>
              <a:off x="1531025" y="18874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94" name="Google Shape;494;p17"/>
            <p:cNvSpPr/>
            <p:nvPr/>
          </p:nvSpPr>
          <p:spPr>
            <a:xfrm>
              <a:off x="1531025" y="319909"/>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95" name="Google Shape;495;p17"/>
            <p:cNvSpPr/>
            <p:nvPr/>
          </p:nvSpPr>
          <p:spPr>
            <a:xfrm>
              <a:off x="1531025" y="451102"/>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96" name="Google Shape;496;p17"/>
            <p:cNvSpPr/>
            <p:nvPr/>
          </p:nvSpPr>
          <p:spPr>
            <a:xfrm>
              <a:off x="1662186" y="5758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97" name="Google Shape;497;p17"/>
            <p:cNvSpPr/>
            <p:nvPr/>
          </p:nvSpPr>
          <p:spPr>
            <a:xfrm>
              <a:off x="1662186" y="18874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98" name="Google Shape;498;p17"/>
            <p:cNvSpPr/>
            <p:nvPr/>
          </p:nvSpPr>
          <p:spPr>
            <a:xfrm>
              <a:off x="1662186" y="319909"/>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499" name="Google Shape;499;p17"/>
            <p:cNvSpPr/>
            <p:nvPr/>
          </p:nvSpPr>
          <p:spPr>
            <a:xfrm>
              <a:off x="1662186" y="451102"/>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00" name="Google Shape;500;p17"/>
            <p:cNvSpPr/>
            <p:nvPr/>
          </p:nvSpPr>
          <p:spPr>
            <a:xfrm>
              <a:off x="1793347"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01" name="Google Shape;501;p17"/>
            <p:cNvSpPr/>
            <p:nvPr/>
          </p:nvSpPr>
          <p:spPr>
            <a:xfrm>
              <a:off x="1793347"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02" name="Google Shape;502;p17"/>
            <p:cNvSpPr/>
            <p:nvPr/>
          </p:nvSpPr>
          <p:spPr>
            <a:xfrm>
              <a:off x="1793347"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03" name="Google Shape;503;p17"/>
            <p:cNvSpPr/>
            <p:nvPr/>
          </p:nvSpPr>
          <p:spPr>
            <a:xfrm>
              <a:off x="1793347"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04" name="Google Shape;504;p17"/>
            <p:cNvSpPr/>
            <p:nvPr/>
          </p:nvSpPr>
          <p:spPr>
            <a:xfrm>
              <a:off x="1924508"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05" name="Google Shape;505;p17"/>
            <p:cNvSpPr/>
            <p:nvPr/>
          </p:nvSpPr>
          <p:spPr>
            <a:xfrm>
              <a:off x="1924508"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06" name="Google Shape;506;p17"/>
            <p:cNvSpPr/>
            <p:nvPr/>
          </p:nvSpPr>
          <p:spPr>
            <a:xfrm>
              <a:off x="1924508"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07" name="Google Shape;507;p17"/>
            <p:cNvSpPr/>
            <p:nvPr/>
          </p:nvSpPr>
          <p:spPr>
            <a:xfrm>
              <a:off x="1924508"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08" name="Google Shape;508;p17"/>
            <p:cNvSpPr/>
            <p:nvPr/>
          </p:nvSpPr>
          <p:spPr>
            <a:xfrm>
              <a:off x="2055669" y="5758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09" name="Google Shape;509;p17"/>
            <p:cNvSpPr/>
            <p:nvPr/>
          </p:nvSpPr>
          <p:spPr>
            <a:xfrm>
              <a:off x="2055669" y="18874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10" name="Google Shape;510;p17"/>
            <p:cNvSpPr/>
            <p:nvPr/>
          </p:nvSpPr>
          <p:spPr>
            <a:xfrm>
              <a:off x="2055669" y="319909"/>
              <a:ext cx="36206"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11" name="Google Shape;511;p17"/>
            <p:cNvSpPr/>
            <p:nvPr/>
          </p:nvSpPr>
          <p:spPr>
            <a:xfrm>
              <a:off x="2055669" y="451102"/>
              <a:ext cx="36206" cy="36206"/>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512" name="Google Shape;512;p17"/>
          <p:cNvSpPr/>
          <p:nvPr/>
        </p:nvSpPr>
        <p:spPr>
          <a:xfrm rot="-4849532">
            <a:off x="8570207" y="8439038"/>
            <a:ext cx="6460487" cy="3307710"/>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513" name="Google Shape;513;p17"/>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14" name="Google Shape;514;p17"/>
          <p:cNvSpPr txBox="1">
            <a:spLocks noGrp="1"/>
          </p:cNvSpPr>
          <p:nvPr>
            <p:ph type="subTitle" idx="1"/>
          </p:nvPr>
        </p:nvSpPr>
        <p:spPr>
          <a:xfrm>
            <a:off x="2350565" y="2850867"/>
            <a:ext cx="3730860" cy="73584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
        <p:nvSpPr>
          <p:cNvPr id="515" name="Google Shape;515;p17"/>
          <p:cNvSpPr txBox="1">
            <a:spLocks noGrp="1"/>
          </p:cNvSpPr>
          <p:nvPr>
            <p:ph type="subTitle" idx="2"/>
          </p:nvPr>
        </p:nvSpPr>
        <p:spPr>
          <a:xfrm>
            <a:off x="2350565" y="3420435"/>
            <a:ext cx="3730860" cy="197288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2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a:endParaRPr/>
          </a:p>
        </p:txBody>
      </p:sp>
      <p:sp>
        <p:nvSpPr>
          <p:cNvPr id="516" name="Google Shape;516;p17"/>
          <p:cNvSpPr txBox="1">
            <a:spLocks noGrp="1"/>
          </p:cNvSpPr>
          <p:nvPr>
            <p:ph type="subTitle" idx="3"/>
          </p:nvPr>
        </p:nvSpPr>
        <p:spPr>
          <a:xfrm>
            <a:off x="8069530" y="3420435"/>
            <a:ext cx="3730860" cy="197288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2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a:endParaRPr/>
          </a:p>
        </p:txBody>
      </p:sp>
      <p:sp>
        <p:nvSpPr>
          <p:cNvPr id="517" name="Google Shape;517;p17"/>
          <p:cNvSpPr txBox="1">
            <a:spLocks noGrp="1"/>
          </p:cNvSpPr>
          <p:nvPr>
            <p:ph type="subTitle" idx="4"/>
          </p:nvPr>
        </p:nvSpPr>
        <p:spPr>
          <a:xfrm>
            <a:off x="2350565" y="6410133"/>
            <a:ext cx="3730860" cy="197288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2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a:endParaRPr/>
          </a:p>
        </p:txBody>
      </p:sp>
      <p:sp>
        <p:nvSpPr>
          <p:cNvPr id="518" name="Google Shape;518;p17"/>
          <p:cNvSpPr txBox="1">
            <a:spLocks noGrp="1"/>
          </p:cNvSpPr>
          <p:nvPr>
            <p:ph type="subTitle" idx="5"/>
          </p:nvPr>
        </p:nvSpPr>
        <p:spPr>
          <a:xfrm>
            <a:off x="8069530" y="6410133"/>
            <a:ext cx="3730860" cy="197288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2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a:endParaRPr/>
          </a:p>
        </p:txBody>
      </p:sp>
      <p:sp>
        <p:nvSpPr>
          <p:cNvPr id="519" name="Google Shape;519;p17"/>
          <p:cNvSpPr txBox="1">
            <a:spLocks noGrp="1"/>
          </p:cNvSpPr>
          <p:nvPr>
            <p:ph type="subTitle" idx="6"/>
          </p:nvPr>
        </p:nvSpPr>
        <p:spPr>
          <a:xfrm>
            <a:off x="2350565" y="5840716"/>
            <a:ext cx="3730860" cy="73584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
        <p:nvSpPr>
          <p:cNvPr id="520" name="Google Shape;520;p17"/>
          <p:cNvSpPr txBox="1">
            <a:spLocks noGrp="1"/>
          </p:cNvSpPr>
          <p:nvPr>
            <p:ph type="subTitle" idx="7"/>
          </p:nvPr>
        </p:nvSpPr>
        <p:spPr>
          <a:xfrm>
            <a:off x="8069541" y="2851007"/>
            <a:ext cx="3730860" cy="73584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
        <p:nvSpPr>
          <p:cNvPr id="521" name="Google Shape;521;p17"/>
          <p:cNvSpPr txBox="1">
            <a:spLocks noGrp="1"/>
          </p:cNvSpPr>
          <p:nvPr>
            <p:ph type="subTitle" idx="8"/>
          </p:nvPr>
        </p:nvSpPr>
        <p:spPr>
          <a:xfrm>
            <a:off x="8069541" y="5840716"/>
            <a:ext cx="3730860" cy="73584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Tree>
    <p:extLst>
      <p:ext uri="{BB962C8B-B14F-4D97-AF65-F5344CB8AC3E}">
        <p14:creationId xmlns:p14="http://schemas.microsoft.com/office/powerpoint/2010/main" val="28374510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522"/>
        <p:cNvGrpSpPr/>
        <p:nvPr/>
      </p:nvGrpSpPr>
      <p:grpSpPr>
        <a:xfrm>
          <a:off x="0" y="0"/>
          <a:ext cx="0" cy="0"/>
          <a:chOff x="0" y="0"/>
          <a:chExt cx="0" cy="0"/>
        </a:xfrm>
      </p:grpSpPr>
      <p:sp>
        <p:nvSpPr>
          <p:cNvPr id="523" name="Google Shape;523;p18"/>
          <p:cNvSpPr/>
          <p:nvPr/>
        </p:nvSpPr>
        <p:spPr>
          <a:xfrm rot="10800000">
            <a:off x="8221981" y="-24214"/>
            <a:ext cx="4595440" cy="4084890"/>
          </a:xfrm>
          <a:custGeom>
            <a:avLst/>
            <a:gdLst/>
            <a:ahLst/>
            <a:cxnLst/>
            <a:rect l="l" t="t" r="r" b="b"/>
            <a:pathLst>
              <a:path w="76283" h="50856" extrusionOk="0">
                <a:moveTo>
                  <a:pt x="76283" y="50854"/>
                </a:moveTo>
                <a:cubicBezTo>
                  <a:pt x="76283" y="50854"/>
                  <a:pt x="57918" y="48334"/>
                  <a:pt x="56851" y="37505"/>
                </a:cubicBezTo>
                <a:cubicBezTo>
                  <a:pt x="55293" y="21699"/>
                  <a:pt x="43276" y="22861"/>
                  <a:pt x="38142" y="29267"/>
                </a:cubicBezTo>
                <a:cubicBezTo>
                  <a:pt x="29609" y="39914"/>
                  <a:pt x="21615" y="32470"/>
                  <a:pt x="19480" y="28929"/>
                </a:cubicBezTo>
                <a:cubicBezTo>
                  <a:pt x="17707" y="25988"/>
                  <a:pt x="16735" y="20878"/>
                  <a:pt x="12006" y="22403"/>
                </a:cubicBezTo>
                <a:cubicBezTo>
                  <a:pt x="7277" y="23928"/>
                  <a:pt x="6362" y="23928"/>
                  <a:pt x="4684" y="22861"/>
                </a:cubicBezTo>
                <a:cubicBezTo>
                  <a:pt x="3006" y="21794"/>
                  <a:pt x="2243" y="19353"/>
                  <a:pt x="5295" y="14015"/>
                </a:cubicBezTo>
                <a:cubicBezTo>
                  <a:pt x="8345" y="8675"/>
                  <a:pt x="7061" y="2459"/>
                  <a:pt x="0" y="0"/>
                </a:cubicBezTo>
                <a:lnTo>
                  <a:pt x="0" y="50855"/>
                </a:lnTo>
                <a:lnTo>
                  <a:pt x="76283" y="50855"/>
                </a:lnTo>
                <a:close/>
              </a:path>
            </a:pathLst>
          </a:custGeom>
          <a:gradFill>
            <a:gsLst>
              <a:gs pos="0">
                <a:schemeClr val="lt1"/>
              </a:gs>
              <a:gs pos="100000">
                <a:schemeClr val="dk2"/>
              </a:gs>
            </a:gsLst>
            <a:lin ang="5400012"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524" name="Google Shape;524;p18"/>
          <p:cNvSpPr/>
          <p:nvPr/>
        </p:nvSpPr>
        <p:spPr>
          <a:xfrm rot="10800000">
            <a:off x="9402663" y="-336290"/>
            <a:ext cx="3414758" cy="2618599"/>
          </a:xfrm>
          <a:custGeom>
            <a:avLst/>
            <a:gdLst/>
            <a:ahLst/>
            <a:cxnLst/>
            <a:rect l="l" t="t" r="r" b="b"/>
            <a:pathLst>
              <a:path w="56684" h="32601" extrusionOk="0">
                <a:moveTo>
                  <a:pt x="56683" y="28714"/>
                </a:moveTo>
                <a:cubicBezTo>
                  <a:pt x="56683" y="28714"/>
                  <a:pt x="38142" y="27567"/>
                  <a:pt x="39309" y="19025"/>
                </a:cubicBezTo>
                <a:cubicBezTo>
                  <a:pt x="40193" y="12564"/>
                  <a:pt x="31237" y="12556"/>
                  <a:pt x="26497" y="19178"/>
                </a:cubicBezTo>
                <a:cubicBezTo>
                  <a:pt x="16887" y="32601"/>
                  <a:pt x="13950" y="0"/>
                  <a:pt x="0" y="9160"/>
                </a:cubicBezTo>
                <a:lnTo>
                  <a:pt x="0" y="28714"/>
                </a:lnTo>
                <a:lnTo>
                  <a:pt x="56683" y="28714"/>
                </a:lnTo>
                <a:close/>
              </a:path>
            </a:pathLst>
          </a:custGeom>
          <a:gradFill>
            <a:gsLst>
              <a:gs pos="0">
                <a:schemeClr val="accent2"/>
              </a:gs>
              <a:gs pos="53000">
                <a:schemeClr val="accent2"/>
              </a:gs>
              <a:gs pos="100000">
                <a:schemeClr val="accent3"/>
              </a:gs>
            </a:gsLst>
            <a:lin ang="8100019"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525" name="Google Shape;525;p18"/>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26" name="Google Shape;526;p18"/>
          <p:cNvSpPr txBox="1">
            <a:spLocks noGrp="1"/>
          </p:cNvSpPr>
          <p:nvPr>
            <p:ph type="subTitle" idx="1"/>
          </p:nvPr>
        </p:nvSpPr>
        <p:spPr>
          <a:xfrm>
            <a:off x="1013502" y="3523750"/>
            <a:ext cx="3157140" cy="16632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27" name="Google Shape;527;p18"/>
          <p:cNvSpPr txBox="1">
            <a:spLocks noGrp="1"/>
          </p:cNvSpPr>
          <p:nvPr>
            <p:ph type="subTitle" idx="2"/>
          </p:nvPr>
        </p:nvSpPr>
        <p:spPr>
          <a:xfrm>
            <a:off x="4824666" y="3523750"/>
            <a:ext cx="3157140" cy="16632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28" name="Google Shape;528;p18"/>
          <p:cNvSpPr txBox="1">
            <a:spLocks noGrp="1"/>
          </p:cNvSpPr>
          <p:nvPr>
            <p:ph type="subTitle" idx="3"/>
          </p:nvPr>
        </p:nvSpPr>
        <p:spPr>
          <a:xfrm>
            <a:off x="8625921" y="3523750"/>
            <a:ext cx="3162180" cy="16632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29" name="Google Shape;529;p18"/>
          <p:cNvSpPr txBox="1">
            <a:spLocks noGrp="1"/>
          </p:cNvSpPr>
          <p:nvPr>
            <p:ph type="subTitle" idx="4"/>
          </p:nvPr>
        </p:nvSpPr>
        <p:spPr>
          <a:xfrm>
            <a:off x="1013502" y="6512613"/>
            <a:ext cx="3157140" cy="16632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30" name="Google Shape;530;p18"/>
          <p:cNvSpPr txBox="1">
            <a:spLocks noGrp="1"/>
          </p:cNvSpPr>
          <p:nvPr>
            <p:ph type="subTitle" idx="5"/>
          </p:nvPr>
        </p:nvSpPr>
        <p:spPr>
          <a:xfrm>
            <a:off x="4824666" y="6512613"/>
            <a:ext cx="3157140" cy="16632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31" name="Google Shape;531;p18"/>
          <p:cNvSpPr txBox="1">
            <a:spLocks noGrp="1"/>
          </p:cNvSpPr>
          <p:nvPr>
            <p:ph type="subTitle" idx="6"/>
          </p:nvPr>
        </p:nvSpPr>
        <p:spPr>
          <a:xfrm>
            <a:off x="8625921" y="6512613"/>
            <a:ext cx="3162180" cy="16632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32" name="Google Shape;532;p18"/>
          <p:cNvSpPr txBox="1">
            <a:spLocks noGrp="1"/>
          </p:cNvSpPr>
          <p:nvPr>
            <p:ph type="subTitle" idx="7"/>
          </p:nvPr>
        </p:nvSpPr>
        <p:spPr>
          <a:xfrm>
            <a:off x="1013499" y="2993153"/>
            <a:ext cx="3157140" cy="6776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
        <p:nvSpPr>
          <p:cNvPr id="533" name="Google Shape;533;p18"/>
          <p:cNvSpPr txBox="1">
            <a:spLocks noGrp="1"/>
          </p:cNvSpPr>
          <p:nvPr>
            <p:ph type="subTitle" idx="8"/>
          </p:nvPr>
        </p:nvSpPr>
        <p:spPr>
          <a:xfrm>
            <a:off x="4824662" y="2992967"/>
            <a:ext cx="3157140" cy="6776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
        <p:nvSpPr>
          <p:cNvPr id="534" name="Google Shape;534;p18"/>
          <p:cNvSpPr txBox="1">
            <a:spLocks noGrp="1"/>
          </p:cNvSpPr>
          <p:nvPr>
            <p:ph type="subTitle" idx="9"/>
          </p:nvPr>
        </p:nvSpPr>
        <p:spPr>
          <a:xfrm>
            <a:off x="8625921" y="2992967"/>
            <a:ext cx="3162180" cy="6776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
        <p:nvSpPr>
          <p:cNvPr id="535" name="Google Shape;535;p18"/>
          <p:cNvSpPr txBox="1">
            <a:spLocks noGrp="1"/>
          </p:cNvSpPr>
          <p:nvPr>
            <p:ph type="subTitle" idx="13"/>
          </p:nvPr>
        </p:nvSpPr>
        <p:spPr>
          <a:xfrm>
            <a:off x="1013499" y="5973427"/>
            <a:ext cx="3157140" cy="6776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
        <p:nvSpPr>
          <p:cNvPr id="536" name="Google Shape;536;p18"/>
          <p:cNvSpPr txBox="1">
            <a:spLocks noGrp="1"/>
          </p:cNvSpPr>
          <p:nvPr>
            <p:ph type="subTitle" idx="14"/>
          </p:nvPr>
        </p:nvSpPr>
        <p:spPr>
          <a:xfrm>
            <a:off x="4824662" y="5973427"/>
            <a:ext cx="3157140" cy="6776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sp>
        <p:nvSpPr>
          <p:cNvPr id="537" name="Google Shape;537;p18"/>
          <p:cNvSpPr txBox="1">
            <a:spLocks noGrp="1"/>
          </p:cNvSpPr>
          <p:nvPr>
            <p:ph type="subTitle" idx="15"/>
          </p:nvPr>
        </p:nvSpPr>
        <p:spPr>
          <a:xfrm>
            <a:off x="8628441" y="5973427"/>
            <a:ext cx="3157140" cy="6776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Golos Text ExtraBold"/>
              <a:buNone/>
              <a:defRPr sz="2520">
                <a:latin typeface="Golos Text ExtraBold"/>
                <a:ea typeface="Golos Text ExtraBold"/>
                <a:cs typeface="Golos Text ExtraBold"/>
                <a:sym typeface="Golos Text ExtraBold"/>
              </a:defRPr>
            </a:lvl1pPr>
            <a:lvl2pPr lvl="1"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2pPr>
            <a:lvl3pPr lvl="2"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3pPr>
            <a:lvl4pPr lvl="3"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4pPr>
            <a:lvl5pPr lvl="4"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5pPr>
            <a:lvl6pPr lvl="5"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6pPr>
            <a:lvl7pPr lvl="6"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7pPr>
            <a:lvl8pPr lvl="7"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8pPr>
            <a:lvl9pPr lvl="8" algn="ctr" rtl="0">
              <a:lnSpc>
                <a:spcPct val="100000"/>
              </a:lnSpc>
              <a:spcBef>
                <a:spcPts val="0"/>
              </a:spcBef>
              <a:spcAft>
                <a:spcPts val="0"/>
              </a:spcAft>
              <a:buSzPts val="2400"/>
              <a:buFont typeface="Golos Text ExtraBold"/>
              <a:buNone/>
              <a:defRPr sz="3360">
                <a:latin typeface="Golos Text ExtraBold"/>
                <a:ea typeface="Golos Text ExtraBold"/>
                <a:cs typeface="Golos Text ExtraBold"/>
                <a:sym typeface="Golos Text ExtraBold"/>
              </a:defRPr>
            </a:lvl9pPr>
          </a:lstStyle>
          <a:p>
            <a:endParaRPr/>
          </a:p>
        </p:txBody>
      </p:sp>
      <p:grpSp>
        <p:nvGrpSpPr>
          <p:cNvPr id="538" name="Google Shape;538;p18"/>
          <p:cNvGrpSpPr/>
          <p:nvPr/>
        </p:nvGrpSpPr>
        <p:grpSpPr>
          <a:xfrm rot="452657">
            <a:off x="-2076378" y="5771987"/>
            <a:ext cx="5066646" cy="5661126"/>
            <a:chOff x="4147625" y="723325"/>
            <a:chExt cx="3618827" cy="3032574"/>
          </a:xfrm>
        </p:grpSpPr>
        <p:sp>
          <p:nvSpPr>
            <p:cNvPr id="539" name="Google Shape;539;p18"/>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40" name="Google Shape;540;p18"/>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41" name="Google Shape;541;p18"/>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42" name="Google Shape;542;p18"/>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43" name="Google Shape;543;p18"/>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44" name="Google Shape;544;p18"/>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45" name="Google Shape;545;p18"/>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46" name="Google Shape;546;p18"/>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47" name="Google Shape;547;p18"/>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48" name="Google Shape;548;p18"/>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49" name="Google Shape;549;p18"/>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grpSp>
        <p:nvGrpSpPr>
          <p:cNvPr id="550" name="Google Shape;550;p18"/>
          <p:cNvGrpSpPr/>
          <p:nvPr/>
        </p:nvGrpSpPr>
        <p:grpSpPr>
          <a:xfrm>
            <a:off x="9851678" y="8682174"/>
            <a:ext cx="1336020" cy="802142"/>
            <a:chOff x="1137575" y="57589"/>
            <a:chExt cx="954300" cy="429719"/>
          </a:xfrm>
        </p:grpSpPr>
        <p:sp>
          <p:nvSpPr>
            <p:cNvPr id="551" name="Google Shape;551;p18"/>
            <p:cNvSpPr/>
            <p:nvPr/>
          </p:nvSpPr>
          <p:spPr>
            <a:xfrm>
              <a:off x="1137575"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52" name="Google Shape;552;p18"/>
            <p:cNvSpPr/>
            <p:nvPr/>
          </p:nvSpPr>
          <p:spPr>
            <a:xfrm>
              <a:off x="1137575"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53" name="Google Shape;553;p18"/>
            <p:cNvSpPr/>
            <p:nvPr/>
          </p:nvSpPr>
          <p:spPr>
            <a:xfrm>
              <a:off x="1137575"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54" name="Google Shape;554;p18"/>
            <p:cNvSpPr/>
            <p:nvPr/>
          </p:nvSpPr>
          <p:spPr>
            <a:xfrm>
              <a:off x="1137575"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55" name="Google Shape;555;p18"/>
            <p:cNvSpPr/>
            <p:nvPr/>
          </p:nvSpPr>
          <p:spPr>
            <a:xfrm>
              <a:off x="1268736"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56" name="Google Shape;556;p18"/>
            <p:cNvSpPr/>
            <p:nvPr/>
          </p:nvSpPr>
          <p:spPr>
            <a:xfrm>
              <a:off x="1268736"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57" name="Google Shape;557;p18"/>
            <p:cNvSpPr/>
            <p:nvPr/>
          </p:nvSpPr>
          <p:spPr>
            <a:xfrm>
              <a:off x="1268736"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58" name="Google Shape;558;p18"/>
            <p:cNvSpPr/>
            <p:nvPr/>
          </p:nvSpPr>
          <p:spPr>
            <a:xfrm>
              <a:off x="1268736"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59" name="Google Shape;559;p18"/>
            <p:cNvSpPr/>
            <p:nvPr/>
          </p:nvSpPr>
          <p:spPr>
            <a:xfrm>
              <a:off x="1399897" y="5758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60" name="Google Shape;560;p18"/>
            <p:cNvSpPr/>
            <p:nvPr/>
          </p:nvSpPr>
          <p:spPr>
            <a:xfrm>
              <a:off x="1399897" y="18874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61" name="Google Shape;561;p18"/>
            <p:cNvSpPr/>
            <p:nvPr/>
          </p:nvSpPr>
          <p:spPr>
            <a:xfrm>
              <a:off x="1399897" y="319909"/>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62" name="Google Shape;562;p18"/>
            <p:cNvSpPr/>
            <p:nvPr/>
          </p:nvSpPr>
          <p:spPr>
            <a:xfrm>
              <a:off x="1399897" y="451102"/>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63" name="Google Shape;563;p18"/>
            <p:cNvSpPr/>
            <p:nvPr/>
          </p:nvSpPr>
          <p:spPr>
            <a:xfrm>
              <a:off x="1531025" y="5758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64" name="Google Shape;564;p18"/>
            <p:cNvSpPr/>
            <p:nvPr/>
          </p:nvSpPr>
          <p:spPr>
            <a:xfrm>
              <a:off x="1531025" y="18874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65" name="Google Shape;565;p18"/>
            <p:cNvSpPr/>
            <p:nvPr/>
          </p:nvSpPr>
          <p:spPr>
            <a:xfrm>
              <a:off x="1531025" y="319909"/>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66" name="Google Shape;566;p18"/>
            <p:cNvSpPr/>
            <p:nvPr/>
          </p:nvSpPr>
          <p:spPr>
            <a:xfrm>
              <a:off x="1531025" y="451102"/>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67" name="Google Shape;567;p18"/>
            <p:cNvSpPr/>
            <p:nvPr/>
          </p:nvSpPr>
          <p:spPr>
            <a:xfrm>
              <a:off x="1662186" y="5758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68" name="Google Shape;568;p18"/>
            <p:cNvSpPr/>
            <p:nvPr/>
          </p:nvSpPr>
          <p:spPr>
            <a:xfrm>
              <a:off x="1662186" y="18874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69" name="Google Shape;569;p18"/>
            <p:cNvSpPr/>
            <p:nvPr/>
          </p:nvSpPr>
          <p:spPr>
            <a:xfrm>
              <a:off x="1662186" y="319909"/>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70" name="Google Shape;570;p18"/>
            <p:cNvSpPr/>
            <p:nvPr/>
          </p:nvSpPr>
          <p:spPr>
            <a:xfrm>
              <a:off x="1662186" y="451102"/>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71" name="Google Shape;571;p18"/>
            <p:cNvSpPr/>
            <p:nvPr/>
          </p:nvSpPr>
          <p:spPr>
            <a:xfrm>
              <a:off x="1793347"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72" name="Google Shape;572;p18"/>
            <p:cNvSpPr/>
            <p:nvPr/>
          </p:nvSpPr>
          <p:spPr>
            <a:xfrm>
              <a:off x="1793347"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73" name="Google Shape;573;p18"/>
            <p:cNvSpPr/>
            <p:nvPr/>
          </p:nvSpPr>
          <p:spPr>
            <a:xfrm>
              <a:off x="1793347"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74" name="Google Shape;574;p18"/>
            <p:cNvSpPr/>
            <p:nvPr/>
          </p:nvSpPr>
          <p:spPr>
            <a:xfrm>
              <a:off x="1793347"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75" name="Google Shape;575;p18"/>
            <p:cNvSpPr/>
            <p:nvPr/>
          </p:nvSpPr>
          <p:spPr>
            <a:xfrm>
              <a:off x="1924508"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76" name="Google Shape;576;p18"/>
            <p:cNvSpPr/>
            <p:nvPr/>
          </p:nvSpPr>
          <p:spPr>
            <a:xfrm>
              <a:off x="1924508"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77" name="Google Shape;577;p18"/>
            <p:cNvSpPr/>
            <p:nvPr/>
          </p:nvSpPr>
          <p:spPr>
            <a:xfrm>
              <a:off x="1924508"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78" name="Google Shape;578;p18"/>
            <p:cNvSpPr/>
            <p:nvPr/>
          </p:nvSpPr>
          <p:spPr>
            <a:xfrm>
              <a:off x="1924508"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79" name="Google Shape;579;p18"/>
            <p:cNvSpPr/>
            <p:nvPr/>
          </p:nvSpPr>
          <p:spPr>
            <a:xfrm>
              <a:off x="2055669" y="5758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80" name="Google Shape;580;p18"/>
            <p:cNvSpPr/>
            <p:nvPr/>
          </p:nvSpPr>
          <p:spPr>
            <a:xfrm>
              <a:off x="2055669" y="18874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81" name="Google Shape;581;p18"/>
            <p:cNvSpPr/>
            <p:nvPr/>
          </p:nvSpPr>
          <p:spPr>
            <a:xfrm>
              <a:off x="2055669" y="319909"/>
              <a:ext cx="36206"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82" name="Google Shape;582;p18"/>
            <p:cNvSpPr/>
            <p:nvPr/>
          </p:nvSpPr>
          <p:spPr>
            <a:xfrm>
              <a:off x="2055669" y="451102"/>
              <a:ext cx="36206" cy="36206"/>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583" name="Google Shape;583;p18"/>
          <p:cNvSpPr/>
          <p:nvPr/>
        </p:nvSpPr>
        <p:spPr>
          <a:xfrm rot="7147417">
            <a:off x="-3803155" y="25532"/>
            <a:ext cx="6460328" cy="3307629"/>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Tree>
    <p:extLst>
      <p:ext uri="{BB962C8B-B14F-4D97-AF65-F5344CB8AC3E}">
        <p14:creationId xmlns:p14="http://schemas.microsoft.com/office/powerpoint/2010/main" val="177753779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584"/>
        <p:cNvGrpSpPr/>
        <p:nvPr/>
      </p:nvGrpSpPr>
      <p:grpSpPr>
        <a:xfrm>
          <a:off x="0" y="0"/>
          <a:ext cx="0" cy="0"/>
          <a:chOff x="0" y="0"/>
          <a:chExt cx="0" cy="0"/>
        </a:xfrm>
      </p:grpSpPr>
      <p:sp>
        <p:nvSpPr>
          <p:cNvPr id="585" name="Google Shape;585;p19"/>
          <p:cNvSpPr/>
          <p:nvPr/>
        </p:nvSpPr>
        <p:spPr>
          <a:xfrm rot="10800000">
            <a:off x="8974358" y="-24225"/>
            <a:ext cx="3843062" cy="3416099"/>
          </a:xfrm>
          <a:custGeom>
            <a:avLst/>
            <a:gdLst/>
            <a:ahLst/>
            <a:cxnLst/>
            <a:rect l="l" t="t" r="r" b="b"/>
            <a:pathLst>
              <a:path w="76283" h="50856" extrusionOk="0">
                <a:moveTo>
                  <a:pt x="76283" y="50854"/>
                </a:moveTo>
                <a:cubicBezTo>
                  <a:pt x="76283" y="50854"/>
                  <a:pt x="57918" y="48334"/>
                  <a:pt x="56851" y="37505"/>
                </a:cubicBezTo>
                <a:cubicBezTo>
                  <a:pt x="55293" y="21699"/>
                  <a:pt x="43276" y="22861"/>
                  <a:pt x="38142" y="29267"/>
                </a:cubicBezTo>
                <a:cubicBezTo>
                  <a:pt x="29609" y="39914"/>
                  <a:pt x="21615" y="32470"/>
                  <a:pt x="19480" y="28929"/>
                </a:cubicBezTo>
                <a:cubicBezTo>
                  <a:pt x="17707" y="25988"/>
                  <a:pt x="16735" y="20878"/>
                  <a:pt x="12006" y="22403"/>
                </a:cubicBezTo>
                <a:cubicBezTo>
                  <a:pt x="7277" y="23928"/>
                  <a:pt x="6362" y="23928"/>
                  <a:pt x="4684" y="22861"/>
                </a:cubicBezTo>
                <a:cubicBezTo>
                  <a:pt x="3006" y="21794"/>
                  <a:pt x="2243" y="19353"/>
                  <a:pt x="5295" y="14015"/>
                </a:cubicBezTo>
                <a:cubicBezTo>
                  <a:pt x="8345" y="8675"/>
                  <a:pt x="7061" y="2459"/>
                  <a:pt x="0" y="0"/>
                </a:cubicBezTo>
                <a:lnTo>
                  <a:pt x="0" y="50855"/>
                </a:lnTo>
                <a:lnTo>
                  <a:pt x="76283" y="50855"/>
                </a:lnTo>
                <a:close/>
              </a:path>
            </a:pathLst>
          </a:custGeom>
          <a:gradFill>
            <a:gsLst>
              <a:gs pos="0">
                <a:schemeClr val="accent2"/>
              </a:gs>
              <a:gs pos="53000">
                <a:schemeClr val="accent2"/>
              </a:gs>
              <a:gs pos="100000">
                <a:schemeClr val="accent3"/>
              </a:gs>
            </a:gsLst>
            <a:lin ang="8100019"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586" name="Google Shape;586;p19"/>
          <p:cNvSpPr/>
          <p:nvPr/>
        </p:nvSpPr>
        <p:spPr>
          <a:xfrm rot="10800000">
            <a:off x="9402663" y="-336290"/>
            <a:ext cx="3414758" cy="2618599"/>
          </a:xfrm>
          <a:custGeom>
            <a:avLst/>
            <a:gdLst/>
            <a:ahLst/>
            <a:cxnLst/>
            <a:rect l="l" t="t" r="r" b="b"/>
            <a:pathLst>
              <a:path w="56684" h="32601" extrusionOk="0">
                <a:moveTo>
                  <a:pt x="56683" y="28714"/>
                </a:moveTo>
                <a:cubicBezTo>
                  <a:pt x="56683" y="28714"/>
                  <a:pt x="38142" y="27567"/>
                  <a:pt x="39309" y="19025"/>
                </a:cubicBezTo>
                <a:cubicBezTo>
                  <a:pt x="40193" y="12564"/>
                  <a:pt x="31237" y="12556"/>
                  <a:pt x="26497" y="19178"/>
                </a:cubicBezTo>
                <a:cubicBezTo>
                  <a:pt x="16887" y="32601"/>
                  <a:pt x="13950" y="0"/>
                  <a:pt x="0" y="9160"/>
                </a:cubicBezTo>
                <a:lnTo>
                  <a:pt x="0" y="28714"/>
                </a:lnTo>
                <a:lnTo>
                  <a:pt x="56683" y="28714"/>
                </a:lnTo>
                <a:close/>
              </a:path>
            </a:pathLst>
          </a:custGeom>
          <a:gradFill>
            <a:gsLst>
              <a:gs pos="0">
                <a:schemeClr val="lt1"/>
              </a:gs>
              <a:gs pos="100000">
                <a:schemeClr val="dk2"/>
              </a:gs>
            </a:gsLst>
            <a:lin ang="5400700"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587" name="Google Shape;587;p19"/>
          <p:cNvGrpSpPr/>
          <p:nvPr/>
        </p:nvGrpSpPr>
        <p:grpSpPr>
          <a:xfrm rot="4913993">
            <a:off x="-2931670" y="-1464464"/>
            <a:ext cx="6754985" cy="4245503"/>
            <a:chOff x="4147625" y="723325"/>
            <a:chExt cx="3618827" cy="3032574"/>
          </a:xfrm>
        </p:grpSpPr>
        <p:sp>
          <p:nvSpPr>
            <p:cNvPr id="588" name="Google Shape;588;p19"/>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89" name="Google Shape;589;p19"/>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90" name="Google Shape;590;p19"/>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91" name="Google Shape;591;p19"/>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92" name="Google Shape;592;p19"/>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93" name="Google Shape;593;p19"/>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94" name="Google Shape;594;p19"/>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95" name="Google Shape;595;p19"/>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96" name="Google Shape;596;p19"/>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97" name="Google Shape;597;p19"/>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598" name="Google Shape;598;p19"/>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grpSp>
        <p:nvGrpSpPr>
          <p:cNvPr id="599" name="Google Shape;599;p19"/>
          <p:cNvGrpSpPr/>
          <p:nvPr/>
        </p:nvGrpSpPr>
        <p:grpSpPr>
          <a:xfrm>
            <a:off x="405265" y="8828980"/>
            <a:ext cx="1336020" cy="557310"/>
            <a:chOff x="1137575" y="188749"/>
            <a:chExt cx="954300" cy="298559"/>
          </a:xfrm>
        </p:grpSpPr>
        <p:sp>
          <p:nvSpPr>
            <p:cNvPr id="600" name="Google Shape;600;p19"/>
            <p:cNvSpPr/>
            <p:nvPr/>
          </p:nvSpPr>
          <p:spPr>
            <a:xfrm>
              <a:off x="1137575"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01" name="Google Shape;601;p19"/>
            <p:cNvSpPr/>
            <p:nvPr/>
          </p:nvSpPr>
          <p:spPr>
            <a:xfrm>
              <a:off x="1137575"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02" name="Google Shape;602;p19"/>
            <p:cNvSpPr/>
            <p:nvPr/>
          </p:nvSpPr>
          <p:spPr>
            <a:xfrm>
              <a:off x="1137575"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03" name="Google Shape;603;p19"/>
            <p:cNvSpPr/>
            <p:nvPr/>
          </p:nvSpPr>
          <p:spPr>
            <a:xfrm>
              <a:off x="1268736"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04" name="Google Shape;604;p19"/>
            <p:cNvSpPr/>
            <p:nvPr/>
          </p:nvSpPr>
          <p:spPr>
            <a:xfrm>
              <a:off x="1268736"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05" name="Google Shape;605;p19"/>
            <p:cNvSpPr/>
            <p:nvPr/>
          </p:nvSpPr>
          <p:spPr>
            <a:xfrm>
              <a:off x="1268736"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06" name="Google Shape;606;p19"/>
            <p:cNvSpPr/>
            <p:nvPr/>
          </p:nvSpPr>
          <p:spPr>
            <a:xfrm>
              <a:off x="1399897" y="18874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07" name="Google Shape;607;p19"/>
            <p:cNvSpPr/>
            <p:nvPr/>
          </p:nvSpPr>
          <p:spPr>
            <a:xfrm>
              <a:off x="1399897" y="319909"/>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08" name="Google Shape;608;p19"/>
            <p:cNvSpPr/>
            <p:nvPr/>
          </p:nvSpPr>
          <p:spPr>
            <a:xfrm>
              <a:off x="1399897" y="451102"/>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09" name="Google Shape;609;p19"/>
            <p:cNvSpPr/>
            <p:nvPr/>
          </p:nvSpPr>
          <p:spPr>
            <a:xfrm>
              <a:off x="1531025" y="18874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10" name="Google Shape;610;p19"/>
            <p:cNvSpPr/>
            <p:nvPr/>
          </p:nvSpPr>
          <p:spPr>
            <a:xfrm>
              <a:off x="1531025" y="319909"/>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11" name="Google Shape;611;p19"/>
            <p:cNvSpPr/>
            <p:nvPr/>
          </p:nvSpPr>
          <p:spPr>
            <a:xfrm>
              <a:off x="1531025" y="451102"/>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12" name="Google Shape;612;p19"/>
            <p:cNvSpPr/>
            <p:nvPr/>
          </p:nvSpPr>
          <p:spPr>
            <a:xfrm>
              <a:off x="1662186" y="18874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13" name="Google Shape;613;p19"/>
            <p:cNvSpPr/>
            <p:nvPr/>
          </p:nvSpPr>
          <p:spPr>
            <a:xfrm>
              <a:off x="1662186" y="319909"/>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14" name="Google Shape;614;p19"/>
            <p:cNvSpPr/>
            <p:nvPr/>
          </p:nvSpPr>
          <p:spPr>
            <a:xfrm>
              <a:off x="1662186" y="451102"/>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15" name="Google Shape;615;p19"/>
            <p:cNvSpPr/>
            <p:nvPr/>
          </p:nvSpPr>
          <p:spPr>
            <a:xfrm>
              <a:off x="1793347"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16" name="Google Shape;616;p19"/>
            <p:cNvSpPr/>
            <p:nvPr/>
          </p:nvSpPr>
          <p:spPr>
            <a:xfrm>
              <a:off x="1793347"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17" name="Google Shape;617;p19"/>
            <p:cNvSpPr/>
            <p:nvPr/>
          </p:nvSpPr>
          <p:spPr>
            <a:xfrm>
              <a:off x="1793347"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18" name="Google Shape;618;p19"/>
            <p:cNvSpPr/>
            <p:nvPr/>
          </p:nvSpPr>
          <p:spPr>
            <a:xfrm>
              <a:off x="1924508"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19" name="Google Shape;619;p19"/>
            <p:cNvSpPr/>
            <p:nvPr/>
          </p:nvSpPr>
          <p:spPr>
            <a:xfrm>
              <a:off x="1924508"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20" name="Google Shape;620;p19"/>
            <p:cNvSpPr/>
            <p:nvPr/>
          </p:nvSpPr>
          <p:spPr>
            <a:xfrm>
              <a:off x="1924508"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21" name="Google Shape;621;p19"/>
            <p:cNvSpPr/>
            <p:nvPr/>
          </p:nvSpPr>
          <p:spPr>
            <a:xfrm>
              <a:off x="2055669" y="18874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22" name="Google Shape;622;p19"/>
            <p:cNvSpPr/>
            <p:nvPr/>
          </p:nvSpPr>
          <p:spPr>
            <a:xfrm>
              <a:off x="2055669" y="319909"/>
              <a:ext cx="36206"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23" name="Google Shape;623;p19"/>
            <p:cNvSpPr/>
            <p:nvPr/>
          </p:nvSpPr>
          <p:spPr>
            <a:xfrm>
              <a:off x="2055669" y="451102"/>
              <a:ext cx="36206" cy="36206"/>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624" name="Google Shape;624;p19"/>
          <p:cNvSpPr/>
          <p:nvPr/>
        </p:nvSpPr>
        <p:spPr>
          <a:xfrm rot="-4046571">
            <a:off x="9676095" y="6384955"/>
            <a:ext cx="6460410" cy="3307671"/>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625" name="Google Shape;625;p19"/>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extLst>
      <p:ext uri="{BB962C8B-B14F-4D97-AF65-F5344CB8AC3E}">
        <p14:creationId xmlns:p14="http://schemas.microsoft.com/office/powerpoint/2010/main" val="7148760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626"/>
        <p:cNvGrpSpPr/>
        <p:nvPr/>
      </p:nvGrpSpPr>
      <p:grpSpPr>
        <a:xfrm>
          <a:off x="0" y="0"/>
          <a:ext cx="0" cy="0"/>
          <a:chOff x="0" y="0"/>
          <a:chExt cx="0" cy="0"/>
        </a:xfrm>
      </p:grpSpPr>
      <p:sp>
        <p:nvSpPr>
          <p:cNvPr id="627" name="Google Shape;627;p20"/>
          <p:cNvSpPr/>
          <p:nvPr/>
        </p:nvSpPr>
        <p:spPr>
          <a:xfrm rot="-5400000" flipH="1">
            <a:off x="8507013" y="1427410"/>
            <a:ext cx="5739584" cy="2869829"/>
          </a:xfrm>
          <a:custGeom>
            <a:avLst/>
            <a:gdLst/>
            <a:ahLst/>
            <a:cxnLst/>
            <a:rect l="l" t="t" r="r" b="b"/>
            <a:pathLst>
              <a:path w="76283" h="50856" extrusionOk="0">
                <a:moveTo>
                  <a:pt x="76283" y="50854"/>
                </a:moveTo>
                <a:cubicBezTo>
                  <a:pt x="76283" y="50854"/>
                  <a:pt x="57918" y="48334"/>
                  <a:pt x="56851" y="37505"/>
                </a:cubicBezTo>
                <a:cubicBezTo>
                  <a:pt x="55293" y="21699"/>
                  <a:pt x="43276" y="22861"/>
                  <a:pt x="38142" y="29267"/>
                </a:cubicBezTo>
                <a:cubicBezTo>
                  <a:pt x="29609" y="39914"/>
                  <a:pt x="21615" y="32470"/>
                  <a:pt x="19480" y="28929"/>
                </a:cubicBezTo>
                <a:cubicBezTo>
                  <a:pt x="17707" y="25988"/>
                  <a:pt x="16735" y="20878"/>
                  <a:pt x="12006" y="22403"/>
                </a:cubicBezTo>
                <a:cubicBezTo>
                  <a:pt x="7277" y="23928"/>
                  <a:pt x="6362" y="23928"/>
                  <a:pt x="4684" y="22861"/>
                </a:cubicBezTo>
                <a:cubicBezTo>
                  <a:pt x="3006" y="21794"/>
                  <a:pt x="2243" y="19353"/>
                  <a:pt x="5295" y="14015"/>
                </a:cubicBezTo>
                <a:cubicBezTo>
                  <a:pt x="8345" y="8675"/>
                  <a:pt x="7061" y="2459"/>
                  <a:pt x="0" y="0"/>
                </a:cubicBezTo>
                <a:lnTo>
                  <a:pt x="0" y="50855"/>
                </a:lnTo>
                <a:lnTo>
                  <a:pt x="76283" y="50855"/>
                </a:lnTo>
                <a:close/>
              </a:path>
            </a:pathLst>
          </a:custGeom>
          <a:gradFill>
            <a:gsLst>
              <a:gs pos="0">
                <a:schemeClr val="accent2"/>
              </a:gs>
              <a:gs pos="53000">
                <a:schemeClr val="accent2"/>
              </a:gs>
              <a:gs pos="100000">
                <a:schemeClr val="accent3"/>
              </a:gs>
            </a:gsLst>
            <a:lin ang="8100019"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628" name="Google Shape;628;p20"/>
          <p:cNvSpPr/>
          <p:nvPr/>
        </p:nvSpPr>
        <p:spPr>
          <a:xfrm rot="-5400000" flipH="1">
            <a:off x="9787288" y="1287048"/>
            <a:ext cx="4553011" cy="1963949"/>
          </a:xfrm>
          <a:custGeom>
            <a:avLst/>
            <a:gdLst/>
            <a:ahLst/>
            <a:cxnLst/>
            <a:rect l="l" t="t" r="r" b="b"/>
            <a:pathLst>
              <a:path w="56684" h="32601" extrusionOk="0">
                <a:moveTo>
                  <a:pt x="56683" y="28714"/>
                </a:moveTo>
                <a:cubicBezTo>
                  <a:pt x="56683" y="28714"/>
                  <a:pt x="38142" y="27567"/>
                  <a:pt x="39309" y="19025"/>
                </a:cubicBezTo>
                <a:cubicBezTo>
                  <a:pt x="40193" y="12564"/>
                  <a:pt x="31237" y="12556"/>
                  <a:pt x="26497" y="19178"/>
                </a:cubicBezTo>
                <a:cubicBezTo>
                  <a:pt x="16887" y="32601"/>
                  <a:pt x="13950" y="0"/>
                  <a:pt x="0" y="9160"/>
                </a:cubicBezTo>
                <a:lnTo>
                  <a:pt x="0" y="28714"/>
                </a:lnTo>
                <a:lnTo>
                  <a:pt x="56683" y="28714"/>
                </a:lnTo>
                <a:close/>
              </a:path>
            </a:pathLst>
          </a:custGeom>
          <a:gradFill>
            <a:gsLst>
              <a:gs pos="0">
                <a:schemeClr val="lt1"/>
              </a:gs>
              <a:gs pos="100000">
                <a:schemeClr val="dk2"/>
              </a:gs>
            </a:gsLst>
            <a:lin ang="5400700"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629" name="Google Shape;629;p20"/>
          <p:cNvGrpSpPr/>
          <p:nvPr/>
        </p:nvGrpSpPr>
        <p:grpSpPr>
          <a:xfrm rot="-767540">
            <a:off x="-1699042" y="6098928"/>
            <a:ext cx="5065948" cy="5660346"/>
            <a:chOff x="4147625" y="723325"/>
            <a:chExt cx="3618827" cy="3032574"/>
          </a:xfrm>
        </p:grpSpPr>
        <p:sp>
          <p:nvSpPr>
            <p:cNvPr id="630" name="Google Shape;630;p20"/>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31" name="Google Shape;631;p20"/>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32" name="Google Shape;632;p20"/>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33" name="Google Shape;633;p20"/>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34" name="Google Shape;634;p20"/>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35" name="Google Shape;635;p20"/>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36" name="Google Shape;636;p20"/>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37" name="Google Shape;637;p20"/>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38" name="Google Shape;638;p20"/>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39" name="Google Shape;639;p20"/>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40" name="Google Shape;640;p20"/>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grpSp>
        <p:nvGrpSpPr>
          <p:cNvPr id="641" name="Google Shape;641;p20"/>
          <p:cNvGrpSpPr/>
          <p:nvPr/>
        </p:nvGrpSpPr>
        <p:grpSpPr>
          <a:xfrm>
            <a:off x="165918" y="273393"/>
            <a:ext cx="1336020" cy="557310"/>
            <a:chOff x="1137575" y="188749"/>
            <a:chExt cx="954300" cy="298559"/>
          </a:xfrm>
        </p:grpSpPr>
        <p:sp>
          <p:nvSpPr>
            <p:cNvPr id="642" name="Google Shape;642;p20"/>
            <p:cNvSpPr/>
            <p:nvPr/>
          </p:nvSpPr>
          <p:spPr>
            <a:xfrm>
              <a:off x="1137575"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43" name="Google Shape;643;p20"/>
            <p:cNvSpPr/>
            <p:nvPr/>
          </p:nvSpPr>
          <p:spPr>
            <a:xfrm>
              <a:off x="1137575"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44" name="Google Shape;644;p20"/>
            <p:cNvSpPr/>
            <p:nvPr/>
          </p:nvSpPr>
          <p:spPr>
            <a:xfrm>
              <a:off x="1137575"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45" name="Google Shape;645;p20"/>
            <p:cNvSpPr/>
            <p:nvPr/>
          </p:nvSpPr>
          <p:spPr>
            <a:xfrm>
              <a:off x="1268736"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46" name="Google Shape;646;p20"/>
            <p:cNvSpPr/>
            <p:nvPr/>
          </p:nvSpPr>
          <p:spPr>
            <a:xfrm>
              <a:off x="1268736"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47" name="Google Shape;647;p20"/>
            <p:cNvSpPr/>
            <p:nvPr/>
          </p:nvSpPr>
          <p:spPr>
            <a:xfrm>
              <a:off x="1268736"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48" name="Google Shape;648;p20"/>
            <p:cNvSpPr/>
            <p:nvPr/>
          </p:nvSpPr>
          <p:spPr>
            <a:xfrm>
              <a:off x="1399897" y="18874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49" name="Google Shape;649;p20"/>
            <p:cNvSpPr/>
            <p:nvPr/>
          </p:nvSpPr>
          <p:spPr>
            <a:xfrm>
              <a:off x="1399897" y="319909"/>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50" name="Google Shape;650;p20"/>
            <p:cNvSpPr/>
            <p:nvPr/>
          </p:nvSpPr>
          <p:spPr>
            <a:xfrm>
              <a:off x="1399897" y="451102"/>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51" name="Google Shape;651;p20"/>
            <p:cNvSpPr/>
            <p:nvPr/>
          </p:nvSpPr>
          <p:spPr>
            <a:xfrm>
              <a:off x="1531025" y="18874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52" name="Google Shape;652;p20"/>
            <p:cNvSpPr/>
            <p:nvPr/>
          </p:nvSpPr>
          <p:spPr>
            <a:xfrm>
              <a:off x="1531025" y="319909"/>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53" name="Google Shape;653;p20"/>
            <p:cNvSpPr/>
            <p:nvPr/>
          </p:nvSpPr>
          <p:spPr>
            <a:xfrm>
              <a:off x="1531025" y="451102"/>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54" name="Google Shape;654;p20"/>
            <p:cNvSpPr/>
            <p:nvPr/>
          </p:nvSpPr>
          <p:spPr>
            <a:xfrm>
              <a:off x="1662186" y="18874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55" name="Google Shape;655;p20"/>
            <p:cNvSpPr/>
            <p:nvPr/>
          </p:nvSpPr>
          <p:spPr>
            <a:xfrm>
              <a:off x="1662186" y="319909"/>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56" name="Google Shape;656;p20"/>
            <p:cNvSpPr/>
            <p:nvPr/>
          </p:nvSpPr>
          <p:spPr>
            <a:xfrm>
              <a:off x="1662186" y="451102"/>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57" name="Google Shape;657;p20"/>
            <p:cNvSpPr/>
            <p:nvPr/>
          </p:nvSpPr>
          <p:spPr>
            <a:xfrm>
              <a:off x="1793347"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58" name="Google Shape;658;p20"/>
            <p:cNvSpPr/>
            <p:nvPr/>
          </p:nvSpPr>
          <p:spPr>
            <a:xfrm>
              <a:off x="1793347"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59" name="Google Shape;659;p20"/>
            <p:cNvSpPr/>
            <p:nvPr/>
          </p:nvSpPr>
          <p:spPr>
            <a:xfrm>
              <a:off x="1793347"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60" name="Google Shape;660;p20"/>
            <p:cNvSpPr/>
            <p:nvPr/>
          </p:nvSpPr>
          <p:spPr>
            <a:xfrm>
              <a:off x="1924508"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61" name="Google Shape;661;p20"/>
            <p:cNvSpPr/>
            <p:nvPr/>
          </p:nvSpPr>
          <p:spPr>
            <a:xfrm>
              <a:off x="1924508"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62" name="Google Shape;662;p20"/>
            <p:cNvSpPr/>
            <p:nvPr/>
          </p:nvSpPr>
          <p:spPr>
            <a:xfrm>
              <a:off x="1924508"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63" name="Google Shape;663;p20"/>
            <p:cNvSpPr/>
            <p:nvPr/>
          </p:nvSpPr>
          <p:spPr>
            <a:xfrm>
              <a:off x="2055669" y="18874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64" name="Google Shape;664;p20"/>
            <p:cNvSpPr/>
            <p:nvPr/>
          </p:nvSpPr>
          <p:spPr>
            <a:xfrm>
              <a:off x="2055669" y="319909"/>
              <a:ext cx="36206"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65" name="Google Shape;665;p20"/>
            <p:cNvSpPr/>
            <p:nvPr/>
          </p:nvSpPr>
          <p:spPr>
            <a:xfrm>
              <a:off x="2055669" y="451102"/>
              <a:ext cx="36206" cy="36206"/>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666" name="Google Shape;666;p20"/>
          <p:cNvSpPr/>
          <p:nvPr/>
        </p:nvSpPr>
        <p:spPr>
          <a:xfrm rot="-3810949">
            <a:off x="9430084" y="6560896"/>
            <a:ext cx="6460293" cy="3307611"/>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667" name="Google Shape;667;p20"/>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extLst>
      <p:ext uri="{BB962C8B-B14F-4D97-AF65-F5344CB8AC3E}">
        <p14:creationId xmlns:p14="http://schemas.microsoft.com/office/powerpoint/2010/main" val="2322538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668"/>
        <p:cNvGrpSpPr/>
        <p:nvPr/>
      </p:nvGrpSpPr>
      <p:grpSpPr>
        <a:xfrm>
          <a:off x="0" y="0"/>
          <a:ext cx="0" cy="0"/>
          <a:chOff x="0" y="0"/>
          <a:chExt cx="0" cy="0"/>
        </a:xfrm>
      </p:grpSpPr>
      <p:sp>
        <p:nvSpPr>
          <p:cNvPr id="669" name="Google Shape;669;p21"/>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70" name="Google Shape;670;p21"/>
          <p:cNvSpPr/>
          <p:nvPr/>
        </p:nvSpPr>
        <p:spPr>
          <a:xfrm rot="10800000">
            <a:off x="-4934" y="6615346"/>
            <a:ext cx="2929045" cy="2985855"/>
          </a:xfrm>
          <a:custGeom>
            <a:avLst/>
            <a:gdLst/>
            <a:ahLst/>
            <a:cxnLst/>
            <a:rect l="l" t="t" r="r" b="b"/>
            <a:pathLst>
              <a:path w="74881" h="57250" extrusionOk="0">
                <a:moveTo>
                  <a:pt x="74881" y="0"/>
                </a:moveTo>
                <a:lnTo>
                  <a:pt x="1" y="0"/>
                </a:lnTo>
                <a:cubicBezTo>
                  <a:pt x="1" y="0"/>
                  <a:pt x="6822" y="11113"/>
                  <a:pt x="21289" y="10813"/>
                </a:cubicBezTo>
                <a:cubicBezTo>
                  <a:pt x="35756" y="10513"/>
                  <a:pt x="35756" y="20625"/>
                  <a:pt x="40107" y="24029"/>
                </a:cubicBezTo>
                <a:cubicBezTo>
                  <a:pt x="44459" y="27433"/>
                  <a:pt x="50575" y="27815"/>
                  <a:pt x="54691" y="28625"/>
                </a:cubicBezTo>
                <a:cubicBezTo>
                  <a:pt x="58808" y="29435"/>
                  <a:pt x="68845" y="28334"/>
                  <a:pt x="71863" y="36545"/>
                </a:cubicBezTo>
                <a:cubicBezTo>
                  <a:pt x="74881" y="44755"/>
                  <a:pt x="58610" y="50522"/>
                  <a:pt x="74881" y="57250"/>
                </a:cubicBezTo>
                <a:close/>
              </a:path>
            </a:pathLst>
          </a:custGeom>
          <a:gradFill>
            <a:gsLst>
              <a:gs pos="0">
                <a:schemeClr val="accent2"/>
              </a:gs>
              <a:gs pos="53000">
                <a:schemeClr val="accent2"/>
              </a:gs>
              <a:gs pos="100000">
                <a:schemeClr val="accent3"/>
              </a:gs>
            </a:gsLst>
            <a:lin ang="8100019"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671" name="Google Shape;671;p21"/>
          <p:cNvSpPr/>
          <p:nvPr/>
        </p:nvSpPr>
        <p:spPr>
          <a:xfrm rot="10800000">
            <a:off x="-8977" y="8169399"/>
            <a:ext cx="1524741" cy="1431802"/>
          </a:xfrm>
          <a:custGeom>
            <a:avLst/>
            <a:gdLst/>
            <a:ahLst/>
            <a:cxnLst/>
            <a:rect l="l" t="t" r="r" b="b"/>
            <a:pathLst>
              <a:path w="38980" h="27453" extrusionOk="0">
                <a:moveTo>
                  <a:pt x="38876" y="0"/>
                </a:moveTo>
                <a:lnTo>
                  <a:pt x="38876" y="27453"/>
                </a:lnTo>
                <a:cubicBezTo>
                  <a:pt x="38876" y="27453"/>
                  <a:pt x="38979" y="14105"/>
                  <a:pt x="24556" y="13223"/>
                </a:cubicBezTo>
                <a:cubicBezTo>
                  <a:pt x="10131" y="12342"/>
                  <a:pt x="2920" y="9122"/>
                  <a:pt x="1" y="0"/>
                </a:cubicBezTo>
                <a:close/>
              </a:path>
            </a:pathLst>
          </a:custGeom>
          <a:gradFill>
            <a:gsLst>
              <a:gs pos="0">
                <a:schemeClr val="lt1"/>
              </a:gs>
              <a:gs pos="100000">
                <a:schemeClr val="dk2"/>
              </a:gs>
            </a:gsLst>
            <a:lin ang="5400700"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672" name="Google Shape;672;p21"/>
          <p:cNvGrpSpPr/>
          <p:nvPr/>
        </p:nvGrpSpPr>
        <p:grpSpPr>
          <a:xfrm rot="5400000">
            <a:off x="11420798" y="789657"/>
            <a:ext cx="1781360" cy="417983"/>
            <a:chOff x="1137575" y="188749"/>
            <a:chExt cx="954300" cy="298559"/>
          </a:xfrm>
        </p:grpSpPr>
        <p:sp>
          <p:nvSpPr>
            <p:cNvPr id="673" name="Google Shape;673;p21"/>
            <p:cNvSpPr/>
            <p:nvPr/>
          </p:nvSpPr>
          <p:spPr>
            <a:xfrm>
              <a:off x="1137575"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74" name="Google Shape;674;p21"/>
            <p:cNvSpPr/>
            <p:nvPr/>
          </p:nvSpPr>
          <p:spPr>
            <a:xfrm>
              <a:off x="1137575"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75" name="Google Shape;675;p21"/>
            <p:cNvSpPr/>
            <p:nvPr/>
          </p:nvSpPr>
          <p:spPr>
            <a:xfrm>
              <a:off x="1137575"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76" name="Google Shape;676;p21"/>
            <p:cNvSpPr/>
            <p:nvPr/>
          </p:nvSpPr>
          <p:spPr>
            <a:xfrm>
              <a:off x="1268736"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77" name="Google Shape;677;p21"/>
            <p:cNvSpPr/>
            <p:nvPr/>
          </p:nvSpPr>
          <p:spPr>
            <a:xfrm>
              <a:off x="1268736"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78" name="Google Shape;678;p21"/>
            <p:cNvSpPr/>
            <p:nvPr/>
          </p:nvSpPr>
          <p:spPr>
            <a:xfrm>
              <a:off x="1268736"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79" name="Google Shape;679;p21"/>
            <p:cNvSpPr/>
            <p:nvPr/>
          </p:nvSpPr>
          <p:spPr>
            <a:xfrm>
              <a:off x="1399897" y="18874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80" name="Google Shape;680;p21"/>
            <p:cNvSpPr/>
            <p:nvPr/>
          </p:nvSpPr>
          <p:spPr>
            <a:xfrm>
              <a:off x="1399897" y="319909"/>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81" name="Google Shape;681;p21"/>
            <p:cNvSpPr/>
            <p:nvPr/>
          </p:nvSpPr>
          <p:spPr>
            <a:xfrm>
              <a:off x="1399897" y="451102"/>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82" name="Google Shape;682;p21"/>
            <p:cNvSpPr/>
            <p:nvPr/>
          </p:nvSpPr>
          <p:spPr>
            <a:xfrm>
              <a:off x="1531025" y="18874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83" name="Google Shape;683;p21"/>
            <p:cNvSpPr/>
            <p:nvPr/>
          </p:nvSpPr>
          <p:spPr>
            <a:xfrm>
              <a:off x="1531025" y="319909"/>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84" name="Google Shape;684;p21"/>
            <p:cNvSpPr/>
            <p:nvPr/>
          </p:nvSpPr>
          <p:spPr>
            <a:xfrm>
              <a:off x="1531025" y="451102"/>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85" name="Google Shape;685;p21"/>
            <p:cNvSpPr/>
            <p:nvPr/>
          </p:nvSpPr>
          <p:spPr>
            <a:xfrm>
              <a:off x="1662186" y="18874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86" name="Google Shape;686;p21"/>
            <p:cNvSpPr/>
            <p:nvPr/>
          </p:nvSpPr>
          <p:spPr>
            <a:xfrm>
              <a:off x="1662186" y="319909"/>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87" name="Google Shape;687;p21"/>
            <p:cNvSpPr/>
            <p:nvPr/>
          </p:nvSpPr>
          <p:spPr>
            <a:xfrm>
              <a:off x="1662186" y="451102"/>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88" name="Google Shape;688;p21"/>
            <p:cNvSpPr/>
            <p:nvPr/>
          </p:nvSpPr>
          <p:spPr>
            <a:xfrm>
              <a:off x="1793347"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89" name="Google Shape;689;p21"/>
            <p:cNvSpPr/>
            <p:nvPr/>
          </p:nvSpPr>
          <p:spPr>
            <a:xfrm>
              <a:off x="1793347"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90" name="Google Shape;690;p21"/>
            <p:cNvSpPr/>
            <p:nvPr/>
          </p:nvSpPr>
          <p:spPr>
            <a:xfrm>
              <a:off x="1793347"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91" name="Google Shape;691;p21"/>
            <p:cNvSpPr/>
            <p:nvPr/>
          </p:nvSpPr>
          <p:spPr>
            <a:xfrm>
              <a:off x="1924508"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92" name="Google Shape;692;p21"/>
            <p:cNvSpPr/>
            <p:nvPr/>
          </p:nvSpPr>
          <p:spPr>
            <a:xfrm>
              <a:off x="1924508"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93" name="Google Shape;693;p21"/>
            <p:cNvSpPr/>
            <p:nvPr/>
          </p:nvSpPr>
          <p:spPr>
            <a:xfrm>
              <a:off x="1924508"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94" name="Google Shape;694;p21"/>
            <p:cNvSpPr/>
            <p:nvPr/>
          </p:nvSpPr>
          <p:spPr>
            <a:xfrm>
              <a:off x="2055669" y="18874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95" name="Google Shape;695;p21"/>
            <p:cNvSpPr/>
            <p:nvPr/>
          </p:nvSpPr>
          <p:spPr>
            <a:xfrm>
              <a:off x="2055669" y="319909"/>
              <a:ext cx="36206"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696" name="Google Shape;696;p21"/>
            <p:cNvSpPr/>
            <p:nvPr/>
          </p:nvSpPr>
          <p:spPr>
            <a:xfrm>
              <a:off x="2055669" y="451102"/>
              <a:ext cx="36206" cy="36206"/>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697" name="Google Shape;697;p21"/>
          <p:cNvSpPr/>
          <p:nvPr/>
        </p:nvSpPr>
        <p:spPr>
          <a:xfrm rot="-3810949">
            <a:off x="-2275841" y="-65351"/>
            <a:ext cx="6460293" cy="3307611"/>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698" name="Google Shape;698;p21"/>
          <p:cNvGrpSpPr/>
          <p:nvPr/>
        </p:nvGrpSpPr>
        <p:grpSpPr>
          <a:xfrm rot="-4416783">
            <a:off x="9570303" y="6902267"/>
            <a:ext cx="6754593" cy="4245256"/>
            <a:chOff x="4147625" y="723325"/>
            <a:chExt cx="3618827" cy="3032574"/>
          </a:xfrm>
        </p:grpSpPr>
        <p:sp>
          <p:nvSpPr>
            <p:cNvPr id="699" name="Google Shape;699;p21"/>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00" name="Google Shape;700;p21"/>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01" name="Google Shape;701;p21"/>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02" name="Google Shape;702;p21"/>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03" name="Google Shape;703;p21"/>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04" name="Google Shape;704;p21"/>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05" name="Google Shape;705;p21"/>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06" name="Google Shape;706;p21"/>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07" name="Google Shape;707;p21"/>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08" name="Google Shape;708;p21"/>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09" name="Google Shape;709;p21"/>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Tree>
    <p:extLst>
      <p:ext uri="{BB962C8B-B14F-4D97-AF65-F5344CB8AC3E}">
        <p14:creationId xmlns:p14="http://schemas.microsoft.com/office/powerpoint/2010/main" val="281493917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only 4">
  <p:cSld name="Title only 4">
    <p:spTree>
      <p:nvGrpSpPr>
        <p:cNvPr id="1" name="Shape 710"/>
        <p:cNvGrpSpPr/>
        <p:nvPr/>
      </p:nvGrpSpPr>
      <p:grpSpPr>
        <a:xfrm>
          <a:off x="0" y="0"/>
          <a:ext cx="0" cy="0"/>
          <a:chOff x="0" y="0"/>
          <a:chExt cx="0" cy="0"/>
        </a:xfrm>
      </p:grpSpPr>
      <p:sp>
        <p:nvSpPr>
          <p:cNvPr id="711" name="Google Shape;711;p22"/>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12" name="Google Shape;712;p22"/>
          <p:cNvSpPr/>
          <p:nvPr/>
        </p:nvSpPr>
        <p:spPr>
          <a:xfrm>
            <a:off x="9500514" y="-54273"/>
            <a:ext cx="3307231" cy="3371375"/>
          </a:xfrm>
          <a:custGeom>
            <a:avLst/>
            <a:gdLst/>
            <a:ahLst/>
            <a:cxnLst/>
            <a:rect l="l" t="t" r="r" b="b"/>
            <a:pathLst>
              <a:path w="74881" h="57250" extrusionOk="0">
                <a:moveTo>
                  <a:pt x="74881" y="0"/>
                </a:moveTo>
                <a:lnTo>
                  <a:pt x="1" y="0"/>
                </a:lnTo>
                <a:cubicBezTo>
                  <a:pt x="1" y="0"/>
                  <a:pt x="6822" y="11113"/>
                  <a:pt x="21289" y="10813"/>
                </a:cubicBezTo>
                <a:cubicBezTo>
                  <a:pt x="35756" y="10513"/>
                  <a:pt x="35756" y="20625"/>
                  <a:pt x="40107" y="24029"/>
                </a:cubicBezTo>
                <a:cubicBezTo>
                  <a:pt x="44459" y="27433"/>
                  <a:pt x="50575" y="27815"/>
                  <a:pt x="54691" y="28625"/>
                </a:cubicBezTo>
                <a:cubicBezTo>
                  <a:pt x="58808" y="29435"/>
                  <a:pt x="68845" y="28334"/>
                  <a:pt x="71863" y="36545"/>
                </a:cubicBezTo>
                <a:cubicBezTo>
                  <a:pt x="74881" y="44755"/>
                  <a:pt x="58610" y="50522"/>
                  <a:pt x="74881" y="57250"/>
                </a:cubicBezTo>
                <a:close/>
              </a:path>
            </a:pathLst>
          </a:custGeom>
          <a:gradFill>
            <a:gsLst>
              <a:gs pos="0">
                <a:schemeClr val="lt1"/>
              </a:gs>
              <a:gs pos="100000">
                <a:schemeClr val="dk2"/>
              </a:gs>
            </a:gsLst>
            <a:lin ang="5400012"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713" name="Google Shape;713;p22"/>
          <p:cNvSpPr/>
          <p:nvPr/>
        </p:nvSpPr>
        <p:spPr>
          <a:xfrm>
            <a:off x="10743695" y="-54281"/>
            <a:ext cx="2071553" cy="1945283"/>
          </a:xfrm>
          <a:custGeom>
            <a:avLst/>
            <a:gdLst/>
            <a:ahLst/>
            <a:cxnLst/>
            <a:rect l="l" t="t" r="r" b="b"/>
            <a:pathLst>
              <a:path w="38980" h="27453" extrusionOk="0">
                <a:moveTo>
                  <a:pt x="38876" y="0"/>
                </a:moveTo>
                <a:lnTo>
                  <a:pt x="38876" y="27453"/>
                </a:lnTo>
                <a:cubicBezTo>
                  <a:pt x="38876" y="27453"/>
                  <a:pt x="38979" y="14105"/>
                  <a:pt x="24556" y="13223"/>
                </a:cubicBezTo>
                <a:cubicBezTo>
                  <a:pt x="10131" y="12342"/>
                  <a:pt x="2920" y="9122"/>
                  <a:pt x="1" y="0"/>
                </a:cubicBezTo>
                <a:close/>
              </a:path>
            </a:pathLst>
          </a:custGeom>
          <a:gradFill>
            <a:gsLst>
              <a:gs pos="0">
                <a:schemeClr val="accent2"/>
              </a:gs>
              <a:gs pos="53000">
                <a:schemeClr val="accent2"/>
              </a:gs>
              <a:gs pos="100000">
                <a:schemeClr val="accent3"/>
              </a:gs>
            </a:gsLst>
            <a:lin ang="8100019"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714" name="Google Shape;714;p22"/>
          <p:cNvSpPr/>
          <p:nvPr/>
        </p:nvSpPr>
        <p:spPr>
          <a:xfrm rot="10800000">
            <a:off x="11613732" y="-59728"/>
            <a:ext cx="1201511" cy="1268344"/>
          </a:xfrm>
          <a:custGeom>
            <a:avLst/>
            <a:gdLst/>
            <a:ahLst/>
            <a:cxnLst/>
            <a:rect l="l" t="t" r="r" b="b"/>
            <a:pathLst>
              <a:path w="19176" h="15182" extrusionOk="0">
                <a:moveTo>
                  <a:pt x="19175" y="15181"/>
                </a:moveTo>
                <a:cubicBezTo>
                  <a:pt x="19175" y="15181"/>
                  <a:pt x="1271" y="11136"/>
                  <a:pt x="0" y="1"/>
                </a:cubicBezTo>
                <a:lnTo>
                  <a:pt x="0" y="15181"/>
                </a:lnTo>
                <a:close/>
              </a:path>
            </a:pathLst>
          </a:custGeom>
          <a:gradFill>
            <a:gsLst>
              <a:gs pos="0">
                <a:schemeClr val="lt1"/>
              </a:gs>
              <a:gs pos="100000">
                <a:schemeClr val="dk2"/>
              </a:gs>
            </a:gsLst>
            <a:lin ang="5400700"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715" name="Google Shape;715;p22"/>
          <p:cNvGrpSpPr/>
          <p:nvPr/>
        </p:nvGrpSpPr>
        <p:grpSpPr>
          <a:xfrm rot="10800000">
            <a:off x="-1877978" y="6026466"/>
            <a:ext cx="5066358" cy="5660805"/>
            <a:chOff x="4147625" y="723325"/>
            <a:chExt cx="3618827" cy="3032574"/>
          </a:xfrm>
        </p:grpSpPr>
        <p:sp>
          <p:nvSpPr>
            <p:cNvPr id="716" name="Google Shape;716;p22"/>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17" name="Google Shape;717;p22"/>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18" name="Google Shape;718;p22"/>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19" name="Google Shape;719;p22"/>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20" name="Google Shape;720;p22"/>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21" name="Google Shape;721;p22"/>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22" name="Google Shape;722;p22"/>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23" name="Google Shape;723;p22"/>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24" name="Google Shape;724;p22"/>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25" name="Google Shape;725;p22"/>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26" name="Google Shape;726;p22"/>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grpSp>
        <p:nvGrpSpPr>
          <p:cNvPr id="727" name="Google Shape;727;p22"/>
          <p:cNvGrpSpPr/>
          <p:nvPr/>
        </p:nvGrpSpPr>
        <p:grpSpPr>
          <a:xfrm>
            <a:off x="11271768" y="8907333"/>
            <a:ext cx="1336020" cy="557310"/>
            <a:chOff x="1137575" y="188749"/>
            <a:chExt cx="954300" cy="298559"/>
          </a:xfrm>
        </p:grpSpPr>
        <p:sp>
          <p:nvSpPr>
            <p:cNvPr id="728" name="Google Shape;728;p22"/>
            <p:cNvSpPr/>
            <p:nvPr/>
          </p:nvSpPr>
          <p:spPr>
            <a:xfrm>
              <a:off x="1137575"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29" name="Google Shape;729;p22"/>
            <p:cNvSpPr/>
            <p:nvPr/>
          </p:nvSpPr>
          <p:spPr>
            <a:xfrm>
              <a:off x="1137575"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30" name="Google Shape;730;p22"/>
            <p:cNvSpPr/>
            <p:nvPr/>
          </p:nvSpPr>
          <p:spPr>
            <a:xfrm>
              <a:off x="1137575"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31" name="Google Shape;731;p22"/>
            <p:cNvSpPr/>
            <p:nvPr/>
          </p:nvSpPr>
          <p:spPr>
            <a:xfrm>
              <a:off x="1268736"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32" name="Google Shape;732;p22"/>
            <p:cNvSpPr/>
            <p:nvPr/>
          </p:nvSpPr>
          <p:spPr>
            <a:xfrm>
              <a:off x="1268736"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33" name="Google Shape;733;p22"/>
            <p:cNvSpPr/>
            <p:nvPr/>
          </p:nvSpPr>
          <p:spPr>
            <a:xfrm>
              <a:off x="1268736"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34" name="Google Shape;734;p22"/>
            <p:cNvSpPr/>
            <p:nvPr/>
          </p:nvSpPr>
          <p:spPr>
            <a:xfrm>
              <a:off x="1399897" y="18874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35" name="Google Shape;735;p22"/>
            <p:cNvSpPr/>
            <p:nvPr/>
          </p:nvSpPr>
          <p:spPr>
            <a:xfrm>
              <a:off x="1399897" y="319909"/>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36" name="Google Shape;736;p22"/>
            <p:cNvSpPr/>
            <p:nvPr/>
          </p:nvSpPr>
          <p:spPr>
            <a:xfrm>
              <a:off x="1399897" y="451102"/>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37" name="Google Shape;737;p22"/>
            <p:cNvSpPr/>
            <p:nvPr/>
          </p:nvSpPr>
          <p:spPr>
            <a:xfrm>
              <a:off x="1531025" y="18874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38" name="Google Shape;738;p22"/>
            <p:cNvSpPr/>
            <p:nvPr/>
          </p:nvSpPr>
          <p:spPr>
            <a:xfrm>
              <a:off x="1531025" y="319909"/>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39" name="Google Shape;739;p22"/>
            <p:cNvSpPr/>
            <p:nvPr/>
          </p:nvSpPr>
          <p:spPr>
            <a:xfrm>
              <a:off x="1531025" y="451102"/>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40" name="Google Shape;740;p22"/>
            <p:cNvSpPr/>
            <p:nvPr/>
          </p:nvSpPr>
          <p:spPr>
            <a:xfrm>
              <a:off x="1662186" y="18874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41" name="Google Shape;741;p22"/>
            <p:cNvSpPr/>
            <p:nvPr/>
          </p:nvSpPr>
          <p:spPr>
            <a:xfrm>
              <a:off x="1662186" y="319909"/>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42" name="Google Shape;742;p22"/>
            <p:cNvSpPr/>
            <p:nvPr/>
          </p:nvSpPr>
          <p:spPr>
            <a:xfrm>
              <a:off x="1662186" y="451102"/>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43" name="Google Shape;743;p22"/>
            <p:cNvSpPr/>
            <p:nvPr/>
          </p:nvSpPr>
          <p:spPr>
            <a:xfrm>
              <a:off x="1793347"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44" name="Google Shape;744;p22"/>
            <p:cNvSpPr/>
            <p:nvPr/>
          </p:nvSpPr>
          <p:spPr>
            <a:xfrm>
              <a:off x="1793347"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45" name="Google Shape;745;p22"/>
            <p:cNvSpPr/>
            <p:nvPr/>
          </p:nvSpPr>
          <p:spPr>
            <a:xfrm>
              <a:off x="1793347"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46" name="Google Shape;746;p22"/>
            <p:cNvSpPr/>
            <p:nvPr/>
          </p:nvSpPr>
          <p:spPr>
            <a:xfrm>
              <a:off x="1924508"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47" name="Google Shape;747;p22"/>
            <p:cNvSpPr/>
            <p:nvPr/>
          </p:nvSpPr>
          <p:spPr>
            <a:xfrm>
              <a:off x="1924508"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48" name="Google Shape;748;p22"/>
            <p:cNvSpPr/>
            <p:nvPr/>
          </p:nvSpPr>
          <p:spPr>
            <a:xfrm>
              <a:off x="1924508"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49" name="Google Shape;749;p22"/>
            <p:cNvSpPr/>
            <p:nvPr/>
          </p:nvSpPr>
          <p:spPr>
            <a:xfrm>
              <a:off x="2055669" y="18874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50" name="Google Shape;750;p22"/>
            <p:cNvSpPr/>
            <p:nvPr/>
          </p:nvSpPr>
          <p:spPr>
            <a:xfrm>
              <a:off x="2055669" y="319909"/>
              <a:ext cx="36206"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51" name="Google Shape;751;p22"/>
            <p:cNvSpPr/>
            <p:nvPr/>
          </p:nvSpPr>
          <p:spPr>
            <a:xfrm>
              <a:off x="2055669" y="451102"/>
              <a:ext cx="36206" cy="36206"/>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752" name="Google Shape;752;p22"/>
          <p:cNvSpPr/>
          <p:nvPr/>
        </p:nvSpPr>
        <p:spPr>
          <a:xfrm rot="6665885">
            <a:off x="-1463700" y="-2606865"/>
            <a:ext cx="6460401" cy="3307665"/>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Tree>
    <p:extLst>
      <p:ext uri="{BB962C8B-B14F-4D97-AF65-F5344CB8AC3E}">
        <p14:creationId xmlns:p14="http://schemas.microsoft.com/office/powerpoint/2010/main" val="62494548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only 5">
  <p:cSld name="Title only 5">
    <p:spTree>
      <p:nvGrpSpPr>
        <p:cNvPr id="1" name="Shape 753"/>
        <p:cNvGrpSpPr/>
        <p:nvPr/>
      </p:nvGrpSpPr>
      <p:grpSpPr>
        <a:xfrm>
          <a:off x="0" y="0"/>
          <a:ext cx="0" cy="0"/>
          <a:chOff x="0" y="0"/>
          <a:chExt cx="0" cy="0"/>
        </a:xfrm>
      </p:grpSpPr>
      <p:sp>
        <p:nvSpPr>
          <p:cNvPr id="754" name="Google Shape;754;p23"/>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755" name="Google Shape;755;p23"/>
          <p:cNvGrpSpPr/>
          <p:nvPr/>
        </p:nvGrpSpPr>
        <p:grpSpPr>
          <a:xfrm rot="-6627650">
            <a:off x="9552461" y="5491333"/>
            <a:ext cx="6755782" cy="4246004"/>
            <a:chOff x="4147625" y="723325"/>
            <a:chExt cx="3618827" cy="3032574"/>
          </a:xfrm>
        </p:grpSpPr>
        <p:sp>
          <p:nvSpPr>
            <p:cNvPr id="756" name="Google Shape;756;p23"/>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57" name="Google Shape;757;p23"/>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58" name="Google Shape;758;p23"/>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59" name="Google Shape;759;p23"/>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60" name="Google Shape;760;p23"/>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61" name="Google Shape;761;p23"/>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62" name="Google Shape;762;p23"/>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63" name="Google Shape;763;p23"/>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64" name="Google Shape;764;p23"/>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65" name="Google Shape;765;p23"/>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66" name="Google Shape;766;p23"/>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767" name="Google Shape;767;p23"/>
          <p:cNvSpPr/>
          <p:nvPr/>
        </p:nvSpPr>
        <p:spPr>
          <a:xfrm rot="10800000">
            <a:off x="9400143" y="-23876"/>
            <a:ext cx="3423085" cy="3042782"/>
          </a:xfrm>
          <a:custGeom>
            <a:avLst/>
            <a:gdLst/>
            <a:ahLst/>
            <a:cxnLst/>
            <a:rect l="l" t="t" r="r" b="b"/>
            <a:pathLst>
              <a:path w="76283" h="50856" extrusionOk="0">
                <a:moveTo>
                  <a:pt x="76283" y="50854"/>
                </a:moveTo>
                <a:cubicBezTo>
                  <a:pt x="76283" y="50854"/>
                  <a:pt x="57918" y="48334"/>
                  <a:pt x="56851" y="37505"/>
                </a:cubicBezTo>
                <a:cubicBezTo>
                  <a:pt x="55293" y="21699"/>
                  <a:pt x="43276" y="22861"/>
                  <a:pt x="38142" y="29267"/>
                </a:cubicBezTo>
                <a:cubicBezTo>
                  <a:pt x="29609" y="39914"/>
                  <a:pt x="21615" y="32470"/>
                  <a:pt x="19480" y="28929"/>
                </a:cubicBezTo>
                <a:cubicBezTo>
                  <a:pt x="17707" y="25988"/>
                  <a:pt x="16735" y="20878"/>
                  <a:pt x="12006" y="22403"/>
                </a:cubicBezTo>
                <a:cubicBezTo>
                  <a:pt x="7277" y="23928"/>
                  <a:pt x="6362" y="23928"/>
                  <a:pt x="4684" y="22861"/>
                </a:cubicBezTo>
                <a:cubicBezTo>
                  <a:pt x="3006" y="21794"/>
                  <a:pt x="2243" y="19353"/>
                  <a:pt x="5295" y="14015"/>
                </a:cubicBezTo>
                <a:cubicBezTo>
                  <a:pt x="8345" y="8675"/>
                  <a:pt x="7061" y="2459"/>
                  <a:pt x="0" y="0"/>
                </a:cubicBezTo>
                <a:lnTo>
                  <a:pt x="0" y="50855"/>
                </a:lnTo>
                <a:lnTo>
                  <a:pt x="76283" y="50855"/>
                </a:lnTo>
                <a:close/>
              </a:path>
            </a:pathLst>
          </a:custGeom>
          <a:gradFill>
            <a:gsLst>
              <a:gs pos="0">
                <a:schemeClr val="accent2"/>
              </a:gs>
              <a:gs pos="53000">
                <a:schemeClr val="accent2"/>
              </a:gs>
              <a:gs pos="100000">
                <a:schemeClr val="accent3"/>
              </a:gs>
            </a:gsLst>
            <a:lin ang="8100019"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768" name="Google Shape;768;p23"/>
          <p:cNvSpPr/>
          <p:nvPr/>
        </p:nvSpPr>
        <p:spPr>
          <a:xfrm rot="10800000">
            <a:off x="10279617" y="-264557"/>
            <a:ext cx="2543610" cy="1950562"/>
          </a:xfrm>
          <a:custGeom>
            <a:avLst/>
            <a:gdLst/>
            <a:ahLst/>
            <a:cxnLst/>
            <a:rect l="l" t="t" r="r" b="b"/>
            <a:pathLst>
              <a:path w="56684" h="32601" extrusionOk="0">
                <a:moveTo>
                  <a:pt x="56683" y="28714"/>
                </a:moveTo>
                <a:cubicBezTo>
                  <a:pt x="56683" y="28714"/>
                  <a:pt x="38142" y="27567"/>
                  <a:pt x="39309" y="19025"/>
                </a:cubicBezTo>
                <a:cubicBezTo>
                  <a:pt x="40193" y="12564"/>
                  <a:pt x="31237" y="12556"/>
                  <a:pt x="26497" y="19178"/>
                </a:cubicBezTo>
                <a:cubicBezTo>
                  <a:pt x="16887" y="32601"/>
                  <a:pt x="13950" y="0"/>
                  <a:pt x="0" y="9160"/>
                </a:cubicBezTo>
                <a:lnTo>
                  <a:pt x="0" y="28714"/>
                </a:lnTo>
                <a:lnTo>
                  <a:pt x="56683" y="28714"/>
                </a:lnTo>
                <a:close/>
              </a:path>
            </a:pathLst>
          </a:custGeom>
          <a:gradFill>
            <a:gsLst>
              <a:gs pos="0">
                <a:schemeClr val="lt1"/>
              </a:gs>
              <a:gs pos="100000">
                <a:schemeClr val="dk2"/>
              </a:gs>
            </a:gsLst>
            <a:lin ang="5400012"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769" name="Google Shape;769;p23"/>
          <p:cNvGrpSpPr/>
          <p:nvPr/>
        </p:nvGrpSpPr>
        <p:grpSpPr>
          <a:xfrm rot="5400000">
            <a:off x="-607582" y="789657"/>
            <a:ext cx="1781360" cy="417983"/>
            <a:chOff x="1137575" y="188749"/>
            <a:chExt cx="954300" cy="298559"/>
          </a:xfrm>
        </p:grpSpPr>
        <p:sp>
          <p:nvSpPr>
            <p:cNvPr id="770" name="Google Shape;770;p23"/>
            <p:cNvSpPr/>
            <p:nvPr/>
          </p:nvSpPr>
          <p:spPr>
            <a:xfrm>
              <a:off x="1137575"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71" name="Google Shape;771;p23"/>
            <p:cNvSpPr/>
            <p:nvPr/>
          </p:nvSpPr>
          <p:spPr>
            <a:xfrm>
              <a:off x="1137575"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72" name="Google Shape;772;p23"/>
            <p:cNvSpPr/>
            <p:nvPr/>
          </p:nvSpPr>
          <p:spPr>
            <a:xfrm>
              <a:off x="1137575"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73" name="Google Shape;773;p23"/>
            <p:cNvSpPr/>
            <p:nvPr/>
          </p:nvSpPr>
          <p:spPr>
            <a:xfrm>
              <a:off x="1268736"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74" name="Google Shape;774;p23"/>
            <p:cNvSpPr/>
            <p:nvPr/>
          </p:nvSpPr>
          <p:spPr>
            <a:xfrm>
              <a:off x="1268736"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75" name="Google Shape;775;p23"/>
            <p:cNvSpPr/>
            <p:nvPr/>
          </p:nvSpPr>
          <p:spPr>
            <a:xfrm>
              <a:off x="1268736"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76" name="Google Shape;776;p23"/>
            <p:cNvSpPr/>
            <p:nvPr/>
          </p:nvSpPr>
          <p:spPr>
            <a:xfrm>
              <a:off x="1399897" y="18874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77" name="Google Shape;777;p23"/>
            <p:cNvSpPr/>
            <p:nvPr/>
          </p:nvSpPr>
          <p:spPr>
            <a:xfrm>
              <a:off x="1399897" y="319909"/>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78" name="Google Shape;778;p23"/>
            <p:cNvSpPr/>
            <p:nvPr/>
          </p:nvSpPr>
          <p:spPr>
            <a:xfrm>
              <a:off x="1399897" y="451102"/>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79" name="Google Shape;779;p23"/>
            <p:cNvSpPr/>
            <p:nvPr/>
          </p:nvSpPr>
          <p:spPr>
            <a:xfrm>
              <a:off x="1531025" y="18874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80" name="Google Shape;780;p23"/>
            <p:cNvSpPr/>
            <p:nvPr/>
          </p:nvSpPr>
          <p:spPr>
            <a:xfrm>
              <a:off x="1531025" y="319909"/>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81" name="Google Shape;781;p23"/>
            <p:cNvSpPr/>
            <p:nvPr/>
          </p:nvSpPr>
          <p:spPr>
            <a:xfrm>
              <a:off x="1531025" y="451102"/>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82" name="Google Shape;782;p23"/>
            <p:cNvSpPr/>
            <p:nvPr/>
          </p:nvSpPr>
          <p:spPr>
            <a:xfrm>
              <a:off x="1662186" y="18874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83" name="Google Shape;783;p23"/>
            <p:cNvSpPr/>
            <p:nvPr/>
          </p:nvSpPr>
          <p:spPr>
            <a:xfrm>
              <a:off x="1662186" y="319909"/>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84" name="Google Shape;784;p23"/>
            <p:cNvSpPr/>
            <p:nvPr/>
          </p:nvSpPr>
          <p:spPr>
            <a:xfrm>
              <a:off x="1662186" y="451102"/>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85" name="Google Shape;785;p23"/>
            <p:cNvSpPr/>
            <p:nvPr/>
          </p:nvSpPr>
          <p:spPr>
            <a:xfrm>
              <a:off x="1793347"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86" name="Google Shape;786;p23"/>
            <p:cNvSpPr/>
            <p:nvPr/>
          </p:nvSpPr>
          <p:spPr>
            <a:xfrm>
              <a:off x="1793347"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87" name="Google Shape;787;p23"/>
            <p:cNvSpPr/>
            <p:nvPr/>
          </p:nvSpPr>
          <p:spPr>
            <a:xfrm>
              <a:off x="1793347"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88" name="Google Shape;788;p23"/>
            <p:cNvSpPr/>
            <p:nvPr/>
          </p:nvSpPr>
          <p:spPr>
            <a:xfrm>
              <a:off x="1924508"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89" name="Google Shape;789;p23"/>
            <p:cNvSpPr/>
            <p:nvPr/>
          </p:nvSpPr>
          <p:spPr>
            <a:xfrm>
              <a:off x="1924508"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90" name="Google Shape;790;p23"/>
            <p:cNvSpPr/>
            <p:nvPr/>
          </p:nvSpPr>
          <p:spPr>
            <a:xfrm>
              <a:off x="1924508"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91" name="Google Shape;791;p23"/>
            <p:cNvSpPr/>
            <p:nvPr/>
          </p:nvSpPr>
          <p:spPr>
            <a:xfrm>
              <a:off x="2055669" y="18874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92" name="Google Shape;792;p23"/>
            <p:cNvSpPr/>
            <p:nvPr/>
          </p:nvSpPr>
          <p:spPr>
            <a:xfrm>
              <a:off x="2055669" y="319909"/>
              <a:ext cx="36206"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793" name="Google Shape;793;p23"/>
            <p:cNvSpPr/>
            <p:nvPr/>
          </p:nvSpPr>
          <p:spPr>
            <a:xfrm>
              <a:off x="2055669" y="451102"/>
              <a:ext cx="36206" cy="36206"/>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Tree>
    <p:extLst>
      <p:ext uri="{BB962C8B-B14F-4D97-AF65-F5344CB8AC3E}">
        <p14:creationId xmlns:p14="http://schemas.microsoft.com/office/powerpoint/2010/main" val="182262548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only 6">
  <p:cSld name="Title only 6">
    <p:spTree>
      <p:nvGrpSpPr>
        <p:cNvPr id="1" name="Shape 794"/>
        <p:cNvGrpSpPr/>
        <p:nvPr/>
      </p:nvGrpSpPr>
      <p:grpSpPr>
        <a:xfrm>
          <a:off x="0" y="0"/>
          <a:ext cx="0" cy="0"/>
          <a:chOff x="0" y="0"/>
          <a:chExt cx="0" cy="0"/>
        </a:xfrm>
      </p:grpSpPr>
      <p:sp>
        <p:nvSpPr>
          <p:cNvPr id="795" name="Google Shape;795;p24"/>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extLst>
      <p:ext uri="{BB962C8B-B14F-4D97-AF65-F5344CB8AC3E}">
        <p14:creationId xmlns:p14="http://schemas.microsoft.com/office/powerpoint/2010/main" val="148843777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only 7">
  <p:cSld name="Title only 7">
    <p:spTree>
      <p:nvGrpSpPr>
        <p:cNvPr id="1" name="Shape 796"/>
        <p:cNvGrpSpPr/>
        <p:nvPr/>
      </p:nvGrpSpPr>
      <p:grpSpPr>
        <a:xfrm>
          <a:off x="0" y="0"/>
          <a:ext cx="0" cy="0"/>
          <a:chOff x="0" y="0"/>
          <a:chExt cx="0" cy="0"/>
        </a:xfrm>
      </p:grpSpPr>
      <p:sp>
        <p:nvSpPr>
          <p:cNvPr id="797" name="Google Shape;797;p25"/>
          <p:cNvSpPr txBox="1">
            <a:spLocks noGrp="1"/>
          </p:cNvSpPr>
          <p:nvPr>
            <p:ph type="title"/>
          </p:nvPr>
        </p:nvSpPr>
        <p:spPr>
          <a:xfrm>
            <a:off x="1008000" y="830713"/>
            <a:ext cx="10785600" cy="106904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798" name="Google Shape;798;p25"/>
          <p:cNvGrpSpPr/>
          <p:nvPr/>
        </p:nvGrpSpPr>
        <p:grpSpPr>
          <a:xfrm rot="5400000">
            <a:off x="-401572" y="4778210"/>
            <a:ext cx="1781360" cy="417983"/>
            <a:chOff x="1137575" y="188749"/>
            <a:chExt cx="954300" cy="298559"/>
          </a:xfrm>
        </p:grpSpPr>
        <p:sp>
          <p:nvSpPr>
            <p:cNvPr id="799" name="Google Shape;799;p25"/>
            <p:cNvSpPr/>
            <p:nvPr/>
          </p:nvSpPr>
          <p:spPr>
            <a:xfrm>
              <a:off x="1137575"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00" name="Google Shape;800;p25"/>
            <p:cNvSpPr/>
            <p:nvPr/>
          </p:nvSpPr>
          <p:spPr>
            <a:xfrm>
              <a:off x="1137575"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01" name="Google Shape;801;p25"/>
            <p:cNvSpPr/>
            <p:nvPr/>
          </p:nvSpPr>
          <p:spPr>
            <a:xfrm>
              <a:off x="1137575"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02" name="Google Shape;802;p25"/>
            <p:cNvSpPr/>
            <p:nvPr/>
          </p:nvSpPr>
          <p:spPr>
            <a:xfrm>
              <a:off x="1268736"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03" name="Google Shape;803;p25"/>
            <p:cNvSpPr/>
            <p:nvPr/>
          </p:nvSpPr>
          <p:spPr>
            <a:xfrm>
              <a:off x="1268736"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04" name="Google Shape;804;p25"/>
            <p:cNvSpPr/>
            <p:nvPr/>
          </p:nvSpPr>
          <p:spPr>
            <a:xfrm>
              <a:off x="1268736"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05" name="Google Shape;805;p25"/>
            <p:cNvSpPr/>
            <p:nvPr/>
          </p:nvSpPr>
          <p:spPr>
            <a:xfrm>
              <a:off x="1399897" y="18874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06" name="Google Shape;806;p25"/>
            <p:cNvSpPr/>
            <p:nvPr/>
          </p:nvSpPr>
          <p:spPr>
            <a:xfrm>
              <a:off x="1399897" y="319909"/>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07" name="Google Shape;807;p25"/>
            <p:cNvSpPr/>
            <p:nvPr/>
          </p:nvSpPr>
          <p:spPr>
            <a:xfrm>
              <a:off x="1399897" y="451102"/>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08" name="Google Shape;808;p25"/>
            <p:cNvSpPr/>
            <p:nvPr/>
          </p:nvSpPr>
          <p:spPr>
            <a:xfrm>
              <a:off x="1531025" y="18874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09" name="Google Shape;809;p25"/>
            <p:cNvSpPr/>
            <p:nvPr/>
          </p:nvSpPr>
          <p:spPr>
            <a:xfrm>
              <a:off x="1531025" y="319909"/>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10" name="Google Shape;810;p25"/>
            <p:cNvSpPr/>
            <p:nvPr/>
          </p:nvSpPr>
          <p:spPr>
            <a:xfrm>
              <a:off x="1531025" y="451102"/>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11" name="Google Shape;811;p25"/>
            <p:cNvSpPr/>
            <p:nvPr/>
          </p:nvSpPr>
          <p:spPr>
            <a:xfrm>
              <a:off x="1662186" y="18874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12" name="Google Shape;812;p25"/>
            <p:cNvSpPr/>
            <p:nvPr/>
          </p:nvSpPr>
          <p:spPr>
            <a:xfrm>
              <a:off x="1662186" y="319909"/>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13" name="Google Shape;813;p25"/>
            <p:cNvSpPr/>
            <p:nvPr/>
          </p:nvSpPr>
          <p:spPr>
            <a:xfrm>
              <a:off x="1662186" y="451102"/>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14" name="Google Shape;814;p25"/>
            <p:cNvSpPr/>
            <p:nvPr/>
          </p:nvSpPr>
          <p:spPr>
            <a:xfrm>
              <a:off x="1793347"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15" name="Google Shape;815;p25"/>
            <p:cNvSpPr/>
            <p:nvPr/>
          </p:nvSpPr>
          <p:spPr>
            <a:xfrm>
              <a:off x="1793347"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16" name="Google Shape;816;p25"/>
            <p:cNvSpPr/>
            <p:nvPr/>
          </p:nvSpPr>
          <p:spPr>
            <a:xfrm>
              <a:off x="1793347"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17" name="Google Shape;817;p25"/>
            <p:cNvSpPr/>
            <p:nvPr/>
          </p:nvSpPr>
          <p:spPr>
            <a:xfrm>
              <a:off x="1924508"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18" name="Google Shape;818;p25"/>
            <p:cNvSpPr/>
            <p:nvPr/>
          </p:nvSpPr>
          <p:spPr>
            <a:xfrm>
              <a:off x="1924508"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19" name="Google Shape;819;p25"/>
            <p:cNvSpPr/>
            <p:nvPr/>
          </p:nvSpPr>
          <p:spPr>
            <a:xfrm>
              <a:off x="1924508"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20" name="Google Shape;820;p25"/>
            <p:cNvSpPr/>
            <p:nvPr/>
          </p:nvSpPr>
          <p:spPr>
            <a:xfrm>
              <a:off x="2055669" y="18874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21" name="Google Shape;821;p25"/>
            <p:cNvSpPr/>
            <p:nvPr/>
          </p:nvSpPr>
          <p:spPr>
            <a:xfrm>
              <a:off x="2055669" y="319909"/>
              <a:ext cx="36206"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22" name="Google Shape;822;p25"/>
            <p:cNvSpPr/>
            <p:nvPr/>
          </p:nvSpPr>
          <p:spPr>
            <a:xfrm>
              <a:off x="2055669" y="451102"/>
              <a:ext cx="36206" cy="36206"/>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grpSp>
        <p:nvGrpSpPr>
          <p:cNvPr id="823" name="Google Shape;823;p25"/>
          <p:cNvGrpSpPr/>
          <p:nvPr/>
        </p:nvGrpSpPr>
        <p:grpSpPr>
          <a:xfrm>
            <a:off x="9356588" y="-2410698"/>
            <a:ext cx="5066865" cy="5661370"/>
            <a:chOff x="4147625" y="723325"/>
            <a:chExt cx="3618827" cy="3032574"/>
          </a:xfrm>
        </p:grpSpPr>
        <p:sp>
          <p:nvSpPr>
            <p:cNvPr id="824" name="Google Shape;824;p25"/>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25" name="Google Shape;825;p25"/>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26" name="Google Shape;826;p25"/>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27" name="Google Shape;827;p25"/>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28" name="Google Shape;828;p25"/>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29" name="Google Shape;829;p25"/>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30" name="Google Shape;830;p25"/>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31" name="Google Shape;831;p25"/>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32" name="Google Shape;832;p25"/>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33" name="Google Shape;833;p25"/>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34" name="Google Shape;834;p25"/>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835" name="Google Shape;835;p25"/>
          <p:cNvSpPr/>
          <p:nvPr/>
        </p:nvSpPr>
        <p:spPr>
          <a:xfrm rot="7147158">
            <a:off x="-1284642" y="-2763977"/>
            <a:ext cx="6460466" cy="3307699"/>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Tree>
    <p:extLst>
      <p:ext uri="{BB962C8B-B14F-4D97-AF65-F5344CB8AC3E}">
        <p14:creationId xmlns:p14="http://schemas.microsoft.com/office/powerpoint/2010/main" val="299885205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836"/>
        <p:cNvGrpSpPr/>
        <p:nvPr/>
      </p:nvGrpSpPr>
      <p:grpSpPr>
        <a:xfrm>
          <a:off x="0" y="0"/>
          <a:ext cx="0" cy="0"/>
          <a:chOff x="0" y="0"/>
          <a:chExt cx="0" cy="0"/>
        </a:xfrm>
      </p:grpSpPr>
      <p:sp>
        <p:nvSpPr>
          <p:cNvPr id="837" name="Google Shape;837;p26"/>
          <p:cNvSpPr txBox="1">
            <a:spLocks noGrp="1"/>
          </p:cNvSpPr>
          <p:nvPr>
            <p:ph type="subTitle" idx="1"/>
          </p:nvPr>
        </p:nvSpPr>
        <p:spPr>
          <a:xfrm>
            <a:off x="7994000" y="3671593"/>
            <a:ext cx="3499440" cy="132216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a:lvl1pPr>
            <a:lvl2pPr lvl="1" rtl="0">
              <a:lnSpc>
                <a:spcPct val="100000"/>
              </a:lnSpc>
              <a:spcBef>
                <a:spcPts val="0"/>
              </a:spcBef>
              <a:spcAft>
                <a:spcPts val="0"/>
              </a:spcAft>
              <a:buSzPts val="1600"/>
              <a:buNone/>
              <a:defRPr sz="2240"/>
            </a:lvl2pPr>
            <a:lvl3pPr lvl="2" rtl="0">
              <a:lnSpc>
                <a:spcPct val="100000"/>
              </a:lnSpc>
              <a:spcBef>
                <a:spcPts val="0"/>
              </a:spcBef>
              <a:spcAft>
                <a:spcPts val="0"/>
              </a:spcAft>
              <a:buSzPts val="1600"/>
              <a:buNone/>
              <a:defRPr sz="2240"/>
            </a:lvl3pPr>
            <a:lvl4pPr lvl="3" rtl="0">
              <a:lnSpc>
                <a:spcPct val="100000"/>
              </a:lnSpc>
              <a:spcBef>
                <a:spcPts val="0"/>
              </a:spcBef>
              <a:spcAft>
                <a:spcPts val="0"/>
              </a:spcAft>
              <a:buSzPts val="1600"/>
              <a:buNone/>
              <a:defRPr sz="2240"/>
            </a:lvl4pPr>
            <a:lvl5pPr lvl="4" rtl="0">
              <a:lnSpc>
                <a:spcPct val="100000"/>
              </a:lnSpc>
              <a:spcBef>
                <a:spcPts val="0"/>
              </a:spcBef>
              <a:spcAft>
                <a:spcPts val="0"/>
              </a:spcAft>
              <a:buSzPts val="1600"/>
              <a:buNone/>
              <a:defRPr sz="2240"/>
            </a:lvl5pPr>
            <a:lvl6pPr lvl="5" rtl="0">
              <a:lnSpc>
                <a:spcPct val="100000"/>
              </a:lnSpc>
              <a:spcBef>
                <a:spcPts val="0"/>
              </a:spcBef>
              <a:spcAft>
                <a:spcPts val="0"/>
              </a:spcAft>
              <a:buSzPts val="1600"/>
              <a:buNone/>
              <a:defRPr sz="2240"/>
            </a:lvl6pPr>
            <a:lvl7pPr lvl="6" rtl="0">
              <a:lnSpc>
                <a:spcPct val="100000"/>
              </a:lnSpc>
              <a:spcBef>
                <a:spcPts val="0"/>
              </a:spcBef>
              <a:spcAft>
                <a:spcPts val="0"/>
              </a:spcAft>
              <a:buSzPts val="1600"/>
              <a:buNone/>
              <a:defRPr sz="2240"/>
            </a:lvl7pPr>
            <a:lvl8pPr lvl="7" rtl="0">
              <a:lnSpc>
                <a:spcPct val="100000"/>
              </a:lnSpc>
              <a:spcBef>
                <a:spcPts val="0"/>
              </a:spcBef>
              <a:spcAft>
                <a:spcPts val="0"/>
              </a:spcAft>
              <a:buSzPts val="1600"/>
              <a:buNone/>
              <a:defRPr sz="2240"/>
            </a:lvl8pPr>
            <a:lvl9pPr lvl="8" rtl="0">
              <a:lnSpc>
                <a:spcPct val="100000"/>
              </a:lnSpc>
              <a:spcBef>
                <a:spcPts val="0"/>
              </a:spcBef>
              <a:spcAft>
                <a:spcPts val="0"/>
              </a:spcAft>
              <a:buSzPts val="1600"/>
              <a:buNone/>
              <a:defRPr sz="2240"/>
            </a:lvl9pPr>
          </a:lstStyle>
          <a:p>
            <a:endParaRPr/>
          </a:p>
        </p:txBody>
      </p:sp>
      <p:sp>
        <p:nvSpPr>
          <p:cNvPr id="838" name="Google Shape;838;p26"/>
          <p:cNvSpPr txBox="1">
            <a:spLocks noGrp="1"/>
          </p:cNvSpPr>
          <p:nvPr>
            <p:ph type="title"/>
          </p:nvPr>
        </p:nvSpPr>
        <p:spPr>
          <a:xfrm>
            <a:off x="7994000" y="998667"/>
            <a:ext cx="3499440" cy="267288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839" name="Google Shape;839;p26"/>
          <p:cNvSpPr/>
          <p:nvPr/>
        </p:nvSpPr>
        <p:spPr>
          <a:xfrm>
            <a:off x="9553426" y="0"/>
            <a:ext cx="3243283" cy="3306188"/>
          </a:xfrm>
          <a:custGeom>
            <a:avLst/>
            <a:gdLst/>
            <a:ahLst/>
            <a:cxnLst/>
            <a:rect l="l" t="t" r="r" b="b"/>
            <a:pathLst>
              <a:path w="74881" h="57250" extrusionOk="0">
                <a:moveTo>
                  <a:pt x="74881" y="0"/>
                </a:moveTo>
                <a:lnTo>
                  <a:pt x="1" y="0"/>
                </a:lnTo>
                <a:cubicBezTo>
                  <a:pt x="1" y="0"/>
                  <a:pt x="6822" y="11113"/>
                  <a:pt x="21289" y="10813"/>
                </a:cubicBezTo>
                <a:cubicBezTo>
                  <a:pt x="35756" y="10513"/>
                  <a:pt x="35756" y="20625"/>
                  <a:pt x="40107" y="24029"/>
                </a:cubicBezTo>
                <a:cubicBezTo>
                  <a:pt x="44459" y="27433"/>
                  <a:pt x="50575" y="27815"/>
                  <a:pt x="54691" y="28625"/>
                </a:cubicBezTo>
                <a:cubicBezTo>
                  <a:pt x="58808" y="29435"/>
                  <a:pt x="68845" y="28334"/>
                  <a:pt x="71863" y="36545"/>
                </a:cubicBezTo>
                <a:cubicBezTo>
                  <a:pt x="74881" y="44755"/>
                  <a:pt x="58610" y="50522"/>
                  <a:pt x="74881" y="57250"/>
                </a:cubicBezTo>
                <a:close/>
              </a:path>
            </a:pathLst>
          </a:custGeom>
          <a:gradFill>
            <a:gsLst>
              <a:gs pos="0">
                <a:schemeClr val="accent2"/>
              </a:gs>
              <a:gs pos="53000">
                <a:schemeClr val="accent2"/>
              </a:gs>
              <a:gs pos="100000">
                <a:schemeClr val="accent3"/>
              </a:gs>
            </a:gsLst>
            <a:lin ang="8100019"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840" name="Google Shape;840;p26"/>
          <p:cNvSpPr/>
          <p:nvPr/>
        </p:nvSpPr>
        <p:spPr>
          <a:xfrm>
            <a:off x="10966039" y="0"/>
            <a:ext cx="1835529" cy="1723646"/>
          </a:xfrm>
          <a:custGeom>
            <a:avLst/>
            <a:gdLst/>
            <a:ahLst/>
            <a:cxnLst/>
            <a:rect l="l" t="t" r="r" b="b"/>
            <a:pathLst>
              <a:path w="38980" h="27453" extrusionOk="0">
                <a:moveTo>
                  <a:pt x="38876" y="0"/>
                </a:moveTo>
                <a:lnTo>
                  <a:pt x="38876" y="27453"/>
                </a:lnTo>
                <a:cubicBezTo>
                  <a:pt x="38876" y="27453"/>
                  <a:pt x="38979" y="14105"/>
                  <a:pt x="24556" y="13223"/>
                </a:cubicBezTo>
                <a:cubicBezTo>
                  <a:pt x="10131" y="12342"/>
                  <a:pt x="2920" y="9122"/>
                  <a:pt x="1" y="0"/>
                </a:cubicBezTo>
                <a:close/>
              </a:path>
            </a:pathLst>
          </a:custGeom>
          <a:gradFill>
            <a:gsLst>
              <a:gs pos="0">
                <a:schemeClr val="lt1"/>
              </a:gs>
              <a:gs pos="100000">
                <a:schemeClr val="dk2"/>
              </a:gs>
            </a:gsLst>
            <a:lin ang="5400700"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841" name="Google Shape;841;p26"/>
          <p:cNvGrpSpPr/>
          <p:nvPr/>
        </p:nvGrpSpPr>
        <p:grpSpPr>
          <a:xfrm>
            <a:off x="11907683" y="4743826"/>
            <a:ext cx="785190" cy="557310"/>
            <a:chOff x="8505488" y="2541335"/>
            <a:chExt cx="560850" cy="298559"/>
          </a:xfrm>
        </p:grpSpPr>
        <p:sp>
          <p:nvSpPr>
            <p:cNvPr id="842" name="Google Shape;842;p26"/>
            <p:cNvSpPr/>
            <p:nvPr/>
          </p:nvSpPr>
          <p:spPr>
            <a:xfrm rot="10800000">
              <a:off x="9030132" y="2803655"/>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43" name="Google Shape;843;p26"/>
            <p:cNvSpPr/>
            <p:nvPr/>
          </p:nvSpPr>
          <p:spPr>
            <a:xfrm rot="10800000">
              <a:off x="9030132" y="2672495"/>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44" name="Google Shape;844;p26"/>
            <p:cNvSpPr/>
            <p:nvPr/>
          </p:nvSpPr>
          <p:spPr>
            <a:xfrm rot="10800000">
              <a:off x="9030132" y="2541335"/>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45" name="Google Shape;845;p26"/>
            <p:cNvSpPr/>
            <p:nvPr/>
          </p:nvSpPr>
          <p:spPr>
            <a:xfrm rot="10800000">
              <a:off x="8898971" y="2803655"/>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46" name="Google Shape;846;p26"/>
            <p:cNvSpPr/>
            <p:nvPr/>
          </p:nvSpPr>
          <p:spPr>
            <a:xfrm rot="10800000">
              <a:off x="8898971" y="2672495"/>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47" name="Google Shape;847;p26"/>
            <p:cNvSpPr/>
            <p:nvPr/>
          </p:nvSpPr>
          <p:spPr>
            <a:xfrm rot="10800000">
              <a:off x="8898971" y="2541335"/>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48" name="Google Shape;848;p26"/>
            <p:cNvSpPr/>
            <p:nvPr/>
          </p:nvSpPr>
          <p:spPr>
            <a:xfrm rot="10800000">
              <a:off x="8767810" y="2803655"/>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49" name="Google Shape;849;p26"/>
            <p:cNvSpPr/>
            <p:nvPr/>
          </p:nvSpPr>
          <p:spPr>
            <a:xfrm rot="10800000">
              <a:off x="8767810" y="2672495"/>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50" name="Google Shape;850;p26"/>
            <p:cNvSpPr/>
            <p:nvPr/>
          </p:nvSpPr>
          <p:spPr>
            <a:xfrm rot="10800000">
              <a:off x="8767810" y="2541335"/>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51" name="Google Shape;851;p26"/>
            <p:cNvSpPr/>
            <p:nvPr/>
          </p:nvSpPr>
          <p:spPr>
            <a:xfrm rot="10800000">
              <a:off x="8636682" y="2803655"/>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52" name="Google Shape;852;p26"/>
            <p:cNvSpPr/>
            <p:nvPr/>
          </p:nvSpPr>
          <p:spPr>
            <a:xfrm rot="10800000">
              <a:off x="8636682" y="2672495"/>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53" name="Google Shape;853;p26"/>
            <p:cNvSpPr/>
            <p:nvPr/>
          </p:nvSpPr>
          <p:spPr>
            <a:xfrm rot="10800000">
              <a:off x="8636682" y="2541335"/>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54" name="Google Shape;854;p26"/>
            <p:cNvSpPr/>
            <p:nvPr/>
          </p:nvSpPr>
          <p:spPr>
            <a:xfrm rot="10800000">
              <a:off x="8505488" y="2803655"/>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55" name="Google Shape;855;p26"/>
            <p:cNvSpPr/>
            <p:nvPr/>
          </p:nvSpPr>
          <p:spPr>
            <a:xfrm rot="10800000">
              <a:off x="8505488" y="2672495"/>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56" name="Google Shape;856;p26"/>
            <p:cNvSpPr/>
            <p:nvPr/>
          </p:nvSpPr>
          <p:spPr>
            <a:xfrm rot="10800000">
              <a:off x="8505488" y="2541335"/>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Tree>
    <p:extLst>
      <p:ext uri="{BB962C8B-B14F-4D97-AF65-F5344CB8AC3E}">
        <p14:creationId xmlns:p14="http://schemas.microsoft.com/office/powerpoint/2010/main" val="10218835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857"/>
        <p:cNvGrpSpPr/>
        <p:nvPr/>
      </p:nvGrpSpPr>
      <p:grpSpPr>
        <a:xfrm>
          <a:off x="0" y="0"/>
          <a:ext cx="0" cy="0"/>
          <a:chOff x="0" y="0"/>
          <a:chExt cx="0" cy="0"/>
        </a:xfrm>
      </p:grpSpPr>
      <p:sp>
        <p:nvSpPr>
          <p:cNvPr id="858" name="Google Shape;858;p27"/>
          <p:cNvSpPr txBox="1">
            <a:spLocks noGrp="1"/>
          </p:cNvSpPr>
          <p:nvPr>
            <p:ph type="ctrTitle"/>
          </p:nvPr>
        </p:nvSpPr>
        <p:spPr>
          <a:xfrm>
            <a:off x="3335150" y="998667"/>
            <a:ext cx="6131160" cy="197176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5200"/>
              <a:buNone/>
              <a:defRPr sz="10080"/>
            </a:lvl1pPr>
            <a:lvl2pPr lvl="1" algn="ctr" rtl="0">
              <a:spcBef>
                <a:spcPts val="0"/>
              </a:spcBef>
              <a:spcAft>
                <a:spcPts val="0"/>
              </a:spcAft>
              <a:buSzPts val="5200"/>
              <a:buNone/>
              <a:defRPr sz="7280"/>
            </a:lvl2pPr>
            <a:lvl3pPr lvl="2" algn="ctr" rtl="0">
              <a:spcBef>
                <a:spcPts val="0"/>
              </a:spcBef>
              <a:spcAft>
                <a:spcPts val="0"/>
              </a:spcAft>
              <a:buSzPts val="5200"/>
              <a:buNone/>
              <a:defRPr sz="7280"/>
            </a:lvl3pPr>
            <a:lvl4pPr lvl="3" algn="ctr" rtl="0">
              <a:spcBef>
                <a:spcPts val="0"/>
              </a:spcBef>
              <a:spcAft>
                <a:spcPts val="0"/>
              </a:spcAft>
              <a:buSzPts val="5200"/>
              <a:buNone/>
              <a:defRPr sz="7280"/>
            </a:lvl4pPr>
            <a:lvl5pPr lvl="4" algn="ctr" rtl="0">
              <a:spcBef>
                <a:spcPts val="0"/>
              </a:spcBef>
              <a:spcAft>
                <a:spcPts val="0"/>
              </a:spcAft>
              <a:buSzPts val="5200"/>
              <a:buNone/>
              <a:defRPr sz="7280"/>
            </a:lvl5pPr>
            <a:lvl6pPr lvl="5" algn="ctr" rtl="0">
              <a:spcBef>
                <a:spcPts val="0"/>
              </a:spcBef>
              <a:spcAft>
                <a:spcPts val="0"/>
              </a:spcAft>
              <a:buSzPts val="5200"/>
              <a:buNone/>
              <a:defRPr sz="7280"/>
            </a:lvl6pPr>
            <a:lvl7pPr lvl="6" algn="ctr" rtl="0">
              <a:spcBef>
                <a:spcPts val="0"/>
              </a:spcBef>
              <a:spcAft>
                <a:spcPts val="0"/>
              </a:spcAft>
              <a:buSzPts val="5200"/>
              <a:buNone/>
              <a:defRPr sz="7280"/>
            </a:lvl7pPr>
            <a:lvl8pPr lvl="7" algn="ctr" rtl="0">
              <a:spcBef>
                <a:spcPts val="0"/>
              </a:spcBef>
              <a:spcAft>
                <a:spcPts val="0"/>
              </a:spcAft>
              <a:buSzPts val="5200"/>
              <a:buNone/>
              <a:defRPr sz="7280"/>
            </a:lvl8pPr>
            <a:lvl9pPr lvl="8" algn="ctr" rtl="0">
              <a:spcBef>
                <a:spcPts val="0"/>
              </a:spcBef>
              <a:spcAft>
                <a:spcPts val="0"/>
              </a:spcAft>
              <a:buSzPts val="5200"/>
              <a:buNone/>
              <a:defRPr sz="7280"/>
            </a:lvl9pPr>
          </a:lstStyle>
          <a:p>
            <a:endParaRPr/>
          </a:p>
        </p:txBody>
      </p:sp>
      <p:sp>
        <p:nvSpPr>
          <p:cNvPr id="859" name="Google Shape;859;p27"/>
          <p:cNvSpPr txBox="1">
            <a:spLocks noGrp="1"/>
          </p:cNvSpPr>
          <p:nvPr>
            <p:ph type="subTitle" idx="1"/>
          </p:nvPr>
        </p:nvSpPr>
        <p:spPr>
          <a:xfrm>
            <a:off x="3335290" y="3174080"/>
            <a:ext cx="6131160" cy="218456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800"/>
              <a:buNone/>
              <a:defRPr sz="2520"/>
            </a:lvl2pPr>
            <a:lvl3pPr lvl="2" algn="ctr" rtl="0">
              <a:lnSpc>
                <a:spcPct val="100000"/>
              </a:lnSpc>
              <a:spcBef>
                <a:spcPts val="0"/>
              </a:spcBef>
              <a:spcAft>
                <a:spcPts val="0"/>
              </a:spcAft>
              <a:buSzPts val="1800"/>
              <a:buNone/>
              <a:defRPr sz="2520"/>
            </a:lvl3pPr>
            <a:lvl4pPr lvl="3" algn="ctr" rtl="0">
              <a:lnSpc>
                <a:spcPct val="100000"/>
              </a:lnSpc>
              <a:spcBef>
                <a:spcPts val="0"/>
              </a:spcBef>
              <a:spcAft>
                <a:spcPts val="0"/>
              </a:spcAft>
              <a:buSzPts val="1800"/>
              <a:buNone/>
              <a:defRPr sz="2520"/>
            </a:lvl4pPr>
            <a:lvl5pPr lvl="4" algn="ctr" rtl="0">
              <a:lnSpc>
                <a:spcPct val="100000"/>
              </a:lnSpc>
              <a:spcBef>
                <a:spcPts val="0"/>
              </a:spcBef>
              <a:spcAft>
                <a:spcPts val="0"/>
              </a:spcAft>
              <a:buSzPts val="1800"/>
              <a:buNone/>
              <a:defRPr sz="2520"/>
            </a:lvl5pPr>
            <a:lvl6pPr lvl="5" algn="ctr" rtl="0">
              <a:lnSpc>
                <a:spcPct val="100000"/>
              </a:lnSpc>
              <a:spcBef>
                <a:spcPts val="0"/>
              </a:spcBef>
              <a:spcAft>
                <a:spcPts val="0"/>
              </a:spcAft>
              <a:buSzPts val="1800"/>
              <a:buNone/>
              <a:defRPr sz="2520"/>
            </a:lvl6pPr>
            <a:lvl7pPr lvl="6" algn="ctr" rtl="0">
              <a:lnSpc>
                <a:spcPct val="100000"/>
              </a:lnSpc>
              <a:spcBef>
                <a:spcPts val="0"/>
              </a:spcBef>
              <a:spcAft>
                <a:spcPts val="0"/>
              </a:spcAft>
              <a:buSzPts val="1800"/>
              <a:buNone/>
              <a:defRPr sz="2520"/>
            </a:lvl7pPr>
            <a:lvl8pPr lvl="7" algn="ctr" rtl="0">
              <a:lnSpc>
                <a:spcPct val="100000"/>
              </a:lnSpc>
              <a:spcBef>
                <a:spcPts val="0"/>
              </a:spcBef>
              <a:spcAft>
                <a:spcPts val="0"/>
              </a:spcAft>
              <a:buSzPts val="1800"/>
              <a:buNone/>
              <a:defRPr sz="2520"/>
            </a:lvl8pPr>
            <a:lvl9pPr lvl="8" algn="ctr" rtl="0">
              <a:lnSpc>
                <a:spcPct val="100000"/>
              </a:lnSpc>
              <a:spcBef>
                <a:spcPts val="0"/>
              </a:spcBef>
              <a:spcAft>
                <a:spcPts val="0"/>
              </a:spcAft>
              <a:buSzPts val="1800"/>
              <a:buNone/>
              <a:defRPr sz="2520"/>
            </a:lvl9pPr>
          </a:lstStyle>
          <a:p>
            <a:endParaRPr/>
          </a:p>
        </p:txBody>
      </p:sp>
      <p:sp>
        <p:nvSpPr>
          <p:cNvPr id="860" name="Google Shape;860;p27"/>
          <p:cNvSpPr txBox="1"/>
          <p:nvPr/>
        </p:nvSpPr>
        <p:spPr>
          <a:xfrm>
            <a:off x="3335255" y="6651773"/>
            <a:ext cx="6131160" cy="1149120"/>
          </a:xfrm>
          <a:prstGeom prst="rect">
            <a:avLst/>
          </a:prstGeom>
          <a:noFill/>
          <a:ln>
            <a:noFill/>
          </a:ln>
        </p:spPr>
        <p:txBody>
          <a:bodyPr spcFirstLastPara="1" wrap="square" lIns="127995" tIns="127995" rIns="127995" bIns="127995" anchor="b" anchorCtr="0">
            <a:noAutofit/>
          </a:bodyPr>
          <a:lstStyle/>
          <a:p>
            <a:pPr marL="0" lvl="0" indent="0" algn="ctr" rtl="0">
              <a:lnSpc>
                <a:spcPct val="100000"/>
              </a:lnSpc>
              <a:spcBef>
                <a:spcPts val="420"/>
              </a:spcBef>
              <a:spcAft>
                <a:spcPts val="0"/>
              </a:spcAft>
              <a:buNone/>
            </a:pPr>
            <a:r>
              <a:rPr lang="en" sz="1400">
                <a:solidFill>
                  <a:schemeClr val="lt2"/>
                </a:solidFill>
                <a:latin typeface="Didact Gothic"/>
                <a:ea typeface="Didact Gothic"/>
                <a:cs typeface="Didact Gothic"/>
                <a:sym typeface="Didact Gothic"/>
              </a:rPr>
              <a:t>CREDITS: This presentation template was created by </a:t>
            </a:r>
            <a:r>
              <a:rPr lang="en" sz="1400" b="1">
                <a:solidFill>
                  <a:schemeClr val="lt2"/>
                </a:solidFill>
                <a:uFill>
                  <a:noFill/>
                </a:uFill>
                <a:latin typeface="Didact Gothic"/>
                <a:ea typeface="Didact Gothic"/>
                <a:cs typeface="Didact Gothic"/>
                <a:sym typeface="Didact Gothic"/>
                <a:hlinkClick r:id="rId2">
                  <a:extLst>
                    <a:ext uri="{A12FA001-AC4F-418D-AE19-62706E023703}">
                      <ahyp:hlinkClr xmlns:ahyp="http://schemas.microsoft.com/office/drawing/2018/hyperlinkcolor" val="tx"/>
                    </a:ext>
                  </a:extLst>
                </a:hlinkClick>
              </a:rPr>
              <a:t>Slidesgo</a:t>
            </a:r>
            <a:r>
              <a:rPr lang="en" sz="1400">
                <a:solidFill>
                  <a:schemeClr val="lt2"/>
                </a:solidFill>
                <a:latin typeface="Didact Gothic"/>
                <a:ea typeface="Didact Gothic"/>
                <a:cs typeface="Didact Gothic"/>
                <a:sym typeface="Didact Gothic"/>
              </a:rPr>
              <a:t>, including icons by </a:t>
            </a:r>
            <a:r>
              <a:rPr lang="en" sz="1400" b="1">
                <a:solidFill>
                  <a:schemeClr val="lt2"/>
                </a:solidFill>
                <a:uFill>
                  <a:noFill/>
                </a:uFill>
                <a:latin typeface="Didact Gothic"/>
                <a:ea typeface="Didact Gothic"/>
                <a:cs typeface="Didact Gothic"/>
                <a:sym typeface="Didact Gothic"/>
                <a:hlinkClick r:id="rId3">
                  <a:extLst>
                    <a:ext uri="{A12FA001-AC4F-418D-AE19-62706E023703}">
                      <ahyp:hlinkClr xmlns:ahyp="http://schemas.microsoft.com/office/drawing/2018/hyperlinkcolor" val="tx"/>
                    </a:ext>
                  </a:extLst>
                </a:hlinkClick>
              </a:rPr>
              <a:t>Flaticon</a:t>
            </a:r>
            <a:r>
              <a:rPr lang="en" sz="1400">
                <a:solidFill>
                  <a:schemeClr val="lt2"/>
                </a:solidFill>
                <a:latin typeface="Didact Gothic"/>
                <a:ea typeface="Didact Gothic"/>
                <a:cs typeface="Didact Gothic"/>
                <a:sym typeface="Didact Gothic"/>
              </a:rPr>
              <a:t>, and infographics &amp; images by </a:t>
            </a:r>
            <a:r>
              <a:rPr lang="en" sz="1400" b="1">
                <a:solidFill>
                  <a:schemeClr val="lt2"/>
                </a:solidFill>
                <a:uFill>
                  <a:noFill/>
                </a:uFill>
                <a:latin typeface="Didact Gothic"/>
                <a:ea typeface="Didact Gothic"/>
                <a:cs typeface="Didact Gothic"/>
                <a:sym typeface="Didact Gothic"/>
                <a:hlinkClick r:id="rId4">
                  <a:extLst>
                    <a:ext uri="{A12FA001-AC4F-418D-AE19-62706E023703}">
                      <ahyp:hlinkClr xmlns:ahyp="http://schemas.microsoft.com/office/drawing/2018/hyperlinkcolor" val="tx"/>
                    </a:ext>
                  </a:extLst>
                </a:hlinkClick>
              </a:rPr>
              <a:t>Freepik</a:t>
            </a:r>
            <a:endParaRPr sz="1400" b="1">
              <a:solidFill>
                <a:schemeClr val="lt2"/>
              </a:solidFill>
              <a:latin typeface="Didact Gothic"/>
              <a:ea typeface="Didact Gothic"/>
              <a:cs typeface="Didact Gothic"/>
              <a:sym typeface="Didact Gothic"/>
            </a:endParaRPr>
          </a:p>
        </p:txBody>
      </p:sp>
    </p:spTree>
    <p:extLst>
      <p:ext uri="{BB962C8B-B14F-4D97-AF65-F5344CB8AC3E}">
        <p14:creationId xmlns:p14="http://schemas.microsoft.com/office/powerpoint/2010/main" val="52093638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861"/>
        <p:cNvGrpSpPr/>
        <p:nvPr/>
      </p:nvGrpSpPr>
      <p:grpSpPr>
        <a:xfrm>
          <a:off x="0" y="0"/>
          <a:ext cx="0" cy="0"/>
          <a:chOff x="0" y="0"/>
          <a:chExt cx="0" cy="0"/>
        </a:xfrm>
      </p:grpSpPr>
      <p:sp>
        <p:nvSpPr>
          <p:cNvPr id="862" name="Google Shape;862;p28"/>
          <p:cNvSpPr/>
          <p:nvPr/>
        </p:nvSpPr>
        <p:spPr>
          <a:xfrm rot="10800000">
            <a:off x="-13651" y="6319688"/>
            <a:ext cx="3243283" cy="3306188"/>
          </a:xfrm>
          <a:custGeom>
            <a:avLst/>
            <a:gdLst/>
            <a:ahLst/>
            <a:cxnLst/>
            <a:rect l="l" t="t" r="r" b="b"/>
            <a:pathLst>
              <a:path w="74881" h="57250" extrusionOk="0">
                <a:moveTo>
                  <a:pt x="74881" y="0"/>
                </a:moveTo>
                <a:lnTo>
                  <a:pt x="1" y="0"/>
                </a:lnTo>
                <a:cubicBezTo>
                  <a:pt x="1" y="0"/>
                  <a:pt x="6822" y="11113"/>
                  <a:pt x="21289" y="10813"/>
                </a:cubicBezTo>
                <a:cubicBezTo>
                  <a:pt x="35756" y="10513"/>
                  <a:pt x="35756" y="20625"/>
                  <a:pt x="40107" y="24029"/>
                </a:cubicBezTo>
                <a:cubicBezTo>
                  <a:pt x="44459" y="27433"/>
                  <a:pt x="50575" y="27815"/>
                  <a:pt x="54691" y="28625"/>
                </a:cubicBezTo>
                <a:cubicBezTo>
                  <a:pt x="58808" y="29435"/>
                  <a:pt x="68845" y="28334"/>
                  <a:pt x="71863" y="36545"/>
                </a:cubicBezTo>
                <a:cubicBezTo>
                  <a:pt x="74881" y="44755"/>
                  <a:pt x="58610" y="50522"/>
                  <a:pt x="74881" y="57250"/>
                </a:cubicBezTo>
                <a:close/>
              </a:path>
            </a:pathLst>
          </a:custGeom>
          <a:gradFill>
            <a:gsLst>
              <a:gs pos="0">
                <a:schemeClr val="accent2"/>
              </a:gs>
              <a:gs pos="53000">
                <a:schemeClr val="accent2"/>
              </a:gs>
              <a:gs pos="100000">
                <a:schemeClr val="accent3"/>
              </a:gs>
            </a:gsLst>
            <a:lin ang="8100019"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863" name="Google Shape;863;p28"/>
          <p:cNvSpPr/>
          <p:nvPr/>
        </p:nvSpPr>
        <p:spPr>
          <a:xfrm rot="10800000">
            <a:off x="-18512" y="7902231"/>
            <a:ext cx="1835529" cy="1723646"/>
          </a:xfrm>
          <a:custGeom>
            <a:avLst/>
            <a:gdLst/>
            <a:ahLst/>
            <a:cxnLst/>
            <a:rect l="l" t="t" r="r" b="b"/>
            <a:pathLst>
              <a:path w="38980" h="27453" extrusionOk="0">
                <a:moveTo>
                  <a:pt x="38876" y="0"/>
                </a:moveTo>
                <a:lnTo>
                  <a:pt x="38876" y="27453"/>
                </a:lnTo>
                <a:cubicBezTo>
                  <a:pt x="38876" y="27453"/>
                  <a:pt x="38979" y="14105"/>
                  <a:pt x="24556" y="13223"/>
                </a:cubicBezTo>
                <a:cubicBezTo>
                  <a:pt x="10131" y="12342"/>
                  <a:pt x="2920" y="9122"/>
                  <a:pt x="1" y="0"/>
                </a:cubicBezTo>
                <a:close/>
              </a:path>
            </a:pathLst>
          </a:custGeom>
          <a:gradFill>
            <a:gsLst>
              <a:gs pos="0">
                <a:schemeClr val="lt1"/>
              </a:gs>
              <a:gs pos="100000">
                <a:schemeClr val="dk2"/>
              </a:gs>
            </a:gsLst>
            <a:lin ang="5400700"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864" name="Google Shape;864;p28"/>
          <p:cNvGrpSpPr/>
          <p:nvPr/>
        </p:nvGrpSpPr>
        <p:grpSpPr>
          <a:xfrm rot="-5400000">
            <a:off x="5057238" y="4591590"/>
            <a:ext cx="1046920" cy="417983"/>
            <a:chOff x="8505488" y="2541335"/>
            <a:chExt cx="560850" cy="298559"/>
          </a:xfrm>
        </p:grpSpPr>
        <p:sp>
          <p:nvSpPr>
            <p:cNvPr id="865" name="Google Shape;865;p28"/>
            <p:cNvSpPr/>
            <p:nvPr/>
          </p:nvSpPr>
          <p:spPr>
            <a:xfrm rot="10800000">
              <a:off x="9030132" y="2803655"/>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66" name="Google Shape;866;p28"/>
            <p:cNvSpPr/>
            <p:nvPr/>
          </p:nvSpPr>
          <p:spPr>
            <a:xfrm rot="10800000">
              <a:off x="9030132" y="2672495"/>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67" name="Google Shape;867;p28"/>
            <p:cNvSpPr/>
            <p:nvPr/>
          </p:nvSpPr>
          <p:spPr>
            <a:xfrm rot="10800000">
              <a:off x="9030132" y="2541335"/>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68" name="Google Shape;868;p28"/>
            <p:cNvSpPr/>
            <p:nvPr/>
          </p:nvSpPr>
          <p:spPr>
            <a:xfrm rot="10800000">
              <a:off x="8898971" y="2803655"/>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69" name="Google Shape;869;p28"/>
            <p:cNvSpPr/>
            <p:nvPr/>
          </p:nvSpPr>
          <p:spPr>
            <a:xfrm rot="10800000">
              <a:off x="8898971" y="2672495"/>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70" name="Google Shape;870;p28"/>
            <p:cNvSpPr/>
            <p:nvPr/>
          </p:nvSpPr>
          <p:spPr>
            <a:xfrm rot="10800000">
              <a:off x="8898971" y="2541335"/>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71" name="Google Shape;871;p28"/>
            <p:cNvSpPr/>
            <p:nvPr/>
          </p:nvSpPr>
          <p:spPr>
            <a:xfrm rot="10800000">
              <a:off x="8767810" y="2803655"/>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72" name="Google Shape;872;p28"/>
            <p:cNvSpPr/>
            <p:nvPr/>
          </p:nvSpPr>
          <p:spPr>
            <a:xfrm rot="10800000">
              <a:off x="8767810" y="2672495"/>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73" name="Google Shape;873;p28"/>
            <p:cNvSpPr/>
            <p:nvPr/>
          </p:nvSpPr>
          <p:spPr>
            <a:xfrm rot="10800000">
              <a:off x="8767810" y="2541335"/>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74" name="Google Shape;874;p28"/>
            <p:cNvSpPr/>
            <p:nvPr/>
          </p:nvSpPr>
          <p:spPr>
            <a:xfrm rot="10800000">
              <a:off x="8636682" y="2803655"/>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75" name="Google Shape;875;p28"/>
            <p:cNvSpPr/>
            <p:nvPr/>
          </p:nvSpPr>
          <p:spPr>
            <a:xfrm rot="10800000">
              <a:off x="8636682" y="2672495"/>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76" name="Google Shape;876;p28"/>
            <p:cNvSpPr/>
            <p:nvPr/>
          </p:nvSpPr>
          <p:spPr>
            <a:xfrm rot="10800000">
              <a:off x="8636682" y="2541335"/>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77" name="Google Shape;877;p28"/>
            <p:cNvSpPr/>
            <p:nvPr/>
          </p:nvSpPr>
          <p:spPr>
            <a:xfrm rot="10800000">
              <a:off x="8505488" y="2803655"/>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78" name="Google Shape;878;p28"/>
            <p:cNvSpPr/>
            <p:nvPr/>
          </p:nvSpPr>
          <p:spPr>
            <a:xfrm rot="10800000">
              <a:off x="8505488" y="2672495"/>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79" name="Google Shape;879;p28"/>
            <p:cNvSpPr/>
            <p:nvPr/>
          </p:nvSpPr>
          <p:spPr>
            <a:xfrm rot="10800000">
              <a:off x="8505488" y="2541335"/>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880" name="Google Shape;880;p28"/>
          <p:cNvSpPr/>
          <p:nvPr/>
        </p:nvSpPr>
        <p:spPr>
          <a:xfrm rot="10800000">
            <a:off x="8231236" y="-24214"/>
            <a:ext cx="4595440" cy="4084890"/>
          </a:xfrm>
          <a:custGeom>
            <a:avLst/>
            <a:gdLst/>
            <a:ahLst/>
            <a:cxnLst/>
            <a:rect l="l" t="t" r="r" b="b"/>
            <a:pathLst>
              <a:path w="76283" h="50856" extrusionOk="0">
                <a:moveTo>
                  <a:pt x="76283" y="50854"/>
                </a:moveTo>
                <a:cubicBezTo>
                  <a:pt x="76283" y="50854"/>
                  <a:pt x="57918" y="48334"/>
                  <a:pt x="56851" y="37505"/>
                </a:cubicBezTo>
                <a:cubicBezTo>
                  <a:pt x="55293" y="21699"/>
                  <a:pt x="43276" y="22861"/>
                  <a:pt x="38142" y="29267"/>
                </a:cubicBezTo>
                <a:cubicBezTo>
                  <a:pt x="29609" y="39914"/>
                  <a:pt x="21615" y="32470"/>
                  <a:pt x="19480" y="28929"/>
                </a:cubicBezTo>
                <a:cubicBezTo>
                  <a:pt x="17707" y="25988"/>
                  <a:pt x="16735" y="20878"/>
                  <a:pt x="12006" y="22403"/>
                </a:cubicBezTo>
                <a:cubicBezTo>
                  <a:pt x="7277" y="23928"/>
                  <a:pt x="6362" y="23928"/>
                  <a:pt x="4684" y="22861"/>
                </a:cubicBezTo>
                <a:cubicBezTo>
                  <a:pt x="3006" y="21794"/>
                  <a:pt x="2243" y="19353"/>
                  <a:pt x="5295" y="14015"/>
                </a:cubicBezTo>
                <a:cubicBezTo>
                  <a:pt x="8345" y="8675"/>
                  <a:pt x="7061" y="2459"/>
                  <a:pt x="0" y="0"/>
                </a:cubicBezTo>
                <a:lnTo>
                  <a:pt x="0" y="50855"/>
                </a:lnTo>
                <a:lnTo>
                  <a:pt x="76283" y="50855"/>
                </a:lnTo>
                <a:close/>
              </a:path>
            </a:pathLst>
          </a:custGeom>
          <a:gradFill>
            <a:gsLst>
              <a:gs pos="0">
                <a:schemeClr val="lt1"/>
              </a:gs>
              <a:gs pos="100000">
                <a:schemeClr val="dk2"/>
              </a:gs>
            </a:gsLst>
            <a:lin ang="5400012"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881" name="Google Shape;881;p28"/>
          <p:cNvSpPr/>
          <p:nvPr/>
        </p:nvSpPr>
        <p:spPr>
          <a:xfrm rot="10800000">
            <a:off x="9411919" y="-336290"/>
            <a:ext cx="3414758" cy="2618599"/>
          </a:xfrm>
          <a:custGeom>
            <a:avLst/>
            <a:gdLst/>
            <a:ahLst/>
            <a:cxnLst/>
            <a:rect l="l" t="t" r="r" b="b"/>
            <a:pathLst>
              <a:path w="56684" h="32601" extrusionOk="0">
                <a:moveTo>
                  <a:pt x="56683" y="28714"/>
                </a:moveTo>
                <a:cubicBezTo>
                  <a:pt x="56683" y="28714"/>
                  <a:pt x="38142" y="27567"/>
                  <a:pt x="39309" y="19025"/>
                </a:cubicBezTo>
                <a:cubicBezTo>
                  <a:pt x="40193" y="12564"/>
                  <a:pt x="31237" y="12556"/>
                  <a:pt x="26497" y="19178"/>
                </a:cubicBezTo>
                <a:cubicBezTo>
                  <a:pt x="16887" y="32601"/>
                  <a:pt x="13950" y="0"/>
                  <a:pt x="0" y="9160"/>
                </a:cubicBezTo>
                <a:lnTo>
                  <a:pt x="0" y="28714"/>
                </a:lnTo>
                <a:lnTo>
                  <a:pt x="56683" y="28714"/>
                </a:lnTo>
                <a:close/>
              </a:path>
            </a:pathLst>
          </a:custGeom>
          <a:gradFill>
            <a:gsLst>
              <a:gs pos="0">
                <a:schemeClr val="accent2"/>
              </a:gs>
              <a:gs pos="53000">
                <a:schemeClr val="accent2"/>
              </a:gs>
              <a:gs pos="100000">
                <a:schemeClr val="accent3"/>
              </a:gs>
            </a:gsLst>
            <a:lin ang="8100019"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grpSp>
        <p:nvGrpSpPr>
          <p:cNvPr id="882" name="Google Shape;882;p28"/>
          <p:cNvGrpSpPr/>
          <p:nvPr/>
        </p:nvGrpSpPr>
        <p:grpSpPr>
          <a:xfrm>
            <a:off x="9851678" y="8682174"/>
            <a:ext cx="1336020" cy="802142"/>
            <a:chOff x="1137575" y="57589"/>
            <a:chExt cx="954300" cy="429719"/>
          </a:xfrm>
        </p:grpSpPr>
        <p:sp>
          <p:nvSpPr>
            <p:cNvPr id="883" name="Google Shape;883;p28"/>
            <p:cNvSpPr/>
            <p:nvPr/>
          </p:nvSpPr>
          <p:spPr>
            <a:xfrm>
              <a:off x="1137575"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84" name="Google Shape;884;p28"/>
            <p:cNvSpPr/>
            <p:nvPr/>
          </p:nvSpPr>
          <p:spPr>
            <a:xfrm>
              <a:off x="1137575"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85" name="Google Shape;885;p28"/>
            <p:cNvSpPr/>
            <p:nvPr/>
          </p:nvSpPr>
          <p:spPr>
            <a:xfrm>
              <a:off x="1137575"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86" name="Google Shape;886;p28"/>
            <p:cNvSpPr/>
            <p:nvPr/>
          </p:nvSpPr>
          <p:spPr>
            <a:xfrm>
              <a:off x="1137575"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87" name="Google Shape;887;p28"/>
            <p:cNvSpPr/>
            <p:nvPr/>
          </p:nvSpPr>
          <p:spPr>
            <a:xfrm>
              <a:off x="1268736"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88" name="Google Shape;888;p28"/>
            <p:cNvSpPr/>
            <p:nvPr/>
          </p:nvSpPr>
          <p:spPr>
            <a:xfrm>
              <a:off x="1268736"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89" name="Google Shape;889;p28"/>
            <p:cNvSpPr/>
            <p:nvPr/>
          </p:nvSpPr>
          <p:spPr>
            <a:xfrm>
              <a:off x="1268736"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90" name="Google Shape;890;p28"/>
            <p:cNvSpPr/>
            <p:nvPr/>
          </p:nvSpPr>
          <p:spPr>
            <a:xfrm>
              <a:off x="1268736"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91" name="Google Shape;891;p28"/>
            <p:cNvSpPr/>
            <p:nvPr/>
          </p:nvSpPr>
          <p:spPr>
            <a:xfrm>
              <a:off x="1399897" y="5758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92" name="Google Shape;892;p28"/>
            <p:cNvSpPr/>
            <p:nvPr/>
          </p:nvSpPr>
          <p:spPr>
            <a:xfrm>
              <a:off x="1399897" y="18874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93" name="Google Shape;893;p28"/>
            <p:cNvSpPr/>
            <p:nvPr/>
          </p:nvSpPr>
          <p:spPr>
            <a:xfrm>
              <a:off x="1399897" y="319909"/>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94" name="Google Shape;894;p28"/>
            <p:cNvSpPr/>
            <p:nvPr/>
          </p:nvSpPr>
          <p:spPr>
            <a:xfrm>
              <a:off x="1399897" y="451102"/>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95" name="Google Shape;895;p28"/>
            <p:cNvSpPr/>
            <p:nvPr/>
          </p:nvSpPr>
          <p:spPr>
            <a:xfrm>
              <a:off x="1531025" y="5758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96" name="Google Shape;896;p28"/>
            <p:cNvSpPr/>
            <p:nvPr/>
          </p:nvSpPr>
          <p:spPr>
            <a:xfrm>
              <a:off x="1531025" y="18874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97" name="Google Shape;897;p28"/>
            <p:cNvSpPr/>
            <p:nvPr/>
          </p:nvSpPr>
          <p:spPr>
            <a:xfrm>
              <a:off x="1531025" y="319909"/>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98" name="Google Shape;898;p28"/>
            <p:cNvSpPr/>
            <p:nvPr/>
          </p:nvSpPr>
          <p:spPr>
            <a:xfrm>
              <a:off x="1531025" y="451102"/>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899" name="Google Shape;899;p28"/>
            <p:cNvSpPr/>
            <p:nvPr/>
          </p:nvSpPr>
          <p:spPr>
            <a:xfrm>
              <a:off x="1662186" y="5758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00" name="Google Shape;900;p28"/>
            <p:cNvSpPr/>
            <p:nvPr/>
          </p:nvSpPr>
          <p:spPr>
            <a:xfrm>
              <a:off x="1662186" y="18874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01" name="Google Shape;901;p28"/>
            <p:cNvSpPr/>
            <p:nvPr/>
          </p:nvSpPr>
          <p:spPr>
            <a:xfrm>
              <a:off x="1662186" y="319909"/>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02" name="Google Shape;902;p28"/>
            <p:cNvSpPr/>
            <p:nvPr/>
          </p:nvSpPr>
          <p:spPr>
            <a:xfrm>
              <a:off x="1662186" y="451102"/>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03" name="Google Shape;903;p28"/>
            <p:cNvSpPr/>
            <p:nvPr/>
          </p:nvSpPr>
          <p:spPr>
            <a:xfrm>
              <a:off x="1793347"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04" name="Google Shape;904;p28"/>
            <p:cNvSpPr/>
            <p:nvPr/>
          </p:nvSpPr>
          <p:spPr>
            <a:xfrm>
              <a:off x="1793347"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05" name="Google Shape;905;p28"/>
            <p:cNvSpPr/>
            <p:nvPr/>
          </p:nvSpPr>
          <p:spPr>
            <a:xfrm>
              <a:off x="1793347"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06" name="Google Shape;906;p28"/>
            <p:cNvSpPr/>
            <p:nvPr/>
          </p:nvSpPr>
          <p:spPr>
            <a:xfrm>
              <a:off x="1793347"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07" name="Google Shape;907;p28"/>
            <p:cNvSpPr/>
            <p:nvPr/>
          </p:nvSpPr>
          <p:spPr>
            <a:xfrm>
              <a:off x="1924508"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08" name="Google Shape;908;p28"/>
            <p:cNvSpPr/>
            <p:nvPr/>
          </p:nvSpPr>
          <p:spPr>
            <a:xfrm>
              <a:off x="1924508"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09" name="Google Shape;909;p28"/>
            <p:cNvSpPr/>
            <p:nvPr/>
          </p:nvSpPr>
          <p:spPr>
            <a:xfrm>
              <a:off x="1924508"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10" name="Google Shape;910;p28"/>
            <p:cNvSpPr/>
            <p:nvPr/>
          </p:nvSpPr>
          <p:spPr>
            <a:xfrm>
              <a:off x="1924508"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11" name="Google Shape;911;p28"/>
            <p:cNvSpPr/>
            <p:nvPr/>
          </p:nvSpPr>
          <p:spPr>
            <a:xfrm>
              <a:off x="2055669" y="5758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2"/>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12" name="Google Shape;912;p28"/>
            <p:cNvSpPr/>
            <p:nvPr/>
          </p:nvSpPr>
          <p:spPr>
            <a:xfrm>
              <a:off x="2055669" y="18874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13" name="Google Shape;913;p28"/>
            <p:cNvSpPr/>
            <p:nvPr/>
          </p:nvSpPr>
          <p:spPr>
            <a:xfrm>
              <a:off x="2055669" y="319909"/>
              <a:ext cx="36206"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14" name="Google Shape;914;p28"/>
            <p:cNvSpPr/>
            <p:nvPr/>
          </p:nvSpPr>
          <p:spPr>
            <a:xfrm>
              <a:off x="2055669" y="451102"/>
              <a:ext cx="36206" cy="36206"/>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915" name="Google Shape;915;p28"/>
          <p:cNvSpPr/>
          <p:nvPr/>
        </p:nvSpPr>
        <p:spPr>
          <a:xfrm rot="7147417">
            <a:off x="-3803155" y="25532"/>
            <a:ext cx="6460328" cy="3307629"/>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Tree>
    <p:extLst>
      <p:ext uri="{BB962C8B-B14F-4D97-AF65-F5344CB8AC3E}">
        <p14:creationId xmlns:p14="http://schemas.microsoft.com/office/powerpoint/2010/main" val="262761274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916"/>
        <p:cNvGrpSpPr/>
        <p:nvPr/>
      </p:nvGrpSpPr>
      <p:grpSpPr>
        <a:xfrm>
          <a:off x="0" y="0"/>
          <a:ext cx="0" cy="0"/>
          <a:chOff x="0" y="0"/>
          <a:chExt cx="0" cy="0"/>
        </a:xfrm>
      </p:grpSpPr>
      <p:grpSp>
        <p:nvGrpSpPr>
          <p:cNvPr id="917" name="Google Shape;917;p29"/>
          <p:cNvGrpSpPr/>
          <p:nvPr/>
        </p:nvGrpSpPr>
        <p:grpSpPr>
          <a:xfrm rot="452657">
            <a:off x="-2076378" y="5771987"/>
            <a:ext cx="5066646" cy="5661126"/>
            <a:chOff x="4147625" y="723325"/>
            <a:chExt cx="3618827" cy="3032574"/>
          </a:xfrm>
        </p:grpSpPr>
        <p:sp>
          <p:nvSpPr>
            <p:cNvPr id="918" name="Google Shape;918;p29"/>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19" name="Google Shape;919;p29"/>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20" name="Google Shape;920;p29"/>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21" name="Google Shape;921;p29"/>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22" name="Google Shape;922;p29"/>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23" name="Google Shape;923;p29"/>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24" name="Google Shape;924;p29"/>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25" name="Google Shape;925;p29"/>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26" name="Google Shape;926;p29"/>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27" name="Google Shape;927;p29"/>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sp>
          <p:nvSpPr>
            <p:cNvPr id="928" name="Google Shape;928;p29"/>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75"/>
            </a:p>
          </p:txBody>
        </p:sp>
      </p:grpSp>
      <p:sp>
        <p:nvSpPr>
          <p:cNvPr id="929" name="Google Shape;929;p29"/>
          <p:cNvSpPr/>
          <p:nvPr/>
        </p:nvSpPr>
        <p:spPr>
          <a:xfrm rot="-9590428">
            <a:off x="10684241" y="-525709"/>
            <a:ext cx="4845231" cy="4410159"/>
          </a:xfrm>
          <a:custGeom>
            <a:avLst/>
            <a:gdLst/>
            <a:ahLst/>
            <a:cxnLst/>
            <a:rect l="l" t="t" r="r" b="b"/>
            <a:pathLst>
              <a:path w="76642" h="52320" extrusionOk="0">
                <a:moveTo>
                  <a:pt x="66" y="0"/>
                </a:moveTo>
                <a:cubicBezTo>
                  <a:pt x="33" y="0"/>
                  <a:pt x="0" y="22"/>
                  <a:pt x="1" y="67"/>
                </a:cubicBezTo>
                <a:cubicBezTo>
                  <a:pt x="4" y="713"/>
                  <a:pt x="276" y="1380"/>
                  <a:pt x="561" y="1935"/>
                </a:cubicBezTo>
                <a:cubicBezTo>
                  <a:pt x="1386" y="3535"/>
                  <a:pt x="2877" y="4640"/>
                  <a:pt x="4395" y="5417"/>
                </a:cubicBezTo>
                <a:cubicBezTo>
                  <a:pt x="6198" y="6342"/>
                  <a:pt x="8187" y="6765"/>
                  <a:pt x="10175" y="6902"/>
                </a:cubicBezTo>
                <a:cubicBezTo>
                  <a:pt x="10676" y="6937"/>
                  <a:pt x="11177" y="6950"/>
                  <a:pt x="11678" y="6950"/>
                </a:cubicBezTo>
                <a:cubicBezTo>
                  <a:pt x="12862" y="6950"/>
                  <a:pt x="14045" y="6877"/>
                  <a:pt x="15229" y="6844"/>
                </a:cubicBezTo>
                <a:cubicBezTo>
                  <a:pt x="15477" y="6837"/>
                  <a:pt x="15792" y="6816"/>
                  <a:pt x="16124" y="6816"/>
                </a:cubicBezTo>
                <a:cubicBezTo>
                  <a:pt x="16888" y="6816"/>
                  <a:pt x="17741" y="6927"/>
                  <a:pt x="18074" y="7571"/>
                </a:cubicBezTo>
                <a:cubicBezTo>
                  <a:pt x="18310" y="8028"/>
                  <a:pt x="18195" y="8729"/>
                  <a:pt x="17943" y="9146"/>
                </a:cubicBezTo>
                <a:cubicBezTo>
                  <a:pt x="17632" y="9664"/>
                  <a:pt x="16956" y="9708"/>
                  <a:pt x="16437" y="9711"/>
                </a:cubicBezTo>
                <a:cubicBezTo>
                  <a:pt x="16424" y="9711"/>
                  <a:pt x="16411" y="9711"/>
                  <a:pt x="16398" y="9711"/>
                </a:cubicBezTo>
                <a:cubicBezTo>
                  <a:pt x="15642" y="9711"/>
                  <a:pt x="14884" y="9595"/>
                  <a:pt x="14130" y="9524"/>
                </a:cubicBezTo>
                <a:cubicBezTo>
                  <a:pt x="13479" y="9463"/>
                  <a:pt x="12821" y="9417"/>
                  <a:pt x="12164" y="9417"/>
                </a:cubicBezTo>
                <a:cubicBezTo>
                  <a:pt x="11861" y="9417"/>
                  <a:pt x="11558" y="9427"/>
                  <a:pt x="11256" y="9450"/>
                </a:cubicBezTo>
                <a:cubicBezTo>
                  <a:pt x="10315" y="9520"/>
                  <a:pt x="9272" y="9833"/>
                  <a:pt x="8681" y="10665"/>
                </a:cubicBezTo>
                <a:cubicBezTo>
                  <a:pt x="7621" y="12152"/>
                  <a:pt x="8451" y="14234"/>
                  <a:pt x="9574" y="15386"/>
                </a:cubicBezTo>
                <a:cubicBezTo>
                  <a:pt x="10215" y="16043"/>
                  <a:pt x="11044" y="16485"/>
                  <a:pt x="11936" y="16574"/>
                </a:cubicBezTo>
                <a:cubicBezTo>
                  <a:pt x="12032" y="16583"/>
                  <a:pt x="12128" y="16588"/>
                  <a:pt x="12224" y="16588"/>
                </a:cubicBezTo>
                <a:cubicBezTo>
                  <a:pt x="13167" y="16588"/>
                  <a:pt x="14051" y="16131"/>
                  <a:pt x="14770" y="15497"/>
                </a:cubicBezTo>
                <a:cubicBezTo>
                  <a:pt x="15607" y="14757"/>
                  <a:pt x="16175" y="13750"/>
                  <a:pt x="17013" y="13003"/>
                </a:cubicBezTo>
                <a:cubicBezTo>
                  <a:pt x="17706" y="12385"/>
                  <a:pt x="18530" y="11856"/>
                  <a:pt x="19431" y="11674"/>
                </a:cubicBezTo>
                <a:cubicBezTo>
                  <a:pt x="19617" y="11637"/>
                  <a:pt x="19793" y="11619"/>
                  <a:pt x="19960" y="11619"/>
                </a:cubicBezTo>
                <a:cubicBezTo>
                  <a:pt x="22351" y="11619"/>
                  <a:pt x="22820" y="15293"/>
                  <a:pt x="22917" y="17243"/>
                </a:cubicBezTo>
                <a:cubicBezTo>
                  <a:pt x="22960" y="18099"/>
                  <a:pt x="23025" y="18912"/>
                  <a:pt x="23265" y="19737"/>
                </a:cubicBezTo>
                <a:cubicBezTo>
                  <a:pt x="23486" y="20498"/>
                  <a:pt x="23832" y="21215"/>
                  <a:pt x="24266" y="21864"/>
                </a:cubicBezTo>
                <a:cubicBezTo>
                  <a:pt x="25151" y="23189"/>
                  <a:pt x="26451" y="24143"/>
                  <a:pt x="27907" y="24632"/>
                </a:cubicBezTo>
                <a:cubicBezTo>
                  <a:pt x="28667" y="24887"/>
                  <a:pt x="29459" y="24997"/>
                  <a:pt x="30254" y="24997"/>
                </a:cubicBezTo>
                <a:cubicBezTo>
                  <a:pt x="31235" y="24997"/>
                  <a:pt x="32222" y="24830"/>
                  <a:pt x="33159" y="24559"/>
                </a:cubicBezTo>
                <a:cubicBezTo>
                  <a:pt x="34883" y="24061"/>
                  <a:pt x="36461" y="23086"/>
                  <a:pt x="37718" y="21746"/>
                </a:cubicBezTo>
                <a:cubicBezTo>
                  <a:pt x="39975" y="19340"/>
                  <a:pt x="40724" y="15981"/>
                  <a:pt x="41963" y="12970"/>
                </a:cubicBezTo>
                <a:cubicBezTo>
                  <a:pt x="42468" y="11740"/>
                  <a:pt x="43118" y="10562"/>
                  <a:pt x="44117" y="9708"/>
                </a:cubicBezTo>
                <a:cubicBezTo>
                  <a:pt x="45372" y="8636"/>
                  <a:pt x="47029" y="8313"/>
                  <a:pt x="48601" y="8255"/>
                </a:cubicBezTo>
                <a:cubicBezTo>
                  <a:pt x="48681" y="8252"/>
                  <a:pt x="48760" y="8250"/>
                  <a:pt x="48840" y="8250"/>
                </a:cubicBezTo>
                <a:cubicBezTo>
                  <a:pt x="51128" y="8250"/>
                  <a:pt x="53137" y="9475"/>
                  <a:pt x="54379" y="11520"/>
                </a:cubicBezTo>
                <a:cubicBezTo>
                  <a:pt x="56162" y="14454"/>
                  <a:pt x="56055" y="18254"/>
                  <a:pt x="55384" y="21532"/>
                </a:cubicBezTo>
                <a:cubicBezTo>
                  <a:pt x="55145" y="22697"/>
                  <a:pt x="54814" y="23838"/>
                  <a:pt x="54433" y="24959"/>
                </a:cubicBezTo>
                <a:cubicBezTo>
                  <a:pt x="54185" y="25688"/>
                  <a:pt x="53922" y="26396"/>
                  <a:pt x="53795" y="27162"/>
                </a:cubicBezTo>
                <a:cubicBezTo>
                  <a:pt x="53626" y="28188"/>
                  <a:pt x="53705" y="29264"/>
                  <a:pt x="54195" y="30183"/>
                </a:cubicBezTo>
                <a:cubicBezTo>
                  <a:pt x="55333" y="32314"/>
                  <a:pt x="58070" y="32692"/>
                  <a:pt x="60256" y="32692"/>
                </a:cubicBezTo>
                <a:cubicBezTo>
                  <a:pt x="60513" y="32692"/>
                  <a:pt x="60763" y="32687"/>
                  <a:pt x="61001" y="32679"/>
                </a:cubicBezTo>
                <a:cubicBezTo>
                  <a:pt x="62158" y="32639"/>
                  <a:pt x="63309" y="32381"/>
                  <a:pt x="64464" y="32381"/>
                </a:cubicBezTo>
                <a:cubicBezTo>
                  <a:pt x="64690" y="32381"/>
                  <a:pt x="64915" y="32391"/>
                  <a:pt x="65141" y="32414"/>
                </a:cubicBezTo>
                <a:cubicBezTo>
                  <a:pt x="66248" y="32527"/>
                  <a:pt x="67352" y="32851"/>
                  <a:pt x="68356" y="33353"/>
                </a:cubicBezTo>
                <a:cubicBezTo>
                  <a:pt x="69314" y="33830"/>
                  <a:pt x="70239" y="34533"/>
                  <a:pt x="70727" y="35552"/>
                </a:cubicBezTo>
                <a:cubicBezTo>
                  <a:pt x="71303" y="36755"/>
                  <a:pt x="70931" y="38096"/>
                  <a:pt x="70305" y="39185"/>
                </a:cubicBezTo>
                <a:cubicBezTo>
                  <a:pt x="69548" y="40500"/>
                  <a:pt x="68456" y="41471"/>
                  <a:pt x="67338" y="42419"/>
                </a:cubicBezTo>
                <a:cubicBezTo>
                  <a:pt x="66254" y="43337"/>
                  <a:pt x="65315" y="44431"/>
                  <a:pt x="64772" y="45798"/>
                </a:cubicBezTo>
                <a:cubicBezTo>
                  <a:pt x="64242" y="47134"/>
                  <a:pt x="64097" y="48647"/>
                  <a:pt x="64939" y="49859"/>
                </a:cubicBezTo>
                <a:cubicBezTo>
                  <a:pt x="65784" y="51076"/>
                  <a:pt x="67223" y="51731"/>
                  <a:pt x="68574" y="52060"/>
                </a:cubicBezTo>
                <a:cubicBezTo>
                  <a:pt x="69304" y="52238"/>
                  <a:pt x="70046" y="52320"/>
                  <a:pt x="70788" y="52320"/>
                </a:cubicBezTo>
                <a:cubicBezTo>
                  <a:pt x="72791" y="52320"/>
                  <a:pt x="74798" y="51722"/>
                  <a:pt x="76577" y="50784"/>
                </a:cubicBezTo>
                <a:cubicBezTo>
                  <a:pt x="76642" y="50749"/>
                  <a:pt x="76602" y="50656"/>
                  <a:pt x="76541" y="50656"/>
                </a:cubicBezTo>
                <a:cubicBezTo>
                  <a:pt x="76531" y="50656"/>
                  <a:pt x="76521" y="50659"/>
                  <a:pt x="76511" y="50664"/>
                </a:cubicBezTo>
                <a:cubicBezTo>
                  <a:pt x="74722" y="51607"/>
                  <a:pt x="72764" y="52170"/>
                  <a:pt x="70768" y="52170"/>
                </a:cubicBezTo>
                <a:cubicBezTo>
                  <a:pt x="70478" y="52170"/>
                  <a:pt x="70186" y="52158"/>
                  <a:pt x="69895" y="52134"/>
                </a:cubicBezTo>
                <a:cubicBezTo>
                  <a:pt x="68258" y="51997"/>
                  <a:pt x="66508" y="51417"/>
                  <a:pt x="65338" y="50145"/>
                </a:cubicBezTo>
                <a:cubicBezTo>
                  <a:pt x="64883" y="49649"/>
                  <a:pt x="64554" y="49019"/>
                  <a:pt x="64472" y="48329"/>
                </a:cubicBezTo>
                <a:cubicBezTo>
                  <a:pt x="64368" y="47444"/>
                  <a:pt x="64635" y="46463"/>
                  <a:pt x="64970" y="45660"/>
                </a:cubicBezTo>
                <a:cubicBezTo>
                  <a:pt x="65543" y="44279"/>
                  <a:pt x="66582" y="43215"/>
                  <a:pt x="67689" y="42300"/>
                </a:cubicBezTo>
                <a:cubicBezTo>
                  <a:pt x="69432" y="40860"/>
                  <a:pt x="71903" y="38336"/>
                  <a:pt x="70942" y="35724"/>
                </a:cubicBezTo>
                <a:cubicBezTo>
                  <a:pt x="70190" y="33683"/>
                  <a:pt x="67754" y="32744"/>
                  <a:pt x="65886" y="32386"/>
                </a:cubicBezTo>
                <a:cubicBezTo>
                  <a:pt x="65418" y="32297"/>
                  <a:pt x="64943" y="32244"/>
                  <a:pt x="64468" y="32234"/>
                </a:cubicBezTo>
                <a:cubicBezTo>
                  <a:pt x="64440" y="32234"/>
                  <a:pt x="64412" y="32233"/>
                  <a:pt x="64384" y="32233"/>
                </a:cubicBezTo>
                <a:cubicBezTo>
                  <a:pt x="63765" y="32233"/>
                  <a:pt x="63154" y="32361"/>
                  <a:pt x="62540" y="32428"/>
                </a:cubicBezTo>
                <a:cubicBezTo>
                  <a:pt x="61806" y="32508"/>
                  <a:pt x="61061" y="32561"/>
                  <a:pt x="60316" y="32561"/>
                </a:cubicBezTo>
                <a:cubicBezTo>
                  <a:pt x="59327" y="32561"/>
                  <a:pt x="58339" y="32468"/>
                  <a:pt x="57381" y="32225"/>
                </a:cubicBezTo>
                <a:cubicBezTo>
                  <a:pt x="56261" y="31941"/>
                  <a:pt x="55142" y="31385"/>
                  <a:pt x="54461" y="30368"/>
                </a:cubicBezTo>
                <a:cubicBezTo>
                  <a:pt x="53830" y="29426"/>
                  <a:pt x="53751" y="28232"/>
                  <a:pt x="53934" y="27126"/>
                </a:cubicBezTo>
                <a:cubicBezTo>
                  <a:pt x="54063" y="26336"/>
                  <a:pt x="54353" y="25602"/>
                  <a:pt x="54607" y="24851"/>
                </a:cubicBezTo>
                <a:cubicBezTo>
                  <a:pt x="54987" y="23737"/>
                  <a:pt x="55299" y="22596"/>
                  <a:pt x="55536" y="21439"/>
                </a:cubicBezTo>
                <a:cubicBezTo>
                  <a:pt x="55913" y="19605"/>
                  <a:pt x="56071" y="17708"/>
                  <a:pt x="55877" y="15839"/>
                </a:cubicBezTo>
                <a:cubicBezTo>
                  <a:pt x="55607" y="13254"/>
                  <a:pt x="54530" y="10685"/>
                  <a:pt x="52432" y="9206"/>
                </a:cubicBezTo>
                <a:cubicBezTo>
                  <a:pt x="51582" y="8608"/>
                  <a:pt x="50596" y="8248"/>
                  <a:pt x="49582" y="8139"/>
                </a:cubicBezTo>
                <a:cubicBezTo>
                  <a:pt x="49298" y="8109"/>
                  <a:pt x="49008" y="8094"/>
                  <a:pt x="48715" y="8094"/>
                </a:cubicBezTo>
                <a:cubicBezTo>
                  <a:pt x="47526" y="8094"/>
                  <a:pt x="46291" y="8342"/>
                  <a:pt x="45229" y="8836"/>
                </a:cubicBezTo>
                <a:cubicBezTo>
                  <a:pt x="42776" y="9979"/>
                  <a:pt x="41867" y="12745"/>
                  <a:pt x="40993" y="15204"/>
                </a:cubicBezTo>
                <a:cubicBezTo>
                  <a:pt x="40440" y="16762"/>
                  <a:pt x="39849" y="18303"/>
                  <a:pt x="39032" y="19732"/>
                </a:cubicBezTo>
                <a:cubicBezTo>
                  <a:pt x="38019" y="21502"/>
                  <a:pt x="36527" y="22901"/>
                  <a:pt x="34761" y="23788"/>
                </a:cubicBezTo>
                <a:cubicBezTo>
                  <a:pt x="33412" y="24465"/>
                  <a:pt x="31898" y="24845"/>
                  <a:pt x="30409" y="24845"/>
                </a:cubicBezTo>
                <a:cubicBezTo>
                  <a:pt x="28270" y="24845"/>
                  <a:pt x="26183" y="24061"/>
                  <a:pt x="24713" y="22247"/>
                </a:cubicBezTo>
                <a:cubicBezTo>
                  <a:pt x="23597" y="20870"/>
                  <a:pt x="23121" y="19160"/>
                  <a:pt x="23054" y="17378"/>
                </a:cubicBezTo>
                <a:cubicBezTo>
                  <a:pt x="22995" y="15846"/>
                  <a:pt x="22822" y="14153"/>
                  <a:pt x="22046" y="12818"/>
                </a:cubicBezTo>
                <a:cubicBezTo>
                  <a:pt x="21610" y="12067"/>
                  <a:pt x="20925" y="11551"/>
                  <a:pt x="20083" y="11490"/>
                </a:cubicBezTo>
                <a:cubicBezTo>
                  <a:pt x="20026" y="11486"/>
                  <a:pt x="19969" y="11484"/>
                  <a:pt x="19913" y="11484"/>
                </a:cubicBezTo>
                <a:cubicBezTo>
                  <a:pt x="19141" y="11484"/>
                  <a:pt x="18384" y="11845"/>
                  <a:pt x="17743" y="12269"/>
                </a:cubicBezTo>
                <a:cubicBezTo>
                  <a:pt x="16983" y="12770"/>
                  <a:pt x="16308" y="13431"/>
                  <a:pt x="15753" y="14171"/>
                </a:cubicBezTo>
                <a:cubicBezTo>
                  <a:pt x="14965" y="15219"/>
                  <a:pt x="14020" y="16172"/>
                  <a:pt x="12725" y="16406"/>
                </a:cubicBezTo>
                <a:cubicBezTo>
                  <a:pt x="12550" y="16438"/>
                  <a:pt x="12375" y="16453"/>
                  <a:pt x="12203" y="16453"/>
                </a:cubicBezTo>
                <a:cubicBezTo>
                  <a:pt x="10446" y="16453"/>
                  <a:pt x="8890" y="14877"/>
                  <a:pt x="8442" y="13136"/>
                </a:cubicBezTo>
                <a:cubicBezTo>
                  <a:pt x="8215" y="12255"/>
                  <a:pt x="8318" y="11285"/>
                  <a:pt x="8910" y="10589"/>
                </a:cubicBezTo>
                <a:cubicBezTo>
                  <a:pt x="9688" y="9677"/>
                  <a:pt x="10953" y="9558"/>
                  <a:pt x="12071" y="9558"/>
                </a:cubicBezTo>
                <a:cubicBezTo>
                  <a:pt x="12223" y="9558"/>
                  <a:pt x="12373" y="9560"/>
                  <a:pt x="12518" y="9563"/>
                </a:cubicBezTo>
                <a:cubicBezTo>
                  <a:pt x="13429" y="9579"/>
                  <a:pt x="14336" y="9683"/>
                  <a:pt x="15244" y="9773"/>
                </a:cubicBezTo>
                <a:cubicBezTo>
                  <a:pt x="15627" y="9810"/>
                  <a:pt x="16016" y="9851"/>
                  <a:pt x="16404" y="9851"/>
                </a:cubicBezTo>
                <a:cubicBezTo>
                  <a:pt x="16651" y="9851"/>
                  <a:pt x="16897" y="9835"/>
                  <a:pt x="17140" y="9790"/>
                </a:cubicBezTo>
                <a:cubicBezTo>
                  <a:pt x="18067" y="9622"/>
                  <a:pt x="18516" y="8612"/>
                  <a:pt x="18258" y="7686"/>
                </a:cubicBezTo>
                <a:cubicBezTo>
                  <a:pt x="18017" y="6816"/>
                  <a:pt x="16934" y="6738"/>
                  <a:pt x="16229" y="6706"/>
                </a:cubicBezTo>
                <a:cubicBezTo>
                  <a:pt x="15988" y="6695"/>
                  <a:pt x="15747" y="6691"/>
                  <a:pt x="15506" y="6691"/>
                </a:cubicBezTo>
                <a:cubicBezTo>
                  <a:pt x="14237" y="6691"/>
                  <a:pt x="12964" y="6815"/>
                  <a:pt x="11696" y="6815"/>
                </a:cubicBezTo>
                <a:cubicBezTo>
                  <a:pt x="11675" y="6815"/>
                  <a:pt x="11654" y="6815"/>
                  <a:pt x="11632" y="6815"/>
                </a:cubicBezTo>
                <a:cubicBezTo>
                  <a:pt x="9603" y="6808"/>
                  <a:pt x="7575" y="6548"/>
                  <a:pt x="5657" y="5827"/>
                </a:cubicBezTo>
                <a:cubicBezTo>
                  <a:pt x="3807" y="5132"/>
                  <a:pt x="1959" y="3974"/>
                  <a:pt x="865" y="2204"/>
                </a:cubicBezTo>
                <a:cubicBezTo>
                  <a:pt x="492" y="1599"/>
                  <a:pt x="135" y="810"/>
                  <a:pt x="132" y="67"/>
                </a:cubicBezTo>
                <a:cubicBezTo>
                  <a:pt x="131" y="22"/>
                  <a:pt x="98" y="0"/>
                  <a:pt x="66" y="0"/>
                </a:cubicBezTo>
                <a:close/>
              </a:path>
            </a:pathLst>
          </a:custGeom>
          <a:solidFill>
            <a:schemeClr val="dk2"/>
          </a:solidFill>
          <a:ln>
            <a:noFill/>
          </a:ln>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930" name="Google Shape;930;p29"/>
          <p:cNvSpPr/>
          <p:nvPr/>
        </p:nvSpPr>
        <p:spPr>
          <a:xfrm rot="5400000">
            <a:off x="9349921" y="6134441"/>
            <a:ext cx="4409642" cy="2528532"/>
          </a:xfrm>
          <a:custGeom>
            <a:avLst/>
            <a:gdLst/>
            <a:ahLst/>
            <a:cxnLst/>
            <a:rect l="l" t="t" r="r" b="b"/>
            <a:pathLst>
              <a:path w="74881" h="57250" extrusionOk="0">
                <a:moveTo>
                  <a:pt x="74881" y="0"/>
                </a:moveTo>
                <a:lnTo>
                  <a:pt x="1" y="0"/>
                </a:lnTo>
                <a:cubicBezTo>
                  <a:pt x="1" y="0"/>
                  <a:pt x="6822" y="11113"/>
                  <a:pt x="21289" y="10813"/>
                </a:cubicBezTo>
                <a:cubicBezTo>
                  <a:pt x="35756" y="10513"/>
                  <a:pt x="35756" y="20625"/>
                  <a:pt x="40107" y="24029"/>
                </a:cubicBezTo>
                <a:cubicBezTo>
                  <a:pt x="44459" y="27433"/>
                  <a:pt x="50575" y="27815"/>
                  <a:pt x="54691" y="28625"/>
                </a:cubicBezTo>
                <a:cubicBezTo>
                  <a:pt x="58808" y="29435"/>
                  <a:pt x="68845" y="28334"/>
                  <a:pt x="71863" y="36545"/>
                </a:cubicBezTo>
                <a:cubicBezTo>
                  <a:pt x="74881" y="44755"/>
                  <a:pt x="58610" y="50522"/>
                  <a:pt x="74881" y="57250"/>
                </a:cubicBezTo>
                <a:close/>
              </a:path>
            </a:pathLst>
          </a:custGeom>
          <a:gradFill>
            <a:gsLst>
              <a:gs pos="0">
                <a:schemeClr val="lt1"/>
              </a:gs>
              <a:gs pos="100000">
                <a:schemeClr val="dk2"/>
              </a:gs>
            </a:gsLst>
            <a:lin ang="5400012"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931" name="Google Shape;931;p29"/>
          <p:cNvSpPr/>
          <p:nvPr/>
        </p:nvSpPr>
        <p:spPr>
          <a:xfrm rot="5400000">
            <a:off x="10708498" y="7503016"/>
            <a:ext cx="2762071" cy="1458962"/>
          </a:xfrm>
          <a:custGeom>
            <a:avLst/>
            <a:gdLst/>
            <a:ahLst/>
            <a:cxnLst/>
            <a:rect l="l" t="t" r="r" b="b"/>
            <a:pathLst>
              <a:path w="38980" h="27453" extrusionOk="0">
                <a:moveTo>
                  <a:pt x="38876" y="0"/>
                </a:moveTo>
                <a:lnTo>
                  <a:pt x="38876" y="27453"/>
                </a:lnTo>
                <a:cubicBezTo>
                  <a:pt x="38876" y="27453"/>
                  <a:pt x="38979" y="14105"/>
                  <a:pt x="24556" y="13223"/>
                </a:cubicBezTo>
                <a:cubicBezTo>
                  <a:pt x="10131" y="12342"/>
                  <a:pt x="2920" y="9122"/>
                  <a:pt x="1" y="0"/>
                </a:cubicBezTo>
                <a:close/>
              </a:path>
            </a:pathLst>
          </a:custGeom>
          <a:gradFill>
            <a:gsLst>
              <a:gs pos="0">
                <a:schemeClr val="accent2"/>
              </a:gs>
              <a:gs pos="53000">
                <a:schemeClr val="accent2"/>
              </a:gs>
              <a:gs pos="100000">
                <a:schemeClr val="accent3"/>
              </a:gs>
            </a:gsLst>
            <a:lin ang="8100019"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
        <p:nvSpPr>
          <p:cNvPr id="932" name="Google Shape;932;p29"/>
          <p:cNvSpPr/>
          <p:nvPr/>
        </p:nvSpPr>
        <p:spPr>
          <a:xfrm rot="-5400000">
            <a:off x="11546462" y="8336889"/>
            <a:ext cx="1602014" cy="951258"/>
          </a:xfrm>
          <a:custGeom>
            <a:avLst/>
            <a:gdLst/>
            <a:ahLst/>
            <a:cxnLst/>
            <a:rect l="l" t="t" r="r" b="b"/>
            <a:pathLst>
              <a:path w="19176" h="15182" extrusionOk="0">
                <a:moveTo>
                  <a:pt x="19175" y="15181"/>
                </a:moveTo>
                <a:cubicBezTo>
                  <a:pt x="19175" y="15181"/>
                  <a:pt x="1271" y="11136"/>
                  <a:pt x="0" y="1"/>
                </a:cubicBezTo>
                <a:lnTo>
                  <a:pt x="0" y="15181"/>
                </a:lnTo>
                <a:close/>
              </a:path>
            </a:pathLst>
          </a:custGeom>
          <a:gradFill>
            <a:gsLst>
              <a:gs pos="0">
                <a:schemeClr val="lt1"/>
              </a:gs>
              <a:gs pos="100000">
                <a:schemeClr val="dk2"/>
              </a:gs>
            </a:gsLst>
            <a:lin ang="5400700"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marL="0" lvl="0" indent="0" algn="l" rtl="0">
              <a:spcBef>
                <a:spcPts val="0"/>
              </a:spcBef>
              <a:spcAft>
                <a:spcPts val="0"/>
              </a:spcAft>
              <a:buNone/>
            </a:pPr>
            <a:endParaRPr sz="1975"/>
          </a:p>
        </p:txBody>
      </p:sp>
    </p:spTree>
    <p:extLst>
      <p:ext uri="{BB962C8B-B14F-4D97-AF65-F5344CB8AC3E}">
        <p14:creationId xmlns:p14="http://schemas.microsoft.com/office/powerpoint/2010/main" val="3383684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 Type="http://schemas.openxmlformats.org/officeDocument/2006/relationships/slideLayout" Target="../slideLayouts/slideLayout14.xml"/><Relationship Id="rId21" Type="http://schemas.openxmlformats.org/officeDocument/2006/relationships/slideLayout" Target="../slideLayouts/slideLayout3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29"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20040" y="256329"/>
            <a:ext cx="5760720" cy="10668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20040" y="1493525"/>
            <a:ext cx="5760720" cy="42242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20040" y="5932595"/>
            <a:ext cx="1493520" cy="340782"/>
          </a:xfrm>
          <a:prstGeom prst="rect">
            <a:avLst/>
          </a:prstGeom>
        </p:spPr>
        <p:txBody>
          <a:bodyPr vert="horz" lIns="91440" tIns="45720" rIns="91440" bIns="45720" rtlCol="0" anchor="ctr"/>
          <a:lstStyle>
            <a:lvl1pPr algn="l">
              <a:defRPr sz="791">
                <a:solidFill>
                  <a:schemeClr val="tx1">
                    <a:tint val="75000"/>
                  </a:schemeClr>
                </a:solidFill>
              </a:defRPr>
            </a:lvl1pPr>
          </a:lstStyle>
          <a:p>
            <a:fld id="{1D8BD707-D9CF-40AE-B4C6-C98DA3205C09}" type="datetimeFigureOut">
              <a:rPr lang="en-US" smtClean="0"/>
              <a:pPr/>
              <a:t>10/26/2026</a:t>
            </a:fld>
            <a:endParaRPr lang="en-US"/>
          </a:p>
        </p:txBody>
      </p:sp>
      <p:sp>
        <p:nvSpPr>
          <p:cNvPr id="5" name="Footer Placeholder 4"/>
          <p:cNvSpPr>
            <a:spLocks noGrp="1"/>
          </p:cNvSpPr>
          <p:nvPr>
            <p:ph type="ftr" sz="quarter" idx="3"/>
          </p:nvPr>
        </p:nvSpPr>
        <p:spPr>
          <a:xfrm>
            <a:off x="2186940" y="5932595"/>
            <a:ext cx="2026920" cy="340782"/>
          </a:xfrm>
          <a:prstGeom prst="rect">
            <a:avLst/>
          </a:prstGeom>
        </p:spPr>
        <p:txBody>
          <a:bodyPr vert="horz" lIns="91440" tIns="45720" rIns="91440" bIns="45720" rtlCol="0" anchor="ctr"/>
          <a:lstStyle>
            <a:lvl1pPr algn="ctr">
              <a:defRPr sz="791">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587240" y="5932595"/>
            <a:ext cx="1493520" cy="340782"/>
          </a:xfrm>
          <a:prstGeom prst="rect">
            <a:avLst/>
          </a:prstGeom>
        </p:spPr>
        <p:txBody>
          <a:bodyPr vert="horz" lIns="91440" tIns="45720" rIns="91440" bIns="45720" rtlCol="0" anchor="ctr"/>
          <a:lstStyle>
            <a:lvl1pPr algn="r">
              <a:defRPr sz="791">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602921" rtl="0" eaLnBrk="1" latinLnBrk="0" hangingPunct="1">
        <a:spcBef>
          <a:spcPct val="0"/>
        </a:spcBef>
        <a:buNone/>
        <a:defRPr sz="2901" kern="1200">
          <a:solidFill>
            <a:schemeClr val="tx1"/>
          </a:solidFill>
          <a:latin typeface="+mj-lt"/>
          <a:ea typeface="+mj-ea"/>
          <a:cs typeface="+mj-cs"/>
        </a:defRPr>
      </a:lvl1pPr>
    </p:titleStyle>
    <p:bodyStyle>
      <a:lvl1pPr marL="226095" indent="-226095" algn="l" defTabSz="602921" rtl="0" eaLnBrk="1" latinLnBrk="0" hangingPunct="1">
        <a:spcBef>
          <a:spcPct val="20000"/>
        </a:spcBef>
        <a:buFont typeface="Arial" pitchFamily="34" charset="0"/>
        <a:buChar char="•"/>
        <a:defRPr sz="2110" kern="1200">
          <a:solidFill>
            <a:schemeClr val="tx1"/>
          </a:solidFill>
          <a:latin typeface="+mn-lt"/>
          <a:ea typeface="+mn-ea"/>
          <a:cs typeface="+mn-cs"/>
        </a:defRPr>
      </a:lvl1pPr>
      <a:lvl2pPr marL="489873" indent="-188413" algn="l" defTabSz="602921" rtl="0" eaLnBrk="1" latinLnBrk="0" hangingPunct="1">
        <a:spcBef>
          <a:spcPct val="20000"/>
        </a:spcBef>
        <a:buFont typeface="Arial" pitchFamily="34" charset="0"/>
        <a:buChar char="–"/>
        <a:defRPr sz="1846" kern="1200">
          <a:solidFill>
            <a:schemeClr val="tx1"/>
          </a:solidFill>
          <a:latin typeface="+mn-lt"/>
          <a:ea typeface="+mn-ea"/>
          <a:cs typeface="+mn-cs"/>
        </a:defRPr>
      </a:lvl2pPr>
      <a:lvl3pPr marL="753652" indent="-150730" algn="l" defTabSz="602921" rtl="0" eaLnBrk="1" latinLnBrk="0" hangingPunct="1">
        <a:spcBef>
          <a:spcPct val="20000"/>
        </a:spcBef>
        <a:buFont typeface="Arial" pitchFamily="34" charset="0"/>
        <a:buChar char="•"/>
        <a:defRPr sz="1582" kern="1200">
          <a:solidFill>
            <a:schemeClr val="tx1"/>
          </a:solidFill>
          <a:latin typeface="+mn-lt"/>
          <a:ea typeface="+mn-ea"/>
          <a:cs typeface="+mn-cs"/>
        </a:defRPr>
      </a:lvl3pPr>
      <a:lvl4pPr marL="1055113" indent="-150730" algn="l" defTabSz="602921" rtl="0" eaLnBrk="1" latinLnBrk="0" hangingPunct="1">
        <a:spcBef>
          <a:spcPct val="20000"/>
        </a:spcBef>
        <a:buFont typeface="Arial" pitchFamily="34" charset="0"/>
        <a:buChar char="–"/>
        <a:defRPr sz="1319" kern="1200">
          <a:solidFill>
            <a:schemeClr val="tx1"/>
          </a:solidFill>
          <a:latin typeface="+mn-lt"/>
          <a:ea typeface="+mn-ea"/>
          <a:cs typeface="+mn-cs"/>
        </a:defRPr>
      </a:lvl4pPr>
      <a:lvl5pPr marL="1356574" indent="-150730" algn="l" defTabSz="602921" rtl="0" eaLnBrk="1" latinLnBrk="0" hangingPunct="1">
        <a:spcBef>
          <a:spcPct val="20000"/>
        </a:spcBef>
        <a:buFont typeface="Arial" pitchFamily="34" charset="0"/>
        <a:buChar char="»"/>
        <a:defRPr sz="1319" kern="1200">
          <a:solidFill>
            <a:schemeClr val="tx1"/>
          </a:solidFill>
          <a:latin typeface="+mn-lt"/>
          <a:ea typeface="+mn-ea"/>
          <a:cs typeface="+mn-cs"/>
        </a:defRPr>
      </a:lvl5pPr>
      <a:lvl6pPr marL="1658035" indent="-150730" algn="l" defTabSz="602921" rtl="0" eaLnBrk="1" latinLnBrk="0" hangingPunct="1">
        <a:spcBef>
          <a:spcPct val="20000"/>
        </a:spcBef>
        <a:buFont typeface="Arial" pitchFamily="34" charset="0"/>
        <a:buChar char="•"/>
        <a:defRPr sz="1319" kern="1200">
          <a:solidFill>
            <a:schemeClr val="tx1"/>
          </a:solidFill>
          <a:latin typeface="+mn-lt"/>
          <a:ea typeface="+mn-ea"/>
          <a:cs typeface="+mn-cs"/>
        </a:defRPr>
      </a:lvl6pPr>
      <a:lvl7pPr marL="1959496" indent="-150730" algn="l" defTabSz="602921" rtl="0" eaLnBrk="1" latinLnBrk="0" hangingPunct="1">
        <a:spcBef>
          <a:spcPct val="20000"/>
        </a:spcBef>
        <a:buFont typeface="Arial" pitchFamily="34" charset="0"/>
        <a:buChar char="•"/>
        <a:defRPr sz="1319" kern="1200">
          <a:solidFill>
            <a:schemeClr val="tx1"/>
          </a:solidFill>
          <a:latin typeface="+mn-lt"/>
          <a:ea typeface="+mn-ea"/>
          <a:cs typeface="+mn-cs"/>
        </a:defRPr>
      </a:lvl7pPr>
      <a:lvl8pPr marL="2260957" indent="-150730" algn="l" defTabSz="602921" rtl="0" eaLnBrk="1" latinLnBrk="0" hangingPunct="1">
        <a:spcBef>
          <a:spcPct val="20000"/>
        </a:spcBef>
        <a:buFont typeface="Arial" pitchFamily="34" charset="0"/>
        <a:buChar char="•"/>
        <a:defRPr sz="1319" kern="1200">
          <a:solidFill>
            <a:schemeClr val="tx1"/>
          </a:solidFill>
          <a:latin typeface="+mn-lt"/>
          <a:ea typeface="+mn-ea"/>
          <a:cs typeface="+mn-cs"/>
        </a:defRPr>
      </a:lvl8pPr>
      <a:lvl9pPr marL="2562417" indent="-150730" algn="l" defTabSz="602921" rtl="0" eaLnBrk="1" latinLnBrk="0" hangingPunct="1">
        <a:spcBef>
          <a:spcPct val="20000"/>
        </a:spcBef>
        <a:buFont typeface="Arial" pitchFamily="34" charset="0"/>
        <a:buChar char="•"/>
        <a:defRPr sz="1319" kern="1200">
          <a:solidFill>
            <a:schemeClr val="tx1"/>
          </a:solidFill>
          <a:latin typeface="+mn-lt"/>
          <a:ea typeface="+mn-ea"/>
          <a:cs typeface="+mn-cs"/>
        </a:defRPr>
      </a:lvl9pPr>
    </p:bodyStyle>
    <p:otherStyle>
      <a:defPPr>
        <a:defRPr lang="en-US"/>
      </a:defPPr>
      <a:lvl1pPr marL="0" algn="l" defTabSz="602921" rtl="0" eaLnBrk="1" latinLnBrk="0" hangingPunct="1">
        <a:defRPr sz="1187" kern="1200">
          <a:solidFill>
            <a:schemeClr val="tx1"/>
          </a:solidFill>
          <a:latin typeface="+mn-lt"/>
          <a:ea typeface="+mn-ea"/>
          <a:cs typeface="+mn-cs"/>
        </a:defRPr>
      </a:lvl1pPr>
      <a:lvl2pPr marL="301461" algn="l" defTabSz="602921" rtl="0" eaLnBrk="1" latinLnBrk="0" hangingPunct="1">
        <a:defRPr sz="1187" kern="1200">
          <a:solidFill>
            <a:schemeClr val="tx1"/>
          </a:solidFill>
          <a:latin typeface="+mn-lt"/>
          <a:ea typeface="+mn-ea"/>
          <a:cs typeface="+mn-cs"/>
        </a:defRPr>
      </a:lvl2pPr>
      <a:lvl3pPr marL="602921" algn="l" defTabSz="602921" rtl="0" eaLnBrk="1" latinLnBrk="0" hangingPunct="1">
        <a:defRPr sz="1187" kern="1200">
          <a:solidFill>
            <a:schemeClr val="tx1"/>
          </a:solidFill>
          <a:latin typeface="+mn-lt"/>
          <a:ea typeface="+mn-ea"/>
          <a:cs typeface="+mn-cs"/>
        </a:defRPr>
      </a:lvl3pPr>
      <a:lvl4pPr marL="904382" algn="l" defTabSz="602921" rtl="0" eaLnBrk="1" latinLnBrk="0" hangingPunct="1">
        <a:defRPr sz="1187" kern="1200">
          <a:solidFill>
            <a:schemeClr val="tx1"/>
          </a:solidFill>
          <a:latin typeface="+mn-lt"/>
          <a:ea typeface="+mn-ea"/>
          <a:cs typeface="+mn-cs"/>
        </a:defRPr>
      </a:lvl4pPr>
      <a:lvl5pPr marL="1205843" algn="l" defTabSz="602921" rtl="0" eaLnBrk="1" latinLnBrk="0" hangingPunct="1">
        <a:defRPr sz="1187" kern="1200">
          <a:solidFill>
            <a:schemeClr val="tx1"/>
          </a:solidFill>
          <a:latin typeface="+mn-lt"/>
          <a:ea typeface="+mn-ea"/>
          <a:cs typeface="+mn-cs"/>
        </a:defRPr>
      </a:lvl5pPr>
      <a:lvl6pPr marL="1507304" algn="l" defTabSz="602921" rtl="0" eaLnBrk="1" latinLnBrk="0" hangingPunct="1">
        <a:defRPr sz="1187" kern="1200">
          <a:solidFill>
            <a:schemeClr val="tx1"/>
          </a:solidFill>
          <a:latin typeface="+mn-lt"/>
          <a:ea typeface="+mn-ea"/>
          <a:cs typeface="+mn-cs"/>
        </a:defRPr>
      </a:lvl6pPr>
      <a:lvl7pPr marL="1808765" algn="l" defTabSz="602921" rtl="0" eaLnBrk="1" latinLnBrk="0" hangingPunct="1">
        <a:defRPr sz="1187" kern="1200">
          <a:solidFill>
            <a:schemeClr val="tx1"/>
          </a:solidFill>
          <a:latin typeface="+mn-lt"/>
          <a:ea typeface="+mn-ea"/>
          <a:cs typeface="+mn-cs"/>
        </a:defRPr>
      </a:lvl7pPr>
      <a:lvl8pPr marL="2110226" algn="l" defTabSz="602921" rtl="0" eaLnBrk="1" latinLnBrk="0" hangingPunct="1">
        <a:defRPr sz="1187" kern="1200">
          <a:solidFill>
            <a:schemeClr val="tx1"/>
          </a:solidFill>
          <a:latin typeface="+mn-lt"/>
          <a:ea typeface="+mn-ea"/>
          <a:cs typeface="+mn-cs"/>
        </a:defRPr>
      </a:lvl8pPr>
      <a:lvl9pPr marL="2411687" algn="l" defTabSz="602921" rtl="0" eaLnBrk="1" latinLnBrk="0" hangingPunct="1">
        <a:defRPr sz="1187"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01140" y="830713"/>
            <a:ext cx="10799460" cy="106904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lt1"/>
              </a:buClr>
              <a:buSzPts val="3000"/>
              <a:buFont typeface="Golos Text ExtraBold"/>
              <a:buNone/>
              <a:defRPr sz="3000">
                <a:solidFill>
                  <a:schemeClr val="lt1"/>
                </a:solidFill>
                <a:latin typeface="Golos Text ExtraBold"/>
                <a:ea typeface="Golos Text ExtraBold"/>
                <a:cs typeface="Golos Text ExtraBold"/>
                <a:sym typeface="Golos Text ExtraBold"/>
              </a:defRPr>
            </a:lvl1pPr>
            <a:lvl2pPr lvl="1" rtl="0">
              <a:spcBef>
                <a:spcPts val="0"/>
              </a:spcBef>
              <a:spcAft>
                <a:spcPts val="0"/>
              </a:spcAft>
              <a:buClr>
                <a:schemeClr val="lt1"/>
              </a:buClr>
              <a:buSzPts val="3000"/>
              <a:buFont typeface="Golos Text ExtraBold"/>
              <a:buNone/>
              <a:defRPr sz="3000">
                <a:solidFill>
                  <a:schemeClr val="lt1"/>
                </a:solidFill>
                <a:latin typeface="Golos Text ExtraBold"/>
                <a:ea typeface="Golos Text ExtraBold"/>
                <a:cs typeface="Golos Text ExtraBold"/>
                <a:sym typeface="Golos Text ExtraBold"/>
              </a:defRPr>
            </a:lvl2pPr>
            <a:lvl3pPr lvl="2" rtl="0">
              <a:spcBef>
                <a:spcPts val="0"/>
              </a:spcBef>
              <a:spcAft>
                <a:spcPts val="0"/>
              </a:spcAft>
              <a:buClr>
                <a:schemeClr val="lt1"/>
              </a:buClr>
              <a:buSzPts val="3000"/>
              <a:buFont typeface="Golos Text ExtraBold"/>
              <a:buNone/>
              <a:defRPr sz="3000">
                <a:solidFill>
                  <a:schemeClr val="lt1"/>
                </a:solidFill>
                <a:latin typeface="Golos Text ExtraBold"/>
                <a:ea typeface="Golos Text ExtraBold"/>
                <a:cs typeface="Golos Text ExtraBold"/>
                <a:sym typeface="Golos Text ExtraBold"/>
              </a:defRPr>
            </a:lvl3pPr>
            <a:lvl4pPr lvl="3" rtl="0">
              <a:spcBef>
                <a:spcPts val="0"/>
              </a:spcBef>
              <a:spcAft>
                <a:spcPts val="0"/>
              </a:spcAft>
              <a:buClr>
                <a:schemeClr val="lt1"/>
              </a:buClr>
              <a:buSzPts val="3000"/>
              <a:buFont typeface="Golos Text ExtraBold"/>
              <a:buNone/>
              <a:defRPr sz="3000">
                <a:solidFill>
                  <a:schemeClr val="lt1"/>
                </a:solidFill>
                <a:latin typeface="Golos Text ExtraBold"/>
                <a:ea typeface="Golos Text ExtraBold"/>
                <a:cs typeface="Golos Text ExtraBold"/>
                <a:sym typeface="Golos Text ExtraBold"/>
              </a:defRPr>
            </a:lvl4pPr>
            <a:lvl5pPr lvl="4" rtl="0">
              <a:spcBef>
                <a:spcPts val="0"/>
              </a:spcBef>
              <a:spcAft>
                <a:spcPts val="0"/>
              </a:spcAft>
              <a:buClr>
                <a:schemeClr val="lt1"/>
              </a:buClr>
              <a:buSzPts val="3000"/>
              <a:buFont typeface="Golos Text ExtraBold"/>
              <a:buNone/>
              <a:defRPr sz="3000">
                <a:solidFill>
                  <a:schemeClr val="lt1"/>
                </a:solidFill>
                <a:latin typeface="Golos Text ExtraBold"/>
                <a:ea typeface="Golos Text ExtraBold"/>
                <a:cs typeface="Golos Text ExtraBold"/>
                <a:sym typeface="Golos Text ExtraBold"/>
              </a:defRPr>
            </a:lvl5pPr>
            <a:lvl6pPr lvl="5" rtl="0">
              <a:spcBef>
                <a:spcPts val="0"/>
              </a:spcBef>
              <a:spcAft>
                <a:spcPts val="0"/>
              </a:spcAft>
              <a:buClr>
                <a:schemeClr val="lt1"/>
              </a:buClr>
              <a:buSzPts val="3000"/>
              <a:buFont typeface="Golos Text ExtraBold"/>
              <a:buNone/>
              <a:defRPr sz="3000">
                <a:solidFill>
                  <a:schemeClr val="lt1"/>
                </a:solidFill>
                <a:latin typeface="Golos Text ExtraBold"/>
                <a:ea typeface="Golos Text ExtraBold"/>
                <a:cs typeface="Golos Text ExtraBold"/>
                <a:sym typeface="Golos Text ExtraBold"/>
              </a:defRPr>
            </a:lvl6pPr>
            <a:lvl7pPr lvl="6" rtl="0">
              <a:spcBef>
                <a:spcPts val="0"/>
              </a:spcBef>
              <a:spcAft>
                <a:spcPts val="0"/>
              </a:spcAft>
              <a:buClr>
                <a:schemeClr val="lt1"/>
              </a:buClr>
              <a:buSzPts val="3000"/>
              <a:buFont typeface="Golos Text ExtraBold"/>
              <a:buNone/>
              <a:defRPr sz="3000">
                <a:solidFill>
                  <a:schemeClr val="lt1"/>
                </a:solidFill>
                <a:latin typeface="Golos Text ExtraBold"/>
                <a:ea typeface="Golos Text ExtraBold"/>
                <a:cs typeface="Golos Text ExtraBold"/>
                <a:sym typeface="Golos Text ExtraBold"/>
              </a:defRPr>
            </a:lvl7pPr>
            <a:lvl8pPr lvl="7" rtl="0">
              <a:spcBef>
                <a:spcPts val="0"/>
              </a:spcBef>
              <a:spcAft>
                <a:spcPts val="0"/>
              </a:spcAft>
              <a:buClr>
                <a:schemeClr val="lt1"/>
              </a:buClr>
              <a:buSzPts val="3000"/>
              <a:buFont typeface="Golos Text ExtraBold"/>
              <a:buNone/>
              <a:defRPr sz="3000">
                <a:solidFill>
                  <a:schemeClr val="lt1"/>
                </a:solidFill>
                <a:latin typeface="Golos Text ExtraBold"/>
                <a:ea typeface="Golos Text ExtraBold"/>
                <a:cs typeface="Golos Text ExtraBold"/>
                <a:sym typeface="Golos Text ExtraBold"/>
              </a:defRPr>
            </a:lvl8pPr>
            <a:lvl9pPr lvl="8" rtl="0">
              <a:spcBef>
                <a:spcPts val="0"/>
              </a:spcBef>
              <a:spcAft>
                <a:spcPts val="0"/>
              </a:spcAft>
              <a:buClr>
                <a:schemeClr val="lt1"/>
              </a:buClr>
              <a:buSzPts val="3000"/>
              <a:buFont typeface="Golos Text ExtraBold"/>
              <a:buNone/>
              <a:defRPr sz="3000">
                <a:solidFill>
                  <a:schemeClr val="lt1"/>
                </a:solidFill>
                <a:latin typeface="Golos Text ExtraBold"/>
                <a:ea typeface="Golos Text ExtraBold"/>
                <a:cs typeface="Golos Text ExtraBold"/>
                <a:sym typeface="Golos Text ExtraBold"/>
              </a:defRPr>
            </a:lvl9pPr>
          </a:lstStyle>
          <a:p>
            <a:endParaRPr/>
          </a:p>
        </p:txBody>
      </p:sp>
      <p:sp>
        <p:nvSpPr>
          <p:cNvPr id="7" name="Google Shape;7;p1"/>
          <p:cNvSpPr txBox="1">
            <a:spLocks noGrp="1"/>
          </p:cNvSpPr>
          <p:nvPr>
            <p:ph type="body" idx="1"/>
          </p:nvPr>
        </p:nvSpPr>
        <p:spPr>
          <a:xfrm>
            <a:off x="1001140" y="2151287"/>
            <a:ext cx="10799460" cy="637728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lt2"/>
              </a:buClr>
              <a:buSzPts val="1200"/>
              <a:buFont typeface="Didact Gothic"/>
              <a:buChar char="●"/>
              <a:defRPr sz="1200">
                <a:solidFill>
                  <a:schemeClr val="lt2"/>
                </a:solidFill>
                <a:latin typeface="Didact Gothic"/>
                <a:ea typeface="Didact Gothic"/>
                <a:cs typeface="Didact Gothic"/>
                <a:sym typeface="Didact Gothic"/>
              </a:defRPr>
            </a:lvl1pPr>
            <a:lvl2pPr marL="914400" lvl="1" indent="-304800">
              <a:lnSpc>
                <a:spcPct val="100000"/>
              </a:lnSpc>
              <a:spcBef>
                <a:spcPts val="0"/>
              </a:spcBef>
              <a:spcAft>
                <a:spcPts val="0"/>
              </a:spcAft>
              <a:buClr>
                <a:schemeClr val="lt2"/>
              </a:buClr>
              <a:buSzPts val="1200"/>
              <a:buFont typeface="Didact Gothic"/>
              <a:buChar char="○"/>
              <a:defRPr sz="1200">
                <a:solidFill>
                  <a:schemeClr val="lt2"/>
                </a:solidFill>
                <a:latin typeface="Didact Gothic"/>
                <a:ea typeface="Didact Gothic"/>
                <a:cs typeface="Didact Gothic"/>
                <a:sym typeface="Didact Gothic"/>
              </a:defRPr>
            </a:lvl2pPr>
            <a:lvl3pPr marL="1371600" lvl="2" indent="-304800">
              <a:lnSpc>
                <a:spcPct val="100000"/>
              </a:lnSpc>
              <a:spcBef>
                <a:spcPts val="0"/>
              </a:spcBef>
              <a:spcAft>
                <a:spcPts val="0"/>
              </a:spcAft>
              <a:buClr>
                <a:schemeClr val="lt2"/>
              </a:buClr>
              <a:buSzPts val="1200"/>
              <a:buFont typeface="Didact Gothic"/>
              <a:buChar char="■"/>
              <a:defRPr sz="1200">
                <a:solidFill>
                  <a:schemeClr val="lt2"/>
                </a:solidFill>
                <a:latin typeface="Didact Gothic"/>
                <a:ea typeface="Didact Gothic"/>
                <a:cs typeface="Didact Gothic"/>
                <a:sym typeface="Didact Gothic"/>
              </a:defRPr>
            </a:lvl3pPr>
            <a:lvl4pPr marL="1828800" lvl="3" indent="-304800">
              <a:lnSpc>
                <a:spcPct val="100000"/>
              </a:lnSpc>
              <a:spcBef>
                <a:spcPts val="0"/>
              </a:spcBef>
              <a:spcAft>
                <a:spcPts val="0"/>
              </a:spcAft>
              <a:buClr>
                <a:schemeClr val="lt2"/>
              </a:buClr>
              <a:buSzPts val="1200"/>
              <a:buFont typeface="Didact Gothic"/>
              <a:buChar char="●"/>
              <a:defRPr sz="1200">
                <a:solidFill>
                  <a:schemeClr val="lt2"/>
                </a:solidFill>
                <a:latin typeface="Didact Gothic"/>
                <a:ea typeface="Didact Gothic"/>
                <a:cs typeface="Didact Gothic"/>
                <a:sym typeface="Didact Gothic"/>
              </a:defRPr>
            </a:lvl4pPr>
            <a:lvl5pPr marL="2286000" lvl="4" indent="-304800">
              <a:lnSpc>
                <a:spcPct val="100000"/>
              </a:lnSpc>
              <a:spcBef>
                <a:spcPts val="0"/>
              </a:spcBef>
              <a:spcAft>
                <a:spcPts val="0"/>
              </a:spcAft>
              <a:buClr>
                <a:schemeClr val="lt2"/>
              </a:buClr>
              <a:buSzPts val="1200"/>
              <a:buFont typeface="Didact Gothic"/>
              <a:buChar char="○"/>
              <a:defRPr sz="1200">
                <a:solidFill>
                  <a:schemeClr val="lt2"/>
                </a:solidFill>
                <a:latin typeface="Didact Gothic"/>
                <a:ea typeface="Didact Gothic"/>
                <a:cs typeface="Didact Gothic"/>
                <a:sym typeface="Didact Gothic"/>
              </a:defRPr>
            </a:lvl5pPr>
            <a:lvl6pPr marL="2743200" lvl="5" indent="-304800">
              <a:lnSpc>
                <a:spcPct val="100000"/>
              </a:lnSpc>
              <a:spcBef>
                <a:spcPts val="0"/>
              </a:spcBef>
              <a:spcAft>
                <a:spcPts val="0"/>
              </a:spcAft>
              <a:buClr>
                <a:schemeClr val="lt2"/>
              </a:buClr>
              <a:buSzPts val="1200"/>
              <a:buFont typeface="Didact Gothic"/>
              <a:buChar char="■"/>
              <a:defRPr sz="1200">
                <a:solidFill>
                  <a:schemeClr val="lt2"/>
                </a:solidFill>
                <a:latin typeface="Didact Gothic"/>
                <a:ea typeface="Didact Gothic"/>
                <a:cs typeface="Didact Gothic"/>
                <a:sym typeface="Didact Gothic"/>
              </a:defRPr>
            </a:lvl6pPr>
            <a:lvl7pPr marL="3200400" lvl="6" indent="-304800">
              <a:lnSpc>
                <a:spcPct val="100000"/>
              </a:lnSpc>
              <a:spcBef>
                <a:spcPts val="0"/>
              </a:spcBef>
              <a:spcAft>
                <a:spcPts val="0"/>
              </a:spcAft>
              <a:buClr>
                <a:schemeClr val="lt2"/>
              </a:buClr>
              <a:buSzPts val="1200"/>
              <a:buFont typeface="Didact Gothic"/>
              <a:buChar char="●"/>
              <a:defRPr sz="1200">
                <a:solidFill>
                  <a:schemeClr val="lt2"/>
                </a:solidFill>
                <a:latin typeface="Didact Gothic"/>
                <a:ea typeface="Didact Gothic"/>
                <a:cs typeface="Didact Gothic"/>
                <a:sym typeface="Didact Gothic"/>
              </a:defRPr>
            </a:lvl7pPr>
            <a:lvl8pPr marL="3657600" lvl="7" indent="-304800">
              <a:lnSpc>
                <a:spcPct val="100000"/>
              </a:lnSpc>
              <a:spcBef>
                <a:spcPts val="0"/>
              </a:spcBef>
              <a:spcAft>
                <a:spcPts val="0"/>
              </a:spcAft>
              <a:buClr>
                <a:schemeClr val="lt2"/>
              </a:buClr>
              <a:buSzPts val="1200"/>
              <a:buFont typeface="Didact Gothic"/>
              <a:buChar char="○"/>
              <a:defRPr sz="1200">
                <a:solidFill>
                  <a:schemeClr val="lt2"/>
                </a:solidFill>
                <a:latin typeface="Didact Gothic"/>
                <a:ea typeface="Didact Gothic"/>
                <a:cs typeface="Didact Gothic"/>
                <a:sym typeface="Didact Gothic"/>
              </a:defRPr>
            </a:lvl8pPr>
            <a:lvl9pPr marL="4114800" lvl="8" indent="-304800">
              <a:lnSpc>
                <a:spcPct val="100000"/>
              </a:lnSpc>
              <a:spcBef>
                <a:spcPts val="0"/>
              </a:spcBef>
              <a:spcAft>
                <a:spcPts val="0"/>
              </a:spcAft>
              <a:buClr>
                <a:schemeClr val="lt2"/>
              </a:buClr>
              <a:buSzPts val="1200"/>
              <a:buFont typeface="Didact Gothic"/>
              <a:buChar char="■"/>
              <a:defRPr sz="1200">
                <a:solidFill>
                  <a:schemeClr val="lt2"/>
                </a:solidFill>
                <a:latin typeface="Didact Gothic"/>
                <a:ea typeface="Didact Gothic"/>
                <a:cs typeface="Didact Gothic"/>
                <a:sym typeface="Didact Gothic"/>
              </a:defRPr>
            </a:lvl9pPr>
          </a:lstStyle>
          <a:p>
            <a:endParaRPr/>
          </a:p>
        </p:txBody>
      </p:sp>
    </p:spTree>
    <p:extLst>
      <p:ext uri="{BB962C8B-B14F-4D97-AF65-F5344CB8AC3E}">
        <p14:creationId xmlns:p14="http://schemas.microsoft.com/office/powerpoint/2010/main" val="371715403"/>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6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6F6F6"/>
        </a:solidFill>
        <a:effectLst/>
      </p:bgPr>
    </p:bg>
    <p:spTree>
      <p:nvGrpSpPr>
        <p:cNvPr id="1" name="Shape 942"/>
        <p:cNvGrpSpPr/>
        <p:nvPr/>
      </p:nvGrpSpPr>
      <p:grpSpPr>
        <a:xfrm>
          <a:off x="0" y="0"/>
          <a:ext cx="0" cy="0"/>
          <a:chOff x="0" y="0"/>
          <a:chExt cx="0" cy="0"/>
        </a:xfrm>
      </p:grpSpPr>
      <p:sp>
        <p:nvSpPr>
          <p:cNvPr id="943" name="Google Shape;943;p33"/>
          <p:cNvSpPr/>
          <p:nvPr/>
        </p:nvSpPr>
        <p:spPr>
          <a:xfrm>
            <a:off x="7695045" y="0"/>
            <a:ext cx="5093855" cy="3894288"/>
          </a:xfrm>
          <a:custGeom>
            <a:avLst/>
            <a:gdLst/>
            <a:ahLst/>
            <a:cxnLst/>
            <a:rect l="l" t="t" r="r" b="b"/>
            <a:pathLst>
              <a:path w="74881" h="57250" extrusionOk="0">
                <a:moveTo>
                  <a:pt x="74881" y="0"/>
                </a:moveTo>
                <a:lnTo>
                  <a:pt x="1" y="0"/>
                </a:lnTo>
                <a:cubicBezTo>
                  <a:pt x="1" y="0"/>
                  <a:pt x="6822" y="11113"/>
                  <a:pt x="21289" y="10813"/>
                </a:cubicBezTo>
                <a:cubicBezTo>
                  <a:pt x="35756" y="10513"/>
                  <a:pt x="35756" y="20625"/>
                  <a:pt x="40107" y="24029"/>
                </a:cubicBezTo>
                <a:cubicBezTo>
                  <a:pt x="44459" y="27433"/>
                  <a:pt x="50575" y="27815"/>
                  <a:pt x="54691" y="28625"/>
                </a:cubicBezTo>
                <a:cubicBezTo>
                  <a:pt x="58808" y="29435"/>
                  <a:pt x="68845" y="28334"/>
                  <a:pt x="71863" y="36545"/>
                </a:cubicBezTo>
                <a:cubicBezTo>
                  <a:pt x="74881" y="44755"/>
                  <a:pt x="58610" y="50522"/>
                  <a:pt x="74881" y="57250"/>
                </a:cubicBezTo>
                <a:close/>
              </a:path>
            </a:pathLst>
          </a:custGeom>
          <a:gradFill>
            <a:gsLst>
              <a:gs pos="0">
                <a:schemeClr val="lt1"/>
              </a:gs>
              <a:gs pos="100000">
                <a:schemeClr val="dk2"/>
              </a:gs>
            </a:gsLst>
            <a:lin ang="5400012"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defTabSz="1280160">
              <a:buClr>
                <a:srgbClr val="000000"/>
              </a:buClr>
            </a:pPr>
            <a:endParaRPr sz="1960" kern="0" dirty="0">
              <a:solidFill>
                <a:srgbClr val="000000"/>
              </a:solidFill>
              <a:latin typeface="Arial"/>
              <a:cs typeface="Arial"/>
              <a:sym typeface="Arial"/>
            </a:endParaRPr>
          </a:p>
        </p:txBody>
      </p:sp>
      <p:sp>
        <p:nvSpPr>
          <p:cNvPr id="944" name="Google Shape;944;p33"/>
          <p:cNvSpPr/>
          <p:nvPr/>
        </p:nvSpPr>
        <p:spPr>
          <a:xfrm>
            <a:off x="9655228" y="34865"/>
            <a:ext cx="3120972" cy="2198052"/>
          </a:xfrm>
          <a:custGeom>
            <a:avLst/>
            <a:gdLst/>
            <a:ahLst/>
            <a:cxnLst/>
            <a:rect l="l" t="t" r="r" b="b"/>
            <a:pathLst>
              <a:path w="38980" h="27453" extrusionOk="0">
                <a:moveTo>
                  <a:pt x="38876" y="0"/>
                </a:moveTo>
                <a:lnTo>
                  <a:pt x="38876" y="27453"/>
                </a:lnTo>
                <a:cubicBezTo>
                  <a:pt x="38876" y="27453"/>
                  <a:pt x="38979" y="14105"/>
                  <a:pt x="24556" y="13223"/>
                </a:cubicBezTo>
                <a:cubicBezTo>
                  <a:pt x="10131" y="12342"/>
                  <a:pt x="2920" y="9122"/>
                  <a:pt x="1" y="0"/>
                </a:cubicBezTo>
                <a:close/>
              </a:path>
            </a:pathLst>
          </a:custGeom>
          <a:gradFill>
            <a:gsLst>
              <a:gs pos="0">
                <a:schemeClr val="lt1"/>
              </a:gs>
              <a:gs pos="100000">
                <a:schemeClr val="dk2"/>
              </a:gs>
            </a:gsLst>
            <a:lin ang="5400700" scaled="0"/>
          </a:gradFill>
          <a:ln>
            <a:noFill/>
          </a:ln>
          <a:effectLst>
            <a:outerShdw blurRad="85725" dist="28575" dir="5640000" algn="bl" rotWithShape="0">
              <a:srgbClr val="000000">
                <a:alpha val="21000"/>
              </a:srgbClr>
            </a:outerShdw>
          </a:effectLst>
        </p:spPr>
        <p:txBody>
          <a:bodyPr spcFirstLastPara="1" wrap="square" lIns="127995" tIns="127995" rIns="127995" bIns="127995" anchor="ctr" anchorCtr="0">
            <a:noAutofit/>
          </a:bodyPr>
          <a:lstStyle/>
          <a:p>
            <a:pPr defTabSz="1280160">
              <a:buClr>
                <a:srgbClr val="000000"/>
              </a:buClr>
            </a:pPr>
            <a:endParaRPr sz="1960" kern="0" dirty="0">
              <a:solidFill>
                <a:srgbClr val="000000"/>
              </a:solidFill>
              <a:latin typeface="Arial"/>
              <a:cs typeface="Arial"/>
              <a:sym typeface="Arial"/>
            </a:endParaRPr>
          </a:p>
        </p:txBody>
      </p:sp>
      <p:sp>
        <p:nvSpPr>
          <p:cNvPr id="945" name="Google Shape;945;p33"/>
          <p:cNvSpPr/>
          <p:nvPr/>
        </p:nvSpPr>
        <p:spPr>
          <a:xfrm>
            <a:off x="-36410" y="6248400"/>
            <a:ext cx="5065610" cy="3377118"/>
          </a:xfrm>
          <a:custGeom>
            <a:avLst/>
            <a:gdLst/>
            <a:ahLst/>
            <a:cxnLst/>
            <a:rect l="l" t="t" r="r" b="b"/>
            <a:pathLst>
              <a:path w="76283" h="50856" extrusionOk="0">
                <a:moveTo>
                  <a:pt x="76283" y="50854"/>
                </a:moveTo>
                <a:cubicBezTo>
                  <a:pt x="76283" y="50854"/>
                  <a:pt x="57918" y="48334"/>
                  <a:pt x="56851" y="37505"/>
                </a:cubicBezTo>
                <a:cubicBezTo>
                  <a:pt x="55293" y="21699"/>
                  <a:pt x="43276" y="22861"/>
                  <a:pt x="38142" y="29267"/>
                </a:cubicBezTo>
                <a:cubicBezTo>
                  <a:pt x="29609" y="39914"/>
                  <a:pt x="21615" y="32470"/>
                  <a:pt x="19480" y="28929"/>
                </a:cubicBezTo>
                <a:cubicBezTo>
                  <a:pt x="17707" y="25988"/>
                  <a:pt x="16735" y="20878"/>
                  <a:pt x="12006" y="22403"/>
                </a:cubicBezTo>
                <a:cubicBezTo>
                  <a:pt x="7277" y="23928"/>
                  <a:pt x="6362" y="23928"/>
                  <a:pt x="4684" y="22861"/>
                </a:cubicBezTo>
                <a:cubicBezTo>
                  <a:pt x="3006" y="21794"/>
                  <a:pt x="2243" y="19353"/>
                  <a:pt x="5295" y="14015"/>
                </a:cubicBezTo>
                <a:cubicBezTo>
                  <a:pt x="8345" y="8675"/>
                  <a:pt x="7061" y="2459"/>
                  <a:pt x="0" y="0"/>
                </a:cubicBezTo>
                <a:lnTo>
                  <a:pt x="0" y="50855"/>
                </a:lnTo>
                <a:lnTo>
                  <a:pt x="76283" y="50855"/>
                </a:lnTo>
                <a:close/>
              </a:path>
            </a:pathLst>
          </a:custGeom>
          <a:gradFill>
            <a:gsLst>
              <a:gs pos="0">
                <a:schemeClr val="lt1"/>
              </a:gs>
              <a:gs pos="100000">
                <a:schemeClr val="dk2"/>
              </a:gs>
            </a:gsLst>
            <a:lin ang="5400012"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46" name="Google Shape;946;p33"/>
          <p:cNvSpPr/>
          <p:nvPr/>
        </p:nvSpPr>
        <p:spPr>
          <a:xfrm>
            <a:off x="162812" y="6681180"/>
            <a:ext cx="4866388" cy="3377220"/>
          </a:xfrm>
          <a:custGeom>
            <a:avLst/>
            <a:gdLst/>
            <a:ahLst/>
            <a:cxnLst/>
            <a:rect l="l" t="t" r="r" b="b"/>
            <a:pathLst>
              <a:path w="56684" h="32601" extrusionOk="0">
                <a:moveTo>
                  <a:pt x="56683" y="28714"/>
                </a:moveTo>
                <a:cubicBezTo>
                  <a:pt x="56683" y="28714"/>
                  <a:pt x="38142" y="27567"/>
                  <a:pt x="39309" y="19025"/>
                </a:cubicBezTo>
                <a:cubicBezTo>
                  <a:pt x="40193" y="12564"/>
                  <a:pt x="31237" y="12556"/>
                  <a:pt x="26497" y="19178"/>
                </a:cubicBezTo>
                <a:cubicBezTo>
                  <a:pt x="16887" y="32601"/>
                  <a:pt x="13950" y="0"/>
                  <a:pt x="0" y="9160"/>
                </a:cubicBezTo>
                <a:lnTo>
                  <a:pt x="0" y="28714"/>
                </a:lnTo>
                <a:lnTo>
                  <a:pt x="56683" y="28714"/>
                </a:lnTo>
                <a:close/>
              </a:path>
            </a:pathLst>
          </a:custGeom>
          <a:gradFill>
            <a:gsLst>
              <a:gs pos="0">
                <a:schemeClr val="lt1"/>
              </a:gs>
              <a:gs pos="100000">
                <a:schemeClr val="dk2"/>
              </a:gs>
            </a:gsLst>
            <a:lin ang="5400012"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defTabSz="1280160">
              <a:buClr>
                <a:srgbClr val="000000"/>
              </a:buClr>
            </a:pPr>
            <a:endParaRPr sz="1960" kern="0" dirty="0">
              <a:solidFill>
                <a:srgbClr val="000000"/>
              </a:solidFill>
              <a:latin typeface="Arial"/>
              <a:cs typeface="Arial"/>
              <a:sym typeface="Arial"/>
            </a:endParaRPr>
          </a:p>
        </p:txBody>
      </p:sp>
      <p:sp>
        <p:nvSpPr>
          <p:cNvPr id="947" name="Google Shape;947;p33"/>
          <p:cNvSpPr/>
          <p:nvPr/>
        </p:nvSpPr>
        <p:spPr>
          <a:xfrm>
            <a:off x="162812" y="7598348"/>
            <a:ext cx="1580515" cy="1251323"/>
          </a:xfrm>
          <a:custGeom>
            <a:avLst/>
            <a:gdLst/>
            <a:ahLst/>
            <a:cxnLst/>
            <a:rect l="l" t="t" r="r" b="b"/>
            <a:pathLst>
              <a:path w="19176" h="15182" extrusionOk="0">
                <a:moveTo>
                  <a:pt x="19175" y="15181"/>
                </a:moveTo>
                <a:cubicBezTo>
                  <a:pt x="19175" y="15181"/>
                  <a:pt x="1271" y="11136"/>
                  <a:pt x="0" y="1"/>
                </a:cubicBezTo>
                <a:lnTo>
                  <a:pt x="0" y="15181"/>
                </a:lnTo>
                <a:close/>
              </a:path>
            </a:pathLst>
          </a:custGeom>
          <a:gradFill>
            <a:gsLst>
              <a:gs pos="0">
                <a:schemeClr val="lt1"/>
              </a:gs>
              <a:gs pos="100000">
                <a:schemeClr val="dk2"/>
              </a:gs>
            </a:gsLst>
            <a:lin ang="5400700" scaled="0"/>
          </a:gradFill>
          <a:ln>
            <a:noFill/>
          </a:ln>
          <a:effectLst>
            <a:outerShdw blurRad="57150" dist="19050" dir="17640000" algn="bl" rotWithShape="0">
              <a:srgbClr val="000000">
                <a:alpha val="21000"/>
              </a:srgbClr>
            </a:outerShdw>
          </a:effectLst>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grpSp>
        <p:nvGrpSpPr>
          <p:cNvPr id="949" name="Google Shape;949;p33"/>
          <p:cNvGrpSpPr/>
          <p:nvPr/>
        </p:nvGrpSpPr>
        <p:grpSpPr>
          <a:xfrm rot="-5558183">
            <a:off x="9765239" y="4940681"/>
            <a:ext cx="5066655" cy="4245851"/>
            <a:chOff x="4147625" y="723325"/>
            <a:chExt cx="3618827" cy="3032574"/>
          </a:xfrm>
        </p:grpSpPr>
        <p:sp>
          <p:nvSpPr>
            <p:cNvPr id="950" name="Google Shape;950;p33"/>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51" name="Google Shape;951;p33"/>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52" name="Google Shape;952;p33"/>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53" name="Google Shape;953;p33"/>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54" name="Google Shape;954;p33"/>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55" name="Google Shape;955;p33"/>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56" name="Google Shape;956;p33"/>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57" name="Google Shape;957;p33"/>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58" name="Google Shape;958;p33"/>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59" name="Google Shape;959;p33"/>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60" name="Google Shape;960;p33"/>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grpSp>
      <p:grpSp>
        <p:nvGrpSpPr>
          <p:cNvPr id="961" name="Google Shape;961;p33"/>
          <p:cNvGrpSpPr/>
          <p:nvPr/>
        </p:nvGrpSpPr>
        <p:grpSpPr>
          <a:xfrm rot="342450">
            <a:off x="-594990" y="7231132"/>
            <a:ext cx="4676634" cy="3409155"/>
            <a:chOff x="4147625" y="723325"/>
            <a:chExt cx="3618827" cy="3032574"/>
          </a:xfrm>
        </p:grpSpPr>
        <p:sp>
          <p:nvSpPr>
            <p:cNvPr id="962" name="Google Shape;962;p33"/>
            <p:cNvSpPr/>
            <p:nvPr/>
          </p:nvSpPr>
          <p:spPr>
            <a:xfrm>
              <a:off x="4636141" y="1000997"/>
              <a:ext cx="3130307" cy="2476609"/>
            </a:xfrm>
            <a:custGeom>
              <a:avLst/>
              <a:gdLst/>
              <a:ahLst/>
              <a:cxnLst/>
              <a:rect l="l" t="t" r="r" b="b"/>
              <a:pathLst>
                <a:path w="55318" h="43766" extrusionOk="0">
                  <a:moveTo>
                    <a:pt x="976" y="0"/>
                  </a:moveTo>
                  <a:cubicBezTo>
                    <a:pt x="967" y="17"/>
                    <a:pt x="95" y="1666"/>
                    <a:pt x="35" y="3927"/>
                  </a:cubicBezTo>
                  <a:cubicBezTo>
                    <a:pt x="0" y="5257"/>
                    <a:pt x="249" y="6534"/>
                    <a:pt x="774" y="7726"/>
                  </a:cubicBezTo>
                  <a:cubicBezTo>
                    <a:pt x="1432" y="9217"/>
                    <a:pt x="2526" y="10575"/>
                    <a:pt x="4027" y="11762"/>
                  </a:cubicBezTo>
                  <a:cubicBezTo>
                    <a:pt x="5371" y="12824"/>
                    <a:pt x="6675" y="13344"/>
                    <a:pt x="7998" y="13344"/>
                  </a:cubicBezTo>
                  <a:cubicBezTo>
                    <a:pt x="8143" y="13344"/>
                    <a:pt x="8287" y="13338"/>
                    <a:pt x="8432" y="13325"/>
                  </a:cubicBezTo>
                  <a:cubicBezTo>
                    <a:pt x="9742" y="13213"/>
                    <a:pt x="10921" y="12638"/>
                    <a:pt x="12169" y="12031"/>
                  </a:cubicBezTo>
                  <a:cubicBezTo>
                    <a:pt x="13607" y="11330"/>
                    <a:pt x="15073" y="10616"/>
                    <a:pt x="16791" y="10616"/>
                  </a:cubicBezTo>
                  <a:cubicBezTo>
                    <a:pt x="18004" y="10616"/>
                    <a:pt x="19341" y="10971"/>
                    <a:pt x="20883" y="11938"/>
                  </a:cubicBezTo>
                  <a:cubicBezTo>
                    <a:pt x="22540" y="12975"/>
                    <a:pt x="23705" y="14448"/>
                    <a:pt x="24549" y="16573"/>
                  </a:cubicBezTo>
                  <a:cubicBezTo>
                    <a:pt x="25305" y="18476"/>
                    <a:pt x="25705" y="20651"/>
                    <a:pt x="26130" y="22954"/>
                  </a:cubicBezTo>
                  <a:cubicBezTo>
                    <a:pt x="26563" y="25307"/>
                    <a:pt x="27010" y="27741"/>
                    <a:pt x="27878" y="30084"/>
                  </a:cubicBezTo>
                  <a:cubicBezTo>
                    <a:pt x="28863" y="32749"/>
                    <a:pt x="30260" y="34889"/>
                    <a:pt x="32145" y="36627"/>
                  </a:cubicBezTo>
                  <a:cubicBezTo>
                    <a:pt x="36934" y="41042"/>
                    <a:pt x="40692" y="43289"/>
                    <a:pt x="43971" y="43696"/>
                  </a:cubicBezTo>
                  <a:cubicBezTo>
                    <a:pt x="44349" y="43744"/>
                    <a:pt x="44717" y="43766"/>
                    <a:pt x="45076" y="43766"/>
                  </a:cubicBezTo>
                  <a:cubicBezTo>
                    <a:pt x="47537" y="43766"/>
                    <a:pt x="49577" y="42729"/>
                    <a:pt x="51720" y="41642"/>
                  </a:cubicBezTo>
                  <a:cubicBezTo>
                    <a:pt x="52847" y="41069"/>
                    <a:pt x="54018" y="40474"/>
                    <a:pt x="55317" y="39986"/>
                  </a:cubicBezTo>
                  <a:lnTo>
                    <a:pt x="55317" y="39778"/>
                  </a:lnTo>
                  <a:cubicBezTo>
                    <a:pt x="53970" y="40274"/>
                    <a:pt x="52762" y="40888"/>
                    <a:pt x="51577" y="41488"/>
                  </a:cubicBezTo>
                  <a:cubicBezTo>
                    <a:pt x="49455" y="42566"/>
                    <a:pt x="47437" y="43591"/>
                    <a:pt x="45026" y="43591"/>
                  </a:cubicBezTo>
                  <a:cubicBezTo>
                    <a:pt x="44679" y="43591"/>
                    <a:pt x="44323" y="43570"/>
                    <a:pt x="43958" y="43525"/>
                  </a:cubicBezTo>
                  <a:cubicBezTo>
                    <a:pt x="40744" y="43126"/>
                    <a:pt x="37038" y="40902"/>
                    <a:pt x="32296" y="36530"/>
                  </a:cubicBezTo>
                  <a:cubicBezTo>
                    <a:pt x="28135" y="32695"/>
                    <a:pt x="27184" y="27526"/>
                    <a:pt x="26345" y="22966"/>
                  </a:cubicBezTo>
                  <a:cubicBezTo>
                    <a:pt x="25919" y="20655"/>
                    <a:pt x="25517" y="18473"/>
                    <a:pt x="24755" y="16555"/>
                  </a:cubicBezTo>
                  <a:cubicBezTo>
                    <a:pt x="23893" y="14385"/>
                    <a:pt x="22697" y="12877"/>
                    <a:pt x="20992" y="11810"/>
                  </a:cubicBezTo>
                  <a:cubicBezTo>
                    <a:pt x="19529" y="10892"/>
                    <a:pt x="18130" y="10442"/>
                    <a:pt x="16738" y="10442"/>
                  </a:cubicBezTo>
                  <a:cubicBezTo>
                    <a:pt x="16485" y="10442"/>
                    <a:pt x="16233" y="10456"/>
                    <a:pt x="15981" y="10486"/>
                  </a:cubicBezTo>
                  <a:cubicBezTo>
                    <a:pt x="14535" y="10656"/>
                    <a:pt x="13261" y="11277"/>
                    <a:pt x="12029" y="11876"/>
                  </a:cubicBezTo>
                  <a:cubicBezTo>
                    <a:pt x="10686" y="12531"/>
                    <a:pt x="9384" y="13166"/>
                    <a:pt x="7945" y="13166"/>
                  </a:cubicBezTo>
                  <a:cubicBezTo>
                    <a:pt x="6800" y="13166"/>
                    <a:pt x="5569" y="12764"/>
                    <a:pt x="4162" y="11652"/>
                  </a:cubicBezTo>
                  <a:cubicBezTo>
                    <a:pt x="835" y="9022"/>
                    <a:pt x="200" y="6024"/>
                    <a:pt x="252" y="3972"/>
                  </a:cubicBezTo>
                  <a:cubicBezTo>
                    <a:pt x="310" y="1740"/>
                    <a:pt x="1169" y="111"/>
                    <a:pt x="1179" y="96"/>
                  </a:cubicBezTo>
                  <a:lnTo>
                    <a:pt x="976" y="0"/>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63" name="Google Shape;963;p33"/>
            <p:cNvSpPr/>
            <p:nvPr/>
          </p:nvSpPr>
          <p:spPr>
            <a:xfrm>
              <a:off x="4705291" y="931565"/>
              <a:ext cx="3061157" cy="2508411"/>
            </a:xfrm>
            <a:custGeom>
              <a:avLst/>
              <a:gdLst/>
              <a:ahLst/>
              <a:cxnLst/>
              <a:rect l="l" t="t" r="r" b="b"/>
              <a:pathLst>
                <a:path w="54096" h="44328" extrusionOk="0">
                  <a:moveTo>
                    <a:pt x="850" y="0"/>
                  </a:moveTo>
                  <a:cubicBezTo>
                    <a:pt x="842" y="17"/>
                    <a:pt x="18" y="1711"/>
                    <a:pt x="8" y="4013"/>
                  </a:cubicBezTo>
                  <a:cubicBezTo>
                    <a:pt x="1" y="5368"/>
                    <a:pt x="272" y="6666"/>
                    <a:pt x="813" y="7872"/>
                  </a:cubicBezTo>
                  <a:cubicBezTo>
                    <a:pt x="1491" y="9381"/>
                    <a:pt x="2596" y="10748"/>
                    <a:pt x="4097" y="11934"/>
                  </a:cubicBezTo>
                  <a:cubicBezTo>
                    <a:pt x="5399" y="12964"/>
                    <a:pt x="6640" y="13469"/>
                    <a:pt x="7874" y="13469"/>
                  </a:cubicBezTo>
                  <a:cubicBezTo>
                    <a:pt x="8046" y="13469"/>
                    <a:pt x="8219" y="13459"/>
                    <a:pt x="8391" y="13440"/>
                  </a:cubicBezTo>
                  <a:cubicBezTo>
                    <a:pt x="9637" y="13297"/>
                    <a:pt x="10733" y="12684"/>
                    <a:pt x="11893" y="12036"/>
                  </a:cubicBezTo>
                  <a:cubicBezTo>
                    <a:pt x="13255" y="11275"/>
                    <a:pt x="14643" y="10499"/>
                    <a:pt x="16323" y="10499"/>
                  </a:cubicBezTo>
                  <a:cubicBezTo>
                    <a:pt x="17472" y="10499"/>
                    <a:pt x="18758" y="10862"/>
                    <a:pt x="20264" y="11842"/>
                  </a:cubicBezTo>
                  <a:cubicBezTo>
                    <a:pt x="21906" y="12908"/>
                    <a:pt x="23042" y="14402"/>
                    <a:pt x="23841" y="16543"/>
                  </a:cubicBezTo>
                  <a:cubicBezTo>
                    <a:pt x="24558" y="18461"/>
                    <a:pt x="24910" y="20646"/>
                    <a:pt x="25282" y="22958"/>
                  </a:cubicBezTo>
                  <a:cubicBezTo>
                    <a:pt x="25662" y="25312"/>
                    <a:pt x="26054" y="27746"/>
                    <a:pt x="26865" y="30098"/>
                  </a:cubicBezTo>
                  <a:cubicBezTo>
                    <a:pt x="27787" y="32771"/>
                    <a:pt x="29131" y="34928"/>
                    <a:pt x="30968" y="36695"/>
                  </a:cubicBezTo>
                  <a:cubicBezTo>
                    <a:pt x="35865" y="41399"/>
                    <a:pt x="39749" y="43799"/>
                    <a:pt x="43191" y="44249"/>
                  </a:cubicBezTo>
                  <a:cubicBezTo>
                    <a:pt x="43604" y="44303"/>
                    <a:pt x="44005" y="44328"/>
                    <a:pt x="44398" y="44328"/>
                  </a:cubicBezTo>
                  <a:cubicBezTo>
                    <a:pt x="46972" y="44328"/>
                    <a:pt x="49145" y="43247"/>
                    <a:pt x="51429" y="42111"/>
                  </a:cubicBezTo>
                  <a:cubicBezTo>
                    <a:pt x="52284" y="41685"/>
                    <a:pt x="53162" y="41248"/>
                    <a:pt x="54095" y="40848"/>
                  </a:cubicBezTo>
                  <a:lnTo>
                    <a:pt x="54095" y="40634"/>
                  </a:lnTo>
                  <a:cubicBezTo>
                    <a:pt x="53110" y="41050"/>
                    <a:pt x="52186" y="41510"/>
                    <a:pt x="51288" y="41958"/>
                  </a:cubicBezTo>
                  <a:cubicBezTo>
                    <a:pt x="49026" y="43083"/>
                    <a:pt x="46873" y="44154"/>
                    <a:pt x="44349" y="44154"/>
                  </a:cubicBezTo>
                  <a:cubicBezTo>
                    <a:pt x="43969" y="44154"/>
                    <a:pt x="43580" y="44129"/>
                    <a:pt x="43181" y="44077"/>
                  </a:cubicBezTo>
                  <a:cubicBezTo>
                    <a:pt x="39804" y="43637"/>
                    <a:pt x="35973" y="41261"/>
                    <a:pt x="31124" y="36602"/>
                  </a:cubicBezTo>
                  <a:cubicBezTo>
                    <a:pt x="27066" y="32704"/>
                    <a:pt x="26269" y="27756"/>
                    <a:pt x="25497" y="22972"/>
                  </a:cubicBezTo>
                  <a:cubicBezTo>
                    <a:pt x="25124" y="20652"/>
                    <a:pt x="24771" y="18461"/>
                    <a:pt x="24049" y="16528"/>
                  </a:cubicBezTo>
                  <a:cubicBezTo>
                    <a:pt x="23234" y="14343"/>
                    <a:pt x="22066" y="12813"/>
                    <a:pt x="20377" y="11716"/>
                  </a:cubicBezTo>
                  <a:cubicBezTo>
                    <a:pt x="18943" y="10784"/>
                    <a:pt x="17592" y="10325"/>
                    <a:pt x="16271" y="10325"/>
                  </a:cubicBezTo>
                  <a:cubicBezTo>
                    <a:pt x="16005" y="10325"/>
                    <a:pt x="15741" y="10343"/>
                    <a:pt x="15477" y="10380"/>
                  </a:cubicBezTo>
                  <a:cubicBezTo>
                    <a:pt x="14093" y="10575"/>
                    <a:pt x="12900" y="11241"/>
                    <a:pt x="11745" y="11886"/>
                  </a:cubicBezTo>
                  <a:cubicBezTo>
                    <a:pt x="10468" y="12599"/>
                    <a:pt x="9232" y="13290"/>
                    <a:pt x="7819" y="13290"/>
                  </a:cubicBezTo>
                  <a:cubicBezTo>
                    <a:pt x="6754" y="13290"/>
                    <a:pt x="5589" y="12897"/>
                    <a:pt x="4232" y="11824"/>
                  </a:cubicBezTo>
                  <a:cubicBezTo>
                    <a:pt x="904" y="9193"/>
                    <a:pt x="216" y="6148"/>
                    <a:pt x="225" y="4056"/>
                  </a:cubicBezTo>
                  <a:cubicBezTo>
                    <a:pt x="234" y="1782"/>
                    <a:pt x="1047" y="108"/>
                    <a:pt x="1055" y="92"/>
                  </a:cubicBezTo>
                  <a:lnTo>
                    <a:pt x="850" y="0"/>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64" name="Google Shape;964;p33"/>
            <p:cNvSpPr/>
            <p:nvPr/>
          </p:nvSpPr>
          <p:spPr>
            <a:xfrm>
              <a:off x="4566935" y="1070429"/>
              <a:ext cx="3199514" cy="2445259"/>
            </a:xfrm>
            <a:custGeom>
              <a:avLst/>
              <a:gdLst/>
              <a:ahLst/>
              <a:cxnLst/>
              <a:rect l="l" t="t" r="r" b="b"/>
              <a:pathLst>
                <a:path w="56541" h="43212" extrusionOk="0">
                  <a:moveTo>
                    <a:pt x="1102" y="0"/>
                  </a:moveTo>
                  <a:cubicBezTo>
                    <a:pt x="1092" y="16"/>
                    <a:pt x="171" y="1623"/>
                    <a:pt x="64" y="3840"/>
                  </a:cubicBezTo>
                  <a:cubicBezTo>
                    <a:pt x="0" y="5144"/>
                    <a:pt x="227" y="6402"/>
                    <a:pt x="736" y="7580"/>
                  </a:cubicBezTo>
                  <a:cubicBezTo>
                    <a:pt x="1373" y="9053"/>
                    <a:pt x="2457" y="10403"/>
                    <a:pt x="3959" y="11589"/>
                  </a:cubicBezTo>
                  <a:cubicBezTo>
                    <a:pt x="5346" y="12685"/>
                    <a:pt x="6717" y="13222"/>
                    <a:pt x="8141" y="13222"/>
                  </a:cubicBezTo>
                  <a:cubicBezTo>
                    <a:pt x="8253" y="13222"/>
                    <a:pt x="8366" y="13219"/>
                    <a:pt x="8480" y="13212"/>
                  </a:cubicBezTo>
                  <a:cubicBezTo>
                    <a:pt x="9853" y="13131"/>
                    <a:pt x="11117" y="12593"/>
                    <a:pt x="12455" y="12025"/>
                  </a:cubicBezTo>
                  <a:cubicBezTo>
                    <a:pt x="13963" y="11384"/>
                    <a:pt x="15500" y="10731"/>
                    <a:pt x="17252" y="10731"/>
                  </a:cubicBezTo>
                  <a:cubicBezTo>
                    <a:pt x="18531" y="10731"/>
                    <a:pt x="19923" y="11079"/>
                    <a:pt x="21502" y="12034"/>
                  </a:cubicBezTo>
                  <a:cubicBezTo>
                    <a:pt x="23174" y="13043"/>
                    <a:pt x="24366" y="14494"/>
                    <a:pt x="25255" y="16601"/>
                  </a:cubicBezTo>
                  <a:cubicBezTo>
                    <a:pt x="26050" y="18489"/>
                    <a:pt x="26498" y="20655"/>
                    <a:pt x="26972" y="22948"/>
                  </a:cubicBezTo>
                  <a:cubicBezTo>
                    <a:pt x="27460" y="25301"/>
                    <a:pt x="27963" y="27734"/>
                    <a:pt x="28886" y="30071"/>
                  </a:cubicBezTo>
                  <a:cubicBezTo>
                    <a:pt x="29936" y="32727"/>
                    <a:pt x="31388" y="34850"/>
                    <a:pt x="33324" y="36559"/>
                  </a:cubicBezTo>
                  <a:cubicBezTo>
                    <a:pt x="37999" y="40691"/>
                    <a:pt x="41629" y="42786"/>
                    <a:pt x="44745" y="43152"/>
                  </a:cubicBezTo>
                  <a:cubicBezTo>
                    <a:pt x="45088" y="43193"/>
                    <a:pt x="45422" y="43212"/>
                    <a:pt x="45746" y="43212"/>
                  </a:cubicBezTo>
                  <a:cubicBezTo>
                    <a:pt x="48099" y="43212"/>
                    <a:pt x="50008" y="42219"/>
                    <a:pt x="52016" y="41176"/>
                  </a:cubicBezTo>
                  <a:cubicBezTo>
                    <a:pt x="53393" y="40459"/>
                    <a:pt x="54837" y="39708"/>
                    <a:pt x="56540" y="39194"/>
                  </a:cubicBezTo>
                  <a:lnTo>
                    <a:pt x="56540" y="38995"/>
                  </a:lnTo>
                  <a:cubicBezTo>
                    <a:pt x="54780" y="39512"/>
                    <a:pt x="53308" y="40277"/>
                    <a:pt x="51872" y="41024"/>
                  </a:cubicBezTo>
                  <a:cubicBezTo>
                    <a:pt x="49887" y="42056"/>
                    <a:pt x="47998" y="43038"/>
                    <a:pt x="45697" y="43038"/>
                  </a:cubicBezTo>
                  <a:cubicBezTo>
                    <a:pt x="45383" y="43038"/>
                    <a:pt x="45062" y="43019"/>
                    <a:pt x="44731" y="42981"/>
                  </a:cubicBezTo>
                  <a:cubicBezTo>
                    <a:pt x="41678" y="42622"/>
                    <a:pt x="38099" y="40549"/>
                    <a:pt x="33470" y="36459"/>
                  </a:cubicBezTo>
                  <a:cubicBezTo>
                    <a:pt x="29200" y="32687"/>
                    <a:pt x="28130" y="27517"/>
                    <a:pt x="27187" y="22956"/>
                  </a:cubicBezTo>
                  <a:cubicBezTo>
                    <a:pt x="26711" y="20656"/>
                    <a:pt x="26262" y="18483"/>
                    <a:pt x="25460" y="16579"/>
                  </a:cubicBezTo>
                  <a:cubicBezTo>
                    <a:pt x="24553" y="14427"/>
                    <a:pt x="23329" y="12942"/>
                    <a:pt x="21608" y="11904"/>
                  </a:cubicBezTo>
                  <a:cubicBezTo>
                    <a:pt x="20116" y="11002"/>
                    <a:pt x="18666" y="10559"/>
                    <a:pt x="17198" y="10559"/>
                  </a:cubicBezTo>
                  <a:cubicBezTo>
                    <a:pt x="16963" y="10559"/>
                    <a:pt x="16727" y="10570"/>
                    <a:pt x="16490" y="10593"/>
                  </a:cubicBezTo>
                  <a:cubicBezTo>
                    <a:pt x="14983" y="10738"/>
                    <a:pt x="13631" y="11313"/>
                    <a:pt x="12324" y="11868"/>
                  </a:cubicBezTo>
                  <a:cubicBezTo>
                    <a:pt x="10918" y="12465"/>
                    <a:pt x="9555" y="13044"/>
                    <a:pt x="8091" y="13044"/>
                  </a:cubicBezTo>
                  <a:cubicBezTo>
                    <a:pt x="6859" y="13044"/>
                    <a:pt x="5555" y="12634"/>
                    <a:pt x="4094" y="11479"/>
                  </a:cubicBezTo>
                  <a:cubicBezTo>
                    <a:pt x="767" y="8850"/>
                    <a:pt x="184" y="5900"/>
                    <a:pt x="280" y="3889"/>
                  </a:cubicBezTo>
                  <a:cubicBezTo>
                    <a:pt x="385" y="1700"/>
                    <a:pt x="1293" y="115"/>
                    <a:pt x="1302" y="99"/>
                  </a:cubicBezTo>
                  <a:lnTo>
                    <a:pt x="1102" y="0"/>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65" name="Google Shape;965;p33"/>
            <p:cNvSpPr/>
            <p:nvPr/>
          </p:nvSpPr>
          <p:spPr>
            <a:xfrm>
              <a:off x="4836120" y="792701"/>
              <a:ext cx="2930327" cy="2573203"/>
            </a:xfrm>
            <a:custGeom>
              <a:avLst/>
              <a:gdLst/>
              <a:ahLst/>
              <a:cxnLst/>
              <a:rect l="l" t="t" r="r" b="b"/>
              <a:pathLst>
                <a:path w="51784" h="45473" extrusionOk="0">
                  <a:moveTo>
                    <a:pt x="733" y="1"/>
                  </a:moveTo>
                  <a:cubicBezTo>
                    <a:pt x="726" y="19"/>
                    <a:pt x="1" y="1799"/>
                    <a:pt x="85" y="4187"/>
                  </a:cubicBezTo>
                  <a:cubicBezTo>
                    <a:pt x="135" y="5592"/>
                    <a:pt x="451" y="6929"/>
                    <a:pt x="1024" y="8163"/>
                  </a:cubicBezTo>
                  <a:cubicBezTo>
                    <a:pt x="1742" y="9709"/>
                    <a:pt x="2867" y="11093"/>
                    <a:pt x="4367" y="12280"/>
                  </a:cubicBezTo>
                  <a:cubicBezTo>
                    <a:pt x="5594" y="13249"/>
                    <a:pt x="6724" y="13727"/>
                    <a:pt x="7801" y="13727"/>
                  </a:cubicBezTo>
                  <a:cubicBezTo>
                    <a:pt x="8020" y="13727"/>
                    <a:pt x="8236" y="13707"/>
                    <a:pt x="8450" y="13668"/>
                  </a:cubicBezTo>
                  <a:cubicBezTo>
                    <a:pt x="9575" y="13463"/>
                    <a:pt x="10510" y="12773"/>
                    <a:pt x="11498" y="12044"/>
                  </a:cubicBezTo>
                  <a:cubicBezTo>
                    <a:pt x="12691" y="11165"/>
                    <a:pt x="13909" y="10267"/>
                    <a:pt x="15499" y="10267"/>
                  </a:cubicBezTo>
                  <a:cubicBezTo>
                    <a:pt x="16530" y="10267"/>
                    <a:pt x="17717" y="10644"/>
                    <a:pt x="19157" y="11649"/>
                  </a:cubicBezTo>
                  <a:cubicBezTo>
                    <a:pt x="20767" y="12772"/>
                    <a:pt x="21847" y="14308"/>
                    <a:pt x="22554" y="16481"/>
                  </a:cubicBezTo>
                  <a:cubicBezTo>
                    <a:pt x="23187" y="18426"/>
                    <a:pt x="23439" y="20625"/>
                    <a:pt x="23707" y="22953"/>
                  </a:cubicBezTo>
                  <a:cubicBezTo>
                    <a:pt x="23978" y="25312"/>
                    <a:pt x="24258" y="27750"/>
                    <a:pt x="24959" y="30120"/>
                  </a:cubicBezTo>
                  <a:cubicBezTo>
                    <a:pt x="25756" y="32813"/>
                    <a:pt x="26995" y="35009"/>
                    <a:pt x="28748" y="36831"/>
                  </a:cubicBezTo>
                  <a:cubicBezTo>
                    <a:pt x="33840" y="42128"/>
                    <a:pt x="37971" y="44843"/>
                    <a:pt x="41747" y="45374"/>
                  </a:cubicBezTo>
                  <a:cubicBezTo>
                    <a:pt x="42227" y="45442"/>
                    <a:pt x="42694" y="45473"/>
                    <a:pt x="43153" y="45473"/>
                  </a:cubicBezTo>
                  <a:cubicBezTo>
                    <a:pt x="45964" y="45473"/>
                    <a:pt x="48415" y="44295"/>
                    <a:pt x="50989" y="43058"/>
                  </a:cubicBezTo>
                  <a:cubicBezTo>
                    <a:pt x="51252" y="42933"/>
                    <a:pt x="51516" y="42805"/>
                    <a:pt x="51783" y="42679"/>
                  </a:cubicBezTo>
                  <a:lnTo>
                    <a:pt x="51783" y="42459"/>
                  </a:lnTo>
                  <a:cubicBezTo>
                    <a:pt x="51469" y="42607"/>
                    <a:pt x="51158" y="42757"/>
                    <a:pt x="50850" y="42904"/>
                  </a:cubicBezTo>
                  <a:cubicBezTo>
                    <a:pt x="48297" y="44131"/>
                    <a:pt x="45865" y="45299"/>
                    <a:pt x="43101" y="45299"/>
                  </a:cubicBezTo>
                  <a:cubicBezTo>
                    <a:pt x="42656" y="45299"/>
                    <a:pt x="42203" y="45269"/>
                    <a:pt x="41739" y="45203"/>
                  </a:cubicBezTo>
                  <a:cubicBezTo>
                    <a:pt x="38032" y="44682"/>
                    <a:pt x="33955" y="41995"/>
                    <a:pt x="28909" y="36745"/>
                  </a:cubicBezTo>
                  <a:cubicBezTo>
                    <a:pt x="25043" y="32723"/>
                    <a:pt x="24474" y="27767"/>
                    <a:pt x="23924" y="22974"/>
                  </a:cubicBezTo>
                  <a:cubicBezTo>
                    <a:pt x="23655" y="20639"/>
                    <a:pt x="23402" y="18432"/>
                    <a:pt x="22764" y="16472"/>
                  </a:cubicBezTo>
                  <a:cubicBezTo>
                    <a:pt x="22043" y="14255"/>
                    <a:pt x="20935" y="12685"/>
                    <a:pt x="19279" y="11529"/>
                  </a:cubicBezTo>
                  <a:cubicBezTo>
                    <a:pt x="17897" y="10564"/>
                    <a:pt x="16634" y="10089"/>
                    <a:pt x="15445" y="10089"/>
                  </a:cubicBezTo>
                  <a:cubicBezTo>
                    <a:pt x="15165" y="10089"/>
                    <a:pt x="14888" y="10116"/>
                    <a:pt x="14614" y="10169"/>
                  </a:cubicBezTo>
                  <a:cubicBezTo>
                    <a:pt x="13359" y="10412"/>
                    <a:pt x="12329" y="11171"/>
                    <a:pt x="11335" y="11906"/>
                  </a:cubicBezTo>
                  <a:cubicBezTo>
                    <a:pt x="10361" y="12623"/>
                    <a:pt x="9443" y="13301"/>
                    <a:pt x="8361" y="13499"/>
                  </a:cubicBezTo>
                  <a:cubicBezTo>
                    <a:pt x="8156" y="13536"/>
                    <a:pt x="7950" y="13555"/>
                    <a:pt x="7743" y="13555"/>
                  </a:cubicBezTo>
                  <a:cubicBezTo>
                    <a:pt x="6732" y="13555"/>
                    <a:pt x="5686" y="13105"/>
                    <a:pt x="4502" y="12170"/>
                  </a:cubicBezTo>
                  <a:cubicBezTo>
                    <a:pt x="1173" y="9537"/>
                    <a:pt x="381" y="6396"/>
                    <a:pt x="303" y="4224"/>
                  </a:cubicBezTo>
                  <a:cubicBezTo>
                    <a:pt x="218" y="1863"/>
                    <a:pt x="933" y="103"/>
                    <a:pt x="941" y="86"/>
                  </a:cubicBezTo>
                  <a:lnTo>
                    <a:pt x="733" y="1"/>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66" name="Google Shape;966;p33"/>
            <p:cNvSpPr/>
            <p:nvPr/>
          </p:nvSpPr>
          <p:spPr>
            <a:xfrm>
              <a:off x="4901025" y="723325"/>
              <a:ext cx="2865421" cy="2606137"/>
            </a:xfrm>
            <a:custGeom>
              <a:avLst/>
              <a:gdLst/>
              <a:ahLst/>
              <a:cxnLst/>
              <a:rect l="l" t="t" r="r" b="b"/>
              <a:pathLst>
                <a:path w="50637" h="46055" extrusionOk="0">
                  <a:moveTo>
                    <a:pt x="684" y="1"/>
                  </a:moveTo>
                  <a:cubicBezTo>
                    <a:pt x="677" y="19"/>
                    <a:pt x="0" y="1843"/>
                    <a:pt x="133" y="4274"/>
                  </a:cubicBezTo>
                  <a:cubicBezTo>
                    <a:pt x="211" y="5702"/>
                    <a:pt x="550" y="7060"/>
                    <a:pt x="1139" y="8308"/>
                  </a:cubicBezTo>
                  <a:cubicBezTo>
                    <a:pt x="1876" y="9871"/>
                    <a:pt x="3012" y="11265"/>
                    <a:pt x="4512" y="12451"/>
                  </a:cubicBezTo>
                  <a:cubicBezTo>
                    <a:pt x="5618" y="13325"/>
                    <a:pt x="6610" y="13784"/>
                    <a:pt x="7544" y="13851"/>
                  </a:cubicBezTo>
                  <a:cubicBezTo>
                    <a:pt x="7627" y="13857"/>
                    <a:pt x="7709" y="13860"/>
                    <a:pt x="7790" y="13860"/>
                  </a:cubicBezTo>
                  <a:cubicBezTo>
                    <a:pt x="9189" y="13860"/>
                    <a:pt x="10226" y="12978"/>
                    <a:pt x="11320" y="12046"/>
                  </a:cubicBezTo>
                  <a:cubicBezTo>
                    <a:pt x="12220" y="11280"/>
                    <a:pt x="13150" y="10487"/>
                    <a:pt x="14295" y="10230"/>
                  </a:cubicBezTo>
                  <a:cubicBezTo>
                    <a:pt x="14549" y="10173"/>
                    <a:pt x="14809" y="10144"/>
                    <a:pt x="15074" y="10144"/>
                  </a:cubicBezTo>
                  <a:cubicBezTo>
                    <a:pt x="16143" y="10144"/>
                    <a:pt x="17309" y="10610"/>
                    <a:pt x="18614" y="11552"/>
                  </a:cubicBezTo>
                  <a:cubicBezTo>
                    <a:pt x="22111" y="14080"/>
                    <a:pt x="22505" y="18386"/>
                    <a:pt x="22923" y="22945"/>
                  </a:cubicBezTo>
                  <a:cubicBezTo>
                    <a:pt x="23139" y="25306"/>
                    <a:pt x="23362" y="27748"/>
                    <a:pt x="24010" y="30128"/>
                  </a:cubicBezTo>
                  <a:cubicBezTo>
                    <a:pt x="24745" y="32833"/>
                    <a:pt x="25935" y="35047"/>
                    <a:pt x="27646" y="36898"/>
                  </a:cubicBezTo>
                  <a:cubicBezTo>
                    <a:pt x="32827" y="42500"/>
                    <a:pt x="37078" y="45374"/>
                    <a:pt x="41025" y="45946"/>
                  </a:cubicBezTo>
                  <a:cubicBezTo>
                    <a:pt x="41536" y="46020"/>
                    <a:pt x="42036" y="46054"/>
                    <a:pt x="42526" y="46054"/>
                  </a:cubicBezTo>
                  <a:cubicBezTo>
                    <a:pt x="45408" y="46054"/>
                    <a:pt x="47963" y="44869"/>
                    <a:pt x="50636" y="43605"/>
                  </a:cubicBezTo>
                  <a:lnTo>
                    <a:pt x="50636" y="43385"/>
                  </a:lnTo>
                  <a:cubicBezTo>
                    <a:pt x="47934" y="44664"/>
                    <a:pt x="45361" y="45880"/>
                    <a:pt x="42477" y="45880"/>
                  </a:cubicBezTo>
                  <a:cubicBezTo>
                    <a:pt x="41999" y="45880"/>
                    <a:pt x="41514" y="45847"/>
                    <a:pt x="41018" y="45775"/>
                  </a:cubicBezTo>
                  <a:cubicBezTo>
                    <a:pt x="37141" y="45214"/>
                    <a:pt x="32946" y="42367"/>
                    <a:pt x="27812" y="36816"/>
                  </a:cubicBezTo>
                  <a:cubicBezTo>
                    <a:pt x="24032" y="32730"/>
                    <a:pt x="23579" y="27768"/>
                    <a:pt x="23140" y="22969"/>
                  </a:cubicBezTo>
                  <a:cubicBezTo>
                    <a:pt x="22925" y="20627"/>
                    <a:pt x="22722" y="18413"/>
                    <a:pt x="22128" y="16441"/>
                  </a:cubicBezTo>
                  <a:cubicBezTo>
                    <a:pt x="21454" y="14209"/>
                    <a:pt x="20377" y="12619"/>
                    <a:pt x="18739" y="11435"/>
                  </a:cubicBezTo>
                  <a:cubicBezTo>
                    <a:pt x="17381" y="10453"/>
                    <a:pt x="16159" y="9970"/>
                    <a:pt x="15033" y="9970"/>
                  </a:cubicBezTo>
                  <a:cubicBezTo>
                    <a:pt x="14749" y="9970"/>
                    <a:pt x="14470" y="10000"/>
                    <a:pt x="14198" y="10062"/>
                  </a:cubicBezTo>
                  <a:cubicBezTo>
                    <a:pt x="13008" y="10330"/>
                    <a:pt x="12063" y="11135"/>
                    <a:pt x="11148" y="11913"/>
                  </a:cubicBezTo>
                  <a:cubicBezTo>
                    <a:pt x="10079" y="12823"/>
                    <a:pt x="9066" y="13687"/>
                    <a:pt x="7743" y="13687"/>
                  </a:cubicBezTo>
                  <a:cubicBezTo>
                    <a:pt x="7669" y="13687"/>
                    <a:pt x="7594" y="13684"/>
                    <a:pt x="7518" y="13679"/>
                  </a:cubicBezTo>
                  <a:cubicBezTo>
                    <a:pt x="6644" y="13615"/>
                    <a:pt x="5705" y="13178"/>
                    <a:pt x="4647" y="12341"/>
                  </a:cubicBezTo>
                  <a:cubicBezTo>
                    <a:pt x="1317" y="9709"/>
                    <a:pt x="472" y="6520"/>
                    <a:pt x="351" y="4308"/>
                  </a:cubicBezTo>
                  <a:cubicBezTo>
                    <a:pt x="218" y="1903"/>
                    <a:pt x="887" y="99"/>
                    <a:pt x="893" y="82"/>
                  </a:cubicBezTo>
                  <a:lnTo>
                    <a:pt x="684" y="1"/>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67" name="Google Shape;967;p33"/>
            <p:cNvSpPr/>
            <p:nvPr/>
          </p:nvSpPr>
          <p:spPr>
            <a:xfrm>
              <a:off x="4771215" y="862133"/>
              <a:ext cx="2995233" cy="2540609"/>
            </a:xfrm>
            <a:custGeom>
              <a:avLst/>
              <a:gdLst/>
              <a:ahLst/>
              <a:cxnLst/>
              <a:rect l="l" t="t" r="r" b="b"/>
              <a:pathLst>
                <a:path w="52931" h="44897" extrusionOk="0">
                  <a:moveTo>
                    <a:pt x="783" y="1"/>
                  </a:moveTo>
                  <a:cubicBezTo>
                    <a:pt x="774" y="18"/>
                    <a:pt x="0" y="1755"/>
                    <a:pt x="38" y="4100"/>
                  </a:cubicBezTo>
                  <a:cubicBezTo>
                    <a:pt x="59" y="5480"/>
                    <a:pt x="353" y="6797"/>
                    <a:pt x="910" y="8017"/>
                  </a:cubicBezTo>
                  <a:cubicBezTo>
                    <a:pt x="1607" y="9545"/>
                    <a:pt x="2722" y="10920"/>
                    <a:pt x="4223" y="12107"/>
                  </a:cubicBezTo>
                  <a:cubicBezTo>
                    <a:pt x="5487" y="13106"/>
                    <a:pt x="6671" y="13597"/>
                    <a:pt x="7823" y="13597"/>
                  </a:cubicBezTo>
                  <a:cubicBezTo>
                    <a:pt x="8019" y="13597"/>
                    <a:pt x="8215" y="13582"/>
                    <a:pt x="8409" y="13554"/>
                  </a:cubicBezTo>
                  <a:cubicBezTo>
                    <a:pt x="9595" y="13379"/>
                    <a:pt x="10609" y="12729"/>
                    <a:pt x="11684" y="12040"/>
                  </a:cubicBezTo>
                  <a:cubicBezTo>
                    <a:pt x="12963" y="11220"/>
                    <a:pt x="14268" y="10383"/>
                    <a:pt x="15905" y="10383"/>
                  </a:cubicBezTo>
                  <a:cubicBezTo>
                    <a:pt x="16994" y="10383"/>
                    <a:pt x="18229" y="10753"/>
                    <a:pt x="19701" y="11746"/>
                  </a:cubicBezTo>
                  <a:cubicBezTo>
                    <a:pt x="21328" y="12840"/>
                    <a:pt x="22436" y="14355"/>
                    <a:pt x="23190" y="16513"/>
                  </a:cubicBezTo>
                  <a:cubicBezTo>
                    <a:pt x="23864" y="18444"/>
                    <a:pt x="24168" y="20637"/>
                    <a:pt x="24487" y="22957"/>
                  </a:cubicBezTo>
                  <a:cubicBezTo>
                    <a:pt x="24812" y="25313"/>
                    <a:pt x="25149" y="27748"/>
                    <a:pt x="25906" y="30109"/>
                  </a:cubicBezTo>
                  <a:cubicBezTo>
                    <a:pt x="26765" y="32792"/>
                    <a:pt x="28055" y="34969"/>
                    <a:pt x="29850" y="36763"/>
                  </a:cubicBezTo>
                  <a:cubicBezTo>
                    <a:pt x="34847" y="41761"/>
                    <a:pt x="38854" y="44318"/>
                    <a:pt x="42463" y="44807"/>
                  </a:cubicBezTo>
                  <a:cubicBezTo>
                    <a:pt x="42910" y="44868"/>
                    <a:pt x="43345" y="44896"/>
                    <a:pt x="43770" y="44896"/>
                  </a:cubicBezTo>
                  <a:cubicBezTo>
                    <a:pt x="46461" y="44896"/>
                    <a:pt x="48772" y="43768"/>
                    <a:pt x="51198" y="42583"/>
                  </a:cubicBezTo>
                  <a:cubicBezTo>
                    <a:pt x="51763" y="42307"/>
                    <a:pt x="52339" y="42026"/>
                    <a:pt x="52930" y="41753"/>
                  </a:cubicBezTo>
                  <a:lnTo>
                    <a:pt x="52930" y="41534"/>
                  </a:lnTo>
                  <a:cubicBezTo>
                    <a:pt x="52290" y="41828"/>
                    <a:pt x="51668" y="42131"/>
                    <a:pt x="51059" y="42429"/>
                  </a:cubicBezTo>
                  <a:cubicBezTo>
                    <a:pt x="48652" y="43604"/>
                    <a:pt x="46362" y="44723"/>
                    <a:pt x="43720" y="44723"/>
                  </a:cubicBezTo>
                  <a:cubicBezTo>
                    <a:pt x="43307" y="44723"/>
                    <a:pt x="42886" y="44695"/>
                    <a:pt x="42454" y="44637"/>
                  </a:cubicBezTo>
                  <a:cubicBezTo>
                    <a:pt x="38913" y="44155"/>
                    <a:pt x="34959" y="41625"/>
                    <a:pt x="30008" y="36674"/>
                  </a:cubicBezTo>
                  <a:cubicBezTo>
                    <a:pt x="26048" y="32713"/>
                    <a:pt x="25365" y="27762"/>
                    <a:pt x="24703" y="22974"/>
                  </a:cubicBezTo>
                  <a:cubicBezTo>
                    <a:pt x="24383" y="20646"/>
                    <a:pt x="24079" y="18447"/>
                    <a:pt x="23398" y="16500"/>
                  </a:cubicBezTo>
                  <a:cubicBezTo>
                    <a:pt x="22629" y="14299"/>
                    <a:pt x="21492" y="12749"/>
                    <a:pt x="19820" y="11623"/>
                  </a:cubicBezTo>
                  <a:cubicBezTo>
                    <a:pt x="18412" y="10674"/>
                    <a:pt x="17105" y="10206"/>
                    <a:pt x="15852" y="10206"/>
                  </a:cubicBezTo>
                  <a:cubicBezTo>
                    <a:pt x="15577" y="10206"/>
                    <a:pt x="15305" y="10229"/>
                    <a:pt x="15035" y="10273"/>
                  </a:cubicBezTo>
                  <a:cubicBezTo>
                    <a:pt x="13715" y="10492"/>
                    <a:pt x="12602" y="11206"/>
                    <a:pt x="11527" y="11895"/>
                  </a:cubicBezTo>
                  <a:cubicBezTo>
                    <a:pt x="10469" y="12574"/>
                    <a:pt x="9471" y="13215"/>
                    <a:pt x="8327" y="13382"/>
                  </a:cubicBezTo>
                  <a:cubicBezTo>
                    <a:pt x="8138" y="13410"/>
                    <a:pt x="7950" y="13424"/>
                    <a:pt x="7761" y="13424"/>
                  </a:cubicBezTo>
                  <a:cubicBezTo>
                    <a:pt x="6675" y="13424"/>
                    <a:pt x="5579" y="12962"/>
                    <a:pt x="4358" y="11997"/>
                  </a:cubicBezTo>
                  <a:cubicBezTo>
                    <a:pt x="1029" y="9365"/>
                    <a:pt x="289" y="6272"/>
                    <a:pt x="255" y="4140"/>
                  </a:cubicBezTo>
                  <a:cubicBezTo>
                    <a:pt x="217" y="1822"/>
                    <a:pt x="982" y="105"/>
                    <a:pt x="989" y="89"/>
                  </a:cubicBezTo>
                  <a:lnTo>
                    <a:pt x="783" y="1"/>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68" name="Google Shape;968;p33"/>
            <p:cNvSpPr/>
            <p:nvPr/>
          </p:nvSpPr>
          <p:spPr>
            <a:xfrm>
              <a:off x="4147625" y="1417477"/>
              <a:ext cx="3618827" cy="2338422"/>
            </a:xfrm>
            <a:custGeom>
              <a:avLst/>
              <a:gdLst/>
              <a:ahLst/>
              <a:cxnLst/>
              <a:rect l="l" t="t" r="r" b="b"/>
              <a:pathLst>
                <a:path w="63951" h="41324" extrusionOk="0">
                  <a:moveTo>
                    <a:pt x="3027" y="1"/>
                  </a:moveTo>
                  <a:cubicBezTo>
                    <a:pt x="3016" y="14"/>
                    <a:pt x="1849" y="1403"/>
                    <a:pt x="1501" y="3407"/>
                  </a:cubicBezTo>
                  <a:cubicBezTo>
                    <a:pt x="1295" y="4586"/>
                    <a:pt x="1410" y="5745"/>
                    <a:pt x="1838" y="6852"/>
                  </a:cubicBezTo>
                  <a:cubicBezTo>
                    <a:pt x="2375" y="8237"/>
                    <a:pt x="3410" y="9541"/>
                    <a:pt x="4912" y="10729"/>
                  </a:cubicBezTo>
                  <a:cubicBezTo>
                    <a:pt x="6784" y="12208"/>
                    <a:pt x="8647" y="12675"/>
                    <a:pt x="10540" y="12675"/>
                  </a:cubicBezTo>
                  <a:cubicBezTo>
                    <a:pt x="12119" y="12675"/>
                    <a:pt x="13719" y="12350"/>
                    <a:pt x="15360" y="12017"/>
                  </a:cubicBezTo>
                  <a:cubicBezTo>
                    <a:pt x="17086" y="11666"/>
                    <a:pt x="18841" y="11309"/>
                    <a:pt x="20660" y="11309"/>
                  </a:cubicBezTo>
                  <a:cubicBezTo>
                    <a:pt x="22344" y="11309"/>
                    <a:pt x="24082" y="11615"/>
                    <a:pt x="25899" y="12516"/>
                  </a:cubicBezTo>
                  <a:cubicBezTo>
                    <a:pt x="27632" y="13376"/>
                    <a:pt x="28946" y="14714"/>
                    <a:pt x="30036" y="16728"/>
                  </a:cubicBezTo>
                  <a:cubicBezTo>
                    <a:pt x="31013" y="18533"/>
                    <a:pt x="31684" y="20645"/>
                    <a:pt x="32393" y="22880"/>
                  </a:cubicBezTo>
                  <a:cubicBezTo>
                    <a:pt x="33146" y="25252"/>
                    <a:pt x="33925" y="27704"/>
                    <a:pt x="35141" y="30014"/>
                  </a:cubicBezTo>
                  <a:cubicBezTo>
                    <a:pt x="36526" y="32642"/>
                    <a:pt x="38281" y="34674"/>
                    <a:pt x="40510" y="36223"/>
                  </a:cubicBezTo>
                  <a:cubicBezTo>
                    <a:pt x="44553" y="39037"/>
                    <a:pt x="47529" y="40420"/>
                    <a:pt x="49873" y="40578"/>
                  </a:cubicBezTo>
                  <a:cubicBezTo>
                    <a:pt x="50027" y="40588"/>
                    <a:pt x="50176" y="40593"/>
                    <a:pt x="50322" y="40593"/>
                  </a:cubicBezTo>
                  <a:cubicBezTo>
                    <a:pt x="51762" y="40593"/>
                    <a:pt x="52864" y="40114"/>
                    <a:pt x="53919" y="39503"/>
                  </a:cubicBezTo>
                  <a:lnTo>
                    <a:pt x="53919" y="39503"/>
                  </a:lnTo>
                  <a:cubicBezTo>
                    <a:pt x="53898" y="39517"/>
                    <a:pt x="53876" y="39532"/>
                    <a:pt x="53854" y="39546"/>
                  </a:cubicBezTo>
                  <a:cubicBezTo>
                    <a:pt x="52616" y="40370"/>
                    <a:pt x="51442" y="41151"/>
                    <a:pt x="49694" y="41151"/>
                  </a:cubicBezTo>
                  <a:cubicBezTo>
                    <a:pt x="49594" y="41151"/>
                    <a:pt x="49491" y="41149"/>
                    <a:pt x="49387" y="41143"/>
                  </a:cubicBezTo>
                  <a:cubicBezTo>
                    <a:pt x="47240" y="41034"/>
                    <a:pt x="44442" y="39800"/>
                    <a:pt x="40581" y="37259"/>
                  </a:cubicBezTo>
                  <a:cubicBezTo>
                    <a:pt x="35519" y="33927"/>
                    <a:pt x="33747" y="28694"/>
                    <a:pt x="32185" y="24078"/>
                  </a:cubicBezTo>
                  <a:cubicBezTo>
                    <a:pt x="31429" y="21847"/>
                    <a:pt x="30715" y="19740"/>
                    <a:pt x="29697" y="17936"/>
                  </a:cubicBezTo>
                  <a:cubicBezTo>
                    <a:pt x="28545" y="15897"/>
                    <a:pt x="27171" y="14550"/>
                    <a:pt x="25376" y="13695"/>
                  </a:cubicBezTo>
                  <a:cubicBezTo>
                    <a:pt x="23446" y="12777"/>
                    <a:pt x="21579" y="12473"/>
                    <a:pt x="19759" y="12473"/>
                  </a:cubicBezTo>
                  <a:cubicBezTo>
                    <a:pt x="17938" y="12473"/>
                    <a:pt x="16162" y="12778"/>
                    <a:pt x="14417" y="13077"/>
                  </a:cubicBezTo>
                  <a:cubicBezTo>
                    <a:pt x="12781" y="13357"/>
                    <a:pt x="11184" y="13631"/>
                    <a:pt x="9626" y="13631"/>
                  </a:cubicBezTo>
                  <a:cubicBezTo>
                    <a:pt x="7606" y="13631"/>
                    <a:pt x="5651" y="13172"/>
                    <a:pt x="3755" y="11673"/>
                  </a:cubicBezTo>
                  <a:cubicBezTo>
                    <a:pt x="1090" y="9566"/>
                    <a:pt x="1" y="7191"/>
                    <a:pt x="520" y="4614"/>
                  </a:cubicBezTo>
                  <a:cubicBezTo>
                    <a:pt x="909" y="2685"/>
                    <a:pt x="2104" y="1361"/>
                    <a:pt x="2116" y="1348"/>
                  </a:cubicBezTo>
                  <a:lnTo>
                    <a:pt x="1931" y="1228"/>
                  </a:lnTo>
                  <a:cubicBezTo>
                    <a:pt x="1919" y="1241"/>
                    <a:pt x="703" y="2586"/>
                    <a:pt x="306" y="4546"/>
                  </a:cubicBezTo>
                  <a:cubicBezTo>
                    <a:pt x="73" y="5700"/>
                    <a:pt x="164" y="6841"/>
                    <a:pt x="578" y="7933"/>
                  </a:cubicBezTo>
                  <a:cubicBezTo>
                    <a:pt x="1094" y="9300"/>
                    <a:pt x="2118" y="10595"/>
                    <a:pt x="3621" y="11783"/>
                  </a:cubicBezTo>
                  <a:cubicBezTo>
                    <a:pt x="5582" y="13334"/>
                    <a:pt x="7590" y="13807"/>
                    <a:pt x="9656" y="13807"/>
                  </a:cubicBezTo>
                  <a:cubicBezTo>
                    <a:pt x="11235" y="13807"/>
                    <a:pt x="12849" y="13530"/>
                    <a:pt x="14503" y="13247"/>
                  </a:cubicBezTo>
                  <a:cubicBezTo>
                    <a:pt x="16235" y="12950"/>
                    <a:pt x="17996" y="12648"/>
                    <a:pt x="19798" y="12648"/>
                  </a:cubicBezTo>
                  <a:cubicBezTo>
                    <a:pt x="21586" y="12648"/>
                    <a:pt x="23416" y="12945"/>
                    <a:pt x="25296" y="13840"/>
                  </a:cubicBezTo>
                  <a:cubicBezTo>
                    <a:pt x="27039" y="14668"/>
                    <a:pt x="28375" y="15983"/>
                    <a:pt x="29502" y="17977"/>
                  </a:cubicBezTo>
                  <a:cubicBezTo>
                    <a:pt x="30511" y="19766"/>
                    <a:pt x="31223" y="21866"/>
                    <a:pt x="31975" y="24088"/>
                  </a:cubicBezTo>
                  <a:cubicBezTo>
                    <a:pt x="32781" y="26469"/>
                    <a:pt x="33614" y="28930"/>
                    <a:pt x="34891" y="31236"/>
                  </a:cubicBezTo>
                  <a:cubicBezTo>
                    <a:pt x="36346" y="33860"/>
                    <a:pt x="38169" y="35871"/>
                    <a:pt x="40465" y="37382"/>
                  </a:cubicBezTo>
                  <a:cubicBezTo>
                    <a:pt x="44968" y="40347"/>
                    <a:pt x="47742" y="41323"/>
                    <a:pt x="49751" y="41323"/>
                  </a:cubicBezTo>
                  <a:cubicBezTo>
                    <a:pt x="51557" y="41323"/>
                    <a:pt x="52745" y="40533"/>
                    <a:pt x="54014" y="39688"/>
                  </a:cubicBezTo>
                  <a:cubicBezTo>
                    <a:pt x="55498" y="38700"/>
                    <a:pt x="57101" y="37633"/>
                    <a:pt x="59960" y="37633"/>
                  </a:cubicBezTo>
                  <a:cubicBezTo>
                    <a:pt x="61076" y="37633"/>
                    <a:pt x="62384" y="37796"/>
                    <a:pt x="63950" y="38189"/>
                  </a:cubicBezTo>
                  <a:lnTo>
                    <a:pt x="63950" y="38019"/>
                  </a:lnTo>
                  <a:cubicBezTo>
                    <a:pt x="62454" y="37646"/>
                    <a:pt x="61112" y="37461"/>
                    <a:pt x="59906" y="37461"/>
                  </a:cubicBezTo>
                  <a:cubicBezTo>
                    <a:pt x="59450" y="37461"/>
                    <a:pt x="59013" y="37488"/>
                    <a:pt x="58594" y="37541"/>
                  </a:cubicBezTo>
                  <a:cubicBezTo>
                    <a:pt x="57347" y="37698"/>
                    <a:pt x="56375" y="38065"/>
                    <a:pt x="55528" y="38515"/>
                  </a:cubicBezTo>
                  <a:cubicBezTo>
                    <a:pt x="57003" y="37617"/>
                    <a:pt x="58690" y="36773"/>
                    <a:pt x="61335" y="36773"/>
                  </a:cubicBezTo>
                  <a:cubicBezTo>
                    <a:pt x="62117" y="36773"/>
                    <a:pt x="62982" y="36846"/>
                    <a:pt x="63950" y="37014"/>
                  </a:cubicBezTo>
                  <a:lnTo>
                    <a:pt x="63950" y="36848"/>
                  </a:lnTo>
                  <a:cubicBezTo>
                    <a:pt x="63000" y="36684"/>
                    <a:pt x="62111" y="36602"/>
                    <a:pt x="61277" y="36602"/>
                  </a:cubicBezTo>
                  <a:cubicBezTo>
                    <a:pt x="60760" y="36602"/>
                    <a:pt x="60264" y="36634"/>
                    <a:pt x="59788" y="36696"/>
                  </a:cubicBezTo>
                  <a:cubicBezTo>
                    <a:pt x="57566" y="36991"/>
                    <a:pt x="56126" y="37893"/>
                    <a:pt x="54733" y="38766"/>
                  </a:cubicBezTo>
                  <a:cubicBezTo>
                    <a:pt x="53379" y="39614"/>
                    <a:pt x="52094" y="40418"/>
                    <a:pt x="50272" y="40418"/>
                  </a:cubicBezTo>
                  <a:cubicBezTo>
                    <a:pt x="50133" y="40418"/>
                    <a:pt x="49991" y="40414"/>
                    <a:pt x="49846" y="40404"/>
                  </a:cubicBezTo>
                  <a:cubicBezTo>
                    <a:pt x="47556" y="40251"/>
                    <a:pt x="44628" y="38884"/>
                    <a:pt x="40631" y="36103"/>
                  </a:cubicBezTo>
                  <a:cubicBezTo>
                    <a:pt x="35718" y="32686"/>
                    <a:pt x="34064" y="27472"/>
                    <a:pt x="32603" y="22873"/>
                  </a:cubicBezTo>
                  <a:cubicBezTo>
                    <a:pt x="31892" y="20629"/>
                    <a:pt x="31219" y="18510"/>
                    <a:pt x="30234" y="16690"/>
                  </a:cubicBezTo>
                  <a:cubicBezTo>
                    <a:pt x="29119" y="14631"/>
                    <a:pt x="27769" y="13259"/>
                    <a:pt x="25983" y="12374"/>
                  </a:cubicBezTo>
                  <a:cubicBezTo>
                    <a:pt x="24115" y="11447"/>
                    <a:pt x="22336" y="11133"/>
                    <a:pt x="20618" y="11133"/>
                  </a:cubicBezTo>
                  <a:cubicBezTo>
                    <a:pt x="18778" y="11133"/>
                    <a:pt x="17007" y="11493"/>
                    <a:pt x="15266" y="11847"/>
                  </a:cubicBezTo>
                  <a:cubicBezTo>
                    <a:pt x="13645" y="12177"/>
                    <a:pt x="12065" y="12498"/>
                    <a:pt x="10509" y="12498"/>
                  </a:cubicBezTo>
                  <a:cubicBezTo>
                    <a:pt x="8663" y="12498"/>
                    <a:pt x="6852" y="12046"/>
                    <a:pt x="5047" y="10619"/>
                  </a:cubicBezTo>
                  <a:cubicBezTo>
                    <a:pt x="2380" y="8511"/>
                    <a:pt x="1259" y="6105"/>
                    <a:pt x="1715" y="3471"/>
                  </a:cubicBezTo>
                  <a:cubicBezTo>
                    <a:pt x="2056" y="1498"/>
                    <a:pt x="3204" y="131"/>
                    <a:pt x="3215" y="118"/>
                  </a:cubicBezTo>
                  <a:lnTo>
                    <a:pt x="3027" y="1"/>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69" name="Google Shape;969;p33"/>
            <p:cNvSpPr/>
            <p:nvPr/>
          </p:nvSpPr>
          <p:spPr>
            <a:xfrm>
              <a:off x="4290111" y="1348045"/>
              <a:ext cx="3476340" cy="2325237"/>
            </a:xfrm>
            <a:custGeom>
              <a:avLst/>
              <a:gdLst/>
              <a:ahLst/>
              <a:cxnLst/>
              <a:rect l="l" t="t" r="r" b="b"/>
              <a:pathLst>
                <a:path w="61433" h="41091" extrusionOk="0">
                  <a:moveTo>
                    <a:pt x="1607" y="1"/>
                  </a:moveTo>
                  <a:cubicBezTo>
                    <a:pt x="1595" y="15"/>
                    <a:pt x="477" y="1447"/>
                    <a:pt x="177" y="3493"/>
                  </a:cubicBezTo>
                  <a:cubicBezTo>
                    <a:pt x="0" y="4698"/>
                    <a:pt x="137" y="5877"/>
                    <a:pt x="582" y="6998"/>
                  </a:cubicBezTo>
                  <a:cubicBezTo>
                    <a:pt x="1140" y="8401"/>
                    <a:pt x="2183" y="9714"/>
                    <a:pt x="3685" y="10901"/>
                  </a:cubicBezTo>
                  <a:cubicBezTo>
                    <a:pt x="5475" y="12316"/>
                    <a:pt x="7212" y="12776"/>
                    <a:pt x="8952" y="12776"/>
                  </a:cubicBezTo>
                  <a:cubicBezTo>
                    <a:pt x="10524" y="12776"/>
                    <a:pt x="12098" y="12400"/>
                    <a:pt x="13715" y="12015"/>
                  </a:cubicBezTo>
                  <a:cubicBezTo>
                    <a:pt x="15418" y="11608"/>
                    <a:pt x="17153" y="11194"/>
                    <a:pt x="18975" y="11194"/>
                  </a:cubicBezTo>
                  <a:cubicBezTo>
                    <a:pt x="20566" y="11194"/>
                    <a:pt x="22223" y="11510"/>
                    <a:pt x="23984" y="12421"/>
                  </a:cubicBezTo>
                  <a:cubicBezTo>
                    <a:pt x="25706" y="13309"/>
                    <a:pt x="26998" y="14671"/>
                    <a:pt x="28050" y="16704"/>
                  </a:cubicBezTo>
                  <a:cubicBezTo>
                    <a:pt x="28994" y="18527"/>
                    <a:pt x="29621" y="20649"/>
                    <a:pt x="30287" y="22897"/>
                  </a:cubicBezTo>
                  <a:cubicBezTo>
                    <a:pt x="30987" y="25263"/>
                    <a:pt x="31710" y="27708"/>
                    <a:pt x="32866" y="30022"/>
                  </a:cubicBezTo>
                  <a:cubicBezTo>
                    <a:pt x="34181" y="32655"/>
                    <a:pt x="35873" y="34706"/>
                    <a:pt x="38037" y="36291"/>
                  </a:cubicBezTo>
                  <a:cubicBezTo>
                    <a:pt x="42212" y="39352"/>
                    <a:pt x="45318" y="40870"/>
                    <a:pt x="47813" y="41068"/>
                  </a:cubicBezTo>
                  <a:cubicBezTo>
                    <a:pt x="48006" y="41084"/>
                    <a:pt x="48193" y="41091"/>
                    <a:pt x="48376" y="41091"/>
                  </a:cubicBezTo>
                  <a:cubicBezTo>
                    <a:pt x="50340" y="41091"/>
                    <a:pt x="51761" y="40243"/>
                    <a:pt x="53259" y="39350"/>
                  </a:cubicBezTo>
                  <a:cubicBezTo>
                    <a:pt x="55053" y="38280"/>
                    <a:pt x="56994" y="37123"/>
                    <a:pt x="60191" y="37123"/>
                  </a:cubicBezTo>
                  <a:cubicBezTo>
                    <a:pt x="60585" y="37123"/>
                    <a:pt x="60998" y="37140"/>
                    <a:pt x="61432" y="37178"/>
                  </a:cubicBezTo>
                  <a:lnTo>
                    <a:pt x="61432" y="37010"/>
                  </a:lnTo>
                  <a:cubicBezTo>
                    <a:pt x="60988" y="36971"/>
                    <a:pt x="60556" y="36952"/>
                    <a:pt x="60136" y="36952"/>
                  </a:cubicBezTo>
                  <a:cubicBezTo>
                    <a:pt x="59559" y="36952"/>
                    <a:pt x="59005" y="36988"/>
                    <a:pt x="58473" y="37062"/>
                  </a:cubicBezTo>
                  <a:cubicBezTo>
                    <a:pt x="56163" y="37380"/>
                    <a:pt x="54610" y="38307"/>
                    <a:pt x="53107" y="39203"/>
                  </a:cubicBezTo>
                  <a:cubicBezTo>
                    <a:pt x="51633" y="40082"/>
                    <a:pt x="50233" y="40917"/>
                    <a:pt x="48325" y="40917"/>
                  </a:cubicBezTo>
                  <a:cubicBezTo>
                    <a:pt x="48150" y="40917"/>
                    <a:pt x="47972" y="40910"/>
                    <a:pt x="47788" y="40896"/>
                  </a:cubicBezTo>
                  <a:cubicBezTo>
                    <a:pt x="45351" y="40701"/>
                    <a:pt x="42292" y="39202"/>
                    <a:pt x="38163" y="36174"/>
                  </a:cubicBezTo>
                  <a:cubicBezTo>
                    <a:pt x="33394" y="32677"/>
                    <a:pt x="31855" y="27479"/>
                    <a:pt x="30498" y="22893"/>
                  </a:cubicBezTo>
                  <a:cubicBezTo>
                    <a:pt x="29830" y="20637"/>
                    <a:pt x="29200" y="18506"/>
                    <a:pt x="28249" y="16669"/>
                  </a:cubicBezTo>
                  <a:cubicBezTo>
                    <a:pt x="27174" y="14591"/>
                    <a:pt x="25846" y="13196"/>
                    <a:pt x="24072" y="12280"/>
                  </a:cubicBezTo>
                  <a:cubicBezTo>
                    <a:pt x="22258" y="11342"/>
                    <a:pt x="20560" y="11018"/>
                    <a:pt x="18934" y="11018"/>
                  </a:cubicBezTo>
                  <a:cubicBezTo>
                    <a:pt x="17088" y="11018"/>
                    <a:pt x="15336" y="11436"/>
                    <a:pt x="13614" y="11847"/>
                  </a:cubicBezTo>
                  <a:cubicBezTo>
                    <a:pt x="12020" y="12227"/>
                    <a:pt x="10467" y="12598"/>
                    <a:pt x="8922" y="12598"/>
                  </a:cubicBezTo>
                  <a:cubicBezTo>
                    <a:pt x="7229" y="12598"/>
                    <a:pt x="5544" y="12153"/>
                    <a:pt x="3821" y="10791"/>
                  </a:cubicBezTo>
                  <a:cubicBezTo>
                    <a:pt x="498" y="8164"/>
                    <a:pt x="123" y="5405"/>
                    <a:pt x="392" y="3554"/>
                  </a:cubicBezTo>
                  <a:cubicBezTo>
                    <a:pt x="686" y="1539"/>
                    <a:pt x="1787" y="128"/>
                    <a:pt x="1797" y="114"/>
                  </a:cubicBezTo>
                  <a:lnTo>
                    <a:pt x="1607" y="1"/>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70" name="Google Shape;970;p33"/>
            <p:cNvSpPr/>
            <p:nvPr/>
          </p:nvSpPr>
          <p:spPr>
            <a:xfrm>
              <a:off x="4428523" y="1209180"/>
              <a:ext cx="3337927" cy="2384201"/>
            </a:xfrm>
            <a:custGeom>
              <a:avLst/>
              <a:gdLst/>
              <a:ahLst/>
              <a:cxnLst/>
              <a:rect l="l" t="t" r="r" b="b"/>
              <a:pathLst>
                <a:path w="58987" h="42133" extrusionOk="0">
                  <a:moveTo>
                    <a:pt x="1354" y="1"/>
                  </a:moveTo>
                  <a:cubicBezTo>
                    <a:pt x="1344" y="16"/>
                    <a:pt x="324" y="1536"/>
                    <a:pt x="120" y="3668"/>
                  </a:cubicBezTo>
                  <a:cubicBezTo>
                    <a:pt x="1" y="4922"/>
                    <a:pt x="182" y="6141"/>
                    <a:pt x="659" y="7289"/>
                  </a:cubicBezTo>
                  <a:cubicBezTo>
                    <a:pt x="1256" y="8728"/>
                    <a:pt x="2321" y="10059"/>
                    <a:pt x="3822" y="11246"/>
                  </a:cubicBezTo>
                  <a:cubicBezTo>
                    <a:pt x="5471" y="12549"/>
                    <a:pt x="6997" y="12994"/>
                    <a:pt x="8480" y="12994"/>
                  </a:cubicBezTo>
                  <a:cubicBezTo>
                    <a:pt x="10023" y="12994"/>
                    <a:pt x="11520" y="12513"/>
                    <a:pt x="13059" y="12018"/>
                  </a:cubicBezTo>
                  <a:cubicBezTo>
                    <a:pt x="14684" y="11496"/>
                    <a:pt x="16340" y="10965"/>
                    <a:pt x="18142" y="10965"/>
                  </a:cubicBezTo>
                  <a:cubicBezTo>
                    <a:pt x="19565" y="10965"/>
                    <a:pt x="21080" y="11297"/>
                    <a:pt x="22743" y="12228"/>
                  </a:cubicBezTo>
                  <a:cubicBezTo>
                    <a:pt x="24442" y="13177"/>
                    <a:pt x="25686" y="14584"/>
                    <a:pt x="26658" y="16655"/>
                  </a:cubicBezTo>
                  <a:cubicBezTo>
                    <a:pt x="27530" y="18511"/>
                    <a:pt x="28070" y="20657"/>
                    <a:pt x="28643" y="22928"/>
                  </a:cubicBezTo>
                  <a:cubicBezTo>
                    <a:pt x="29236" y="25284"/>
                    <a:pt x="29850" y="27722"/>
                    <a:pt x="30888" y="30046"/>
                  </a:cubicBezTo>
                  <a:cubicBezTo>
                    <a:pt x="32069" y="32688"/>
                    <a:pt x="33636" y="34776"/>
                    <a:pt x="35679" y="36426"/>
                  </a:cubicBezTo>
                  <a:cubicBezTo>
                    <a:pt x="40114" y="40008"/>
                    <a:pt x="43483" y="41809"/>
                    <a:pt x="46283" y="42092"/>
                  </a:cubicBezTo>
                  <a:cubicBezTo>
                    <a:pt x="46553" y="42119"/>
                    <a:pt x="46816" y="42132"/>
                    <a:pt x="47071" y="42132"/>
                  </a:cubicBezTo>
                  <a:cubicBezTo>
                    <a:pt x="49218" y="42132"/>
                    <a:pt x="50877" y="41217"/>
                    <a:pt x="52623" y="40256"/>
                  </a:cubicBezTo>
                  <a:cubicBezTo>
                    <a:pt x="54402" y="39276"/>
                    <a:pt x="56305" y="38226"/>
                    <a:pt x="58986" y="37924"/>
                  </a:cubicBezTo>
                  <a:lnTo>
                    <a:pt x="58986" y="37746"/>
                  </a:lnTo>
                  <a:cubicBezTo>
                    <a:pt x="58802" y="37765"/>
                    <a:pt x="58620" y="37789"/>
                    <a:pt x="58440" y="37816"/>
                  </a:cubicBezTo>
                  <a:cubicBezTo>
                    <a:pt x="55959" y="38186"/>
                    <a:pt x="54189" y="39162"/>
                    <a:pt x="52476" y="40106"/>
                  </a:cubicBezTo>
                  <a:cubicBezTo>
                    <a:pt x="50752" y="41056"/>
                    <a:pt x="49114" y="41958"/>
                    <a:pt x="47019" y="41958"/>
                  </a:cubicBezTo>
                  <a:cubicBezTo>
                    <a:pt x="46774" y="41958"/>
                    <a:pt x="46523" y="41946"/>
                    <a:pt x="46265" y="41920"/>
                  </a:cubicBezTo>
                  <a:cubicBezTo>
                    <a:pt x="43524" y="41642"/>
                    <a:pt x="40204" y="39862"/>
                    <a:pt x="35817" y="36318"/>
                  </a:cubicBezTo>
                  <a:cubicBezTo>
                    <a:pt x="31311" y="32678"/>
                    <a:pt x="30006" y="27499"/>
                    <a:pt x="28855" y="22930"/>
                  </a:cubicBezTo>
                  <a:cubicBezTo>
                    <a:pt x="28281" y="20651"/>
                    <a:pt x="27739" y="18498"/>
                    <a:pt x="26860" y="16627"/>
                  </a:cubicBezTo>
                  <a:cubicBezTo>
                    <a:pt x="25866" y="14511"/>
                    <a:pt x="24589" y="13070"/>
                    <a:pt x="22841" y="12093"/>
                  </a:cubicBezTo>
                  <a:cubicBezTo>
                    <a:pt x="21282" y="11220"/>
                    <a:pt x="19722" y="10793"/>
                    <a:pt x="18087" y="10793"/>
                  </a:cubicBezTo>
                  <a:cubicBezTo>
                    <a:pt x="17900" y="10793"/>
                    <a:pt x="17711" y="10798"/>
                    <a:pt x="17522" y="10810"/>
                  </a:cubicBezTo>
                  <a:cubicBezTo>
                    <a:pt x="15901" y="10905"/>
                    <a:pt x="14397" y="11388"/>
                    <a:pt x="12944" y="11854"/>
                  </a:cubicBezTo>
                  <a:cubicBezTo>
                    <a:pt x="11431" y="12341"/>
                    <a:pt x="9960" y="12813"/>
                    <a:pt x="8449" y="12813"/>
                  </a:cubicBezTo>
                  <a:cubicBezTo>
                    <a:pt x="7012" y="12813"/>
                    <a:pt x="5538" y="12386"/>
                    <a:pt x="3957" y="11137"/>
                  </a:cubicBezTo>
                  <a:cubicBezTo>
                    <a:pt x="632" y="8508"/>
                    <a:pt x="153" y="5654"/>
                    <a:pt x="336" y="3722"/>
                  </a:cubicBezTo>
                  <a:cubicBezTo>
                    <a:pt x="537" y="1621"/>
                    <a:pt x="1540" y="122"/>
                    <a:pt x="1551" y="108"/>
                  </a:cubicBezTo>
                  <a:lnTo>
                    <a:pt x="1354" y="1"/>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71" name="Google Shape;971;p33"/>
            <p:cNvSpPr/>
            <p:nvPr/>
          </p:nvSpPr>
          <p:spPr>
            <a:xfrm>
              <a:off x="4497729" y="1139805"/>
              <a:ext cx="3268720" cy="2414475"/>
            </a:xfrm>
            <a:custGeom>
              <a:avLst/>
              <a:gdLst/>
              <a:ahLst/>
              <a:cxnLst/>
              <a:rect l="l" t="t" r="r" b="b"/>
              <a:pathLst>
                <a:path w="57764" h="42668" extrusionOk="0">
                  <a:moveTo>
                    <a:pt x="1227" y="0"/>
                  </a:moveTo>
                  <a:cubicBezTo>
                    <a:pt x="1218" y="15"/>
                    <a:pt x="247" y="1580"/>
                    <a:pt x="92" y="3754"/>
                  </a:cubicBezTo>
                  <a:cubicBezTo>
                    <a:pt x="1" y="5033"/>
                    <a:pt x="204" y="6271"/>
                    <a:pt x="697" y="7434"/>
                  </a:cubicBezTo>
                  <a:cubicBezTo>
                    <a:pt x="1315" y="8891"/>
                    <a:pt x="2388" y="10231"/>
                    <a:pt x="3891" y="11417"/>
                  </a:cubicBezTo>
                  <a:cubicBezTo>
                    <a:pt x="5323" y="12551"/>
                    <a:pt x="6770" y="13104"/>
                    <a:pt x="8302" y="13104"/>
                  </a:cubicBezTo>
                  <a:cubicBezTo>
                    <a:pt x="8378" y="13104"/>
                    <a:pt x="8455" y="13103"/>
                    <a:pt x="8531" y="13100"/>
                  </a:cubicBezTo>
                  <a:cubicBezTo>
                    <a:pt x="9972" y="13050"/>
                    <a:pt x="11322" y="12550"/>
                    <a:pt x="12752" y="12021"/>
                  </a:cubicBezTo>
                  <a:cubicBezTo>
                    <a:pt x="14322" y="11440"/>
                    <a:pt x="15922" y="10848"/>
                    <a:pt x="17702" y="10848"/>
                  </a:cubicBezTo>
                  <a:cubicBezTo>
                    <a:pt x="19051" y="10848"/>
                    <a:pt x="20503" y="11188"/>
                    <a:pt x="22123" y="12131"/>
                  </a:cubicBezTo>
                  <a:cubicBezTo>
                    <a:pt x="23808" y="13110"/>
                    <a:pt x="25027" y="14539"/>
                    <a:pt x="25958" y="16629"/>
                  </a:cubicBezTo>
                  <a:cubicBezTo>
                    <a:pt x="26792" y="18501"/>
                    <a:pt x="27286" y="20657"/>
                    <a:pt x="27811" y="22940"/>
                  </a:cubicBezTo>
                  <a:cubicBezTo>
                    <a:pt x="28351" y="25294"/>
                    <a:pt x="28909" y="27729"/>
                    <a:pt x="29890" y="30058"/>
                  </a:cubicBezTo>
                  <a:cubicBezTo>
                    <a:pt x="31005" y="32708"/>
                    <a:pt x="32514" y="34812"/>
                    <a:pt x="34502" y="36493"/>
                  </a:cubicBezTo>
                  <a:cubicBezTo>
                    <a:pt x="39059" y="40347"/>
                    <a:pt x="42559" y="42293"/>
                    <a:pt x="45516" y="42617"/>
                  </a:cubicBezTo>
                  <a:cubicBezTo>
                    <a:pt x="45823" y="42651"/>
                    <a:pt x="46121" y="42667"/>
                    <a:pt x="46412" y="42667"/>
                  </a:cubicBezTo>
                  <a:cubicBezTo>
                    <a:pt x="48659" y="42667"/>
                    <a:pt x="50442" y="41715"/>
                    <a:pt x="52317" y="40714"/>
                  </a:cubicBezTo>
                  <a:cubicBezTo>
                    <a:pt x="53912" y="39861"/>
                    <a:pt x="55604" y="38957"/>
                    <a:pt x="57763" y="38500"/>
                  </a:cubicBezTo>
                  <a:lnTo>
                    <a:pt x="57763" y="38312"/>
                  </a:lnTo>
                  <a:cubicBezTo>
                    <a:pt x="55533" y="38767"/>
                    <a:pt x="53825" y="39678"/>
                    <a:pt x="52171" y="40563"/>
                  </a:cubicBezTo>
                  <a:cubicBezTo>
                    <a:pt x="50318" y="41552"/>
                    <a:pt x="48557" y="42493"/>
                    <a:pt x="46361" y="42493"/>
                  </a:cubicBezTo>
                  <a:cubicBezTo>
                    <a:pt x="46082" y="42493"/>
                    <a:pt x="45795" y="42478"/>
                    <a:pt x="45499" y="42446"/>
                  </a:cubicBezTo>
                  <a:cubicBezTo>
                    <a:pt x="42604" y="42128"/>
                    <a:pt x="39154" y="40203"/>
                    <a:pt x="34644" y="36388"/>
                  </a:cubicBezTo>
                  <a:cubicBezTo>
                    <a:pt x="30258" y="32681"/>
                    <a:pt x="29072" y="27508"/>
                    <a:pt x="28025" y="22944"/>
                  </a:cubicBezTo>
                  <a:cubicBezTo>
                    <a:pt x="27498" y="20654"/>
                    <a:pt x="27002" y="18491"/>
                    <a:pt x="26161" y="16604"/>
                  </a:cubicBezTo>
                  <a:cubicBezTo>
                    <a:pt x="25211" y="14469"/>
                    <a:pt x="23959" y="13005"/>
                    <a:pt x="22224" y="11999"/>
                  </a:cubicBezTo>
                  <a:cubicBezTo>
                    <a:pt x="20700" y="11111"/>
                    <a:pt x="19197" y="10676"/>
                    <a:pt x="17648" y="10676"/>
                  </a:cubicBezTo>
                  <a:cubicBezTo>
                    <a:pt x="17434" y="10676"/>
                    <a:pt x="17219" y="10684"/>
                    <a:pt x="17003" y="10701"/>
                  </a:cubicBezTo>
                  <a:cubicBezTo>
                    <a:pt x="15438" y="10821"/>
                    <a:pt x="14010" y="11350"/>
                    <a:pt x="12628" y="11861"/>
                  </a:cubicBezTo>
                  <a:cubicBezTo>
                    <a:pt x="11166" y="12402"/>
                    <a:pt x="9747" y="12927"/>
                    <a:pt x="8258" y="12927"/>
                  </a:cubicBezTo>
                  <a:cubicBezTo>
                    <a:pt x="6929" y="12927"/>
                    <a:pt x="5544" y="12508"/>
                    <a:pt x="4026" y="11307"/>
                  </a:cubicBezTo>
                  <a:cubicBezTo>
                    <a:pt x="700" y="8679"/>
                    <a:pt x="168" y="5777"/>
                    <a:pt x="308" y="3805"/>
                  </a:cubicBezTo>
                  <a:cubicBezTo>
                    <a:pt x="460" y="1660"/>
                    <a:pt x="1417" y="118"/>
                    <a:pt x="1426" y="103"/>
                  </a:cubicBezTo>
                  <a:lnTo>
                    <a:pt x="1227" y="0"/>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72" name="Google Shape;972;p33"/>
            <p:cNvSpPr/>
            <p:nvPr/>
          </p:nvSpPr>
          <p:spPr>
            <a:xfrm>
              <a:off x="4359261" y="1278613"/>
              <a:ext cx="3407190" cy="2354436"/>
            </a:xfrm>
            <a:custGeom>
              <a:avLst/>
              <a:gdLst/>
              <a:ahLst/>
              <a:cxnLst/>
              <a:rect l="l" t="t" r="r" b="b"/>
              <a:pathLst>
                <a:path w="60211" h="41607" extrusionOk="0">
                  <a:moveTo>
                    <a:pt x="1481" y="1"/>
                  </a:moveTo>
                  <a:cubicBezTo>
                    <a:pt x="1471" y="15"/>
                    <a:pt x="402" y="1492"/>
                    <a:pt x="150" y="3581"/>
                  </a:cubicBezTo>
                  <a:cubicBezTo>
                    <a:pt x="1" y="4810"/>
                    <a:pt x="160" y="6009"/>
                    <a:pt x="621" y="7144"/>
                  </a:cubicBezTo>
                  <a:cubicBezTo>
                    <a:pt x="1199" y="8564"/>
                    <a:pt x="2253" y="9886"/>
                    <a:pt x="3755" y="11074"/>
                  </a:cubicBezTo>
                  <a:cubicBezTo>
                    <a:pt x="5470" y="12430"/>
                    <a:pt x="7096" y="12882"/>
                    <a:pt x="8700" y="12882"/>
                  </a:cubicBezTo>
                  <a:cubicBezTo>
                    <a:pt x="10259" y="12882"/>
                    <a:pt x="11798" y="12455"/>
                    <a:pt x="13381" y="12016"/>
                  </a:cubicBezTo>
                  <a:cubicBezTo>
                    <a:pt x="15051" y="11552"/>
                    <a:pt x="16752" y="11080"/>
                    <a:pt x="18568" y="11080"/>
                  </a:cubicBezTo>
                  <a:cubicBezTo>
                    <a:pt x="20072" y="11080"/>
                    <a:pt x="21655" y="11404"/>
                    <a:pt x="23364" y="12324"/>
                  </a:cubicBezTo>
                  <a:cubicBezTo>
                    <a:pt x="25076" y="13244"/>
                    <a:pt x="26344" y="14628"/>
                    <a:pt x="27357" y="16681"/>
                  </a:cubicBezTo>
                  <a:cubicBezTo>
                    <a:pt x="28265" y="18519"/>
                    <a:pt x="28850" y="20654"/>
                    <a:pt x="29469" y="22914"/>
                  </a:cubicBezTo>
                  <a:cubicBezTo>
                    <a:pt x="30116" y="25274"/>
                    <a:pt x="30784" y="27714"/>
                    <a:pt x="31882" y="30034"/>
                  </a:cubicBezTo>
                  <a:cubicBezTo>
                    <a:pt x="33129" y="32670"/>
                    <a:pt x="34757" y="34740"/>
                    <a:pt x="36859" y="36358"/>
                  </a:cubicBezTo>
                  <a:cubicBezTo>
                    <a:pt x="41165" y="39677"/>
                    <a:pt x="44404" y="41335"/>
                    <a:pt x="47050" y="41575"/>
                  </a:cubicBezTo>
                  <a:cubicBezTo>
                    <a:pt x="47281" y="41596"/>
                    <a:pt x="47506" y="41606"/>
                    <a:pt x="47725" y="41606"/>
                  </a:cubicBezTo>
                  <a:cubicBezTo>
                    <a:pt x="49778" y="41606"/>
                    <a:pt x="51318" y="40727"/>
                    <a:pt x="52938" y="39800"/>
                  </a:cubicBezTo>
                  <a:cubicBezTo>
                    <a:pt x="54857" y="38704"/>
                    <a:pt x="56933" y="37518"/>
                    <a:pt x="60210" y="37481"/>
                  </a:cubicBezTo>
                  <a:lnTo>
                    <a:pt x="60210" y="37311"/>
                  </a:lnTo>
                  <a:cubicBezTo>
                    <a:pt x="59604" y="37316"/>
                    <a:pt x="59020" y="37358"/>
                    <a:pt x="58457" y="37438"/>
                  </a:cubicBezTo>
                  <a:cubicBezTo>
                    <a:pt x="56060" y="37783"/>
                    <a:pt x="54397" y="38733"/>
                    <a:pt x="52788" y="39652"/>
                  </a:cubicBezTo>
                  <a:cubicBezTo>
                    <a:pt x="51191" y="40565"/>
                    <a:pt x="49674" y="41432"/>
                    <a:pt x="47676" y="41432"/>
                  </a:cubicBezTo>
                  <a:cubicBezTo>
                    <a:pt x="47465" y="41432"/>
                    <a:pt x="47250" y="41423"/>
                    <a:pt x="47028" y="41403"/>
                  </a:cubicBezTo>
                  <a:cubicBezTo>
                    <a:pt x="44441" y="41167"/>
                    <a:pt x="41251" y="39529"/>
                    <a:pt x="36991" y="36246"/>
                  </a:cubicBezTo>
                  <a:cubicBezTo>
                    <a:pt x="32357" y="32676"/>
                    <a:pt x="30936" y="27489"/>
                    <a:pt x="29681" y="22913"/>
                  </a:cubicBezTo>
                  <a:cubicBezTo>
                    <a:pt x="29060" y="20645"/>
                    <a:pt x="28472" y="18503"/>
                    <a:pt x="27557" y="16649"/>
                  </a:cubicBezTo>
                  <a:cubicBezTo>
                    <a:pt x="26522" y="14551"/>
                    <a:pt x="25219" y="13134"/>
                    <a:pt x="23457" y="12186"/>
                  </a:cubicBezTo>
                  <a:cubicBezTo>
                    <a:pt x="21862" y="11328"/>
                    <a:pt x="20240" y="10907"/>
                    <a:pt x="18512" y="10907"/>
                  </a:cubicBezTo>
                  <a:cubicBezTo>
                    <a:pt x="18358" y="10907"/>
                    <a:pt x="18204" y="10911"/>
                    <a:pt x="18049" y="10917"/>
                  </a:cubicBezTo>
                  <a:cubicBezTo>
                    <a:pt x="16372" y="10989"/>
                    <a:pt x="14797" y="11427"/>
                    <a:pt x="13274" y="11850"/>
                  </a:cubicBezTo>
                  <a:cubicBezTo>
                    <a:pt x="11715" y="12283"/>
                    <a:pt x="10200" y="12703"/>
                    <a:pt x="8670" y="12703"/>
                  </a:cubicBezTo>
                  <a:cubicBezTo>
                    <a:pt x="7112" y="12703"/>
                    <a:pt x="5539" y="12267"/>
                    <a:pt x="3889" y="10964"/>
                  </a:cubicBezTo>
                  <a:cubicBezTo>
                    <a:pt x="566" y="8336"/>
                    <a:pt x="139" y="5530"/>
                    <a:pt x="365" y="3638"/>
                  </a:cubicBezTo>
                  <a:cubicBezTo>
                    <a:pt x="612" y="1579"/>
                    <a:pt x="1664" y="125"/>
                    <a:pt x="1674" y="111"/>
                  </a:cubicBezTo>
                  <a:lnTo>
                    <a:pt x="1481" y="1"/>
                  </a:ln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dirty="0">
                <a:solidFill>
                  <a:srgbClr val="000000"/>
                </a:solidFill>
                <a:latin typeface="Arial"/>
                <a:cs typeface="Arial"/>
                <a:sym typeface="Arial"/>
              </a:endParaRPr>
            </a:p>
          </p:txBody>
        </p:sp>
      </p:grpSp>
      <p:grpSp>
        <p:nvGrpSpPr>
          <p:cNvPr id="973" name="Google Shape;973;p33"/>
          <p:cNvGrpSpPr/>
          <p:nvPr/>
        </p:nvGrpSpPr>
        <p:grpSpPr>
          <a:xfrm>
            <a:off x="11121443" y="2796590"/>
            <a:ext cx="1336020" cy="601607"/>
            <a:chOff x="1137575" y="57589"/>
            <a:chExt cx="954300" cy="429719"/>
          </a:xfrm>
        </p:grpSpPr>
        <p:sp>
          <p:nvSpPr>
            <p:cNvPr id="974" name="Google Shape;974;p33"/>
            <p:cNvSpPr/>
            <p:nvPr/>
          </p:nvSpPr>
          <p:spPr>
            <a:xfrm>
              <a:off x="1137575"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75" name="Google Shape;975;p33"/>
            <p:cNvSpPr/>
            <p:nvPr/>
          </p:nvSpPr>
          <p:spPr>
            <a:xfrm>
              <a:off x="1137575"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76" name="Google Shape;976;p33"/>
            <p:cNvSpPr/>
            <p:nvPr/>
          </p:nvSpPr>
          <p:spPr>
            <a:xfrm>
              <a:off x="1137575"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77" name="Google Shape;977;p33"/>
            <p:cNvSpPr/>
            <p:nvPr/>
          </p:nvSpPr>
          <p:spPr>
            <a:xfrm>
              <a:off x="1137575"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78" name="Google Shape;978;p33"/>
            <p:cNvSpPr/>
            <p:nvPr/>
          </p:nvSpPr>
          <p:spPr>
            <a:xfrm>
              <a:off x="1268736" y="5758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2"/>
                    <a:pt x="550"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79" name="Google Shape;979;p33"/>
            <p:cNvSpPr/>
            <p:nvPr/>
          </p:nvSpPr>
          <p:spPr>
            <a:xfrm>
              <a:off x="1268736" y="188749"/>
              <a:ext cx="36207" cy="36239"/>
            </a:xfrm>
            <a:custGeom>
              <a:avLst/>
              <a:gdLst/>
              <a:ahLst/>
              <a:cxnLst/>
              <a:rect l="l" t="t" r="r" b="b"/>
              <a:pathLst>
                <a:path w="1100" h="1101" extrusionOk="0">
                  <a:moveTo>
                    <a:pt x="550" y="1"/>
                  </a:moveTo>
                  <a:cubicBezTo>
                    <a:pt x="246" y="1"/>
                    <a:pt x="0" y="248"/>
                    <a:pt x="0" y="551"/>
                  </a:cubicBezTo>
                  <a:cubicBezTo>
                    <a:pt x="0" y="854"/>
                    <a:pt x="246" y="1100"/>
                    <a:pt x="550" y="1100"/>
                  </a:cubicBezTo>
                  <a:cubicBezTo>
                    <a:pt x="854" y="1100"/>
                    <a:pt x="1100" y="854"/>
                    <a:pt x="1100" y="551"/>
                  </a:cubicBezTo>
                  <a:cubicBezTo>
                    <a:pt x="1100" y="248"/>
                    <a:pt x="854" y="1"/>
                    <a:pt x="550"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80" name="Google Shape;980;p33"/>
            <p:cNvSpPr/>
            <p:nvPr/>
          </p:nvSpPr>
          <p:spPr>
            <a:xfrm>
              <a:off x="1268736" y="319909"/>
              <a:ext cx="36207" cy="36239"/>
            </a:xfrm>
            <a:custGeom>
              <a:avLst/>
              <a:gdLst/>
              <a:ahLst/>
              <a:cxnLst/>
              <a:rect l="l" t="t" r="r" b="b"/>
              <a:pathLst>
                <a:path w="1100" h="1101" extrusionOk="0">
                  <a:moveTo>
                    <a:pt x="550" y="1"/>
                  </a:moveTo>
                  <a:cubicBezTo>
                    <a:pt x="246" y="1"/>
                    <a:pt x="0" y="247"/>
                    <a:pt x="0" y="551"/>
                  </a:cubicBezTo>
                  <a:cubicBezTo>
                    <a:pt x="0" y="855"/>
                    <a:pt x="246" y="1100"/>
                    <a:pt x="550" y="1100"/>
                  </a:cubicBezTo>
                  <a:cubicBezTo>
                    <a:pt x="854" y="1100"/>
                    <a:pt x="1100" y="855"/>
                    <a:pt x="1100" y="551"/>
                  </a:cubicBezTo>
                  <a:cubicBezTo>
                    <a:pt x="1100" y="247"/>
                    <a:pt x="854" y="1"/>
                    <a:pt x="550"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81" name="Google Shape;981;p33"/>
            <p:cNvSpPr/>
            <p:nvPr/>
          </p:nvSpPr>
          <p:spPr>
            <a:xfrm>
              <a:off x="1268736" y="451102"/>
              <a:ext cx="36207" cy="36206"/>
            </a:xfrm>
            <a:custGeom>
              <a:avLst/>
              <a:gdLst/>
              <a:ahLst/>
              <a:cxnLst/>
              <a:rect l="l" t="t" r="r" b="b"/>
              <a:pathLst>
                <a:path w="1100" h="1100" extrusionOk="0">
                  <a:moveTo>
                    <a:pt x="550" y="0"/>
                  </a:moveTo>
                  <a:cubicBezTo>
                    <a:pt x="246" y="0"/>
                    <a:pt x="0" y="246"/>
                    <a:pt x="0" y="549"/>
                  </a:cubicBezTo>
                  <a:cubicBezTo>
                    <a:pt x="0" y="853"/>
                    <a:pt x="246" y="1099"/>
                    <a:pt x="550" y="1099"/>
                  </a:cubicBezTo>
                  <a:cubicBezTo>
                    <a:pt x="854" y="1099"/>
                    <a:pt x="1100" y="853"/>
                    <a:pt x="1100" y="549"/>
                  </a:cubicBezTo>
                  <a:cubicBezTo>
                    <a:pt x="1100" y="246"/>
                    <a:pt x="854" y="0"/>
                    <a:pt x="550" y="0"/>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82" name="Google Shape;982;p33"/>
            <p:cNvSpPr/>
            <p:nvPr/>
          </p:nvSpPr>
          <p:spPr>
            <a:xfrm>
              <a:off x="1399897" y="5758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2"/>
                    <a:pt x="550"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83" name="Google Shape;983;p33"/>
            <p:cNvSpPr/>
            <p:nvPr/>
          </p:nvSpPr>
          <p:spPr>
            <a:xfrm>
              <a:off x="1399897" y="188749"/>
              <a:ext cx="36207" cy="36239"/>
            </a:xfrm>
            <a:custGeom>
              <a:avLst/>
              <a:gdLst/>
              <a:ahLst/>
              <a:cxnLst/>
              <a:rect l="l" t="t" r="r" b="b"/>
              <a:pathLst>
                <a:path w="1100" h="1101" extrusionOk="0">
                  <a:moveTo>
                    <a:pt x="550" y="1"/>
                  </a:moveTo>
                  <a:cubicBezTo>
                    <a:pt x="246" y="1"/>
                    <a:pt x="1" y="248"/>
                    <a:pt x="1" y="551"/>
                  </a:cubicBezTo>
                  <a:cubicBezTo>
                    <a:pt x="1" y="854"/>
                    <a:pt x="246" y="1100"/>
                    <a:pt x="550" y="1100"/>
                  </a:cubicBezTo>
                  <a:cubicBezTo>
                    <a:pt x="853" y="1100"/>
                    <a:pt x="1100" y="854"/>
                    <a:pt x="1100" y="551"/>
                  </a:cubicBezTo>
                  <a:cubicBezTo>
                    <a:pt x="1100" y="248"/>
                    <a:pt x="853" y="1"/>
                    <a:pt x="550"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84" name="Google Shape;984;p33"/>
            <p:cNvSpPr/>
            <p:nvPr/>
          </p:nvSpPr>
          <p:spPr>
            <a:xfrm>
              <a:off x="1399897" y="319909"/>
              <a:ext cx="36207" cy="36239"/>
            </a:xfrm>
            <a:custGeom>
              <a:avLst/>
              <a:gdLst/>
              <a:ahLst/>
              <a:cxnLst/>
              <a:rect l="l" t="t" r="r" b="b"/>
              <a:pathLst>
                <a:path w="1100" h="1101" extrusionOk="0">
                  <a:moveTo>
                    <a:pt x="550" y="1"/>
                  </a:moveTo>
                  <a:cubicBezTo>
                    <a:pt x="246" y="1"/>
                    <a:pt x="1" y="247"/>
                    <a:pt x="1" y="551"/>
                  </a:cubicBezTo>
                  <a:cubicBezTo>
                    <a:pt x="1" y="855"/>
                    <a:pt x="246" y="1100"/>
                    <a:pt x="550" y="1100"/>
                  </a:cubicBezTo>
                  <a:cubicBezTo>
                    <a:pt x="853" y="1100"/>
                    <a:pt x="1100" y="855"/>
                    <a:pt x="1100" y="551"/>
                  </a:cubicBezTo>
                  <a:cubicBezTo>
                    <a:pt x="1100" y="247"/>
                    <a:pt x="853" y="1"/>
                    <a:pt x="550"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85" name="Google Shape;985;p33"/>
            <p:cNvSpPr/>
            <p:nvPr/>
          </p:nvSpPr>
          <p:spPr>
            <a:xfrm>
              <a:off x="1399897" y="451102"/>
              <a:ext cx="36207" cy="36206"/>
            </a:xfrm>
            <a:custGeom>
              <a:avLst/>
              <a:gdLst/>
              <a:ahLst/>
              <a:cxnLst/>
              <a:rect l="l" t="t" r="r" b="b"/>
              <a:pathLst>
                <a:path w="1100" h="1100" extrusionOk="0">
                  <a:moveTo>
                    <a:pt x="550" y="0"/>
                  </a:moveTo>
                  <a:cubicBezTo>
                    <a:pt x="246" y="0"/>
                    <a:pt x="1" y="246"/>
                    <a:pt x="1" y="549"/>
                  </a:cubicBezTo>
                  <a:cubicBezTo>
                    <a:pt x="1" y="853"/>
                    <a:pt x="246" y="1099"/>
                    <a:pt x="550" y="1099"/>
                  </a:cubicBezTo>
                  <a:cubicBezTo>
                    <a:pt x="853" y="1099"/>
                    <a:pt x="1100" y="853"/>
                    <a:pt x="1100" y="549"/>
                  </a:cubicBezTo>
                  <a:cubicBezTo>
                    <a:pt x="1100" y="246"/>
                    <a:pt x="853" y="0"/>
                    <a:pt x="550" y="0"/>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86" name="Google Shape;986;p33"/>
            <p:cNvSpPr/>
            <p:nvPr/>
          </p:nvSpPr>
          <p:spPr>
            <a:xfrm>
              <a:off x="1531025" y="5758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87" name="Google Shape;987;p33"/>
            <p:cNvSpPr/>
            <p:nvPr/>
          </p:nvSpPr>
          <p:spPr>
            <a:xfrm>
              <a:off x="1531025" y="188749"/>
              <a:ext cx="36207" cy="36239"/>
            </a:xfrm>
            <a:custGeom>
              <a:avLst/>
              <a:gdLst/>
              <a:ahLst/>
              <a:cxnLst/>
              <a:rect l="l" t="t" r="r" b="b"/>
              <a:pathLst>
                <a:path w="1100"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88" name="Google Shape;988;p33"/>
            <p:cNvSpPr/>
            <p:nvPr/>
          </p:nvSpPr>
          <p:spPr>
            <a:xfrm>
              <a:off x="1531025" y="319909"/>
              <a:ext cx="36207" cy="36239"/>
            </a:xfrm>
            <a:custGeom>
              <a:avLst/>
              <a:gdLst/>
              <a:ahLst/>
              <a:cxnLst/>
              <a:rect l="l" t="t" r="r" b="b"/>
              <a:pathLst>
                <a:path w="1100"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89" name="Google Shape;989;p33"/>
            <p:cNvSpPr/>
            <p:nvPr/>
          </p:nvSpPr>
          <p:spPr>
            <a:xfrm>
              <a:off x="1531025" y="451102"/>
              <a:ext cx="36207" cy="36206"/>
            </a:xfrm>
            <a:custGeom>
              <a:avLst/>
              <a:gdLst/>
              <a:ahLst/>
              <a:cxnLst/>
              <a:rect l="l" t="t" r="r" b="b"/>
              <a:pathLst>
                <a:path w="1100"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90" name="Google Shape;990;p33"/>
            <p:cNvSpPr/>
            <p:nvPr/>
          </p:nvSpPr>
          <p:spPr>
            <a:xfrm>
              <a:off x="1662186" y="5758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2"/>
                    <a:pt x="551"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91" name="Google Shape;991;p33"/>
            <p:cNvSpPr/>
            <p:nvPr/>
          </p:nvSpPr>
          <p:spPr>
            <a:xfrm>
              <a:off x="1662186" y="188749"/>
              <a:ext cx="36239" cy="36239"/>
            </a:xfrm>
            <a:custGeom>
              <a:avLst/>
              <a:gdLst/>
              <a:ahLst/>
              <a:cxnLst/>
              <a:rect l="l" t="t" r="r" b="b"/>
              <a:pathLst>
                <a:path w="1101" h="1101" extrusionOk="0">
                  <a:moveTo>
                    <a:pt x="551" y="1"/>
                  </a:moveTo>
                  <a:cubicBezTo>
                    <a:pt x="246" y="1"/>
                    <a:pt x="1" y="248"/>
                    <a:pt x="1" y="551"/>
                  </a:cubicBezTo>
                  <a:cubicBezTo>
                    <a:pt x="1" y="854"/>
                    <a:pt x="246" y="1100"/>
                    <a:pt x="551" y="1100"/>
                  </a:cubicBezTo>
                  <a:cubicBezTo>
                    <a:pt x="854" y="1100"/>
                    <a:pt x="1100" y="854"/>
                    <a:pt x="1100" y="551"/>
                  </a:cubicBezTo>
                  <a:cubicBezTo>
                    <a:pt x="1100" y="248"/>
                    <a:pt x="854" y="1"/>
                    <a:pt x="551"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92" name="Google Shape;992;p33"/>
            <p:cNvSpPr/>
            <p:nvPr/>
          </p:nvSpPr>
          <p:spPr>
            <a:xfrm>
              <a:off x="1662186" y="319909"/>
              <a:ext cx="36239" cy="36239"/>
            </a:xfrm>
            <a:custGeom>
              <a:avLst/>
              <a:gdLst/>
              <a:ahLst/>
              <a:cxnLst/>
              <a:rect l="l" t="t" r="r" b="b"/>
              <a:pathLst>
                <a:path w="1101" h="1101" extrusionOk="0">
                  <a:moveTo>
                    <a:pt x="551" y="1"/>
                  </a:moveTo>
                  <a:cubicBezTo>
                    <a:pt x="246" y="1"/>
                    <a:pt x="1" y="247"/>
                    <a:pt x="1" y="551"/>
                  </a:cubicBezTo>
                  <a:cubicBezTo>
                    <a:pt x="1" y="855"/>
                    <a:pt x="246" y="1100"/>
                    <a:pt x="551" y="1100"/>
                  </a:cubicBezTo>
                  <a:cubicBezTo>
                    <a:pt x="854" y="1100"/>
                    <a:pt x="1100" y="855"/>
                    <a:pt x="1100" y="551"/>
                  </a:cubicBezTo>
                  <a:cubicBezTo>
                    <a:pt x="1100" y="247"/>
                    <a:pt x="854" y="1"/>
                    <a:pt x="551"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93" name="Google Shape;993;p33"/>
            <p:cNvSpPr/>
            <p:nvPr/>
          </p:nvSpPr>
          <p:spPr>
            <a:xfrm>
              <a:off x="1662186" y="451102"/>
              <a:ext cx="36239" cy="36206"/>
            </a:xfrm>
            <a:custGeom>
              <a:avLst/>
              <a:gdLst/>
              <a:ahLst/>
              <a:cxnLst/>
              <a:rect l="l" t="t" r="r" b="b"/>
              <a:pathLst>
                <a:path w="1101" h="1100" extrusionOk="0">
                  <a:moveTo>
                    <a:pt x="551" y="0"/>
                  </a:moveTo>
                  <a:cubicBezTo>
                    <a:pt x="246" y="0"/>
                    <a:pt x="1" y="246"/>
                    <a:pt x="1" y="549"/>
                  </a:cubicBezTo>
                  <a:cubicBezTo>
                    <a:pt x="1" y="853"/>
                    <a:pt x="246" y="1099"/>
                    <a:pt x="551" y="1099"/>
                  </a:cubicBezTo>
                  <a:cubicBezTo>
                    <a:pt x="854" y="1099"/>
                    <a:pt x="1100" y="853"/>
                    <a:pt x="1100" y="549"/>
                  </a:cubicBezTo>
                  <a:cubicBezTo>
                    <a:pt x="1100" y="246"/>
                    <a:pt x="854" y="0"/>
                    <a:pt x="551" y="0"/>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94" name="Google Shape;994;p33"/>
            <p:cNvSpPr/>
            <p:nvPr/>
          </p:nvSpPr>
          <p:spPr>
            <a:xfrm>
              <a:off x="1793347"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95" name="Google Shape;995;p33"/>
            <p:cNvSpPr/>
            <p:nvPr/>
          </p:nvSpPr>
          <p:spPr>
            <a:xfrm>
              <a:off x="1793347"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96" name="Google Shape;996;p33"/>
            <p:cNvSpPr/>
            <p:nvPr/>
          </p:nvSpPr>
          <p:spPr>
            <a:xfrm>
              <a:off x="1793347"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97" name="Google Shape;997;p33"/>
            <p:cNvSpPr/>
            <p:nvPr/>
          </p:nvSpPr>
          <p:spPr>
            <a:xfrm>
              <a:off x="1793347"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98" name="Google Shape;998;p33"/>
            <p:cNvSpPr/>
            <p:nvPr/>
          </p:nvSpPr>
          <p:spPr>
            <a:xfrm>
              <a:off x="1924508" y="5758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2"/>
                    <a:pt x="551"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999" name="Google Shape;999;p33"/>
            <p:cNvSpPr/>
            <p:nvPr/>
          </p:nvSpPr>
          <p:spPr>
            <a:xfrm>
              <a:off x="1924508" y="188749"/>
              <a:ext cx="36239" cy="36239"/>
            </a:xfrm>
            <a:custGeom>
              <a:avLst/>
              <a:gdLst/>
              <a:ahLst/>
              <a:cxnLst/>
              <a:rect l="l" t="t" r="r" b="b"/>
              <a:pathLst>
                <a:path w="1101" h="1101" extrusionOk="0">
                  <a:moveTo>
                    <a:pt x="551" y="1"/>
                  </a:moveTo>
                  <a:cubicBezTo>
                    <a:pt x="247" y="1"/>
                    <a:pt x="1" y="248"/>
                    <a:pt x="1" y="551"/>
                  </a:cubicBezTo>
                  <a:cubicBezTo>
                    <a:pt x="1" y="854"/>
                    <a:pt x="247" y="1100"/>
                    <a:pt x="551" y="1100"/>
                  </a:cubicBezTo>
                  <a:cubicBezTo>
                    <a:pt x="854" y="1100"/>
                    <a:pt x="1100" y="854"/>
                    <a:pt x="1100" y="551"/>
                  </a:cubicBezTo>
                  <a:cubicBezTo>
                    <a:pt x="1100" y="248"/>
                    <a:pt x="854" y="1"/>
                    <a:pt x="551"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1000" name="Google Shape;1000;p33"/>
            <p:cNvSpPr/>
            <p:nvPr/>
          </p:nvSpPr>
          <p:spPr>
            <a:xfrm>
              <a:off x="1924508" y="319909"/>
              <a:ext cx="36239" cy="36239"/>
            </a:xfrm>
            <a:custGeom>
              <a:avLst/>
              <a:gdLst/>
              <a:ahLst/>
              <a:cxnLst/>
              <a:rect l="l" t="t" r="r" b="b"/>
              <a:pathLst>
                <a:path w="1101" h="1101" extrusionOk="0">
                  <a:moveTo>
                    <a:pt x="551" y="1"/>
                  </a:moveTo>
                  <a:cubicBezTo>
                    <a:pt x="247" y="1"/>
                    <a:pt x="1" y="247"/>
                    <a:pt x="1" y="551"/>
                  </a:cubicBezTo>
                  <a:cubicBezTo>
                    <a:pt x="1" y="855"/>
                    <a:pt x="247" y="1100"/>
                    <a:pt x="551" y="1100"/>
                  </a:cubicBezTo>
                  <a:cubicBezTo>
                    <a:pt x="854" y="1100"/>
                    <a:pt x="1100" y="855"/>
                    <a:pt x="1100" y="551"/>
                  </a:cubicBezTo>
                  <a:cubicBezTo>
                    <a:pt x="1100" y="247"/>
                    <a:pt x="854" y="1"/>
                    <a:pt x="551"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1001" name="Google Shape;1001;p33"/>
            <p:cNvSpPr/>
            <p:nvPr/>
          </p:nvSpPr>
          <p:spPr>
            <a:xfrm>
              <a:off x="1924508" y="451102"/>
              <a:ext cx="36239" cy="36206"/>
            </a:xfrm>
            <a:custGeom>
              <a:avLst/>
              <a:gdLst/>
              <a:ahLst/>
              <a:cxnLst/>
              <a:rect l="l" t="t" r="r" b="b"/>
              <a:pathLst>
                <a:path w="1101" h="1100" extrusionOk="0">
                  <a:moveTo>
                    <a:pt x="551" y="0"/>
                  </a:moveTo>
                  <a:cubicBezTo>
                    <a:pt x="247" y="0"/>
                    <a:pt x="1" y="246"/>
                    <a:pt x="1" y="549"/>
                  </a:cubicBezTo>
                  <a:cubicBezTo>
                    <a:pt x="1" y="853"/>
                    <a:pt x="247" y="1099"/>
                    <a:pt x="551" y="1099"/>
                  </a:cubicBezTo>
                  <a:cubicBezTo>
                    <a:pt x="854" y="1099"/>
                    <a:pt x="1100" y="853"/>
                    <a:pt x="1100" y="549"/>
                  </a:cubicBezTo>
                  <a:cubicBezTo>
                    <a:pt x="1100" y="246"/>
                    <a:pt x="854" y="0"/>
                    <a:pt x="551" y="0"/>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1002" name="Google Shape;1002;p33"/>
            <p:cNvSpPr/>
            <p:nvPr/>
          </p:nvSpPr>
          <p:spPr>
            <a:xfrm>
              <a:off x="2055669" y="5758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2"/>
                    <a:pt x="550"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1003" name="Google Shape;1003;p33"/>
            <p:cNvSpPr/>
            <p:nvPr/>
          </p:nvSpPr>
          <p:spPr>
            <a:xfrm>
              <a:off x="2055669" y="188749"/>
              <a:ext cx="36206" cy="36239"/>
            </a:xfrm>
            <a:custGeom>
              <a:avLst/>
              <a:gdLst/>
              <a:ahLst/>
              <a:cxnLst/>
              <a:rect l="l" t="t" r="r" b="b"/>
              <a:pathLst>
                <a:path w="1100" h="1101" extrusionOk="0">
                  <a:moveTo>
                    <a:pt x="550" y="1"/>
                  </a:moveTo>
                  <a:cubicBezTo>
                    <a:pt x="247" y="1"/>
                    <a:pt x="1" y="248"/>
                    <a:pt x="1" y="551"/>
                  </a:cubicBezTo>
                  <a:cubicBezTo>
                    <a:pt x="1" y="854"/>
                    <a:pt x="247" y="1100"/>
                    <a:pt x="550" y="1100"/>
                  </a:cubicBezTo>
                  <a:cubicBezTo>
                    <a:pt x="853" y="1100"/>
                    <a:pt x="1099" y="854"/>
                    <a:pt x="1099" y="551"/>
                  </a:cubicBezTo>
                  <a:cubicBezTo>
                    <a:pt x="1099" y="248"/>
                    <a:pt x="853" y="1"/>
                    <a:pt x="550"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1004" name="Google Shape;1004;p33"/>
            <p:cNvSpPr/>
            <p:nvPr/>
          </p:nvSpPr>
          <p:spPr>
            <a:xfrm>
              <a:off x="2055669" y="319909"/>
              <a:ext cx="36206" cy="36239"/>
            </a:xfrm>
            <a:custGeom>
              <a:avLst/>
              <a:gdLst/>
              <a:ahLst/>
              <a:cxnLst/>
              <a:rect l="l" t="t" r="r" b="b"/>
              <a:pathLst>
                <a:path w="1100" h="1101" extrusionOk="0">
                  <a:moveTo>
                    <a:pt x="550" y="1"/>
                  </a:moveTo>
                  <a:cubicBezTo>
                    <a:pt x="247" y="1"/>
                    <a:pt x="1" y="247"/>
                    <a:pt x="1" y="551"/>
                  </a:cubicBezTo>
                  <a:cubicBezTo>
                    <a:pt x="1" y="855"/>
                    <a:pt x="247" y="1100"/>
                    <a:pt x="550" y="1100"/>
                  </a:cubicBezTo>
                  <a:cubicBezTo>
                    <a:pt x="853" y="1100"/>
                    <a:pt x="1099" y="855"/>
                    <a:pt x="1099" y="551"/>
                  </a:cubicBezTo>
                  <a:cubicBezTo>
                    <a:pt x="1099" y="247"/>
                    <a:pt x="853" y="1"/>
                    <a:pt x="550" y="1"/>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sp>
          <p:nvSpPr>
            <p:cNvPr id="1005" name="Google Shape;1005;p33"/>
            <p:cNvSpPr/>
            <p:nvPr/>
          </p:nvSpPr>
          <p:spPr>
            <a:xfrm>
              <a:off x="2055669" y="451102"/>
              <a:ext cx="36206" cy="36206"/>
            </a:xfrm>
            <a:custGeom>
              <a:avLst/>
              <a:gdLst/>
              <a:ahLst/>
              <a:cxnLst/>
              <a:rect l="l" t="t" r="r" b="b"/>
              <a:pathLst>
                <a:path w="1100" h="1100" extrusionOk="0">
                  <a:moveTo>
                    <a:pt x="550" y="0"/>
                  </a:moveTo>
                  <a:cubicBezTo>
                    <a:pt x="247" y="0"/>
                    <a:pt x="1" y="246"/>
                    <a:pt x="1" y="549"/>
                  </a:cubicBezTo>
                  <a:cubicBezTo>
                    <a:pt x="1" y="853"/>
                    <a:pt x="247" y="1099"/>
                    <a:pt x="550" y="1099"/>
                  </a:cubicBezTo>
                  <a:cubicBezTo>
                    <a:pt x="853" y="1099"/>
                    <a:pt x="1099" y="853"/>
                    <a:pt x="1099" y="549"/>
                  </a:cubicBezTo>
                  <a:cubicBezTo>
                    <a:pt x="1099" y="246"/>
                    <a:pt x="853" y="0"/>
                    <a:pt x="550" y="0"/>
                  </a:cubicBezTo>
                  <a:close/>
                </a:path>
              </a:pathLst>
            </a:custGeom>
            <a:solidFill>
              <a:schemeClr val="accent2"/>
            </a:solidFill>
            <a:ln>
              <a:noFill/>
            </a:ln>
          </p:spPr>
          <p:txBody>
            <a:bodyPr spcFirstLastPara="1" wrap="square" lIns="127995" tIns="127995" rIns="127995" bIns="127995" anchor="ctr" anchorCtr="0">
              <a:noAutofit/>
            </a:bodyPr>
            <a:lstStyle/>
            <a:p>
              <a:pPr defTabSz="1280160">
                <a:buClr>
                  <a:srgbClr val="000000"/>
                </a:buClr>
              </a:pPr>
              <a:endParaRPr sz="1960" kern="0">
                <a:solidFill>
                  <a:srgbClr val="000000"/>
                </a:solidFill>
                <a:latin typeface="Arial"/>
                <a:cs typeface="Arial"/>
                <a:sym typeface="Arial"/>
              </a:endParaRPr>
            </a:p>
          </p:txBody>
        </p:sp>
      </p:grpSp>
      <p:sp>
        <p:nvSpPr>
          <p:cNvPr id="1071" name="Google Shape;1071;p33"/>
          <p:cNvSpPr txBox="1">
            <a:spLocks noGrp="1"/>
          </p:cNvSpPr>
          <p:nvPr>
            <p:ph type="subTitle" idx="1"/>
          </p:nvPr>
        </p:nvSpPr>
        <p:spPr>
          <a:xfrm>
            <a:off x="3915075" y="6710064"/>
            <a:ext cx="5104260" cy="573300"/>
          </a:xfrm>
          <a:prstGeom prst="rect">
            <a:avLst/>
          </a:prstGeom>
        </p:spPr>
        <p:txBody>
          <a:bodyPr spcFirstLastPara="1" wrap="square" lIns="127995" tIns="127995" rIns="127995" bIns="127995" anchor="ctr" anchorCtr="0">
            <a:noAutofit/>
          </a:bodyPr>
          <a:lstStyle/>
          <a:p>
            <a:pPr marL="0" indent="0"/>
            <a:r>
              <a:rPr lang="en-US" b="1" dirty="0"/>
              <a:t>Confidence Chinonyerem Agomuo Onuoha </a:t>
            </a:r>
            <a:r>
              <a:rPr lang="en-US" sz="2400" dirty="0">
                <a:solidFill>
                  <a:schemeClr val="bg1"/>
                </a:solidFill>
              </a:rPr>
              <a:t>| </a:t>
            </a:r>
            <a:r>
              <a:rPr lang="en-US" sz="2400" dirty="0">
                <a:solidFill>
                  <a:schemeClr val="tx2"/>
                </a:solidFill>
              </a:rPr>
              <a:t>2244624</a:t>
            </a:r>
            <a:endParaRPr lang="en-US" b="1" dirty="0">
              <a:solidFill>
                <a:schemeClr val="tx2"/>
              </a:solidFill>
            </a:endParaRPr>
          </a:p>
        </p:txBody>
      </p:sp>
      <p:pic>
        <p:nvPicPr>
          <p:cNvPr id="910" name="Picture 909">
            <a:extLst>
              <a:ext uri="{FF2B5EF4-FFF2-40B4-BE49-F238E27FC236}">
                <a16:creationId xmlns:a16="http://schemas.microsoft.com/office/drawing/2014/main" id="{8625E621-C83F-10E2-407B-51CF83EFD2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991" y="206160"/>
            <a:ext cx="2293032" cy="1090738"/>
          </a:xfrm>
          <a:prstGeom prst="rect">
            <a:avLst/>
          </a:prstGeom>
        </p:spPr>
      </p:pic>
      <p:sp>
        <p:nvSpPr>
          <p:cNvPr id="912" name="TextBox 911">
            <a:extLst>
              <a:ext uri="{FF2B5EF4-FFF2-40B4-BE49-F238E27FC236}">
                <a16:creationId xmlns:a16="http://schemas.microsoft.com/office/drawing/2014/main" id="{9BE0B89C-F61C-156F-AE2D-E38FA9A85015}"/>
              </a:ext>
            </a:extLst>
          </p:cNvPr>
          <p:cNvSpPr txBox="1"/>
          <p:nvPr/>
        </p:nvSpPr>
        <p:spPr>
          <a:xfrm>
            <a:off x="5201841" y="8735338"/>
            <a:ext cx="7609588" cy="830997"/>
          </a:xfrm>
          <a:prstGeom prst="rect">
            <a:avLst/>
          </a:prstGeom>
          <a:noFill/>
        </p:spPr>
        <p:txBody>
          <a:bodyPr wrap="square" rtlCol="0">
            <a:spAutoFit/>
          </a:bodyPr>
          <a:lstStyle/>
          <a:p>
            <a:pPr algn="just"/>
            <a:r>
              <a:rPr lang="en-US" sz="1200" b="1" dirty="0">
                <a:solidFill>
                  <a:schemeClr val="bg1"/>
                </a:solidFill>
                <a:latin typeface="Arial" panose="020B0604020202020204" pitchFamily="34" charset="0"/>
                <a:cs typeface="Arial" panose="020B0604020202020204" pitchFamily="34" charset="0"/>
              </a:rPr>
              <a:t>Acknowledgement of the use of AI tools</a:t>
            </a:r>
          </a:p>
          <a:p>
            <a:pPr algn="just"/>
            <a:r>
              <a:rPr lang="en-US" sz="1200" b="1" dirty="0">
                <a:solidFill>
                  <a:schemeClr val="bg1"/>
                </a:solidFill>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a:t>
            </a:r>
            <a:endParaRPr lang="en-US" sz="2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grpSp>
        <p:nvGrpSpPr>
          <p:cNvPr id="1186" name="Google Shape;1820;p53">
            <a:extLst>
              <a:ext uri="{FF2B5EF4-FFF2-40B4-BE49-F238E27FC236}">
                <a16:creationId xmlns:a16="http://schemas.microsoft.com/office/drawing/2014/main" id="{8253E7EE-47DC-2B55-913D-5BBDF9EFEED2}"/>
              </a:ext>
            </a:extLst>
          </p:cNvPr>
          <p:cNvGrpSpPr/>
          <p:nvPr/>
        </p:nvGrpSpPr>
        <p:grpSpPr>
          <a:xfrm>
            <a:off x="9634349" y="5339630"/>
            <a:ext cx="3010750" cy="3485657"/>
            <a:chOff x="3545380" y="934056"/>
            <a:chExt cx="2929328" cy="3261586"/>
          </a:xfrm>
        </p:grpSpPr>
        <p:sp>
          <p:nvSpPr>
            <p:cNvPr id="1187" name="Google Shape;1821;p53">
              <a:extLst>
                <a:ext uri="{FF2B5EF4-FFF2-40B4-BE49-F238E27FC236}">
                  <a16:creationId xmlns:a16="http://schemas.microsoft.com/office/drawing/2014/main" id="{79365666-CC4C-CADD-EB5B-334AB729B0AB}"/>
                </a:ext>
              </a:extLst>
            </p:cNvPr>
            <p:cNvSpPr/>
            <p:nvPr/>
          </p:nvSpPr>
          <p:spPr>
            <a:xfrm>
              <a:off x="5272375" y="1680243"/>
              <a:ext cx="474002" cy="757658"/>
            </a:xfrm>
            <a:custGeom>
              <a:avLst/>
              <a:gdLst/>
              <a:ahLst/>
              <a:cxnLst/>
              <a:rect l="l" t="t" r="r" b="b"/>
              <a:pathLst>
                <a:path w="16139" h="25797" extrusionOk="0">
                  <a:moveTo>
                    <a:pt x="10321" y="1"/>
                  </a:moveTo>
                  <a:lnTo>
                    <a:pt x="3018" y="3912"/>
                  </a:lnTo>
                  <a:cubicBezTo>
                    <a:pt x="4300" y="13186"/>
                    <a:pt x="0" y="18549"/>
                    <a:pt x="0" y="18549"/>
                  </a:cubicBezTo>
                  <a:lnTo>
                    <a:pt x="4462" y="25797"/>
                  </a:lnTo>
                  <a:cubicBezTo>
                    <a:pt x="16138" y="19467"/>
                    <a:pt x="10321" y="1"/>
                    <a:pt x="10321" y="1"/>
                  </a:cubicBezTo>
                  <a:close/>
                </a:path>
              </a:pathLst>
            </a:custGeom>
            <a:solidFill>
              <a:srgbClr val="99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188" name="Google Shape;1822;p53">
              <a:extLst>
                <a:ext uri="{FF2B5EF4-FFF2-40B4-BE49-F238E27FC236}">
                  <a16:creationId xmlns:a16="http://schemas.microsoft.com/office/drawing/2014/main" id="{8AE699C4-ABEC-8A83-E4A3-5DB3A8FE75AE}"/>
                </a:ext>
              </a:extLst>
            </p:cNvPr>
            <p:cNvSpPr/>
            <p:nvPr/>
          </p:nvSpPr>
          <p:spPr>
            <a:xfrm>
              <a:off x="4906343" y="2096989"/>
              <a:ext cx="987274" cy="1663995"/>
            </a:xfrm>
            <a:custGeom>
              <a:avLst/>
              <a:gdLst/>
              <a:ahLst/>
              <a:cxnLst/>
              <a:rect l="l" t="t" r="r" b="b"/>
              <a:pathLst>
                <a:path w="33727" h="56845" extrusionOk="0">
                  <a:moveTo>
                    <a:pt x="0" y="1"/>
                  </a:moveTo>
                  <a:lnTo>
                    <a:pt x="2808" y="22281"/>
                  </a:lnTo>
                  <a:cubicBezTo>
                    <a:pt x="2808" y="22281"/>
                    <a:pt x="5498" y="32221"/>
                    <a:pt x="8337" y="37376"/>
                  </a:cubicBezTo>
                  <a:lnTo>
                    <a:pt x="21030" y="56845"/>
                  </a:lnTo>
                  <a:lnTo>
                    <a:pt x="33727" y="49318"/>
                  </a:lnTo>
                  <a:cubicBezTo>
                    <a:pt x="33727" y="49318"/>
                    <a:pt x="18988" y="26379"/>
                    <a:pt x="17924" y="18109"/>
                  </a:cubicBezTo>
                  <a:cubicBezTo>
                    <a:pt x="16865" y="9895"/>
                    <a:pt x="14176" y="1"/>
                    <a:pt x="14176" y="1"/>
                  </a:cubicBezTo>
                  <a:close/>
                </a:path>
              </a:pathLst>
            </a:custGeom>
            <a:solidFill>
              <a:schemeClr val="bg1"/>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189" name="Google Shape;1823;p53">
              <a:extLst>
                <a:ext uri="{FF2B5EF4-FFF2-40B4-BE49-F238E27FC236}">
                  <a16:creationId xmlns:a16="http://schemas.microsoft.com/office/drawing/2014/main" id="{A9600D5F-78F4-6525-18F4-68E5D18BFA7F}"/>
                </a:ext>
              </a:extLst>
            </p:cNvPr>
            <p:cNvSpPr/>
            <p:nvPr/>
          </p:nvSpPr>
          <p:spPr>
            <a:xfrm>
              <a:off x="5313495" y="1258319"/>
              <a:ext cx="486644" cy="601901"/>
            </a:xfrm>
            <a:custGeom>
              <a:avLst/>
              <a:gdLst/>
              <a:ahLst/>
              <a:cxnLst/>
              <a:rect l="l" t="t" r="r" b="b"/>
              <a:pathLst>
                <a:path w="16568" h="20492" extrusionOk="0">
                  <a:moveTo>
                    <a:pt x="11053" y="1"/>
                  </a:moveTo>
                  <a:lnTo>
                    <a:pt x="6388" y="5688"/>
                  </a:lnTo>
                  <a:lnTo>
                    <a:pt x="0" y="9517"/>
                  </a:lnTo>
                  <a:lnTo>
                    <a:pt x="0" y="20492"/>
                  </a:lnTo>
                  <a:cubicBezTo>
                    <a:pt x="0" y="20492"/>
                    <a:pt x="10597" y="14145"/>
                    <a:pt x="11678" y="12913"/>
                  </a:cubicBezTo>
                  <a:cubicBezTo>
                    <a:pt x="12761" y="11680"/>
                    <a:pt x="16567" y="5688"/>
                    <a:pt x="16567" y="5688"/>
                  </a:cubicBezTo>
                  <a:lnTo>
                    <a:pt x="11053" y="1"/>
                  </a:lnTo>
                  <a:close/>
                </a:path>
              </a:pathLst>
            </a:custGeom>
            <a:solidFill>
              <a:srgbClr val="F9F3F1"/>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190" name="Google Shape;1824;p53">
              <a:extLst>
                <a:ext uri="{FF2B5EF4-FFF2-40B4-BE49-F238E27FC236}">
                  <a16:creationId xmlns:a16="http://schemas.microsoft.com/office/drawing/2014/main" id="{F9F05294-F687-C1D6-CB83-E9133D44ADB4}"/>
                </a:ext>
              </a:extLst>
            </p:cNvPr>
            <p:cNvSpPr/>
            <p:nvPr/>
          </p:nvSpPr>
          <p:spPr>
            <a:xfrm>
              <a:off x="4371781" y="3896305"/>
              <a:ext cx="524887" cy="244849"/>
            </a:xfrm>
            <a:custGeom>
              <a:avLst/>
              <a:gdLst/>
              <a:ahLst/>
              <a:cxnLst/>
              <a:rect l="l" t="t" r="r" b="b"/>
              <a:pathLst>
                <a:path w="17870" h="8336" extrusionOk="0">
                  <a:moveTo>
                    <a:pt x="17076" y="0"/>
                  </a:moveTo>
                  <a:lnTo>
                    <a:pt x="10206" y="400"/>
                  </a:lnTo>
                  <a:cubicBezTo>
                    <a:pt x="10206" y="400"/>
                    <a:pt x="8136" y="3277"/>
                    <a:pt x="3777" y="5430"/>
                  </a:cubicBezTo>
                  <a:cubicBezTo>
                    <a:pt x="3777" y="5430"/>
                    <a:pt x="470" y="6261"/>
                    <a:pt x="9" y="7039"/>
                  </a:cubicBezTo>
                  <a:lnTo>
                    <a:pt x="1" y="8235"/>
                  </a:lnTo>
                  <a:lnTo>
                    <a:pt x="17331" y="8335"/>
                  </a:lnTo>
                  <a:cubicBezTo>
                    <a:pt x="17331" y="8335"/>
                    <a:pt x="17870" y="6220"/>
                    <a:pt x="17334" y="3493"/>
                  </a:cubicBezTo>
                  <a:lnTo>
                    <a:pt x="17076" y="0"/>
                  </a:ln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191" name="Google Shape;1825;p53">
              <a:extLst>
                <a:ext uri="{FF2B5EF4-FFF2-40B4-BE49-F238E27FC236}">
                  <a16:creationId xmlns:a16="http://schemas.microsoft.com/office/drawing/2014/main" id="{F7F8FA04-3127-A815-CB6B-6E50DC5218AC}"/>
                </a:ext>
              </a:extLst>
            </p:cNvPr>
            <p:cNvSpPr/>
            <p:nvPr/>
          </p:nvSpPr>
          <p:spPr>
            <a:xfrm>
              <a:off x="4371487" y="4138092"/>
              <a:ext cx="509319" cy="52459"/>
            </a:xfrm>
            <a:custGeom>
              <a:avLst/>
              <a:gdLst/>
              <a:ahLst/>
              <a:cxnLst/>
              <a:rect l="l" t="t" r="r" b="b"/>
              <a:pathLst>
                <a:path w="17340" h="1786" extrusionOk="0">
                  <a:moveTo>
                    <a:pt x="9" y="0"/>
                  </a:moveTo>
                  <a:lnTo>
                    <a:pt x="0" y="1685"/>
                  </a:lnTo>
                  <a:lnTo>
                    <a:pt x="17329" y="1785"/>
                  </a:lnTo>
                  <a:lnTo>
                    <a:pt x="17340" y="100"/>
                  </a:lnTo>
                  <a:lnTo>
                    <a:pt x="9" y="0"/>
                  </a:lnTo>
                  <a:close/>
                </a:path>
              </a:pathLst>
            </a:custGeom>
            <a:solidFill>
              <a:srgbClr val="191919"/>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192" name="Google Shape;1826;p53">
              <a:extLst>
                <a:ext uri="{FF2B5EF4-FFF2-40B4-BE49-F238E27FC236}">
                  <a16:creationId xmlns:a16="http://schemas.microsoft.com/office/drawing/2014/main" id="{A1AB436D-B130-1A25-7EF9-23B8C8E8ABCC}"/>
                </a:ext>
              </a:extLst>
            </p:cNvPr>
            <p:cNvSpPr/>
            <p:nvPr/>
          </p:nvSpPr>
          <p:spPr>
            <a:xfrm>
              <a:off x="4559466" y="3782225"/>
              <a:ext cx="394385" cy="42326"/>
            </a:xfrm>
            <a:custGeom>
              <a:avLst/>
              <a:gdLst/>
              <a:ahLst/>
              <a:cxnLst/>
              <a:rect l="l" t="t" r="r" b="b"/>
              <a:pathLst>
                <a:path w="13427" h="1441" extrusionOk="0">
                  <a:moveTo>
                    <a:pt x="0" y="0"/>
                  </a:moveTo>
                  <a:cubicBezTo>
                    <a:pt x="0" y="0"/>
                    <a:pt x="2867" y="1440"/>
                    <a:pt x="7682" y="1440"/>
                  </a:cubicBezTo>
                  <a:cubicBezTo>
                    <a:pt x="7872" y="1440"/>
                    <a:pt x="8065" y="1438"/>
                    <a:pt x="8261" y="1433"/>
                  </a:cubicBezTo>
                  <a:cubicBezTo>
                    <a:pt x="13427" y="1307"/>
                    <a:pt x="12980" y="0"/>
                    <a:pt x="12980" y="0"/>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193" name="Google Shape;1827;p53">
              <a:extLst>
                <a:ext uri="{FF2B5EF4-FFF2-40B4-BE49-F238E27FC236}">
                  <a16:creationId xmlns:a16="http://schemas.microsoft.com/office/drawing/2014/main" id="{927CC561-9715-0DDC-AB0C-CAE7596D3541}"/>
                </a:ext>
              </a:extLst>
            </p:cNvPr>
            <p:cNvSpPr/>
            <p:nvPr/>
          </p:nvSpPr>
          <p:spPr>
            <a:xfrm>
              <a:off x="4513146" y="2095147"/>
              <a:ext cx="662526" cy="1687068"/>
            </a:xfrm>
            <a:custGeom>
              <a:avLst/>
              <a:gdLst/>
              <a:ahLst/>
              <a:cxnLst/>
              <a:rect l="l" t="t" r="r" b="b"/>
              <a:pathLst>
                <a:path w="22556" h="57437" extrusionOk="0">
                  <a:moveTo>
                    <a:pt x="9540" y="1"/>
                  </a:moveTo>
                  <a:lnTo>
                    <a:pt x="3231" y="21367"/>
                  </a:lnTo>
                  <a:cubicBezTo>
                    <a:pt x="2738" y="23036"/>
                    <a:pt x="3315" y="24567"/>
                    <a:pt x="2119" y="25833"/>
                  </a:cubicBezTo>
                  <a:cubicBezTo>
                    <a:pt x="0" y="28078"/>
                    <a:pt x="1577" y="57436"/>
                    <a:pt x="1577" y="57436"/>
                  </a:cubicBezTo>
                  <a:lnTo>
                    <a:pt x="14558" y="57436"/>
                  </a:lnTo>
                  <a:lnTo>
                    <a:pt x="16560" y="26760"/>
                  </a:lnTo>
                  <a:lnTo>
                    <a:pt x="22555" y="1"/>
                  </a:lnTo>
                  <a:close/>
                </a:path>
              </a:pathLst>
            </a:custGeom>
            <a:solidFill>
              <a:schemeClr val="bg1"/>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cs typeface="Arial"/>
                <a:sym typeface="Arial"/>
              </a:endParaRPr>
            </a:p>
          </p:txBody>
        </p:sp>
        <p:sp>
          <p:nvSpPr>
            <p:cNvPr id="1194" name="Google Shape;1828;p53">
              <a:extLst>
                <a:ext uri="{FF2B5EF4-FFF2-40B4-BE49-F238E27FC236}">
                  <a16:creationId xmlns:a16="http://schemas.microsoft.com/office/drawing/2014/main" id="{B7229CAE-8AEE-228A-9505-28BB6403B133}"/>
                </a:ext>
              </a:extLst>
            </p:cNvPr>
            <p:cNvSpPr/>
            <p:nvPr/>
          </p:nvSpPr>
          <p:spPr>
            <a:xfrm>
              <a:off x="5153038" y="3193000"/>
              <a:ext cx="432128" cy="571883"/>
            </a:xfrm>
            <a:custGeom>
              <a:avLst/>
              <a:gdLst/>
              <a:ahLst/>
              <a:cxnLst/>
              <a:rect l="l" t="t" r="r" b="b"/>
              <a:pathLst>
                <a:path w="14712" h="19470" extrusionOk="0">
                  <a:moveTo>
                    <a:pt x="0" y="1"/>
                  </a:moveTo>
                  <a:lnTo>
                    <a:pt x="12693" y="19470"/>
                  </a:lnTo>
                  <a:lnTo>
                    <a:pt x="14711" y="18053"/>
                  </a:lnTo>
                  <a:lnTo>
                    <a:pt x="0" y="1"/>
                  </a:lnTo>
                  <a:close/>
                </a:path>
              </a:pathLst>
            </a:custGeom>
            <a:solidFill>
              <a:srgbClr val="191919">
                <a:alpha val="8380"/>
              </a:srgb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195" name="Google Shape;1829;p53">
              <a:extLst>
                <a:ext uri="{FF2B5EF4-FFF2-40B4-BE49-F238E27FC236}">
                  <a16:creationId xmlns:a16="http://schemas.microsoft.com/office/drawing/2014/main" id="{93BA4255-CA6E-9A9F-488F-040A62BF32CE}"/>
                </a:ext>
              </a:extLst>
            </p:cNvPr>
            <p:cNvSpPr/>
            <p:nvPr/>
          </p:nvSpPr>
          <p:spPr>
            <a:xfrm>
              <a:off x="4793323" y="2095147"/>
              <a:ext cx="548708" cy="78924"/>
            </a:xfrm>
            <a:custGeom>
              <a:avLst/>
              <a:gdLst/>
              <a:ahLst/>
              <a:cxnLst/>
              <a:rect l="l" t="t" r="r" b="b"/>
              <a:pathLst>
                <a:path w="18681" h="2687" extrusionOk="0">
                  <a:moveTo>
                    <a:pt x="1" y="1"/>
                  </a:moveTo>
                  <a:lnTo>
                    <a:pt x="18681" y="2687"/>
                  </a:lnTo>
                  <a:lnTo>
                    <a:pt x="18083" y="1"/>
                  </a:lnTo>
                  <a:close/>
                </a:path>
              </a:pathLst>
            </a:custGeom>
            <a:solidFill>
              <a:srgbClr val="191919">
                <a:alpha val="8380"/>
              </a:srgb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196" name="Google Shape;1830;p53">
              <a:extLst>
                <a:ext uri="{FF2B5EF4-FFF2-40B4-BE49-F238E27FC236}">
                  <a16:creationId xmlns:a16="http://schemas.microsoft.com/office/drawing/2014/main" id="{F45C4F6D-956A-6A3B-26B7-0F9C792BD572}"/>
                </a:ext>
              </a:extLst>
            </p:cNvPr>
            <p:cNvSpPr/>
            <p:nvPr/>
          </p:nvSpPr>
          <p:spPr>
            <a:xfrm>
              <a:off x="4512030" y="2093414"/>
              <a:ext cx="1389084" cy="1690564"/>
            </a:xfrm>
            <a:custGeom>
              <a:avLst/>
              <a:gdLst/>
              <a:ahLst/>
              <a:cxnLst/>
              <a:rect l="l" t="t" r="r" b="b"/>
              <a:pathLst>
                <a:path w="47292" h="57556" extrusionOk="0">
                  <a:moveTo>
                    <a:pt x="27613" y="116"/>
                  </a:moveTo>
                  <a:cubicBezTo>
                    <a:pt x="27809" y="842"/>
                    <a:pt x="30337" y="10333"/>
                    <a:pt x="31345" y="18174"/>
                  </a:cubicBezTo>
                  <a:cubicBezTo>
                    <a:pt x="31898" y="22454"/>
                    <a:pt x="36168" y="30719"/>
                    <a:pt x="39655" y="36900"/>
                  </a:cubicBezTo>
                  <a:cubicBezTo>
                    <a:pt x="43240" y="43254"/>
                    <a:pt x="46750" y="48765"/>
                    <a:pt x="47126" y="49355"/>
                  </a:cubicBezTo>
                  <a:lnTo>
                    <a:pt x="34533" y="56825"/>
                  </a:lnTo>
                  <a:lnTo>
                    <a:pt x="21874" y="37406"/>
                  </a:lnTo>
                  <a:cubicBezTo>
                    <a:pt x="19925" y="33865"/>
                    <a:pt x="18037" y="28032"/>
                    <a:pt x="17086" y="24867"/>
                  </a:cubicBezTo>
                  <a:lnTo>
                    <a:pt x="17021" y="24651"/>
                  </a:lnTo>
                  <a:lnTo>
                    <a:pt x="16539" y="26814"/>
                  </a:lnTo>
                  <a:lnTo>
                    <a:pt x="14540" y="57437"/>
                  </a:lnTo>
                  <a:lnTo>
                    <a:pt x="1672" y="57437"/>
                  </a:lnTo>
                  <a:cubicBezTo>
                    <a:pt x="1594" y="55991"/>
                    <a:pt x="167" y="28088"/>
                    <a:pt x="2196" y="25931"/>
                  </a:cubicBezTo>
                  <a:cubicBezTo>
                    <a:pt x="2962" y="25120"/>
                    <a:pt x="3015" y="24202"/>
                    <a:pt x="3071" y="23229"/>
                  </a:cubicBezTo>
                  <a:cubicBezTo>
                    <a:pt x="3105" y="22651"/>
                    <a:pt x="3140" y="22053"/>
                    <a:pt x="3322" y="21438"/>
                  </a:cubicBezTo>
                  <a:lnTo>
                    <a:pt x="9619" y="116"/>
                  </a:lnTo>
                  <a:close/>
                  <a:moveTo>
                    <a:pt x="9529" y="0"/>
                  </a:moveTo>
                  <a:lnTo>
                    <a:pt x="3208" y="21407"/>
                  </a:lnTo>
                  <a:cubicBezTo>
                    <a:pt x="3021" y="22040"/>
                    <a:pt x="2988" y="22642"/>
                    <a:pt x="2953" y="23226"/>
                  </a:cubicBezTo>
                  <a:cubicBezTo>
                    <a:pt x="2898" y="24175"/>
                    <a:pt x="2847" y="25075"/>
                    <a:pt x="2111" y="25854"/>
                  </a:cubicBezTo>
                  <a:cubicBezTo>
                    <a:pt x="0" y="28093"/>
                    <a:pt x="1490" y="56301"/>
                    <a:pt x="1555" y="57501"/>
                  </a:cubicBezTo>
                  <a:lnTo>
                    <a:pt x="1556" y="57556"/>
                  </a:lnTo>
                  <a:lnTo>
                    <a:pt x="14651" y="57556"/>
                  </a:lnTo>
                  <a:lnTo>
                    <a:pt x="16651" y="26832"/>
                  </a:lnTo>
                  <a:lnTo>
                    <a:pt x="17033" y="25120"/>
                  </a:lnTo>
                  <a:cubicBezTo>
                    <a:pt x="18005" y="28331"/>
                    <a:pt x="19856" y="33994"/>
                    <a:pt x="21770" y="37468"/>
                  </a:cubicBezTo>
                  <a:lnTo>
                    <a:pt x="34461" y="56938"/>
                  </a:lnTo>
                  <a:lnTo>
                    <a:pt x="34494" y="56985"/>
                  </a:lnTo>
                  <a:lnTo>
                    <a:pt x="47238" y="49427"/>
                  </a:lnTo>
                  <a:lnTo>
                    <a:pt x="47291" y="49396"/>
                  </a:lnTo>
                  <a:lnTo>
                    <a:pt x="47258" y="49346"/>
                  </a:lnTo>
                  <a:cubicBezTo>
                    <a:pt x="47220" y="49289"/>
                    <a:pt x="43530" y="43535"/>
                    <a:pt x="39755" y="36845"/>
                  </a:cubicBezTo>
                  <a:cubicBezTo>
                    <a:pt x="36274" y="30672"/>
                    <a:pt x="32010" y="22422"/>
                    <a:pt x="31462" y="18160"/>
                  </a:cubicBezTo>
                  <a:cubicBezTo>
                    <a:pt x="30416" y="10036"/>
                    <a:pt x="27742" y="143"/>
                    <a:pt x="27713" y="44"/>
                  </a:cubicBezTo>
                  <a:lnTo>
                    <a:pt x="27703" y="0"/>
                  </a:ln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197" name="Google Shape;1831;p53">
              <a:extLst>
                <a:ext uri="{FF2B5EF4-FFF2-40B4-BE49-F238E27FC236}">
                  <a16:creationId xmlns:a16="http://schemas.microsoft.com/office/drawing/2014/main" id="{1AF6BFA0-E119-E497-37AD-BC292779C86C}"/>
                </a:ext>
              </a:extLst>
            </p:cNvPr>
            <p:cNvSpPr/>
            <p:nvPr/>
          </p:nvSpPr>
          <p:spPr>
            <a:xfrm>
              <a:off x="4970228" y="1532268"/>
              <a:ext cx="320748" cy="125303"/>
            </a:xfrm>
            <a:custGeom>
              <a:avLst/>
              <a:gdLst/>
              <a:ahLst/>
              <a:cxnLst/>
              <a:rect l="l" t="t" r="r" b="b"/>
              <a:pathLst>
                <a:path w="10920" h="4266" extrusionOk="0">
                  <a:moveTo>
                    <a:pt x="387" y="1"/>
                  </a:moveTo>
                  <a:cubicBezTo>
                    <a:pt x="387" y="1"/>
                    <a:pt x="0" y="4266"/>
                    <a:pt x="4005" y="4266"/>
                  </a:cubicBezTo>
                  <a:cubicBezTo>
                    <a:pt x="8012" y="4266"/>
                    <a:pt x="10920" y="247"/>
                    <a:pt x="10920" y="247"/>
                  </a:cubicBezTo>
                  <a:lnTo>
                    <a:pt x="387" y="1"/>
                  </a:lnTo>
                  <a:close/>
                </a:path>
              </a:pathLst>
            </a:custGeom>
            <a:solidFill>
              <a:srgbClr val="D0172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198" name="Google Shape;1832;p53">
              <a:extLst>
                <a:ext uri="{FF2B5EF4-FFF2-40B4-BE49-F238E27FC236}">
                  <a16:creationId xmlns:a16="http://schemas.microsoft.com/office/drawing/2014/main" id="{FF990F60-0568-8D4F-207E-8F39ADD9C3B5}"/>
                </a:ext>
              </a:extLst>
            </p:cNvPr>
            <p:cNvSpPr/>
            <p:nvPr/>
          </p:nvSpPr>
          <p:spPr>
            <a:xfrm>
              <a:off x="4305195" y="1541755"/>
              <a:ext cx="635592" cy="436916"/>
            </a:xfrm>
            <a:custGeom>
              <a:avLst/>
              <a:gdLst/>
              <a:ahLst/>
              <a:cxnLst/>
              <a:rect l="l" t="t" r="r" b="b"/>
              <a:pathLst>
                <a:path w="21639" h="14875" extrusionOk="0">
                  <a:moveTo>
                    <a:pt x="21638" y="1"/>
                  </a:moveTo>
                  <a:lnTo>
                    <a:pt x="14060" y="3943"/>
                  </a:lnTo>
                  <a:lnTo>
                    <a:pt x="1" y="1228"/>
                  </a:lnTo>
                  <a:lnTo>
                    <a:pt x="1" y="1228"/>
                  </a:lnTo>
                  <a:cubicBezTo>
                    <a:pt x="473" y="2894"/>
                    <a:pt x="9101" y="14874"/>
                    <a:pt x="12409" y="14874"/>
                  </a:cubicBezTo>
                  <a:cubicBezTo>
                    <a:pt x="12530" y="14874"/>
                    <a:pt x="12643" y="14859"/>
                    <a:pt x="12749" y="14826"/>
                  </a:cubicBezTo>
                  <a:lnTo>
                    <a:pt x="17774" y="12492"/>
                  </a:lnTo>
                  <a:lnTo>
                    <a:pt x="21638" y="1"/>
                  </a:lnTo>
                  <a:close/>
                </a:path>
              </a:pathLst>
            </a:custGeom>
            <a:solidFill>
              <a:srgbClr val="F9F3F1"/>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199" name="Google Shape;1833;p53">
              <a:extLst>
                <a:ext uri="{FF2B5EF4-FFF2-40B4-BE49-F238E27FC236}">
                  <a16:creationId xmlns:a16="http://schemas.microsoft.com/office/drawing/2014/main" id="{F3688C24-3FFB-2B49-B12E-6C19E26B1938}"/>
                </a:ext>
              </a:extLst>
            </p:cNvPr>
            <p:cNvSpPr/>
            <p:nvPr/>
          </p:nvSpPr>
          <p:spPr>
            <a:xfrm>
              <a:off x="4603376" y="1801783"/>
              <a:ext cx="249138" cy="176911"/>
            </a:xfrm>
            <a:custGeom>
              <a:avLst/>
              <a:gdLst/>
              <a:ahLst/>
              <a:cxnLst/>
              <a:rect l="l" t="t" r="r" b="b"/>
              <a:pathLst>
                <a:path w="8482" h="6023" extrusionOk="0">
                  <a:moveTo>
                    <a:pt x="8482" y="0"/>
                  </a:moveTo>
                  <a:cubicBezTo>
                    <a:pt x="8481" y="1"/>
                    <a:pt x="5846" y="4467"/>
                    <a:pt x="2174" y="5008"/>
                  </a:cubicBezTo>
                  <a:cubicBezTo>
                    <a:pt x="1711" y="5076"/>
                    <a:pt x="1326" y="5101"/>
                    <a:pt x="1015" y="5101"/>
                  </a:cubicBezTo>
                  <a:cubicBezTo>
                    <a:pt x="401" y="5101"/>
                    <a:pt x="74" y="5005"/>
                    <a:pt x="1" y="4960"/>
                  </a:cubicBezTo>
                  <a:lnTo>
                    <a:pt x="1" y="4960"/>
                  </a:lnTo>
                  <a:cubicBezTo>
                    <a:pt x="876" y="5621"/>
                    <a:pt x="1659" y="6022"/>
                    <a:pt x="2263" y="6022"/>
                  </a:cubicBezTo>
                  <a:cubicBezTo>
                    <a:pt x="2383" y="6022"/>
                    <a:pt x="2495" y="6007"/>
                    <a:pt x="2600" y="5974"/>
                  </a:cubicBezTo>
                  <a:lnTo>
                    <a:pt x="7320" y="3755"/>
                  </a:lnTo>
                  <a:lnTo>
                    <a:pt x="8482" y="0"/>
                  </a:lnTo>
                  <a:close/>
                </a:path>
              </a:pathLst>
            </a:custGeom>
            <a:solidFill>
              <a:srgbClr val="191919">
                <a:alpha val="8380"/>
              </a:srgb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00" name="Google Shape;1834;p53">
              <a:extLst>
                <a:ext uri="{FF2B5EF4-FFF2-40B4-BE49-F238E27FC236}">
                  <a16:creationId xmlns:a16="http://schemas.microsoft.com/office/drawing/2014/main" id="{67E8A943-B5EA-8306-436A-FB17E8EEE213}"/>
                </a:ext>
              </a:extLst>
            </p:cNvPr>
            <p:cNvSpPr/>
            <p:nvPr/>
          </p:nvSpPr>
          <p:spPr>
            <a:xfrm>
              <a:off x="5453451" y="1673928"/>
              <a:ext cx="29" cy="29"/>
            </a:xfrm>
            <a:custGeom>
              <a:avLst/>
              <a:gdLst/>
              <a:ahLst/>
              <a:cxnLst/>
              <a:rect l="l" t="t" r="r" b="b"/>
              <a:pathLst>
                <a:path w="1" h="1" extrusionOk="0">
                  <a:moveTo>
                    <a:pt x="0" y="1"/>
                  </a:moveTo>
                  <a:close/>
                </a:path>
              </a:pathLst>
            </a:custGeom>
            <a:solidFill>
              <a:srgbClr val="AB6B51"/>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01" name="Google Shape;1835;p53">
              <a:extLst>
                <a:ext uri="{FF2B5EF4-FFF2-40B4-BE49-F238E27FC236}">
                  <a16:creationId xmlns:a16="http://schemas.microsoft.com/office/drawing/2014/main" id="{37CC7B4D-6AFC-A90F-3AFF-0755EB1F995C}"/>
                </a:ext>
              </a:extLst>
            </p:cNvPr>
            <p:cNvSpPr/>
            <p:nvPr/>
          </p:nvSpPr>
          <p:spPr>
            <a:xfrm>
              <a:off x="4625199" y="1734463"/>
              <a:ext cx="18035" cy="30900"/>
            </a:xfrm>
            <a:custGeom>
              <a:avLst/>
              <a:gdLst/>
              <a:ahLst/>
              <a:cxnLst/>
              <a:rect l="l" t="t" r="r" b="b"/>
              <a:pathLst>
                <a:path w="614" h="1052" extrusionOk="0">
                  <a:moveTo>
                    <a:pt x="549" y="0"/>
                  </a:moveTo>
                  <a:cubicBezTo>
                    <a:pt x="528" y="0"/>
                    <a:pt x="509" y="12"/>
                    <a:pt x="498" y="33"/>
                  </a:cubicBezTo>
                  <a:lnTo>
                    <a:pt x="15" y="968"/>
                  </a:lnTo>
                  <a:cubicBezTo>
                    <a:pt x="1" y="997"/>
                    <a:pt x="10" y="1030"/>
                    <a:pt x="39" y="1046"/>
                  </a:cubicBezTo>
                  <a:cubicBezTo>
                    <a:pt x="48" y="1050"/>
                    <a:pt x="56" y="1052"/>
                    <a:pt x="66" y="1052"/>
                  </a:cubicBezTo>
                  <a:cubicBezTo>
                    <a:pt x="86" y="1052"/>
                    <a:pt x="106" y="1043"/>
                    <a:pt x="116" y="1021"/>
                  </a:cubicBezTo>
                  <a:lnTo>
                    <a:pt x="600" y="86"/>
                  </a:lnTo>
                  <a:cubicBezTo>
                    <a:pt x="614" y="57"/>
                    <a:pt x="605" y="22"/>
                    <a:pt x="576" y="7"/>
                  </a:cubicBezTo>
                  <a:cubicBezTo>
                    <a:pt x="567" y="2"/>
                    <a:pt x="558" y="0"/>
                    <a:pt x="549" y="0"/>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02" name="Google Shape;1836;p53">
              <a:extLst>
                <a:ext uri="{FF2B5EF4-FFF2-40B4-BE49-F238E27FC236}">
                  <a16:creationId xmlns:a16="http://schemas.microsoft.com/office/drawing/2014/main" id="{451DD181-4FBD-1234-FB1E-966C58A5F486}"/>
                </a:ext>
              </a:extLst>
            </p:cNvPr>
            <p:cNvSpPr/>
            <p:nvPr/>
          </p:nvSpPr>
          <p:spPr>
            <a:xfrm>
              <a:off x="5775629" y="934056"/>
              <a:ext cx="190069" cy="286529"/>
            </a:xfrm>
            <a:custGeom>
              <a:avLst/>
              <a:gdLst/>
              <a:ahLst/>
              <a:cxnLst/>
              <a:rect l="l" t="t" r="r" b="b"/>
              <a:pathLst>
                <a:path w="6471" h="9755" extrusionOk="0">
                  <a:moveTo>
                    <a:pt x="4198" y="0"/>
                  </a:moveTo>
                  <a:cubicBezTo>
                    <a:pt x="4042" y="0"/>
                    <a:pt x="3876" y="165"/>
                    <a:pt x="3801" y="214"/>
                  </a:cubicBezTo>
                  <a:cubicBezTo>
                    <a:pt x="3560" y="369"/>
                    <a:pt x="2408" y="2443"/>
                    <a:pt x="2233" y="2797"/>
                  </a:cubicBezTo>
                  <a:lnTo>
                    <a:pt x="2233" y="2797"/>
                  </a:lnTo>
                  <a:cubicBezTo>
                    <a:pt x="2287" y="2578"/>
                    <a:pt x="2285" y="1757"/>
                    <a:pt x="2003" y="1533"/>
                  </a:cubicBezTo>
                  <a:cubicBezTo>
                    <a:pt x="1943" y="1486"/>
                    <a:pt x="1887" y="1464"/>
                    <a:pt x="1832" y="1464"/>
                  </a:cubicBezTo>
                  <a:cubicBezTo>
                    <a:pt x="1602" y="1464"/>
                    <a:pt x="1408" y="1855"/>
                    <a:pt x="1153" y="2331"/>
                  </a:cubicBezTo>
                  <a:cubicBezTo>
                    <a:pt x="735" y="3119"/>
                    <a:pt x="507" y="4715"/>
                    <a:pt x="463" y="5526"/>
                  </a:cubicBezTo>
                  <a:cubicBezTo>
                    <a:pt x="422" y="6339"/>
                    <a:pt x="1" y="7035"/>
                    <a:pt x="1" y="7035"/>
                  </a:cubicBezTo>
                  <a:lnTo>
                    <a:pt x="2571" y="9755"/>
                  </a:lnTo>
                  <a:lnTo>
                    <a:pt x="3381" y="8476"/>
                  </a:lnTo>
                  <a:cubicBezTo>
                    <a:pt x="3381" y="8476"/>
                    <a:pt x="3990" y="7930"/>
                    <a:pt x="4616" y="6947"/>
                  </a:cubicBezTo>
                  <a:cubicBezTo>
                    <a:pt x="5241" y="5966"/>
                    <a:pt x="6471" y="2722"/>
                    <a:pt x="6330" y="2273"/>
                  </a:cubicBezTo>
                  <a:cubicBezTo>
                    <a:pt x="6268" y="2081"/>
                    <a:pt x="6148" y="2026"/>
                    <a:pt x="6031" y="2026"/>
                  </a:cubicBezTo>
                  <a:cubicBezTo>
                    <a:pt x="5873" y="2026"/>
                    <a:pt x="5720" y="2126"/>
                    <a:pt x="5720" y="2126"/>
                  </a:cubicBezTo>
                  <a:cubicBezTo>
                    <a:pt x="5720" y="2126"/>
                    <a:pt x="6076" y="1472"/>
                    <a:pt x="5943" y="987"/>
                  </a:cubicBezTo>
                  <a:cubicBezTo>
                    <a:pt x="5890" y="798"/>
                    <a:pt x="5777" y="740"/>
                    <a:pt x="5658" y="740"/>
                  </a:cubicBezTo>
                  <a:cubicBezTo>
                    <a:pt x="5471" y="740"/>
                    <a:pt x="5271" y="882"/>
                    <a:pt x="5271" y="882"/>
                  </a:cubicBezTo>
                  <a:cubicBezTo>
                    <a:pt x="5271" y="882"/>
                    <a:pt x="5577" y="473"/>
                    <a:pt x="5377" y="121"/>
                  </a:cubicBezTo>
                  <a:cubicBezTo>
                    <a:pt x="5332" y="41"/>
                    <a:pt x="5262" y="10"/>
                    <a:pt x="5180" y="10"/>
                  </a:cubicBezTo>
                  <a:cubicBezTo>
                    <a:pt x="4901" y="10"/>
                    <a:pt x="4487" y="371"/>
                    <a:pt x="4487" y="371"/>
                  </a:cubicBezTo>
                  <a:cubicBezTo>
                    <a:pt x="4421" y="88"/>
                    <a:pt x="4312" y="0"/>
                    <a:pt x="4198" y="0"/>
                  </a:cubicBezTo>
                  <a:close/>
                </a:path>
              </a:pathLst>
            </a:custGeom>
            <a:solidFill>
              <a:srgbClr val="D65E6D"/>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03" name="Google Shape;1837;p53">
              <a:extLst>
                <a:ext uri="{FF2B5EF4-FFF2-40B4-BE49-F238E27FC236}">
                  <a16:creationId xmlns:a16="http://schemas.microsoft.com/office/drawing/2014/main" id="{94E68EA1-4E34-6339-E49C-3BBF4DDE6D19}"/>
                </a:ext>
              </a:extLst>
            </p:cNvPr>
            <p:cNvSpPr/>
            <p:nvPr/>
          </p:nvSpPr>
          <p:spPr>
            <a:xfrm>
              <a:off x="5870822" y="943161"/>
              <a:ext cx="38713" cy="73196"/>
            </a:xfrm>
            <a:custGeom>
              <a:avLst/>
              <a:gdLst/>
              <a:ahLst/>
              <a:cxnLst/>
              <a:rect l="l" t="t" r="r" b="b"/>
              <a:pathLst>
                <a:path w="1318" h="2492" extrusionOk="0">
                  <a:moveTo>
                    <a:pt x="1250" y="0"/>
                  </a:moveTo>
                  <a:cubicBezTo>
                    <a:pt x="1226" y="0"/>
                    <a:pt x="1204" y="12"/>
                    <a:pt x="1193" y="34"/>
                  </a:cubicBezTo>
                  <a:lnTo>
                    <a:pt x="16" y="2401"/>
                  </a:lnTo>
                  <a:cubicBezTo>
                    <a:pt x="1" y="2432"/>
                    <a:pt x="11" y="2470"/>
                    <a:pt x="42" y="2485"/>
                  </a:cubicBezTo>
                  <a:cubicBezTo>
                    <a:pt x="48" y="2488"/>
                    <a:pt x="57" y="2489"/>
                    <a:pt x="65" y="2491"/>
                  </a:cubicBezTo>
                  <a:cubicBezTo>
                    <a:pt x="67" y="2491"/>
                    <a:pt x="69" y="2491"/>
                    <a:pt x="71" y="2491"/>
                  </a:cubicBezTo>
                  <a:cubicBezTo>
                    <a:pt x="93" y="2491"/>
                    <a:pt x="116" y="2478"/>
                    <a:pt x="125" y="2458"/>
                  </a:cubicBezTo>
                  <a:lnTo>
                    <a:pt x="1302" y="89"/>
                  </a:lnTo>
                  <a:cubicBezTo>
                    <a:pt x="1317" y="58"/>
                    <a:pt x="1307" y="20"/>
                    <a:pt x="1276" y="5"/>
                  </a:cubicBezTo>
                  <a:cubicBezTo>
                    <a:pt x="1268" y="2"/>
                    <a:pt x="1259" y="0"/>
                    <a:pt x="1250" y="0"/>
                  </a:cubicBezTo>
                  <a:close/>
                </a:path>
              </a:pathLst>
            </a:custGeom>
            <a:solidFill>
              <a:srgbClr val="00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04" name="Google Shape;1838;p53">
              <a:extLst>
                <a:ext uri="{FF2B5EF4-FFF2-40B4-BE49-F238E27FC236}">
                  <a16:creationId xmlns:a16="http://schemas.microsoft.com/office/drawing/2014/main" id="{945B6A09-65CF-68C7-AE20-AC9E0325AF93}"/>
                </a:ext>
              </a:extLst>
            </p:cNvPr>
            <p:cNvSpPr/>
            <p:nvPr/>
          </p:nvSpPr>
          <p:spPr>
            <a:xfrm>
              <a:off x="5891089" y="958082"/>
              <a:ext cx="41474" cy="65971"/>
            </a:xfrm>
            <a:custGeom>
              <a:avLst/>
              <a:gdLst/>
              <a:ahLst/>
              <a:cxnLst/>
              <a:rect l="l" t="t" r="r" b="b"/>
              <a:pathLst>
                <a:path w="1412" h="2246" extrusionOk="0">
                  <a:moveTo>
                    <a:pt x="1341" y="1"/>
                  </a:moveTo>
                  <a:cubicBezTo>
                    <a:pt x="1321" y="1"/>
                    <a:pt x="1300" y="11"/>
                    <a:pt x="1287" y="31"/>
                  </a:cubicBezTo>
                  <a:lnTo>
                    <a:pt x="18" y="2150"/>
                  </a:lnTo>
                  <a:cubicBezTo>
                    <a:pt x="1" y="2179"/>
                    <a:pt x="10" y="2217"/>
                    <a:pt x="39" y="2236"/>
                  </a:cubicBezTo>
                  <a:cubicBezTo>
                    <a:pt x="48" y="2241"/>
                    <a:pt x="57" y="2245"/>
                    <a:pt x="66" y="2245"/>
                  </a:cubicBezTo>
                  <a:cubicBezTo>
                    <a:pt x="68" y="2245"/>
                    <a:pt x="69" y="2246"/>
                    <a:pt x="71" y="2246"/>
                  </a:cubicBezTo>
                  <a:cubicBezTo>
                    <a:pt x="92" y="2246"/>
                    <a:pt x="112" y="2236"/>
                    <a:pt x="124" y="2215"/>
                  </a:cubicBezTo>
                  <a:lnTo>
                    <a:pt x="1393" y="95"/>
                  </a:lnTo>
                  <a:cubicBezTo>
                    <a:pt x="1411" y="68"/>
                    <a:pt x="1401" y="30"/>
                    <a:pt x="1373" y="10"/>
                  </a:cubicBezTo>
                  <a:cubicBezTo>
                    <a:pt x="1363" y="4"/>
                    <a:pt x="1352" y="1"/>
                    <a:pt x="1341" y="1"/>
                  </a:cubicBezTo>
                  <a:close/>
                </a:path>
              </a:pathLst>
            </a:custGeom>
            <a:solidFill>
              <a:srgbClr val="00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05" name="Google Shape;1839;p53">
              <a:extLst>
                <a:ext uri="{FF2B5EF4-FFF2-40B4-BE49-F238E27FC236}">
                  <a16:creationId xmlns:a16="http://schemas.microsoft.com/office/drawing/2014/main" id="{04DFDA8D-3D75-2264-0697-A3F9D7A09EE2}"/>
                </a:ext>
              </a:extLst>
            </p:cNvPr>
            <p:cNvSpPr/>
            <p:nvPr/>
          </p:nvSpPr>
          <p:spPr>
            <a:xfrm>
              <a:off x="5913382" y="994767"/>
              <a:ext cx="32457" cy="45733"/>
            </a:xfrm>
            <a:custGeom>
              <a:avLst/>
              <a:gdLst/>
              <a:ahLst/>
              <a:cxnLst/>
              <a:rect l="l" t="t" r="r" b="b"/>
              <a:pathLst>
                <a:path w="1105" h="1557" extrusionOk="0">
                  <a:moveTo>
                    <a:pt x="1032" y="0"/>
                  </a:moveTo>
                  <a:cubicBezTo>
                    <a:pt x="1012" y="0"/>
                    <a:pt x="994" y="9"/>
                    <a:pt x="983" y="27"/>
                  </a:cubicBezTo>
                  <a:lnTo>
                    <a:pt x="18" y="1460"/>
                  </a:lnTo>
                  <a:cubicBezTo>
                    <a:pt x="0" y="1489"/>
                    <a:pt x="8" y="1527"/>
                    <a:pt x="35" y="1545"/>
                  </a:cubicBezTo>
                  <a:cubicBezTo>
                    <a:pt x="43" y="1551"/>
                    <a:pt x="53" y="1553"/>
                    <a:pt x="64" y="1556"/>
                  </a:cubicBezTo>
                  <a:cubicBezTo>
                    <a:pt x="65" y="1556"/>
                    <a:pt x="67" y="1556"/>
                    <a:pt x="68" y="1556"/>
                  </a:cubicBezTo>
                  <a:cubicBezTo>
                    <a:pt x="88" y="1556"/>
                    <a:pt x="109" y="1547"/>
                    <a:pt x="122" y="1529"/>
                  </a:cubicBezTo>
                  <a:lnTo>
                    <a:pt x="1086" y="95"/>
                  </a:lnTo>
                  <a:cubicBezTo>
                    <a:pt x="1104" y="67"/>
                    <a:pt x="1097" y="29"/>
                    <a:pt x="1069" y="11"/>
                  </a:cubicBezTo>
                  <a:cubicBezTo>
                    <a:pt x="1057" y="4"/>
                    <a:pt x="1044" y="0"/>
                    <a:pt x="1032" y="0"/>
                  </a:cubicBezTo>
                  <a:close/>
                </a:path>
              </a:pathLst>
            </a:custGeom>
            <a:solidFill>
              <a:srgbClr val="00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06" name="Google Shape;1840;p53">
              <a:extLst>
                <a:ext uri="{FF2B5EF4-FFF2-40B4-BE49-F238E27FC236}">
                  <a16:creationId xmlns:a16="http://schemas.microsoft.com/office/drawing/2014/main" id="{6B410239-3291-5243-FB67-E4D048824B62}"/>
                </a:ext>
              </a:extLst>
            </p:cNvPr>
            <p:cNvSpPr/>
            <p:nvPr/>
          </p:nvSpPr>
          <p:spPr>
            <a:xfrm>
              <a:off x="5835106" y="1005840"/>
              <a:ext cx="10956" cy="27610"/>
            </a:xfrm>
            <a:custGeom>
              <a:avLst/>
              <a:gdLst/>
              <a:ahLst/>
              <a:cxnLst/>
              <a:rect l="l" t="t" r="r" b="b"/>
              <a:pathLst>
                <a:path w="373" h="940" extrusionOk="0">
                  <a:moveTo>
                    <a:pt x="372" y="1"/>
                  </a:moveTo>
                  <a:lnTo>
                    <a:pt x="330" y="81"/>
                  </a:lnTo>
                  <a:cubicBezTo>
                    <a:pt x="327" y="87"/>
                    <a:pt x="219" y="204"/>
                    <a:pt x="11" y="838"/>
                  </a:cubicBezTo>
                  <a:cubicBezTo>
                    <a:pt x="1" y="879"/>
                    <a:pt x="20" y="924"/>
                    <a:pt x="61" y="936"/>
                  </a:cubicBezTo>
                  <a:cubicBezTo>
                    <a:pt x="69" y="939"/>
                    <a:pt x="77" y="940"/>
                    <a:pt x="84" y="940"/>
                  </a:cubicBezTo>
                  <a:cubicBezTo>
                    <a:pt x="119" y="940"/>
                    <a:pt x="150" y="919"/>
                    <a:pt x="160" y="886"/>
                  </a:cubicBezTo>
                  <a:cubicBezTo>
                    <a:pt x="357" y="281"/>
                    <a:pt x="372" y="1"/>
                    <a:pt x="372" y="1"/>
                  </a:cubicBezTo>
                  <a:close/>
                </a:path>
              </a:pathLst>
            </a:custGeom>
            <a:solidFill>
              <a:srgbClr val="00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07" name="Google Shape;1841;p53">
              <a:extLst>
                <a:ext uri="{FF2B5EF4-FFF2-40B4-BE49-F238E27FC236}">
                  <a16:creationId xmlns:a16="http://schemas.microsoft.com/office/drawing/2014/main" id="{E819E1B2-317A-53A9-B9F9-5CF3C7737315}"/>
                </a:ext>
              </a:extLst>
            </p:cNvPr>
            <p:cNvSpPr/>
            <p:nvPr/>
          </p:nvSpPr>
          <p:spPr>
            <a:xfrm>
              <a:off x="4559466" y="2575344"/>
              <a:ext cx="95901" cy="41474"/>
            </a:xfrm>
            <a:custGeom>
              <a:avLst/>
              <a:gdLst/>
              <a:ahLst/>
              <a:cxnLst/>
              <a:rect l="l" t="t" r="r" b="b"/>
              <a:pathLst>
                <a:path w="3265" h="1412" extrusionOk="0">
                  <a:moveTo>
                    <a:pt x="0" y="1"/>
                  </a:moveTo>
                  <a:lnTo>
                    <a:pt x="2718" y="1411"/>
                  </a:lnTo>
                  <a:lnTo>
                    <a:pt x="3264" y="1"/>
                  </a:ln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08" name="Google Shape;1842;p53">
              <a:extLst>
                <a:ext uri="{FF2B5EF4-FFF2-40B4-BE49-F238E27FC236}">
                  <a16:creationId xmlns:a16="http://schemas.microsoft.com/office/drawing/2014/main" id="{99956107-DB14-8576-A3D5-4140F91E9800}"/>
                </a:ext>
              </a:extLst>
            </p:cNvPr>
            <p:cNvSpPr/>
            <p:nvPr/>
          </p:nvSpPr>
          <p:spPr>
            <a:xfrm>
              <a:off x="5692918" y="3696137"/>
              <a:ext cx="336991" cy="402932"/>
            </a:xfrm>
            <a:custGeom>
              <a:avLst/>
              <a:gdLst/>
              <a:ahLst/>
              <a:cxnLst/>
              <a:rect l="l" t="t" r="r" b="b"/>
              <a:pathLst>
                <a:path w="11473" h="13718" extrusionOk="0">
                  <a:moveTo>
                    <a:pt x="6196" y="1"/>
                  </a:moveTo>
                  <a:lnTo>
                    <a:pt x="183" y="3636"/>
                  </a:lnTo>
                  <a:cubicBezTo>
                    <a:pt x="183" y="3636"/>
                    <a:pt x="1047" y="6632"/>
                    <a:pt x="1" y="10570"/>
                  </a:cubicBezTo>
                  <a:lnTo>
                    <a:pt x="2679" y="13717"/>
                  </a:lnTo>
                  <a:lnTo>
                    <a:pt x="11472" y="4918"/>
                  </a:lnTo>
                  <a:cubicBezTo>
                    <a:pt x="11472" y="4918"/>
                    <a:pt x="10245" y="1930"/>
                    <a:pt x="7841" y="1348"/>
                  </a:cubicBezTo>
                  <a:lnTo>
                    <a:pt x="6196" y="1"/>
                  </a:ln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09" name="Google Shape;1843;p53">
              <a:extLst>
                <a:ext uri="{FF2B5EF4-FFF2-40B4-BE49-F238E27FC236}">
                  <a16:creationId xmlns:a16="http://schemas.microsoft.com/office/drawing/2014/main" id="{262CC608-8C13-9724-39B7-7D7AB6FCC539}"/>
                </a:ext>
              </a:extLst>
            </p:cNvPr>
            <p:cNvSpPr/>
            <p:nvPr/>
          </p:nvSpPr>
          <p:spPr>
            <a:xfrm>
              <a:off x="5569352" y="3994347"/>
              <a:ext cx="202318" cy="151474"/>
            </a:xfrm>
            <a:custGeom>
              <a:avLst/>
              <a:gdLst/>
              <a:ahLst/>
              <a:cxnLst/>
              <a:rect l="l" t="t" r="r" b="b"/>
              <a:pathLst>
                <a:path w="6888" h="5157" extrusionOk="0">
                  <a:moveTo>
                    <a:pt x="4415" y="0"/>
                  </a:moveTo>
                  <a:cubicBezTo>
                    <a:pt x="3866" y="590"/>
                    <a:pt x="3293" y="1183"/>
                    <a:pt x="2683" y="1767"/>
                  </a:cubicBezTo>
                  <a:cubicBezTo>
                    <a:pt x="2683" y="1767"/>
                    <a:pt x="433" y="3161"/>
                    <a:pt x="0" y="3952"/>
                  </a:cubicBezTo>
                  <a:lnTo>
                    <a:pt x="370" y="5157"/>
                  </a:lnTo>
                  <a:lnTo>
                    <a:pt x="6887" y="3564"/>
                  </a:lnTo>
                  <a:lnTo>
                    <a:pt x="4415" y="0"/>
                  </a:ln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10" name="Google Shape;1844;p53">
              <a:extLst>
                <a:ext uri="{FF2B5EF4-FFF2-40B4-BE49-F238E27FC236}">
                  <a16:creationId xmlns:a16="http://schemas.microsoft.com/office/drawing/2014/main" id="{8198E8D5-2139-F7DE-2C92-0EF78A9D43B9}"/>
                </a:ext>
              </a:extLst>
            </p:cNvPr>
            <p:cNvSpPr/>
            <p:nvPr/>
          </p:nvSpPr>
          <p:spPr>
            <a:xfrm>
              <a:off x="5580219" y="3840528"/>
              <a:ext cx="486555" cy="355114"/>
            </a:xfrm>
            <a:custGeom>
              <a:avLst/>
              <a:gdLst/>
              <a:ahLst/>
              <a:cxnLst/>
              <a:rect l="l" t="t" r="r" b="b"/>
              <a:pathLst>
                <a:path w="16565" h="12090" extrusionOk="0">
                  <a:moveTo>
                    <a:pt x="15309" y="0"/>
                  </a:moveTo>
                  <a:lnTo>
                    <a:pt x="6516" y="8801"/>
                  </a:lnTo>
                  <a:lnTo>
                    <a:pt x="0" y="10394"/>
                  </a:lnTo>
                  <a:lnTo>
                    <a:pt x="519" y="12089"/>
                  </a:lnTo>
                  <a:lnTo>
                    <a:pt x="7364" y="10388"/>
                  </a:lnTo>
                  <a:lnTo>
                    <a:pt x="16565" y="1250"/>
                  </a:lnTo>
                  <a:lnTo>
                    <a:pt x="15309" y="0"/>
                  </a:lnTo>
                  <a:close/>
                </a:path>
              </a:pathLst>
            </a:custGeom>
            <a:solidFill>
              <a:srgbClr val="191919"/>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11" name="Google Shape;1845;p53">
              <a:extLst>
                <a:ext uri="{FF2B5EF4-FFF2-40B4-BE49-F238E27FC236}">
                  <a16:creationId xmlns:a16="http://schemas.microsoft.com/office/drawing/2014/main" id="{ED2F5E4C-D9A1-E8AC-1B98-3A7D3814839A}"/>
                </a:ext>
              </a:extLst>
            </p:cNvPr>
            <p:cNvSpPr/>
            <p:nvPr/>
          </p:nvSpPr>
          <p:spPr>
            <a:xfrm>
              <a:off x="5525823" y="3543727"/>
              <a:ext cx="372943" cy="221146"/>
            </a:xfrm>
            <a:custGeom>
              <a:avLst/>
              <a:gdLst/>
              <a:ahLst/>
              <a:cxnLst/>
              <a:rect l="l" t="t" r="r" b="b"/>
              <a:pathLst>
                <a:path w="12697" h="7529" extrusionOk="0">
                  <a:moveTo>
                    <a:pt x="12696" y="0"/>
                  </a:moveTo>
                  <a:lnTo>
                    <a:pt x="1" y="7529"/>
                  </a:lnTo>
                  <a:cubicBezTo>
                    <a:pt x="9456" y="7124"/>
                    <a:pt x="12696" y="1"/>
                    <a:pt x="12696" y="0"/>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12" name="Google Shape;1846;p53">
              <a:extLst>
                <a:ext uri="{FF2B5EF4-FFF2-40B4-BE49-F238E27FC236}">
                  <a16:creationId xmlns:a16="http://schemas.microsoft.com/office/drawing/2014/main" id="{B7B28F9F-9EF1-675C-62A8-6121102447E4}"/>
                </a:ext>
              </a:extLst>
            </p:cNvPr>
            <p:cNvSpPr/>
            <p:nvPr/>
          </p:nvSpPr>
          <p:spPr>
            <a:xfrm>
              <a:off x="5632060" y="3588313"/>
              <a:ext cx="242852" cy="214654"/>
            </a:xfrm>
            <a:custGeom>
              <a:avLst/>
              <a:gdLst/>
              <a:ahLst/>
              <a:cxnLst/>
              <a:rect l="l" t="t" r="r" b="b"/>
              <a:pathLst>
                <a:path w="8268" h="7308" extrusionOk="0">
                  <a:moveTo>
                    <a:pt x="6518" y="0"/>
                  </a:moveTo>
                  <a:lnTo>
                    <a:pt x="1" y="3866"/>
                  </a:lnTo>
                  <a:lnTo>
                    <a:pt x="2255" y="7307"/>
                  </a:lnTo>
                  <a:lnTo>
                    <a:pt x="8268" y="3672"/>
                  </a:lnTo>
                  <a:lnTo>
                    <a:pt x="6518" y="0"/>
                  </a:lnTo>
                  <a:close/>
                </a:path>
              </a:pathLst>
            </a:custGeom>
            <a:solidFill>
              <a:srgbClr val="D65E6D"/>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13" name="Google Shape;1847;p53">
              <a:extLst>
                <a:ext uri="{FF2B5EF4-FFF2-40B4-BE49-F238E27FC236}">
                  <a16:creationId xmlns:a16="http://schemas.microsoft.com/office/drawing/2014/main" id="{97C99FC4-D45C-C265-A415-16A4AAA2A32C}"/>
                </a:ext>
              </a:extLst>
            </p:cNvPr>
            <p:cNvSpPr/>
            <p:nvPr/>
          </p:nvSpPr>
          <p:spPr>
            <a:xfrm>
              <a:off x="4671548" y="3782225"/>
              <a:ext cx="224523" cy="125861"/>
            </a:xfrm>
            <a:custGeom>
              <a:avLst/>
              <a:gdLst/>
              <a:ahLst/>
              <a:cxnLst/>
              <a:rect l="l" t="t" r="r" b="b"/>
              <a:pathLst>
                <a:path w="7644" h="4285" extrusionOk="0">
                  <a:moveTo>
                    <a:pt x="0" y="0"/>
                  </a:moveTo>
                  <a:lnTo>
                    <a:pt x="0" y="4284"/>
                  </a:lnTo>
                  <a:lnTo>
                    <a:pt x="6870" y="3884"/>
                  </a:lnTo>
                  <a:lnTo>
                    <a:pt x="7644" y="0"/>
                  </a:lnTo>
                  <a:close/>
                </a:path>
              </a:pathLst>
            </a:custGeom>
            <a:solidFill>
              <a:srgbClr val="D65E6D"/>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14" name="Google Shape;1848;p53">
              <a:extLst>
                <a:ext uri="{FF2B5EF4-FFF2-40B4-BE49-F238E27FC236}">
                  <a16:creationId xmlns:a16="http://schemas.microsoft.com/office/drawing/2014/main" id="{28EA1D88-18AE-67DC-48FB-2AF81E9167EC}"/>
                </a:ext>
              </a:extLst>
            </p:cNvPr>
            <p:cNvSpPr/>
            <p:nvPr/>
          </p:nvSpPr>
          <p:spPr>
            <a:xfrm>
              <a:off x="5249553" y="1860173"/>
              <a:ext cx="74959" cy="235068"/>
            </a:xfrm>
            <a:custGeom>
              <a:avLst/>
              <a:gdLst/>
              <a:ahLst/>
              <a:cxnLst/>
              <a:rect l="l" t="t" r="r" b="b"/>
              <a:pathLst>
                <a:path w="2552" h="8003" extrusionOk="0">
                  <a:moveTo>
                    <a:pt x="2177" y="1"/>
                  </a:moveTo>
                  <a:lnTo>
                    <a:pt x="2177" y="1"/>
                  </a:lnTo>
                  <a:cubicBezTo>
                    <a:pt x="2177" y="1"/>
                    <a:pt x="833" y="45"/>
                    <a:pt x="415" y="1305"/>
                  </a:cubicBezTo>
                  <a:cubicBezTo>
                    <a:pt x="0" y="2553"/>
                    <a:pt x="387" y="6455"/>
                    <a:pt x="2488" y="7958"/>
                  </a:cubicBezTo>
                  <a:lnTo>
                    <a:pt x="2488" y="7958"/>
                  </a:lnTo>
                  <a:cubicBezTo>
                    <a:pt x="2234" y="7734"/>
                    <a:pt x="1351" y="6473"/>
                    <a:pt x="2177" y="1"/>
                  </a:cubicBezTo>
                  <a:close/>
                  <a:moveTo>
                    <a:pt x="2488" y="7958"/>
                  </a:moveTo>
                  <a:cubicBezTo>
                    <a:pt x="2527" y="7992"/>
                    <a:pt x="2551" y="8002"/>
                    <a:pt x="2552" y="8002"/>
                  </a:cubicBezTo>
                  <a:lnTo>
                    <a:pt x="2552" y="8002"/>
                  </a:lnTo>
                  <a:cubicBezTo>
                    <a:pt x="2530" y="7988"/>
                    <a:pt x="2509" y="7973"/>
                    <a:pt x="2488" y="7958"/>
                  </a:cubicBezTo>
                  <a:close/>
                  <a:moveTo>
                    <a:pt x="2552" y="8002"/>
                  </a:moveTo>
                  <a:cubicBezTo>
                    <a:pt x="2552" y="8002"/>
                    <a:pt x="2552" y="8002"/>
                    <a:pt x="2552" y="8002"/>
                  </a:cubicBezTo>
                  <a:cubicBezTo>
                    <a:pt x="2552" y="8002"/>
                    <a:pt x="2552" y="8002"/>
                    <a:pt x="2552" y="8002"/>
                  </a:cubicBezTo>
                  <a:close/>
                </a:path>
              </a:pathLst>
            </a:custGeom>
            <a:solidFill>
              <a:srgbClr val="E6E6E6"/>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15" name="Google Shape;1849;p53">
              <a:extLst>
                <a:ext uri="{FF2B5EF4-FFF2-40B4-BE49-F238E27FC236}">
                  <a16:creationId xmlns:a16="http://schemas.microsoft.com/office/drawing/2014/main" id="{219ADFAF-9626-143F-A7CC-6DE3594C41DE}"/>
                </a:ext>
              </a:extLst>
            </p:cNvPr>
            <p:cNvSpPr/>
            <p:nvPr/>
          </p:nvSpPr>
          <p:spPr>
            <a:xfrm>
              <a:off x="5045948" y="1690023"/>
              <a:ext cx="33308" cy="33308"/>
            </a:xfrm>
            <a:custGeom>
              <a:avLst/>
              <a:gdLst/>
              <a:ahLst/>
              <a:cxnLst/>
              <a:rect l="l" t="t" r="r" b="b"/>
              <a:pathLst>
                <a:path w="1134" h="1134" extrusionOk="0">
                  <a:moveTo>
                    <a:pt x="568" y="0"/>
                  </a:moveTo>
                  <a:cubicBezTo>
                    <a:pt x="254" y="0"/>
                    <a:pt x="0" y="253"/>
                    <a:pt x="0" y="567"/>
                  </a:cubicBezTo>
                  <a:cubicBezTo>
                    <a:pt x="0" y="880"/>
                    <a:pt x="254" y="1133"/>
                    <a:pt x="568" y="1133"/>
                  </a:cubicBezTo>
                  <a:cubicBezTo>
                    <a:pt x="880" y="1133"/>
                    <a:pt x="1133" y="880"/>
                    <a:pt x="1133" y="567"/>
                  </a:cubicBezTo>
                  <a:cubicBezTo>
                    <a:pt x="1133" y="253"/>
                    <a:pt x="880" y="0"/>
                    <a:pt x="568" y="0"/>
                  </a:cubicBezTo>
                  <a:close/>
                </a:path>
              </a:pathLst>
            </a:custGeom>
            <a:solidFill>
              <a:srgbClr val="D0172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16" name="Google Shape;1850;p53">
              <a:extLst>
                <a:ext uri="{FF2B5EF4-FFF2-40B4-BE49-F238E27FC236}">
                  <a16:creationId xmlns:a16="http://schemas.microsoft.com/office/drawing/2014/main" id="{492E94BE-CADE-307E-373F-CC01E37C4796}"/>
                </a:ext>
              </a:extLst>
            </p:cNvPr>
            <p:cNvSpPr/>
            <p:nvPr/>
          </p:nvSpPr>
          <p:spPr>
            <a:xfrm>
              <a:off x="5026739" y="1755757"/>
              <a:ext cx="33308" cy="33367"/>
            </a:xfrm>
            <a:custGeom>
              <a:avLst/>
              <a:gdLst/>
              <a:ahLst/>
              <a:cxnLst/>
              <a:rect l="l" t="t" r="r" b="b"/>
              <a:pathLst>
                <a:path w="1134" h="1136" extrusionOk="0">
                  <a:moveTo>
                    <a:pt x="568" y="1"/>
                  </a:moveTo>
                  <a:cubicBezTo>
                    <a:pt x="254" y="1"/>
                    <a:pt x="1" y="255"/>
                    <a:pt x="1" y="568"/>
                  </a:cubicBezTo>
                  <a:cubicBezTo>
                    <a:pt x="1" y="880"/>
                    <a:pt x="254" y="1135"/>
                    <a:pt x="568" y="1135"/>
                  </a:cubicBezTo>
                  <a:cubicBezTo>
                    <a:pt x="880" y="1135"/>
                    <a:pt x="1134" y="880"/>
                    <a:pt x="1134" y="568"/>
                  </a:cubicBezTo>
                  <a:cubicBezTo>
                    <a:pt x="1134" y="255"/>
                    <a:pt x="880" y="1"/>
                    <a:pt x="568" y="1"/>
                  </a:cubicBezTo>
                  <a:close/>
                </a:path>
              </a:pathLst>
            </a:custGeom>
            <a:solidFill>
              <a:srgbClr val="D0172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17" name="Google Shape;1851;p53">
              <a:extLst>
                <a:ext uri="{FF2B5EF4-FFF2-40B4-BE49-F238E27FC236}">
                  <a16:creationId xmlns:a16="http://schemas.microsoft.com/office/drawing/2014/main" id="{43889FD0-7334-2E69-B036-66EB05E4E07F}"/>
                </a:ext>
              </a:extLst>
            </p:cNvPr>
            <p:cNvSpPr/>
            <p:nvPr/>
          </p:nvSpPr>
          <p:spPr>
            <a:xfrm>
              <a:off x="5638169" y="1258319"/>
              <a:ext cx="161989" cy="167071"/>
            </a:xfrm>
            <a:custGeom>
              <a:avLst/>
              <a:gdLst/>
              <a:ahLst/>
              <a:cxnLst/>
              <a:rect l="l" t="t" r="r" b="b"/>
              <a:pathLst>
                <a:path w="5515" h="5688" extrusionOk="0">
                  <a:moveTo>
                    <a:pt x="1" y="1"/>
                  </a:moveTo>
                  <a:lnTo>
                    <a:pt x="5515" y="5688"/>
                  </a:lnTo>
                  <a:cubicBezTo>
                    <a:pt x="4464" y="859"/>
                    <a:pt x="1" y="1"/>
                    <a:pt x="1" y="1"/>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18" name="Google Shape;1852;p53">
              <a:extLst>
                <a:ext uri="{FF2B5EF4-FFF2-40B4-BE49-F238E27FC236}">
                  <a16:creationId xmlns:a16="http://schemas.microsoft.com/office/drawing/2014/main" id="{039D5A45-E8D1-2975-C77F-7A4C9D839A10}"/>
                </a:ext>
              </a:extLst>
            </p:cNvPr>
            <p:cNvSpPr/>
            <p:nvPr/>
          </p:nvSpPr>
          <p:spPr>
            <a:xfrm>
              <a:off x="5661696" y="1140685"/>
              <a:ext cx="189570" cy="242059"/>
            </a:xfrm>
            <a:custGeom>
              <a:avLst/>
              <a:gdLst/>
              <a:ahLst/>
              <a:cxnLst/>
              <a:rect l="l" t="t" r="r" b="b"/>
              <a:pathLst>
                <a:path w="6454" h="8241" extrusionOk="0">
                  <a:moveTo>
                    <a:pt x="3880" y="0"/>
                  </a:moveTo>
                  <a:lnTo>
                    <a:pt x="0" y="4831"/>
                  </a:lnTo>
                  <a:lnTo>
                    <a:pt x="3308" y="8240"/>
                  </a:lnTo>
                  <a:lnTo>
                    <a:pt x="6454" y="2720"/>
                  </a:lnTo>
                  <a:lnTo>
                    <a:pt x="3880" y="0"/>
                  </a:lnTo>
                  <a:close/>
                </a:path>
              </a:pathLst>
            </a:custGeom>
            <a:solidFill>
              <a:srgbClr val="D65E6D"/>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19" name="Google Shape;1853;p53">
              <a:extLst>
                <a:ext uri="{FF2B5EF4-FFF2-40B4-BE49-F238E27FC236}">
                  <a16:creationId xmlns:a16="http://schemas.microsoft.com/office/drawing/2014/main" id="{7ACB19BE-D4BA-D30C-819D-DA47BF5CF41B}"/>
                </a:ext>
              </a:extLst>
            </p:cNvPr>
            <p:cNvSpPr/>
            <p:nvPr/>
          </p:nvSpPr>
          <p:spPr>
            <a:xfrm>
              <a:off x="3827377" y="2575344"/>
              <a:ext cx="95872" cy="41474"/>
            </a:xfrm>
            <a:custGeom>
              <a:avLst/>
              <a:gdLst/>
              <a:ahLst/>
              <a:cxnLst/>
              <a:rect l="l" t="t" r="r" b="b"/>
              <a:pathLst>
                <a:path w="3264" h="1412" extrusionOk="0">
                  <a:moveTo>
                    <a:pt x="0" y="1"/>
                  </a:moveTo>
                  <a:lnTo>
                    <a:pt x="546" y="1411"/>
                  </a:lnTo>
                  <a:lnTo>
                    <a:pt x="3264" y="1"/>
                  </a:ln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20" name="Google Shape;1854;p53">
              <a:extLst>
                <a:ext uri="{FF2B5EF4-FFF2-40B4-BE49-F238E27FC236}">
                  <a16:creationId xmlns:a16="http://schemas.microsoft.com/office/drawing/2014/main" id="{1DE2CE43-F035-E014-3549-5D9C19F6593C}"/>
                </a:ext>
              </a:extLst>
            </p:cNvPr>
            <p:cNvSpPr/>
            <p:nvPr/>
          </p:nvSpPr>
          <p:spPr>
            <a:xfrm>
              <a:off x="3978817" y="997381"/>
              <a:ext cx="654948" cy="550940"/>
            </a:xfrm>
            <a:custGeom>
              <a:avLst/>
              <a:gdLst/>
              <a:ahLst/>
              <a:cxnLst/>
              <a:rect l="l" t="t" r="r" b="b"/>
              <a:pathLst>
                <a:path w="22298" h="18757" extrusionOk="0">
                  <a:moveTo>
                    <a:pt x="8735" y="0"/>
                  </a:moveTo>
                  <a:cubicBezTo>
                    <a:pt x="6750" y="0"/>
                    <a:pt x="4526" y="802"/>
                    <a:pt x="2203" y="3061"/>
                  </a:cubicBezTo>
                  <a:cubicBezTo>
                    <a:pt x="0" y="5199"/>
                    <a:pt x="1331" y="15306"/>
                    <a:pt x="1331" y="15306"/>
                  </a:cubicBezTo>
                  <a:cubicBezTo>
                    <a:pt x="1331" y="15306"/>
                    <a:pt x="2710" y="13046"/>
                    <a:pt x="6612" y="13046"/>
                  </a:cubicBezTo>
                  <a:cubicBezTo>
                    <a:pt x="8310" y="13046"/>
                    <a:pt x="10486" y="13474"/>
                    <a:pt x="13234" y="14702"/>
                  </a:cubicBezTo>
                  <a:lnTo>
                    <a:pt x="22298" y="18756"/>
                  </a:lnTo>
                  <a:lnTo>
                    <a:pt x="17000" y="4766"/>
                  </a:lnTo>
                  <a:cubicBezTo>
                    <a:pt x="17000" y="4766"/>
                    <a:pt x="13577" y="0"/>
                    <a:pt x="8735" y="0"/>
                  </a:cubicBezTo>
                  <a:close/>
                </a:path>
              </a:pathLst>
            </a:custGeom>
            <a:solidFill>
              <a:srgbClr val="99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21" name="Google Shape;1855;p53">
              <a:extLst>
                <a:ext uri="{FF2B5EF4-FFF2-40B4-BE49-F238E27FC236}">
                  <a16:creationId xmlns:a16="http://schemas.microsoft.com/office/drawing/2014/main" id="{AD95969C-096E-1AAF-E1D8-0F8A1A475D9D}"/>
                </a:ext>
              </a:extLst>
            </p:cNvPr>
            <p:cNvSpPr/>
            <p:nvPr/>
          </p:nvSpPr>
          <p:spPr>
            <a:xfrm>
              <a:off x="3702812" y="1087317"/>
              <a:ext cx="1190174" cy="2105773"/>
            </a:xfrm>
            <a:custGeom>
              <a:avLst/>
              <a:gdLst/>
              <a:ahLst/>
              <a:cxnLst/>
              <a:rect l="l" t="t" r="r" b="b"/>
              <a:pathLst>
                <a:path w="40520" h="71692" extrusionOk="0">
                  <a:moveTo>
                    <a:pt x="11600" y="0"/>
                  </a:moveTo>
                  <a:cubicBezTo>
                    <a:pt x="11599" y="1"/>
                    <a:pt x="11067" y="518"/>
                    <a:pt x="5533" y="7970"/>
                  </a:cubicBezTo>
                  <a:cubicBezTo>
                    <a:pt x="1" y="15423"/>
                    <a:pt x="1543" y="17543"/>
                    <a:pt x="3219" y="22998"/>
                  </a:cubicBezTo>
                  <a:cubicBezTo>
                    <a:pt x="4892" y="28450"/>
                    <a:pt x="28272" y="71692"/>
                    <a:pt x="28272" y="71692"/>
                  </a:cubicBezTo>
                  <a:lnTo>
                    <a:pt x="40520" y="60134"/>
                  </a:lnTo>
                  <a:cubicBezTo>
                    <a:pt x="40520" y="60134"/>
                    <a:pt x="40003" y="59602"/>
                    <a:pt x="37958" y="55370"/>
                  </a:cubicBezTo>
                  <a:cubicBezTo>
                    <a:pt x="35921" y="51136"/>
                    <a:pt x="26702" y="34192"/>
                    <a:pt x="18826" y="21470"/>
                  </a:cubicBezTo>
                  <a:cubicBezTo>
                    <a:pt x="10951" y="8747"/>
                    <a:pt x="11600" y="1"/>
                    <a:pt x="11600" y="0"/>
                  </a:cubicBezTo>
                  <a:close/>
                </a:path>
              </a:pathLst>
            </a:custGeom>
            <a:solidFill>
              <a:srgbClr val="C0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cs typeface="Arial"/>
                <a:sym typeface="Arial"/>
              </a:endParaRPr>
            </a:p>
          </p:txBody>
        </p:sp>
        <p:sp>
          <p:nvSpPr>
            <p:cNvPr id="1222" name="Google Shape;1856;p53">
              <a:extLst>
                <a:ext uri="{FF2B5EF4-FFF2-40B4-BE49-F238E27FC236}">
                  <a16:creationId xmlns:a16="http://schemas.microsoft.com/office/drawing/2014/main" id="{00DDD043-E45C-CA41-5AA0-707B3D3C04C4}"/>
                </a:ext>
              </a:extLst>
            </p:cNvPr>
            <p:cNvSpPr/>
            <p:nvPr/>
          </p:nvSpPr>
          <p:spPr>
            <a:xfrm>
              <a:off x="3545380" y="1092927"/>
              <a:ext cx="1227242" cy="2091146"/>
            </a:xfrm>
            <a:custGeom>
              <a:avLst/>
              <a:gdLst/>
              <a:ahLst/>
              <a:cxnLst/>
              <a:rect l="l" t="t" r="r" b="b"/>
              <a:pathLst>
                <a:path w="41782" h="71194" extrusionOk="0">
                  <a:moveTo>
                    <a:pt x="30617" y="1"/>
                  </a:moveTo>
                  <a:cubicBezTo>
                    <a:pt x="30617" y="1"/>
                    <a:pt x="31020" y="8764"/>
                    <a:pt x="22785" y="21256"/>
                  </a:cubicBezTo>
                  <a:cubicBezTo>
                    <a:pt x="14550" y="33751"/>
                    <a:pt x="4857" y="50425"/>
                    <a:pt x="2694" y="54598"/>
                  </a:cubicBezTo>
                  <a:cubicBezTo>
                    <a:pt x="533" y="58769"/>
                    <a:pt x="1" y="59289"/>
                    <a:pt x="1" y="59289"/>
                  </a:cubicBezTo>
                  <a:lnTo>
                    <a:pt x="11917" y="71193"/>
                  </a:lnTo>
                  <a:cubicBezTo>
                    <a:pt x="11917" y="71193"/>
                    <a:pt x="36519" y="28633"/>
                    <a:pt x="38347" y="23230"/>
                  </a:cubicBezTo>
                  <a:cubicBezTo>
                    <a:pt x="40171" y="17825"/>
                    <a:pt x="41782" y="15747"/>
                    <a:pt x="36457" y="8142"/>
                  </a:cubicBezTo>
                  <a:cubicBezTo>
                    <a:pt x="31139" y="537"/>
                    <a:pt x="30617" y="1"/>
                    <a:pt x="30617" y="1"/>
                  </a:cubicBezTo>
                  <a:close/>
                </a:path>
              </a:pathLst>
            </a:custGeom>
            <a:solidFill>
              <a:srgbClr val="C0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23" name="Google Shape;1857;p53">
              <a:extLst>
                <a:ext uri="{FF2B5EF4-FFF2-40B4-BE49-F238E27FC236}">
                  <a16:creationId xmlns:a16="http://schemas.microsoft.com/office/drawing/2014/main" id="{B5935203-A3A4-BD91-BEE4-8869E9BC10BA}"/>
                </a:ext>
              </a:extLst>
            </p:cNvPr>
            <p:cNvSpPr/>
            <p:nvPr/>
          </p:nvSpPr>
          <p:spPr>
            <a:xfrm>
              <a:off x="4224893" y="2129276"/>
              <a:ext cx="288291" cy="513079"/>
            </a:xfrm>
            <a:custGeom>
              <a:avLst/>
              <a:gdLst/>
              <a:ahLst/>
              <a:cxnLst/>
              <a:rect l="l" t="t" r="r" b="b"/>
              <a:pathLst>
                <a:path w="9815" h="17468" extrusionOk="0">
                  <a:moveTo>
                    <a:pt x="9321" y="0"/>
                  </a:moveTo>
                  <a:cubicBezTo>
                    <a:pt x="9248" y="41"/>
                    <a:pt x="9185" y="93"/>
                    <a:pt x="9141" y="169"/>
                  </a:cubicBezTo>
                  <a:lnTo>
                    <a:pt x="0" y="16572"/>
                  </a:lnTo>
                  <a:cubicBezTo>
                    <a:pt x="159" y="16873"/>
                    <a:pt x="316" y="17171"/>
                    <a:pt x="473" y="17467"/>
                  </a:cubicBezTo>
                  <a:cubicBezTo>
                    <a:pt x="551" y="17426"/>
                    <a:pt x="619" y="17369"/>
                    <a:pt x="663" y="17287"/>
                  </a:cubicBezTo>
                  <a:lnTo>
                    <a:pt x="9814" y="863"/>
                  </a:lnTo>
                  <a:cubicBezTo>
                    <a:pt x="9653" y="577"/>
                    <a:pt x="9487" y="289"/>
                    <a:pt x="9321" y="0"/>
                  </a:cubicBezTo>
                  <a:close/>
                </a:path>
              </a:pathLst>
            </a:custGeom>
            <a:solidFill>
              <a:srgbClr val="99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24" name="Google Shape;1858;p53">
              <a:extLst>
                <a:ext uri="{FF2B5EF4-FFF2-40B4-BE49-F238E27FC236}">
                  <a16:creationId xmlns:a16="http://schemas.microsoft.com/office/drawing/2014/main" id="{7B8F5FE0-E35E-93A2-B22B-411043827805}"/>
                </a:ext>
              </a:extLst>
            </p:cNvPr>
            <p:cNvSpPr/>
            <p:nvPr/>
          </p:nvSpPr>
          <p:spPr>
            <a:xfrm>
              <a:off x="3951472" y="1657538"/>
              <a:ext cx="284179" cy="459474"/>
            </a:xfrm>
            <a:custGeom>
              <a:avLst/>
              <a:gdLst/>
              <a:ahLst/>
              <a:cxnLst/>
              <a:rect l="l" t="t" r="r" b="b"/>
              <a:pathLst>
                <a:path w="9675" h="15643" extrusionOk="0">
                  <a:moveTo>
                    <a:pt x="9153" y="1"/>
                  </a:moveTo>
                  <a:cubicBezTo>
                    <a:pt x="9127" y="28"/>
                    <a:pt x="9092" y="44"/>
                    <a:pt x="9074" y="79"/>
                  </a:cubicBezTo>
                  <a:lnTo>
                    <a:pt x="0" y="14730"/>
                  </a:lnTo>
                  <a:cubicBezTo>
                    <a:pt x="150" y="15030"/>
                    <a:pt x="305" y="15333"/>
                    <a:pt x="461" y="15643"/>
                  </a:cubicBezTo>
                  <a:lnTo>
                    <a:pt x="9675" y="886"/>
                  </a:lnTo>
                  <a:cubicBezTo>
                    <a:pt x="9500" y="592"/>
                    <a:pt x="9317" y="293"/>
                    <a:pt x="9153" y="1"/>
                  </a:cubicBezTo>
                  <a:close/>
                </a:path>
              </a:pathLst>
            </a:custGeom>
            <a:solidFill>
              <a:srgbClr val="99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25" name="Google Shape;1859;p53">
              <a:extLst>
                <a:ext uri="{FF2B5EF4-FFF2-40B4-BE49-F238E27FC236}">
                  <a16:creationId xmlns:a16="http://schemas.microsoft.com/office/drawing/2014/main" id="{7C5B4427-A820-7179-627B-DD5D5A4DCF49}"/>
                </a:ext>
              </a:extLst>
            </p:cNvPr>
            <p:cNvSpPr/>
            <p:nvPr/>
          </p:nvSpPr>
          <p:spPr>
            <a:xfrm>
              <a:off x="4086787" y="1486272"/>
              <a:ext cx="470" cy="1087"/>
            </a:xfrm>
            <a:custGeom>
              <a:avLst/>
              <a:gdLst/>
              <a:ahLst/>
              <a:cxnLst/>
              <a:rect l="l" t="t" r="r" b="b"/>
              <a:pathLst>
                <a:path w="16" h="37" extrusionOk="0">
                  <a:moveTo>
                    <a:pt x="1" y="0"/>
                  </a:moveTo>
                  <a:cubicBezTo>
                    <a:pt x="4" y="12"/>
                    <a:pt x="8" y="26"/>
                    <a:pt x="11" y="37"/>
                  </a:cubicBezTo>
                  <a:cubicBezTo>
                    <a:pt x="11" y="30"/>
                    <a:pt x="16" y="29"/>
                    <a:pt x="16" y="27"/>
                  </a:cubicBezTo>
                  <a:cubicBezTo>
                    <a:pt x="16" y="20"/>
                    <a:pt x="11" y="11"/>
                    <a:pt x="10" y="3"/>
                  </a:cubicBezTo>
                  <a:cubicBezTo>
                    <a:pt x="9" y="1"/>
                    <a:pt x="8" y="1"/>
                    <a:pt x="7" y="1"/>
                  </a:cubicBezTo>
                  <a:cubicBezTo>
                    <a:pt x="5" y="1"/>
                    <a:pt x="4" y="1"/>
                    <a:pt x="3" y="1"/>
                  </a:cubicBezTo>
                  <a:cubicBezTo>
                    <a:pt x="2" y="1"/>
                    <a:pt x="1" y="1"/>
                    <a:pt x="1" y="0"/>
                  </a:cubicBezTo>
                  <a:close/>
                </a:path>
              </a:pathLst>
            </a:custGeom>
            <a:solidFill>
              <a:srgbClr val="00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26" name="Google Shape;1860;p53">
              <a:extLst>
                <a:ext uri="{FF2B5EF4-FFF2-40B4-BE49-F238E27FC236}">
                  <a16:creationId xmlns:a16="http://schemas.microsoft.com/office/drawing/2014/main" id="{E7A68CD6-215D-6830-9FEE-5BE35F9BDEBB}"/>
                </a:ext>
              </a:extLst>
            </p:cNvPr>
            <p:cNvSpPr/>
            <p:nvPr/>
          </p:nvSpPr>
          <p:spPr>
            <a:xfrm>
              <a:off x="4390696" y="1490061"/>
              <a:ext cx="97575" cy="65413"/>
            </a:xfrm>
            <a:custGeom>
              <a:avLst/>
              <a:gdLst/>
              <a:ahLst/>
              <a:cxnLst/>
              <a:rect l="l" t="t" r="r" b="b"/>
              <a:pathLst>
                <a:path w="3322" h="2227" extrusionOk="0">
                  <a:moveTo>
                    <a:pt x="270" y="0"/>
                  </a:moveTo>
                  <a:cubicBezTo>
                    <a:pt x="217" y="179"/>
                    <a:pt x="130" y="382"/>
                    <a:pt x="0" y="602"/>
                  </a:cubicBezTo>
                  <a:lnTo>
                    <a:pt x="2216" y="1975"/>
                  </a:lnTo>
                  <a:cubicBezTo>
                    <a:pt x="2249" y="1993"/>
                    <a:pt x="2260" y="2035"/>
                    <a:pt x="2237" y="2067"/>
                  </a:cubicBezTo>
                  <a:cubicBezTo>
                    <a:pt x="2236" y="2067"/>
                    <a:pt x="2235" y="2067"/>
                    <a:pt x="2234" y="2067"/>
                  </a:cubicBezTo>
                  <a:cubicBezTo>
                    <a:pt x="2234" y="2067"/>
                    <a:pt x="2234" y="2067"/>
                    <a:pt x="2234" y="2067"/>
                  </a:cubicBezTo>
                  <a:cubicBezTo>
                    <a:pt x="2315" y="2119"/>
                    <a:pt x="2504" y="2226"/>
                    <a:pt x="2717" y="2226"/>
                  </a:cubicBezTo>
                  <a:cubicBezTo>
                    <a:pt x="2807" y="2226"/>
                    <a:pt x="2901" y="2207"/>
                    <a:pt x="2994" y="2157"/>
                  </a:cubicBezTo>
                  <a:cubicBezTo>
                    <a:pt x="3321" y="1976"/>
                    <a:pt x="2894" y="1392"/>
                    <a:pt x="2772" y="1239"/>
                  </a:cubicBezTo>
                  <a:cubicBezTo>
                    <a:pt x="2757" y="1248"/>
                    <a:pt x="2741" y="1261"/>
                    <a:pt x="2724" y="1261"/>
                  </a:cubicBezTo>
                  <a:cubicBezTo>
                    <a:pt x="2719" y="1261"/>
                    <a:pt x="2714" y="1260"/>
                    <a:pt x="2709" y="1257"/>
                  </a:cubicBezTo>
                  <a:lnTo>
                    <a:pt x="270" y="0"/>
                  </a:lnTo>
                  <a:close/>
                </a:path>
              </a:pathLst>
            </a:custGeom>
            <a:solidFill>
              <a:srgbClr val="D65E6D"/>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27" name="Google Shape;1861;p53">
              <a:extLst>
                <a:ext uri="{FF2B5EF4-FFF2-40B4-BE49-F238E27FC236}">
                  <a16:creationId xmlns:a16="http://schemas.microsoft.com/office/drawing/2014/main" id="{AA2FBE1D-E5AF-67CE-F3DB-F380703A7F64}"/>
                </a:ext>
              </a:extLst>
            </p:cNvPr>
            <p:cNvSpPr/>
            <p:nvPr/>
          </p:nvSpPr>
          <p:spPr>
            <a:xfrm>
              <a:off x="4370900" y="1510974"/>
              <a:ext cx="93228" cy="60654"/>
            </a:xfrm>
            <a:custGeom>
              <a:avLst/>
              <a:gdLst/>
              <a:ahLst/>
              <a:cxnLst/>
              <a:rect l="l" t="t" r="r" b="b"/>
              <a:pathLst>
                <a:path w="3174" h="2065" extrusionOk="0">
                  <a:moveTo>
                    <a:pt x="603" y="1"/>
                  </a:moveTo>
                  <a:cubicBezTo>
                    <a:pt x="456" y="222"/>
                    <a:pt x="261" y="450"/>
                    <a:pt x="1" y="680"/>
                  </a:cubicBezTo>
                  <a:cubicBezTo>
                    <a:pt x="13" y="679"/>
                    <a:pt x="23" y="670"/>
                    <a:pt x="31" y="670"/>
                  </a:cubicBezTo>
                  <a:cubicBezTo>
                    <a:pt x="34" y="670"/>
                    <a:pt x="36" y="671"/>
                    <a:pt x="39" y="673"/>
                  </a:cubicBezTo>
                  <a:lnTo>
                    <a:pt x="1555" y="1727"/>
                  </a:lnTo>
                  <a:cubicBezTo>
                    <a:pt x="1584" y="1745"/>
                    <a:pt x="1582" y="1780"/>
                    <a:pt x="1570" y="1807"/>
                  </a:cubicBezTo>
                  <a:cubicBezTo>
                    <a:pt x="1706" y="1876"/>
                    <a:pt x="2108" y="2064"/>
                    <a:pt x="2491" y="2064"/>
                  </a:cubicBezTo>
                  <a:cubicBezTo>
                    <a:pt x="2573" y="2064"/>
                    <a:pt x="2655" y="2055"/>
                    <a:pt x="2734" y="2035"/>
                  </a:cubicBezTo>
                  <a:cubicBezTo>
                    <a:pt x="3173" y="1919"/>
                    <a:pt x="2958" y="1492"/>
                    <a:pt x="2881" y="1360"/>
                  </a:cubicBezTo>
                  <a:lnTo>
                    <a:pt x="2881" y="1360"/>
                  </a:lnTo>
                  <a:cubicBezTo>
                    <a:pt x="2865" y="1369"/>
                    <a:pt x="2851" y="1380"/>
                    <a:pt x="2836" y="1380"/>
                  </a:cubicBezTo>
                  <a:cubicBezTo>
                    <a:pt x="2831" y="1380"/>
                    <a:pt x="2826" y="1379"/>
                    <a:pt x="2820" y="1375"/>
                  </a:cubicBezTo>
                  <a:lnTo>
                    <a:pt x="603" y="1"/>
                  </a:lnTo>
                  <a:close/>
                </a:path>
              </a:pathLst>
            </a:custGeom>
            <a:solidFill>
              <a:srgbClr val="D65E6D"/>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28" name="Google Shape;1862;p53">
              <a:extLst>
                <a:ext uri="{FF2B5EF4-FFF2-40B4-BE49-F238E27FC236}">
                  <a16:creationId xmlns:a16="http://schemas.microsoft.com/office/drawing/2014/main" id="{23EC8199-EC3A-68F6-19ED-EB0435C9BD08}"/>
                </a:ext>
              </a:extLst>
            </p:cNvPr>
            <p:cNvSpPr/>
            <p:nvPr/>
          </p:nvSpPr>
          <p:spPr>
            <a:xfrm>
              <a:off x="4317355" y="1402886"/>
              <a:ext cx="174032" cy="179642"/>
            </a:xfrm>
            <a:custGeom>
              <a:avLst/>
              <a:gdLst/>
              <a:ahLst/>
              <a:cxnLst/>
              <a:rect l="l" t="t" r="r" b="b"/>
              <a:pathLst>
                <a:path w="5925" h="6116" extrusionOk="0">
                  <a:moveTo>
                    <a:pt x="2033" y="0"/>
                  </a:moveTo>
                  <a:lnTo>
                    <a:pt x="1" y="5097"/>
                  </a:lnTo>
                  <a:cubicBezTo>
                    <a:pt x="1229" y="5626"/>
                    <a:pt x="2625" y="6115"/>
                    <a:pt x="3077" y="6115"/>
                  </a:cubicBezTo>
                  <a:cubicBezTo>
                    <a:pt x="3115" y="6115"/>
                    <a:pt x="3146" y="6112"/>
                    <a:pt x="3170" y="6104"/>
                  </a:cubicBezTo>
                  <a:cubicBezTo>
                    <a:pt x="3569" y="5983"/>
                    <a:pt x="3422" y="5621"/>
                    <a:pt x="3360" y="5499"/>
                  </a:cubicBezTo>
                  <a:lnTo>
                    <a:pt x="3360" y="5499"/>
                  </a:lnTo>
                  <a:cubicBezTo>
                    <a:pt x="3344" y="5506"/>
                    <a:pt x="3329" y="5516"/>
                    <a:pt x="3314" y="5516"/>
                  </a:cubicBezTo>
                  <a:cubicBezTo>
                    <a:pt x="3309" y="5516"/>
                    <a:pt x="3304" y="5515"/>
                    <a:pt x="3299" y="5511"/>
                  </a:cubicBezTo>
                  <a:lnTo>
                    <a:pt x="1783" y="4457"/>
                  </a:lnTo>
                  <a:cubicBezTo>
                    <a:pt x="1763" y="4445"/>
                    <a:pt x="1760" y="4424"/>
                    <a:pt x="1757" y="4406"/>
                  </a:cubicBezTo>
                  <a:cubicBezTo>
                    <a:pt x="1664" y="4483"/>
                    <a:pt x="1581" y="4564"/>
                    <a:pt x="1473" y="4639"/>
                  </a:cubicBezTo>
                  <a:cubicBezTo>
                    <a:pt x="1463" y="4646"/>
                    <a:pt x="1451" y="4650"/>
                    <a:pt x="1438" y="4650"/>
                  </a:cubicBezTo>
                  <a:cubicBezTo>
                    <a:pt x="1419" y="4650"/>
                    <a:pt x="1400" y="4641"/>
                    <a:pt x="1388" y="4624"/>
                  </a:cubicBezTo>
                  <a:cubicBezTo>
                    <a:pt x="1369" y="4595"/>
                    <a:pt x="1376" y="4557"/>
                    <a:pt x="1404" y="4538"/>
                  </a:cubicBezTo>
                  <a:cubicBezTo>
                    <a:pt x="2224" y="3960"/>
                    <a:pt x="2536" y="3312"/>
                    <a:pt x="2658" y="2869"/>
                  </a:cubicBezTo>
                  <a:cubicBezTo>
                    <a:pt x="2658" y="2868"/>
                    <a:pt x="2655" y="2866"/>
                    <a:pt x="2655" y="2862"/>
                  </a:cubicBezTo>
                  <a:cubicBezTo>
                    <a:pt x="2655" y="2854"/>
                    <a:pt x="2656" y="2845"/>
                    <a:pt x="2659" y="2838"/>
                  </a:cubicBezTo>
                  <a:cubicBezTo>
                    <a:pt x="2660" y="2837"/>
                    <a:pt x="2661" y="2837"/>
                    <a:pt x="2662" y="2837"/>
                  </a:cubicBezTo>
                  <a:cubicBezTo>
                    <a:pt x="2663" y="2837"/>
                    <a:pt x="2665" y="2838"/>
                    <a:pt x="2666" y="2838"/>
                  </a:cubicBezTo>
                  <a:cubicBezTo>
                    <a:pt x="2667" y="2838"/>
                    <a:pt x="2669" y="2837"/>
                    <a:pt x="2670" y="2836"/>
                  </a:cubicBezTo>
                  <a:cubicBezTo>
                    <a:pt x="2746" y="2543"/>
                    <a:pt x="2740" y="2346"/>
                    <a:pt x="2740" y="2343"/>
                  </a:cubicBezTo>
                  <a:cubicBezTo>
                    <a:pt x="2738" y="2311"/>
                    <a:pt x="2762" y="2281"/>
                    <a:pt x="2796" y="2278"/>
                  </a:cubicBezTo>
                  <a:cubicBezTo>
                    <a:pt x="2797" y="2278"/>
                    <a:pt x="2798" y="2278"/>
                    <a:pt x="2799" y="2278"/>
                  </a:cubicBezTo>
                  <a:cubicBezTo>
                    <a:pt x="2832" y="2278"/>
                    <a:pt x="2861" y="2302"/>
                    <a:pt x="2863" y="2336"/>
                  </a:cubicBezTo>
                  <a:cubicBezTo>
                    <a:pt x="2864" y="2354"/>
                    <a:pt x="2875" y="2549"/>
                    <a:pt x="2803" y="2838"/>
                  </a:cubicBezTo>
                  <a:lnTo>
                    <a:pt x="5265" y="4106"/>
                  </a:lnTo>
                  <a:cubicBezTo>
                    <a:pt x="5280" y="4113"/>
                    <a:pt x="5272" y="4134"/>
                    <a:pt x="5278" y="4150"/>
                  </a:cubicBezTo>
                  <a:cubicBezTo>
                    <a:pt x="5925" y="3984"/>
                    <a:pt x="5498" y="3572"/>
                    <a:pt x="5412" y="3435"/>
                  </a:cubicBezTo>
                  <a:cubicBezTo>
                    <a:pt x="5278" y="3217"/>
                    <a:pt x="3724" y="2301"/>
                    <a:pt x="2996" y="1894"/>
                  </a:cubicBezTo>
                  <a:cubicBezTo>
                    <a:pt x="2884" y="1879"/>
                    <a:pt x="2596" y="1828"/>
                    <a:pt x="2110" y="1661"/>
                  </a:cubicBezTo>
                  <a:cubicBezTo>
                    <a:pt x="2066" y="1646"/>
                    <a:pt x="2044" y="1599"/>
                    <a:pt x="2059" y="1555"/>
                  </a:cubicBezTo>
                  <a:cubicBezTo>
                    <a:pt x="2070" y="1519"/>
                    <a:pt x="2103" y="1498"/>
                    <a:pt x="2139" y="1498"/>
                  </a:cubicBezTo>
                  <a:cubicBezTo>
                    <a:pt x="2148" y="1498"/>
                    <a:pt x="2156" y="1499"/>
                    <a:pt x="2165" y="1502"/>
                  </a:cubicBezTo>
                  <a:cubicBezTo>
                    <a:pt x="2456" y="1600"/>
                    <a:pt x="2627" y="1676"/>
                    <a:pt x="2749" y="1732"/>
                  </a:cubicBezTo>
                  <a:cubicBezTo>
                    <a:pt x="2832" y="1746"/>
                    <a:pt x="2951" y="1755"/>
                    <a:pt x="3084" y="1755"/>
                  </a:cubicBezTo>
                  <a:cubicBezTo>
                    <a:pt x="3429" y="1755"/>
                    <a:pt x="3869" y="1694"/>
                    <a:pt x="4030" y="1495"/>
                  </a:cubicBezTo>
                  <a:cubicBezTo>
                    <a:pt x="4300" y="1163"/>
                    <a:pt x="3838" y="872"/>
                    <a:pt x="3192" y="575"/>
                  </a:cubicBezTo>
                  <a:cubicBezTo>
                    <a:pt x="2703" y="349"/>
                    <a:pt x="2339" y="165"/>
                    <a:pt x="2036" y="2"/>
                  </a:cubicBezTo>
                  <a:lnTo>
                    <a:pt x="2033" y="0"/>
                  </a:lnTo>
                  <a:close/>
                </a:path>
              </a:pathLst>
            </a:custGeom>
            <a:solidFill>
              <a:srgbClr val="D65E6D"/>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29" name="Google Shape;1863;p53">
              <a:extLst>
                <a:ext uri="{FF2B5EF4-FFF2-40B4-BE49-F238E27FC236}">
                  <a16:creationId xmlns:a16="http://schemas.microsoft.com/office/drawing/2014/main" id="{E04684AE-5939-A06A-D3F4-400F432C3E4F}"/>
                </a:ext>
              </a:extLst>
            </p:cNvPr>
            <p:cNvSpPr/>
            <p:nvPr/>
          </p:nvSpPr>
          <p:spPr>
            <a:xfrm>
              <a:off x="4398656" y="1486272"/>
              <a:ext cx="74459" cy="40798"/>
            </a:xfrm>
            <a:custGeom>
              <a:avLst/>
              <a:gdLst/>
              <a:ahLst/>
              <a:cxnLst/>
              <a:rect l="l" t="t" r="r" b="b"/>
              <a:pathLst>
                <a:path w="2535" h="1389" extrusionOk="0">
                  <a:moveTo>
                    <a:pt x="40" y="0"/>
                  </a:moveTo>
                  <a:cubicBezTo>
                    <a:pt x="31" y="41"/>
                    <a:pt x="14" y="87"/>
                    <a:pt x="0" y="129"/>
                  </a:cubicBezTo>
                  <a:lnTo>
                    <a:pt x="2441" y="1385"/>
                  </a:lnTo>
                  <a:cubicBezTo>
                    <a:pt x="2446" y="1388"/>
                    <a:pt x="2451" y="1389"/>
                    <a:pt x="2456" y="1389"/>
                  </a:cubicBezTo>
                  <a:cubicBezTo>
                    <a:pt x="2473" y="1389"/>
                    <a:pt x="2488" y="1376"/>
                    <a:pt x="2503" y="1365"/>
                  </a:cubicBezTo>
                  <a:cubicBezTo>
                    <a:pt x="2506" y="1363"/>
                    <a:pt x="2510" y="1362"/>
                    <a:pt x="2514" y="1362"/>
                  </a:cubicBezTo>
                  <a:cubicBezTo>
                    <a:pt x="2515" y="1362"/>
                    <a:pt x="2516" y="1362"/>
                    <a:pt x="2517" y="1362"/>
                  </a:cubicBezTo>
                  <a:cubicBezTo>
                    <a:pt x="2522" y="1362"/>
                    <a:pt x="2526" y="1362"/>
                    <a:pt x="2529" y="1358"/>
                  </a:cubicBezTo>
                  <a:cubicBezTo>
                    <a:pt x="2535" y="1341"/>
                    <a:pt x="2520" y="1329"/>
                    <a:pt x="2514" y="1312"/>
                  </a:cubicBezTo>
                  <a:cubicBezTo>
                    <a:pt x="2510" y="1297"/>
                    <a:pt x="2517" y="1276"/>
                    <a:pt x="2501" y="1268"/>
                  </a:cubicBezTo>
                  <a:lnTo>
                    <a:pt x="40" y="0"/>
                  </a:lnTo>
                  <a:close/>
                </a:path>
              </a:pathLst>
            </a:custGeom>
            <a:solidFill>
              <a:srgbClr val="00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30" name="Google Shape;1864;p53">
              <a:extLst>
                <a:ext uri="{FF2B5EF4-FFF2-40B4-BE49-F238E27FC236}">
                  <a16:creationId xmlns:a16="http://schemas.microsoft.com/office/drawing/2014/main" id="{1E40862A-296F-73DF-D776-625A49FF9C49}"/>
                </a:ext>
              </a:extLst>
            </p:cNvPr>
            <p:cNvSpPr/>
            <p:nvPr/>
          </p:nvSpPr>
          <p:spPr>
            <a:xfrm>
              <a:off x="4395395" y="1486272"/>
              <a:ext cx="558" cy="1087"/>
            </a:xfrm>
            <a:custGeom>
              <a:avLst/>
              <a:gdLst/>
              <a:ahLst/>
              <a:cxnLst/>
              <a:rect l="l" t="t" r="r" b="b"/>
              <a:pathLst>
                <a:path w="19" h="37" extrusionOk="0">
                  <a:moveTo>
                    <a:pt x="19" y="0"/>
                  </a:moveTo>
                  <a:cubicBezTo>
                    <a:pt x="18" y="1"/>
                    <a:pt x="17" y="1"/>
                    <a:pt x="16" y="1"/>
                  </a:cubicBezTo>
                  <a:cubicBezTo>
                    <a:pt x="15" y="1"/>
                    <a:pt x="14" y="1"/>
                    <a:pt x="12" y="1"/>
                  </a:cubicBezTo>
                  <a:cubicBezTo>
                    <a:pt x="11" y="1"/>
                    <a:pt x="10" y="1"/>
                    <a:pt x="8" y="3"/>
                  </a:cubicBezTo>
                  <a:cubicBezTo>
                    <a:pt x="7" y="11"/>
                    <a:pt x="4" y="20"/>
                    <a:pt x="4" y="27"/>
                  </a:cubicBezTo>
                  <a:cubicBezTo>
                    <a:pt x="1" y="29"/>
                    <a:pt x="7" y="30"/>
                    <a:pt x="7" y="37"/>
                  </a:cubicBezTo>
                  <a:cubicBezTo>
                    <a:pt x="11" y="26"/>
                    <a:pt x="14" y="12"/>
                    <a:pt x="19" y="0"/>
                  </a:cubicBezTo>
                  <a:close/>
                </a:path>
              </a:pathLst>
            </a:custGeom>
            <a:solidFill>
              <a:srgbClr val="00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31" name="Google Shape;1865;p53">
              <a:extLst>
                <a:ext uri="{FF2B5EF4-FFF2-40B4-BE49-F238E27FC236}">
                  <a16:creationId xmlns:a16="http://schemas.microsoft.com/office/drawing/2014/main" id="{F6C0C3C1-5AFC-FCDE-2F8C-0385F7909107}"/>
                </a:ext>
              </a:extLst>
            </p:cNvPr>
            <p:cNvSpPr/>
            <p:nvPr/>
          </p:nvSpPr>
          <p:spPr>
            <a:xfrm>
              <a:off x="4357682" y="1469765"/>
              <a:ext cx="44176" cy="69760"/>
            </a:xfrm>
            <a:custGeom>
              <a:avLst/>
              <a:gdLst/>
              <a:ahLst/>
              <a:cxnLst/>
              <a:rect l="l" t="t" r="r" b="b"/>
              <a:pathLst>
                <a:path w="1504" h="2375" extrusionOk="0">
                  <a:moveTo>
                    <a:pt x="1430" y="1"/>
                  </a:moveTo>
                  <a:cubicBezTo>
                    <a:pt x="1429" y="1"/>
                    <a:pt x="1428" y="1"/>
                    <a:pt x="1427" y="1"/>
                  </a:cubicBezTo>
                  <a:cubicBezTo>
                    <a:pt x="1392" y="3"/>
                    <a:pt x="1368" y="31"/>
                    <a:pt x="1370" y="66"/>
                  </a:cubicBezTo>
                  <a:cubicBezTo>
                    <a:pt x="1370" y="72"/>
                    <a:pt x="1376" y="266"/>
                    <a:pt x="1300" y="559"/>
                  </a:cubicBezTo>
                  <a:cubicBezTo>
                    <a:pt x="1297" y="570"/>
                    <a:pt x="1292" y="583"/>
                    <a:pt x="1289" y="594"/>
                  </a:cubicBezTo>
                  <a:cubicBezTo>
                    <a:pt x="1165" y="1038"/>
                    <a:pt x="856" y="1684"/>
                    <a:pt x="34" y="2262"/>
                  </a:cubicBezTo>
                  <a:cubicBezTo>
                    <a:pt x="5" y="2282"/>
                    <a:pt x="0" y="2321"/>
                    <a:pt x="18" y="2349"/>
                  </a:cubicBezTo>
                  <a:cubicBezTo>
                    <a:pt x="31" y="2366"/>
                    <a:pt x="50" y="2374"/>
                    <a:pt x="69" y="2374"/>
                  </a:cubicBezTo>
                  <a:cubicBezTo>
                    <a:pt x="82" y="2374"/>
                    <a:pt x="93" y="2371"/>
                    <a:pt x="103" y="2364"/>
                  </a:cubicBezTo>
                  <a:cubicBezTo>
                    <a:pt x="213" y="2288"/>
                    <a:pt x="296" y="2208"/>
                    <a:pt x="388" y="2130"/>
                  </a:cubicBezTo>
                  <a:cubicBezTo>
                    <a:pt x="388" y="2129"/>
                    <a:pt x="384" y="2127"/>
                    <a:pt x="384" y="2123"/>
                  </a:cubicBezTo>
                  <a:cubicBezTo>
                    <a:pt x="387" y="2112"/>
                    <a:pt x="390" y="2100"/>
                    <a:pt x="396" y="2091"/>
                  </a:cubicBezTo>
                  <a:cubicBezTo>
                    <a:pt x="403" y="2082"/>
                    <a:pt x="412" y="2080"/>
                    <a:pt x="422" y="2080"/>
                  </a:cubicBezTo>
                  <a:cubicBezTo>
                    <a:pt x="431" y="2080"/>
                    <a:pt x="441" y="2082"/>
                    <a:pt x="451" y="2082"/>
                  </a:cubicBezTo>
                  <a:cubicBezTo>
                    <a:pt x="710" y="1851"/>
                    <a:pt x="906" y="1624"/>
                    <a:pt x="1051" y="1402"/>
                  </a:cubicBezTo>
                  <a:lnTo>
                    <a:pt x="1025" y="1386"/>
                  </a:lnTo>
                  <a:cubicBezTo>
                    <a:pt x="1003" y="1372"/>
                    <a:pt x="994" y="1348"/>
                    <a:pt x="995" y="1324"/>
                  </a:cubicBezTo>
                  <a:cubicBezTo>
                    <a:pt x="995" y="1313"/>
                    <a:pt x="998" y="1304"/>
                    <a:pt x="1004" y="1295"/>
                  </a:cubicBezTo>
                  <a:cubicBezTo>
                    <a:pt x="1018" y="1275"/>
                    <a:pt x="1040" y="1264"/>
                    <a:pt x="1062" y="1264"/>
                  </a:cubicBezTo>
                  <a:cubicBezTo>
                    <a:pt x="1073" y="1264"/>
                    <a:pt x="1085" y="1267"/>
                    <a:pt x="1095" y="1273"/>
                  </a:cubicBezTo>
                  <a:lnTo>
                    <a:pt x="1126" y="1293"/>
                  </a:lnTo>
                  <a:cubicBezTo>
                    <a:pt x="1257" y="1073"/>
                    <a:pt x="1342" y="870"/>
                    <a:pt x="1395" y="690"/>
                  </a:cubicBezTo>
                  <a:cubicBezTo>
                    <a:pt x="1408" y="646"/>
                    <a:pt x="1426" y="600"/>
                    <a:pt x="1435" y="561"/>
                  </a:cubicBezTo>
                  <a:cubicBezTo>
                    <a:pt x="1503" y="272"/>
                    <a:pt x="1496" y="77"/>
                    <a:pt x="1494" y="59"/>
                  </a:cubicBezTo>
                  <a:cubicBezTo>
                    <a:pt x="1491" y="25"/>
                    <a:pt x="1464" y="1"/>
                    <a:pt x="1430" y="1"/>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32" name="Google Shape;1866;p53">
              <a:extLst>
                <a:ext uri="{FF2B5EF4-FFF2-40B4-BE49-F238E27FC236}">
                  <a16:creationId xmlns:a16="http://schemas.microsoft.com/office/drawing/2014/main" id="{4C8F42B8-DF30-0AC8-004D-BFA23561A196}"/>
                </a:ext>
              </a:extLst>
            </p:cNvPr>
            <p:cNvSpPr/>
            <p:nvPr/>
          </p:nvSpPr>
          <p:spPr>
            <a:xfrm>
              <a:off x="4386848" y="1506832"/>
              <a:ext cx="70288" cy="44617"/>
            </a:xfrm>
            <a:custGeom>
              <a:avLst/>
              <a:gdLst/>
              <a:ahLst/>
              <a:cxnLst/>
              <a:rect l="l" t="t" r="r" b="b"/>
              <a:pathLst>
                <a:path w="2393" h="1519" extrusionOk="0">
                  <a:moveTo>
                    <a:pt x="70" y="0"/>
                  </a:moveTo>
                  <a:cubicBezTo>
                    <a:pt x="48" y="0"/>
                    <a:pt x="26" y="12"/>
                    <a:pt x="14" y="33"/>
                  </a:cubicBezTo>
                  <a:cubicBezTo>
                    <a:pt x="8" y="40"/>
                    <a:pt x="4" y="51"/>
                    <a:pt x="4" y="62"/>
                  </a:cubicBezTo>
                  <a:cubicBezTo>
                    <a:pt x="1" y="86"/>
                    <a:pt x="11" y="110"/>
                    <a:pt x="34" y="124"/>
                  </a:cubicBezTo>
                  <a:lnTo>
                    <a:pt x="61" y="140"/>
                  </a:lnTo>
                  <a:lnTo>
                    <a:pt x="2279" y="1514"/>
                  </a:lnTo>
                  <a:cubicBezTo>
                    <a:pt x="2284" y="1517"/>
                    <a:pt x="2289" y="1519"/>
                    <a:pt x="2294" y="1519"/>
                  </a:cubicBezTo>
                  <a:cubicBezTo>
                    <a:pt x="2310" y="1519"/>
                    <a:pt x="2324" y="1507"/>
                    <a:pt x="2339" y="1499"/>
                  </a:cubicBezTo>
                  <a:cubicBezTo>
                    <a:pt x="2341" y="1499"/>
                    <a:pt x="2343" y="1498"/>
                    <a:pt x="2345" y="1498"/>
                  </a:cubicBezTo>
                  <a:cubicBezTo>
                    <a:pt x="2349" y="1498"/>
                    <a:pt x="2353" y="1499"/>
                    <a:pt x="2357" y="1499"/>
                  </a:cubicBezTo>
                  <a:cubicBezTo>
                    <a:pt x="2361" y="1499"/>
                    <a:pt x="2365" y="1498"/>
                    <a:pt x="2368" y="1493"/>
                  </a:cubicBezTo>
                  <a:cubicBezTo>
                    <a:pt x="2369" y="1493"/>
                    <a:pt x="2371" y="1495"/>
                    <a:pt x="2372" y="1495"/>
                  </a:cubicBezTo>
                  <a:cubicBezTo>
                    <a:pt x="2372" y="1495"/>
                    <a:pt x="2373" y="1494"/>
                    <a:pt x="2373" y="1493"/>
                  </a:cubicBezTo>
                  <a:cubicBezTo>
                    <a:pt x="2392" y="1463"/>
                    <a:pt x="2383" y="1422"/>
                    <a:pt x="2351" y="1402"/>
                  </a:cubicBezTo>
                  <a:lnTo>
                    <a:pt x="136" y="31"/>
                  </a:lnTo>
                  <a:lnTo>
                    <a:pt x="105" y="11"/>
                  </a:lnTo>
                  <a:cubicBezTo>
                    <a:pt x="94" y="4"/>
                    <a:pt x="82" y="0"/>
                    <a:pt x="70" y="0"/>
                  </a:cubicBezTo>
                  <a:close/>
                </a:path>
              </a:pathLst>
            </a:custGeom>
            <a:solidFill>
              <a:srgbClr val="00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33" name="Google Shape;1867;p53">
              <a:extLst>
                <a:ext uri="{FF2B5EF4-FFF2-40B4-BE49-F238E27FC236}">
                  <a16:creationId xmlns:a16="http://schemas.microsoft.com/office/drawing/2014/main" id="{F1F003F1-D39B-E3D4-D764-DE11FB999A2B}"/>
                </a:ext>
              </a:extLst>
            </p:cNvPr>
            <p:cNvSpPr/>
            <p:nvPr/>
          </p:nvSpPr>
          <p:spPr>
            <a:xfrm>
              <a:off x="4369020" y="1530653"/>
              <a:ext cx="48465" cy="34425"/>
            </a:xfrm>
            <a:custGeom>
              <a:avLst/>
              <a:gdLst/>
              <a:ahLst/>
              <a:cxnLst/>
              <a:rect l="l" t="t" r="r" b="b"/>
              <a:pathLst>
                <a:path w="1650" h="1172" extrusionOk="0">
                  <a:moveTo>
                    <a:pt x="98" y="1"/>
                  </a:moveTo>
                  <a:cubicBezTo>
                    <a:pt x="87" y="1"/>
                    <a:pt x="77" y="10"/>
                    <a:pt x="68" y="10"/>
                  </a:cubicBezTo>
                  <a:cubicBezTo>
                    <a:pt x="58" y="10"/>
                    <a:pt x="47" y="9"/>
                    <a:pt x="38" y="9"/>
                  </a:cubicBezTo>
                  <a:cubicBezTo>
                    <a:pt x="28" y="9"/>
                    <a:pt x="19" y="11"/>
                    <a:pt x="12" y="19"/>
                  </a:cubicBezTo>
                  <a:cubicBezTo>
                    <a:pt x="7" y="29"/>
                    <a:pt x="2" y="41"/>
                    <a:pt x="1" y="51"/>
                  </a:cubicBezTo>
                  <a:cubicBezTo>
                    <a:pt x="1" y="54"/>
                    <a:pt x="4" y="56"/>
                    <a:pt x="4" y="59"/>
                  </a:cubicBezTo>
                  <a:cubicBezTo>
                    <a:pt x="7" y="79"/>
                    <a:pt x="10" y="98"/>
                    <a:pt x="30" y="110"/>
                  </a:cubicBezTo>
                  <a:lnTo>
                    <a:pt x="1548" y="1166"/>
                  </a:lnTo>
                  <a:cubicBezTo>
                    <a:pt x="1553" y="1170"/>
                    <a:pt x="1559" y="1171"/>
                    <a:pt x="1564" y="1171"/>
                  </a:cubicBezTo>
                  <a:cubicBezTo>
                    <a:pt x="1578" y="1171"/>
                    <a:pt x="1593" y="1162"/>
                    <a:pt x="1609" y="1155"/>
                  </a:cubicBezTo>
                  <a:cubicBezTo>
                    <a:pt x="1611" y="1154"/>
                    <a:pt x="1614" y="1153"/>
                    <a:pt x="1618" y="1153"/>
                  </a:cubicBezTo>
                  <a:cubicBezTo>
                    <a:pt x="1621" y="1153"/>
                    <a:pt x="1625" y="1154"/>
                    <a:pt x="1628" y="1154"/>
                  </a:cubicBezTo>
                  <a:cubicBezTo>
                    <a:pt x="1632" y="1154"/>
                    <a:pt x="1636" y="1153"/>
                    <a:pt x="1639" y="1149"/>
                  </a:cubicBezTo>
                  <a:cubicBezTo>
                    <a:pt x="1640" y="1146"/>
                    <a:pt x="1634" y="1142"/>
                    <a:pt x="1637" y="1139"/>
                  </a:cubicBezTo>
                  <a:cubicBezTo>
                    <a:pt x="1648" y="1110"/>
                    <a:pt x="1649" y="1073"/>
                    <a:pt x="1622" y="1057"/>
                  </a:cubicBezTo>
                  <a:lnTo>
                    <a:pt x="106" y="3"/>
                  </a:lnTo>
                  <a:cubicBezTo>
                    <a:pt x="103" y="1"/>
                    <a:pt x="100" y="1"/>
                    <a:pt x="98" y="1"/>
                  </a:cubicBezTo>
                  <a:close/>
                </a:path>
              </a:pathLst>
            </a:custGeom>
            <a:solidFill>
              <a:srgbClr val="00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34" name="Google Shape;1868;p53">
              <a:extLst>
                <a:ext uri="{FF2B5EF4-FFF2-40B4-BE49-F238E27FC236}">
                  <a16:creationId xmlns:a16="http://schemas.microsoft.com/office/drawing/2014/main" id="{099E29F5-6847-628E-EF38-31FE39654A77}"/>
                </a:ext>
              </a:extLst>
            </p:cNvPr>
            <p:cNvSpPr/>
            <p:nvPr/>
          </p:nvSpPr>
          <p:spPr>
            <a:xfrm>
              <a:off x="4377449" y="1446885"/>
              <a:ext cx="29666" cy="11778"/>
            </a:xfrm>
            <a:custGeom>
              <a:avLst/>
              <a:gdLst/>
              <a:ahLst/>
              <a:cxnLst/>
              <a:rect l="l" t="t" r="r" b="b"/>
              <a:pathLst>
                <a:path w="1010" h="401" extrusionOk="0">
                  <a:moveTo>
                    <a:pt x="97" y="0"/>
                  </a:moveTo>
                  <a:cubicBezTo>
                    <a:pt x="61" y="0"/>
                    <a:pt x="26" y="21"/>
                    <a:pt x="16" y="57"/>
                  </a:cubicBezTo>
                  <a:cubicBezTo>
                    <a:pt x="1" y="101"/>
                    <a:pt x="23" y="148"/>
                    <a:pt x="69" y="163"/>
                  </a:cubicBezTo>
                  <a:cubicBezTo>
                    <a:pt x="554" y="330"/>
                    <a:pt x="842" y="380"/>
                    <a:pt x="953" y="396"/>
                  </a:cubicBezTo>
                  <a:cubicBezTo>
                    <a:pt x="989" y="399"/>
                    <a:pt x="1009" y="401"/>
                    <a:pt x="1009" y="401"/>
                  </a:cubicBezTo>
                  <a:lnTo>
                    <a:pt x="926" y="354"/>
                  </a:lnTo>
                  <a:cubicBezTo>
                    <a:pt x="921" y="354"/>
                    <a:pt x="865" y="310"/>
                    <a:pt x="706" y="234"/>
                  </a:cubicBezTo>
                  <a:cubicBezTo>
                    <a:pt x="584" y="178"/>
                    <a:pt x="412" y="104"/>
                    <a:pt x="122" y="4"/>
                  </a:cubicBezTo>
                  <a:cubicBezTo>
                    <a:pt x="114" y="1"/>
                    <a:pt x="105" y="0"/>
                    <a:pt x="97" y="0"/>
                  </a:cubicBezTo>
                  <a:close/>
                </a:path>
              </a:pathLst>
            </a:custGeom>
            <a:solidFill>
              <a:srgbClr val="00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35" name="Google Shape;1869;p53">
              <a:extLst>
                <a:ext uri="{FF2B5EF4-FFF2-40B4-BE49-F238E27FC236}">
                  <a16:creationId xmlns:a16="http://schemas.microsoft.com/office/drawing/2014/main" id="{20752AD7-EC6C-B265-3295-C3E774CFA0BF}"/>
                </a:ext>
              </a:extLst>
            </p:cNvPr>
            <p:cNvSpPr/>
            <p:nvPr/>
          </p:nvSpPr>
          <p:spPr>
            <a:xfrm>
              <a:off x="4271036" y="1402886"/>
              <a:ext cx="106035" cy="174943"/>
            </a:xfrm>
            <a:custGeom>
              <a:avLst/>
              <a:gdLst/>
              <a:ahLst/>
              <a:cxnLst/>
              <a:rect l="l" t="t" r="r" b="b"/>
              <a:pathLst>
                <a:path w="3610" h="5956" extrusionOk="0">
                  <a:moveTo>
                    <a:pt x="3610" y="0"/>
                  </a:moveTo>
                  <a:lnTo>
                    <a:pt x="3610" y="0"/>
                  </a:lnTo>
                  <a:cubicBezTo>
                    <a:pt x="3610" y="0"/>
                    <a:pt x="686" y="1182"/>
                    <a:pt x="343" y="3062"/>
                  </a:cubicBezTo>
                  <a:cubicBezTo>
                    <a:pt x="0" y="4940"/>
                    <a:pt x="1167" y="5956"/>
                    <a:pt x="1167" y="5956"/>
                  </a:cubicBezTo>
                  <a:lnTo>
                    <a:pt x="2133" y="4204"/>
                  </a:lnTo>
                  <a:lnTo>
                    <a:pt x="3610" y="0"/>
                  </a:lnTo>
                  <a:close/>
                </a:path>
              </a:pathLst>
            </a:custGeom>
            <a:solidFill>
              <a:srgbClr val="D65E6D"/>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36" name="Google Shape;1870;p53">
              <a:extLst>
                <a:ext uri="{FF2B5EF4-FFF2-40B4-BE49-F238E27FC236}">
                  <a16:creationId xmlns:a16="http://schemas.microsoft.com/office/drawing/2014/main" id="{1BD39763-D326-9B92-9875-163055915194}"/>
                </a:ext>
              </a:extLst>
            </p:cNvPr>
            <p:cNvSpPr/>
            <p:nvPr/>
          </p:nvSpPr>
          <p:spPr>
            <a:xfrm>
              <a:off x="4757284" y="1532268"/>
              <a:ext cx="608304" cy="562924"/>
            </a:xfrm>
            <a:custGeom>
              <a:avLst/>
              <a:gdLst/>
              <a:ahLst/>
              <a:cxnLst/>
              <a:rect l="l" t="t" r="r" b="b"/>
              <a:pathLst>
                <a:path w="20710" h="19165" extrusionOk="0">
                  <a:moveTo>
                    <a:pt x="7637" y="1"/>
                  </a:moveTo>
                  <a:lnTo>
                    <a:pt x="6246" y="324"/>
                  </a:lnTo>
                  <a:lnTo>
                    <a:pt x="1" y="19165"/>
                  </a:lnTo>
                  <a:lnTo>
                    <a:pt x="20710" y="19165"/>
                  </a:lnTo>
                  <a:lnTo>
                    <a:pt x="18937" y="190"/>
                  </a:lnTo>
                  <a:lnTo>
                    <a:pt x="7637" y="1"/>
                  </a:lnTo>
                  <a:close/>
                </a:path>
              </a:pathLst>
            </a:custGeom>
            <a:solidFill>
              <a:srgbClr val="F9F3F1"/>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37" name="Google Shape;1871;p53">
              <a:extLst>
                <a:ext uri="{FF2B5EF4-FFF2-40B4-BE49-F238E27FC236}">
                  <a16:creationId xmlns:a16="http://schemas.microsoft.com/office/drawing/2014/main" id="{FEAB0D16-C530-E07D-DC6A-886E5DCE204E}"/>
                </a:ext>
              </a:extLst>
            </p:cNvPr>
            <p:cNvSpPr/>
            <p:nvPr/>
          </p:nvSpPr>
          <p:spPr>
            <a:xfrm>
              <a:off x="5324451" y="2095147"/>
              <a:ext cx="46085" cy="39858"/>
            </a:xfrm>
            <a:custGeom>
              <a:avLst/>
              <a:gdLst/>
              <a:ahLst/>
              <a:cxnLst/>
              <a:rect l="l" t="t" r="r" b="b"/>
              <a:pathLst>
                <a:path w="1569" h="1357" extrusionOk="0">
                  <a:moveTo>
                    <a:pt x="0" y="1"/>
                  </a:moveTo>
                  <a:lnTo>
                    <a:pt x="382" y="1356"/>
                  </a:lnTo>
                  <a:cubicBezTo>
                    <a:pt x="1568" y="1243"/>
                    <a:pt x="1400" y="1"/>
                    <a:pt x="1400" y="1"/>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38" name="Google Shape;1872;p53">
              <a:extLst>
                <a:ext uri="{FF2B5EF4-FFF2-40B4-BE49-F238E27FC236}">
                  <a16:creationId xmlns:a16="http://schemas.microsoft.com/office/drawing/2014/main" id="{34A22760-09FD-D611-4306-D3931DB50C07}"/>
                </a:ext>
              </a:extLst>
            </p:cNvPr>
            <p:cNvSpPr/>
            <p:nvPr/>
          </p:nvSpPr>
          <p:spPr>
            <a:xfrm>
              <a:off x="5037019" y="1433697"/>
              <a:ext cx="157613" cy="174737"/>
            </a:xfrm>
            <a:custGeom>
              <a:avLst/>
              <a:gdLst/>
              <a:ahLst/>
              <a:cxnLst/>
              <a:rect l="l" t="t" r="r" b="b"/>
              <a:pathLst>
                <a:path w="5366" h="5949" extrusionOk="0">
                  <a:moveTo>
                    <a:pt x="4035" y="1"/>
                  </a:moveTo>
                  <a:lnTo>
                    <a:pt x="872" y="204"/>
                  </a:lnTo>
                  <a:cubicBezTo>
                    <a:pt x="735" y="1516"/>
                    <a:pt x="605" y="3105"/>
                    <a:pt x="441" y="3458"/>
                  </a:cubicBezTo>
                  <a:cubicBezTo>
                    <a:pt x="441" y="3458"/>
                    <a:pt x="1" y="5949"/>
                    <a:pt x="2332" y="5949"/>
                  </a:cubicBezTo>
                  <a:cubicBezTo>
                    <a:pt x="5365" y="5949"/>
                    <a:pt x="4910" y="3299"/>
                    <a:pt x="4910" y="3299"/>
                  </a:cubicBezTo>
                  <a:cubicBezTo>
                    <a:pt x="4740" y="2711"/>
                    <a:pt x="4379" y="1728"/>
                    <a:pt x="4035" y="1"/>
                  </a:cubicBezTo>
                  <a:close/>
                </a:path>
              </a:pathLst>
            </a:custGeom>
            <a:solidFill>
              <a:srgbClr val="D65E6D"/>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39" name="Google Shape;1873;p53">
              <a:extLst>
                <a:ext uri="{FF2B5EF4-FFF2-40B4-BE49-F238E27FC236}">
                  <a16:creationId xmlns:a16="http://schemas.microsoft.com/office/drawing/2014/main" id="{03AB7EBB-2519-5EF8-E3A7-C9BAD4C771B0}"/>
                </a:ext>
              </a:extLst>
            </p:cNvPr>
            <p:cNvSpPr/>
            <p:nvPr/>
          </p:nvSpPr>
          <p:spPr>
            <a:xfrm>
              <a:off x="5050002" y="1433697"/>
              <a:ext cx="106945" cy="101541"/>
            </a:xfrm>
            <a:custGeom>
              <a:avLst/>
              <a:gdLst/>
              <a:ahLst/>
              <a:cxnLst/>
              <a:rect l="l" t="t" r="r" b="b"/>
              <a:pathLst>
                <a:path w="3641" h="3457" extrusionOk="0">
                  <a:moveTo>
                    <a:pt x="3598" y="1"/>
                  </a:moveTo>
                  <a:lnTo>
                    <a:pt x="3425" y="8"/>
                  </a:lnTo>
                  <a:lnTo>
                    <a:pt x="445" y="202"/>
                  </a:lnTo>
                  <a:cubicBezTo>
                    <a:pt x="439" y="234"/>
                    <a:pt x="433" y="263"/>
                    <a:pt x="416" y="333"/>
                  </a:cubicBezTo>
                  <a:cubicBezTo>
                    <a:pt x="331" y="1123"/>
                    <a:pt x="160" y="2420"/>
                    <a:pt x="0" y="3457"/>
                  </a:cubicBezTo>
                  <a:cubicBezTo>
                    <a:pt x="2858" y="2313"/>
                    <a:pt x="3522" y="754"/>
                    <a:pt x="3640" y="201"/>
                  </a:cubicBezTo>
                  <a:cubicBezTo>
                    <a:pt x="3625" y="128"/>
                    <a:pt x="3610" y="75"/>
                    <a:pt x="3598" y="1"/>
                  </a:cubicBezTo>
                  <a:close/>
                </a:path>
              </a:pathLst>
            </a:custGeom>
            <a:solidFill>
              <a:srgbClr val="191919">
                <a:alpha val="8380"/>
              </a:srgb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40" name="Google Shape;1874;p53">
              <a:extLst>
                <a:ext uri="{FF2B5EF4-FFF2-40B4-BE49-F238E27FC236}">
                  <a16:creationId xmlns:a16="http://schemas.microsoft.com/office/drawing/2014/main" id="{DAAD5B7D-BEF6-25B9-A216-B4040C8974FD}"/>
                </a:ext>
              </a:extLst>
            </p:cNvPr>
            <p:cNvSpPr/>
            <p:nvPr/>
          </p:nvSpPr>
          <p:spPr>
            <a:xfrm>
              <a:off x="5008735" y="1285546"/>
              <a:ext cx="163105" cy="192214"/>
            </a:xfrm>
            <a:custGeom>
              <a:avLst/>
              <a:gdLst/>
              <a:ahLst/>
              <a:cxnLst/>
              <a:rect l="l" t="t" r="r" b="b"/>
              <a:pathLst>
                <a:path w="5553" h="6544" extrusionOk="0">
                  <a:moveTo>
                    <a:pt x="3050" y="1"/>
                  </a:moveTo>
                  <a:cubicBezTo>
                    <a:pt x="2977" y="1"/>
                    <a:pt x="2902" y="3"/>
                    <a:pt x="2825" y="8"/>
                  </a:cubicBezTo>
                  <a:cubicBezTo>
                    <a:pt x="1" y="568"/>
                    <a:pt x="1216" y="3270"/>
                    <a:pt x="1216" y="3270"/>
                  </a:cubicBezTo>
                  <a:cubicBezTo>
                    <a:pt x="1216" y="3270"/>
                    <a:pt x="1420" y="5202"/>
                    <a:pt x="2268" y="6020"/>
                  </a:cubicBezTo>
                  <a:cubicBezTo>
                    <a:pt x="2337" y="6086"/>
                    <a:pt x="2405" y="6144"/>
                    <a:pt x="2473" y="6200"/>
                  </a:cubicBezTo>
                  <a:cubicBezTo>
                    <a:pt x="2758" y="6432"/>
                    <a:pt x="3094" y="6543"/>
                    <a:pt x="3426" y="6543"/>
                  </a:cubicBezTo>
                  <a:cubicBezTo>
                    <a:pt x="3891" y="6543"/>
                    <a:pt x="4349" y="6325"/>
                    <a:pt x="4649" y="5909"/>
                  </a:cubicBezTo>
                  <a:cubicBezTo>
                    <a:pt x="4702" y="5838"/>
                    <a:pt x="4754" y="5759"/>
                    <a:pt x="4803" y="5675"/>
                  </a:cubicBezTo>
                  <a:cubicBezTo>
                    <a:pt x="5408" y="4662"/>
                    <a:pt x="5104" y="2744"/>
                    <a:pt x="5104" y="2744"/>
                  </a:cubicBezTo>
                  <a:cubicBezTo>
                    <a:pt x="5104" y="2744"/>
                    <a:pt x="5553" y="1"/>
                    <a:pt x="3050" y="1"/>
                  </a:cubicBezTo>
                  <a:close/>
                </a:path>
              </a:pathLst>
            </a:custGeom>
            <a:solidFill>
              <a:srgbClr val="D65E6D"/>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41" name="Google Shape;1875;p53">
              <a:extLst>
                <a:ext uri="{FF2B5EF4-FFF2-40B4-BE49-F238E27FC236}">
                  <a16:creationId xmlns:a16="http://schemas.microsoft.com/office/drawing/2014/main" id="{54A5BE6E-C302-02D6-E511-5E89F4E15E8E}"/>
                </a:ext>
              </a:extLst>
            </p:cNvPr>
            <p:cNvSpPr/>
            <p:nvPr/>
          </p:nvSpPr>
          <p:spPr>
            <a:xfrm>
              <a:off x="5035639" y="1381239"/>
              <a:ext cx="19944" cy="31634"/>
            </a:xfrm>
            <a:custGeom>
              <a:avLst/>
              <a:gdLst/>
              <a:ahLst/>
              <a:cxnLst/>
              <a:rect l="l" t="t" r="r" b="b"/>
              <a:pathLst>
                <a:path w="679" h="1077" extrusionOk="0">
                  <a:moveTo>
                    <a:pt x="227" y="1"/>
                  </a:moveTo>
                  <a:cubicBezTo>
                    <a:pt x="153" y="1"/>
                    <a:pt x="66" y="14"/>
                    <a:pt x="42" y="73"/>
                  </a:cubicBezTo>
                  <a:cubicBezTo>
                    <a:pt x="1" y="179"/>
                    <a:pt x="31" y="572"/>
                    <a:pt x="266" y="790"/>
                  </a:cubicBezTo>
                  <a:cubicBezTo>
                    <a:pt x="500" y="1009"/>
                    <a:pt x="679" y="1077"/>
                    <a:pt x="679" y="1077"/>
                  </a:cubicBezTo>
                  <a:lnTo>
                    <a:pt x="335" y="9"/>
                  </a:lnTo>
                  <a:cubicBezTo>
                    <a:pt x="335" y="9"/>
                    <a:pt x="285" y="1"/>
                    <a:pt x="227" y="1"/>
                  </a:cubicBezTo>
                  <a:close/>
                </a:path>
              </a:pathLst>
            </a:custGeom>
            <a:solidFill>
              <a:srgbClr val="D65E6D"/>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42" name="Google Shape;1876;p53">
              <a:extLst>
                <a:ext uri="{FF2B5EF4-FFF2-40B4-BE49-F238E27FC236}">
                  <a16:creationId xmlns:a16="http://schemas.microsoft.com/office/drawing/2014/main" id="{DB7399E5-6FD0-725E-F94A-CB98B457A624}"/>
                </a:ext>
              </a:extLst>
            </p:cNvPr>
            <p:cNvSpPr/>
            <p:nvPr/>
          </p:nvSpPr>
          <p:spPr>
            <a:xfrm>
              <a:off x="5158031" y="1363734"/>
              <a:ext cx="14011" cy="35130"/>
            </a:xfrm>
            <a:custGeom>
              <a:avLst/>
              <a:gdLst/>
              <a:ahLst/>
              <a:cxnLst/>
              <a:rect l="l" t="t" r="r" b="b"/>
              <a:pathLst>
                <a:path w="477" h="1196" extrusionOk="0">
                  <a:moveTo>
                    <a:pt x="216" y="1"/>
                  </a:moveTo>
                  <a:cubicBezTo>
                    <a:pt x="122" y="1"/>
                    <a:pt x="0" y="70"/>
                    <a:pt x="0" y="70"/>
                  </a:cubicBezTo>
                  <a:lnTo>
                    <a:pt x="41" y="1195"/>
                  </a:lnTo>
                  <a:cubicBezTo>
                    <a:pt x="41" y="1195"/>
                    <a:pt x="184" y="1068"/>
                    <a:pt x="331" y="781"/>
                  </a:cubicBezTo>
                  <a:cubicBezTo>
                    <a:pt x="476" y="494"/>
                    <a:pt x="372" y="115"/>
                    <a:pt x="296" y="30"/>
                  </a:cubicBezTo>
                  <a:cubicBezTo>
                    <a:pt x="277" y="9"/>
                    <a:pt x="248" y="1"/>
                    <a:pt x="216" y="1"/>
                  </a:cubicBezTo>
                  <a:close/>
                </a:path>
              </a:pathLst>
            </a:custGeom>
            <a:solidFill>
              <a:srgbClr val="D65E6D"/>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43" name="Google Shape;1877;p53">
              <a:extLst>
                <a:ext uri="{FF2B5EF4-FFF2-40B4-BE49-F238E27FC236}">
                  <a16:creationId xmlns:a16="http://schemas.microsoft.com/office/drawing/2014/main" id="{E5471B97-0BF4-E6AA-E0BF-AA5CA72F5E74}"/>
                </a:ext>
              </a:extLst>
            </p:cNvPr>
            <p:cNvSpPr/>
            <p:nvPr/>
          </p:nvSpPr>
          <p:spPr>
            <a:xfrm>
              <a:off x="5120112" y="1372633"/>
              <a:ext cx="7607" cy="15186"/>
            </a:xfrm>
            <a:custGeom>
              <a:avLst/>
              <a:gdLst/>
              <a:ahLst/>
              <a:cxnLst/>
              <a:rect l="l" t="t" r="r" b="b"/>
              <a:pathLst>
                <a:path w="259" h="517" extrusionOk="0">
                  <a:moveTo>
                    <a:pt x="112" y="0"/>
                  </a:moveTo>
                  <a:cubicBezTo>
                    <a:pt x="111" y="0"/>
                    <a:pt x="109" y="0"/>
                    <a:pt x="108" y="0"/>
                  </a:cubicBezTo>
                  <a:cubicBezTo>
                    <a:pt x="44" y="6"/>
                    <a:pt x="0" y="126"/>
                    <a:pt x="13" y="267"/>
                  </a:cubicBezTo>
                  <a:cubicBezTo>
                    <a:pt x="23" y="407"/>
                    <a:pt x="83" y="516"/>
                    <a:pt x="147" y="516"/>
                  </a:cubicBezTo>
                  <a:cubicBezTo>
                    <a:pt x="148" y="516"/>
                    <a:pt x="149" y="516"/>
                    <a:pt x="151" y="516"/>
                  </a:cubicBezTo>
                  <a:cubicBezTo>
                    <a:pt x="214" y="510"/>
                    <a:pt x="258" y="392"/>
                    <a:pt x="246" y="249"/>
                  </a:cubicBezTo>
                  <a:cubicBezTo>
                    <a:pt x="236" y="109"/>
                    <a:pt x="176" y="0"/>
                    <a:pt x="112" y="0"/>
                  </a:cubicBezTo>
                  <a:close/>
                </a:path>
              </a:pathLst>
            </a:custGeom>
            <a:solidFill>
              <a:srgbClr val="3B261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44" name="Google Shape;1878;p53">
              <a:extLst>
                <a:ext uri="{FF2B5EF4-FFF2-40B4-BE49-F238E27FC236}">
                  <a16:creationId xmlns:a16="http://schemas.microsoft.com/office/drawing/2014/main" id="{CABF4454-1C70-70E3-D5AC-C357E18A978D}"/>
                </a:ext>
              </a:extLst>
            </p:cNvPr>
            <p:cNvSpPr/>
            <p:nvPr/>
          </p:nvSpPr>
          <p:spPr>
            <a:xfrm>
              <a:off x="5073793" y="1379359"/>
              <a:ext cx="7138" cy="14158"/>
            </a:xfrm>
            <a:custGeom>
              <a:avLst/>
              <a:gdLst/>
              <a:ahLst/>
              <a:cxnLst/>
              <a:rect l="l" t="t" r="r" b="b"/>
              <a:pathLst>
                <a:path w="243" h="482" extrusionOk="0">
                  <a:moveTo>
                    <a:pt x="106" y="0"/>
                  </a:moveTo>
                  <a:cubicBezTo>
                    <a:pt x="105" y="0"/>
                    <a:pt x="104" y="0"/>
                    <a:pt x="103" y="0"/>
                  </a:cubicBezTo>
                  <a:cubicBezTo>
                    <a:pt x="40" y="5"/>
                    <a:pt x="0" y="117"/>
                    <a:pt x="12" y="249"/>
                  </a:cubicBezTo>
                  <a:cubicBezTo>
                    <a:pt x="23" y="381"/>
                    <a:pt x="79" y="481"/>
                    <a:pt x="139" y="481"/>
                  </a:cubicBezTo>
                  <a:cubicBezTo>
                    <a:pt x="139" y="481"/>
                    <a:pt x="140" y="481"/>
                    <a:pt x="141" y="481"/>
                  </a:cubicBezTo>
                  <a:cubicBezTo>
                    <a:pt x="202" y="475"/>
                    <a:pt x="243" y="364"/>
                    <a:pt x="231" y="232"/>
                  </a:cubicBezTo>
                  <a:cubicBezTo>
                    <a:pt x="220" y="101"/>
                    <a:pt x="164" y="0"/>
                    <a:pt x="106" y="0"/>
                  </a:cubicBezTo>
                  <a:close/>
                </a:path>
              </a:pathLst>
            </a:custGeom>
            <a:solidFill>
              <a:srgbClr val="3B261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45" name="Google Shape;1879;p53">
              <a:extLst>
                <a:ext uri="{FF2B5EF4-FFF2-40B4-BE49-F238E27FC236}">
                  <a16:creationId xmlns:a16="http://schemas.microsoft.com/office/drawing/2014/main" id="{B7A43063-9A35-1F46-C536-1F41C432A362}"/>
                </a:ext>
              </a:extLst>
            </p:cNvPr>
            <p:cNvSpPr/>
            <p:nvPr/>
          </p:nvSpPr>
          <p:spPr>
            <a:xfrm>
              <a:off x="5111917" y="1362059"/>
              <a:ext cx="21618" cy="10427"/>
            </a:xfrm>
            <a:custGeom>
              <a:avLst/>
              <a:gdLst/>
              <a:ahLst/>
              <a:cxnLst/>
              <a:rect l="l" t="t" r="r" b="b"/>
              <a:pathLst>
                <a:path w="736" h="355" extrusionOk="0">
                  <a:moveTo>
                    <a:pt x="369" y="1"/>
                  </a:moveTo>
                  <a:cubicBezTo>
                    <a:pt x="352" y="1"/>
                    <a:pt x="333" y="2"/>
                    <a:pt x="314" y="5"/>
                  </a:cubicBezTo>
                  <a:cubicBezTo>
                    <a:pt x="187" y="28"/>
                    <a:pt x="87" y="127"/>
                    <a:pt x="11" y="298"/>
                  </a:cubicBezTo>
                  <a:cubicBezTo>
                    <a:pt x="0" y="316"/>
                    <a:pt x="11" y="344"/>
                    <a:pt x="31" y="351"/>
                  </a:cubicBezTo>
                  <a:cubicBezTo>
                    <a:pt x="37" y="353"/>
                    <a:pt x="43" y="354"/>
                    <a:pt x="49" y="354"/>
                  </a:cubicBezTo>
                  <a:cubicBezTo>
                    <a:pt x="64" y="354"/>
                    <a:pt x="79" y="345"/>
                    <a:pt x="82" y="330"/>
                  </a:cubicBezTo>
                  <a:cubicBezTo>
                    <a:pt x="146" y="187"/>
                    <a:pt x="228" y="104"/>
                    <a:pt x="325" y="87"/>
                  </a:cubicBezTo>
                  <a:cubicBezTo>
                    <a:pt x="339" y="86"/>
                    <a:pt x="354" y="84"/>
                    <a:pt x="367" y="84"/>
                  </a:cubicBezTo>
                  <a:cubicBezTo>
                    <a:pt x="519" y="84"/>
                    <a:pt x="659" y="224"/>
                    <a:pt x="660" y="225"/>
                  </a:cubicBezTo>
                  <a:cubicBezTo>
                    <a:pt x="668" y="234"/>
                    <a:pt x="679" y="239"/>
                    <a:pt x="690" y="239"/>
                  </a:cubicBezTo>
                  <a:cubicBezTo>
                    <a:pt x="700" y="239"/>
                    <a:pt x="711" y="234"/>
                    <a:pt x="719" y="225"/>
                  </a:cubicBezTo>
                  <a:cubicBezTo>
                    <a:pt x="736" y="210"/>
                    <a:pt x="736" y="184"/>
                    <a:pt x="719" y="168"/>
                  </a:cubicBezTo>
                  <a:cubicBezTo>
                    <a:pt x="712" y="160"/>
                    <a:pt x="554" y="1"/>
                    <a:pt x="369" y="1"/>
                  </a:cubicBezTo>
                  <a:close/>
                </a:path>
              </a:pathLst>
            </a:custGeom>
            <a:solidFill>
              <a:srgbClr val="00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46" name="Google Shape;1880;p53">
              <a:extLst>
                <a:ext uri="{FF2B5EF4-FFF2-40B4-BE49-F238E27FC236}">
                  <a16:creationId xmlns:a16="http://schemas.microsoft.com/office/drawing/2014/main" id="{BE5F42BC-040C-B051-153D-FD3D8621ABF3}"/>
                </a:ext>
              </a:extLst>
            </p:cNvPr>
            <p:cNvSpPr/>
            <p:nvPr/>
          </p:nvSpPr>
          <p:spPr>
            <a:xfrm>
              <a:off x="5061633" y="1367904"/>
              <a:ext cx="21618" cy="10310"/>
            </a:xfrm>
            <a:custGeom>
              <a:avLst/>
              <a:gdLst/>
              <a:ahLst/>
              <a:cxnLst/>
              <a:rect l="l" t="t" r="r" b="b"/>
              <a:pathLst>
                <a:path w="736" h="351" extrusionOk="0">
                  <a:moveTo>
                    <a:pt x="369" y="1"/>
                  </a:moveTo>
                  <a:cubicBezTo>
                    <a:pt x="349" y="1"/>
                    <a:pt x="331" y="1"/>
                    <a:pt x="311" y="4"/>
                  </a:cubicBezTo>
                  <a:cubicBezTo>
                    <a:pt x="187" y="26"/>
                    <a:pt x="87" y="123"/>
                    <a:pt x="11" y="295"/>
                  </a:cubicBezTo>
                  <a:cubicBezTo>
                    <a:pt x="0" y="313"/>
                    <a:pt x="11" y="337"/>
                    <a:pt x="32" y="348"/>
                  </a:cubicBezTo>
                  <a:cubicBezTo>
                    <a:pt x="37" y="349"/>
                    <a:pt x="43" y="351"/>
                    <a:pt x="49" y="351"/>
                  </a:cubicBezTo>
                  <a:cubicBezTo>
                    <a:pt x="65" y="351"/>
                    <a:pt x="79" y="342"/>
                    <a:pt x="82" y="328"/>
                  </a:cubicBezTo>
                  <a:cubicBezTo>
                    <a:pt x="147" y="186"/>
                    <a:pt x="228" y="102"/>
                    <a:pt x="325" y="85"/>
                  </a:cubicBezTo>
                  <a:cubicBezTo>
                    <a:pt x="338" y="83"/>
                    <a:pt x="351" y="82"/>
                    <a:pt x="364" y="82"/>
                  </a:cubicBezTo>
                  <a:cubicBezTo>
                    <a:pt x="516" y="82"/>
                    <a:pt x="657" y="222"/>
                    <a:pt x="660" y="223"/>
                  </a:cubicBezTo>
                  <a:cubicBezTo>
                    <a:pt x="669" y="233"/>
                    <a:pt x="680" y="237"/>
                    <a:pt x="690" y="237"/>
                  </a:cubicBezTo>
                  <a:cubicBezTo>
                    <a:pt x="700" y="237"/>
                    <a:pt x="711" y="233"/>
                    <a:pt x="719" y="223"/>
                  </a:cubicBezTo>
                  <a:cubicBezTo>
                    <a:pt x="736" y="207"/>
                    <a:pt x="736" y="183"/>
                    <a:pt x="719" y="166"/>
                  </a:cubicBezTo>
                  <a:cubicBezTo>
                    <a:pt x="711" y="160"/>
                    <a:pt x="554" y="1"/>
                    <a:pt x="369" y="1"/>
                  </a:cubicBezTo>
                  <a:close/>
                </a:path>
              </a:pathLst>
            </a:custGeom>
            <a:solidFill>
              <a:srgbClr val="00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47" name="Google Shape;1881;p53">
              <a:extLst>
                <a:ext uri="{FF2B5EF4-FFF2-40B4-BE49-F238E27FC236}">
                  <a16:creationId xmlns:a16="http://schemas.microsoft.com/office/drawing/2014/main" id="{1A8CCA3E-07D8-FDB5-2995-F206920C06AB}"/>
                </a:ext>
              </a:extLst>
            </p:cNvPr>
            <p:cNvSpPr/>
            <p:nvPr/>
          </p:nvSpPr>
          <p:spPr>
            <a:xfrm>
              <a:off x="5061633" y="1402034"/>
              <a:ext cx="17565" cy="10721"/>
            </a:xfrm>
            <a:custGeom>
              <a:avLst/>
              <a:gdLst/>
              <a:ahLst/>
              <a:cxnLst/>
              <a:rect l="l" t="t" r="r" b="b"/>
              <a:pathLst>
                <a:path w="598" h="365" extrusionOk="0">
                  <a:moveTo>
                    <a:pt x="253" y="1"/>
                  </a:moveTo>
                  <a:cubicBezTo>
                    <a:pt x="147" y="1"/>
                    <a:pt x="58" y="44"/>
                    <a:pt x="34" y="114"/>
                  </a:cubicBezTo>
                  <a:cubicBezTo>
                    <a:pt x="0" y="207"/>
                    <a:pt x="94" y="313"/>
                    <a:pt x="241" y="351"/>
                  </a:cubicBezTo>
                  <a:cubicBezTo>
                    <a:pt x="278" y="360"/>
                    <a:pt x="314" y="364"/>
                    <a:pt x="349" y="364"/>
                  </a:cubicBezTo>
                  <a:cubicBezTo>
                    <a:pt x="454" y="364"/>
                    <a:pt x="542" y="323"/>
                    <a:pt x="566" y="251"/>
                  </a:cubicBezTo>
                  <a:cubicBezTo>
                    <a:pt x="598" y="158"/>
                    <a:pt x="505" y="52"/>
                    <a:pt x="358" y="14"/>
                  </a:cubicBezTo>
                  <a:cubicBezTo>
                    <a:pt x="322" y="5"/>
                    <a:pt x="287" y="1"/>
                    <a:pt x="253" y="1"/>
                  </a:cubicBezTo>
                  <a:close/>
                </a:path>
              </a:pathLst>
            </a:custGeom>
            <a:solidFill>
              <a:srgbClr val="B5505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48" name="Google Shape;1882;p53">
              <a:extLst>
                <a:ext uri="{FF2B5EF4-FFF2-40B4-BE49-F238E27FC236}">
                  <a16:creationId xmlns:a16="http://schemas.microsoft.com/office/drawing/2014/main" id="{2C800EEA-B2F9-29B8-3714-80165BD4644A}"/>
                </a:ext>
              </a:extLst>
            </p:cNvPr>
            <p:cNvSpPr/>
            <p:nvPr/>
          </p:nvSpPr>
          <p:spPr>
            <a:xfrm>
              <a:off x="5130128" y="1392400"/>
              <a:ext cx="16742" cy="12483"/>
            </a:xfrm>
            <a:custGeom>
              <a:avLst/>
              <a:gdLst/>
              <a:ahLst/>
              <a:cxnLst/>
              <a:rect l="l" t="t" r="r" b="b"/>
              <a:pathLst>
                <a:path w="570" h="425" extrusionOk="0">
                  <a:moveTo>
                    <a:pt x="381" y="0"/>
                  </a:moveTo>
                  <a:cubicBezTo>
                    <a:pt x="314" y="0"/>
                    <a:pt x="236" y="27"/>
                    <a:pt x="166" y="80"/>
                  </a:cubicBezTo>
                  <a:cubicBezTo>
                    <a:pt x="46" y="171"/>
                    <a:pt x="1" y="306"/>
                    <a:pt x="67" y="380"/>
                  </a:cubicBezTo>
                  <a:cubicBezTo>
                    <a:pt x="95" y="410"/>
                    <a:pt x="138" y="425"/>
                    <a:pt x="187" y="425"/>
                  </a:cubicBezTo>
                  <a:cubicBezTo>
                    <a:pt x="255" y="425"/>
                    <a:pt x="334" y="397"/>
                    <a:pt x="404" y="345"/>
                  </a:cubicBezTo>
                  <a:cubicBezTo>
                    <a:pt x="525" y="252"/>
                    <a:pt x="569" y="119"/>
                    <a:pt x="503" y="46"/>
                  </a:cubicBezTo>
                  <a:cubicBezTo>
                    <a:pt x="474" y="15"/>
                    <a:pt x="431" y="0"/>
                    <a:pt x="381" y="0"/>
                  </a:cubicBezTo>
                  <a:close/>
                </a:path>
              </a:pathLst>
            </a:custGeom>
            <a:solidFill>
              <a:srgbClr val="B5505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49" name="Google Shape;1883;p53">
              <a:extLst>
                <a:ext uri="{FF2B5EF4-FFF2-40B4-BE49-F238E27FC236}">
                  <a16:creationId xmlns:a16="http://schemas.microsoft.com/office/drawing/2014/main" id="{04B3C08B-9D73-B79E-CC83-340E42A36580}"/>
                </a:ext>
              </a:extLst>
            </p:cNvPr>
            <p:cNvSpPr/>
            <p:nvPr/>
          </p:nvSpPr>
          <p:spPr>
            <a:xfrm>
              <a:off x="5098465" y="1414635"/>
              <a:ext cx="28403" cy="15097"/>
            </a:xfrm>
            <a:custGeom>
              <a:avLst/>
              <a:gdLst/>
              <a:ahLst/>
              <a:cxnLst/>
              <a:rect l="l" t="t" r="r" b="b"/>
              <a:pathLst>
                <a:path w="967" h="514" extrusionOk="0">
                  <a:moveTo>
                    <a:pt x="863" y="0"/>
                  </a:moveTo>
                  <a:lnTo>
                    <a:pt x="138" y="267"/>
                  </a:lnTo>
                  <a:cubicBezTo>
                    <a:pt x="138" y="267"/>
                    <a:pt x="0" y="513"/>
                    <a:pt x="373" y="513"/>
                  </a:cubicBezTo>
                  <a:cubicBezTo>
                    <a:pt x="403" y="513"/>
                    <a:pt x="436" y="512"/>
                    <a:pt x="472" y="509"/>
                  </a:cubicBezTo>
                  <a:cubicBezTo>
                    <a:pt x="966" y="465"/>
                    <a:pt x="863" y="1"/>
                    <a:pt x="863" y="0"/>
                  </a:cubicBezTo>
                  <a:close/>
                </a:path>
              </a:pathLst>
            </a:custGeom>
            <a:solidFill>
              <a:srgbClr val="F5BCAE"/>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50" name="Google Shape;1884;p53">
              <a:extLst>
                <a:ext uri="{FF2B5EF4-FFF2-40B4-BE49-F238E27FC236}">
                  <a16:creationId xmlns:a16="http://schemas.microsoft.com/office/drawing/2014/main" id="{A980AFCB-E38A-410F-985F-EC6575AB6640}"/>
                </a:ext>
              </a:extLst>
            </p:cNvPr>
            <p:cNvSpPr/>
            <p:nvPr/>
          </p:nvSpPr>
          <p:spPr>
            <a:xfrm>
              <a:off x="5020160" y="1285546"/>
              <a:ext cx="151650" cy="95725"/>
            </a:xfrm>
            <a:custGeom>
              <a:avLst/>
              <a:gdLst/>
              <a:ahLst/>
              <a:cxnLst/>
              <a:rect l="l" t="t" r="r" b="b"/>
              <a:pathLst>
                <a:path w="5163" h="3259" extrusionOk="0">
                  <a:moveTo>
                    <a:pt x="2661" y="1"/>
                  </a:moveTo>
                  <a:cubicBezTo>
                    <a:pt x="2588" y="1"/>
                    <a:pt x="2513" y="3"/>
                    <a:pt x="2436" y="8"/>
                  </a:cubicBezTo>
                  <a:cubicBezTo>
                    <a:pt x="0" y="492"/>
                    <a:pt x="567" y="2563"/>
                    <a:pt x="771" y="3125"/>
                  </a:cubicBezTo>
                  <a:lnTo>
                    <a:pt x="854" y="3258"/>
                  </a:lnTo>
                  <a:cubicBezTo>
                    <a:pt x="854" y="3258"/>
                    <a:pt x="1485" y="2351"/>
                    <a:pt x="1151" y="1561"/>
                  </a:cubicBezTo>
                  <a:cubicBezTo>
                    <a:pt x="1138" y="1530"/>
                    <a:pt x="1139" y="1518"/>
                    <a:pt x="1152" y="1518"/>
                  </a:cubicBezTo>
                  <a:cubicBezTo>
                    <a:pt x="1207" y="1518"/>
                    <a:pt x="1470" y="1715"/>
                    <a:pt x="1902" y="1715"/>
                  </a:cubicBezTo>
                  <a:cubicBezTo>
                    <a:pt x="2025" y="1715"/>
                    <a:pt x="2162" y="1699"/>
                    <a:pt x="2312" y="1658"/>
                  </a:cubicBezTo>
                  <a:cubicBezTo>
                    <a:pt x="3120" y="1435"/>
                    <a:pt x="3646" y="1033"/>
                    <a:pt x="3646" y="1033"/>
                  </a:cubicBezTo>
                  <a:cubicBezTo>
                    <a:pt x="3646" y="1033"/>
                    <a:pt x="3898" y="2541"/>
                    <a:pt x="4715" y="2742"/>
                  </a:cubicBezTo>
                  <a:cubicBezTo>
                    <a:pt x="4715" y="2742"/>
                    <a:pt x="4715" y="2742"/>
                    <a:pt x="4715" y="2742"/>
                  </a:cubicBezTo>
                  <a:cubicBezTo>
                    <a:pt x="4716" y="2742"/>
                    <a:pt x="5163" y="1"/>
                    <a:pt x="2661" y="1"/>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51" name="Google Shape;1885;p53">
              <a:extLst>
                <a:ext uri="{FF2B5EF4-FFF2-40B4-BE49-F238E27FC236}">
                  <a16:creationId xmlns:a16="http://schemas.microsoft.com/office/drawing/2014/main" id="{9C2AE1B8-0EDA-B769-848F-5269791B5073}"/>
                </a:ext>
              </a:extLst>
            </p:cNvPr>
            <p:cNvSpPr/>
            <p:nvPr/>
          </p:nvSpPr>
          <p:spPr>
            <a:xfrm>
              <a:off x="5016342" y="1261667"/>
              <a:ext cx="114611" cy="61800"/>
            </a:xfrm>
            <a:custGeom>
              <a:avLst/>
              <a:gdLst/>
              <a:ahLst/>
              <a:cxnLst/>
              <a:rect l="l" t="t" r="r" b="b"/>
              <a:pathLst>
                <a:path w="3902" h="2104" extrusionOk="0">
                  <a:moveTo>
                    <a:pt x="1192" y="1"/>
                  </a:moveTo>
                  <a:cubicBezTo>
                    <a:pt x="303" y="1"/>
                    <a:pt x="0" y="1049"/>
                    <a:pt x="449" y="1698"/>
                  </a:cubicBezTo>
                  <a:cubicBezTo>
                    <a:pt x="671" y="2017"/>
                    <a:pt x="1243" y="2104"/>
                    <a:pt x="1799" y="2104"/>
                  </a:cubicBezTo>
                  <a:cubicBezTo>
                    <a:pt x="2464" y="2104"/>
                    <a:pt x="3107" y="1980"/>
                    <a:pt x="3107" y="1980"/>
                  </a:cubicBezTo>
                  <a:lnTo>
                    <a:pt x="3902" y="1065"/>
                  </a:lnTo>
                  <a:cubicBezTo>
                    <a:pt x="3902" y="1065"/>
                    <a:pt x="2658" y="261"/>
                    <a:pt x="1433" y="25"/>
                  </a:cubicBezTo>
                  <a:cubicBezTo>
                    <a:pt x="1348" y="8"/>
                    <a:pt x="1268" y="1"/>
                    <a:pt x="1192" y="1"/>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52" name="Google Shape;1886;p53">
              <a:extLst>
                <a:ext uri="{FF2B5EF4-FFF2-40B4-BE49-F238E27FC236}">
                  <a16:creationId xmlns:a16="http://schemas.microsoft.com/office/drawing/2014/main" id="{B9EF9A43-4689-74FB-370A-FDB4C1B723C0}"/>
                </a:ext>
              </a:extLst>
            </p:cNvPr>
            <p:cNvSpPr/>
            <p:nvPr/>
          </p:nvSpPr>
          <p:spPr>
            <a:xfrm>
              <a:off x="5341985" y="1665645"/>
              <a:ext cx="279303" cy="177381"/>
            </a:xfrm>
            <a:custGeom>
              <a:avLst/>
              <a:gdLst/>
              <a:ahLst/>
              <a:cxnLst/>
              <a:rect l="l" t="t" r="r" b="b"/>
              <a:pathLst>
                <a:path w="9509" h="6039" extrusionOk="0">
                  <a:moveTo>
                    <a:pt x="9508" y="1"/>
                  </a:moveTo>
                  <a:lnTo>
                    <a:pt x="1" y="4203"/>
                  </a:lnTo>
                  <a:lnTo>
                    <a:pt x="1" y="6038"/>
                  </a:lnTo>
                  <a:cubicBezTo>
                    <a:pt x="2119" y="4757"/>
                    <a:pt x="7141" y="1687"/>
                    <a:pt x="9508" y="1"/>
                  </a:cubicBezTo>
                  <a:close/>
                </a:path>
              </a:pathLst>
            </a:custGeom>
            <a:solidFill>
              <a:srgbClr val="191919">
                <a:alpha val="8380"/>
              </a:srgb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53" name="Google Shape;1887;p53">
              <a:extLst>
                <a:ext uri="{FF2B5EF4-FFF2-40B4-BE49-F238E27FC236}">
                  <a16:creationId xmlns:a16="http://schemas.microsoft.com/office/drawing/2014/main" id="{AA6DE015-0672-CE24-2ABD-E97BC9010754}"/>
                </a:ext>
              </a:extLst>
            </p:cNvPr>
            <p:cNvSpPr/>
            <p:nvPr/>
          </p:nvSpPr>
          <p:spPr>
            <a:xfrm>
              <a:off x="4745623" y="2095147"/>
              <a:ext cx="47730" cy="38155"/>
            </a:xfrm>
            <a:custGeom>
              <a:avLst/>
              <a:gdLst/>
              <a:ahLst/>
              <a:cxnLst/>
              <a:rect l="l" t="t" r="r" b="b"/>
              <a:pathLst>
                <a:path w="1625" h="1299" extrusionOk="0">
                  <a:moveTo>
                    <a:pt x="398" y="1"/>
                  </a:moveTo>
                  <a:cubicBezTo>
                    <a:pt x="398" y="1"/>
                    <a:pt x="0" y="1299"/>
                    <a:pt x="1241" y="1299"/>
                  </a:cubicBezTo>
                  <a:lnTo>
                    <a:pt x="1625" y="1"/>
                  </a:ln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54" name="Google Shape;1888;p53">
              <a:extLst>
                <a:ext uri="{FF2B5EF4-FFF2-40B4-BE49-F238E27FC236}">
                  <a16:creationId xmlns:a16="http://schemas.microsoft.com/office/drawing/2014/main" id="{C4966F5C-986F-ACBD-6F49-5B9708BEF2F1}"/>
                </a:ext>
              </a:extLst>
            </p:cNvPr>
            <p:cNvSpPr/>
            <p:nvPr/>
          </p:nvSpPr>
          <p:spPr>
            <a:xfrm>
              <a:off x="5054642" y="1632455"/>
              <a:ext cx="52753" cy="464467"/>
            </a:xfrm>
            <a:custGeom>
              <a:avLst/>
              <a:gdLst/>
              <a:ahLst/>
              <a:cxnLst/>
              <a:rect l="l" t="t" r="r" b="b"/>
              <a:pathLst>
                <a:path w="1796" h="15813" extrusionOk="0">
                  <a:moveTo>
                    <a:pt x="1740" y="1"/>
                  </a:moveTo>
                  <a:cubicBezTo>
                    <a:pt x="1712" y="5"/>
                    <a:pt x="1682" y="19"/>
                    <a:pt x="1677" y="51"/>
                  </a:cubicBezTo>
                  <a:lnTo>
                    <a:pt x="5" y="15751"/>
                  </a:lnTo>
                  <a:cubicBezTo>
                    <a:pt x="0" y="15782"/>
                    <a:pt x="23" y="15808"/>
                    <a:pt x="55" y="15813"/>
                  </a:cubicBezTo>
                  <a:lnTo>
                    <a:pt x="61" y="15813"/>
                  </a:lnTo>
                  <a:cubicBezTo>
                    <a:pt x="90" y="15813"/>
                    <a:pt x="114" y="15792"/>
                    <a:pt x="118" y="15761"/>
                  </a:cubicBezTo>
                  <a:lnTo>
                    <a:pt x="1791" y="63"/>
                  </a:lnTo>
                  <a:cubicBezTo>
                    <a:pt x="1796" y="31"/>
                    <a:pt x="1773" y="4"/>
                    <a:pt x="1740" y="1"/>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55" name="Google Shape;1889;p53">
              <a:extLst>
                <a:ext uri="{FF2B5EF4-FFF2-40B4-BE49-F238E27FC236}">
                  <a16:creationId xmlns:a16="http://schemas.microsoft.com/office/drawing/2014/main" id="{B7444E8B-89D2-DA3E-BDFB-CA1FF9DE3497}"/>
                </a:ext>
              </a:extLst>
            </p:cNvPr>
            <p:cNvSpPr/>
            <p:nvPr/>
          </p:nvSpPr>
          <p:spPr>
            <a:xfrm>
              <a:off x="4816526" y="1737987"/>
              <a:ext cx="57012" cy="175765"/>
            </a:xfrm>
            <a:custGeom>
              <a:avLst/>
              <a:gdLst/>
              <a:ahLst/>
              <a:cxnLst/>
              <a:rect l="l" t="t" r="r" b="b"/>
              <a:pathLst>
                <a:path w="1941" h="5984" extrusionOk="0">
                  <a:moveTo>
                    <a:pt x="1878" y="0"/>
                  </a:moveTo>
                  <a:cubicBezTo>
                    <a:pt x="1854" y="0"/>
                    <a:pt x="1831" y="17"/>
                    <a:pt x="1822" y="41"/>
                  </a:cubicBezTo>
                  <a:lnTo>
                    <a:pt x="8" y="5911"/>
                  </a:lnTo>
                  <a:cubicBezTo>
                    <a:pt x="1" y="5941"/>
                    <a:pt x="16" y="5973"/>
                    <a:pt x="46" y="5982"/>
                  </a:cubicBezTo>
                  <a:cubicBezTo>
                    <a:pt x="52" y="5984"/>
                    <a:pt x="58" y="5984"/>
                    <a:pt x="63" y="5984"/>
                  </a:cubicBezTo>
                  <a:cubicBezTo>
                    <a:pt x="89" y="5984"/>
                    <a:pt x="111" y="5970"/>
                    <a:pt x="118" y="5944"/>
                  </a:cubicBezTo>
                  <a:lnTo>
                    <a:pt x="1933" y="75"/>
                  </a:lnTo>
                  <a:cubicBezTo>
                    <a:pt x="1941" y="44"/>
                    <a:pt x="1925" y="13"/>
                    <a:pt x="1895" y="4"/>
                  </a:cubicBezTo>
                  <a:cubicBezTo>
                    <a:pt x="1889" y="1"/>
                    <a:pt x="1884" y="0"/>
                    <a:pt x="1878" y="0"/>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56" name="Google Shape;1890;p53">
              <a:extLst>
                <a:ext uri="{FF2B5EF4-FFF2-40B4-BE49-F238E27FC236}">
                  <a16:creationId xmlns:a16="http://schemas.microsoft.com/office/drawing/2014/main" id="{A863DF14-F92E-B3C1-664C-6250809A5690}"/>
                </a:ext>
              </a:extLst>
            </p:cNvPr>
            <p:cNvSpPr/>
            <p:nvPr/>
          </p:nvSpPr>
          <p:spPr>
            <a:xfrm>
              <a:off x="5074586" y="1652868"/>
              <a:ext cx="16507" cy="16507"/>
            </a:xfrm>
            <a:custGeom>
              <a:avLst/>
              <a:gdLst/>
              <a:ahLst/>
              <a:cxnLst/>
              <a:rect l="l" t="t" r="r" b="b"/>
              <a:pathLst>
                <a:path w="562" h="562" extrusionOk="0">
                  <a:moveTo>
                    <a:pt x="281" y="0"/>
                  </a:moveTo>
                  <a:cubicBezTo>
                    <a:pt x="125" y="0"/>
                    <a:pt x="0" y="126"/>
                    <a:pt x="0" y="281"/>
                  </a:cubicBezTo>
                  <a:cubicBezTo>
                    <a:pt x="0" y="437"/>
                    <a:pt x="125" y="561"/>
                    <a:pt x="281" y="561"/>
                  </a:cubicBezTo>
                  <a:cubicBezTo>
                    <a:pt x="436" y="561"/>
                    <a:pt x="562" y="437"/>
                    <a:pt x="562" y="281"/>
                  </a:cubicBezTo>
                  <a:cubicBezTo>
                    <a:pt x="562" y="126"/>
                    <a:pt x="436" y="0"/>
                    <a:pt x="281" y="0"/>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57" name="Google Shape;1891;p53">
              <a:extLst>
                <a:ext uri="{FF2B5EF4-FFF2-40B4-BE49-F238E27FC236}">
                  <a16:creationId xmlns:a16="http://schemas.microsoft.com/office/drawing/2014/main" id="{E94210B5-F4E7-543C-9F88-FC79AECFD12A}"/>
                </a:ext>
              </a:extLst>
            </p:cNvPr>
            <p:cNvSpPr/>
            <p:nvPr/>
          </p:nvSpPr>
          <p:spPr>
            <a:xfrm>
              <a:off x="5068212" y="1698424"/>
              <a:ext cx="16507" cy="16507"/>
            </a:xfrm>
            <a:custGeom>
              <a:avLst/>
              <a:gdLst/>
              <a:ahLst/>
              <a:cxnLst/>
              <a:rect l="l" t="t" r="r" b="b"/>
              <a:pathLst>
                <a:path w="562" h="562" extrusionOk="0">
                  <a:moveTo>
                    <a:pt x="281" y="1"/>
                  </a:moveTo>
                  <a:cubicBezTo>
                    <a:pt x="126" y="1"/>
                    <a:pt x="1" y="125"/>
                    <a:pt x="1" y="281"/>
                  </a:cubicBezTo>
                  <a:cubicBezTo>
                    <a:pt x="1" y="436"/>
                    <a:pt x="126" y="562"/>
                    <a:pt x="281" y="562"/>
                  </a:cubicBezTo>
                  <a:cubicBezTo>
                    <a:pt x="437" y="562"/>
                    <a:pt x="562" y="436"/>
                    <a:pt x="562" y="281"/>
                  </a:cubicBezTo>
                  <a:cubicBezTo>
                    <a:pt x="562" y="127"/>
                    <a:pt x="437" y="1"/>
                    <a:pt x="281" y="1"/>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58" name="Google Shape;1892;p53">
              <a:extLst>
                <a:ext uri="{FF2B5EF4-FFF2-40B4-BE49-F238E27FC236}">
                  <a16:creationId xmlns:a16="http://schemas.microsoft.com/office/drawing/2014/main" id="{A3044AB5-3200-D4A4-CAEE-A1FFCDFC181A}"/>
                </a:ext>
              </a:extLst>
            </p:cNvPr>
            <p:cNvSpPr/>
            <p:nvPr/>
          </p:nvSpPr>
          <p:spPr>
            <a:xfrm>
              <a:off x="4780399" y="2131626"/>
              <a:ext cx="556961" cy="3378"/>
            </a:xfrm>
            <a:custGeom>
              <a:avLst/>
              <a:gdLst/>
              <a:ahLst/>
              <a:cxnLst/>
              <a:rect l="l" t="t" r="r" b="b"/>
              <a:pathLst>
                <a:path w="18962" h="115" extrusionOk="0">
                  <a:moveTo>
                    <a:pt x="57" y="1"/>
                  </a:moveTo>
                  <a:cubicBezTo>
                    <a:pt x="25" y="1"/>
                    <a:pt x="1" y="25"/>
                    <a:pt x="1" y="57"/>
                  </a:cubicBezTo>
                  <a:cubicBezTo>
                    <a:pt x="1" y="89"/>
                    <a:pt x="27" y="114"/>
                    <a:pt x="57" y="114"/>
                  </a:cubicBezTo>
                  <a:lnTo>
                    <a:pt x="18905" y="114"/>
                  </a:lnTo>
                  <a:cubicBezTo>
                    <a:pt x="18937" y="114"/>
                    <a:pt x="18961" y="89"/>
                    <a:pt x="18961" y="57"/>
                  </a:cubicBezTo>
                  <a:cubicBezTo>
                    <a:pt x="18961" y="25"/>
                    <a:pt x="18936" y="1"/>
                    <a:pt x="18905" y="1"/>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59" name="Google Shape;1893;p53">
              <a:extLst>
                <a:ext uri="{FF2B5EF4-FFF2-40B4-BE49-F238E27FC236}">
                  <a16:creationId xmlns:a16="http://schemas.microsoft.com/office/drawing/2014/main" id="{482B0203-42DC-44A6-CC4F-A88340E903F8}"/>
                </a:ext>
              </a:extLst>
            </p:cNvPr>
            <p:cNvSpPr/>
            <p:nvPr/>
          </p:nvSpPr>
          <p:spPr>
            <a:xfrm>
              <a:off x="4938096" y="2133359"/>
              <a:ext cx="104449" cy="747853"/>
            </a:xfrm>
            <a:custGeom>
              <a:avLst/>
              <a:gdLst/>
              <a:ahLst/>
              <a:cxnLst/>
              <a:rect l="l" t="t" r="r" b="b"/>
              <a:pathLst>
                <a:path w="3556" h="25461" extrusionOk="0">
                  <a:moveTo>
                    <a:pt x="3556" y="1"/>
                  </a:moveTo>
                  <a:lnTo>
                    <a:pt x="1" y="20032"/>
                  </a:lnTo>
                  <a:lnTo>
                    <a:pt x="2092" y="25460"/>
                  </a:lnTo>
                  <a:lnTo>
                    <a:pt x="2526" y="23526"/>
                  </a:lnTo>
                  <a:lnTo>
                    <a:pt x="1382" y="18203"/>
                  </a:lnTo>
                  <a:lnTo>
                    <a:pt x="3556" y="1"/>
                  </a:lnTo>
                  <a:close/>
                </a:path>
              </a:pathLst>
            </a:custGeom>
            <a:solidFill>
              <a:srgbClr val="191919">
                <a:alpha val="8380"/>
              </a:srgb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60" name="Google Shape;1894;p53">
              <a:extLst>
                <a:ext uri="{FF2B5EF4-FFF2-40B4-BE49-F238E27FC236}">
                  <a16:creationId xmlns:a16="http://schemas.microsoft.com/office/drawing/2014/main" id="{B09A1C92-CC6E-8273-71DE-8CF5B7677FD5}"/>
                </a:ext>
              </a:extLst>
            </p:cNvPr>
            <p:cNvSpPr/>
            <p:nvPr/>
          </p:nvSpPr>
          <p:spPr>
            <a:xfrm>
              <a:off x="5202353" y="2131626"/>
              <a:ext cx="169861" cy="166278"/>
            </a:xfrm>
            <a:custGeom>
              <a:avLst/>
              <a:gdLst/>
              <a:ahLst/>
              <a:cxnLst/>
              <a:rect l="l" t="t" r="r" b="b"/>
              <a:pathLst>
                <a:path w="5783" h="5661" extrusionOk="0">
                  <a:moveTo>
                    <a:pt x="66" y="1"/>
                  </a:moveTo>
                  <a:cubicBezTo>
                    <a:pt x="61" y="1"/>
                    <a:pt x="55" y="2"/>
                    <a:pt x="49" y="4"/>
                  </a:cubicBezTo>
                  <a:cubicBezTo>
                    <a:pt x="18" y="11"/>
                    <a:pt x="0" y="43"/>
                    <a:pt x="11" y="74"/>
                  </a:cubicBezTo>
                  <a:cubicBezTo>
                    <a:pt x="14" y="87"/>
                    <a:pt x="437" y="1486"/>
                    <a:pt x="1347" y="2863"/>
                  </a:cubicBezTo>
                  <a:cubicBezTo>
                    <a:pt x="2556" y="4695"/>
                    <a:pt x="4071" y="5661"/>
                    <a:pt x="5725" y="5661"/>
                  </a:cubicBezTo>
                  <a:cubicBezTo>
                    <a:pt x="5756" y="5661"/>
                    <a:pt x="5783" y="5636"/>
                    <a:pt x="5781" y="5606"/>
                  </a:cubicBezTo>
                  <a:cubicBezTo>
                    <a:pt x="5781" y="5574"/>
                    <a:pt x="5754" y="5550"/>
                    <a:pt x="5724" y="5550"/>
                  </a:cubicBezTo>
                  <a:cubicBezTo>
                    <a:pt x="3684" y="5550"/>
                    <a:pt x="2270" y="4056"/>
                    <a:pt x="1444" y="2802"/>
                  </a:cubicBezTo>
                  <a:cubicBezTo>
                    <a:pt x="543" y="1440"/>
                    <a:pt x="121" y="55"/>
                    <a:pt x="118" y="42"/>
                  </a:cubicBezTo>
                  <a:cubicBezTo>
                    <a:pt x="112" y="17"/>
                    <a:pt x="90" y="1"/>
                    <a:pt x="66" y="1"/>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61" name="Google Shape;1895;p53">
              <a:extLst>
                <a:ext uri="{FF2B5EF4-FFF2-40B4-BE49-F238E27FC236}">
                  <a16:creationId xmlns:a16="http://schemas.microsoft.com/office/drawing/2014/main" id="{BAD0A227-8D05-7235-2850-EF1645EF776C}"/>
                </a:ext>
              </a:extLst>
            </p:cNvPr>
            <p:cNvSpPr/>
            <p:nvPr/>
          </p:nvSpPr>
          <p:spPr>
            <a:xfrm>
              <a:off x="4729586" y="2131685"/>
              <a:ext cx="117284" cy="175442"/>
            </a:xfrm>
            <a:custGeom>
              <a:avLst/>
              <a:gdLst/>
              <a:ahLst/>
              <a:cxnLst/>
              <a:rect l="l" t="t" r="r" b="b"/>
              <a:pathLst>
                <a:path w="3993" h="5973" extrusionOk="0">
                  <a:moveTo>
                    <a:pt x="3933" y="0"/>
                  </a:moveTo>
                  <a:cubicBezTo>
                    <a:pt x="3903" y="0"/>
                    <a:pt x="3878" y="21"/>
                    <a:pt x="3877" y="52"/>
                  </a:cubicBezTo>
                  <a:cubicBezTo>
                    <a:pt x="3875" y="67"/>
                    <a:pt x="3751" y="1526"/>
                    <a:pt x="3217" y="2967"/>
                  </a:cubicBezTo>
                  <a:cubicBezTo>
                    <a:pt x="2506" y="4885"/>
                    <a:pt x="1443" y="5859"/>
                    <a:pt x="56" y="5859"/>
                  </a:cubicBezTo>
                  <a:cubicBezTo>
                    <a:pt x="25" y="5859"/>
                    <a:pt x="0" y="5883"/>
                    <a:pt x="0" y="5915"/>
                  </a:cubicBezTo>
                  <a:cubicBezTo>
                    <a:pt x="0" y="5947"/>
                    <a:pt x="25" y="5973"/>
                    <a:pt x="56" y="5973"/>
                  </a:cubicBezTo>
                  <a:cubicBezTo>
                    <a:pt x="1475" y="5973"/>
                    <a:pt x="2604" y="4949"/>
                    <a:pt x="3326" y="3008"/>
                  </a:cubicBezTo>
                  <a:cubicBezTo>
                    <a:pt x="3868" y="1552"/>
                    <a:pt x="3988" y="76"/>
                    <a:pt x="3991" y="61"/>
                  </a:cubicBezTo>
                  <a:cubicBezTo>
                    <a:pt x="3992" y="31"/>
                    <a:pt x="3969" y="2"/>
                    <a:pt x="3937" y="0"/>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62" name="Google Shape;1896;p53">
              <a:extLst>
                <a:ext uri="{FF2B5EF4-FFF2-40B4-BE49-F238E27FC236}">
                  <a16:creationId xmlns:a16="http://schemas.microsoft.com/office/drawing/2014/main" id="{B5300942-367C-6B79-8F27-505C276005C4}"/>
                </a:ext>
              </a:extLst>
            </p:cNvPr>
            <p:cNvSpPr/>
            <p:nvPr/>
          </p:nvSpPr>
          <p:spPr>
            <a:xfrm>
              <a:off x="4978599" y="2131685"/>
              <a:ext cx="65677" cy="538280"/>
            </a:xfrm>
            <a:custGeom>
              <a:avLst/>
              <a:gdLst/>
              <a:ahLst/>
              <a:cxnLst/>
              <a:rect l="l" t="t" r="r" b="b"/>
              <a:pathLst>
                <a:path w="2236" h="18326" extrusionOk="0">
                  <a:moveTo>
                    <a:pt x="2177" y="0"/>
                  </a:moveTo>
                  <a:cubicBezTo>
                    <a:pt x="2148" y="0"/>
                    <a:pt x="2123" y="21"/>
                    <a:pt x="2119" y="49"/>
                  </a:cubicBezTo>
                  <a:lnTo>
                    <a:pt x="3" y="18260"/>
                  </a:lnTo>
                  <a:cubicBezTo>
                    <a:pt x="0" y="18292"/>
                    <a:pt x="21" y="18321"/>
                    <a:pt x="53" y="18325"/>
                  </a:cubicBezTo>
                  <a:lnTo>
                    <a:pt x="59" y="18325"/>
                  </a:lnTo>
                  <a:cubicBezTo>
                    <a:pt x="88" y="18325"/>
                    <a:pt x="114" y="18304"/>
                    <a:pt x="117" y="18275"/>
                  </a:cubicBezTo>
                  <a:lnTo>
                    <a:pt x="2233" y="64"/>
                  </a:lnTo>
                  <a:cubicBezTo>
                    <a:pt x="2236" y="32"/>
                    <a:pt x="2214" y="3"/>
                    <a:pt x="2183" y="0"/>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63" name="Google Shape;1897;p53">
              <a:extLst>
                <a:ext uri="{FF2B5EF4-FFF2-40B4-BE49-F238E27FC236}">
                  <a16:creationId xmlns:a16="http://schemas.microsoft.com/office/drawing/2014/main" id="{4430031D-92ED-586A-5001-CA9950A22217}"/>
                </a:ext>
              </a:extLst>
            </p:cNvPr>
            <p:cNvSpPr/>
            <p:nvPr/>
          </p:nvSpPr>
          <p:spPr>
            <a:xfrm>
              <a:off x="4970845" y="2136766"/>
              <a:ext cx="42385" cy="350385"/>
            </a:xfrm>
            <a:custGeom>
              <a:avLst/>
              <a:gdLst/>
              <a:ahLst/>
              <a:cxnLst/>
              <a:rect l="l" t="t" r="r" b="b"/>
              <a:pathLst>
                <a:path w="1443" h="11929" extrusionOk="0">
                  <a:moveTo>
                    <a:pt x="1390" y="0"/>
                  </a:moveTo>
                  <a:cubicBezTo>
                    <a:pt x="1359" y="3"/>
                    <a:pt x="1329" y="17"/>
                    <a:pt x="1324" y="49"/>
                  </a:cubicBezTo>
                  <a:lnTo>
                    <a:pt x="2" y="11021"/>
                  </a:lnTo>
                  <a:cubicBezTo>
                    <a:pt x="0" y="11040"/>
                    <a:pt x="5" y="11056"/>
                    <a:pt x="17" y="11067"/>
                  </a:cubicBezTo>
                  <a:lnTo>
                    <a:pt x="786" y="11909"/>
                  </a:lnTo>
                  <a:cubicBezTo>
                    <a:pt x="798" y="11922"/>
                    <a:pt x="813" y="11928"/>
                    <a:pt x="828" y="11928"/>
                  </a:cubicBezTo>
                  <a:cubicBezTo>
                    <a:pt x="844" y="11928"/>
                    <a:pt x="857" y="11924"/>
                    <a:pt x="868" y="11913"/>
                  </a:cubicBezTo>
                  <a:cubicBezTo>
                    <a:pt x="892" y="11892"/>
                    <a:pt x="895" y="11855"/>
                    <a:pt x="872" y="11833"/>
                  </a:cubicBezTo>
                  <a:lnTo>
                    <a:pt x="119" y="11011"/>
                  </a:lnTo>
                  <a:lnTo>
                    <a:pt x="1438" y="64"/>
                  </a:lnTo>
                  <a:cubicBezTo>
                    <a:pt x="1443" y="32"/>
                    <a:pt x="1420" y="3"/>
                    <a:pt x="1390" y="0"/>
                  </a:cubicBezTo>
                  <a:close/>
                </a:path>
              </a:pathLst>
            </a:custGeom>
            <a:solidFill>
              <a:srgbClr val="3D2B2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64" name="Google Shape;1898;p53">
              <a:extLst>
                <a:ext uri="{FF2B5EF4-FFF2-40B4-BE49-F238E27FC236}">
                  <a16:creationId xmlns:a16="http://schemas.microsoft.com/office/drawing/2014/main" id="{F9EC54AB-37DE-377C-641A-5450D8C73F98}"/>
                </a:ext>
              </a:extLst>
            </p:cNvPr>
            <p:cNvSpPr/>
            <p:nvPr/>
          </p:nvSpPr>
          <p:spPr>
            <a:xfrm>
              <a:off x="5295989" y="1028515"/>
              <a:ext cx="1178718" cy="565773"/>
            </a:xfrm>
            <a:custGeom>
              <a:avLst/>
              <a:gdLst/>
              <a:ahLst/>
              <a:cxnLst/>
              <a:rect l="l" t="t" r="r" b="b"/>
              <a:pathLst>
                <a:path w="40130" h="19262" extrusionOk="0">
                  <a:moveTo>
                    <a:pt x="12192" y="1"/>
                  </a:moveTo>
                  <a:cubicBezTo>
                    <a:pt x="11644" y="1"/>
                    <a:pt x="11073" y="59"/>
                    <a:pt x="10506" y="128"/>
                  </a:cubicBezTo>
                  <a:cubicBezTo>
                    <a:pt x="9817" y="205"/>
                    <a:pt x="9153" y="266"/>
                    <a:pt x="8397" y="515"/>
                  </a:cubicBezTo>
                  <a:cubicBezTo>
                    <a:pt x="7662" y="742"/>
                    <a:pt x="6958" y="897"/>
                    <a:pt x="6221" y="1321"/>
                  </a:cubicBezTo>
                  <a:cubicBezTo>
                    <a:pt x="5492" y="1696"/>
                    <a:pt x="4780" y="2071"/>
                    <a:pt x="4148" y="2653"/>
                  </a:cubicBezTo>
                  <a:cubicBezTo>
                    <a:pt x="3825" y="2925"/>
                    <a:pt x="3505" y="3198"/>
                    <a:pt x="3208" y="3486"/>
                  </a:cubicBezTo>
                  <a:cubicBezTo>
                    <a:pt x="2942" y="3798"/>
                    <a:pt x="2681" y="4118"/>
                    <a:pt x="2431" y="4444"/>
                  </a:cubicBezTo>
                  <a:cubicBezTo>
                    <a:pt x="1888" y="5087"/>
                    <a:pt x="1585" y="5783"/>
                    <a:pt x="1224" y="6473"/>
                  </a:cubicBezTo>
                  <a:cubicBezTo>
                    <a:pt x="907" y="7159"/>
                    <a:pt x="708" y="7846"/>
                    <a:pt x="504" y="8524"/>
                  </a:cubicBezTo>
                  <a:cubicBezTo>
                    <a:pt x="379" y="9178"/>
                    <a:pt x="194" y="9868"/>
                    <a:pt x="159" y="10494"/>
                  </a:cubicBezTo>
                  <a:cubicBezTo>
                    <a:pt x="0" y="11785"/>
                    <a:pt x="41" y="12990"/>
                    <a:pt x="123" y="14175"/>
                  </a:cubicBezTo>
                  <a:cubicBezTo>
                    <a:pt x="185" y="14762"/>
                    <a:pt x="244" y="15343"/>
                    <a:pt x="346" y="15917"/>
                  </a:cubicBezTo>
                  <a:cubicBezTo>
                    <a:pt x="443" y="16516"/>
                    <a:pt x="546" y="17014"/>
                    <a:pt x="728" y="17745"/>
                  </a:cubicBezTo>
                  <a:lnTo>
                    <a:pt x="4300" y="15514"/>
                  </a:lnTo>
                  <a:cubicBezTo>
                    <a:pt x="4292" y="15400"/>
                    <a:pt x="5332" y="15107"/>
                    <a:pt x="6350" y="14284"/>
                  </a:cubicBezTo>
                  <a:cubicBezTo>
                    <a:pt x="7269" y="13538"/>
                    <a:pt x="8170" y="12267"/>
                    <a:pt x="8247" y="11971"/>
                  </a:cubicBezTo>
                  <a:cubicBezTo>
                    <a:pt x="8293" y="11627"/>
                    <a:pt x="8376" y="11145"/>
                    <a:pt x="8444" y="10850"/>
                  </a:cubicBezTo>
                  <a:cubicBezTo>
                    <a:pt x="8569" y="10623"/>
                    <a:pt x="8660" y="10374"/>
                    <a:pt x="8781" y="10201"/>
                  </a:cubicBezTo>
                  <a:cubicBezTo>
                    <a:pt x="8919" y="10065"/>
                    <a:pt x="8994" y="9849"/>
                    <a:pt x="9138" y="9795"/>
                  </a:cubicBezTo>
                  <a:cubicBezTo>
                    <a:pt x="9198" y="9749"/>
                    <a:pt x="9248" y="9698"/>
                    <a:pt x="9292" y="9639"/>
                  </a:cubicBezTo>
                  <a:cubicBezTo>
                    <a:pt x="9361" y="9613"/>
                    <a:pt x="9429" y="9595"/>
                    <a:pt x="9483" y="9561"/>
                  </a:cubicBezTo>
                  <a:cubicBezTo>
                    <a:pt x="9564" y="9469"/>
                    <a:pt x="9747" y="9461"/>
                    <a:pt x="9891" y="9411"/>
                  </a:cubicBezTo>
                  <a:cubicBezTo>
                    <a:pt x="9991" y="9326"/>
                    <a:pt x="10269" y="9355"/>
                    <a:pt x="10460" y="9312"/>
                  </a:cubicBezTo>
                  <a:cubicBezTo>
                    <a:pt x="10540" y="9283"/>
                    <a:pt x="10649" y="9274"/>
                    <a:pt x="10771" y="9274"/>
                  </a:cubicBezTo>
                  <a:cubicBezTo>
                    <a:pt x="10911" y="9274"/>
                    <a:pt x="11069" y="9286"/>
                    <a:pt x="11218" y="9290"/>
                  </a:cubicBezTo>
                  <a:cubicBezTo>
                    <a:pt x="11230" y="9290"/>
                    <a:pt x="11242" y="9290"/>
                    <a:pt x="11254" y="9290"/>
                  </a:cubicBezTo>
                  <a:cubicBezTo>
                    <a:pt x="11332" y="9290"/>
                    <a:pt x="11410" y="9289"/>
                    <a:pt x="11489" y="9289"/>
                  </a:cubicBezTo>
                  <a:cubicBezTo>
                    <a:pt x="11676" y="9289"/>
                    <a:pt x="11869" y="9295"/>
                    <a:pt x="12080" y="9341"/>
                  </a:cubicBezTo>
                  <a:cubicBezTo>
                    <a:pt x="13351" y="9532"/>
                    <a:pt x="13742" y="9760"/>
                    <a:pt x="15243" y="10758"/>
                  </a:cubicBezTo>
                  <a:cubicBezTo>
                    <a:pt x="16671" y="11738"/>
                    <a:pt x="18707" y="13096"/>
                    <a:pt x="20732" y="14064"/>
                  </a:cubicBezTo>
                  <a:cubicBezTo>
                    <a:pt x="22769" y="15051"/>
                    <a:pt x="24860" y="15887"/>
                    <a:pt x="26914" y="16509"/>
                  </a:cubicBezTo>
                  <a:cubicBezTo>
                    <a:pt x="31039" y="17805"/>
                    <a:pt x="35103" y="18596"/>
                    <a:pt x="39144" y="19261"/>
                  </a:cubicBezTo>
                  <a:lnTo>
                    <a:pt x="39773" y="13271"/>
                  </a:lnTo>
                  <a:cubicBezTo>
                    <a:pt x="40129" y="9881"/>
                    <a:pt x="37698" y="6825"/>
                    <a:pt x="34313" y="6425"/>
                  </a:cubicBezTo>
                  <a:cubicBezTo>
                    <a:pt x="32771" y="6243"/>
                    <a:pt x="31259" y="6012"/>
                    <a:pt x="29795" y="5717"/>
                  </a:cubicBezTo>
                  <a:cubicBezTo>
                    <a:pt x="28091" y="5398"/>
                    <a:pt x="26518" y="4939"/>
                    <a:pt x="24997" y="4403"/>
                  </a:cubicBezTo>
                  <a:cubicBezTo>
                    <a:pt x="23451" y="3853"/>
                    <a:pt x="22168" y="3191"/>
                    <a:pt x="20280" y="2174"/>
                  </a:cubicBezTo>
                  <a:cubicBezTo>
                    <a:pt x="19379" y="1684"/>
                    <a:pt x="18111" y="1068"/>
                    <a:pt x="16740" y="634"/>
                  </a:cubicBezTo>
                  <a:cubicBezTo>
                    <a:pt x="16031" y="439"/>
                    <a:pt x="15313" y="234"/>
                    <a:pt x="14605" y="161"/>
                  </a:cubicBezTo>
                  <a:cubicBezTo>
                    <a:pt x="14250" y="114"/>
                    <a:pt x="13889" y="63"/>
                    <a:pt x="13543" y="32"/>
                  </a:cubicBezTo>
                  <a:lnTo>
                    <a:pt x="12544" y="10"/>
                  </a:lnTo>
                  <a:cubicBezTo>
                    <a:pt x="12428" y="4"/>
                    <a:pt x="12310" y="1"/>
                    <a:pt x="12192" y="1"/>
                  </a:cubicBezTo>
                  <a:close/>
                </a:path>
              </a:pathLst>
            </a:custGeom>
            <a:solidFill>
              <a:srgbClr val="CC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65" name="Google Shape;1899;p53">
              <a:extLst>
                <a:ext uri="{FF2B5EF4-FFF2-40B4-BE49-F238E27FC236}">
                  <a16:creationId xmlns:a16="http://schemas.microsoft.com/office/drawing/2014/main" id="{8CAD0DA8-E5E6-07D0-D2EC-FCF0268AFBA6}"/>
                </a:ext>
              </a:extLst>
            </p:cNvPr>
            <p:cNvSpPr/>
            <p:nvPr/>
          </p:nvSpPr>
          <p:spPr>
            <a:xfrm>
              <a:off x="5304302" y="1312950"/>
              <a:ext cx="263354" cy="236830"/>
            </a:xfrm>
            <a:custGeom>
              <a:avLst/>
              <a:gdLst/>
              <a:ahLst/>
              <a:cxnLst/>
              <a:rect l="l" t="t" r="r" b="b"/>
              <a:pathLst>
                <a:path w="8966" h="8063" extrusionOk="0">
                  <a:moveTo>
                    <a:pt x="8965" y="0"/>
                  </a:moveTo>
                  <a:lnTo>
                    <a:pt x="8965" y="0"/>
                  </a:lnTo>
                  <a:cubicBezTo>
                    <a:pt x="6980" y="851"/>
                    <a:pt x="5077" y="358"/>
                    <a:pt x="1" y="5822"/>
                  </a:cubicBezTo>
                  <a:cubicBezTo>
                    <a:pt x="22" y="5959"/>
                    <a:pt x="37" y="6097"/>
                    <a:pt x="61" y="6233"/>
                  </a:cubicBezTo>
                  <a:cubicBezTo>
                    <a:pt x="158" y="6832"/>
                    <a:pt x="260" y="7327"/>
                    <a:pt x="443" y="8062"/>
                  </a:cubicBezTo>
                  <a:lnTo>
                    <a:pt x="4015" y="5831"/>
                  </a:lnTo>
                  <a:cubicBezTo>
                    <a:pt x="4008" y="5718"/>
                    <a:pt x="5049" y="5426"/>
                    <a:pt x="6067" y="4601"/>
                  </a:cubicBezTo>
                  <a:cubicBezTo>
                    <a:pt x="6986" y="3857"/>
                    <a:pt x="7887" y="2583"/>
                    <a:pt x="7964" y="2289"/>
                  </a:cubicBezTo>
                  <a:cubicBezTo>
                    <a:pt x="8010" y="1946"/>
                    <a:pt x="8093" y="1462"/>
                    <a:pt x="8161" y="1168"/>
                  </a:cubicBezTo>
                  <a:cubicBezTo>
                    <a:pt x="8283" y="940"/>
                    <a:pt x="8377" y="692"/>
                    <a:pt x="8497" y="520"/>
                  </a:cubicBezTo>
                  <a:cubicBezTo>
                    <a:pt x="8636" y="384"/>
                    <a:pt x="8709" y="167"/>
                    <a:pt x="8853" y="112"/>
                  </a:cubicBezTo>
                  <a:cubicBezTo>
                    <a:pt x="8897" y="80"/>
                    <a:pt x="8932" y="39"/>
                    <a:pt x="8965" y="0"/>
                  </a:cubicBezTo>
                  <a:close/>
                </a:path>
              </a:pathLst>
            </a:custGeom>
            <a:solidFill>
              <a:srgbClr val="990000"/>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66" name="Google Shape;1900;p53">
              <a:extLst>
                <a:ext uri="{FF2B5EF4-FFF2-40B4-BE49-F238E27FC236}">
                  <a16:creationId xmlns:a16="http://schemas.microsoft.com/office/drawing/2014/main" id="{DB0B1CD0-E28D-C2DF-4F8C-6AD7D21A7541}"/>
                </a:ext>
              </a:extLst>
            </p:cNvPr>
            <p:cNvSpPr/>
            <p:nvPr/>
          </p:nvSpPr>
          <p:spPr>
            <a:xfrm>
              <a:off x="6115870" y="1522341"/>
              <a:ext cx="329853" cy="202053"/>
            </a:xfrm>
            <a:custGeom>
              <a:avLst/>
              <a:gdLst/>
              <a:ahLst/>
              <a:cxnLst/>
              <a:rect l="l" t="t" r="r" b="b"/>
              <a:pathLst>
                <a:path w="11230" h="6879" extrusionOk="0">
                  <a:moveTo>
                    <a:pt x="1" y="1"/>
                  </a:moveTo>
                  <a:lnTo>
                    <a:pt x="1" y="1"/>
                  </a:lnTo>
                  <a:cubicBezTo>
                    <a:pt x="2291" y="3245"/>
                    <a:pt x="1" y="5935"/>
                    <a:pt x="1" y="5935"/>
                  </a:cubicBezTo>
                  <a:cubicBezTo>
                    <a:pt x="1195" y="6608"/>
                    <a:pt x="2356" y="6878"/>
                    <a:pt x="3451" y="6878"/>
                  </a:cubicBezTo>
                  <a:cubicBezTo>
                    <a:pt x="7887" y="6878"/>
                    <a:pt x="11230" y="2448"/>
                    <a:pt x="11230" y="2448"/>
                  </a:cubicBezTo>
                  <a:lnTo>
                    <a:pt x="1" y="1"/>
                  </a:lnTo>
                  <a:close/>
                </a:path>
              </a:pathLst>
            </a:custGeom>
            <a:solidFill>
              <a:srgbClr val="B5141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sp>
          <p:nvSpPr>
            <p:cNvPr id="1267" name="Google Shape;1901;p53">
              <a:extLst>
                <a:ext uri="{FF2B5EF4-FFF2-40B4-BE49-F238E27FC236}">
                  <a16:creationId xmlns:a16="http://schemas.microsoft.com/office/drawing/2014/main" id="{87BD8104-2CED-02C5-7A92-F0F3CBF4626B}"/>
                </a:ext>
              </a:extLst>
            </p:cNvPr>
            <p:cNvSpPr/>
            <p:nvPr/>
          </p:nvSpPr>
          <p:spPr>
            <a:xfrm>
              <a:off x="6307961" y="1564225"/>
              <a:ext cx="137757" cy="112056"/>
            </a:xfrm>
            <a:custGeom>
              <a:avLst/>
              <a:gdLst/>
              <a:ahLst/>
              <a:cxnLst/>
              <a:rect l="l" t="t" r="r" b="b"/>
              <a:pathLst>
                <a:path w="4690" h="3815" extrusionOk="0">
                  <a:moveTo>
                    <a:pt x="0" y="0"/>
                  </a:moveTo>
                  <a:lnTo>
                    <a:pt x="0" y="0"/>
                  </a:lnTo>
                  <a:cubicBezTo>
                    <a:pt x="853" y="774"/>
                    <a:pt x="1552" y="1964"/>
                    <a:pt x="1667" y="3814"/>
                  </a:cubicBezTo>
                  <a:cubicBezTo>
                    <a:pt x="3523" y="2553"/>
                    <a:pt x="4690" y="1022"/>
                    <a:pt x="4690" y="1022"/>
                  </a:cubicBezTo>
                  <a:lnTo>
                    <a:pt x="0" y="0"/>
                  </a:lnTo>
                  <a:close/>
                </a:path>
              </a:pathLst>
            </a:custGeom>
            <a:solidFill>
              <a:srgbClr val="A30A11"/>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cs typeface="Arial"/>
                <a:sym typeface="Arial"/>
              </a:endParaRPr>
            </a:p>
          </p:txBody>
        </p:sp>
      </p:grpSp>
      <p:sp>
        <p:nvSpPr>
          <p:cNvPr id="948" name="Google Shape;948;p33"/>
          <p:cNvSpPr txBox="1">
            <a:spLocks noGrp="1"/>
          </p:cNvSpPr>
          <p:nvPr>
            <p:ph type="ctrTitle"/>
          </p:nvPr>
        </p:nvSpPr>
        <p:spPr>
          <a:xfrm>
            <a:off x="1143000" y="1981200"/>
            <a:ext cx="10515600" cy="4294775"/>
          </a:xfrm>
          <a:prstGeom prst="rect">
            <a:avLst/>
          </a:prstGeom>
        </p:spPr>
        <p:txBody>
          <a:bodyPr spcFirstLastPara="1" wrap="square" lIns="127995" tIns="127995" rIns="127995" bIns="127995" anchor="b" anchorCtr="0">
            <a:noAutofit/>
          </a:bodyPr>
          <a:lstStyle/>
          <a:p>
            <a:r>
              <a:rPr lang="en-US" sz="6600" dirty="0">
                <a:solidFill>
                  <a:schemeClr val="bg1"/>
                </a:solidFill>
              </a:rPr>
              <a:t>LCHS7008 – Practice-Based Research | MSc Public Health and Social Care in Practice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F797E6E-82F9-04A1-594C-5E2A953F5C6A}"/>
            </a:ext>
          </a:extLst>
        </p:cNvPr>
        <p:cNvGrpSpPr/>
        <p:nvPr/>
      </p:nvGrpSpPr>
      <p:grpSpPr>
        <a:xfrm>
          <a:off x="0" y="0"/>
          <a:ext cx="0" cy="0"/>
          <a:chOff x="0" y="0"/>
          <a:chExt cx="0" cy="0"/>
        </a:xfrm>
      </p:grpSpPr>
      <p:grpSp>
        <p:nvGrpSpPr>
          <p:cNvPr id="48" name="Group 48">
            <a:extLst>
              <a:ext uri="{FF2B5EF4-FFF2-40B4-BE49-F238E27FC236}">
                <a16:creationId xmlns:a16="http://schemas.microsoft.com/office/drawing/2014/main" id="{6F9CBE55-76F8-28FB-9495-78D83FF3C126}"/>
              </a:ext>
            </a:extLst>
          </p:cNvPr>
          <p:cNvGrpSpPr/>
          <p:nvPr/>
        </p:nvGrpSpPr>
        <p:grpSpPr>
          <a:xfrm>
            <a:off x="-1093198" y="9976048"/>
            <a:ext cx="75909" cy="60786"/>
            <a:chOff x="0" y="0"/>
            <a:chExt cx="153505" cy="122923"/>
          </a:xfrm>
        </p:grpSpPr>
        <p:sp>
          <p:nvSpPr>
            <p:cNvPr id="49" name="Freeform 49" descr="preencoded.png">
              <a:extLst>
                <a:ext uri="{FF2B5EF4-FFF2-40B4-BE49-F238E27FC236}">
                  <a16:creationId xmlns:a16="http://schemas.microsoft.com/office/drawing/2014/main" id="{B64978F0-D7E1-594C-E423-0C4383700703}"/>
                </a:ext>
              </a:extLst>
            </p:cNvPr>
            <p:cNvSpPr/>
            <p:nvPr/>
          </p:nvSpPr>
          <p:spPr>
            <a:xfrm>
              <a:off x="0" y="0"/>
              <a:ext cx="153543" cy="122936"/>
            </a:xfrm>
            <a:custGeom>
              <a:avLst/>
              <a:gdLst/>
              <a:ahLst/>
              <a:cxnLst/>
              <a:rect l="l" t="t" r="r" b="b"/>
              <a:pathLst>
                <a:path w="153543" h="122936">
                  <a:moveTo>
                    <a:pt x="0" y="0"/>
                  </a:moveTo>
                  <a:lnTo>
                    <a:pt x="153543" y="0"/>
                  </a:lnTo>
                  <a:lnTo>
                    <a:pt x="153543" y="122936"/>
                  </a:lnTo>
                  <a:lnTo>
                    <a:pt x="0" y="122936"/>
                  </a:lnTo>
                  <a:lnTo>
                    <a:pt x="0" y="0"/>
                  </a:lnTo>
                  <a:close/>
                </a:path>
              </a:pathLst>
            </a:custGeom>
            <a:blipFill>
              <a:blip r:embed="rId2"/>
              <a:stretch>
                <a:fillRect l="-2051" r="-2026" b="10"/>
              </a:stretch>
            </a:blipFill>
          </p:spPr>
          <p:txBody>
            <a:bodyPr/>
            <a:lstStyle/>
            <a:p>
              <a:endParaRPr lang="en-US">
                <a:latin typeface="Arial Black" panose="020B0A04020102020204" pitchFamily="34" charset="0"/>
              </a:endParaRPr>
            </a:p>
          </p:txBody>
        </p:sp>
      </p:grpSp>
      <p:sp>
        <p:nvSpPr>
          <p:cNvPr id="10" name="TextBox 37">
            <a:extLst>
              <a:ext uri="{FF2B5EF4-FFF2-40B4-BE49-F238E27FC236}">
                <a16:creationId xmlns:a16="http://schemas.microsoft.com/office/drawing/2014/main" id="{5B8E5447-69D4-21BA-E096-B9F89B913E98}"/>
              </a:ext>
            </a:extLst>
          </p:cNvPr>
          <p:cNvSpPr txBox="1"/>
          <p:nvPr/>
        </p:nvSpPr>
        <p:spPr>
          <a:xfrm>
            <a:off x="26069" y="7339042"/>
            <a:ext cx="12749461" cy="2262158"/>
          </a:xfrm>
          <a:prstGeom prst="rect">
            <a:avLst/>
          </a:prstGeom>
        </p:spPr>
        <p:txBody>
          <a:bodyPr wrap="square" lIns="0" tIns="0" rIns="0" bIns="0" rtlCol="0" anchor="t">
            <a:spAutoFit/>
          </a:bodyPr>
          <a:lstStyle/>
          <a:p>
            <a:pPr algn="just"/>
            <a:r>
              <a:rPr lang="en-US" sz="700" i="1" dirty="0">
                <a:latin typeface="Arial Black" panose="020B0A04020102020204" pitchFamily="34" charset="0"/>
                <a:ea typeface="Inter"/>
                <a:cs typeface="Golos Text ExtraBold" panose="020B0604020202020204" charset="0"/>
                <a:sym typeface="Inter"/>
              </a:rPr>
              <a:t>Allorant, A., </a:t>
            </a:r>
            <a:r>
              <a:rPr lang="en-US" sz="700" i="1" dirty="0" err="1">
                <a:latin typeface="Arial Black" panose="020B0A04020102020204" pitchFamily="34" charset="0"/>
                <a:ea typeface="Inter"/>
                <a:cs typeface="Golos Text ExtraBold" panose="020B0604020202020204" charset="0"/>
                <a:sym typeface="Inter"/>
              </a:rPr>
              <a:t>Kuchukhidze</a:t>
            </a:r>
            <a:r>
              <a:rPr lang="en-US" sz="700" i="1" dirty="0">
                <a:latin typeface="Arial Black" panose="020B0A04020102020204" pitchFamily="34" charset="0"/>
                <a:ea typeface="Inter"/>
                <a:cs typeface="Golos Text ExtraBold" panose="020B0604020202020204" charset="0"/>
                <a:sym typeface="Inter"/>
              </a:rPr>
              <a:t>, S., </a:t>
            </a:r>
            <a:r>
              <a:rPr lang="en-US" sz="700" i="1" dirty="0" err="1">
                <a:latin typeface="Arial Black" panose="020B0A04020102020204" pitchFamily="34" charset="0"/>
                <a:ea typeface="Inter"/>
                <a:cs typeface="Golos Text ExtraBold" panose="020B0604020202020204" charset="0"/>
                <a:sym typeface="Inter"/>
              </a:rPr>
              <a:t>Stannah</a:t>
            </a:r>
            <a:r>
              <a:rPr lang="en-US" sz="700" i="1" dirty="0">
                <a:latin typeface="Arial Black" panose="020B0A04020102020204" pitchFamily="34" charset="0"/>
                <a:ea typeface="Inter"/>
                <a:cs typeface="Golos Text ExtraBold" panose="020B0604020202020204" charset="0"/>
                <a:sym typeface="Inter"/>
              </a:rPr>
              <a:t>, J., Xia, Y., Masuku, S.S., </a:t>
            </a:r>
            <a:r>
              <a:rPr lang="en-US" sz="700" i="1" dirty="0" err="1">
                <a:latin typeface="Arial Black" panose="020B0A04020102020204" pitchFamily="34" charset="0"/>
                <a:ea typeface="Inter"/>
                <a:cs typeface="Golos Text ExtraBold" panose="020B0604020202020204" charset="0"/>
                <a:sym typeface="Inter"/>
              </a:rPr>
              <a:t>Ekanmian</a:t>
            </a:r>
            <a:r>
              <a:rPr lang="en-US" sz="700" i="1" dirty="0">
                <a:latin typeface="Arial Black" panose="020B0A04020102020204" pitchFamily="34" charset="0"/>
                <a:ea typeface="Inter"/>
                <a:cs typeface="Golos Text ExtraBold" panose="020B0604020202020204" charset="0"/>
                <a:sym typeface="Inter"/>
              </a:rPr>
              <a:t>, G.K., Imai-Eaton, J.W. and Maheu-Giroux, M. (2025) ‘Socio-demographic and geographic disparities in HIV prevalence, HIV testing and treatment coverage: An analysis of 108 national household surveys in 33 African countries’, Journal of the International AIDS Society, 28(8), article e70024. Available at: https://doi.org/10.1002/jia2.70024.</a:t>
            </a:r>
          </a:p>
          <a:p>
            <a:pPr algn="just"/>
            <a:r>
              <a:rPr lang="en-US" sz="700" i="1" dirty="0">
                <a:latin typeface="Arial Black" panose="020B0A04020102020204" pitchFamily="34" charset="0"/>
                <a:ea typeface="Inter"/>
                <a:cs typeface="Golos Text ExtraBold" panose="020B0604020202020204" charset="0"/>
                <a:sym typeface="Inter"/>
              </a:rPr>
              <a:t>American Psychological Association (2016) HIV/AIDS and socioeconomic status. Available at: https://www.apa.org/pi/ses/resources/publications/hiv-aids (Accessed: 18 October 2026).</a:t>
            </a:r>
          </a:p>
          <a:p>
            <a:pPr algn="just"/>
            <a:r>
              <a:rPr lang="en-US" sz="700" i="1" dirty="0">
                <a:latin typeface="Arial Black" panose="020B0A04020102020204" pitchFamily="34" charset="0"/>
                <a:ea typeface="Inter"/>
                <a:cs typeface="Golos Text ExtraBold" panose="020B0604020202020204" charset="0"/>
                <a:sym typeface="Inter"/>
              </a:rPr>
              <a:t>Anema, A., Vogenthaler, N., Frongillo, E.A., Kadiyala, S. and Weiser, S.D. (2009) ‘Food insecurity and HIV/AIDS: Current knowledge, gaps, and research priorities’, Current HIV/AIDS Reports, 6(4), pp. 224–231. Available at: https://doi.org/10.1007/s11904-009-0030-z.</a:t>
            </a:r>
          </a:p>
          <a:p>
            <a:pPr algn="just"/>
            <a:r>
              <a:rPr lang="en-US" sz="700" i="1" dirty="0">
                <a:latin typeface="Arial Black" panose="020B0A04020102020204" pitchFamily="34" charset="0"/>
                <a:ea typeface="Inter"/>
                <a:cs typeface="Golos Text ExtraBold" panose="020B0604020202020204" charset="0"/>
                <a:sym typeface="Inter"/>
              </a:rPr>
              <a:t>Charles, E.C. (2024) ‘The socioeconomic impact of HIV/AIDS on communities’, NIJPP, 5, pp. 70–73. Available at: https://doi.org/10.59298/NIJPP/2024/52397073.</a:t>
            </a:r>
          </a:p>
          <a:p>
            <a:pPr algn="just"/>
            <a:r>
              <a:rPr lang="en-US" sz="700" i="1" dirty="0">
                <a:latin typeface="Arial Black" panose="020B0A04020102020204" pitchFamily="34" charset="0"/>
                <a:ea typeface="Inter"/>
                <a:cs typeface="Golos Text ExtraBold" panose="020B0604020202020204" charset="0"/>
                <a:sym typeface="Inter"/>
              </a:rPr>
              <a:t>Kalichman, S.C., Hernandez, D., Cherry, C., Kalichman, M.O., Washington, C. and </a:t>
            </a:r>
            <a:r>
              <a:rPr lang="en-US" sz="700" i="1" dirty="0" err="1">
                <a:latin typeface="Arial Black" panose="020B0A04020102020204" pitchFamily="34" charset="0"/>
                <a:ea typeface="Inter"/>
                <a:cs typeface="Golos Text ExtraBold" panose="020B0604020202020204" charset="0"/>
                <a:sym typeface="Inter"/>
              </a:rPr>
              <a:t>Grebler</a:t>
            </a:r>
            <a:r>
              <a:rPr lang="en-US" sz="700" i="1" dirty="0">
                <a:latin typeface="Arial Black" panose="020B0A04020102020204" pitchFamily="34" charset="0"/>
                <a:ea typeface="Inter"/>
                <a:cs typeface="Golos Text ExtraBold" panose="020B0604020202020204" charset="0"/>
                <a:sym typeface="Inter"/>
              </a:rPr>
              <a:t>, T. (2014) ‘Food insecurity and other poverty indicators among people living with HIV/AIDS: Effects on treatment and health outcomes’, Journal of Community Health, 39(6), pp. 1133–1139. Available at: https://doi.org/10.1007/s10900-014-9868-0.</a:t>
            </a:r>
          </a:p>
          <a:p>
            <a:pPr algn="just"/>
            <a:r>
              <a:rPr lang="en-US" sz="700" i="1" dirty="0">
                <a:latin typeface="Arial Black" panose="020B0A04020102020204" pitchFamily="34" charset="0"/>
                <a:ea typeface="Inter"/>
                <a:cs typeface="Golos Text ExtraBold" panose="020B0604020202020204" charset="0"/>
                <a:sym typeface="Inter"/>
              </a:rPr>
              <a:t>Kiwanuka, A., Okama, S.P. and Mafigiri, D.K. (2025) ‘Challenges in accessing HIV and AIDS services for persons with disabilities: A review of a study carried out among persons with disabilities living with HIV and AIDS in Uganda’, HIV &amp; AIDS Review, 24(2).</a:t>
            </a:r>
          </a:p>
          <a:p>
            <a:pPr algn="just"/>
            <a:r>
              <a:rPr lang="en-US" sz="700" i="1" dirty="0">
                <a:latin typeface="Arial Black" panose="020B0A04020102020204" pitchFamily="34" charset="0"/>
                <a:ea typeface="Inter"/>
                <a:cs typeface="Golos Text ExtraBold" panose="020B0604020202020204" charset="0"/>
                <a:sym typeface="Inter"/>
              </a:rPr>
              <a:t>Masa, R. and Chowa, G. (2018) ‘Food security among people living with HIV: A review of programs and evidence in resource-limited settings’, HIV &amp; AIDS Review, 17(1), pp. 1–7. Available at: https://doi.org/10.5114/hivar.2018.73977.</a:t>
            </a:r>
          </a:p>
          <a:p>
            <a:pPr algn="just"/>
            <a:r>
              <a:rPr lang="en-US" sz="700" i="1" dirty="0">
                <a:latin typeface="Arial Black" panose="020B0A04020102020204" pitchFamily="34" charset="0"/>
                <a:ea typeface="Inter"/>
                <a:cs typeface="Golos Text ExtraBold" panose="020B0604020202020204" charset="0"/>
                <a:sym typeface="Inter"/>
              </a:rPr>
              <a:t>Page, M.J. et al. (2021) ‘The PRISMA 2020 statement: An updated guideline for reporting systematic reviews’, BMJ, 372, article n71. Available at: https://doi.org/10.1136/bmj.n71.</a:t>
            </a:r>
          </a:p>
          <a:p>
            <a:pPr algn="just"/>
            <a:r>
              <a:rPr lang="en-US" sz="700" i="1" dirty="0">
                <a:latin typeface="Arial Black" panose="020B0A04020102020204" pitchFamily="34" charset="0"/>
                <a:ea typeface="Inter"/>
                <a:cs typeface="Golos Text ExtraBold" panose="020B0604020202020204" charset="0"/>
                <a:sym typeface="Inter"/>
              </a:rPr>
              <a:t>Payagala, S. and Pozniak, A. (2024) ‘The global burden of HIV’, Clinics in Dermatology, 42(2), pp. 119–127. Available at: https://doi.org/10.1016/j.clindermatol.2024.02.001.</a:t>
            </a:r>
          </a:p>
          <a:p>
            <a:pPr algn="just"/>
            <a:r>
              <a:rPr lang="en-US" sz="700" i="1" dirty="0">
                <a:latin typeface="Arial Black" panose="020B0A04020102020204" pitchFamily="34" charset="0"/>
                <a:ea typeface="Inter"/>
                <a:cs typeface="Golos Text ExtraBold" panose="020B0604020202020204" charset="0"/>
                <a:sym typeface="Inter"/>
              </a:rPr>
              <a:t>Pereira, M., Magno, L., Gonçalves, L.S. and Dourado, I. (2021) ‘HIV infections and food insecurity among pregnant women from low- and middle-income countries: A systematic review and meta-analysis’, AIDS and Behavior, 25(10), pp. 3183–3193. Available at: https://doi.org/10.1007/s10461-021-03280-2.</a:t>
            </a:r>
          </a:p>
          <a:p>
            <a:pPr algn="just"/>
            <a:r>
              <a:rPr lang="en-US" sz="700" i="1" dirty="0">
                <a:latin typeface="Arial Black" panose="020B0A04020102020204" pitchFamily="34" charset="0"/>
                <a:ea typeface="Inter"/>
                <a:cs typeface="Golos Text ExtraBold" panose="020B0604020202020204" charset="0"/>
                <a:sym typeface="Inter"/>
              </a:rPr>
              <a:t>Shao, Y. and Williamson, C. (2012) ‘The HIV-1 epidemic: Low- to middle-income countries’, Cold Spring Harbor Perspectives in Medicine, 2(3), article a007187. Available at: https://doi.org/10.1101/cshperspect.a007187.</a:t>
            </a:r>
          </a:p>
          <a:p>
            <a:pPr algn="just"/>
            <a:r>
              <a:rPr lang="en-US" sz="700" i="1" dirty="0">
                <a:latin typeface="Arial Black" panose="020B0A04020102020204" pitchFamily="34" charset="0"/>
                <a:ea typeface="Inter"/>
                <a:cs typeface="Golos Text ExtraBold" panose="020B0604020202020204" charset="0"/>
                <a:sym typeface="Inter"/>
              </a:rPr>
              <a:t>Takamatsu, A. and Ono, Y. (2025) ‘Changes in HIV knowledge and its determinants in low- and middle-income countries: A longitudinal study’, Public Health, 248, article 105940. Available at: https://doi.org/10.1016/j.puhe.2025.105940.</a:t>
            </a:r>
          </a:p>
          <a:p>
            <a:pPr algn="just"/>
            <a:r>
              <a:rPr lang="en-US" sz="700" i="1" dirty="0">
                <a:latin typeface="Arial Black" panose="020B0A04020102020204" pitchFamily="34" charset="0"/>
                <a:ea typeface="Inter"/>
                <a:cs typeface="Golos Text ExtraBold" panose="020B0604020202020204" charset="0"/>
                <a:sym typeface="Inter"/>
              </a:rPr>
              <a:t>UNAIDS (2024) People living with HIV: Thematic briefing note — 2024 Global AIDS Update: The Urgency of Now: AIDS at a Crossroads. Available at: https://www.unaids.org/en/resources/documents/2024/2024-unaids-global-aids-update-living-with-hiv (Accessed: 18 October 2026).</a:t>
            </a:r>
          </a:p>
          <a:p>
            <a:pPr algn="just"/>
            <a:r>
              <a:rPr lang="en-US" sz="700" i="1" dirty="0">
                <a:latin typeface="Arial Black" panose="020B0A04020102020204" pitchFamily="34" charset="0"/>
                <a:ea typeface="Inter"/>
                <a:cs typeface="Golos Text ExtraBold" panose="020B0604020202020204" charset="0"/>
                <a:sym typeface="Inter"/>
              </a:rPr>
              <a:t>Utaka, E.N., Yang, X., Shi, F., Xia, H., Li, Q., Yelton, B., Friedman, D., Donelle, L. and Li, X. (2026) ‘The association between social determinants of health and HIV risk behaviors and HIV testing among sexual and gender minority individuals: A national survey study’, AIDS and Behavior, 30(4), pp. 1030–1041. Available at: https://doi.org/10.1007/s10461-025-04895-5.</a:t>
            </a:r>
          </a:p>
          <a:p>
            <a:pPr algn="just"/>
            <a:r>
              <a:rPr lang="en-US" sz="700" i="1" dirty="0">
                <a:latin typeface="Arial Black" panose="020B0A04020102020204" pitchFamily="34" charset="0"/>
                <a:ea typeface="Inter"/>
                <a:cs typeface="Golos Text ExtraBold" panose="020B0604020202020204" charset="0"/>
                <a:sym typeface="Inter"/>
              </a:rPr>
              <a:t>World Health Organization (2026) HIV and AIDS. Available at: https://www.who.int/news-room/fact-sheets/detail/hiv-aids (Accessed: 18 October 2026).</a:t>
            </a:r>
          </a:p>
          <a:p>
            <a:pPr algn="just"/>
            <a:endParaRPr lang="en-US" sz="700" i="1" dirty="0">
              <a:latin typeface="Arial Black" panose="020B0A04020102020204" pitchFamily="34" charset="0"/>
              <a:ea typeface="Inter"/>
              <a:cs typeface="Golos Text ExtraBold" panose="020B0604020202020204" charset="0"/>
              <a:sym typeface="Inter"/>
            </a:endParaRPr>
          </a:p>
        </p:txBody>
      </p:sp>
      <p:sp>
        <p:nvSpPr>
          <p:cNvPr id="18" name="Google Shape;1086;p35">
            <a:extLst>
              <a:ext uri="{FF2B5EF4-FFF2-40B4-BE49-F238E27FC236}">
                <a16:creationId xmlns:a16="http://schemas.microsoft.com/office/drawing/2014/main" id="{55D56C6C-FA0D-5F7F-11D4-9D31B78C0DE4}"/>
              </a:ext>
            </a:extLst>
          </p:cNvPr>
          <p:cNvSpPr txBox="1">
            <a:spLocks/>
          </p:cNvSpPr>
          <p:nvPr/>
        </p:nvSpPr>
        <p:spPr>
          <a:xfrm>
            <a:off x="38768" y="668206"/>
            <a:ext cx="800325" cy="431418"/>
          </a:xfrm>
          <a:prstGeom prst="rect">
            <a:avLst/>
          </a:prstGeom>
          <a:solidFill>
            <a:srgbClr val="C00000"/>
          </a:solidFill>
        </p:spPr>
        <p:txBody>
          <a:bodyPr spcFirstLastPara="1" wrap="square" lIns="91425" tIns="91425" rIns="91425" bIns="91425" anchor="ctr" anchorCtr="0">
            <a:noAutofit/>
          </a:bodyPr>
          <a:lstStyle>
            <a:lvl1pPr algn="ctr" defTabSz="602921" rtl="0" eaLnBrk="1" latinLnBrk="0" hangingPunct="1">
              <a:spcBef>
                <a:spcPct val="0"/>
              </a:spcBef>
              <a:buNone/>
              <a:defRPr sz="2901" kern="1200">
                <a:solidFill>
                  <a:schemeClr val="tx1"/>
                </a:solidFill>
                <a:latin typeface="+mj-lt"/>
                <a:ea typeface="+mj-ea"/>
                <a:cs typeface="+mj-cs"/>
              </a:defRPr>
            </a:lvl1pPr>
          </a:lstStyle>
          <a:p>
            <a:pPr>
              <a:spcBef>
                <a:spcPts val="0"/>
              </a:spcBef>
            </a:pPr>
            <a:r>
              <a:rPr lang="en" b="1" dirty="0">
                <a:solidFill>
                  <a:schemeClr val="bg1"/>
                </a:solidFill>
                <a:effectLst>
                  <a:outerShdw blurRad="38100" dist="38100" dir="2700000" algn="tl">
                    <a:srgbClr val="000000">
                      <a:alpha val="43137"/>
                    </a:srgbClr>
                  </a:outerShdw>
                </a:effectLst>
                <a:latin typeface="Arial Black" panose="020B0A04020102020204" pitchFamily="34" charset="0"/>
                <a:cs typeface="Golos Text ExtraBold" panose="020B0604020202020204" charset="0"/>
              </a:rPr>
              <a:t>01</a:t>
            </a:r>
          </a:p>
        </p:txBody>
      </p:sp>
      <p:grpSp>
        <p:nvGrpSpPr>
          <p:cNvPr id="19" name="Google Shape;1356;p44">
            <a:extLst>
              <a:ext uri="{FF2B5EF4-FFF2-40B4-BE49-F238E27FC236}">
                <a16:creationId xmlns:a16="http://schemas.microsoft.com/office/drawing/2014/main" id="{68B798C0-F7E4-30BF-F3E3-2FFE57942567}"/>
              </a:ext>
            </a:extLst>
          </p:cNvPr>
          <p:cNvGrpSpPr/>
          <p:nvPr/>
        </p:nvGrpSpPr>
        <p:grpSpPr>
          <a:xfrm rot="20482585">
            <a:off x="4625979" y="627164"/>
            <a:ext cx="278835" cy="386353"/>
            <a:chOff x="4099350" y="1617925"/>
            <a:chExt cx="689075" cy="1018300"/>
          </a:xfrm>
          <a:solidFill>
            <a:srgbClr val="C00000"/>
          </a:solidFill>
        </p:grpSpPr>
        <p:sp>
          <p:nvSpPr>
            <p:cNvPr id="20" name="Google Shape;1357;p44">
              <a:extLst>
                <a:ext uri="{FF2B5EF4-FFF2-40B4-BE49-F238E27FC236}">
                  <a16:creationId xmlns:a16="http://schemas.microsoft.com/office/drawing/2014/main" id="{832DF74F-00BC-4045-15BC-F026887C47FD}"/>
                </a:ext>
              </a:extLst>
            </p:cNvPr>
            <p:cNvSpPr/>
            <p:nvPr/>
          </p:nvSpPr>
          <p:spPr>
            <a:xfrm>
              <a:off x="4175000" y="1617925"/>
              <a:ext cx="339850" cy="230150"/>
            </a:xfrm>
            <a:custGeom>
              <a:avLst/>
              <a:gdLst/>
              <a:ahLst/>
              <a:cxnLst/>
              <a:rect l="l" t="t" r="r" b="b"/>
              <a:pathLst>
                <a:path w="13594" h="9206" extrusionOk="0">
                  <a:moveTo>
                    <a:pt x="4933" y="1"/>
                  </a:moveTo>
                  <a:cubicBezTo>
                    <a:pt x="3563" y="1"/>
                    <a:pt x="2063" y="622"/>
                    <a:pt x="849" y="2676"/>
                  </a:cubicBezTo>
                  <a:cubicBezTo>
                    <a:pt x="1" y="4108"/>
                    <a:pt x="2135" y="9206"/>
                    <a:pt x="2135" y="9206"/>
                  </a:cubicBezTo>
                  <a:cubicBezTo>
                    <a:pt x="2135" y="9206"/>
                    <a:pt x="2760" y="7044"/>
                    <a:pt x="6451" y="7044"/>
                  </a:cubicBezTo>
                  <a:cubicBezTo>
                    <a:pt x="6991" y="7044"/>
                    <a:pt x="7596" y="7090"/>
                    <a:pt x="8275" y="7196"/>
                  </a:cubicBezTo>
                  <a:lnTo>
                    <a:pt x="13594" y="8024"/>
                  </a:lnTo>
                  <a:lnTo>
                    <a:pt x="8832" y="1460"/>
                  </a:lnTo>
                  <a:cubicBezTo>
                    <a:pt x="8832" y="1460"/>
                    <a:pt x="7034" y="1"/>
                    <a:pt x="4933"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21" name="Google Shape;1358;p44">
              <a:extLst>
                <a:ext uri="{FF2B5EF4-FFF2-40B4-BE49-F238E27FC236}">
                  <a16:creationId xmlns:a16="http://schemas.microsoft.com/office/drawing/2014/main" id="{96BDD440-1DBC-BD51-F393-7378E7C7453A}"/>
                </a:ext>
              </a:extLst>
            </p:cNvPr>
            <p:cNvSpPr/>
            <p:nvPr/>
          </p:nvSpPr>
          <p:spPr>
            <a:xfrm>
              <a:off x="4099350" y="1684775"/>
              <a:ext cx="689075" cy="878200"/>
            </a:xfrm>
            <a:custGeom>
              <a:avLst/>
              <a:gdLst/>
              <a:ahLst/>
              <a:cxnLst/>
              <a:rect l="l" t="t" r="r" b="b"/>
              <a:pathLst>
                <a:path w="27563" h="35128" extrusionOk="0">
                  <a:moveTo>
                    <a:pt x="3874" y="0"/>
                  </a:moveTo>
                  <a:cubicBezTo>
                    <a:pt x="3874" y="0"/>
                    <a:pt x="3667" y="348"/>
                    <a:pt x="1835" y="5033"/>
                  </a:cubicBezTo>
                  <a:cubicBezTo>
                    <a:pt x="0" y="9719"/>
                    <a:pt x="1110" y="10610"/>
                    <a:pt x="2763" y="13224"/>
                  </a:cubicBezTo>
                  <a:cubicBezTo>
                    <a:pt x="4416" y="15839"/>
                    <a:pt x="22801" y="35127"/>
                    <a:pt x="22801" y="35127"/>
                  </a:cubicBezTo>
                  <a:lnTo>
                    <a:pt x="27563" y="27337"/>
                  </a:lnTo>
                  <a:cubicBezTo>
                    <a:pt x="27563" y="27337"/>
                    <a:pt x="27217" y="27132"/>
                    <a:pt x="25544" y="25210"/>
                  </a:cubicBezTo>
                  <a:cubicBezTo>
                    <a:pt x="23875" y="23285"/>
                    <a:pt x="16641" y="15736"/>
                    <a:pt x="10710" y="10202"/>
                  </a:cubicBezTo>
                  <a:cubicBezTo>
                    <a:pt x="4780" y="4669"/>
                    <a:pt x="3874" y="0"/>
                    <a:pt x="387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22" name="Google Shape;1359;p44">
              <a:extLst>
                <a:ext uri="{FF2B5EF4-FFF2-40B4-BE49-F238E27FC236}">
                  <a16:creationId xmlns:a16="http://schemas.microsoft.com/office/drawing/2014/main" id="{D75277CF-1923-AA28-EF18-8028C4512AC6}"/>
                </a:ext>
              </a:extLst>
            </p:cNvPr>
            <p:cNvSpPr/>
            <p:nvPr/>
          </p:nvSpPr>
          <p:spPr>
            <a:xfrm>
              <a:off x="4186100" y="1638725"/>
              <a:ext cx="391375" cy="997500"/>
            </a:xfrm>
            <a:custGeom>
              <a:avLst/>
              <a:gdLst/>
              <a:ahLst/>
              <a:cxnLst/>
              <a:rect l="l" t="t" r="r" b="b"/>
              <a:pathLst>
                <a:path w="15655" h="39900" extrusionOk="0">
                  <a:moveTo>
                    <a:pt x="7573" y="0"/>
                  </a:moveTo>
                  <a:cubicBezTo>
                    <a:pt x="7573" y="1"/>
                    <a:pt x="9032" y="4525"/>
                    <a:pt x="6504" y="12234"/>
                  </a:cubicBezTo>
                  <a:cubicBezTo>
                    <a:pt x="3975" y="19941"/>
                    <a:pt x="1280" y="30043"/>
                    <a:pt x="743" y="32534"/>
                  </a:cubicBezTo>
                  <a:cubicBezTo>
                    <a:pt x="206" y="35024"/>
                    <a:pt x="0" y="35370"/>
                    <a:pt x="0" y="35370"/>
                  </a:cubicBezTo>
                  <a:lnTo>
                    <a:pt x="7930" y="39900"/>
                  </a:lnTo>
                  <a:cubicBezTo>
                    <a:pt x="7930" y="39900"/>
                    <a:pt x="14738" y="14136"/>
                    <a:pt x="14924" y="11049"/>
                  </a:cubicBezTo>
                  <a:cubicBezTo>
                    <a:pt x="15110" y="7963"/>
                    <a:pt x="15655" y="6647"/>
                    <a:pt x="11787" y="3426"/>
                  </a:cubicBezTo>
                  <a:cubicBezTo>
                    <a:pt x="7923" y="206"/>
                    <a:pt x="7573" y="0"/>
                    <a:pt x="757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23" name="Google Shape;1360;p44">
              <a:extLst>
                <a:ext uri="{FF2B5EF4-FFF2-40B4-BE49-F238E27FC236}">
                  <a16:creationId xmlns:a16="http://schemas.microsoft.com/office/drawing/2014/main" id="{78C5A8B5-1E82-F166-3D21-15D16BE926E5}"/>
                </a:ext>
              </a:extLst>
            </p:cNvPr>
            <p:cNvSpPr/>
            <p:nvPr/>
          </p:nvSpPr>
          <p:spPr>
            <a:xfrm>
              <a:off x="4462175" y="2093550"/>
              <a:ext cx="72475" cy="259925"/>
            </a:xfrm>
            <a:custGeom>
              <a:avLst/>
              <a:gdLst/>
              <a:ahLst/>
              <a:cxnLst/>
              <a:rect l="l" t="t" r="r" b="b"/>
              <a:pathLst>
                <a:path w="2899" h="10397" extrusionOk="0">
                  <a:moveTo>
                    <a:pt x="2517" y="1"/>
                  </a:moveTo>
                  <a:cubicBezTo>
                    <a:pt x="2486" y="32"/>
                    <a:pt x="2458" y="69"/>
                    <a:pt x="2446" y="114"/>
                  </a:cubicBezTo>
                  <a:lnTo>
                    <a:pt x="0" y="9995"/>
                  </a:lnTo>
                  <a:cubicBezTo>
                    <a:pt x="125" y="10130"/>
                    <a:pt x="251" y="10263"/>
                    <a:pt x="376" y="10397"/>
                  </a:cubicBezTo>
                  <a:cubicBezTo>
                    <a:pt x="411" y="10363"/>
                    <a:pt x="439" y="10325"/>
                    <a:pt x="449" y="10275"/>
                  </a:cubicBezTo>
                  <a:lnTo>
                    <a:pt x="2898" y="381"/>
                  </a:lnTo>
                  <a:cubicBezTo>
                    <a:pt x="2773" y="254"/>
                    <a:pt x="2645" y="127"/>
                    <a:pt x="251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24" name="Google Shape;1361;p44">
              <a:extLst>
                <a:ext uri="{FF2B5EF4-FFF2-40B4-BE49-F238E27FC236}">
                  <a16:creationId xmlns:a16="http://schemas.microsoft.com/office/drawing/2014/main" id="{88065F7D-10CD-04FB-EEC9-552E38D4FDEB}"/>
                </a:ext>
              </a:extLst>
            </p:cNvPr>
            <p:cNvSpPr/>
            <p:nvPr/>
          </p:nvSpPr>
          <p:spPr>
            <a:xfrm>
              <a:off x="4276700" y="1917300"/>
              <a:ext cx="77300" cy="235475"/>
            </a:xfrm>
            <a:custGeom>
              <a:avLst/>
              <a:gdLst/>
              <a:ahLst/>
              <a:cxnLst/>
              <a:rect l="l" t="t" r="r" b="b"/>
              <a:pathLst>
                <a:path w="3092" h="9419" extrusionOk="0">
                  <a:moveTo>
                    <a:pt x="2692" y="1"/>
                  </a:moveTo>
                  <a:cubicBezTo>
                    <a:pt x="2682" y="18"/>
                    <a:pt x="2666" y="32"/>
                    <a:pt x="2660" y="52"/>
                  </a:cubicBezTo>
                  <a:lnTo>
                    <a:pt x="1" y="9006"/>
                  </a:lnTo>
                  <a:cubicBezTo>
                    <a:pt x="123" y="9143"/>
                    <a:pt x="248" y="9279"/>
                    <a:pt x="373" y="9418"/>
                  </a:cubicBezTo>
                  <a:lnTo>
                    <a:pt x="3092" y="388"/>
                  </a:lnTo>
                  <a:cubicBezTo>
                    <a:pt x="2959" y="260"/>
                    <a:pt x="2819" y="129"/>
                    <a:pt x="2692"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grpSp>
      <p:sp>
        <p:nvSpPr>
          <p:cNvPr id="16" name="TextBox 7">
            <a:extLst>
              <a:ext uri="{FF2B5EF4-FFF2-40B4-BE49-F238E27FC236}">
                <a16:creationId xmlns:a16="http://schemas.microsoft.com/office/drawing/2014/main" id="{573DE843-9EAA-09B8-853F-6E9DB0CF7967}"/>
              </a:ext>
            </a:extLst>
          </p:cNvPr>
          <p:cNvSpPr txBox="1"/>
          <p:nvPr/>
        </p:nvSpPr>
        <p:spPr>
          <a:xfrm>
            <a:off x="0" y="0"/>
            <a:ext cx="12801600" cy="615553"/>
          </a:xfrm>
          <a:prstGeom prst="rect">
            <a:avLst/>
          </a:prstGeom>
          <a:solidFill>
            <a:srgbClr val="C00000"/>
          </a:solidFill>
        </p:spPr>
        <p:txBody>
          <a:bodyPr wrap="square" lIns="0" tIns="0" rIns="0" bIns="0" rtlCol="0" anchor="t">
            <a:spAutoFit/>
          </a:bodyPr>
          <a:lstStyle/>
          <a:p>
            <a:pPr algn="just"/>
            <a:r>
              <a:rPr lang="en-US" sz="2000" b="1" dirty="0">
                <a:solidFill>
                  <a:schemeClr val="bg1"/>
                </a:solidFill>
                <a:latin typeface="Arial Black" panose="020B0A04020102020204" pitchFamily="34" charset="0"/>
                <a:ea typeface="Bricolage Grotesque"/>
                <a:cs typeface="Golos Text ExtraBold" panose="020B0604020202020204" charset="0"/>
                <a:sym typeface="Bricolage Grotesque"/>
              </a:rPr>
              <a:t>The Socioeconomic Impact of HIV on People Living with HIV in Low- and Middle-Income Countries</a:t>
            </a:r>
          </a:p>
        </p:txBody>
      </p:sp>
      <p:sp>
        <p:nvSpPr>
          <p:cNvPr id="30" name="TextBox 10">
            <a:extLst>
              <a:ext uri="{FF2B5EF4-FFF2-40B4-BE49-F238E27FC236}">
                <a16:creationId xmlns:a16="http://schemas.microsoft.com/office/drawing/2014/main" id="{840F3B21-6154-2F21-B80E-2F3BD477AAD1}"/>
              </a:ext>
            </a:extLst>
          </p:cNvPr>
          <p:cNvSpPr txBox="1"/>
          <p:nvPr/>
        </p:nvSpPr>
        <p:spPr>
          <a:xfrm>
            <a:off x="1005529" y="738436"/>
            <a:ext cx="3731794" cy="276999"/>
          </a:xfrm>
          <a:prstGeom prst="rect">
            <a:avLst/>
          </a:prstGeom>
        </p:spPr>
        <p:txBody>
          <a:bodyPr wrap="square" lIns="0" tIns="0" rIns="0" bIns="0" rtlCol="0" anchor="t">
            <a:spAutoFit/>
          </a:bodyPr>
          <a:lstStyle/>
          <a:p>
            <a:r>
              <a:rPr lang="en-US" sz="1800" b="1" dirty="0">
                <a:latin typeface="Arial Black" panose="020B0A04020102020204" pitchFamily="34" charset="0"/>
                <a:ea typeface="Bricolage Grotesque"/>
                <a:cs typeface="Golos Text ExtraBold" panose="020B0604020202020204" charset="0"/>
                <a:sym typeface="Bricolage Grotesque"/>
              </a:rPr>
              <a:t>Prevalence and background</a:t>
            </a:r>
          </a:p>
        </p:txBody>
      </p:sp>
      <p:sp>
        <p:nvSpPr>
          <p:cNvPr id="32" name="TextBox 11">
            <a:extLst>
              <a:ext uri="{FF2B5EF4-FFF2-40B4-BE49-F238E27FC236}">
                <a16:creationId xmlns:a16="http://schemas.microsoft.com/office/drawing/2014/main" id="{DC1C2EC2-5F21-E753-1088-08471C75A8F1}"/>
              </a:ext>
            </a:extLst>
          </p:cNvPr>
          <p:cNvSpPr txBox="1"/>
          <p:nvPr/>
        </p:nvSpPr>
        <p:spPr>
          <a:xfrm>
            <a:off x="75892" y="1187711"/>
            <a:ext cx="4673223" cy="615553"/>
          </a:xfrm>
          <a:prstGeom prst="rect">
            <a:avLst/>
          </a:prstGeom>
        </p:spPr>
        <p:txBody>
          <a:bodyPr wrap="square" lIns="0" tIns="0" rIns="0" bIns="0" rtlCol="0" anchor="t">
            <a:spAutoFit/>
          </a:bodyPr>
          <a:lstStyle/>
          <a:p>
            <a:pPr algn="just"/>
            <a:r>
              <a:rPr lang="en-US" sz="1000" dirty="0">
                <a:solidFill>
                  <a:srgbClr val="2C2926"/>
                </a:solidFill>
                <a:latin typeface="Arial Black" panose="020B0A04020102020204" pitchFamily="34" charset="0"/>
                <a:ea typeface="Inter"/>
                <a:cs typeface="Arial" panose="020B0604020202020204" pitchFamily="34" charset="0"/>
                <a:sym typeface="Inter"/>
              </a:rPr>
              <a:t>Human immunodeficiency virus (HIV) remains a significant global public health concern, particularly in low- and middle-income countries (LMICs) (World Health Organization, 2026; Shao and Williamson, 2012; Takamatsu and Ono, 2025). </a:t>
            </a:r>
          </a:p>
        </p:txBody>
      </p:sp>
      <p:sp>
        <p:nvSpPr>
          <p:cNvPr id="34" name="TextBox 11">
            <a:extLst>
              <a:ext uri="{FF2B5EF4-FFF2-40B4-BE49-F238E27FC236}">
                <a16:creationId xmlns:a16="http://schemas.microsoft.com/office/drawing/2014/main" id="{890E1DB9-CBC2-CBFC-A06A-1A2E698635A4}"/>
              </a:ext>
            </a:extLst>
          </p:cNvPr>
          <p:cNvSpPr txBox="1"/>
          <p:nvPr/>
        </p:nvSpPr>
        <p:spPr>
          <a:xfrm>
            <a:off x="53871" y="1925352"/>
            <a:ext cx="4728208" cy="1077218"/>
          </a:xfrm>
          <a:prstGeom prst="rect">
            <a:avLst/>
          </a:prstGeom>
        </p:spPr>
        <p:txBody>
          <a:bodyPr wrap="square" lIns="0" tIns="0" rIns="0" bIns="0" rtlCol="0" anchor="t">
            <a:spAutoFit/>
          </a:bodyPr>
          <a:lstStyle/>
          <a:p>
            <a:pPr algn="just"/>
            <a:r>
              <a:rPr lang="en-US" sz="1000" dirty="0">
                <a:solidFill>
                  <a:srgbClr val="2C2926"/>
                </a:solidFill>
                <a:latin typeface="Arial Black" panose="020B0A04020102020204" pitchFamily="34" charset="0"/>
                <a:ea typeface="Inter"/>
                <a:cs typeface="Arial" panose="020B0604020202020204" pitchFamily="34" charset="0"/>
                <a:sym typeface="Inter"/>
              </a:rPr>
              <a:t>According to UNAIDS (2026), approximately 41.0 million [35.3 million–47.5 million] people globally were living with HIV in 2025. The vast majority of people with HIV are in low- and middle-income countries, with 20.8 million (53% of global cases) living in eastern and southern Africa (Payagala and Pozniak, 2024). HIV poses challenges that go beyond its effects on physical health (Payagala and Pozniak, 2024). </a:t>
            </a:r>
          </a:p>
        </p:txBody>
      </p:sp>
      <p:grpSp>
        <p:nvGrpSpPr>
          <p:cNvPr id="35" name="Google Shape;6056;p80">
            <a:extLst>
              <a:ext uri="{FF2B5EF4-FFF2-40B4-BE49-F238E27FC236}">
                <a16:creationId xmlns:a16="http://schemas.microsoft.com/office/drawing/2014/main" id="{42EA9829-937F-A801-FAED-9D9491CD98BB}"/>
              </a:ext>
            </a:extLst>
          </p:cNvPr>
          <p:cNvGrpSpPr/>
          <p:nvPr/>
        </p:nvGrpSpPr>
        <p:grpSpPr>
          <a:xfrm>
            <a:off x="76200" y="3810000"/>
            <a:ext cx="761999" cy="638532"/>
            <a:chOff x="6000100" y="3076250"/>
            <a:chExt cx="587871" cy="512373"/>
          </a:xfrm>
        </p:grpSpPr>
        <p:sp>
          <p:nvSpPr>
            <p:cNvPr id="36" name="Google Shape;6057;p80">
              <a:extLst>
                <a:ext uri="{FF2B5EF4-FFF2-40B4-BE49-F238E27FC236}">
                  <a16:creationId xmlns:a16="http://schemas.microsoft.com/office/drawing/2014/main" id="{323496F4-DD46-6A97-9037-85326A072AC5}"/>
                </a:ext>
              </a:extLst>
            </p:cNvPr>
            <p:cNvSpPr/>
            <p:nvPr/>
          </p:nvSpPr>
          <p:spPr>
            <a:xfrm>
              <a:off x="6000100" y="3076250"/>
              <a:ext cx="587871" cy="512373"/>
            </a:xfrm>
            <a:custGeom>
              <a:avLst/>
              <a:gdLst/>
              <a:ahLst/>
              <a:cxnLst/>
              <a:rect l="l" t="t" r="r" b="b"/>
              <a:pathLst>
                <a:path w="101884" h="88838" extrusionOk="0">
                  <a:moveTo>
                    <a:pt x="50272" y="0"/>
                  </a:moveTo>
                  <a:cubicBezTo>
                    <a:pt x="31897" y="0"/>
                    <a:pt x="14791" y="11087"/>
                    <a:pt x="8322" y="29000"/>
                  </a:cubicBezTo>
                  <a:cubicBezTo>
                    <a:pt x="1" y="51995"/>
                    <a:pt x="12332" y="77546"/>
                    <a:pt x="35878" y="86063"/>
                  </a:cubicBezTo>
                  <a:cubicBezTo>
                    <a:pt x="41078" y="87945"/>
                    <a:pt x="46391" y="88838"/>
                    <a:pt x="51602" y="88838"/>
                  </a:cubicBezTo>
                  <a:cubicBezTo>
                    <a:pt x="69970" y="88838"/>
                    <a:pt x="87079" y="77751"/>
                    <a:pt x="93562" y="59838"/>
                  </a:cubicBezTo>
                  <a:cubicBezTo>
                    <a:pt x="101883" y="36843"/>
                    <a:pt x="89534" y="11292"/>
                    <a:pt x="66006" y="2775"/>
                  </a:cubicBezTo>
                  <a:cubicBezTo>
                    <a:pt x="60802" y="893"/>
                    <a:pt x="55486" y="0"/>
                    <a:pt x="5027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grpSp>
          <p:nvGrpSpPr>
            <p:cNvPr id="37" name="Google Shape;6058;p80">
              <a:extLst>
                <a:ext uri="{FF2B5EF4-FFF2-40B4-BE49-F238E27FC236}">
                  <a16:creationId xmlns:a16="http://schemas.microsoft.com/office/drawing/2014/main" id="{3973D4C9-47D8-93D0-4167-5914D67B4AEA}"/>
                </a:ext>
              </a:extLst>
            </p:cNvPr>
            <p:cNvGrpSpPr/>
            <p:nvPr/>
          </p:nvGrpSpPr>
          <p:grpSpPr>
            <a:xfrm>
              <a:off x="6031360" y="3076713"/>
              <a:ext cx="539107" cy="480965"/>
              <a:chOff x="6031360" y="3076713"/>
              <a:chExt cx="539107" cy="480965"/>
            </a:xfrm>
          </p:grpSpPr>
          <p:sp>
            <p:nvSpPr>
              <p:cNvPr id="38" name="Google Shape;6059;p80">
                <a:extLst>
                  <a:ext uri="{FF2B5EF4-FFF2-40B4-BE49-F238E27FC236}">
                    <a16:creationId xmlns:a16="http://schemas.microsoft.com/office/drawing/2014/main" id="{20C86783-475C-0CE4-2A7C-F9F9ED72BC36}"/>
                  </a:ext>
                </a:extLst>
              </p:cNvPr>
              <p:cNvSpPr/>
              <p:nvPr/>
            </p:nvSpPr>
            <p:spPr>
              <a:xfrm>
                <a:off x="6160232" y="3107767"/>
                <a:ext cx="410235" cy="449911"/>
              </a:xfrm>
              <a:custGeom>
                <a:avLst/>
                <a:gdLst/>
                <a:ahLst/>
                <a:cxnLst/>
                <a:rect l="l" t="t" r="r" b="b"/>
                <a:pathLst>
                  <a:path w="71098" h="78008" extrusionOk="0">
                    <a:moveTo>
                      <a:pt x="36108" y="3531"/>
                    </a:moveTo>
                    <a:lnTo>
                      <a:pt x="36835" y="4631"/>
                    </a:lnTo>
                    <a:cubicBezTo>
                      <a:pt x="36551" y="4826"/>
                      <a:pt x="36268" y="5039"/>
                      <a:pt x="35948" y="5217"/>
                    </a:cubicBezTo>
                    <a:cubicBezTo>
                      <a:pt x="35043" y="5749"/>
                      <a:pt x="34635" y="6459"/>
                      <a:pt x="35132" y="7488"/>
                    </a:cubicBezTo>
                    <a:cubicBezTo>
                      <a:pt x="35486" y="8208"/>
                      <a:pt x="35984" y="8561"/>
                      <a:pt x="36635" y="8561"/>
                    </a:cubicBezTo>
                    <a:cubicBezTo>
                      <a:pt x="36866" y="8561"/>
                      <a:pt x="37116" y="8517"/>
                      <a:pt x="37385" y="8428"/>
                    </a:cubicBezTo>
                    <a:cubicBezTo>
                      <a:pt x="37776" y="8304"/>
                      <a:pt x="38184" y="8198"/>
                      <a:pt x="38752" y="8056"/>
                    </a:cubicBezTo>
                    <a:lnTo>
                      <a:pt x="38752" y="8056"/>
                    </a:lnTo>
                    <a:cubicBezTo>
                      <a:pt x="38412" y="9075"/>
                      <a:pt x="37909" y="9331"/>
                      <a:pt x="37373" y="9331"/>
                    </a:cubicBezTo>
                    <a:cubicBezTo>
                      <a:pt x="36833" y="9331"/>
                      <a:pt x="36258" y="9072"/>
                      <a:pt x="35779" y="9072"/>
                    </a:cubicBezTo>
                    <a:cubicBezTo>
                      <a:pt x="35690" y="9072"/>
                      <a:pt x="35604" y="9081"/>
                      <a:pt x="35522" y="9102"/>
                    </a:cubicBezTo>
                    <a:lnTo>
                      <a:pt x="33162" y="11977"/>
                    </a:lnTo>
                    <a:lnTo>
                      <a:pt x="28585" y="11037"/>
                    </a:lnTo>
                    <a:lnTo>
                      <a:pt x="31832" y="10238"/>
                    </a:lnTo>
                    <a:cubicBezTo>
                      <a:pt x="32825" y="8162"/>
                      <a:pt x="33127" y="7062"/>
                      <a:pt x="32914" y="6228"/>
                    </a:cubicBezTo>
                    <a:lnTo>
                      <a:pt x="36108" y="3531"/>
                    </a:lnTo>
                    <a:close/>
                    <a:moveTo>
                      <a:pt x="38947" y="36232"/>
                    </a:moveTo>
                    <a:lnTo>
                      <a:pt x="38947" y="36232"/>
                    </a:lnTo>
                    <a:cubicBezTo>
                      <a:pt x="40402" y="36374"/>
                      <a:pt x="40561" y="37705"/>
                      <a:pt x="41253" y="38486"/>
                    </a:cubicBezTo>
                    <a:cubicBezTo>
                      <a:pt x="40278" y="40029"/>
                      <a:pt x="42194" y="41076"/>
                      <a:pt x="41963" y="42673"/>
                    </a:cubicBezTo>
                    <a:cubicBezTo>
                      <a:pt x="41786" y="43862"/>
                      <a:pt x="42833" y="45264"/>
                      <a:pt x="43241" y="46648"/>
                    </a:cubicBezTo>
                    <a:cubicBezTo>
                      <a:pt x="43560" y="47641"/>
                      <a:pt x="43507" y="48741"/>
                      <a:pt x="43046" y="49699"/>
                    </a:cubicBezTo>
                    <a:lnTo>
                      <a:pt x="40473" y="45760"/>
                    </a:lnTo>
                    <a:cubicBezTo>
                      <a:pt x="41449" y="42726"/>
                      <a:pt x="39160" y="39728"/>
                      <a:pt x="38947" y="36232"/>
                    </a:cubicBezTo>
                    <a:close/>
                    <a:moveTo>
                      <a:pt x="36430" y="1"/>
                    </a:moveTo>
                    <a:cubicBezTo>
                      <a:pt x="35873" y="1"/>
                      <a:pt x="35316" y="87"/>
                      <a:pt x="34759" y="284"/>
                    </a:cubicBezTo>
                    <a:cubicBezTo>
                      <a:pt x="33659" y="657"/>
                      <a:pt x="32346" y="870"/>
                      <a:pt x="31885" y="2005"/>
                    </a:cubicBezTo>
                    <a:cubicBezTo>
                      <a:pt x="31264" y="3567"/>
                      <a:pt x="29809" y="3549"/>
                      <a:pt x="28656" y="3992"/>
                    </a:cubicBezTo>
                    <a:cubicBezTo>
                      <a:pt x="26331" y="4826"/>
                      <a:pt x="26012" y="5465"/>
                      <a:pt x="27006" y="7683"/>
                    </a:cubicBezTo>
                    <a:lnTo>
                      <a:pt x="29791" y="7736"/>
                    </a:lnTo>
                    <a:lnTo>
                      <a:pt x="29046" y="10327"/>
                    </a:lnTo>
                    <a:lnTo>
                      <a:pt x="28425" y="7736"/>
                    </a:lnTo>
                    <a:lnTo>
                      <a:pt x="26633" y="11143"/>
                    </a:lnTo>
                    <a:cubicBezTo>
                      <a:pt x="25746" y="11374"/>
                      <a:pt x="24734" y="11391"/>
                      <a:pt x="24113" y="11870"/>
                    </a:cubicBezTo>
                    <a:cubicBezTo>
                      <a:pt x="22960" y="12775"/>
                      <a:pt x="21328" y="12509"/>
                      <a:pt x="20352" y="13680"/>
                    </a:cubicBezTo>
                    <a:lnTo>
                      <a:pt x="19695" y="12900"/>
                    </a:lnTo>
                    <a:lnTo>
                      <a:pt x="18808" y="14106"/>
                    </a:lnTo>
                    <a:cubicBezTo>
                      <a:pt x="18523" y="13971"/>
                      <a:pt x="18518" y="13452"/>
                      <a:pt x="18160" y="13452"/>
                    </a:cubicBezTo>
                    <a:cubicBezTo>
                      <a:pt x="18049" y="13452"/>
                      <a:pt x="17905" y="13501"/>
                      <a:pt x="17708" y="13627"/>
                    </a:cubicBezTo>
                    <a:lnTo>
                      <a:pt x="18560" y="17193"/>
                    </a:lnTo>
                    <a:cubicBezTo>
                      <a:pt x="17972" y="17718"/>
                      <a:pt x="17385" y="18062"/>
                      <a:pt x="16823" y="18062"/>
                    </a:cubicBezTo>
                    <a:cubicBezTo>
                      <a:pt x="16435" y="18062"/>
                      <a:pt x="16059" y="17897"/>
                      <a:pt x="15703" y="17513"/>
                    </a:cubicBezTo>
                    <a:cubicBezTo>
                      <a:pt x="14869" y="16626"/>
                      <a:pt x="13929" y="16750"/>
                      <a:pt x="13112" y="16643"/>
                    </a:cubicBezTo>
                    <a:lnTo>
                      <a:pt x="11196" y="21381"/>
                    </a:lnTo>
                    <a:cubicBezTo>
                      <a:pt x="11922" y="22616"/>
                      <a:pt x="12753" y="22986"/>
                      <a:pt x="13632" y="22986"/>
                    </a:cubicBezTo>
                    <a:cubicBezTo>
                      <a:pt x="14835" y="22986"/>
                      <a:pt x="16130" y="22292"/>
                      <a:pt x="17371" y="22179"/>
                    </a:cubicBezTo>
                    <a:lnTo>
                      <a:pt x="17868" y="20618"/>
                    </a:lnTo>
                    <a:cubicBezTo>
                      <a:pt x="19961" y="20600"/>
                      <a:pt x="19961" y="20600"/>
                      <a:pt x="21594" y="18879"/>
                    </a:cubicBezTo>
                    <a:lnTo>
                      <a:pt x="22587" y="19784"/>
                    </a:lnTo>
                    <a:lnTo>
                      <a:pt x="24646" y="19181"/>
                    </a:lnTo>
                    <a:lnTo>
                      <a:pt x="28762" y="24788"/>
                    </a:lnTo>
                    <a:lnTo>
                      <a:pt x="24930" y="23971"/>
                    </a:lnTo>
                    <a:lnTo>
                      <a:pt x="24930" y="23971"/>
                    </a:lnTo>
                    <a:lnTo>
                      <a:pt x="26544" y="25746"/>
                    </a:lnTo>
                    <a:cubicBezTo>
                      <a:pt x="28177" y="25604"/>
                      <a:pt x="29507" y="24930"/>
                      <a:pt x="30182" y="23209"/>
                    </a:cubicBezTo>
                    <a:cubicBezTo>
                      <a:pt x="29738" y="22747"/>
                      <a:pt x="29365" y="22321"/>
                      <a:pt x="28957" y="21949"/>
                    </a:cubicBezTo>
                    <a:cubicBezTo>
                      <a:pt x="28017" y="21150"/>
                      <a:pt x="27165" y="20352"/>
                      <a:pt x="27502" y="18400"/>
                    </a:cubicBezTo>
                    <a:lnTo>
                      <a:pt x="27502" y="18400"/>
                    </a:lnTo>
                    <a:cubicBezTo>
                      <a:pt x="28336" y="19678"/>
                      <a:pt x="28709" y="20902"/>
                      <a:pt x="29472" y="21239"/>
                    </a:cubicBezTo>
                    <a:cubicBezTo>
                      <a:pt x="30678" y="21771"/>
                      <a:pt x="30785" y="22641"/>
                      <a:pt x="30927" y="23617"/>
                    </a:cubicBezTo>
                    <a:cubicBezTo>
                      <a:pt x="31016" y="24255"/>
                      <a:pt x="30874" y="24965"/>
                      <a:pt x="31087" y="25551"/>
                    </a:cubicBezTo>
                    <a:cubicBezTo>
                      <a:pt x="31282" y="26083"/>
                      <a:pt x="31832" y="26473"/>
                      <a:pt x="32187" y="26952"/>
                    </a:cubicBezTo>
                    <a:cubicBezTo>
                      <a:pt x="32275" y="27077"/>
                      <a:pt x="32329" y="27236"/>
                      <a:pt x="32329" y="27396"/>
                    </a:cubicBezTo>
                    <a:lnTo>
                      <a:pt x="34369" y="26225"/>
                    </a:lnTo>
                    <a:cubicBezTo>
                      <a:pt x="33860" y="25322"/>
                      <a:pt x="33670" y="24632"/>
                      <a:pt x="34867" y="24632"/>
                    </a:cubicBezTo>
                    <a:cubicBezTo>
                      <a:pt x="34964" y="24632"/>
                      <a:pt x="35070" y="24636"/>
                      <a:pt x="35185" y="24646"/>
                    </a:cubicBezTo>
                    <a:cubicBezTo>
                      <a:pt x="35416" y="25462"/>
                      <a:pt x="35718" y="26189"/>
                      <a:pt x="35753" y="26917"/>
                    </a:cubicBezTo>
                    <a:cubicBezTo>
                      <a:pt x="35859" y="28390"/>
                      <a:pt x="37013" y="29011"/>
                      <a:pt x="38024" y="29224"/>
                    </a:cubicBezTo>
                    <a:cubicBezTo>
                      <a:pt x="38126" y="29247"/>
                      <a:pt x="38227" y="29254"/>
                      <a:pt x="38330" y="29254"/>
                    </a:cubicBezTo>
                    <a:cubicBezTo>
                      <a:pt x="38476" y="29254"/>
                      <a:pt x="38623" y="29240"/>
                      <a:pt x="38773" y="29240"/>
                    </a:cubicBezTo>
                    <a:cubicBezTo>
                      <a:pt x="39073" y="29240"/>
                      <a:pt x="39384" y="29296"/>
                      <a:pt x="39710" y="29632"/>
                    </a:cubicBezTo>
                    <a:cubicBezTo>
                      <a:pt x="39812" y="29734"/>
                      <a:pt x="39986" y="29769"/>
                      <a:pt x="40202" y="29769"/>
                    </a:cubicBezTo>
                    <a:cubicBezTo>
                      <a:pt x="40620" y="29769"/>
                      <a:pt x="41193" y="29637"/>
                      <a:pt x="41697" y="29614"/>
                    </a:cubicBezTo>
                    <a:lnTo>
                      <a:pt x="41697" y="29614"/>
                    </a:lnTo>
                    <a:cubicBezTo>
                      <a:pt x="41182" y="31175"/>
                      <a:pt x="41608" y="32825"/>
                      <a:pt x="39657" y="33517"/>
                    </a:cubicBezTo>
                    <a:cubicBezTo>
                      <a:pt x="37368" y="32683"/>
                      <a:pt x="34369" y="33198"/>
                      <a:pt x="32488" y="30608"/>
                    </a:cubicBezTo>
                    <a:cubicBezTo>
                      <a:pt x="32240" y="30253"/>
                      <a:pt x="31388" y="30306"/>
                      <a:pt x="30820" y="30217"/>
                    </a:cubicBezTo>
                    <a:cubicBezTo>
                      <a:pt x="30607" y="30217"/>
                      <a:pt x="30395" y="30270"/>
                      <a:pt x="30182" y="30324"/>
                    </a:cubicBezTo>
                    <a:lnTo>
                      <a:pt x="29507" y="32151"/>
                    </a:lnTo>
                    <a:cubicBezTo>
                      <a:pt x="27875" y="31246"/>
                      <a:pt x="26686" y="29969"/>
                      <a:pt x="25373" y="29259"/>
                    </a:cubicBezTo>
                    <a:cubicBezTo>
                      <a:pt x="23918" y="28496"/>
                      <a:pt x="23794" y="27431"/>
                      <a:pt x="23794" y="26456"/>
                    </a:cubicBezTo>
                    <a:cubicBezTo>
                      <a:pt x="23808" y="24745"/>
                      <a:pt x="23906" y="24354"/>
                      <a:pt x="23055" y="24354"/>
                    </a:cubicBezTo>
                    <a:cubicBezTo>
                      <a:pt x="22802" y="24354"/>
                      <a:pt x="22466" y="24388"/>
                      <a:pt x="22020" y="24433"/>
                    </a:cubicBezTo>
                    <a:cubicBezTo>
                      <a:pt x="21712" y="24458"/>
                      <a:pt x="21377" y="24558"/>
                      <a:pt x="21074" y="24558"/>
                    </a:cubicBezTo>
                    <a:cubicBezTo>
                      <a:pt x="20958" y="24558"/>
                      <a:pt x="20846" y="24543"/>
                      <a:pt x="20742" y="24504"/>
                    </a:cubicBezTo>
                    <a:cubicBezTo>
                      <a:pt x="20157" y="24291"/>
                      <a:pt x="19678" y="23670"/>
                      <a:pt x="19092" y="23546"/>
                    </a:cubicBezTo>
                    <a:cubicBezTo>
                      <a:pt x="19019" y="23530"/>
                      <a:pt x="18944" y="23524"/>
                      <a:pt x="18868" y="23524"/>
                    </a:cubicBezTo>
                    <a:cubicBezTo>
                      <a:pt x="18388" y="23524"/>
                      <a:pt x="17849" y="23788"/>
                      <a:pt x="17363" y="23788"/>
                    </a:cubicBezTo>
                    <a:cubicBezTo>
                      <a:pt x="17305" y="23788"/>
                      <a:pt x="17249" y="23784"/>
                      <a:pt x="17193" y="23776"/>
                    </a:cubicBezTo>
                    <a:cubicBezTo>
                      <a:pt x="17025" y="23751"/>
                      <a:pt x="16855" y="23741"/>
                      <a:pt x="16686" y="23741"/>
                    </a:cubicBezTo>
                    <a:cubicBezTo>
                      <a:pt x="15885" y="23741"/>
                      <a:pt x="15077" y="23971"/>
                      <a:pt x="14280" y="23971"/>
                    </a:cubicBezTo>
                    <a:cubicBezTo>
                      <a:pt x="13809" y="23971"/>
                      <a:pt x="13342" y="23890"/>
                      <a:pt x="12882" y="23634"/>
                    </a:cubicBezTo>
                    <a:cubicBezTo>
                      <a:pt x="12688" y="23891"/>
                      <a:pt x="12389" y="23939"/>
                      <a:pt x="12067" y="23939"/>
                    </a:cubicBezTo>
                    <a:cubicBezTo>
                      <a:pt x="11878" y="23939"/>
                      <a:pt x="11682" y="23923"/>
                      <a:pt x="11494" y="23923"/>
                    </a:cubicBezTo>
                    <a:cubicBezTo>
                      <a:pt x="11005" y="23923"/>
                      <a:pt x="10573" y="24032"/>
                      <a:pt x="10486" y="24823"/>
                    </a:cubicBezTo>
                    <a:cubicBezTo>
                      <a:pt x="8943" y="25125"/>
                      <a:pt x="8925" y="26935"/>
                      <a:pt x="7594" y="27644"/>
                    </a:cubicBezTo>
                    <a:cubicBezTo>
                      <a:pt x="6636" y="28159"/>
                      <a:pt x="5270" y="28461"/>
                      <a:pt x="4720" y="29365"/>
                    </a:cubicBezTo>
                    <a:cubicBezTo>
                      <a:pt x="3992" y="30554"/>
                      <a:pt x="2733" y="30874"/>
                      <a:pt x="1899" y="31779"/>
                    </a:cubicBezTo>
                    <a:cubicBezTo>
                      <a:pt x="1420" y="32311"/>
                      <a:pt x="1100" y="33021"/>
                      <a:pt x="692" y="33695"/>
                    </a:cubicBezTo>
                    <a:lnTo>
                      <a:pt x="2058" y="34529"/>
                    </a:lnTo>
                    <a:lnTo>
                      <a:pt x="0" y="40331"/>
                    </a:lnTo>
                    <a:cubicBezTo>
                      <a:pt x="568" y="41839"/>
                      <a:pt x="1828" y="42460"/>
                      <a:pt x="1579" y="43844"/>
                    </a:cubicBezTo>
                    <a:cubicBezTo>
                      <a:pt x="1526" y="44093"/>
                      <a:pt x="4542" y="47659"/>
                      <a:pt x="4720" y="47677"/>
                    </a:cubicBezTo>
                    <a:cubicBezTo>
                      <a:pt x="6407" y="47823"/>
                      <a:pt x="7973" y="48589"/>
                      <a:pt x="9698" y="48589"/>
                    </a:cubicBezTo>
                    <a:cubicBezTo>
                      <a:pt x="10059" y="48589"/>
                      <a:pt x="10428" y="48555"/>
                      <a:pt x="10806" y="48475"/>
                    </a:cubicBezTo>
                    <a:cubicBezTo>
                      <a:pt x="10987" y="48438"/>
                      <a:pt x="11194" y="48420"/>
                      <a:pt x="11413" y="48420"/>
                    </a:cubicBezTo>
                    <a:cubicBezTo>
                      <a:pt x="12352" y="48420"/>
                      <a:pt x="13516" y="48748"/>
                      <a:pt x="13875" y="49309"/>
                    </a:cubicBezTo>
                    <a:cubicBezTo>
                      <a:pt x="14692" y="50587"/>
                      <a:pt x="15916" y="50622"/>
                      <a:pt x="17140" y="51048"/>
                    </a:cubicBezTo>
                    <a:lnTo>
                      <a:pt x="16076" y="56140"/>
                    </a:lnTo>
                    <a:cubicBezTo>
                      <a:pt x="17477" y="57542"/>
                      <a:pt x="16874" y="59405"/>
                      <a:pt x="17513" y="60896"/>
                    </a:cubicBezTo>
                    <a:cubicBezTo>
                      <a:pt x="17939" y="61907"/>
                      <a:pt x="17566" y="62439"/>
                      <a:pt x="17105" y="63291"/>
                    </a:cubicBezTo>
                    <a:cubicBezTo>
                      <a:pt x="16484" y="64409"/>
                      <a:pt x="14922" y="65544"/>
                      <a:pt x="15526" y="66751"/>
                    </a:cubicBezTo>
                    <a:cubicBezTo>
                      <a:pt x="16359" y="68454"/>
                      <a:pt x="16218" y="70264"/>
                      <a:pt x="16218" y="71879"/>
                    </a:cubicBezTo>
                    <a:cubicBezTo>
                      <a:pt x="16218" y="73795"/>
                      <a:pt x="17726" y="75427"/>
                      <a:pt x="16697" y="77361"/>
                    </a:cubicBezTo>
                    <a:cubicBezTo>
                      <a:pt x="17566" y="77539"/>
                      <a:pt x="18134" y="77610"/>
                      <a:pt x="18684" y="77787"/>
                    </a:cubicBezTo>
                    <a:cubicBezTo>
                      <a:pt x="19160" y="77941"/>
                      <a:pt x="19615" y="78007"/>
                      <a:pt x="20054" y="78007"/>
                    </a:cubicBezTo>
                    <a:cubicBezTo>
                      <a:pt x="21942" y="78007"/>
                      <a:pt x="23543" y="76798"/>
                      <a:pt x="25284" y="76208"/>
                    </a:cubicBezTo>
                    <a:cubicBezTo>
                      <a:pt x="25497" y="74416"/>
                      <a:pt x="27183" y="74310"/>
                      <a:pt x="28336" y="73671"/>
                    </a:cubicBezTo>
                    <a:cubicBezTo>
                      <a:pt x="29472" y="73032"/>
                      <a:pt x="29064" y="71826"/>
                      <a:pt x="29436" y="71240"/>
                    </a:cubicBezTo>
                    <a:cubicBezTo>
                      <a:pt x="30359" y="70814"/>
                      <a:pt x="31051" y="70495"/>
                      <a:pt x="31761" y="70175"/>
                    </a:cubicBezTo>
                    <a:cubicBezTo>
                      <a:pt x="32701" y="69750"/>
                      <a:pt x="34032" y="69998"/>
                      <a:pt x="34351" y="68472"/>
                    </a:cubicBezTo>
                    <a:cubicBezTo>
                      <a:pt x="34564" y="67407"/>
                      <a:pt x="35593" y="66680"/>
                      <a:pt x="35682" y="65456"/>
                    </a:cubicBezTo>
                    <a:cubicBezTo>
                      <a:pt x="35789" y="64196"/>
                      <a:pt x="36179" y="62972"/>
                      <a:pt x="36427" y="61783"/>
                    </a:cubicBezTo>
                    <a:cubicBezTo>
                      <a:pt x="38255" y="60576"/>
                      <a:pt x="39869" y="58979"/>
                      <a:pt x="41786" y="58376"/>
                    </a:cubicBezTo>
                    <a:cubicBezTo>
                      <a:pt x="44997" y="57365"/>
                      <a:pt x="46843" y="55306"/>
                      <a:pt x="48156" y="52432"/>
                    </a:cubicBezTo>
                    <a:cubicBezTo>
                      <a:pt x="47847" y="52304"/>
                      <a:pt x="47534" y="52259"/>
                      <a:pt x="47221" y="52259"/>
                    </a:cubicBezTo>
                    <a:cubicBezTo>
                      <a:pt x="46487" y="52259"/>
                      <a:pt x="45750" y="52505"/>
                      <a:pt x="45050" y="52505"/>
                    </a:cubicBezTo>
                    <a:cubicBezTo>
                      <a:pt x="44519" y="52505"/>
                      <a:pt x="44011" y="52363"/>
                      <a:pt x="43542" y="51864"/>
                    </a:cubicBezTo>
                    <a:cubicBezTo>
                      <a:pt x="44838" y="50108"/>
                      <a:pt x="44909" y="50037"/>
                      <a:pt x="46293" y="49859"/>
                    </a:cubicBezTo>
                    <a:cubicBezTo>
                      <a:pt x="49646" y="49451"/>
                      <a:pt x="52822" y="48599"/>
                      <a:pt x="55395" y="46222"/>
                    </a:cubicBezTo>
                    <a:cubicBezTo>
                      <a:pt x="55484" y="45760"/>
                      <a:pt x="55697" y="45281"/>
                      <a:pt x="55643" y="44838"/>
                    </a:cubicBezTo>
                    <a:cubicBezTo>
                      <a:pt x="55519" y="44022"/>
                      <a:pt x="55359" y="43205"/>
                      <a:pt x="55164" y="42389"/>
                    </a:cubicBezTo>
                    <a:lnTo>
                      <a:pt x="54224" y="42886"/>
                    </a:lnTo>
                    <a:lnTo>
                      <a:pt x="53887" y="41254"/>
                    </a:lnTo>
                    <a:lnTo>
                      <a:pt x="53017" y="42655"/>
                    </a:lnTo>
                    <a:cubicBezTo>
                      <a:pt x="51775" y="40810"/>
                      <a:pt x="49327" y="39763"/>
                      <a:pt x="49735" y="36906"/>
                    </a:cubicBezTo>
                    <a:lnTo>
                      <a:pt x="49735" y="36906"/>
                    </a:lnTo>
                    <a:cubicBezTo>
                      <a:pt x="51738" y="37643"/>
                      <a:pt x="51709" y="40841"/>
                      <a:pt x="54224" y="40841"/>
                    </a:cubicBezTo>
                    <a:cubicBezTo>
                      <a:pt x="54315" y="40841"/>
                      <a:pt x="54410" y="40836"/>
                      <a:pt x="54508" y="40828"/>
                    </a:cubicBezTo>
                    <a:cubicBezTo>
                      <a:pt x="55927" y="42620"/>
                      <a:pt x="57968" y="43134"/>
                      <a:pt x="59831" y="43365"/>
                    </a:cubicBezTo>
                    <a:lnTo>
                      <a:pt x="61091" y="47286"/>
                    </a:lnTo>
                    <a:lnTo>
                      <a:pt x="62244" y="46683"/>
                    </a:lnTo>
                    <a:lnTo>
                      <a:pt x="61215" y="57010"/>
                    </a:lnTo>
                    <a:cubicBezTo>
                      <a:pt x="61641" y="57382"/>
                      <a:pt x="62102" y="57613"/>
                      <a:pt x="62208" y="57950"/>
                    </a:cubicBezTo>
                    <a:cubicBezTo>
                      <a:pt x="62350" y="58411"/>
                      <a:pt x="62226" y="58944"/>
                      <a:pt x="62226" y="59547"/>
                    </a:cubicBezTo>
                    <a:cubicBezTo>
                      <a:pt x="64054" y="58323"/>
                      <a:pt x="61783" y="56531"/>
                      <a:pt x="63397" y="55164"/>
                    </a:cubicBezTo>
                    <a:cubicBezTo>
                      <a:pt x="64338" y="54348"/>
                      <a:pt x="63894" y="52503"/>
                      <a:pt x="65420" y="51421"/>
                    </a:cubicBezTo>
                    <a:cubicBezTo>
                      <a:pt x="66236" y="50835"/>
                      <a:pt x="66627" y="49575"/>
                      <a:pt x="67407" y="48670"/>
                    </a:cubicBezTo>
                    <a:cubicBezTo>
                      <a:pt x="71098" y="31370"/>
                      <a:pt x="63805" y="13556"/>
                      <a:pt x="49451" y="3265"/>
                    </a:cubicBezTo>
                    <a:lnTo>
                      <a:pt x="47836" y="4223"/>
                    </a:lnTo>
                    <a:lnTo>
                      <a:pt x="47286" y="3425"/>
                    </a:lnTo>
                    <a:lnTo>
                      <a:pt x="45068" y="5465"/>
                    </a:lnTo>
                    <a:lnTo>
                      <a:pt x="44802" y="2963"/>
                    </a:lnTo>
                    <a:cubicBezTo>
                      <a:pt x="44483" y="4383"/>
                      <a:pt x="44412" y="5554"/>
                      <a:pt x="43383" y="6193"/>
                    </a:cubicBezTo>
                    <a:lnTo>
                      <a:pt x="41094" y="4844"/>
                    </a:lnTo>
                    <a:lnTo>
                      <a:pt x="41253" y="4702"/>
                    </a:lnTo>
                    <a:lnTo>
                      <a:pt x="43436" y="4525"/>
                    </a:lnTo>
                    <a:cubicBezTo>
                      <a:pt x="43312" y="3975"/>
                      <a:pt x="43329" y="3673"/>
                      <a:pt x="43205" y="3567"/>
                    </a:cubicBezTo>
                    <a:cubicBezTo>
                      <a:pt x="41857" y="2502"/>
                      <a:pt x="40153" y="1934"/>
                      <a:pt x="38929" y="657"/>
                    </a:cubicBezTo>
                    <a:cubicBezTo>
                      <a:pt x="38787" y="497"/>
                      <a:pt x="38592" y="390"/>
                      <a:pt x="38379" y="319"/>
                    </a:cubicBezTo>
                    <a:cubicBezTo>
                      <a:pt x="37729" y="119"/>
                      <a:pt x="37080" y="1"/>
                      <a:pt x="36430" y="1"/>
                    </a:cubicBezTo>
                    <a:close/>
                  </a:path>
                </a:pathLst>
              </a:custGeom>
              <a:solidFill>
                <a:srgbClr val="C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Arial Black" panose="020B0A04020102020204" pitchFamily="34" charset="0"/>
                </a:endParaRPr>
              </a:p>
            </p:txBody>
          </p:sp>
          <p:sp>
            <p:nvSpPr>
              <p:cNvPr id="39" name="Google Shape;6060;p80">
                <a:extLst>
                  <a:ext uri="{FF2B5EF4-FFF2-40B4-BE49-F238E27FC236}">
                    <a16:creationId xmlns:a16="http://schemas.microsoft.com/office/drawing/2014/main" id="{61F8C7ED-AC4E-7C8A-E3BF-5C3D4AAA90E3}"/>
                  </a:ext>
                </a:extLst>
              </p:cNvPr>
              <p:cNvSpPr/>
              <p:nvPr/>
            </p:nvSpPr>
            <p:spPr>
              <a:xfrm>
                <a:off x="6031360" y="3319580"/>
                <a:ext cx="62149" cy="151155"/>
              </a:xfrm>
              <a:custGeom>
                <a:avLst/>
                <a:gdLst/>
                <a:ahLst/>
                <a:cxnLst/>
                <a:rect l="l" t="t" r="r" b="b"/>
                <a:pathLst>
                  <a:path w="10771" h="26208" extrusionOk="0">
                    <a:moveTo>
                      <a:pt x="266" y="1"/>
                    </a:moveTo>
                    <a:lnTo>
                      <a:pt x="266" y="1"/>
                    </a:lnTo>
                    <a:cubicBezTo>
                      <a:pt x="0" y="9316"/>
                      <a:pt x="2679" y="18489"/>
                      <a:pt x="7914" y="26208"/>
                    </a:cubicBezTo>
                    <a:lnTo>
                      <a:pt x="9014" y="25995"/>
                    </a:lnTo>
                    <a:cubicBezTo>
                      <a:pt x="9954" y="24078"/>
                      <a:pt x="9617" y="22073"/>
                      <a:pt x="9475" y="20068"/>
                    </a:cubicBezTo>
                    <a:cubicBezTo>
                      <a:pt x="9422" y="19412"/>
                      <a:pt x="9120" y="18347"/>
                      <a:pt x="9386" y="18188"/>
                    </a:cubicBezTo>
                    <a:cubicBezTo>
                      <a:pt x="10753" y="17336"/>
                      <a:pt x="10274" y="15881"/>
                      <a:pt x="10770" y="14834"/>
                    </a:cubicBezTo>
                    <a:cubicBezTo>
                      <a:pt x="9777" y="13415"/>
                      <a:pt x="8890" y="12137"/>
                      <a:pt x="7328" y="11161"/>
                    </a:cubicBezTo>
                    <a:cubicBezTo>
                      <a:pt x="5270" y="9901"/>
                      <a:pt x="3194" y="8216"/>
                      <a:pt x="3247" y="5235"/>
                    </a:cubicBezTo>
                    <a:cubicBezTo>
                      <a:pt x="3265" y="4649"/>
                      <a:pt x="2999" y="3709"/>
                      <a:pt x="2591" y="3514"/>
                    </a:cubicBezTo>
                    <a:cubicBezTo>
                      <a:pt x="1295" y="2893"/>
                      <a:pt x="479" y="1562"/>
                      <a:pt x="408" y="604"/>
                    </a:cubicBezTo>
                    <a:cubicBezTo>
                      <a:pt x="373" y="391"/>
                      <a:pt x="337" y="196"/>
                      <a:pt x="266"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40" name="Google Shape;6061;p80">
                <a:extLst>
                  <a:ext uri="{FF2B5EF4-FFF2-40B4-BE49-F238E27FC236}">
                    <a16:creationId xmlns:a16="http://schemas.microsoft.com/office/drawing/2014/main" id="{F889EEAA-B9F8-F6D6-A9FA-D6473D74B740}"/>
                  </a:ext>
                </a:extLst>
              </p:cNvPr>
              <p:cNvSpPr/>
              <p:nvPr/>
            </p:nvSpPr>
            <p:spPr>
              <a:xfrm>
                <a:off x="6189159" y="3076713"/>
                <a:ext cx="117131" cy="35868"/>
              </a:xfrm>
              <a:custGeom>
                <a:avLst/>
                <a:gdLst/>
                <a:ahLst/>
                <a:cxnLst/>
                <a:rect l="l" t="t" r="r" b="b"/>
                <a:pathLst>
                  <a:path w="20300" h="6219" extrusionOk="0">
                    <a:moveTo>
                      <a:pt x="17629" y="0"/>
                    </a:moveTo>
                    <a:cubicBezTo>
                      <a:pt x="12187" y="0"/>
                      <a:pt x="6775" y="976"/>
                      <a:pt x="1651" y="2882"/>
                    </a:cubicBezTo>
                    <a:cubicBezTo>
                      <a:pt x="1207" y="3344"/>
                      <a:pt x="764" y="3823"/>
                      <a:pt x="302" y="4266"/>
                    </a:cubicBezTo>
                    <a:cubicBezTo>
                      <a:pt x="1" y="4568"/>
                      <a:pt x="231" y="5402"/>
                      <a:pt x="214" y="6218"/>
                    </a:cubicBezTo>
                    <a:cubicBezTo>
                      <a:pt x="1402" y="5473"/>
                      <a:pt x="2201" y="4834"/>
                      <a:pt x="3141" y="4408"/>
                    </a:cubicBezTo>
                    <a:cubicBezTo>
                      <a:pt x="5525" y="3347"/>
                      <a:pt x="8003" y="2632"/>
                      <a:pt x="10607" y="2632"/>
                    </a:cubicBezTo>
                    <a:cubicBezTo>
                      <a:pt x="11182" y="2632"/>
                      <a:pt x="11763" y="2666"/>
                      <a:pt x="12350" y="2740"/>
                    </a:cubicBezTo>
                    <a:cubicBezTo>
                      <a:pt x="12586" y="2362"/>
                      <a:pt x="12876" y="2257"/>
                      <a:pt x="13186" y="2257"/>
                    </a:cubicBezTo>
                    <a:cubicBezTo>
                      <a:pt x="13571" y="2257"/>
                      <a:pt x="13986" y="2419"/>
                      <a:pt x="14364" y="2419"/>
                    </a:cubicBezTo>
                    <a:cubicBezTo>
                      <a:pt x="14550" y="2419"/>
                      <a:pt x="14727" y="2379"/>
                      <a:pt x="14887" y="2261"/>
                    </a:cubicBezTo>
                    <a:cubicBezTo>
                      <a:pt x="16502" y="1072"/>
                      <a:pt x="18472" y="718"/>
                      <a:pt x="20299" y="79"/>
                    </a:cubicBezTo>
                    <a:cubicBezTo>
                      <a:pt x="19409" y="26"/>
                      <a:pt x="18519" y="0"/>
                      <a:pt x="17629"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41" name="Google Shape;6062;p80">
                <a:extLst>
                  <a:ext uri="{FF2B5EF4-FFF2-40B4-BE49-F238E27FC236}">
                    <a16:creationId xmlns:a16="http://schemas.microsoft.com/office/drawing/2014/main" id="{0D8126CA-2B8F-154E-BE21-B4B9134DA112}"/>
                  </a:ext>
                </a:extLst>
              </p:cNvPr>
              <p:cNvSpPr/>
              <p:nvPr/>
            </p:nvSpPr>
            <p:spPr>
              <a:xfrm>
                <a:off x="6350006" y="3503923"/>
                <a:ext cx="45156" cy="42581"/>
              </a:xfrm>
              <a:custGeom>
                <a:avLst/>
                <a:gdLst/>
                <a:ahLst/>
                <a:cxnLst/>
                <a:rect l="l" t="t" r="r" b="b"/>
                <a:pathLst>
                  <a:path w="7826" h="7383" extrusionOk="0">
                    <a:moveTo>
                      <a:pt x="7648" y="1"/>
                    </a:moveTo>
                    <a:lnTo>
                      <a:pt x="7648" y="1"/>
                    </a:lnTo>
                    <a:cubicBezTo>
                      <a:pt x="6488" y="417"/>
                      <a:pt x="5728" y="1543"/>
                      <a:pt x="4541" y="1543"/>
                    </a:cubicBezTo>
                    <a:cubicBezTo>
                      <a:pt x="4311" y="1543"/>
                      <a:pt x="4065" y="1501"/>
                      <a:pt x="3797" y="1403"/>
                    </a:cubicBezTo>
                    <a:cubicBezTo>
                      <a:pt x="3766" y="1397"/>
                      <a:pt x="3735" y="1395"/>
                      <a:pt x="3704" y="1395"/>
                    </a:cubicBezTo>
                    <a:cubicBezTo>
                      <a:pt x="3523" y="1395"/>
                      <a:pt x="3348" y="1482"/>
                      <a:pt x="3212" y="1633"/>
                    </a:cubicBezTo>
                    <a:cubicBezTo>
                      <a:pt x="2520" y="3567"/>
                      <a:pt x="142" y="4490"/>
                      <a:pt x="0" y="7045"/>
                    </a:cubicBezTo>
                    <a:lnTo>
                      <a:pt x="1633" y="7382"/>
                    </a:lnTo>
                    <a:cubicBezTo>
                      <a:pt x="2662" y="6353"/>
                      <a:pt x="3655" y="5306"/>
                      <a:pt x="4844" y="4419"/>
                    </a:cubicBezTo>
                    <a:cubicBezTo>
                      <a:pt x="6211" y="3390"/>
                      <a:pt x="7825" y="2219"/>
                      <a:pt x="7648"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42" name="Google Shape;6063;p80">
                <a:extLst>
                  <a:ext uri="{FF2B5EF4-FFF2-40B4-BE49-F238E27FC236}">
                    <a16:creationId xmlns:a16="http://schemas.microsoft.com/office/drawing/2014/main" id="{82C282A1-C6D0-FD8B-A347-7D5D22F3FB1C}"/>
                  </a:ext>
                </a:extLst>
              </p:cNvPr>
              <p:cNvSpPr/>
              <p:nvPr/>
            </p:nvSpPr>
            <p:spPr>
              <a:xfrm>
                <a:off x="6262180" y="3141947"/>
                <a:ext cx="28469" cy="38688"/>
              </a:xfrm>
              <a:custGeom>
                <a:avLst/>
                <a:gdLst/>
                <a:ahLst/>
                <a:cxnLst/>
                <a:rect l="l" t="t" r="r" b="b"/>
                <a:pathLst>
                  <a:path w="4934" h="6708" extrusionOk="0">
                    <a:moveTo>
                      <a:pt x="2094" y="0"/>
                    </a:moveTo>
                    <a:lnTo>
                      <a:pt x="2094" y="0"/>
                    </a:lnTo>
                    <a:cubicBezTo>
                      <a:pt x="0" y="1420"/>
                      <a:pt x="3052" y="2467"/>
                      <a:pt x="1988" y="4454"/>
                    </a:cubicBezTo>
                    <a:lnTo>
                      <a:pt x="817" y="4756"/>
                    </a:lnTo>
                    <a:cubicBezTo>
                      <a:pt x="1243" y="6707"/>
                      <a:pt x="2822" y="6228"/>
                      <a:pt x="3851" y="6619"/>
                    </a:cubicBezTo>
                    <a:lnTo>
                      <a:pt x="4933" y="5430"/>
                    </a:lnTo>
                    <a:cubicBezTo>
                      <a:pt x="4685" y="3993"/>
                      <a:pt x="2768" y="2875"/>
                      <a:pt x="4206" y="1207"/>
                    </a:cubicBezTo>
                    <a:cubicBezTo>
                      <a:pt x="3883" y="979"/>
                      <a:pt x="3846" y="221"/>
                      <a:pt x="3400" y="221"/>
                    </a:cubicBezTo>
                    <a:cubicBezTo>
                      <a:pt x="3257" y="221"/>
                      <a:pt x="3072" y="299"/>
                      <a:pt x="2822" y="497"/>
                    </a:cubicBezTo>
                    <a:cubicBezTo>
                      <a:pt x="2815" y="502"/>
                      <a:pt x="2807" y="505"/>
                      <a:pt x="2796" y="505"/>
                    </a:cubicBezTo>
                    <a:cubicBezTo>
                      <a:pt x="2667" y="505"/>
                      <a:pt x="2259" y="115"/>
                      <a:pt x="2094"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43" name="Google Shape;6064;p80">
                <a:extLst>
                  <a:ext uri="{FF2B5EF4-FFF2-40B4-BE49-F238E27FC236}">
                    <a16:creationId xmlns:a16="http://schemas.microsoft.com/office/drawing/2014/main" id="{FB2857D7-D887-D607-1EA7-A87844C549B5}"/>
                  </a:ext>
                </a:extLst>
              </p:cNvPr>
              <p:cNvSpPr/>
              <p:nvPr/>
            </p:nvSpPr>
            <p:spPr>
              <a:xfrm>
                <a:off x="6251907" y="3101042"/>
                <a:ext cx="26011" cy="13686"/>
              </a:xfrm>
              <a:custGeom>
                <a:avLst/>
                <a:gdLst/>
                <a:ahLst/>
                <a:cxnLst/>
                <a:rect l="l" t="t" r="r" b="b"/>
                <a:pathLst>
                  <a:path w="4508" h="2373" extrusionOk="0">
                    <a:moveTo>
                      <a:pt x="1606" y="0"/>
                    </a:moveTo>
                    <a:cubicBezTo>
                      <a:pt x="1091" y="0"/>
                      <a:pt x="558" y="171"/>
                      <a:pt x="0" y="723"/>
                    </a:cubicBezTo>
                    <a:cubicBezTo>
                      <a:pt x="430" y="1555"/>
                      <a:pt x="972" y="2195"/>
                      <a:pt x="1679" y="2195"/>
                    </a:cubicBezTo>
                    <a:cubicBezTo>
                      <a:pt x="1906" y="2195"/>
                      <a:pt x="2151" y="2129"/>
                      <a:pt x="2414" y="1982"/>
                    </a:cubicBezTo>
                    <a:cubicBezTo>
                      <a:pt x="2981" y="1663"/>
                      <a:pt x="4507" y="2373"/>
                      <a:pt x="4064" y="456"/>
                    </a:cubicBezTo>
                    <a:lnTo>
                      <a:pt x="4064" y="456"/>
                    </a:lnTo>
                    <a:cubicBezTo>
                      <a:pt x="4046" y="457"/>
                      <a:pt x="4028" y="457"/>
                      <a:pt x="4010" y="457"/>
                    </a:cubicBezTo>
                    <a:cubicBezTo>
                      <a:pt x="3239" y="457"/>
                      <a:pt x="2447" y="0"/>
                      <a:pt x="1606"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44" name="Google Shape;6065;p80">
                <a:extLst>
                  <a:ext uri="{FF2B5EF4-FFF2-40B4-BE49-F238E27FC236}">
                    <a16:creationId xmlns:a16="http://schemas.microsoft.com/office/drawing/2014/main" id="{F08B409B-E0F6-698D-3A63-4EBAA3BAFE4F}"/>
                  </a:ext>
                </a:extLst>
              </p:cNvPr>
              <p:cNvSpPr/>
              <p:nvPr/>
            </p:nvSpPr>
            <p:spPr>
              <a:xfrm>
                <a:off x="6250613" y="3155645"/>
                <a:ext cx="21609" cy="17008"/>
              </a:xfrm>
              <a:custGeom>
                <a:avLst/>
                <a:gdLst/>
                <a:ahLst/>
                <a:cxnLst/>
                <a:rect l="l" t="t" r="r" b="b"/>
                <a:pathLst>
                  <a:path w="3745" h="2949" extrusionOk="0">
                    <a:moveTo>
                      <a:pt x="1345" y="1"/>
                    </a:moveTo>
                    <a:cubicBezTo>
                      <a:pt x="985" y="1"/>
                      <a:pt x="770" y="142"/>
                      <a:pt x="568" y="429"/>
                    </a:cubicBezTo>
                    <a:cubicBezTo>
                      <a:pt x="213" y="943"/>
                      <a:pt x="249" y="1706"/>
                      <a:pt x="0" y="2948"/>
                    </a:cubicBezTo>
                    <a:lnTo>
                      <a:pt x="3744" y="695"/>
                    </a:lnTo>
                    <a:cubicBezTo>
                      <a:pt x="2515" y="235"/>
                      <a:pt x="1810" y="1"/>
                      <a:pt x="1345"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grpSp>
      </p:grpSp>
      <p:sp>
        <p:nvSpPr>
          <p:cNvPr id="46" name="TextBox 45">
            <a:extLst>
              <a:ext uri="{FF2B5EF4-FFF2-40B4-BE49-F238E27FC236}">
                <a16:creationId xmlns:a16="http://schemas.microsoft.com/office/drawing/2014/main" id="{090567C6-A6B6-9638-8DAA-228E209D847B}"/>
              </a:ext>
            </a:extLst>
          </p:cNvPr>
          <p:cNvSpPr txBox="1"/>
          <p:nvPr/>
        </p:nvSpPr>
        <p:spPr>
          <a:xfrm>
            <a:off x="908463" y="3881735"/>
            <a:ext cx="3663537" cy="461665"/>
          </a:xfrm>
          <a:prstGeom prst="rect">
            <a:avLst/>
          </a:prstGeom>
          <a:solidFill>
            <a:srgbClr val="C00000"/>
          </a:solidFill>
        </p:spPr>
        <p:txBody>
          <a:bodyPr wrap="square">
            <a:spAutoFit/>
          </a:bodyPr>
          <a:lstStyle/>
          <a:p>
            <a:pPr algn="ctr"/>
            <a:r>
              <a:rPr lang="en-US" sz="1200" b="1" dirty="0">
                <a:solidFill>
                  <a:schemeClr val="bg1"/>
                </a:solidFill>
                <a:latin typeface="Arial Black" panose="020B0A04020102020204" pitchFamily="34" charset="0"/>
                <a:ea typeface="Inter"/>
                <a:cs typeface="Golos Text ExtraBold" panose="020B0604020202020204" charset="0"/>
                <a:sym typeface="Inter"/>
              </a:rPr>
              <a:t>20.8 million (53% of global cases) in low- and middle-income countries</a:t>
            </a:r>
            <a:endParaRPr lang="en-US" sz="1200" b="1" dirty="0">
              <a:solidFill>
                <a:schemeClr val="bg1"/>
              </a:solidFill>
              <a:latin typeface="Arial Black" panose="020B0A04020102020204" pitchFamily="34" charset="0"/>
              <a:cs typeface="Golos Text ExtraBold" panose="020B0604020202020204" charset="0"/>
            </a:endParaRPr>
          </a:p>
        </p:txBody>
      </p:sp>
      <p:sp>
        <p:nvSpPr>
          <p:cNvPr id="54" name="TextBox 11">
            <a:extLst>
              <a:ext uri="{FF2B5EF4-FFF2-40B4-BE49-F238E27FC236}">
                <a16:creationId xmlns:a16="http://schemas.microsoft.com/office/drawing/2014/main" id="{ACD0981E-ACFF-E578-2E94-41C0A46D87C0}"/>
              </a:ext>
            </a:extLst>
          </p:cNvPr>
          <p:cNvSpPr txBox="1"/>
          <p:nvPr/>
        </p:nvSpPr>
        <p:spPr>
          <a:xfrm>
            <a:off x="74863" y="3120085"/>
            <a:ext cx="4707216" cy="615553"/>
          </a:xfrm>
          <a:prstGeom prst="rect">
            <a:avLst/>
          </a:prstGeom>
        </p:spPr>
        <p:txBody>
          <a:bodyPr wrap="square" lIns="0" tIns="0" rIns="0" bIns="0" rtlCol="0" anchor="t">
            <a:spAutoFit/>
          </a:bodyPr>
          <a:lstStyle/>
          <a:p>
            <a:pPr algn="just"/>
            <a:r>
              <a:rPr lang="en-US" sz="1000" dirty="0">
                <a:solidFill>
                  <a:srgbClr val="2C2926"/>
                </a:solidFill>
                <a:latin typeface="Arial Black" panose="020B0A04020102020204" pitchFamily="34" charset="0"/>
                <a:ea typeface="Inter"/>
                <a:cs typeface="Arial" panose="020B0604020202020204" pitchFamily="34" charset="0"/>
                <a:sym typeface="Inter"/>
              </a:rPr>
              <a:t>People living with HIV may also experience poverty, difficulties securing employment, food insecurity, social exclusion and discrimination, all of which can negatively affect their quality of life (Kalichman et al., 2014).</a:t>
            </a:r>
          </a:p>
        </p:txBody>
      </p:sp>
      <p:sp>
        <p:nvSpPr>
          <p:cNvPr id="56" name="Google Shape;1086;p35">
            <a:extLst>
              <a:ext uri="{FF2B5EF4-FFF2-40B4-BE49-F238E27FC236}">
                <a16:creationId xmlns:a16="http://schemas.microsoft.com/office/drawing/2014/main" id="{B427BDF0-3D9C-A69B-DEC7-C387C35C9B81}"/>
              </a:ext>
            </a:extLst>
          </p:cNvPr>
          <p:cNvSpPr txBox="1">
            <a:spLocks/>
          </p:cNvSpPr>
          <p:nvPr/>
        </p:nvSpPr>
        <p:spPr>
          <a:xfrm>
            <a:off x="123916" y="4548530"/>
            <a:ext cx="761998" cy="404470"/>
          </a:xfrm>
          <a:prstGeom prst="rect">
            <a:avLst/>
          </a:prstGeom>
          <a:solidFill>
            <a:srgbClr val="C00000"/>
          </a:solidFill>
        </p:spPr>
        <p:txBody>
          <a:bodyPr spcFirstLastPara="1" wrap="square" lIns="91425" tIns="91425" rIns="91425" bIns="91425" anchor="ctr" anchorCtr="0">
            <a:noAutofit/>
          </a:bodyPr>
          <a:lstStyle>
            <a:lvl1pPr algn="ctr" defTabSz="602921" rtl="0" eaLnBrk="1" latinLnBrk="0" hangingPunct="1">
              <a:spcBef>
                <a:spcPct val="0"/>
              </a:spcBef>
              <a:buNone/>
              <a:defRPr sz="2901" kern="1200">
                <a:solidFill>
                  <a:schemeClr val="tx1"/>
                </a:solidFill>
                <a:latin typeface="+mj-lt"/>
                <a:ea typeface="+mj-ea"/>
                <a:cs typeface="+mj-cs"/>
              </a:defRPr>
            </a:lvl1pPr>
          </a:lstStyle>
          <a:p>
            <a:pPr>
              <a:spcBef>
                <a:spcPts val="0"/>
              </a:spcBef>
            </a:pPr>
            <a:r>
              <a:rPr lang="en" b="1" dirty="0">
                <a:solidFill>
                  <a:schemeClr val="bg1"/>
                </a:solidFill>
                <a:effectLst>
                  <a:outerShdw blurRad="38100" dist="38100" dir="2700000" algn="tl">
                    <a:srgbClr val="000000">
                      <a:alpha val="43137"/>
                    </a:srgbClr>
                  </a:outerShdw>
                </a:effectLst>
                <a:latin typeface="Arial Black" panose="020B0A04020102020204" pitchFamily="34" charset="0"/>
                <a:cs typeface="Golos Text ExtraBold" panose="020B0604020202020204" charset="0"/>
              </a:rPr>
              <a:t>02</a:t>
            </a:r>
          </a:p>
        </p:txBody>
      </p:sp>
      <p:sp>
        <p:nvSpPr>
          <p:cNvPr id="58" name="TextBox 10">
            <a:extLst>
              <a:ext uri="{FF2B5EF4-FFF2-40B4-BE49-F238E27FC236}">
                <a16:creationId xmlns:a16="http://schemas.microsoft.com/office/drawing/2014/main" id="{0F227D94-DC84-D946-CC98-C0298C761155}"/>
              </a:ext>
            </a:extLst>
          </p:cNvPr>
          <p:cNvSpPr txBox="1"/>
          <p:nvPr/>
        </p:nvSpPr>
        <p:spPr>
          <a:xfrm>
            <a:off x="1041307" y="4612265"/>
            <a:ext cx="2438400" cy="276999"/>
          </a:xfrm>
          <a:prstGeom prst="rect">
            <a:avLst/>
          </a:prstGeom>
        </p:spPr>
        <p:txBody>
          <a:bodyPr wrap="square" lIns="0" tIns="0" rIns="0" bIns="0" rtlCol="0" anchor="t">
            <a:spAutoFit/>
          </a:bodyPr>
          <a:lstStyle/>
          <a:p>
            <a:r>
              <a:rPr lang="en-US" sz="1800" b="1" dirty="0">
                <a:latin typeface="Arial Black" panose="020B0A04020102020204" pitchFamily="34" charset="0"/>
                <a:ea typeface="Bricolage Grotesque"/>
                <a:cs typeface="Golos Text ExtraBold" panose="020B0604020202020204" charset="0"/>
                <a:sym typeface="Bricolage Grotesque"/>
              </a:rPr>
              <a:t>Research rationale</a:t>
            </a:r>
          </a:p>
        </p:txBody>
      </p:sp>
      <p:grpSp>
        <p:nvGrpSpPr>
          <p:cNvPr id="59" name="Google Shape;1356;p44">
            <a:extLst>
              <a:ext uri="{FF2B5EF4-FFF2-40B4-BE49-F238E27FC236}">
                <a16:creationId xmlns:a16="http://schemas.microsoft.com/office/drawing/2014/main" id="{95FEB62F-0318-1EF7-A8D5-32856E2F46E9}"/>
              </a:ext>
            </a:extLst>
          </p:cNvPr>
          <p:cNvGrpSpPr/>
          <p:nvPr/>
        </p:nvGrpSpPr>
        <p:grpSpPr>
          <a:xfrm rot="830228">
            <a:off x="8454618" y="2818888"/>
            <a:ext cx="278835" cy="386353"/>
            <a:chOff x="4099350" y="1617925"/>
            <a:chExt cx="689075" cy="1018300"/>
          </a:xfrm>
          <a:solidFill>
            <a:srgbClr val="C00000"/>
          </a:solidFill>
        </p:grpSpPr>
        <p:sp>
          <p:nvSpPr>
            <p:cNvPr id="61" name="Google Shape;1357;p44">
              <a:extLst>
                <a:ext uri="{FF2B5EF4-FFF2-40B4-BE49-F238E27FC236}">
                  <a16:creationId xmlns:a16="http://schemas.microsoft.com/office/drawing/2014/main" id="{9FAC18F9-9CF7-D733-C063-BFAF3C366F32}"/>
                </a:ext>
              </a:extLst>
            </p:cNvPr>
            <p:cNvSpPr/>
            <p:nvPr/>
          </p:nvSpPr>
          <p:spPr>
            <a:xfrm>
              <a:off x="4175000" y="1617925"/>
              <a:ext cx="339850" cy="230150"/>
            </a:xfrm>
            <a:custGeom>
              <a:avLst/>
              <a:gdLst/>
              <a:ahLst/>
              <a:cxnLst/>
              <a:rect l="l" t="t" r="r" b="b"/>
              <a:pathLst>
                <a:path w="13594" h="9206" extrusionOk="0">
                  <a:moveTo>
                    <a:pt x="4933" y="1"/>
                  </a:moveTo>
                  <a:cubicBezTo>
                    <a:pt x="3563" y="1"/>
                    <a:pt x="2063" y="622"/>
                    <a:pt x="849" y="2676"/>
                  </a:cubicBezTo>
                  <a:cubicBezTo>
                    <a:pt x="1" y="4108"/>
                    <a:pt x="2135" y="9206"/>
                    <a:pt x="2135" y="9206"/>
                  </a:cubicBezTo>
                  <a:cubicBezTo>
                    <a:pt x="2135" y="9206"/>
                    <a:pt x="2760" y="7044"/>
                    <a:pt x="6451" y="7044"/>
                  </a:cubicBezTo>
                  <a:cubicBezTo>
                    <a:pt x="6991" y="7044"/>
                    <a:pt x="7596" y="7090"/>
                    <a:pt x="8275" y="7196"/>
                  </a:cubicBezTo>
                  <a:lnTo>
                    <a:pt x="13594" y="8024"/>
                  </a:lnTo>
                  <a:lnTo>
                    <a:pt x="8832" y="1460"/>
                  </a:lnTo>
                  <a:cubicBezTo>
                    <a:pt x="8832" y="1460"/>
                    <a:pt x="7034" y="1"/>
                    <a:pt x="4933"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62" name="Google Shape;1358;p44">
              <a:extLst>
                <a:ext uri="{FF2B5EF4-FFF2-40B4-BE49-F238E27FC236}">
                  <a16:creationId xmlns:a16="http://schemas.microsoft.com/office/drawing/2014/main" id="{19AFFCB5-9338-08DD-186E-B64BE63AD54A}"/>
                </a:ext>
              </a:extLst>
            </p:cNvPr>
            <p:cNvSpPr/>
            <p:nvPr/>
          </p:nvSpPr>
          <p:spPr>
            <a:xfrm>
              <a:off x="4099350" y="1684775"/>
              <a:ext cx="689075" cy="878200"/>
            </a:xfrm>
            <a:custGeom>
              <a:avLst/>
              <a:gdLst/>
              <a:ahLst/>
              <a:cxnLst/>
              <a:rect l="l" t="t" r="r" b="b"/>
              <a:pathLst>
                <a:path w="27563" h="35128" extrusionOk="0">
                  <a:moveTo>
                    <a:pt x="3874" y="0"/>
                  </a:moveTo>
                  <a:cubicBezTo>
                    <a:pt x="3874" y="0"/>
                    <a:pt x="3667" y="348"/>
                    <a:pt x="1835" y="5033"/>
                  </a:cubicBezTo>
                  <a:cubicBezTo>
                    <a:pt x="0" y="9719"/>
                    <a:pt x="1110" y="10610"/>
                    <a:pt x="2763" y="13224"/>
                  </a:cubicBezTo>
                  <a:cubicBezTo>
                    <a:pt x="4416" y="15839"/>
                    <a:pt x="22801" y="35127"/>
                    <a:pt x="22801" y="35127"/>
                  </a:cubicBezTo>
                  <a:lnTo>
                    <a:pt x="27563" y="27337"/>
                  </a:lnTo>
                  <a:cubicBezTo>
                    <a:pt x="27563" y="27337"/>
                    <a:pt x="27217" y="27132"/>
                    <a:pt x="25544" y="25210"/>
                  </a:cubicBezTo>
                  <a:cubicBezTo>
                    <a:pt x="23875" y="23285"/>
                    <a:pt x="16641" y="15736"/>
                    <a:pt x="10710" y="10202"/>
                  </a:cubicBezTo>
                  <a:cubicBezTo>
                    <a:pt x="4780" y="4669"/>
                    <a:pt x="3874" y="0"/>
                    <a:pt x="387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63" name="Google Shape;1359;p44">
              <a:extLst>
                <a:ext uri="{FF2B5EF4-FFF2-40B4-BE49-F238E27FC236}">
                  <a16:creationId xmlns:a16="http://schemas.microsoft.com/office/drawing/2014/main" id="{81FCA448-48EF-3C0D-B581-2A6EFAA15B71}"/>
                </a:ext>
              </a:extLst>
            </p:cNvPr>
            <p:cNvSpPr/>
            <p:nvPr/>
          </p:nvSpPr>
          <p:spPr>
            <a:xfrm>
              <a:off x="4186100" y="1638725"/>
              <a:ext cx="391375" cy="997500"/>
            </a:xfrm>
            <a:custGeom>
              <a:avLst/>
              <a:gdLst/>
              <a:ahLst/>
              <a:cxnLst/>
              <a:rect l="l" t="t" r="r" b="b"/>
              <a:pathLst>
                <a:path w="15655" h="39900" extrusionOk="0">
                  <a:moveTo>
                    <a:pt x="7573" y="0"/>
                  </a:moveTo>
                  <a:cubicBezTo>
                    <a:pt x="7573" y="1"/>
                    <a:pt x="9032" y="4525"/>
                    <a:pt x="6504" y="12234"/>
                  </a:cubicBezTo>
                  <a:cubicBezTo>
                    <a:pt x="3975" y="19941"/>
                    <a:pt x="1280" y="30043"/>
                    <a:pt x="743" y="32534"/>
                  </a:cubicBezTo>
                  <a:cubicBezTo>
                    <a:pt x="206" y="35024"/>
                    <a:pt x="0" y="35370"/>
                    <a:pt x="0" y="35370"/>
                  </a:cubicBezTo>
                  <a:lnTo>
                    <a:pt x="7930" y="39900"/>
                  </a:lnTo>
                  <a:cubicBezTo>
                    <a:pt x="7930" y="39900"/>
                    <a:pt x="14738" y="14136"/>
                    <a:pt x="14924" y="11049"/>
                  </a:cubicBezTo>
                  <a:cubicBezTo>
                    <a:pt x="15110" y="7963"/>
                    <a:pt x="15655" y="6647"/>
                    <a:pt x="11787" y="3426"/>
                  </a:cubicBezTo>
                  <a:cubicBezTo>
                    <a:pt x="7923" y="206"/>
                    <a:pt x="7573" y="0"/>
                    <a:pt x="757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65" name="Google Shape;1360;p44">
              <a:extLst>
                <a:ext uri="{FF2B5EF4-FFF2-40B4-BE49-F238E27FC236}">
                  <a16:creationId xmlns:a16="http://schemas.microsoft.com/office/drawing/2014/main" id="{27FFFBB9-22F1-B81F-5FA9-482EF4B6DD68}"/>
                </a:ext>
              </a:extLst>
            </p:cNvPr>
            <p:cNvSpPr/>
            <p:nvPr/>
          </p:nvSpPr>
          <p:spPr>
            <a:xfrm>
              <a:off x="4462175" y="2093550"/>
              <a:ext cx="72475" cy="259925"/>
            </a:xfrm>
            <a:custGeom>
              <a:avLst/>
              <a:gdLst/>
              <a:ahLst/>
              <a:cxnLst/>
              <a:rect l="l" t="t" r="r" b="b"/>
              <a:pathLst>
                <a:path w="2899" h="10397" extrusionOk="0">
                  <a:moveTo>
                    <a:pt x="2517" y="1"/>
                  </a:moveTo>
                  <a:cubicBezTo>
                    <a:pt x="2486" y="32"/>
                    <a:pt x="2458" y="69"/>
                    <a:pt x="2446" y="114"/>
                  </a:cubicBezTo>
                  <a:lnTo>
                    <a:pt x="0" y="9995"/>
                  </a:lnTo>
                  <a:cubicBezTo>
                    <a:pt x="125" y="10130"/>
                    <a:pt x="251" y="10263"/>
                    <a:pt x="376" y="10397"/>
                  </a:cubicBezTo>
                  <a:cubicBezTo>
                    <a:pt x="411" y="10363"/>
                    <a:pt x="439" y="10325"/>
                    <a:pt x="449" y="10275"/>
                  </a:cubicBezTo>
                  <a:lnTo>
                    <a:pt x="2898" y="381"/>
                  </a:lnTo>
                  <a:cubicBezTo>
                    <a:pt x="2773" y="254"/>
                    <a:pt x="2645" y="127"/>
                    <a:pt x="251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67" name="Google Shape;1361;p44">
              <a:extLst>
                <a:ext uri="{FF2B5EF4-FFF2-40B4-BE49-F238E27FC236}">
                  <a16:creationId xmlns:a16="http://schemas.microsoft.com/office/drawing/2014/main" id="{860AEC08-0A4C-DB39-2D74-BD5B1C189922}"/>
                </a:ext>
              </a:extLst>
            </p:cNvPr>
            <p:cNvSpPr/>
            <p:nvPr/>
          </p:nvSpPr>
          <p:spPr>
            <a:xfrm>
              <a:off x="4276700" y="1917300"/>
              <a:ext cx="77300" cy="235475"/>
            </a:xfrm>
            <a:custGeom>
              <a:avLst/>
              <a:gdLst/>
              <a:ahLst/>
              <a:cxnLst/>
              <a:rect l="l" t="t" r="r" b="b"/>
              <a:pathLst>
                <a:path w="3092" h="9419" extrusionOk="0">
                  <a:moveTo>
                    <a:pt x="2692" y="1"/>
                  </a:moveTo>
                  <a:cubicBezTo>
                    <a:pt x="2682" y="18"/>
                    <a:pt x="2666" y="32"/>
                    <a:pt x="2660" y="52"/>
                  </a:cubicBezTo>
                  <a:lnTo>
                    <a:pt x="1" y="9006"/>
                  </a:lnTo>
                  <a:cubicBezTo>
                    <a:pt x="123" y="9143"/>
                    <a:pt x="248" y="9279"/>
                    <a:pt x="373" y="9418"/>
                  </a:cubicBezTo>
                  <a:lnTo>
                    <a:pt x="3092" y="388"/>
                  </a:lnTo>
                  <a:cubicBezTo>
                    <a:pt x="2959" y="260"/>
                    <a:pt x="2819" y="129"/>
                    <a:pt x="2692"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grpSp>
      <p:sp>
        <p:nvSpPr>
          <p:cNvPr id="70" name="TextBox 37">
            <a:extLst>
              <a:ext uri="{FF2B5EF4-FFF2-40B4-BE49-F238E27FC236}">
                <a16:creationId xmlns:a16="http://schemas.microsoft.com/office/drawing/2014/main" id="{7D061AB2-54DD-1E00-BBC0-B805F9BF87F3}"/>
              </a:ext>
            </a:extLst>
          </p:cNvPr>
          <p:cNvSpPr txBox="1"/>
          <p:nvPr/>
        </p:nvSpPr>
        <p:spPr>
          <a:xfrm>
            <a:off x="119443" y="5014317"/>
            <a:ext cx="4684657" cy="1538883"/>
          </a:xfrm>
          <a:prstGeom prst="rect">
            <a:avLst/>
          </a:prstGeom>
        </p:spPr>
        <p:txBody>
          <a:bodyPr wrap="square" lIns="0" tIns="0" rIns="0" bIns="0" rtlCol="0" anchor="t">
            <a:spAutoFit/>
          </a:bodyPr>
          <a:lstStyle/>
          <a:p>
            <a:pPr algn="just"/>
            <a:r>
              <a:rPr lang="en-US" sz="1000" dirty="0">
                <a:solidFill>
                  <a:srgbClr val="2C2926"/>
                </a:solidFill>
                <a:latin typeface="Arial Black" panose="020B0A04020102020204" pitchFamily="34" charset="0"/>
                <a:ea typeface="Inter"/>
                <a:cs typeface="Arial" panose="020B0604020202020204" pitchFamily="34" charset="0"/>
                <a:sym typeface="Inter"/>
              </a:rPr>
              <a:t>HIV can affect people's economic and social circumstances through reduced employment opportunities, healthcare-related expenditure and the consequences of stigma (American Psychological Association, 2016). Research has also identified associations between HIV, food insecurity and social disadvantage (Anema et al., 2009; Utaka et al., 2026; Charles, 2024). Such difficulties may affect access to essential services and the ability to maintain treatment (Kiwanuka, Okama and Mafigiri, 2025). </a:t>
            </a:r>
          </a:p>
          <a:p>
            <a:pPr algn="just"/>
            <a:endParaRPr lang="en-US" sz="1000" dirty="0">
              <a:solidFill>
                <a:srgbClr val="2C2926"/>
              </a:solidFill>
              <a:latin typeface="Arial Black" panose="020B0A04020102020204" pitchFamily="34" charset="0"/>
              <a:ea typeface="Inter"/>
              <a:cs typeface="Arial" panose="020B0604020202020204" pitchFamily="34" charset="0"/>
              <a:sym typeface="Inter"/>
            </a:endParaRPr>
          </a:p>
          <a:p>
            <a:pPr algn="just"/>
            <a:endParaRPr lang="en-US" sz="1000" dirty="0">
              <a:solidFill>
                <a:srgbClr val="2C2926"/>
              </a:solidFill>
              <a:latin typeface="Arial Black" panose="020B0A04020102020204" pitchFamily="34" charset="0"/>
              <a:ea typeface="Inter"/>
              <a:cs typeface="Arial" panose="020B0604020202020204" pitchFamily="34" charset="0"/>
              <a:sym typeface="Inter"/>
            </a:endParaRPr>
          </a:p>
        </p:txBody>
      </p:sp>
      <p:sp>
        <p:nvSpPr>
          <p:cNvPr id="79" name="TextBox 17">
            <a:extLst>
              <a:ext uri="{FF2B5EF4-FFF2-40B4-BE49-F238E27FC236}">
                <a16:creationId xmlns:a16="http://schemas.microsoft.com/office/drawing/2014/main" id="{A699A1A3-84A2-1480-9049-36CA89959F12}"/>
              </a:ext>
            </a:extLst>
          </p:cNvPr>
          <p:cNvSpPr txBox="1"/>
          <p:nvPr/>
        </p:nvSpPr>
        <p:spPr>
          <a:xfrm>
            <a:off x="119445" y="6317159"/>
            <a:ext cx="4720035" cy="923330"/>
          </a:xfrm>
          <a:prstGeom prst="rect">
            <a:avLst/>
          </a:prstGeom>
        </p:spPr>
        <p:txBody>
          <a:bodyPr wrap="square" lIns="0" tIns="0" rIns="0" bIns="0" rtlCol="0" anchor="t">
            <a:spAutoFit/>
          </a:bodyPr>
          <a:lstStyle/>
          <a:p>
            <a:pPr algn="just"/>
            <a:r>
              <a:rPr lang="en-US" sz="1000" dirty="0">
                <a:solidFill>
                  <a:srgbClr val="2C2926"/>
                </a:solidFill>
                <a:latin typeface="Arial Black" panose="020B0A04020102020204" pitchFamily="34" charset="0"/>
                <a:ea typeface="Inter"/>
                <a:cs typeface="Arial" panose="020B0604020202020204" pitchFamily="34" charset="0"/>
                <a:sym typeface="Inter"/>
              </a:rPr>
              <a:t>However, socioeconomic experiences may differ across countries because of variations in healthcare systems, economic conditions, social protection and cultural attitudes towards HIV (Allorant et al., 2025). Examining published evidence from different LMICs could provide a broader understanding of these challenges and identify areas requiring further investigation.</a:t>
            </a:r>
          </a:p>
        </p:txBody>
      </p:sp>
      <p:sp>
        <p:nvSpPr>
          <p:cNvPr id="80" name="Rectangle: Rounded Corners 79">
            <a:extLst>
              <a:ext uri="{FF2B5EF4-FFF2-40B4-BE49-F238E27FC236}">
                <a16:creationId xmlns:a16="http://schemas.microsoft.com/office/drawing/2014/main" id="{B4DE5B5C-E3CC-11F4-9E0C-6EEFBE9CDF01}"/>
              </a:ext>
            </a:extLst>
          </p:cNvPr>
          <p:cNvSpPr/>
          <p:nvPr/>
        </p:nvSpPr>
        <p:spPr>
          <a:xfrm>
            <a:off x="0" y="7269481"/>
            <a:ext cx="12825662" cy="45719"/>
          </a:xfrm>
          <a:prstGeom prst="round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Arial Black" panose="020B0A04020102020204" pitchFamily="34" charset="0"/>
            </a:endParaRPr>
          </a:p>
        </p:txBody>
      </p:sp>
      <p:grpSp>
        <p:nvGrpSpPr>
          <p:cNvPr id="81" name="Google Shape;1356;p44">
            <a:extLst>
              <a:ext uri="{FF2B5EF4-FFF2-40B4-BE49-F238E27FC236}">
                <a16:creationId xmlns:a16="http://schemas.microsoft.com/office/drawing/2014/main" id="{370C8A9F-D5BF-2597-72F5-7B0D8A3792BA}"/>
              </a:ext>
            </a:extLst>
          </p:cNvPr>
          <p:cNvGrpSpPr/>
          <p:nvPr/>
        </p:nvGrpSpPr>
        <p:grpSpPr>
          <a:xfrm rot="830228">
            <a:off x="12403517" y="6733338"/>
            <a:ext cx="278835" cy="386353"/>
            <a:chOff x="4099350" y="1617925"/>
            <a:chExt cx="689075" cy="1018300"/>
          </a:xfrm>
          <a:solidFill>
            <a:srgbClr val="C00000"/>
          </a:solidFill>
        </p:grpSpPr>
        <p:sp>
          <p:nvSpPr>
            <p:cNvPr id="82" name="Google Shape;1357;p44">
              <a:extLst>
                <a:ext uri="{FF2B5EF4-FFF2-40B4-BE49-F238E27FC236}">
                  <a16:creationId xmlns:a16="http://schemas.microsoft.com/office/drawing/2014/main" id="{393E57AC-78B2-35FB-9942-3A86358B99F1}"/>
                </a:ext>
              </a:extLst>
            </p:cNvPr>
            <p:cNvSpPr/>
            <p:nvPr/>
          </p:nvSpPr>
          <p:spPr>
            <a:xfrm>
              <a:off x="4175000" y="1617925"/>
              <a:ext cx="339850" cy="230150"/>
            </a:xfrm>
            <a:custGeom>
              <a:avLst/>
              <a:gdLst/>
              <a:ahLst/>
              <a:cxnLst/>
              <a:rect l="l" t="t" r="r" b="b"/>
              <a:pathLst>
                <a:path w="13594" h="9206" extrusionOk="0">
                  <a:moveTo>
                    <a:pt x="4933" y="1"/>
                  </a:moveTo>
                  <a:cubicBezTo>
                    <a:pt x="3563" y="1"/>
                    <a:pt x="2063" y="622"/>
                    <a:pt x="849" y="2676"/>
                  </a:cubicBezTo>
                  <a:cubicBezTo>
                    <a:pt x="1" y="4108"/>
                    <a:pt x="2135" y="9206"/>
                    <a:pt x="2135" y="9206"/>
                  </a:cubicBezTo>
                  <a:cubicBezTo>
                    <a:pt x="2135" y="9206"/>
                    <a:pt x="2760" y="7044"/>
                    <a:pt x="6451" y="7044"/>
                  </a:cubicBezTo>
                  <a:cubicBezTo>
                    <a:pt x="6991" y="7044"/>
                    <a:pt x="7596" y="7090"/>
                    <a:pt x="8275" y="7196"/>
                  </a:cubicBezTo>
                  <a:lnTo>
                    <a:pt x="13594" y="8024"/>
                  </a:lnTo>
                  <a:lnTo>
                    <a:pt x="8832" y="1460"/>
                  </a:lnTo>
                  <a:cubicBezTo>
                    <a:pt x="8832" y="1460"/>
                    <a:pt x="7034" y="1"/>
                    <a:pt x="4933"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83" name="Google Shape;1358;p44">
              <a:extLst>
                <a:ext uri="{FF2B5EF4-FFF2-40B4-BE49-F238E27FC236}">
                  <a16:creationId xmlns:a16="http://schemas.microsoft.com/office/drawing/2014/main" id="{53CCAD7D-FBDA-214E-F39D-58B821F130C9}"/>
                </a:ext>
              </a:extLst>
            </p:cNvPr>
            <p:cNvSpPr/>
            <p:nvPr/>
          </p:nvSpPr>
          <p:spPr>
            <a:xfrm>
              <a:off x="4099350" y="1684775"/>
              <a:ext cx="689075" cy="878200"/>
            </a:xfrm>
            <a:custGeom>
              <a:avLst/>
              <a:gdLst/>
              <a:ahLst/>
              <a:cxnLst/>
              <a:rect l="l" t="t" r="r" b="b"/>
              <a:pathLst>
                <a:path w="27563" h="35128" extrusionOk="0">
                  <a:moveTo>
                    <a:pt x="3874" y="0"/>
                  </a:moveTo>
                  <a:cubicBezTo>
                    <a:pt x="3874" y="0"/>
                    <a:pt x="3667" y="348"/>
                    <a:pt x="1835" y="5033"/>
                  </a:cubicBezTo>
                  <a:cubicBezTo>
                    <a:pt x="0" y="9719"/>
                    <a:pt x="1110" y="10610"/>
                    <a:pt x="2763" y="13224"/>
                  </a:cubicBezTo>
                  <a:cubicBezTo>
                    <a:pt x="4416" y="15839"/>
                    <a:pt x="22801" y="35127"/>
                    <a:pt x="22801" y="35127"/>
                  </a:cubicBezTo>
                  <a:lnTo>
                    <a:pt x="27563" y="27337"/>
                  </a:lnTo>
                  <a:cubicBezTo>
                    <a:pt x="27563" y="27337"/>
                    <a:pt x="27217" y="27132"/>
                    <a:pt x="25544" y="25210"/>
                  </a:cubicBezTo>
                  <a:cubicBezTo>
                    <a:pt x="23875" y="23285"/>
                    <a:pt x="16641" y="15736"/>
                    <a:pt x="10710" y="10202"/>
                  </a:cubicBezTo>
                  <a:cubicBezTo>
                    <a:pt x="4780" y="4669"/>
                    <a:pt x="3874" y="0"/>
                    <a:pt x="387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84" name="Google Shape;1359;p44">
              <a:extLst>
                <a:ext uri="{FF2B5EF4-FFF2-40B4-BE49-F238E27FC236}">
                  <a16:creationId xmlns:a16="http://schemas.microsoft.com/office/drawing/2014/main" id="{A6DD5F32-462E-8379-9512-06E1EEEA25D0}"/>
                </a:ext>
              </a:extLst>
            </p:cNvPr>
            <p:cNvSpPr/>
            <p:nvPr/>
          </p:nvSpPr>
          <p:spPr>
            <a:xfrm>
              <a:off x="4186100" y="1638725"/>
              <a:ext cx="391375" cy="997500"/>
            </a:xfrm>
            <a:custGeom>
              <a:avLst/>
              <a:gdLst/>
              <a:ahLst/>
              <a:cxnLst/>
              <a:rect l="l" t="t" r="r" b="b"/>
              <a:pathLst>
                <a:path w="15655" h="39900" extrusionOk="0">
                  <a:moveTo>
                    <a:pt x="7573" y="0"/>
                  </a:moveTo>
                  <a:cubicBezTo>
                    <a:pt x="7573" y="1"/>
                    <a:pt x="9032" y="4525"/>
                    <a:pt x="6504" y="12234"/>
                  </a:cubicBezTo>
                  <a:cubicBezTo>
                    <a:pt x="3975" y="19941"/>
                    <a:pt x="1280" y="30043"/>
                    <a:pt x="743" y="32534"/>
                  </a:cubicBezTo>
                  <a:cubicBezTo>
                    <a:pt x="206" y="35024"/>
                    <a:pt x="0" y="35370"/>
                    <a:pt x="0" y="35370"/>
                  </a:cubicBezTo>
                  <a:lnTo>
                    <a:pt x="7930" y="39900"/>
                  </a:lnTo>
                  <a:cubicBezTo>
                    <a:pt x="7930" y="39900"/>
                    <a:pt x="14738" y="14136"/>
                    <a:pt x="14924" y="11049"/>
                  </a:cubicBezTo>
                  <a:cubicBezTo>
                    <a:pt x="15110" y="7963"/>
                    <a:pt x="15655" y="6647"/>
                    <a:pt x="11787" y="3426"/>
                  </a:cubicBezTo>
                  <a:cubicBezTo>
                    <a:pt x="7923" y="206"/>
                    <a:pt x="7573" y="0"/>
                    <a:pt x="757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85" name="Google Shape;1360;p44">
              <a:extLst>
                <a:ext uri="{FF2B5EF4-FFF2-40B4-BE49-F238E27FC236}">
                  <a16:creationId xmlns:a16="http://schemas.microsoft.com/office/drawing/2014/main" id="{1FFA21D9-186C-C7F4-0148-E86C2954DD80}"/>
                </a:ext>
              </a:extLst>
            </p:cNvPr>
            <p:cNvSpPr/>
            <p:nvPr/>
          </p:nvSpPr>
          <p:spPr>
            <a:xfrm>
              <a:off x="4462175" y="2093550"/>
              <a:ext cx="72475" cy="259925"/>
            </a:xfrm>
            <a:custGeom>
              <a:avLst/>
              <a:gdLst/>
              <a:ahLst/>
              <a:cxnLst/>
              <a:rect l="l" t="t" r="r" b="b"/>
              <a:pathLst>
                <a:path w="2899" h="10397" extrusionOk="0">
                  <a:moveTo>
                    <a:pt x="2517" y="1"/>
                  </a:moveTo>
                  <a:cubicBezTo>
                    <a:pt x="2486" y="32"/>
                    <a:pt x="2458" y="69"/>
                    <a:pt x="2446" y="114"/>
                  </a:cubicBezTo>
                  <a:lnTo>
                    <a:pt x="0" y="9995"/>
                  </a:lnTo>
                  <a:cubicBezTo>
                    <a:pt x="125" y="10130"/>
                    <a:pt x="251" y="10263"/>
                    <a:pt x="376" y="10397"/>
                  </a:cubicBezTo>
                  <a:cubicBezTo>
                    <a:pt x="411" y="10363"/>
                    <a:pt x="439" y="10325"/>
                    <a:pt x="449" y="10275"/>
                  </a:cubicBezTo>
                  <a:lnTo>
                    <a:pt x="2898" y="381"/>
                  </a:lnTo>
                  <a:cubicBezTo>
                    <a:pt x="2773" y="254"/>
                    <a:pt x="2645" y="127"/>
                    <a:pt x="251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86" name="Google Shape;1361;p44">
              <a:extLst>
                <a:ext uri="{FF2B5EF4-FFF2-40B4-BE49-F238E27FC236}">
                  <a16:creationId xmlns:a16="http://schemas.microsoft.com/office/drawing/2014/main" id="{45DAD233-678C-056E-BA15-3DF966454ECD}"/>
                </a:ext>
              </a:extLst>
            </p:cNvPr>
            <p:cNvSpPr/>
            <p:nvPr/>
          </p:nvSpPr>
          <p:spPr>
            <a:xfrm>
              <a:off x="4276700" y="1917300"/>
              <a:ext cx="77300" cy="235475"/>
            </a:xfrm>
            <a:custGeom>
              <a:avLst/>
              <a:gdLst/>
              <a:ahLst/>
              <a:cxnLst/>
              <a:rect l="l" t="t" r="r" b="b"/>
              <a:pathLst>
                <a:path w="3092" h="9419" extrusionOk="0">
                  <a:moveTo>
                    <a:pt x="2692" y="1"/>
                  </a:moveTo>
                  <a:cubicBezTo>
                    <a:pt x="2682" y="18"/>
                    <a:pt x="2666" y="32"/>
                    <a:pt x="2660" y="52"/>
                  </a:cubicBezTo>
                  <a:lnTo>
                    <a:pt x="1" y="9006"/>
                  </a:lnTo>
                  <a:cubicBezTo>
                    <a:pt x="123" y="9143"/>
                    <a:pt x="248" y="9279"/>
                    <a:pt x="373" y="9418"/>
                  </a:cubicBezTo>
                  <a:lnTo>
                    <a:pt x="3092" y="388"/>
                  </a:lnTo>
                  <a:cubicBezTo>
                    <a:pt x="2959" y="260"/>
                    <a:pt x="2819" y="129"/>
                    <a:pt x="2692"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grpSp>
      <p:sp>
        <p:nvSpPr>
          <p:cNvPr id="88" name="TextBox 10">
            <a:extLst>
              <a:ext uri="{FF2B5EF4-FFF2-40B4-BE49-F238E27FC236}">
                <a16:creationId xmlns:a16="http://schemas.microsoft.com/office/drawing/2014/main" id="{94BE6F06-CAB6-2F44-CA89-ED174EF7BA93}"/>
              </a:ext>
            </a:extLst>
          </p:cNvPr>
          <p:cNvSpPr txBox="1"/>
          <p:nvPr/>
        </p:nvSpPr>
        <p:spPr>
          <a:xfrm>
            <a:off x="10948340" y="6962001"/>
            <a:ext cx="1459509" cy="276999"/>
          </a:xfrm>
          <a:prstGeom prst="rect">
            <a:avLst/>
          </a:prstGeom>
        </p:spPr>
        <p:txBody>
          <a:bodyPr wrap="square" lIns="0" tIns="0" rIns="0" bIns="0" rtlCol="0" anchor="t">
            <a:spAutoFit/>
          </a:bodyPr>
          <a:lstStyle/>
          <a:p>
            <a:r>
              <a:rPr lang="en-US" sz="1800" b="1" dirty="0">
                <a:latin typeface="Arial Black" panose="020B0A04020102020204" pitchFamily="34" charset="0"/>
                <a:ea typeface="Bricolage Grotesque"/>
                <a:cs typeface="Golos Text ExtraBold" panose="020B0604020202020204" charset="0"/>
                <a:sym typeface="Bricolage Grotesque"/>
              </a:rPr>
              <a:t>References</a:t>
            </a:r>
          </a:p>
        </p:txBody>
      </p:sp>
      <p:sp>
        <p:nvSpPr>
          <p:cNvPr id="214" name="Google Shape;1086;p35">
            <a:extLst>
              <a:ext uri="{FF2B5EF4-FFF2-40B4-BE49-F238E27FC236}">
                <a16:creationId xmlns:a16="http://schemas.microsoft.com/office/drawing/2014/main" id="{DA6C43B4-32CF-713F-B727-E7E5912582F0}"/>
              </a:ext>
            </a:extLst>
          </p:cNvPr>
          <p:cNvSpPr txBox="1">
            <a:spLocks/>
          </p:cNvSpPr>
          <p:nvPr/>
        </p:nvSpPr>
        <p:spPr>
          <a:xfrm>
            <a:off x="5144023" y="2948330"/>
            <a:ext cx="761998" cy="404470"/>
          </a:xfrm>
          <a:prstGeom prst="rect">
            <a:avLst/>
          </a:prstGeom>
          <a:solidFill>
            <a:srgbClr val="C00000"/>
          </a:solidFill>
        </p:spPr>
        <p:txBody>
          <a:bodyPr spcFirstLastPara="1" wrap="square" lIns="91425" tIns="91425" rIns="91425" bIns="91425" anchor="ctr" anchorCtr="0">
            <a:noAutofit/>
          </a:bodyPr>
          <a:lstStyle>
            <a:lvl1pPr algn="ctr" defTabSz="602921" rtl="0" eaLnBrk="1" latinLnBrk="0" hangingPunct="1">
              <a:spcBef>
                <a:spcPct val="0"/>
              </a:spcBef>
              <a:buNone/>
              <a:defRPr sz="2901" kern="1200">
                <a:solidFill>
                  <a:schemeClr val="tx1"/>
                </a:solidFill>
                <a:latin typeface="+mj-lt"/>
                <a:ea typeface="+mj-ea"/>
                <a:cs typeface="+mj-cs"/>
              </a:defRPr>
            </a:lvl1pPr>
          </a:lstStyle>
          <a:p>
            <a:pPr>
              <a:spcBef>
                <a:spcPts val="0"/>
              </a:spcBef>
            </a:pPr>
            <a:r>
              <a:rPr lang="en" b="1" dirty="0">
                <a:solidFill>
                  <a:schemeClr val="bg1"/>
                </a:solidFill>
                <a:effectLst>
                  <a:outerShdw blurRad="38100" dist="38100" dir="2700000" algn="tl">
                    <a:srgbClr val="000000">
                      <a:alpha val="43137"/>
                    </a:srgbClr>
                  </a:outerShdw>
                </a:effectLst>
                <a:latin typeface="Arial Black" panose="020B0A04020102020204" pitchFamily="34" charset="0"/>
                <a:cs typeface="Golos Text ExtraBold" panose="020B0604020202020204" charset="0"/>
              </a:rPr>
              <a:t>03</a:t>
            </a:r>
          </a:p>
        </p:txBody>
      </p:sp>
      <p:sp>
        <p:nvSpPr>
          <p:cNvPr id="216" name="TextBox 10">
            <a:extLst>
              <a:ext uri="{FF2B5EF4-FFF2-40B4-BE49-F238E27FC236}">
                <a16:creationId xmlns:a16="http://schemas.microsoft.com/office/drawing/2014/main" id="{5449561F-0337-A62F-2139-E2804048D508}"/>
              </a:ext>
            </a:extLst>
          </p:cNvPr>
          <p:cNvSpPr txBox="1"/>
          <p:nvPr/>
        </p:nvSpPr>
        <p:spPr>
          <a:xfrm>
            <a:off x="6096000" y="3012065"/>
            <a:ext cx="2438400" cy="276999"/>
          </a:xfrm>
          <a:prstGeom prst="rect">
            <a:avLst/>
          </a:prstGeom>
        </p:spPr>
        <p:txBody>
          <a:bodyPr wrap="square" lIns="0" tIns="0" rIns="0" bIns="0" rtlCol="0" anchor="t">
            <a:spAutoFit/>
          </a:bodyPr>
          <a:lstStyle/>
          <a:p>
            <a:r>
              <a:rPr lang="en-US" sz="1800" b="1" dirty="0">
                <a:latin typeface="Arial Black" panose="020B0A04020102020204" pitchFamily="34" charset="0"/>
                <a:ea typeface="Bricolage Grotesque"/>
                <a:cs typeface="Golos Text ExtraBold" panose="020B0604020202020204" charset="0"/>
                <a:sym typeface="Bricolage Grotesque"/>
              </a:rPr>
              <a:t>Research question</a:t>
            </a:r>
          </a:p>
        </p:txBody>
      </p:sp>
      <p:sp>
        <p:nvSpPr>
          <p:cNvPr id="217" name="Rectangle: Rounded Corners 216">
            <a:extLst>
              <a:ext uri="{FF2B5EF4-FFF2-40B4-BE49-F238E27FC236}">
                <a16:creationId xmlns:a16="http://schemas.microsoft.com/office/drawing/2014/main" id="{5D652411-B348-E2DE-B71B-EE2E35183B2A}"/>
              </a:ext>
            </a:extLst>
          </p:cNvPr>
          <p:cNvSpPr/>
          <p:nvPr/>
        </p:nvSpPr>
        <p:spPr>
          <a:xfrm>
            <a:off x="3867082" y="1016417"/>
            <a:ext cx="723388" cy="45719"/>
          </a:xfrm>
          <a:prstGeom prst="round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9" name="Rectangle: Rounded Corners 218">
            <a:extLst>
              <a:ext uri="{FF2B5EF4-FFF2-40B4-BE49-F238E27FC236}">
                <a16:creationId xmlns:a16="http://schemas.microsoft.com/office/drawing/2014/main" id="{6D013635-6010-1222-86EA-EC475283654E}"/>
              </a:ext>
            </a:extLst>
          </p:cNvPr>
          <p:cNvSpPr/>
          <p:nvPr/>
        </p:nvSpPr>
        <p:spPr>
          <a:xfrm>
            <a:off x="2889748" y="4890280"/>
            <a:ext cx="723388" cy="45719"/>
          </a:xfrm>
          <a:prstGeom prst="round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1" name="Rectangle: Rounded Corners 220">
            <a:extLst>
              <a:ext uri="{FF2B5EF4-FFF2-40B4-BE49-F238E27FC236}">
                <a16:creationId xmlns:a16="http://schemas.microsoft.com/office/drawing/2014/main" id="{FE3DB713-3C41-9C21-59D4-FF3BAB5B5E2C}"/>
              </a:ext>
            </a:extLst>
          </p:cNvPr>
          <p:cNvSpPr/>
          <p:nvPr/>
        </p:nvSpPr>
        <p:spPr>
          <a:xfrm>
            <a:off x="7811012" y="3276600"/>
            <a:ext cx="723388" cy="45719"/>
          </a:xfrm>
          <a:prstGeom prst="round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4" name="TextBox 223">
            <a:extLst>
              <a:ext uri="{FF2B5EF4-FFF2-40B4-BE49-F238E27FC236}">
                <a16:creationId xmlns:a16="http://schemas.microsoft.com/office/drawing/2014/main" id="{97F5796B-37DD-B7F2-9F8C-FDBA7FED854B}"/>
              </a:ext>
            </a:extLst>
          </p:cNvPr>
          <p:cNvSpPr txBox="1"/>
          <p:nvPr/>
        </p:nvSpPr>
        <p:spPr>
          <a:xfrm>
            <a:off x="5144022" y="3586854"/>
            <a:ext cx="3544785" cy="646331"/>
          </a:xfrm>
          <a:prstGeom prst="rect">
            <a:avLst/>
          </a:prstGeom>
          <a:solidFill>
            <a:srgbClr val="C00000"/>
          </a:solidFill>
        </p:spPr>
        <p:txBody>
          <a:bodyPr wrap="square">
            <a:spAutoFit/>
          </a:bodyPr>
          <a:lstStyle/>
          <a:p>
            <a:pPr algn="just"/>
            <a:r>
              <a:rPr lang="en-US" sz="1200" dirty="0">
                <a:solidFill>
                  <a:schemeClr val="bg1"/>
                </a:solidFill>
                <a:latin typeface="Arial Black" panose="020B0A04020102020204" pitchFamily="34" charset="0"/>
                <a:ea typeface="Inter"/>
                <a:cs typeface="Arial" panose="020B0604020202020204" pitchFamily="34" charset="0"/>
                <a:sym typeface="Inter"/>
              </a:rPr>
              <a:t>What are the socioeconomic impacts of HIV on people living with HIV in low- and middle-income countries?</a:t>
            </a:r>
          </a:p>
        </p:txBody>
      </p:sp>
      <p:grpSp>
        <p:nvGrpSpPr>
          <p:cNvPr id="225" name="Google Shape;1356;p44">
            <a:extLst>
              <a:ext uri="{FF2B5EF4-FFF2-40B4-BE49-F238E27FC236}">
                <a16:creationId xmlns:a16="http://schemas.microsoft.com/office/drawing/2014/main" id="{3BB9BFE0-1A4A-938A-754A-511DEADE602F}"/>
              </a:ext>
            </a:extLst>
          </p:cNvPr>
          <p:cNvGrpSpPr/>
          <p:nvPr/>
        </p:nvGrpSpPr>
        <p:grpSpPr>
          <a:xfrm rot="1933091">
            <a:off x="3521862" y="4439255"/>
            <a:ext cx="278835" cy="386353"/>
            <a:chOff x="4099350" y="1617925"/>
            <a:chExt cx="689075" cy="1018300"/>
          </a:xfrm>
          <a:solidFill>
            <a:srgbClr val="C00000"/>
          </a:solidFill>
        </p:grpSpPr>
        <p:sp>
          <p:nvSpPr>
            <p:cNvPr id="226" name="Google Shape;1357;p44">
              <a:extLst>
                <a:ext uri="{FF2B5EF4-FFF2-40B4-BE49-F238E27FC236}">
                  <a16:creationId xmlns:a16="http://schemas.microsoft.com/office/drawing/2014/main" id="{4DE58ACB-1EFB-19B2-880E-BCA4816E3258}"/>
                </a:ext>
              </a:extLst>
            </p:cNvPr>
            <p:cNvSpPr/>
            <p:nvPr/>
          </p:nvSpPr>
          <p:spPr>
            <a:xfrm>
              <a:off x="4175000" y="1617925"/>
              <a:ext cx="339850" cy="230150"/>
            </a:xfrm>
            <a:custGeom>
              <a:avLst/>
              <a:gdLst/>
              <a:ahLst/>
              <a:cxnLst/>
              <a:rect l="l" t="t" r="r" b="b"/>
              <a:pathLst>
                <a:path w="13594" h="9206" extrusionOk="0">
                  <a:moveTo>
                    <a:pt x="4933" y="1"/>
                  </a:moveTo>
                  <a:cubicBezTo>
                    <a:pt x="3563" y="1"/>
                    <a:pt x="2063" y="622"/>
                    <a:pt x="849" y="2676"/>
                  </a:cubicBezTo>
                  <a:cubicBezTo>
                    <a:pt x="1" y="4108"/>
                    <a:pt x="2135" y="9206"/>
                    <a:pt x="2135" y="9206"/>
                  </a:cubicBezTo>
                  <a:cubicBezTo>
                    <a:pt x="2135" y="9206"/>
                    <a:pt x="2760" y="7044"/>
                    <a:pt x="6451" y="7044"/>
                  </a:cubicBezTo>
                  <a:cubicBezTo>
                    <a:pt x="6991" y="7044"/>
                    <a:pt x="7596" y="7090"/>
                    <a:pt x="8275" y="7196"/>
                  </a:cubicBezTo>
                  <a:lnTo>
                    <a:pt x="13594" y="8024"/>
                  </a:lnTo>
                  <a:lnTo>
                    <a:pt x="8832" y="1460"/>
                  </a:lnTo>
                  <a:cubicBezTo>
                    <a:pt x="8832" y="1460"/>
                    <a:pt x="7034" y="1"/>
                    <a:pt x="4933"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227" name="Google Shape;1358;p44">
              <a:extLst>
                <a:ext uri="{FF2B5EF4-FFF2-40B4-BE49-F238E27FC236}">
                  <a16:creationId xmlns:a16="http://schemas.microsoft.com/office/drawing/2014/main" id="{B1330E41-32A0-5918-1063-033FF012E851}"/>
                </a:ext>
              </a:extLst>
            </p:cNvPr>
            <p:cNvSpPr/>
            <p:nvPr/>
          </p:nvSpPr>
          <p:spPr>
            <a:xfrm>
              <a:off x="4099350" y="1684775"/>
              <a:ext cx="689075" cy="878200"/>
            </a:xfrm>
            <a:custGeom>
              <a:avLst/>
              <a:gdLst/>
              <a:ahLst/>
              <a:cxnLst/>
              <a:rect l="l" t="t" r="r" b="b"/>
              <a:pathLst>
                <a:path w="27563" h="35128" extrusionOk="0">
                  <a:moveTo>
                    <a:pt x="3874" y="0"/>
                  </a:moveTo>
                  <a:cubicBezTo>
                    <a:pt x="3874" y="0"/>
                    <a:pt x="3667" y="348"/>
                    <a:pt x="1835" y="5033"/>
                  </a:cubicBezTo>
                  <a:cubicBezTo>
                    <a:pt x="0" y="9719"/>
                    <a:pt x="1110" y="10610"/>
                    <a:pt x="2763" y="13224"/>
                  </a:cubicBezTo>
                  <a:cubicBezTo>
                    <a:pt x="4416" y="15839"/>
                    <a:pt x="22801" y="35127"/>
                    <a:pt x="22801" y="35127"/>
                  </a:cubicBezTo>
                  <a:lnTo>
                    <a:pt x="27563" y="27337"/>
                  </a:lnTo>
                  <a:cubicBezTo>
                    <a:pt x="27563" y="27337"/>
                    <a:pt x="27217" y="27132"/>
                    <a:pt x="25544" y="25210"/>
                  </a:cubicBezTo>
                  <a:cubicBezTo>
                    <a:pt x="23875" y="23285"/>
                    <a:pt x="16641" y="15736"/>
                    <a:pt x="10710" y="10202"/>
                  </a:cubicBezTo>
                  <a:cubicBezTo>
                    <a:pt x="4780" y="4669"/>
                    <a:pt x="3874" y="0"/>
                    <a:pt x="387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228" name="Google Shape;1359;p44">
              <a:extLst>
                <a:ext uri="{FF2B5EF4-FFF2-40B4-BE49-F238E27FC236}">
                  <a16:creationId xmlns:a16="http://schemas.microsoft.com/office/drawing/2014/main" id="{A68292DD-B536-9B8B-0A02-476E59B5EEF6}"/>
                </a:ext>
              </a:extLst>
            </p:cNvPr>
            <p:cNvSpPr/>
            <p:nvPr/>
          </p:nvSpPr>
          <p:spPr>
            <a:xfrm>
              <a:off x="4186100" y="1638725"/>
              <a:ext cx="391375" cy="997500"/>
            </a:xfrm>
            <a:custGeom>
              <a:avLst/>
              <a:gdLst/>
              <a:ahLst/>
              <a:cxnLst/>
              <a:rect l="l" t="t" r="r" b="b"/>
              <a:pathLst>
                <a:path w="15655" h="39900" extrusionOk="0">
                  <a:moveTo>
                    <a:pt x="7573" y="0"/>
                  </a:moveTo>
                  <a:cubicBezTo>
                    <a:pt x="7573" y="1"/>
                    <a:pt x="9032" y="4525"/>
                    <a:pt x="6504" y="12234"/>
                  </a:cubicBezTo>
                  <a:cubicBezTo>
                    <a:pt x="3975" y="19941"/>
                    <a:pt x="1280" y="30043"/>
                    <a:pt x="743" y="32534"/>
                  </a:cubicBezTo>
                  <a:cubicBezTo>
                    <a:pt x="206" y="35024"/>
                    <a:pt x="0" y="35370"/>
                    <a:pt x="0" y="35370"/>
                  </a:cubicBezTo>
                  <a:lnTo>
                    <a:pt x="7930" y="39900"/>
                  </a:lnTo>
                  <a:cubicBezTo>
                    <a:pt x="7930" y="39900"/>
                    <a:pt x="14738" y="14136"/>
                    <a:pt x="14924" y="11049"/>
                  </a:cubicBezTo>
                  <a:cubicBezTo>
                    <a:pt x="15110" y="7963"/>
                    <a:pt x="15655" y="6647"/>
                    <a:pt x="11787" y="3426"/>
                  </a:cubicBezTo>
                  <a:cubicBezTo>
                    <a:pt x="7923" y="206"/>
                    <a:pt x="7573" y="0"/>
                    <a:pt x="757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229" name="Google Shape;1360;p44">
              <a:extLst>
                <a:ext uri="{FF2B5EF4-FFF2-40B4-BE49-F238E27FC236}">
                  <a16:creationId xmlns:a16="http://schemas.microsoft.com/office/drawing/2014/main" id="{DE5E3901-20B8-6DFE-A986-96BD6B8754D1}"/>
                </a:ext>
              </a:extLst>
            </p:cNvPr>
            <p:cNvSpPr/>
            <p:nvPr/>
          </p:nvSpPr>
          <p:spPr>
            <a:xfrm>
              <a:off x="4462175" y="2093550"/>
              <a:ext cx="72475" cy="259925"/>
            </a:xfrm>
            <a:custGeom>
              <a:avLst/>
              <a:gdLst/>
              <a:ahLst/>
              <a:cxnLst/>
              <a:rect l="l" t="t" r="r" b="b"/>
              <a:pathLst>
                <a:path w="2899" h="10397" extrusionOk="0">
                  <a:moveTo>
                    <a:pt x="2517" y="1"/>
                  </a:moveTo>
                  <a:cubicBezTo>
                    <a:pt x="2486" y="32"/>
                    <a:pt x="2458" y="69"/>
                    <a:pt x="2446" y="114"/>
                  </a:cubicBezTo>
                  <a:lnTo>
                    <a:pt x="0" y="9995"/>
                  </a:lnTo>
                  <a:cubicBezTo>
                    <a:pt x="125" y="10130"/>
                    <a:pt x="251" y="10263"/>
                    <a:pt x="376" y="10397"/>
                  </a:cubicBezTo>
                  <a:cubicBezTo>
                    <a:pt x="411" y="10363"/>
                    <a:pt x="439" y="10325"/>
                    <a:pt x="449" y="10275"/>
                  </a:cubicBezTo>
                  <a:lnTo>
                    <a:pt x="2898" y="381"/>
                  </a:lnTo>
                  <a:cubicBezTo>
                    <a:pt x="2773" y="254"/>
                    <a:pt x="2645" y="127"/>
                    <a:pt x="251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230" name="Google Shape;1361;p44">
              <a:extLst>
                <a:ext uri="{FF2B5EF4-FFF2-40B4-BE49-F238E27FC236}">
                  <a16:creationId xmlns:a16="http://schemas.microsoft.com/office/drawing/2014/main" id="{A6300ED3-D467-6D0B-FA79-FE7C44B9DF20}"/>
                </a:ext>
              </a:extLst>
            </p:cNvPr>
            <p:cNvSpPr/>
            <p:nvPr/>
          </p:nvSpPr>
          <p:spPr>
            <a:xfrm>
              <a:off x="4276700" y="1917300"/>
              <a:ext cx="77300" cy="235475"/>
            </a:xfrm>
            <a:custGeom>
              <a:avLst/>
              <a:gdLst/>
              <a:ahLst/>
              <a:cxnLst/>
              <a:rect l="l" t="t" r="r" b="b"/>
              <a:pathLst>
                <a:path w="3092" h="9419" extrusionOk="0">
                  <a:moveTo>
                    <a:pt x="2692" y="1"/>
                  </a:moveTo>
                  <a:cubicBezTo>
                    <a:pt x="2682" y="18"/>
                    <a:pt x="2666" y="32"/>
                    <a:pt x="2660" y="52"/>
                  </a:cubicBezTo>
                  <a:lnTo>
                    <a:pt x="1" y="9006"/>
                  </a:lnTo>
                  <a:cubicBezTo>
                    <a:pt x="123" y="9143"/>
                    <a:pt x="248" y="9279"/>
                    <a:pt x="373" y="9418"/>
                  </a:cubicBezTo>
                  <a:lnTo>
                    <a:pt x="3092" y="388"/>
                  </a:lnTo>
                  <a:cubicBezTo>
                    <a:pt x="2959" y="260"/>
                    <a:pt x="2819" y="129"/>
                    <a:pt x="2692"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grpSp>
      <p:sp>
        <p:nvSpPr>
          <p:cNvPr id="238" name="Google Shape;1086;p35">
            <a:extLst>
              <a:ext uri="{FF2B5EF4-FFF2-40B4-BE49-F238E27FC236}">
                <a16:creationId xmlns:a16="http://schemas.microsoft.com/office/drawing/2014/main" id="{C963031B-3785-D702-57BB-3099DCF0CFE3}"/>
              </a:ext>
            </a:extLst>
          </p:cNvPr>
          <p:cNvSpPr txBox="1">
            <a:spLocks/>
          </p:cNvSpPr>
          <p:nvPr/>
        </p:nvSpPr>
        <p:spPr>
          <a:xfrm>
            <a:off x="5144023" y="4853330"/>
            <a:ext cx="761998" cy="404470"/>
          </a:xfrm>
          <a:prstGeom prst="rect">
            <a:avLst/>
          </a:prstGeom>
          <a:solidFill>
            <a:srgbClr val="C00000"/>
          </a:solidFill>
        </p:spPr>
        <p:txBody>
          <a:bodyPr spcFirstLastPara="1" wrap="square" lIns="91425" tIns="91425" rIns="91425" bIns="91425" anchor="ctr" anchorCtr="0">
            <a:noAutofit/>
          </a:bodyPr>
          <a:lstStyle>
            <a:lvl1pPr algn="ctr" defTabSz="602921" rtl="0" eaLnBrk="1" latinLnBrk="0" hangingPunct="1">
              <a:spcBef>
                <a:spcPct val="0"/>
              </a:spcBef>
              <a:buNone/>
              <a:defRPr sz="2901" kern="1200">
                <a:solidFill>
                  <a:schemeClr val="tx1"/>
                </a:solidFill>
                <a:latin typeface="+mj-lt"/>
                <a:ea typeface="+mj-ea"/>
                <a:cs typeface="+mj-cs"/>
              </a:defRPr>
            </a:lvl1pPr>
          </a:lstStyle>
          <a:p>
            <a:pPr>
              <a:spcBef>
                <a:spcPts val="0"/>
              </a:spcBef>
            </a:pPr>
            <a:r>
              <a:rPr lang="en" b="1" dirty="0">
                <a:solidFill>
                  <a:schemeClr val="bg1"/>
                </a:solidFill>
                <a:effectLst>
                  <a:outerShdw blurRad="38100" dist="38100" dir="2700000" algn="tl">
                    <a:srgbClr val="000000">
                      <a:alpha val="43137"/>
                    </a:srgbClr>
                  </a:outerShdw>
                </a:effectLst>
                <a:latin typeface="Arial Black" panose="020B0A04020102020204" pitchFamily="34" charset="0"/>
                <a:cs typeface="Golos Text ExtraBold" panose="020B0604020202020204" charset="0"/>
              </a:rPr>
              <a:t>04</a:t>
            </a:r>
          </a:p>
        </p:txBody>
      </p:sp>
      <p:sp>
        <p:nvSpPr>
          <p:cNvPr id="240" name="TextBox 10">
            <a:extLst>
              <a:ext uri="{FF2B5EF4-FFF2-40B4-BE49-F238E27FC236}">
                <a16:creationId xmlns:a16="http://schemas.microsoft.com/office/drawing/2014/main" id="{6C2D7935-0D2B-7DE6-3C4B-38542AFD5CE1}"/>
              </a:ext>
            </a:extLst>
          </p:cNvPr>
          <p:cNvSpPr txBox="1"/>
          <p:nvPr/>
        </p:nvSpPr>
        <p:spPr>
          <a:xfrm>
            <a:off x="6113484" y="4875817"/>
            <a:ext cx="1874860" cy="281340"/>
          </a:xfrm>
          <a:prstGeom prst="rect">
            <a:avLst/>
          </a:prstGeom>
        </p:spPr>
        <p:txBody>
          <a:bodyPr wrap="square" lIns="0" tIns="0" rIns="0" bIns="0" rtlCol="0" anchor="t">
            <a:spAutoFit/>
          </a:bodyPr>
          <a:lstStyle/>
          <a:p>
            <a:r>
              <a:rPr lang="en-US" sz="1800" b="1" dirty="0">
                <a:latin typeface="Arial Black" panose="020B0A04020102020204" pitchFamily="34" charset="0"/>
                <a:ea typeface="Bricolage Grotesque"/>
                <a:cs typeface="Golos Text ExtraBold" panose="020B0604020202020204" charset="0"/>
                <a:sym typeface="Bricolage Grotesque"/>
              </a:rPr>
              <a:t>Research aim</a:t>
            </a:r>
          </a:p>
        </p:txBody>
      </p:sp>
      <p:grpSp>
        <p:nvGrpSpPr>
          <p:cNvPr id="241" name="Google Shape;1356;p44">
            <a:extLst>
              <a:ext uri="{FF2B5EF4-FFF2-40B4-BE49-F238E27FC236}">
                <a16:creationId xmlns:a16="http://schemas.microsoft.com/office/drawing/2014/main" id="{1C5AE6E7-28F3-56B7-71B5-D903810A1B77}"/>
              </a:ext>
            </a:extLst>
          </p:cNvPr>
          <p:cNvGrpSpPr/>
          <p:nvPr/>
        </p:nvGrpSpPr>
        <p:grpSpPr>
          <a:xfrm rot="2103797">
            <a:off x="7956920" y="4682641"/>
            <a:ext cx="278835" cy="386353"/>
            <a:chOff x="4099350" y="1617925"/>
            <a:chExt cx="689075" cy="1018300"/>
          </a:xfrm>
          <a:solidFill>
            <a:srgbClr val="C00000"/>
          </a:solidFill>
        </p:grpSpPr>
        <p:sp>
          <p:nvSpPr>
            <p:cNvPr id="242" name="Google Shape;1357;p44">
              <a:extLst>
                <a:ext uri="{FF2B5EF4-FFF2-40B4-BE49-F238E27FC236}">
                  <a16:creationId xmlns:a16="http://schemas.microsoft.com/office/drawing/2014/main" id="{CAD0F046-0795-6667-85D8-36119D2A30A2}"/>
                </a:ext>
              </a:extLst>
            </p:cNvPr>
            <p:cNvSpPr/>
            <p:nvPr/>
          </p:nvSpPr>
          <p:spPr>
            <a:xfrm>
              <a:off x="4175000" y="1617925"/>
              <a:ext cx="339850" cy="230150"/>
            </a:xfrm>
            <a:custGeom>
              <a:avLst/>
              <a:gdLst/>
              <a:ahLst/>
              <a:cxnLst/>
              <a:rect l="l" t="t" r="r" b="b"/>
              <a:pathLst>
                <a:path w="13594" h="9206" extrusionOk="0">
                  <a:moveTo>
                    <a:pt x="4933" y="1"/>
                  </a:moveTo>
                  <a:cubicBezTo>
                    <a:pt x="3563" y="1"/>
                    <a:pt x="2063" y="622"/>
                    <a:pt x="849" y="2676"/>
                  </a:cubicBezTo>
                  <a:cubicBezTo>
                    <a:pt x="1" y="4108"/>
                    <a:pt x="2135" y="9206"/>
                    <a:pt x="2135" y="9206"/>
                  </a:cubicBezTo>
                  <a:cubicBezTo>
                    <a:pt x="2135" y="9206"/>
                    <a:pt x="2760" y="7044"/>
                    <a:pt x="6451" y="7044"/>
                  </a:cubicBezTo>
                  <a:cubicBezTo>
                    <a:pt x="6991" y="7044"/>
                    <a:pt x="7596" y="7090"/>
                    <a:pt x="8275" y="7196"/>
                  </a:cubicBezTo>
                  <a:lnTo>
                    <a:pt x="13594" y="8024"/>
                  </a:lnTo>
                  <a:lnTo>
                    <a:pt x="8832" y="1460"/>
                  </a:lnTo>
                  <a:cubicBezTo>
                    <a:pt x="8832" y="1460"/>
                    <a:pt x="7034" y="1"/>
                    <a:pt x="4933"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243" name="Google Shape;1358;p44">
              <a:extLst>
                <a:ext uri="{FF2B5EF4-FFF2-40B4-BE49-F238E27FC236}">
                  <a16:creationId xmlns:a16="http://schemas.microsoft.com/office/drawing/2014/main" id="{DEEACE3D-D3F7-49EE-5DD0-B917966F1764}"/>
                </a:ext>
              </a:extLst>
            </p:cNvPr>
            <p:cNvSpPr/>
            <p:nvPr/>
          </p:nvSpPr>
          <p:spPr>
            <a:xfrm>
              <a:off x="4099350" y="1684775"/>
              <a:ext cx="689075" cy="878200"/>
            </a:xfrm>
            <a:custGeom>
              <a:avLst/>
              <a:gdLst/>
              <a:ahLst/>
              <a:cxnLst/>
              <a:rect l="l" t="t" r="r" b="b"/>
              <a:pathLst>
                <a:path w="27563" h="35128" extrusionOk="0">
                  <a:moveTo>
                    <a:pt x="3874" y="0"/>
                  </a:moveTo>
                  <a:cubicBezTo>
                    <a:pt x="3874" y="0"/>
                    <a:pt x="3667" y="348"/>
                    <a:pt x="1835" y="5033"/>
                  </a:cubicBezTo>
                  <a:cubicBezTo>
                    <a:pt x="0" y="9719"/>
                    <a:pt x="1110" y="10610"/>
                    <a:pt x="2763" y="13224"/>
                  </a:cubicBezTo>
                  <a:cubicBezTo>
                    <a:pt x="4416" y="15839"/>
                    <a:pt x="22801" y="35127"/>
                    <a:pt x="22801" y="35127"/>
                  </a:cubicBezTo>
                  <a:lnTo>
                    <a:pt x="27563" y="27337"/>
                  </a:lnTo>
                  <a:cubicBezTo>
                    <a:pt x="27563" y="27337"/>
                    <a:pt x="27217" y="27132"/>
                    <a:pt x="25544" y="25210"/>
                  </a:cubicBezTo>
                  <a:cubicBezTo>
                    <a:pt x="23875" y="23285"/>
                    <a:pt x="16641" y="15736"/>
                    <a:pt x="10710" y="10202"/>
                  </a:cubicBezTo>
                  <a:cubicBezTo>
                    <a:pt x="4780" y="4669"/>
                    <a:pt x="3874" y="0"/>
                    <a:pt x="387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244" name="Google Shape;1359;p44">
              <a:extLst>
                <a:ext uri="{FF2B5EF4-FFF2-40B4-BE49-F238E27FC236}">
                  <a16:creationId xmlns:a16="http://schemas.microsoft.com/office/drawing/2014/main" id="{AB5648C4-F4A8-BA51-A7B5-1E4F61D90F08}"/>
                </a:ext>
              </a:extLst>
            </p:cNvPr>
            <p:cNvSpPr/>
            <p:nvPr/>
          </p:nvSpPr>
          <p:spPr>
            <a:xfrm>
              <a:off x="4186100" y="1638725"/>
              <a:ext cx="391375" cy="997500"/>
            </a:xfrm>
            <a:custGeom>
              <a:avLst/>
              <a:gdLst/>
              <a:ahLst/>
              <a:cxnLst/>
              <a:rect l="l" t="t" r="r" b="b"/>
              <a:pathLst>
                <a:path w="15655" h="39900" extrusionOk="0">
                  <a:moveTo>
                    <a:pt x="7573" y="0"/>
                  </a:moveTo>
                  <a:cubicBezTo>
                    <a:pt x="7573" y="1"/>
                    <a:pt x="9032" y="4525"/>
                    <a:pt x="6504" y="12234"/>
                  </a:cubicBezTo>
                  <a:cubicBezTo>
                    <a:pt x="3975" y="19941"/>
                    <a:pt x="1280" y="30043"/>
                    <a:pt x="743" y="32534"/>
                  </a:cubicBezTo>
                  <a:cubicBezTo>
                    <a:pt x="206" y="35024"/>
                    <a:pt x="0" y="35370"/>
                    <a:pt x="0" y="35370"/>
                  </a:cubicBezTo>
                  <a:lnTo>
                    <a:pt x="7930" y="39900"/>
                  </a:lnTo>
                  <a:cubicBezTo>
                    <a:pt x="7930" y="39900"/>
                    <a:pt x="14738" y="14136"/>
                    <a:pt x="14924" y="11049"/>
                  </a:cubicBezTo>
                  <a:cubicBezTo>
                    <a:pt x="15110" y="7963"/>
                    <a:pt x="15655" y="6647"/>
                    <a:pt x="11787" y="3426"/>
                  </a:cubicBezTo>
                  <a:cubicBezTo>
                    <a:pt x="7923" y="206"/>
                    <a:pt x="7573" y="0"/>
                    <a:pt x="757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245" name="Google Shape;1360;p44">
              <a:extLst>
                <a:ext uri="{FF2B5EF4-FFF2-40B4-BE49-F238E27FC236}">
                  <a16:creationId xmlns:a16="http://schemas.microsoft.com/office/drawing/2014/main" id="{89685D86-539E-3220-1130-591549EBB2A5}"/>
                </a:ext>
              </a:extLst>
            </p:cNvPr>
            <p:cNvSpPr/>
            <p:nvPr/>
          </p:nvSpPr>
          <p:spPr>
            <a:xfrm>
              <a:off x="4462175" y="2093550"/>
              <a:ext cx="72475" cy="259925"/>
            </a:xfrm>
            <a:custGeom>
              <a:avLst/>
              <a:gdLst/>
              <a:ahLst/>
              <a:cxnLst/>
              <a:rect l="l" t="t" r="r" b="b"/>
              <a:pathLst>
                <a:path w="2899" h="10397" extrusionOk="0">
                  <a:moveTo>
                    <a:pt x="2517" y="1"/>
                  </a:moveTo>
                  <a:cubicBezTo>
                    <a:pt x="2486" y="32"/>
                    <a:pt x="2458" y="69"/>
                    <a:pt x="2446" y="114"/>
                  </a:cubicBezTo>
                  <a:lnTo>
                    <a:pt x="0" y="9995"/>
                  </a:lnTo>
                  <a:cubicBezTo>
                    <a:pt x="125" y="10130"/>
                    <a:pt x="251" y="10263"/>
                    <a:pt x="376" y="10397"/>
                  </a:cubicBezTo>
                  <a:cubicBezTo>
                    <a:pt x="411" y="10363"/>
                    <a:pt x="439" y="10325"/>
                    <a:pt x="449" y="10275"/>
                  </a:cubicBezTo>
                  <a:lnTo>
                    <a:pt x="2898" y="381"/>
                  </a:lnTo>
                  <a:cubicBezTo>
                    <a:pt x="2773" y="254"/>
                    <a:pt x="2645" y="127"/>
                    <a:pt x="251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246" name="Google Shape;1361;p44">
              <a:extLst>
                <a:ext uri="{FF2B5EF4-FFF2-40B4-BE49-F238E27FC236}">
                  <a16:creationId xmlns:a16="http://schemas.microsoft.com/office/drawing/2014/main" id="{62D310F8-F983-0730-EAFC-86032762BF51}"/>
                </a:ext>
              </a:extLst>
            </p:cNvPr>
            <p:cNvSpPr/>
            <p:nvPr/>
          </p:nvSpPr>
          <p:spPr>
            <a:xfrm>
              <a:off x="4276700" y="1917300"/>
              <a:ext cx="77300" cy="235475"/>
            </a:xfrm>
            <a:custGeom>
              <a:avLst/>
              <a:gdLst/>
              <a:ahLst/>
              <a:cxnLst/>
              <a:rect l="l" t="t" r="r" b="b"/>
              <a:pathLst>
                <a:path w="3092" h="9419" extrusionOk="0">
                  <a:moveTo>
                    <a:pt x="2692" y="1"/>
                  </a:moveTo>
                  <a:cubicBezTo>
                    <a:pt x="2682" y="18"/>
                    <a:pt x="2666" y="32"/>
                    <a:pt x="2660" y="52"/>
                  </a:cubicBezTo>
                  <a:lnTo>
                    <a:pt x="1" y="9006"/>
                  </a:lnTo>
                  <a:cubicBezTo>
                    <a:pt x="123" y="9143"/>
                    <a:pt x="248" y="9279"/>
                    <a:pt x="373" y="9418"/>
                  </a:cubicBezTo>
                  <a:lnTo>
                    <a:pt x="3092" y="388"/>
                  </a:lnTo>
                  <a:cubicBezTo>
                    <a:pt x="2959" y="260"/>
                    <a:pt x="2819" y="129"/>
                    <a:pt x="2692"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grpSp>
      <p:sp>
        <p:nvSpPr>
          <p:cNvPr id="248" name="Rectangle: Rounded Corners 247">
            <a:extLst>
              <a:ext uri="{FF2B5EF4-FFF2-40B4-BE49-F238E27FC236}">
                <a16:creationId xmlns:a16="http://schemas.microsoft.com/office/drawing/2014/main" id="{62B744C1-B29E-F707-DC6E-078DD5AE5A77}"/>
              </a:ext>
            </a:extLst>
          </p:cNvPr>
          <p:cNvSpPr/>
          <p:nvPr/>
        </p:nvSpPr>
        <p:spPr>
          <a:xfrm>
            <a:off x="7354529" y="5172565"/>
            <a:ext cx="723388" cy="45719"/>
          </a:xfrm>
          <a:prstGeom prst="round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0" name="TextBox 249">
            <a:extLst>
              <a:ext uri="{FF2B5EF4-FFF2-40B4-BE49-F238E27FC236}">
                <a16:creationId xmlns:a16="http://schemas.microsoft.com/office/drawing/2014/main" id="{653847C9-7F77-FEB7-1638-DB9BF5E7C29D}"/>
              </a:ext>
            </a:extLst>
          </p:cNvPr>
          <p:cNvSpPr txBox="1"/>
          <p:nvPr/>
        </p:nvSpPr>
        <p:spPr>
          <a:xfrm>
            <a:off x="5146050" y="5392063"/>
            <a:ext cx="3544785" cy="1200329"/>
          </a:xfrm>
          <a:prstGeom prst="rect">
            <a:avLst/>
          </a:prstGeom>
          <a:solidFill>
            <a:srgbClr val="C00000"/>
          </a:solidFill>
        </p:spPr>
        <p:txBody>
          <a:bodyPr wrap="square">
            <a:spAutoFit/>
          </a:bodyPr>
          <a:lstStyle/>
          <a:p>
            <a:pPr algn="just"/>
            <a:r>
              <a:rPr lang="en-US" sz="1200" dirty="0">
                <a:solidFill>
                  <a:schemeClr val="bg1"/>
                </a:solidFill>
                <a:latin typeface="Arial Black" panose="020B0A04020102020204" pitchFamily="34" charset="0"/>
                <a:ea typeface="Inter"/>
                <a:cs typeface="Arial" panose="020B0604020202020204" pitchFamily="34" charset="0"/>
                <a:sym typeface="Inter"/>
              </a:rPr>
              <a:t>To systematically examine existing published evidence concerning the economic, social and psychosocial impacts of HIV on people living with HIV in low- and middle-income countries.</a:t>
            </a:r>
          </a:p>
        </p:txBody>
      </p:sp>
      <p:sp>
        <p:nvSpPr>
          <p:cNvPr id="252" name="Google Shape;1086;p35">
            <a:extLst>
              <a:ext uri="{FF2B5EF4-FFF2-40B4-BE49-F238E27FC236}">
                <a16:creationId xmlns:a16="http://schemas.microsoft.com/office/drawing/2014/main" id="{A8E2F67D-4BDA-B31C-DE8B-138BFEF89E9E}"/>
              </a:ext>
            </a:extLst>
          </p:cNvPr>
          <p:cNvSpPr txBox="1">
            <a:spLocks/>
          </p:cNvSpPr>
          <p:nvPr/>
        </p:nvSpPr>
        <p:spPr>
          <a:xfrm>
            <a:off x="8802244" y="689930"/>
            <a:ext cx="761998" cy="404470"/>
          </a:xfrm>
          <a:prstGeom prst="rect">
            <a:avLst/>
          </a:prstGeom>
          <a:solidFill>
            <a:srgbClr val="C00000"/>
          </a:solidFill>
        </p:spPr>
        <p:txBody>
          <a:bodyPr spcFirstLastPara="1" wrap="square" lIns="91425" tIns="91425" rIns="91425" bIns="91425" anchor="ctr" anchorCtr="0">
            <a:noAutofit/>
          </a:bodyPr>
          <a:lstStyle>
            <a:lvl1pPr algn="ctr" defTabSz="602921" rtl="0" eaLnBrk="1" latinLnBrk="0" hangingPunct="1">
              <a:spcBef>
                <a:spcPct val="0"/>
              </a:spcBef>
              <a:buNone/>
              <a:defRPr sz="2901" kern="1200">
                <a:solidFill>
                  <a:schemeClr val="tx1"/>
                </a:solidFill>
                <a:latin typeface="+mj-lt"/>
                <a:ea typeface="+mj-ea"/>
                <a:cs typeface="+mj-cs"/>
              </a:defRPr>
            </a:lvl1pPr>
          </a:lstStyle>
          <a:p>
            <a:pPr>
              <a:spcBef>
                <a:spcPts val="0"/>
              </a:spcBef>
            </a:pPr>
            <a:r>
              <a:rPr lang="en" b="1" dirty="0">
                <a:solidFill>
                  <a:schemeClr val="bg1"/>
                </a:solidFill>
                <a:effectLst>
                  <a:outerShdw blurRad="38100" dist="38100" dir="2700000" algn="tl">
                    <a:srgbClr val="000000">
                      <a:alpha val="43137"/>
                    </a:srgbClr>
                  </a:outerShdw>
                </a:effectLst>
                <a:latin typeface="Arial Black" panose="020B0A04020102020204" pitchFamily="34" charset="0"/>
                <a:cs typeface="Golos Text ExtraBold" panose="020B0604020202020204" charset="0"/>
              </a:rPr>
              <a:t>05</a:t>
            </a:r>
          </a:p>
        </p:txBody>
      </p:sp>
      <p:sp>
        <p:nvSpPr>
          <p:cNvPr id="254" name="TextBox 10">
            <a:extLst>
              <a:ext uri="{FF2B5EF4-FFF2-40B4-BE49-F238E27FC236}">
                <a16:creationId xmlns:a16="http://schemas.microsoft.com/office/drawing/2014/main" id="{8E5C9C35-1B97-09CF-064D-FD593B875554}"/>
              </a:ext>
            </a:extLst>
          </p:cNvPr>
          <p:cNvSpPr txBox="1"/>
          <p:nvPr/>
        </p:nvSpPr>
        <p:spPr>
          <a:xfrm>
            <a:off x="9729140" y="738435"/>
            <a:ext cx="2638868" cy="276999"/>
          </a:xfrm>
          <a:prstGeom prst="rect">
            <a:avLst/>
          </a:prstGeom>
        </p:spPr>
        <p:txBody>
          <a:bodyPr wrap="square" lIns="0" tIns="0" rIns="0" bIns="0" rtlCol="0" anchor="t">
            <a:spAutoFit/>
          </a:bodyPr>
          <a:lstStyle/>
          <a:p>
            <a:r>
              <a:rPr lang="en-US" sz="1800" b="1" dirty="0">
                <a:latin typeface="Arial Black" panose="020B0A04020102020204" pitchFamily="34" charset="0"/>
                <a:ea typeface="Bricolage Grotesque"/>
                <a:cs typeface="Golos Text ExtraBold" panose="020B0604020202020204" charset="0"/>
                <a:sym typeface="Bricolage Grotesque"/>
              </a:rPr>
              <a:t>Research objectives</a:t>
            </a:r>
          </a:p>
        </p:txBody>
      </p:sp>
      <p:grpSp>
        <p:nvGrpSpPr>
          <p:cNvPr id="255" name="Google Shape;1356;p44">
            <a:extLst>
              <a:ext uri="{FF2B5EF4-FFF2-40B4-BE49-F238E27FC236}">
                <a16:creationId xmlns:a16="http://schemas.microsoft.com/office/drawing/2014/main" id="{6A3434D6-063D-9C25-8D0A-8309AF9FA554}"/>
              </a:ext>
            </a:extLst>
          </p:cNvPr>
          <p:cNvGrpSpPr/>
          <p:nvPr/>
        </p:nvGrpSpPr>
        <p:grpSpPr>
          <a:xfrm rot="21223306">
            <a:off x="12348998" y="666359"/>
            <a:ext cx="278835" cy="386353"/>
            <a:chOff x="4099350" y="1617925"/>
            <a:chExt cx="689075" cy="1018300"/>
          </a:xfrm>
          <a:solidFill>
            <a:srgbClr val="C00000"/>
          </a:solidFill>
        </p:grpSpPr>
        <p:sp>
          <p:nvSpPr>
            <p:cNvPr id="256" name="Google Shape;1357;p44">
              <a:extLst>
                <a:ext uri="{FF2B5EF4-FFF2-40B4-BE49-F238E27FC236}">
                  <a16:creationId xmlns:a16="http://schemas.microsoft.com/office/drawing/2014/main" id="{8396696E-608D-6D3F-3EC8-21C62A6B5C8F}"/>
                </a:ext>
              </a:extLst>
            </p:cNvPr>
            <p:cNvSpPr/>
            <p:nvPr/>
          </p:nvSpPr>
          <p:spPr>
            <a:xfrm>
              <a:off x="4175000" y="1617925"/>
              <a:ext cx="339850" cy="230150"/>
            </a:xfrm>
            <a:custGeom>
              <a:avLst/>
              <a:gdLst/>
              <a:ahLst/>
              <a:cxnLst/>
              <a:rect l="l" t="t" r="r" b="b"/>
              <a:pathLst>
                <a:path w="13594" h="9206" extrusionOk="0">
                  <a:moveTo>
                    <a:pt x="4933" y="1"/>
                  </a:moveTo>
                  <a:cubicBezTo>
                    <a:pt x="3563" y="1"/>
                    <a:pt x="2063" y="622"/>
                    <a:pt x="849" y="2676"/>
                  </a:cubicBezTo>
                  <a:cubicBezTo>
                    <a:pt x="1" y="4108"/>
                    <a:pt x="2135" y="9206"/>
                    <a:pt x="2135" y="9206"/>
                  </a:cubicBezTo>
                  <a:cubicBezTo>
                    <a:pt x="2135" y="9206"/>
                    <a:pt x="2760" y="7044"/>
                    <a:pt x="6451" y="7044"/>
                  </a:cubicBezTo>
                  <a:cubicBezTo>
                    <a:pt x="6991" y="7044"/>
                    <a:pt x="7596" y="7090"/>
                    <a:pt x="8275" y="7196"/>
                  </a:cubicBezTo>
                  <a:lnTo>
                    <a:pt x="13594" y="8024"/>
                  </a:lnTo>
                  <a:lnTo>
                    <a:pt x="8832" y="1460"/>
                  </a:lnTo>
                  <a:cubicBezTo>
                    <a:pt x="8832" y="1460"/>
                    <a:pt x="7034" y="1"/>
                    <a:pt x="4933"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257" name="Google Shape;1358;p44">
              <a:extLst>
                <a:ext uri="{FF2B5EF4-FFF2-40B4-BE49-F238E27FC236}">
                  <a16:creationId xmlns:a16="http://schemas.microsoft.com/office/drawing/2014/main" id="{5EC94342-1A90-A891-BD5E-0BD9906EA85F}"/>
                </a:ext>
              </a:extLst>
            </p:cNvPr>
            <p:cNvSpPr/>
            <p:nvPr/>
          </p:nvSpPr>
          <p:spPr>
            <a:xfrm>
              <a:off x="4099350" y="1684775"/>
              <a:ext cx="689075" cy="878200"/>
            </a:xfrm>
            <a:custGeom>
              <a:avLst/>
              <a:gdLst/>
              <a:ahLst/>
              <a:cxnLst/>
              <a:rect l="l" t="t" r="r" b="b"/>
              <a:pathLst>
                <a:path w="27563" h="35128" extrusionOk="0">
                  <a:moveTo>
                    <a:pt x="3874" y="0"/>
                  </a:moveTo>
                  <a:cubicBezTo>
                    <a:pt x="3874" y="0"/>
                    <a:pt x="3667" y="348"/>
                    <a:pt x="1835" y="5033"/>
                  </a:cubicBezTo>
                  <a:cubicBezTo>
                    <a:pt x="0" y="9719"/>
                    <a:pt x="1110" y="10610"/>
                    <a:pt x="2763" y="13224"/>
                  </a:cubicBezTo>
                  <a:cubicBezTo>
                    <a:pt x="4416" y="15839"/>
                    <a:pt x="22801" y="35127"/>
                    <a:pt x="22801" y="35127"/>
                  </a:cubicBezTo>
                  <a:lnTo>
                    <a:pt x="27563" y="27337"/>
                  </a:lnTo>
                  <a:cubicBezTo>
                    <a:pt x="27563" y="27337"/>
                    <a:pt x="27217" y="27132"/>
                    <a:pt x="25544" y="25210"/>
                  </a:cubicBezTo>
                  <a:cubicBezTo>
                    <a:pt x="23875" y="23285"/>
                    <a:pt x="16641" y="15736"/>
                    <a:pt x="10710" y="10202"/>
                  </a:cubicBezTo>
                  <a:cubicBezTo>
                    <a:pt x="4780" y="4669"/>
                    <a:pt x="3874" y="0"/>
                    <a:pt x="387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258" name="Google Shape;1359;p44">
              <a:extLst>
                <a:ext uri="{FF2B5EF4-FFF2-40B4-BE49-F238E27FC236}">
                  <a16:creationId xmlns:a16="http://schemas.microsoft.com/office/drawing/2014/main" id="{11E3E378-45ED-92A0-8304-43BEDCC41B25}"/>
                </a:ext>
              </a:extLst>
            </p:cNvPr>
            <p:cNvSpPr/>
            <p:nvPr/>
          </p:nvSpPr>
          <p:spPr>
            <a:xfrm>
              <a:off x="4186100" y="1638725"/>
              <a:ext cx="391375" cy="997500"/>
            </a:xfrm>
            <a:custGeom>
              <a:avLst/>
              <a:gdLst/>
              <a:ahLst/>
              <a:cxnLst/>
              <a:rect l="l" t="t" r="r" b="b"/>
              <a:pathLst>
                <a:path w="15655" h="39900" extrusionOk="0">
                  <a:moveTo>
                    <a:pt x="7573" y="0"/>
                  </a:moveTo>
                  <a:cubicBezTo>
                    <a:pt x="7573" y="1"/>
                    <a:pt x="9032" y="4525"/>
                    <a:pt x="6504" y="12234"/>
                  </a:cubicBezTo>
                  <a:cubicBezTo>
                    <a:pt x="3975" y="19941"/>
                    <a:pt x="1280" y="30043"/>
                    <a:pt x="743" y="32534"/>
                  </a:cubicBezTo>
                  <a:cubicBezTo>
                    <a:pt x="206" y="35024"/>
                    <a:pt x="0" y="35370"/>
                    <a:pt x="0" y="35370"/>
                  </a:cubicBezTo>
                  <a:lnTo>
                    <a:pt x="7930" y="39900"/>
                  </a:lnTo>
                  <a:cubicBezTo>
                    <a:pt x="7930" y="39900"/>
                    <a:pt x="14738" y="14136"/>
                    <a:pt x="14924" y="11049"/>
                  </a:cubicBezTo>
                  <a:cubicBezTo>
                    <a:pt x="15110" y="7963"/>
                    <a:pt x="15655" y="6647"/>
                    <a:pt x="11787" y="3426"/>
                  </a:cubicBezTo>
                  <a:cubicBezTo>
                    <a:pt x="7923" y="206"/>
                    <a:pt x="7573" y="0"/>
                    <a:pt x="757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Arial Black" panose="020B0A04020102020204" pitchFamily="34" charset="0"/>
              </a:endParaRPr>
            </a:p>
          </p:txBody>
        </p:sp>
        <p:sp>
          <p:nvSpPr>
            <p:cNvPr id="259" name="Google Shape;1360;p44">
              <a:extLst>
                <a:ext uri="{FF2B5EF4-FFF2-40B4-BE49-F238E27FC236}">
                  <a16:creationId xmlns:a16="http://schemas.microsoft.com/office/drawing/2014/main" id="{4B2E641C-5E6D-8E8A-984E-055AA9272370}"/>
                </a:ext>
              </a:extLst>
            </p:cNvPr>
            <p:cNvSpPr/>
            <p:nvPr/>
          </p:nvSpPr>
          <p:spPr>
            <a:xfrm>
              <a:off x="4462175" y="2093550"/>
              <a:ext cx="72475" cy="259925"/>
            </a:xfrm>
            <a:custGeom>
              <a:avLst/>
              <a:gdLst/>
              <a:ahLst/>
              <a:cxnLst/>
              <a:rect l="l" t="t" r="r" b="b"/>
              <a:pathLst>
                <a:path w="2899" h="10397" extrusionOk="0">
                  <a:moveTo>
                    <a:pt x="2517" y="1"/>
                  </a:moveTo>
                  <a:cubicBezTo>
                    <a:pt x="2486" y="32"/>
                    <a:pt x="2458" y="69"/>
                    <a:pt x="2446" y="114"/>
                  </a:cubicBezTo>
                  <a:lnTo>
                    <a:pt x="0" y="9995"/>
                  </a:lnTo>
                  <a:cubicBezTo>
                    <a:pt x="125" y="10130"/>
                    <a:pt x="251" y="10263"/>
                    <a:pt x="376" y="10397"/>
                  </a:cubicBezTo>
                  <a:cubicBezTo>
                    <a:pt x="411" y="10363"/>
                    <a:pt x="439" y="10325"/>
                    <a:pt x="449" y="10275"/>
                  </a:cubicBezTo>
                  <a:lnTo>
                    <a:pt x="2898" y="381"/>
                  </a:lnTo>
                  <a:cubicBezTo>
                    <a:pt x="2773" y="254"/>
                    <a:pt x="2645" y="127"/>
                    <a:pt x="251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260" name="Google Shape;1361;p44">
              <a:extLst>
                <a:ext uri="{FF2B5EF4-FFF2-40B4-BE49-F238E27FC236}">
                  <a16:creationId xmlns:a16="http://schemas.microsoft.com/office/drawing/2014/main" id="{A768ECA1-EF6D-2913-6A10-27D8E20E8878}"/>
                </a:ext>
              </a:extLst>
            </p:cNvPr>
            <p:cNvSpPr/>
            <p:nvPr/>
          </p:nvSpPr>
          <p:spPr>
            <a:xfrm>
              <a:off x="4276700" y="1917300"/>
              <a:ext cx="77300" cy="235475"/>
            </a:xfrm>
            <a:custGeom>
              <a:avLst/>
              <a:gdLst/>
              <a:ahLst/>
              <a:cxnLst/>
              <a:rect l="l" t="t" r="r" b="b"/>
              <a:pathLst>
                <a:path w="3092" h="9419" extrusionOk="0">
                  <a:moveTo>
                    <a:pt x="2692" y="1"/>
                  </a:moveTo>
                  <a:cubicBezTo>
                    <a:pt x="2682" y="18"/>
                    <a:pt x="2666" y="32"/>
                    <a:pt x="2660" y="52"/>
                  </a:cubicBezTo>
                  <a:lnTo>
                    <a:pt x="1" y="9006"/>
                  </a:lnTo>
                  <a:cubicBezTo>
                    <a:pt x="123" y="9143"/>
                    <a:pt x="248" y="9279"/>
                    <a:pt x="373" y="9418"/>
                  </a:cubicBezTo>
                  <a:lnTo>
                    <a:pt x="3092" y="388"/>
                  </a:lnTo>
                  <a:cubicBezTo>
                    <a:pt x="2959" y="260"/>
                    <a:pt x="2819" y="129"/>
                    <a:pt x="2692"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grpSp>
      <p:sp>
        <p:nvSpPr>
          <p:cNvPr id="262" name="Rectangle: Rounded Corners 261">
            <a:extLst>
              <a:ext uri="{FF2B5EF4-FFF2-40B4-BE49-F238E27FC236}">
                <a16:creationId xmlns:a16="http://schemas.microsoft.com/office/drawing/2014/main" id="{E6075DF7-0227-AD1A-99E5-8C0E9597B9A3}"/>
              </a:ext>
            </a:extLst>
          </p:cNvPr>
          <p:cNvSpPr/>
          <p:nvPr/>
        </p:nvSpPr>
        <p:spPr>
          <a:xfrm>
            <a:off x="11565261" y="1004446"/>
            <a:ext cx="723388" cy="45719"/>
          </a:xfrm>
          <a:prstGeom prst="round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1" name="Google Shape;1808;p53">
            <a:extLst>
              <a:ext uri="{FF2B5EF4-FFF2-40B4-BE49-F238E27FC236}">
                <a16:creationId xmlns:a16="http://schemas.microsoft.com/office/drawing/2014/main" id="{AAA79491-8AC0-1517-663F-1C1E612DE6E0}"/>
              </a:ext>
            </a:extLst>
          </p:cNvPr>
          <p:cNvSpPr/>
          <p:nvPr/>
        </p:nvSpPr>
        <p:spPr>
          <a:xfrm>
            <a:off x="8971801" y="1168777"/>
            <a:ext cx="532200" cy="532200"/>
          </a:xfrm>
          <a:prstGeom prst="round2DiagRect">
            <a:avLst>
              <a:gd name="adj1" fmla="val 16667"/>
              <a:gd name="adj2" fmla="val 0"/>
            </a:avLst>
          </a:prstGeom>
          <a:solidFill>
            <a:srgbClr val="BE1E2D"/>
          </a:solidFill>
          <a:ln w="381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grpSp>
        <p:nvGrpSpPr>
          <p:cNvPr id="272" name="Google Shape;1953;p53">
            <a:extLst>
              <a:ext uri="{FF2B5EF4-FFF2-40B4-BE49-F238E27FC236}">
                <a16:creationId xmlns:a16="http://schemas.microsoft.com/office/drawing/2014/main" id="{8E8B42CB-2D7E-DFCC-439B-FD07C31711FF}"/>
              </a:ext>
            </a:extLst>
          </p:cNvPr>
          <p:cNvGrpSpPr/>
          <p:nvPr/>
        </p:nvGrpSpPr>
        <p:grpSpPr>
          <a:xfrm>
            <a:off x="9106870" y="1305583"/>
            <a:ext cx="258400" cy="258575"/>
            <a:chOff x="4442750" y="2599900"/>
            <a:chExt cx="258400" cy="258575"/>
          </a:xfrm>
        </p:grpSpPr>
        <p:sp>
          <p:nvSpPr>
            <p:cNvPr id="273" name="Google Shape;1954;p53">
              <a:extLst>
                <a:ext uri="{FF2B5EF4-FFF2-40B4-BE49-F238E27FC236}">
                  <a16:creationId xmlns:a16="http://schemas.microsoft.com/office/drawing/2014/main" id="{63D62473-C4E8-1BD6-52FA-31C5ACB70CBC}"/>
                </a:ext>
              </a:extLst>
            </p:cNvPr>
            <p:cNvSpPr/>
            <p:nvPr/>
          </p:nvSpPr>
          <p:spPr>
            <a:xfrm>
              <a:off x="4496300" y="2676300"/>
              <a:ext cx="41875" cy="49725"/>
            </a:xfrm>
            <a:custGeom>
              <a:avLst/>
              <a:gdLst/>
              <a:ahLst/>
              <a:cxnLst/>
              <a:rect l="l" t="t" r="r" b="b"/>
              <a:pathLst>
                <a:path w="1675" h="1989" extrusionOk="0">
                  <a:moveTo>
                    <a:pt x="840" y="514"/>
                  </a:moveTo>
                  <a:lnTo>
                    <a:pt x="1126" y="1272"/>
                  </a:lnTo>
                  <a:lnTo>
                    <a:pt x="551" y="1272"/>
                  </a:lnTo>
                  <a:lnTo>
                    <a:pt x="840" y="514"/>
                  </a:lnTo>
                  <a:close/>
                  <a:moveTo>
                    <a:pt x="840" y="0"/>
                  </a:moveTo>
                  <a:cubicBezTo>
                    <a:pt x="765" y="0"/>
                    <a:pt x="697" y="45"/>
                    <a:pt x="667" y="112"/>
                  </a:cubicBezTo>
                  <a:cubicBezTo>
                    <a:pt x="665" y="115"/>
                    <a:pt x="664" y="119"/>
                    <a:pt x="663" y="122"/>
                  </a:cubicBezTo>
                  <a:lnTo>
                    <a:pt x="31" y="1783"/>
                  </a:lnTo>
                  <a:cubicBezTo>
                    <a:pt x="1" y="1861"/>
                    <a:pt x="40" y="1948"/>
                    <a:pt x="118" y="1978"/>
                  </a:cubicBezTo>
                  <a:cubicBezTo>
                    <a:pt x="136" y="1985"/>
                    <a:pt x="155" y="1988"/>
                    <a:pt x="173" y="1988"/>
                  </a:cubicBezTo>
                  <a:cubicBezTo>
                    <a:pt x="234" y="1988"/>
                    <a:pt x="292" y="1951"/>
                    <a:pt x="315" y="1890"/>
                  </a:cubicBezTo>
                  <a:lnTo>
                    <a:pt x="435" y="1575"/>
                  </a:lnTo>
                  <a:lnTo>
                    <a:pt x="1241" y="1575"/>
                  </a:lnTo>
                  <a:lnTo>
                    <a:pt x="1360" y="1889"/>
                  </a:lnTo>
                  <a:cubicBezTo>
                    <a:pt x="1383" y="1951"/>
                    <a:pt x="1441" y="1988"/>
                    <a:pt x="1502" y="1988"/>
                  </a:cubicBezTo>
                  <a:cubicBezTo>
                    <a:pt x="1520" y="1988"/>
                    <a:pt x="1538" y="1985"/>
                    <a:pt x="1556" y="1979"/>
                  </a:cubicBezTo>
                  <a:cubicBezTo>
                    <a:pt x="1635" y="1949"/>
                    <a:pt x="1674" y="1862"/>
                    <a:pt x="1644" y="1783"/>
                  </a:cubicBezTo>
                  <a:lnTo>
                    <a:pt x="1018" y="123"/>
                  </a:lnTo>
                  <a:cubicBezTo>
                    <a:pt x="1017" y="120"/>
                    <a:pt x="1016" y="118"/>
                    <a:pt x="1015" y="114"/>
                  </a:cubicBezTo>
                  <a:cubicBezTo>
                    <a:pt x="985" y="46"/>
                    <a:pt x="916" y="0"/>
                    <a:pt x="841" y="0"/>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74" name="Google Shape;1955;p53">
              <a:extLst>
                <a:ext uri="{FF2B5EF4-FFF2-40B4-BE49-F238E27FC236}">
                  <a16:creationId xmlns:a16="http://schemas.microsoft.com/office/drawing/2014/main" id="{60708E44-8A8D-12F2-06F4-4291B0ED986C}"/>
                </a:ext>
              </a:extLst>
            </p:cNvPr>
            <p:cNvSpPr/>
            <p:nvPr/>
          </p:nvSpPr>
          <p:spPr>
            <a:xfrm>
              <a:off x="4547700" y="2676575"/>
              <a:ext cx="7625" cy="49550"/>
            </a:xfrm>
            <a:custGeom>
              <a:avLst/>
              <a:gdLst/>
              <a:ahLst/>
              <a:cxnLst/>
              <a:rect l="l" t="t" r="r" b="b"/>
              <a:pathLst>
                <a:path w="305" h="1982" extrusionOk="0">
                  <a:moveTo>
                    <a:pt x="152" y="0"/>
                  </a:moveTo>
                  <a:cubicBezTo>
                    <a:pt x="69" y="0"/>
                    <a:pt x="1" y="69"/>
                    <a:pt x="1" y="152"/>
                  </a:cubicBezTo>
                  <a:lnTo>
                    <a:pt x="1" y="1825"/>
                  </a:lnTo>
                  <a:cubicBezTo>
                    <a:pt x="1" y="1902"/>
                    <a:pt x="56" y="1971"/>
                    <a:pt x="133" y="1980"/>
                  </a:cubicBezTo>
                  <a:cubicBezTo>
                    <a:pt x="140" y="1981"/>
                    <a:pt x="146" y="1981"/>
                    <a:pt x="153" y="1981"/>
                  </a:cubicBezTo>
                  <a:cubicBezTo>
                    <a:pt x="236" y="1981"/>
                    <a:pt x="304" y="1913"/>
                    <a:pt x="304" y="1830"/>
                  </a:cubicBezTo>
                  <a:lnTo>
                    <a:pt x="304" y="158"/>
                  </a:lnTo>
                  <a:cubicBezTo>
                    <a:pt x="304" y="80"/>
                    <a:pt x="249" y="11"/>
                    <a:pt x="171" y="2"/>
                  </a:cubicBezTo>
                  <a:cubicBezTo>
                    <a:pt x="165" y="1"/>
                    <a:pt x="159" y="0"/>
                    <a:pt x="152" y="0"/>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75" name="Google Shape;1956;p53">
              <a:extLst>
                <a:ext uri="{FF2B5EF4-FFF2-40B4-BE49-F238E27FC236}">
                  <a16:creationId xmlns:a16="http://schemas.microsoft.com/office/drawing/2014/main" id="{0DE0941E-DA76-9E06-4911-6242F854CD13}"/>
                </a:ext>
              </a:extLst>
            </p:cNvPr>
            <p:cNvSpPr/>
            <p:nvPr/>
          </p:nvSpPr>
          <p:spPr>
            <a:xfrm>
              <a:off x="4567375" y="2677800"/>
              <a:ext cx="35700" cy="48475"/>
            </a:xfrm>
            <a:custGeom>
              <a:avLst/>
              <a:gdLst/>
              <a:ahLst/>
              <a:cxnLst/>
              <a:rect l="l" t="t" r="r" b="b"/>
              <a:pathLst>
                <a:path w="1428" h="1939" extrusionOk="0">
                  <a:moveTo>
                    <a:pt x="615" y="303"/>
                  </a:moveTo>
                  <a:cubicBezTo>
                    <a:pt x="989" y="303"/>
                    <a:pt x="1122" y="646"/>
                    <a:pt x="1122" y="967"/>
                  </a:cubicBezTo>
                  <a:cubicBezTo>
                    <a:pt x="1122" y="1280"/>
                    <a:pt x="967" y="1620"/>
                    <a:pt x="627" y="1626"/>
                  </a:cubicBezTo>
                  <a:cubicBezTo>
                    <a:pt x="554" y="1628"/>
                    <a:pt x="416" y="1628"/>
                    <a:pt x="309" y="1629"/>
                  </a:cubicBezTo>
                  <a:cubicBezTo>
                    <a:pt x="308" y="1439"/>
                    <a:pt x="306" y="502"/>
                    <a:pt x="306" y="303"/>
                  </a:cubicBezTo>
                  <a:close/>
                  <a:moveTo>
                    <a:pt x="155" y="1"/>
                  </a:moveTo>
                  <a:cubicBezTo>
                    <a:pt x="139" y="1"/>
                    <a:pt x="123" y="3"/>
                    <a:pt x="107" y="8"/>
                  </a:cubicBezTo>
                  <a:cubicBezTo>
                    <a:pt x="41" y="30"/>
                    <a:pt x="0" y="89"/>
                    <a:pt x="1" y="153"/>
                  </a:cubicBezTo>
                  <a:cubicBezTo>
                    <a:pt x="1" y="153"/>
                    <a:pt x="5" y="1781"/>
                    <a:pt x="5" y="1787"/>
                  </a:cubicBezTo>
                  <a:cubicBezTo>
                    <a:pt x="5" y="1827"/>
                    <a:pt x="21" y="1866"/>
                    <a:pt x="50" y="1894"/>
                  </a:cubicBezTo>
                  <a:cubicBezTo>
                    <a:pt x="78" y="1923"/>
                    <a:pt x="117" y="1938"/>
                    <a:pt x="157" y="1938"/>
                  </a:cubicBezTo>
                  <a:cubicBezTo>
                    <a:pt x="171" y="1938"/>
                    <a:pt x="500" y="1937"/>
                    <a:pt x="632" y="1935"/>
                  </a:cubicBezTo>
                  <a:cubicBezTo>
                    <a:pt x="1093" y="1927"/>
                    <a:pt x="1428" y="1521"/>
                    <a:pt x="1428" y="970"/>
                  </a:cubicBezTo>
                  <a:cubicBezTo>
                    <a:pt x="1428" y="391"/>
                    <a:pt x="1101" y="1"/>
                    <a:pt x="615"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76" name="Google Shape;1957;p53">
              <a:extLst>
                <a:ext uri="{FF2B5EF4-FFF2-40B4-BE49-F238E27FC236}">
                  <a16:creationId xmlns:a16="http://schemas.microsoft.com/office/drawing/2014/main" id="{355810E8-8D87-76DB-DA8B-70D0811057D2}"/>
                </a:ext>
              </a:extLst>
            </p:cNvPr>
            <p:cNvSpPr/>
            <p:nvPr/>
          </p:nvSpPr>
          <p:spPr>
            <a:xfrm>
              <a:off x="4611150" y="2676575"/>
              <a:ext cx="36525" cy="49550"/>
            </a:xfrm>
            <a:custGeom>
              <a:avLst/>
              <a:gdLst/>
              <a:ahLst/>
              <a:cxnLst/>
              <a:rect l="l" t="t" r="r" b="b"/>
              <a:pathLst>
                <a:path w="1461" h="1982" extrusionOk="0">
                  <a:moveTo>
                    <a:pt x="727" y="0"/>
                  </a:moveTo>
                  <a:cubicBezTo>
                    <a:pt x="656" y="0"/>
                    <a:pt x="581" y="10"/>
                    <a:pt x="504" y="34"/>
                  </a:cubicBezTo>
                  <a:cubicBezTo>
                    <a:pt x="294" y="96"/>
                    <a:pt x="146" y="261"/>
                    <a:pt x="117" y="462"/>
                  </a:cubicBezTo>
                  <a:cubicBezTo>
                    <a:pt x="90" y="650"/>
                    <a:pt x="172" y="831"/>
                    <a:pt x="329" y="933"/>
                  </a:cubicBezTo>
                  <a:cubicBezTo>
                    <a:pt x="399" y="973"/>
                    <a:pt x="589" y="1051"/>
                    <a:pt x="847" y="1146"/>
                  </a:cubicBezTo>
                  <a:cubicBezTo>
                    <a:pt x="1032" y="1214"/>
                    <a:pt x="1126" y="1321"/>
                    <a:pt x="1105" y="1439"/>
                  </a:cubicBezTo>
                  <a:cubicBezTo>
                    <a:pt x="1085" y="1556"/>
                    <a:pt x="954" y="1679"/>
                    <a:pt x="755" y="1679"/>
                  </a:cubicBezTo>
                  <a:cubicBezTo>
                    <a:pt x="572" y="1679"/>
                    <a:pt x="395" y="1604"/>
                    <a:pt x="282" y="1479"/>
                  </a:cubicBezTo>
                  <a:cubicBezTo>
                    <a:pt x="252" y="1447"/>
                    <a:pt x="211" y="1430"/>
                    <a:pt x="169" y="1430"/>
                  </a:cubicBezTo>
                  <a:cubicBezTo>
                    <a:pt x="133" y="1430"/>
                    <a:pt x="97" y="1443"/>
                    <a:pt x="68" y="1469"/>
                  </a:cubicBezTo>
                  <a:cubicBezTo>
                    <a:pt x="6" y="1526"/>
                    <a:pt x="1" y="1621"/>
                    <a:pt x="57" y="1683"/>
                  </a:cubicBezTo>
                  <a:cubicBezTo>
                    <a:pt x="227" y="1870"/>
                    <a:pt x="487" y="1981"/>
                    <a:pt x="755" y="1981"/>
                  </a:cubicBezTo>
                  <a:cubicBezTo>
                    <a:pt x="1074" y="1981"/>
                    <a:pt x="1353" y="1772"/>
                    <a:pt x="1404" y="1493"/>
                  </a:cubicBezTo>
                  <a:cubicBezTo>
                    <a:pt x="1460" y="1172"/>
                    <a:pt x="1208" y="956"/>
                    <a:pt x="953" y="862"/>
                  </a:cubicBezTo>
                  <a:cubicBezTo>
                    <a:pt x="737" y="782"/>
                    <a:pt x="537" y="696"/>
                    <a:pt x="486" y="673"/>
                  </a:cubicBezTo>
                  <a:cubicBezTo>
                    <a:pt x="433" y="634"/>
                    <a:pt x="407" y="572"/>
                    <a:pt x="417" y="506"/>
                  </a:cubicBezTo>
                  <a:cubicBezTo>
                    <a:pt x="430" y="420"/>
                    <a:pt x="494" y="352"/>
                    <a:pt x="591" y="324"/>
                  </a:cubicBezTo>
                  <a:cubicBezTo>
                    <a:pt x="637" y="309"/>
                    <a:pt x="683" y="304"/>
                    <a:pt x="727" y="304"/>
                  </a:cubicBezTo>
                  <a:cubicBezTo>
                    <a:pt x="936" y="304"/>
                    <a:pt x="1103" y="437"/>
                    <a:pt x="1107" y="441"/>
                  </a:cubicBezTo>
                  <a:cubicBezTo>
                    <a:pt x="1135" y="464"/>
                    <a:pt x="1169" y="476"/>
                    <a:pt x="1203" y="476"/>
                  </a:cubicBezTo>
                  <a:cubicBezTo>
                    <a:pt x="1247" y="476"/>
                    <a:pt x="1290" y="457"/>
                    <a:pt x="1320" y="421"/>
                  </a:cubicBezTo>
                  <a:cubicBezTo>
                    <a:pt x="1374" y="357"/>
                    <a:pt x="1366" y="262"/>
                    <a:pt x="1302" y="208"/>
                  </a:cubicBezTo>
                  <a:cubicBezTo>
                    <a:pt x="1289" y="198"/>
                    <a:pt x="1049" y="0"/>
                    <a:pt x="727" y="0"/>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77" name="Google Shape;1958;p53">
              <a:extLst>
                <a:ext uri="{FF2B5EF4-FFF2-40B4-BE49-F238E27FC236}">
                  <a16:creationId xmlns:a16="http://schemas.microsoft.com/office/drawing/2014/main" id="{A64C1503-3F17-6B55-52C0-A17500C28070}"/>
                </a:ext>
              </a:extLst>
            </p:cNvPr>
            <p:cNvSpPr/>
            <p:nvPr/>
          </p:nvSpPr>
          <p:spPr>
            <a:xfrm>
              <a:off x="4442750" y="2599900"/>
              <a:ext cx="258400" cy="258575"/>
            </a:xfrm>
            <a:custGeom>
              <a:avLst/>
              <a:gdLst/>
              <a:ahLst/>
              <a:cxnLst/>
              <a:rect l="l" t="t" r="r" b="b"/>
              <a:pathLst>
                <a:path w="10336" h="10343" extrusionOk="0">
                  <a:moveTo>
                    <a:pt x="2488" y="308"/>
                  </a:moveTo>
                  <a:cubicBezTo>
                    <a:pt x="2748" y="308"/>
                    <a:pt x="2976" y="473"/>
                    <a:pt x="3057" y="719"/>
                  </a:cubicBezTo>
                  <a:cubicBezTo>
                    <a:pt x="3060" y="727"/>
                    <a:pt x="3058" y="735"/>
                    <a:pt x="3053" y="742"/>
                  </a:cubicBezTo>
                  <a:cubicBezTo>
                    <a:pt x="3050" y="747"/>
                    <a:pt x="3042" y="756"/>
                    <a:pt x="3027" y="756"/>
                  </a:cubicBezTo>
                  <a:lnTo>
                    <a:pt x="1950" y="756"/>
                  </a:lnTo>
                  <a:cubicBezTo>
                    <a:pt x="1935" y="756"/>
                    <a:pt x="1928" y="747"/>
                    <a:pt x="1924" y="742"/>
                  </a:cubicBezTo>
                  <a:cubicBezTo>
                    <a:pt x="1919" y="735"/>
                    <a:pt x="1918" y="727"/>
                    <a:pt x="1920" y="719"/>
                  </a:cubicBezTo>
                  <a:cubicBezTo>
                    <a:pt x="2001" y="473"/>
                    <a:pt x="2229" y="308"/>
                    <a:pt x="2488" y="308"/>
                  </a:cubicBezTo>
                  <a:close/>
                  <a:moveTo>
                    <a:pt x="5177" y="308"/>
                  </a:moveTo>
                  <a:cubicBezTo>
                    <a:pt x="5436" y="308"/>
                    <a:pt x="5664" y="473"/>
                    <a:pt x="5745" y="719"/>
                  </a:cubicBezTo>
                  <a:cubicBezTo>
                    <a:pt x="5747" y="727"/>
                    <a:pt x="5746" y="735"/>
                    <a:pt x="5741" y="742"/>
                  </a:cubicBezTo>
                  <a:cubicBezTo>
                    <a:pt x="5737" y="747"/>
                    <a:pt x="5730" y="756"/>
                    <a:pt x="5716" y="756"/>
                  </a:cubicBezTo>
                  <a:lnTo>
                    <a:pt x="4637" y="756"/>
                  </a:lnTo>
                  <a:cubicBezTo>
                    <a:pt x="4623" y="756"/>
                    <a:pt x="4615" y="747"/>
                    <a:pt x="4612" y="742"/>
                  </a:cubicBezTo>
                  <a:cubicBezTo>
                    <a:pt x="4606" y="735"/>
                    <a:pt x="4605" y="727"/>
                    <a:pt x="4608" y="719"/>
                  </a:cubicBezTo>
                  <a:cubicBezTo>
                    <a:pt x="4689" y="473"/>
                    <a:pt x="4918" y="308"/>
                    <a:pt x="5177" y="308"/>
                  </a:cubicBezTo>
                  <a:close/>
                  <a:moveTo>
                    <a:pt x="7864" y="308"/>
                  </a:moveTo>
                  <a:cubicBezTo>
                    <a:pt x="8123" y="308"/>
                    <a:pt x="8352" y="473"/>
                    <a:pt x="8433" y="719"/>
                  </a:cubicBezTo>
                  <a:cubicBezTo>
                    <a:pt x="8436" y="727"/>
                    <a:pt x="8435" y="735"/>
                    <a:pt x="8429" y="742"/>
                  </a:cubicBezTo>
                  <a:cubicBezTo>
                    <a:pt x="8425" y="747"/>
                    <a:pt x="8417" y="756"/>
                    <a:pt x="8404" y="756"/>
                  </a:cubicBezTo>
                  <a:lnTo>
                    <a:pt x="7325" y="756"/>
                  </a:lnTo>
                  <a:cubicBezTo>
                    <a:pt x="7312" y="756"/>
                    <a:pt x="7303" y="747"/>
                    <a:pt x="7299" y="742"/>
                  </a:cubicBezTo>
                  <a:cubicBezTo>
                    <a:pt x="7294" y="735"/>
                    <a:pt x="7293" y="727"/>
                    <a:pt x="7295" y="719"/>
                  </a:cubicBezTo>
                  <a:cubicBezTo>
                    <a:pt x="7376" y="473"/>
                    <a:pt x="7605" y="308"/>
                    <a:pt x="7864" y="308"/>
                  </a:cubicBezTo>
                  <a:close/>
                  <a:moveTo>
                    <a:pt x="1435" y="3541"/>
                  </a:moveTo>
                  <a:cubicBezTo>
                    <a:pt x="1453" y="3541"/>
                    <a:pt x="1463" y="3550"/>
                    <a:pt x="1468" y="3558"/>
                  </a:cubicBezTo>
                  <a:cubicBezTo>
                    <a:pt x="1473" y="3565"/>
                    <a:pt x="1479" y="3579"/>
                    <a:pt x="1472" y="3594"/>
                  </a:cubicBezTo>
                  <a:lnTo>
                    <a:pt x="1341" y="3945"/>
                  </a:lnTo>
                  <a:cubicBezTo>
                    <a:pt x="1311" y="4023"/>
                    <a:pt x="1311" y="4108"/>
                    <a:pt x="1341" y="4187"/>
                  </a:cubicBezTo>
                  <a:lnTo>
                    <a:pt x="1472" y="4537"/>
                  </a:lnTo>
                  <a:cubicBezTo>
                    <a:pt x="1479" y="4553"/>
                    <a:pt x="1473" y="4566"/>
                    <a:pt x="1468" y="4573"/>
                  </a:cubicBezTo>
                  <a:cubicBezTo>
                    <a:pt x="1463" y="4581"/>
                    <a:pt x="1453" y="4591"/>
                    <a:pt x="1436" y="4591"/>
                  </a:cubicBezTo>
                  <a:lnTo>
                    <a:pt x="808" y="4591"/>
                  </a:lnTo>
                  <a:lnTo>
                    <a:pt x="808" y="3541"/>
                  </a:lnTo>
                  <a:close/>
                  <a:moveTo>
                    <a:pt x="9547" y="3541"/>
                  </a:moveTo>
                  <a:lnTo>
                    <a:pt x="9547" y="4591"/>
                  </a:lnTo>
                  <a:lnTo>
                    <a:pt x="8920" y="4591"/>
                  </a:lnTo>
                  <a:cubicBezTo>
                    <a:pt x="8903" y="4591"/>
                    <a:pt x="8893" y="4581"/>
                    <a:pt x="8887" y="4573"/>
                  </a:cubicBezTo>
                  <a:cubicBezTo>
                    <a:pt x="8882" y="4566"/>
                    <a:pt x="8877" y="4553"/>
                    <a:pt x="8883" y="4537"/>
                  </a:cubicBezTo>
                  <a:lnTo>
                    <a:pt x="9016" y="4187"/>
                  </a:lnTo>
                  <a:cubicBezTo>
                    <a:pt x="9045" y="4108"/>
                    <a:pt x="9045" y="4023"/>
                    <a:pt x="9016" y="3945"/>
                  </a:cubicBezTo>
                  <a:lnTo>
                    <a:pt x="8883" y="3594"/>
                  </a:lnTo>
                  <a:cubicBezTo>
                    <a:pt x="8877" y="3579"/>
                    <a:pt x="8882" y="3565"/>
                    <a:pt x="8887" y="3558"/>
                  </a:cubicBezTo>
                  <a:cubicBezTo>
                    <a:pt x="8893" y="3550"/>
                    <a:pt x="8903" y="3541"/>
                    <a:pt x="8920" y="3541"/>
                  </a:cubicBezTo>
                  <a:close/>
                  <a:moveTo>
                    <a:pt x="5935" y="7537"/>
                  </a:moveTo>
                  <a:lnTo>
                    <a:pt x="5935" y="9939"/>
                  </a:lnTo>
                  <a:cubicBezTo>
                    <a:pt x="5935" y="9995"/>
                    <a:pt x="5889" y="10040"/>
                    <a:pt x="5834" y="10040"/>
                  </a:cubicBezTo>
                  <a:lnTo>
                    <a:pt x="4503" y="10040"/>
                  </a:lnTo>
                  <a:cubicBezTo>
                    <a:pt x="4447" y="10040"/>
                    <a:pt x="4401" y="9994"/>
                    <a:pt x="4401" y="9937"/>
                  </a:cubicBezTo>
                  <a:lnTo>
                    <a:pt x="4401" y="7537"/>
                  </a:lnTo>
                  <a:close/>
                  <a:moveTo>
                    <a:pt x="2494" y="1"/>
                  </a:moveTo>
                  <a:cubicBezTo>
                    <a:pt x="2103" y="1"/>
                    <a:pt x="1759" y="251"/>
                    <a:pt x="1637" y="622"/>
                  </a:cubicBezTo>
                  <a:cubicBezTo>
                    <a:pt x="1602" y="729"/>
                    <a:pt x="1623" y="842"/>
                    <a:pt x="1692" y="932"/>
                  </a:cubicBezTo>
                  <a:cubicBezTo>
                    <a:pt x="1757" y="1014"/>
                    <a:pt x="1859" y="1058"/>
                    <a:pt x="1964" y="1058"/>
                  </a:cubicBezTo>
                  <a:lnTo>
                    <a:pt x="2341" y="1058"/>
                  </a:lnTo>
                  <a:lnTo>
                    <a:pt x="2341" y="1522"/>
                  </a:lnTo>
                  <a:lnTo>
                    <a:pt x="664" y="1522"/>
                  </a:lnTo>
                  <a:cubicBezTo>
                    <a:pt x="576" y="1522"/>
                    <a:pt x="505" y="1593"/>
                    <a:pt x="505" y="1681"/>
                  </a:cubicBezTo>
                  <a:lnTo>
                    <a:pt x="505" y="2362"/>
                  </a:lnTo>
                  <a:cubicBezTo>
                    <a:pt x="505" y="2373"/>
                    <a:pt x="509" y="2386"/>
                    <a:pt x="518" y="2394"/>
                  </a:cubicBezTo>
                  <a:cubicBezTo>
                    <a:pt x="563" y="2440"/>
                    <a:pt x="612" y="2459"/>
                    <a:pt x="656" y="2459"/>
                  </a:cubicBezTo>
                  <a:cubicBezTo>
                    <a:pt x="740" y="2459"/>
                    <a:pt x="808" y="2391"/>
                    <a:pt x="808" y="2308"/>
                  </a:cubicBezTo>
                  <a:lnTo>
                    <a:pt x="808" y="2058"/>
                  </a:lnTo>
                  <a:cubicBezTo>
                    <a:pt x="808" y="1929"/>
                    <a:pt x="912" y="1825"/>
                    <a:pt x="1040" y="1825"/>
                  </a:cubicBezTo>
                  <a:lnTo>
                    <a:pt x="9314" y="1825"/>
                  </a:lnTo>
                  <a:cubicBezTo>
                    <a:pt x="9443" y="1825"/>
                    <a:pt x="9547" y="1929"/>
                    <a:pt x="9547" y="2058"/>
                  </a:cubicBezTo>
                  <a:lnTo>
                    <a:pt x="9547" y="3237"/>
                  </a:lnTo>
                  <a:lnTo>
                    <a:pt x="8925" y="3237"/>
                  </a:lnTo>
                  <a:cubicBezTo>
                    <a:pt x="8848" y="3237"/>
                    <a:pt x="8771" y="3261"/>
                    <a:pt x="8710" y="3308"/>
                  </a:cubicBezTo>
                  <a:cubicBezTo>
                    <a:pt x="8588" y="3404"/>
                    <a:pt x="8548" y="3563"/>
                    <a:pt x="8599" y="3700"/>
                  </a:cubicBezTo>
                  <a:lnTo>
                    <a:pt x="8732" y="4051"/>
                  </a:lnTo>
                  <a:cubicBezTo>
                    <a:pt x="8735" y="4060"/>
                    <a:pt x="8735" y="4070"/>
                    <a:pt x="8732" y="4080"/>
                  </a:cubicBezTo>
                  <a:lnTo>
                    <a:pt x="8601" y="4424"/>
                  </a:lnTo>
                  <a:cubicBezTo>
                    <a:pt x="8574" y="4497"/>
                    <a:pt x="8568" y="4576"/>
                    <a:pt x="8592" y="4650"/>
                  </a:cubicBezTo>
                  <a:cubicBezTo>
                    <a:pt x="8638" y="4798"/>
                    <a:pt x="8773" y="4893"/>
                    <a:pt x="8919" y="4893"/>
                  </a:cubicBezTo>
                  <a:lnTo>
                    <a:pt x="9547" y="4893"/>
                  </a:lnTo>
                  <a:lnTo>
                    <a:pt x="9547" y="6285"/>
                  </a:lnTo>
                  <a:lnTo>
                    <a:pt x="808" y="6285"/>
                  </a:lnTo>
                  <a:lnTo>
                    <a:pt x="808" y="4893"/>
                  </a:lnTo>
                  <a:lnTo>
                    <a:pt x="1432" y="4893"/>
                  </a:lnTo>
                  <a:cubicBezTo>
                    <a:pt x="1502" y="4893"/>
                    <a:pt x="1573" y="4873"/>
                    <a:pt x="1631" y="4832"/>
                  </a:cubicBezTo>
                  <a:cubicBezTo>
                    <a:pt x="1764" y="4739"/>
                    <a:pt x="1811" y="4572"/>
                    <a:pt x="1756" y="4430"/>
                  </a:cubicBezTo>
                  <a:lnTo>
                    <a:pt x="1624" y="4079"/>
                  </a:lnTo>
                  <a:cubicBezTo>
                    <a:pt x="1620" y="4070"/>
                    <a:pt x="1620" y="4060"/>
                    <a:pt x="1624" y="4051"/>
                  </a:cubicBezTo>
                  <a:lnTo>
                    <a:pt x="1754" y="3705"/>
                  </a:lnTo>
                  <a:cubicBezTo>
                    <a:pt x="1782" y="3633"/>
                    <a:pt x="1787" y="3553"/>
                    <a:pt x="1764" y="3479"/>
                  </a:cubicBezTo>
                  <a:cubicBezTo>
                    <a:pt x="1717" y="3332"/>
                    <a:pt x="1583" y="3237"/>
                    <a:pt x="1436" y="3237"/>
                  </a:cubicBezTo>
                  <a:lnTo>
                    <a:pt x="808" y="3237"/>
                  </a:lnTo>
                  <a:lnTo>
                    <a:pt x="808" y="2929"/>
                  </a:lnTo>
                  <a:cubicBezTo>
                    <a:pt x="808" y="2852"/>
                    <a:pt x="752" y="2783"/>
                    <a:pt x="675" y="2773"/>
                  </a:cubicBezTo>
                  <a:cubicBezTo>
                    <a:pt x="669" y="2773"/>
                    <a:pt x="662" y="2772"/>
                    <a:pt x="656" y="2772"/>
                  </a:cubicBezTo>
                  <a:cubicBezTo>
                    <a:pt x="572" y="2772"/>
                    <a:pt x="505" y="2840"/>
                    <a:pt x="505" y="2924"/>
                  </a:cubicBezTo>
                  <a:lnTo>
                    <a:pt x="505" y="6285"/>
                  </a:lnTo>
                  <a:lnTo>
                    <a:pt x="419" y="6285"/>
                  </a:lnTo>
                  <a:cubicBezTo>
                    <a:pt x="188" y="6285"/>
                    <a:pt x="1" y="6473"/>
                    <a:pt x="1" y="6704"/>
                  </a:cubicBezTo>
                  <a:lnTo>
                    <a:pt x="1" y="7117"/>
                  </a:lnTo>
                  <a:cubicBezTo>
                    <a:pt x="1" y="7349"/>
                    <a:pt x="188" y="7537"/>
                    <a:pt x="419" y="7537"/>
                  </a:cubicBezTo>
                  <a:lnTo>
                    <a:pt x="4098" y="7537"/>
                  </a:lnTo>
                  <a:lnTo>
                    <a:pt x="4098" y="9937"/>
                  </a:lnTo>
                  <a:cubicBezTo>
                    <a:pt x="4098" y="10161"/>
                    <a:pt x="4279" y="10343"/>
                    <a:pt x="4503" y="10343"/>
                  </a:cubicBezTo>
                  <a:lnTo>
                    <a:pt x="5832" y="10343"/>
                  </a:lnTo>
                  <a:cubicBezTo>
                    <a:pt x="6056" y="10343"/>
                    <a:pt x="6237" y="10161"/>
                    <a:pt x="6237" y="9937"/>
                  </a:cubicBezTo>
                  <a:lnTo>
                    <a:pt x="6237" y="7537"/>
                  </a:lnTo>
                  <a:lnTo>
                    <a:pt x="7557" y="7537"/>
                  </a:lnTo>
                  <a:cubicBezTo>
                    <a:pt x="7636" y="7537"/>
                    <a:pt x="7705" y="7482"/>
                    <a:pt x="7714" y="7404"/>
                  </a:cubicBezTo>
                  <a:cubicBezTo>
                    <a:pt x="7725" y="7312"/>
                    <a:pt x="7653" y="7234"/>
                    <a:pt x="7564" y="7234"/>
                  </a:cubicBezTo>
                  <a:lnTo>
                    <a:pt x="419" y="7234"/>
                  </a:lnTo>
                  <a:cubicBezTo>
                    <a:pt x="356" y="7234"/>
                    <a:pt x="303" y="7182"/>
                    <a:pt x="303" y="7117"/>
                  </a:cubicBezTo>
                  <a:lnTo>
                    <a:pt x="303" y="6704"/>
                  </a:lnTo>
                  <a:cubicBezTo>
                    <a:pt x="303" y="6640"/>
                    <a:pt x="356" y="6588"/>
                    <a:pt x="419" y="6588"/>
                  </a:cubicBezTo>
                  <a:lnTo>
                    <a:pt x="9916" y="6588"/>
                  </a:lnTo>
                  <a:cubicBezTo>
                    <a:pt x="9980" y="6588"/>
                    <a:pt x="10032" y="6640"/>
                    <a:pt x="10032" y="6704"/>
                  </a:cubicBezTo>
                  <a:lnTo>
                    <a:pt x="10032" y="7189"/>
                  </a:lnTo>
                  <a:cubicBezTo>
                    <a:pt x="10032" y="7214"/>
                    <a:pt x="10012" y="7234"/>
                    <a:pt x="9988" y="7234"/>
                  </a:cubicBezTo>
                  <a:lnTo>
                    <a:pt x="8120" y="7234"/>
                  </a:lnTo>
                  <a:cubicBezTo>
                    <a:pt x="8104" y="7234"/>
                    <a:pt x="8087" y="7241"/>
                    <a:pt x="8076" y="7252"/>
                  </a:cubicBezTo>
                  <a:cubicBezTo>
                    <a:pt x="7952" y="7383"/>
                    <a:pt x="8043" y="7537"/>
                    <a:pt x="8168" y="7537"/>
                  </a:cubicBezTo>
                  <a:lnTo>
                    <a:pt x="10176" y="7537"/>
                  </a:lnTo>
                  <a:cubicBezTo>
                    <a:pt x="10264" y="7537"/>
                    <a:pt x="10335" y="7465"/>
                    <a:pt x="10335" y="7378"/>
                  </a:cubicBezTo>
                  <a:lnTo>
                    <a:pt x="10335" y="6704"/>
                  </a:lnTo>
                  <a:cubicBezTo>
                    <a:pt x="10335" y="6474"/>
                    <a:pt x="10151" y="6285"/>
                    <a:pt x="9925" y="6285"/>
                  </a:cubicBezTo>
                  <a:lnTo>
                    <a:pt x="9851" y="6285"/>
                  </a:lnTo>
                  <a:lnTo>
                    <a:pt x="9851" y="2058"/>
                  </a:lnTo>
                  <a:cubicBezTo>
                    <a:pt x="9851" y="1763"/>
                    <a:pt x="9611" y="1522"/>
                    <a:pt x="9315" y="1522"/>
                  </a:cubicBezTo>
                  <a:lnTo>
                    <a:pt x="8014" y="1522"/>
                  </a:lnTo>
                  <a:lnTo>
                    <a:pt x="8014" y="1058"/>
                  </a:lnTo>
                  <a:lnTo>
                    <a:pt x="8392" y="1058"/>
                  </a:lnTo>
                  <a:cubicBezTo>
                    <a:pt x="8496" y="1058"/>
                    <a:pt x="8598" y="1014"/>
                    <a:pt x="8663" y="932"/>
                  </a:cubicBezTo>
                  <a:cubicBezTo>
                    <a:pt x="8734" y="843"/>
                    <a:pt x="8754" y="729"/>
                    <a:pt x="8719" y="622"/>
                  </a:cubicBezTo>
                  <a:cubicBezTo>
                    <a:pt x="8596" y="251"/>
                    <a:pt x="8253" y="1"/>
                    <a:pt x="7863" y="1"/>
                  </a:cubicBezTo>
                  <a:cubicBezTo>
                    <a:pt x="7472" y="1"/>
                    <a:pt x="7129" y="251"/>
                    <a:pt x="7006" y="622"/>
                  </a:cubicBezTo>
                  <a:cubicBezTo>
                    <a:pt x="6971" y="729"/>
                    <a:pt x="6992" y="843"/>
                    <a:pt x="7062" y="932"/>
                  </a:cubicBezTo>
                  <a:cubicBezTo>
                    <a:pt x="7127" y="1014"/>
                    <a:pt x="7228" y="1058"/>
                    <a:pt x="7333" y="1058"/>
                  </a:cubicBezTo>
                  <a:lnTo>
                    <a:pt x="7711" y="1058"/>
                  </a:lnTo>
                  <a:lnTo>
                    <a:pt x="7711" y="1522"/>
                  </a:lnTo>
                  <a:lnTo>
                    <a:pt x="5329" y="1522"/>
                  </a:lnTo>
                  <a:lnTo>
                    <a:pt x="5329" y="1058"/>
                  </a:lnTo>
                  <a:lnTo>
                    <a:pt x="5706" y="1058"/>
                  </a:lnTo>
                  <a:cubicBezTo>
                    <a:pt x="5811" y="1058"/>
                    <a:pt x="5913" y="1014"/>
                    <a:pt x="5978" y="932"/>
                  </a:cubicBezTo>
                  <a:cubicBezTo>
                    <a:pt x="6049" y="842"/>
                    <a:pt x="6069" y="729"/>
                    <a:pt x="6034" y="622"/>
                  </a:cubicBezTo>
                  <a:cubicBezTo>
                    <a:pt x="5912" y="251"/>
                    <a:pt x="5568" y="1"/>
                    <a:pt x="5178" y="1"/>
                  </a:cubicBezTo>
                  <a:cubicBezTo>
                    <a:pt x="4788" y="1"/>
                    <a:pt x="4443" y="251"/>
                    <a:pt x="4321" y="622"/>
                  </a:cubicBezTo>
                  <a:cubicBezTo>
                    <a:pt x="4286" y="729"/>
                    <a:pt x="4307" y="842"/>
                    <a:pt x="4377" y="932"/>
                  </a:cubicBezTo>
                  <a:cubicBezTo>
                    <a:pt x="4442" y="1014"/>
                    <a:pt x="4544" y="1058"/>
                    <a:pt x="4648" y="1058"/>
                  </a:cubicBezTo>
                  <a:lnTo>
                    <a:pt x="5027" y="1058"/>
                  </a:lnTo>
                  <a:lnTo>
                    <a:pt x="5027" y="1522"/>
                  </a:lnTo>
                  <a:lnTo>
                    <a:pt x="2645" y="1522"/>
                  </a:lnTo>
                  <a:lnTo>
                    <a:pt x="2645" y="1058"/>
                  </a:lnTo>
                  <a:lnTo>
                    <a:pt x="3022" y="1058"/>
                  </a:lnTo>
                  <a:cubicBezTo>
                    <a:pt x="3127" y="1058"/>
                    <a:pt x="3229" y="1014"/>
                    <a:pt x="3294" y="932"/>
                  </a:cubicBezTo>
                  <a:cubicBezTo>
                    <a:pt x="3365" y="842"/>
                    <a:pt x="3384" y="729"/>
                    <a:pt x="3349" y="622"/>
                  </a:cubicBezTo>
                  <a:cubicBezTo>
                    <a:pt x="3227" y="251"/>
                    <a:pt x="2883" y="1"/>
                    <a:pt x="2494"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grpSp>
      <p:sp>
        <p:nvSpPr>
          <p:cNvPr id="279" name="TextBox 278">
            <a:extLst>
              <a:ext uri="{FF2B5EF4-FFF2-40B4-BE49-F238E27FC236}">
                <a16:creationId xmlns:a16="http://schemas.microsoft.com/office/drawing/2014/main" id="{6268A9C0-3896-FC08-2862-D5A644770CA3}"/>
              </a:ext>
            </a:extLst>
          </p:cNvPr>
          <p:cNvSpPr txBox="1"/>
          <p:nvPr/>
        </p:nvSpPr>
        <p:spPr>
          <a:xfrm>
            <a:off x="9546357" y="1155353"/>
            <a:ext cx="3172084" cy="707886"/>
          </a:xfrm>
          <a:prstGeom prst="rect">
            <a:avLst/>
          </a:prstGeom>
          <a:noFill/>
        </p:spPr>
        <p:txBody>
          <a:bodyPr wrap="square">
            <a:spAutoFit/>
          </a:bodyPr>
          <a:lstStyle/>
          <a:p>
            <a:pPr algn="just"/>
            <a:r>
              <a:rPr lang="en-US" sz="1000" dirty="0">
                <a:solidFill>
                  <a:srgbClr val="2C2926"/>
                </a:solidFill>
                <a:latin typeface="Arial Black" panose="020B0A04020102020204" pitchFamily="34" charset="0"/>
                <a:ea typeface="Inter"/>
                <a:cs typeface="Arial" panose="020B0604020202020204" pitchFamily="34" charset="0"/>
                <a:sym typeface="Inter"/>
              </a:rPr>
              <a:t>To assess the impact of HIV on income, employment opportunities and economic stability among people living with HIV in LMICs.</a:t>
            </a:r>
          </a:p>
        </p:txBody>
      </p:sp>
      <p:sp>
        <p:nvSpPr>
          <p:cNvPr id="280" name="Google Shape;1816;p53">
            <a:extLst>
              <a:ext uri="{FF2B5EF4-FFF2-40B4-BE49-F238E27FC236}">
                <a16:creationId xmlns:a16="http://schemas.microsoft.com/office/drawing/2014/main" id="{21323D24-8C0B-C270-A8EE-39787C6CDB92}"/>
              </a:ext>
            </a:extLst>
          </p:cNvPr>
          <p:cNvSpPr/>
          <p:nvPr/>
        </p:nvSpPr>
        <p:spPr>
          <a:xfrm>
            <a:off x="8971801" y="1975147"/>
            <a:ext cx="532200" cy="532200"/>
          </a:xfrm>
          <a:prstGeom prst="round2DiagRect">
            <a:avLst>
              <a:gd name="adj1" fmla="val 16667"/>
              <a:gd name="adj2" fmla="val 0"/>
            </a:avLst>
          </a:prstGeom>
          <a:solidFill>
            <a:srgbClr val="BE1E2D"/>
          </a:solidFill>
          <a:ln w="381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grpSp>
        <p:nvGrpSpPr>
          <p:cNvPr id="281" name="Google Shape;1897;p53">
            <a:extLst>
              <a:ext uri="{FF2B5EF4-FFF2-40B4-BE49-F238E27FC236}">
                <a16:creationId xmlns:a16="http://schemas.microsoft.com/office/drawing/2014/main" id="{70951A67-7268-5510-F7AB-3BC781EA2B5A}"/>
              </a:ext>
            </a:extLst>
          </p:cNvPr>
          <p:cNvGrpSpPr/>
          <p:nvPr/>
        </p:nvGrpSpPr>
        <p:grpSpPr>
          <a:xfrm>
            <a:off x="9145660" y="2118365"/>
            <a:ext cx="213725" cy="258375"/>
            <a:chOff x="3539900" y="3143075"/>
            <a:chExt cx="213725" cy="258375"/>
          </a:xfrm>
        </p:grpSpPr>
        <p:sp>
          <p:nvSpPr>
            <p:cNvPr id="282" name="Google Shape;1898;p53">
              <a:extLst>
                <a:ext uri="{FF2B5EF4-FFF2-40B4-BE49-F238E27FC236}">
                  <a16:creationId xmlns:a16="http://schemas.microsoft.com/office/drawing/2014/main" id="{0B297A50-1054-90DB-9B30-87AD951F3A46}"/>
                </a:ext>
              </a:extLst>
            </p:cNvPr>
            <p:cNvSpPr/>
            <p:nvPr/>
          </p:nvSpPr>
          <p:spPr>
            <a:xfrm>
              <a:off x="3571100" y="3143075"/>
              <a:ext cx="182525" cy="243675"/>
            </a:xfrm>
            <a:custGeom>
              <a:avLst/>
              <a:gdLst/>
              <a:ahLst/>
              <a:cxnLst/>
              <a:rect l="l" t="t" r="r" b="b"/>
              <a:pathLst>
                <a:path w="7301" h="9747" extrusionOk="0">
                  <a:moveTo>
                    <a:pt x="3026" y="1318"/>
                  </a:moveTo>
                  <a:cubicBezTo>
                    <a:pt x="3275" y="1318"/>
                    <a:pt x="3477" y="1520"/>
                    <a:pt x="3477" y="1768"/>
                  </a:cubicBezTo>
                  <a:cubicBezTo>
                    <a:pt x="3477" y="1782"/>
                    <a:pt x="3477" y="1796"/>
                    <a:pt x="3476" y="1810"/>
                  </a:cubicBezTo>
                  <a:cubicBezTo>
                    <a:pt x="3327" y="1795"/>
                    <a:pt x="3177" y="1787"/>
                    <a:pt x="3027" y="1787"/>
                  </a:cubicBezTo>
                  <a:cubicBezTo>
                    <a:pt x="2877" y="1787"/>
                    <a:pt x="2726" y="1795"/>
                    <a:pt x="2578" y="1810"/>
                  </a:cubicBezTo>
                  <a:cubicBezTo>
                    <a:pt x="2577" y="1796"/>
                    <a:pt x="2577" y="1782"/>
                    <a:pt x="2577" y="1768"/>
                  </a:cubicBezTo>
                  <a:cubicBezTo>
                    <a:pt x="2577" y="1520"/>
                    <a:pt x="2778" y="1318"/>
                    <a:pt x="3026" y="1318"/>
                  </a:cubicBezTo>
                  <a:close/>
                  <a:moveTo>
                    <a:pt x="3027" y="2090"/>
                  </a:moveTo>
                  <a:cubicBezTo>
                    <a:pt x="3157" y="2090"/>
                    <a:pt x="3287" y="2096"/>
                    <a:pt x="3416" y="2108"/>
                  </a:cubicBezTo>
                  <a:cubicBezTo>
                    <a:pt x="3384" y="2195"/>
                    <a:pt x="3340" y="2279"/>
                    <a:pt x="3284" y="2362"/>
                  </a:cubicBezTo>
                  <a:cubicBezTo>
                    <a:pt x="3206" y="2476"/>
                    <a:pt x="3121" y="2596"/>
                    <a:pt x="3026" y="2717"/>
                  </a:cubicBezTo>
                  <a:cubicBezTo>
                    <a:pt x="2933" y="2596"/>
                    <a:pt x="2847" y="2476"/>
                    <a:pt x="2769" y="2362"/>
                  </a:cubicBezTo>
                  <a:cubicBezTo>
                    <a:pt x="2713" y="2279"/>
                    <a:pt x="2669" y="2195"/>
                    <a:pt x="2637" y="2108"/>
                  </a:cubicBezTo>
                  <a:cubicBezTo>
                    <a:pt x="2766" y="2096"/>
                    <a:pt x="2897" y="2090"/>
                    <a:pt x="3027" y="2090"/>
                  </a:cubicBezTo>
                  <a:close/>
                  <a:moveTo>
                    <a:pt x="3026" y="303"/>
                  </a:moveTo>
                  <a:cubicBezTo>
                    <a:pt x="3430" y="303"/>
                    <a:pt x="3812" y="466"/>
                    <a:pt x="4101" y="762"/>
                  </a:cubicBezTo>
                  <a:cubicBezTo>
                    <a:pt x="4389" y="1058"/>
                    <a:pt x="4547" y="1446"/>
                    <a:pt x="4547" y="1854"/>
                  </a:cubicBezTo>
                  <a:cubicBezTo>
                    <a:pt x="4547" y="2338"/>
                    <a:pt x="4336" y="2788"/>
                    <a:pt x="4223" y="3030"/>
                  </a:cubicBezTo>
                  <a:cubicBezTo>
                    <a:pt x="4129" y="3232"/>
                    <a:pt x="3962" y="3503"/>
                    <a:pt x="3729" y="3832"/>
                  </a:cubicBezTo>
                  <a:cubicBezTo>
                    <a:pt x="3729" y="3833"/>
                    <a:pt x="3728" y="3833"/>
                    <a:pt x="3728" y="3834"/>
                  </a:cubicBezTo>
                  <a:cubicBezTo>
                    <a:pt x="3507" y="4145"/>
                    <a:pt x="3226" y="4511"/>
                    <a:pt x="2910" y="4894"/>
                  </a:cubicBezTo>
                  <a:cubicBezTo>
                    <a:pt x="2475" y="5424"/>
                    <a:pt x="2061" y="5887"/>
                    <a:pt x="1843" y="6110"/>
                  </a:cubicBezTo>
                  <a:cubicBezTo>
                    <a:pt x="1828" y="6126"/>
                    <a:pt x="1805" y="6136"/>
                    <a:pt x="1783" y="6136"/>
                  </a:cubicBezTo>
                  <a:cubicBezTo>
                    <a:pt x="1759" y="6136"/>
                    <a:pt x="1738" y="6127"/>
                    <a:pt x="1721" y="6110"/>
                  </a:cubicBezTo>
                  <a:lnTo>
                    <a:pt x="1025" y="5415"/>
                  </a:lnTo>
                  <a:cubicBezTo>
                    <a:pt x="1002" y="5391"/>
                    <a:pt x="999" y="5365"/>
                    <a:pt x="999" y="5351"/>
                  </a:cubicBezTo>
                  <a:cubicBezTo>
                    <a:pt x="1000" y="5338"/>
                    <a:pt x="1004" y="5311"/>
                    <a:pt x="1028" y="5289"/>
                  </a:cubicBezTo>
                  <a:cubicBezTo>
                    <a:pt x="1273" y="5065"/>
                    <a:pt x="1764" y="4605"/>
                    <a:pt x="2303" y="4025"/>
                  </a:cubicBezTo>
                  <a:cubicBezTo>
                    <a:pt x="2303" y="4025"/>
                    <a:pt x="2304" y="4024"/>
                    <a:pt x="2304" y="4024"/>
                  </a:cubicBezTo>
                  <a:cubicBezTo>
                    <a:pt x="2612" y="3693"/>
                    <a:pt x="2897" y="3366"/>
                    <a:pt x="3149" y="3051"/>
                  </a:cubicBezTo>
                  <a:cubicBezTo>
                    <a:pt x="3150" y="3050"/>
                    <a:pt x="3151" y="3049"/>
                    <a:pt x="3152" y="3048"/>
                  </a:cubicBezTo>
                  <a:cubicBezTo>
                    <a:pt x="3295" y="2870"/>
                    <a:pt x="3423" y="2697"/>
                    <a:pt x="3534" y="2532"/>
                  </a:cubicBezTo>
                  <a:cubicBezTo>
                    <a:pt x="3697" y="2292"/>
                    <a:pt x="3779" y="2035"/>
                    <a:pt x="3779" y="1768"/>
                  </a:cubicBezTo>
                  <a:cubicBezTo>
                    <a:pt x="3779" y="1353"/>
                    <a:pt x="3442" y="1016"/>
                    <a:pt x="3026" y="1016"/>
                  </a:cubicBezTo>
                  <a:cubicBezTo>
                    <a:pt x="2612" y="1016"/>
                    <a:pt x="2273" y="1353"/>
                    <a:pt x="2273" y="1768"/>
                  </a:cubicBezTo>
                  <a:cubicBezTo>
                    <a:pt x="2273" y="2035"/>
                    <a:pt x="2356" y="2292"/>
                    <a:pt x="2518" y="2532"/>
                  </a:cubicBezTo>
                  <a:cubicBezTo>
                    <a:pt x="2612" y="2670"/>
                    <a:pt x="2718" y="2814"/>
                    <a:pt x="2833" y="2962"/>
                  </a:cubicBezTo>
                  <a:cubicBezTo>
                    <a:pt x="2643" y="3194"/>
                    <a:pt x="2436" y="3433"/>
                    <a:pt x="2215" y="3675"/>
                  </a:cubicBezTo>
                  <a:cubicBezTo>
                    <a:pt x="2039" y="3416"/>
                    <a:pt x="1909" y="3199"/>
                    <a:pt x="1830" y="3030"/>
                  </a:cubicBezTo>
                  <a:cubicBezTo>
                    <a:pt x="1717" y="2788"/>
                    <a:pt x="1506" y="2338"/>
                    <a:pt x="1506" y="1854"/>
                  </a:cubicBezTo>
                  <a:cubicBezTo>
                    <a:pt x="1506" y="1446"/>
                    <a:pt x="1665" y="1058"/>
                    <a:pt x="1952" y="762"/>
                  </a:cubicBezTo>
                  <a:cubicBezTo>
                    <a:pt x="2241" y="466"/>
                    <a:pt x="2623" y="303"/>
                    <a:pt x="3026" y="303"/>
                  </a:cubicBezTo>
                  <a:close/>
                  <a:moveTo>
                    <a:pt x="3870" y="4154"/>
                  </a:moveTo>
                  <a:cubicBezTo>
                    <a:pt x="4361" y="4672"/>
                    <a:pt x="4798" y="5082"/>
                    <a:pt x="5025" y="5289"/>
                  </a:cubicBezTo>
                  <a:cubicBezTo>
                    <a:pt x="5049" y="5311"/>
                    <a:pt x="5053" y="5338"/>
                    <a:pt x="5054" y="5351"/>
                  </a:cubicBezTo>
                  <a:cubicBezTo>
                    <a:pt x="5054" y="5364"/>
                    <a:pt x="5051" y="5391"/>
                    <a:pt x="5028" y="5414"/>
                  </a:cubicBezTo>
                  <a:lnTo>
                    <a:pt x="4332" y="6110"/>
                  </a:lnTo>
                  <a:cubicBezTo>
                    <a:pt x="4316" y="6126"/>
                    <a:pt x="4293" y="6136"/>
                    <a:pt x="4271" y="6136"/>
                  </a:cubicBezTo>
                  <a:cubicBezTo>
                    <a:pt x="4247" y="6136"/>
                    <a:pt x="4225" y="6126"/>
                    <a:pt x="4209" y="6110"/>
                  </a:cubicBezTo>
                  <a:cubicBezTo>
                    <a:pt x="4005" y="5900"/>
                    <a:pt x="3628" y="5479"/>
                    <a:pt x="3223" y="4991"/>
                  </a:cubicBezTo>
                  <a:cubicBezTo>
                    <a:pt x="3466" y="4691"/>
                    <a:pt x="3683" y="4410"/>
                    <a:pt x="3870" y="4154"/>
                  </a:cubicBezTo>
                  <a:close/>
                  <a:moveTo>
                    <a:pt x="6422" y="3999"/>
                  </a:moveTo>
                  <a:lnTo>
                    <a:pt x="6422" y="3999"/>
                  </a:lnTo>
                  <a:cubicBezTo>
                    <a:pt x="6799" y="4619"/>
                    <a:pt x="6998" y="5327"/>
                    <a:pt x="6998" y="6061"/>
                  </a:cubicBezTo>
                  <a:cubicBezTo>
                    <a:pt x="6998" y="7159"/>
                    <a:pt x="6543" y="8206"/>
                    <a:pt x="5745" y="8955"/>
                  </a:cubicBezTo>
                  <a:cubicBezTo>
                    <a:pt x="5633" y="8822"/>
                    <a:pt x="5542" y="8640"/>
                    <a:pt x="5527" y="8464"/>
                  </a:cubicBezTo>
                  <a:cubicBezTo>
                    <a:pt x="5513" y="8290"/>
                    <a:pt x="5566" y="8118"/>
                    <a:pt x="5616" y="7954"/>
                  </a:cubicBezTo>
                  <a:cubicBezTo>
                    <a:pt x="5662" y="7794"/>
                    <a:pt x="5615" y="7658"/>
                    <a:pt x="5549" y="7509"/>
                  </a:cubicBezTo>
                  <a:cubicBezTo>
                    <a:pt x="5514" y="7430"/>
                    <a:pt x="5484" y="7364"/>
                    <a:pt x="5486" y="7303"/>
                  </a:cubicBezTo>
                  <a:cubicBezTo>
                    <a:pt x="5490" y="7157"/>
                    <a:pt x="5638" y="7079"/>
                    <a:pt x="5745" y="7012"/>
                  </a:cubicBezTo>
                  <a:cubicBezTo>
                    <a:pt x="5906" y="6914"/>
                    <a:pt x="6099" y="6808"/>
                    <a:pt x="6208" y="6651"/>
                  </a:cubicBezTo>
                  <a:cubicBezTo>
                    <a:pt x="6479" y="6263"/>
                    <a:pt x="6238" y="5802"/>
                    <a:pt x="6151" y="5398"/>
                  </a:cubicBezTo>
                  <a:cubicBezTo>
                    <a:pt x="6055" y="4943"/>
                    <a:pt x="6157" y="4446"/>
                    <a:pt x="6392" y="4047"/>
                  </a:cubicBezTo>
                  <a:cubicBezTo>
                    <a:pt x="6395" y="4042"/>
                    <a:pt x="6424" y="4003"/>
                    <a:pt x="6422" y="3999"/>
                  </a:cubicBezTo>
                  <a:close/>
                  <a:moveTo>
                    <a:pt x="3026" y="0"/>
                  </a:moveTo>
                  <a:cubicBezTo>
                    <a:pt x="2541" y="0"/>
                    <a:pt x="2082" y="197"/>
                    <a:pt x="1737" y="551"/>
                  </a:cubicBezTo>
                  <a:cubicBezTo>
                    <a:pt x="1392" y="904"/>
                    <a:pt x="1204" y="1367"/>
                    <a:pt x="1204" y="1854"/>
                  </a:cubicBezTo>
                  <a:cubicBezTo>
                    <a:pt x="1204" y="1966"/>
                    <a:pt x="1213" y="2076"/>
                    <a:pt x="1230" y="2182"/>
                  </a:cubicBezTo>
                  <a:cubicBezTo>
                    <a:pt x="801" y="2381"/>
                    <a:pt x="410" y="2648"/>
                    <a:pt x="66" y="2978"/>
                  </a:cubicBezTo>
                  <a:cubicBezTo>
                    <a:pt x="14" y="3029"/>
                    <a:pt x="1" y="3120"/>
                    <a:pt x="43" y="3180"/>
                  </a:cubicBezTo>
                  <a:cubicBezTo>
                    <a:pt x="74" y="3222"/>
                    <a:pt x="120" y="3244"/>
                    <a:pt x="166" y="3244"/>
                  </a:cubicBezTo>
                  <a:cubicBezTo>
                    <a:pt x="204" y="3244"/>
                    <a:pt x="242" y="3229"/>
                    <a:pt x="272" y="3200"/>
                  </a:cubicBezTo>
                  <a:cubicBezTo>
                    <a:pt x="575" y="2908"/>
                    <a:pt x="919" y="2668"/>
                    <a:pt x="1295" y="2486"/>
                  </a:cubicBezTo>
                  <a:cubicBezTo>
                    <a:pt x="1372" y="2767"/>
                    <a:pt x="1482" y="3002"/>
                    <a:pt x="1556" y="3158"/>
                  </a:cubicBezTo>
                  <a:cubicBezTo>
                    <a:pt x="1648" y="3356"/>
                    <a:pt x="1798" y="3606"/>
                    <a:pt x="2004" y="3903"/>
                  </a:cubicBezTo>
                  <a:cubicBezTo>
                    <a:pt x="1507" y="4429"/>
                    <a:pt x="1062" y="4848"/>
                    <a:pt x="830" y="5059"/>
                  </a:cubicBezTo>
                  <a:cubicBezTo>
                    <a:pt x="755" y="5128"/>
                    <a:pt x="705" y="5222"/>
                    <a:pt x="698" y="5324"/>
                  </a:cubicBezTo>
                  <a:cubicBezTo>
                    <a:pt x="690" y="5438"/>
                    <a:pt x="730" y="5547"/>
                    <a:pt x="811" y="5629"/>
                  </a:cubicBezTo>
                  <a:lnTo>
                    <a:pt x="1506" y="6325"/>
                  </a:lnTo>
                  <a:cubicBezTo>
                    <a:pt x="1580" y="6398"/>
                    <a:pt x="1678" y="6439"/>
                    <a:pt x="1782" y="6439"/>
                  </a:cubicBezTo>
                  <a:lnTo>
                    <a:pt x="1785" y="6439"/>
                  </a:lnTo>
                  <a:cubicBezTo>
                    <a:pt x="1888" y="6439"/>
                    <a:pt x="1986" y="6397"/>
                    <a:pt x="2058" y="6323"/>
                  </a:cubicBezTo>
                  <a:cubicBezTo>
                    <a:pt x="2260" y="6117"/>
                    <a:pt x="2628" y="5707"/>
                    <a:pt x="3026" y="5230"/>
                  </a:cubicBezTo>
                  <a:cubicBezTo>
                    <a:pt x="3424" y="5707"/>
                    <a:pt x="3793" y="6116"/>
                    <a:pt x="3995" y="6323"/>
                  </a:cubicBezTo>
                  <a:cubicBezTo>
                    <a:pt x="4067" y="6397"/>
                    <a:pt x="4166" y="6439"/>
                    <a:pt x="4268" y="6439"/>
                  </a:cubicBezTo>
                  <a:lnTo>
                    <a:pt x="4272" y="6439"/>
                  </a:lnTo>
                  <a:cubicBezTo>
                    <a:pt x="4375" y="6439"/>
                    <a:pt x="4473" y="6398"/>
                    <a:pt x="4547" y="6325"/>
                  </a:cubicBezTo>
                  <a:lnTo>
                    <a:pt x="5242" y="5629"/>
                  </a:lnTo>
                  <a:cubicBezTo>
                    <a:pt x="5329" y="5542"/>
                    <a:pt x="5369" y="5425"/>
                    <a:pt x="5353" y="5302"/>
                  </a:cubicBezTo>
                  <a:cubicBezTo>
                    <a:pt x="5341" y="5208"/>
                    <a:pt x="5293" y="5124"/>
                    <a:pt x="5224" y="5060"/>
                  </a:cubicBezTo>
                  <a:cubicBezTo>
                    <a:pt x="4991" y="4848"/>
                    <a:pt x="4546" y="4429"/>
                    <a:pt x="4049" y="3902"/>
                  </a:cubicBezTo>
                  <a:cubicBezTo>
                    <a:pt x="4255" y="3605"/>
                    <a:pt x="4405" y="3355"/>
                    <a:pt x="4498" y="3158"/>
                  </a:cubicBezTo>
                  <a:cubicBezTo>
                    <a:pt x="4571" y="3002"/>
                    <a:pt x="4681" y="2767"/>
                    <a:pt x="4758" y="2487"/>
                  </a:cubicBezTo>
                  <a:cubicBezTo>
                    <a:pt x="5346" y="2772"/>
                    <a:pt x="5854" y="3196"/>
                    <a:pt x="6240" y="3727"/>
                  </a:cubicBezTo>
                  <a:cubicBezTo>
                    <a:pt x="6013" y="4044"/>
                    <a:pt x="5871" y="4420"/>
                    <a:pt x="5828" y="4807"/>
                  </a:cubicBezTo>
                  <a:cubicBezTo>
                    <a:pt x="5796" y="5104"/>
                    <a:pt x="5844" y="5399"/>
                    <a:pt x="5916" y="5687"/>
                  </a:cubicBezTo>
                  <a:cubicBezTo>
                    <a:pt x="5976" y="5926"/>
                    <a:pt x="6119" y="6250"/>
                    <a:pt x="5959" y="6478"/>
                  </a:cubicBezTo>
                  <a:cubicBezTo>
                    <a:pt x="5844" y="6644"/>
                    <a:pt x="5636" y="6701"/>
                    <a:pt x="5479" y="6815"/>
                  </a:cubicBezTo>
                  <a:cubicBezTo>
                    <a:pt x="5323" y="6928"/>
                    <a:pt x="5189" y="7094"/>
                    <a:pt x="5183" y="7296"/>
                  </a:cubicBezTo>
                  <a:cubicBezTo>
                    <a:pt x="5180" y="7424"/>
                    <a:pt x="5228" y="7534"/>
                    <a:pt x="5271" y="7631"/>
                  </a:cubicBezTo>
                  <a:cubicBezTo>
                    <a:pt x="5322" y="7744"/>
                    <a:pt x="5332" y="7806"/>
                    <a:pt x="5312" y="7930"/>
                  </a:cubicBezTo>
                  <a:cubicBezTo>
                    <a:pt x="5294" y="8049"/>
                    <a:pt x="5246" y="8163"/>
                    <a:pt x="5227" y="8280"/>
                  </a:cubicBezTo>
                  <a:cubicBezTo>
                    <a:pt x="5210" y="8375"/>
                    <a:pt x="5224" y="8490"/>
                    <a:pt x="5241" y="8584"/>
                  </a:cubicBezTo>
                  <a:cubicBezTo>
                    <a:pt x="5261" y="8687"/>
                    <a:pt x="5294" y="8788"/>
                    <a:pt x="5339" y="8882"/>
                  </a:cubicBezTo>
                  <a:cubicBezTo>
                    <a:pt x="5351" y="8907"/>
                    <a:pt x="5497" y="9154"/>
                    <a:pt x="5515" y="9154"/>
                  </a:cubicBezTo>
                  <a:cubicBezTo>
                    <a:pt x="5515" y="9154"/>
                    <a:pt x="5516" y="9154"/>
                    <a:pt x="5516" y="9154"/>
                  </a:cubicBezTo>
                  <a:lnTo>
                    <a:pt x="5516" y="9154"/>
                  </a:lnTo>
                  <a:cubicBezTo>
                    <a:pt x="5376" y="9267"/>
                    <a:pt x="5228" y="9371"/>
                    <a:pt x="5074" y="9464"/>
                  </a:cubicBezTo>
                  <a:cubicBezTo>
                    <a:pt x="5012" y="9502"/>
                    <a:pt x="4981" y="9578"/>
                    <a:pt x="5006" y="9646"/>
                  </a:cubicBezTo>
                  <a:cubicBezTo>
                    <a:pt x="5029" y="9710"/>
                    <a:pt x="5088" y="9746"/>
                    <a:pt x="5149" y="9746"/>
                  </a:cubicBezTo>
                  <a:cubicBezTo>
                    <a:pt x="5176" y="9746"/>
                    <a:pt x="5202" y="9739"/>
                    <a:pt x="5227" y="9725"/>
                  </a:cubicBezTo>
                  <a:cubicBezTo>
                    <a:pt x="5443" y="9595"/>
                    <a:pt x="5648" y="9445"/>
                    <a:pt x="5838" y="9279"/>
                  </a:cubicBezTo>
                  <a:cubicBezTo>
                    <a:pt x="6767" y="8467"/>
                    <a:pt x="7300" y="7294"/>
                    <a:pt x="7300" y="6061"/>
                  </a:cubicBezTo>
                  <a:cubicBezTo>
                    <a:pt x="7300" y="5194"/>
                    <a:pt x="7042" y="4357"/>
                    <a:pt x="6553" y="3645"/>
                  </a:cubicBezTo>
                  <a:cubicBezTo>
                    <a:pt x="6115" y="3008"/>
                    <a:pt x="5520" y="2505"/>
                    <a:pt x="4824" y="2182"/>
                  </a:cubicBezTo>
                  <a:cubicBezTo>
                    <a:pt x="4840" y="2076"/>
                    <a:pt x="4850" y="1966"/>
                    <a:pt x="4850" y="1854"/>
                  </a:cubicBezTo>
                  <a:cubicBezTo>
                    <a:pt x="4850" y="1367"/>
                    <a:pt x="4660" y="904"/>
                    <a:pt x="4317" y="551"/>
                  </a:cubicBezTo>
                  <a:cubicBezTo>
                    <a:pt x="3971" y="197"/>
                    <a:pt x="3513" y="0"/>
                    <a:pt x="3026" y="0"/>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283" name="Google Shape;1899;p53">
              <a:extLst>
                <a:ext uri="{FF2B5EF4-FFF2-40B4-BE49-F238E27FC236}">
                  <a16:creationId xmlns:a16="http://schemas.microsoft.com/office/drawing/2014/main" id="{30FA27EA-97D4-990E-0699-0A1BAC2B05CB}"/>
                </a:ext>
              </a:extLst>
            </p:cNvPr>
            <p:cNvSpPr/>
            <p:nvPr/>
          </p:nvSpPr>
          <p:spPr>
            <a:xfrm>
              <a:off x="3629075" y="3322425"/>
              <a:ext cx="52950" cy="50575"/>
            </a:xfrm>
            <a:custGeom>
              <a:avLst/>
              <a:gdLst/>
              <a:ahLst/>
              <a:cxnLst/>
              <a:rect l="l" t="t" r="r" b="b"/>
              <a:pathLst>
                <a:path w="2118" h="2023" extrusionOk="0">
                  <a:moveTo>
                    <a:pt x="1206" y="298"/>
                  </a:moveTo>
                  <a:cubicBezTo>
                    <a:pt x="1221" y="298"/>
                    <a:pt x="1236" y="299"/>
                    <a:pt x="1250" y="301"/>
                  </a:cubicBezTo>
                  <a:cubicBezTo>
                    <a:pt x="1486" y="323"/>
                    <a:pt x="1643" y="436"/>
                    <a:pt x="1706" y="630"/>
                  </a:cubicBezTo>
                  <a:cubicBezTo>
                    <a:pt x="1791" y="892"/>
                    <a:pt x="1687" y="1228"/>
                    <a:pt x="1458" y="1432"/>
                  </a:cubicBezTo>
                  <a:cubicBezTo>
                    <a:pt x="1261" y="1606"/>
                    <a:pt x="1067" y="1700"/>
                    <a:pt x="880" y="1714"/>
                  </a:cubicBezTo>
                  <a:cubicBezTo>
                    <a:pt x="867" y="1714"/>
                    <a:pt x="855" y="1715"/>
                    <a:pt x="842" y="1715"/>
                  </a:cubicBezTo>
                  <a:cubicBezTo>
                    <a:pt x="627" y="1715"/>
                    <a:pt x="464" y="1592"/>
                    <a:pt x="411" y="1465"/>
                  </a:cubicBezTo>
                  <a:cubicBezTo>
                    <a:pt x="323" y="1249"/>
                    <a:pt x="389" y="940"/>
                    <a:pt x="584" y="677"/>
                  </a:cubicBezTo>
                  <a:cubicBezTo>
                    <a:pt x="759" y="441"/>
                    <a:pt x="994" y="298"/>
                    <a:pt x="1206" y="298"/>
                  </a:cubicBezTo>
                  <a:close/>
                  <a:moveTo>
                    <a:pt x="1206" y="1"/>
                  </a:moveTo>
                  <a:cubicBezTo>
                    <a:pt x="894" y="1"/>
                    <a:pt x="575" y="184"/>
                    <a:pt x="340" y="503"/>
                  </a:cubicBezTo>
                  <a:cubicBezTo>
                    <a:pt x="81" y="855"/>
                    <a:pt x="1" y="1270"/>
                    <a:pt x="132" y="1586"/>
                  </a:cubicBezTo>
                  <a:cubicBezTo>
                    <a:pt x="241" y="1848"/>
                    <a:pt x="528" y="2022"/>
                    <a:pt x="843" y="2022"/>
                  </a:cubicBezTo>
                  <a:cubicBezTo>
                    <a:pt x="861" y="2022"/>
                    <a:pt x="881" y="2022"/>
                    <a:pt x="900" y="2021"/>
                  </a:cubicBezTo>
                  <a:cubicBezTo>
                    <a:pt x="1156" y="2004"/>
                    <a:pt x="1412" y="1883"/>
                    <a:pt x="1658" y="1664"/>
                  </a:cubicBezTo>
                  <a:cubicBezTo>
                    <a:pt x="1979" y="1379"/>
                    <a:pt x="2117" y="919"/>
                    <a:pt x="1994" y="541"/>
                  </a:cubicBezTo>
                  <a:cubicBezTo>
                    <a:pt x="1894" y="234"/>
                    <a:pt x="1634" y="38"/>
                    <a:pt x="1280" y="4"/>
                  </a:cubicBezTo>
                  <a:cubicBezTo>
                    <a:pt x="1255" y="2"/>
                    <a:pt x="1230" y="1"/>
                    <a:pt x="1206"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84" name="Google Shape;1900;p53">
              <a:extLst>
                <a:ext uri="{FF2B5EF4-FFF2-40B4-BE49-F238E27FC236}">
                  <a16:creationId xmlns:a16="http://schemas.microsoft.com/office/drawing/2014/main" id="{B3DBA5F7-C8D8-C481-2FA1-E6198BF48020}"/>
                </a:ext>
              </a:extLst>
            </p:cNvPr>
            <p:cNvSpPr/>
            <p:nvPr/>
          </p:nvSpPr>
          <p:spPr>
            <a:xfrm>
              <a:off x="3539900" y="3227825"/>
              <a:ext cx="150725" cy="173625"/>
            </a:xfrm>
            <a:custGeom>
              <a:avLst/>
              <a:gdLst/>
              <a:ahLst/>
              <a:cxnLst/>
              <a:rect l="l" t="t" r="r" b="b"/>
              <a:pathLst>
                <a:path w="6029" h="6945" extrusionOk="0">
                  <a:moveTo>
                    <a:pt x="466" y="1540"/>
                  </a:moveTo>
                  <a:cubicBezTo>
                    <a:pt x="480" y="1571"/>
                    <a:pt x="493" y="1603"/>
                    <a:pt x="506" y="1636"/>
                  </a:cubicBezTo>
                  <a:cubicBezTo>
                    <a:pt x="669" y="2053"/>
                    <a:pt x="777" y="2505"/>
                    <a:pt x="1071" y="2856"/>
                  </a:cubicBezTo>
                  <a:cubicBezTo>
                    <a:pt x="1218" y="3033"/>
                    <a:pt x="1405" y="3168"/>
                    <a:pt x="1558" y="3337"/>
                  </a:cubicBezTo>
                  <a:cubicBezTo>
                    <a:pt x="1646" y="3435"/>
                    <a:pt x="1789" y="3627"/>
                    <a:pt x="1761" y="3826"/>
                  </a:cubicBezTo>
                  <a:cubicBezTo>
                    <a:pt x="1758" y="3853"/>
                    <a:pt x="1750" y="3883"/>
                    <a:pt x="1742" y="3915"/>
                  </a:cubicBezTo>
                  <a:cubicBezTo>
                    <a:pt x="1724" y="3992"/>
                    <a:pt x="1702" y="4080"/>
                    <a:pt x="1718" y="4179"/>
                  </a:cubicBezTo>
                  <a:cubicBezTo>
                    <a:pt x="1754" y="4399"/>
                    <a:pt x="1942" y="4514"/>
                    <a:pt x="2093" y="4607"/>
                  </a:cubicBezTo>
                  <a:cubicBezTo>
                    <a:pt x="2123" y="4624"/>
                    <a:pt x="2150" y="4642"/>
                    <a:pt x="2176" y="4658"/>
                  </a:cubicBezTo>
                  <a:cubicBezTo>
                    <a:pt x="2497" y="4871"/>
                    <a:pt x="2651" y="5308"/>
                    <a:pt x="2534" y="5674"/>
                  </a:cubicBezTo>
                  <a:cubicBezTo>
                    <a:pt x="2485" y="5832"/>
                    <a:pt x="2384" y="5976"/>
                    <a:pt x="2248" y="6087"/>
                  </a:cubicBezTo>
                  <a:cubicBezTo>
                    <a:pt x="1046" y="5372"/>
                    <a:pt x="303" y="4072"/>
                    <a:pt x="303" y="2671"/>
                  </a:cubicBezTo>
                  <a:cubicBezTo>
                    <a:pt x="303" y="2284"/>
                    <a:pt x="358" y="1905"/>
                    <a:pt x="466" y="1540"/>
                  </a:cubicBezTo>
                  <a:close/>
                  <a:moveTo>
                    <a:pt x="1010" y="1"/>
                  </a:moveTo>
                  <a:cubicBezTo>
                    <a:pt x="965" y="1"/>
                    <a:pt x="920" y="21"/>
                    <a:pt x="891" y="60"/>
                  </a:cubicBezTo>
                  <a:cubicBezTo>
                    <a:pt x="643" y="380"/>
                    <a:pt x="443" y="732"/>
                    <a:pt x="296" y="1105"/>
                  </a:cubicBezTo>
                  <a:cubicBezTo>
                    <a:pt x="100" y="1604"/>
                    <a:pt x="0" y="2131"/>
                    <a:pt x="0" y="2671"/>
                  </a:cubicBezTo>
                  <a:cubicBezTo>
                    <a:pt x="0" y="4213"/>
                    <a:pt x="837" y="5643"/>
                    <a:pt x="2184" y="6398"/>
                  </a:cubicBezTo>
                  <a:cubicBezTo>
                    <a:pt x="2819" y="6755"/>
                    <a:pt x="3542" y="6945"/>
                    <a:pt x="4274" y="6945"/>
                  </a:cubicBezTo>
                  <a:cubicBezTo>
                    <a:pt x="4842" y="6945"/>
                    <a:pt x="5394" y="6835"/>
                    <a:pt x="5914" y="6618"/>
                  </a:cubicBezTo>
                  <a:cubicBezTo>
                    <a:pt x="5992" y="6586"/>
                    <a:pt x="6029" y="6497"/>
                    <a:pt x="5996" y="6420"/>
                  </a:cubicBezTo>
                  <a:cubicBezTo>
                    <a:pt x="5972" y="6362"/>
                    <a:pt x="5916" y="6327"/>
                    <a:pt x="5857" y="6327"/>
                  </a:cubicBezTo>
                  <a:cubicBezTo>
                    <a:pt x="5837" y="6327"/>
                    <a:pt x="5817" y="6331"/>
                    <a:pt x="5798" y="6339"/>
                  </a:cubicBezTo>
                  <a:cubicBezTo>
                    <a:pt x="5315" y="6539"/>
                    <a:pt x="4803" y="6641"/>
                    <a:pt x="4274" y="6641"/>
                  </a:cubicBezTo>
                  <a:cubicBezTo>
                    <a:pt x="3669" y="6641"/>
                    <a:pt x="3071" y="6502"/>
                    <a:pt x="2531" y="6239"/>
                  </a:cubicBezTo>
                  <a:cubicBezTo>
                    <a:pt x="2666" y="6104"/>
                    <a:pt x="2768" y="5942"/>
                    <a:pt x="2823" y="5767"/>
                  </a:cubicBezTo>
                  <a:cubicBezTo>
                    <a:pt x="2928" y="5437"/>
                    <a:pt x="2870" y="5074"/>
                    <a:pt x="2690" y="4781"/>
                  </a:cubicBezTo>
                  <a:cubicBezTo>
                    <a:pt x="2600" y="4633"/>
                    <a:pt x="2480" y="4503"/>
                    <a:pt x="2338" y="4403"/>
                  </a:cubicBezTo>
                  <a:cubicBezTo>
                    <a:pt x="2214" y="4317"/>
                    <a:pt x="2012" y="4250"/>
                    <a:pt x="2018" y="4067"/>
                  </a:cubicBezTo>
                  <a:cubicBezTo>
                    <a:pt x="2022" y="3980"/>
                    <a:pt x="2063" y="3904"/>
                    <a:pt x="2066" y="3816"/>
                  </a:cubicBezTo>
                  <a:cubicBezTo>
                    <a:pt x="2068" y="3737"/>
                    <a:pt x="2061" y="3661"/>
                    <a:pt x="2041" y="3584"/>
                  </a:cubicBezTo>
                  <a:cubicBezTo>
                    <a:pt x="1996" y="3415"/>
                    <a:pt x="1899" y="3263"/>
                    <a:pt x="1782" y="3134"/>
                  </a:cubicBezTo>
                  <a:cubicBezTo>
                    <a:pt x="1631" y="2968"/>
                    <a:pt x="1446" y="2834"/>
                    <a:pt x="1302" y="2661"/>
                  </a:cubicBezTo>
                  <a:cubicBezTo>
                    <a:pt x="1031" y="2337"/>
                    <a:pt x="938" y="1912"/>
                    <a:pt x="788" y="1526"/>
                  </a:cubicBezTo>
                  <a:cubicBezTo>
                    <a:pt x="733" y="1387"/>
                    <a:pt x="673" y="1261"/>
                    <a:pt x="606" y="1146"/>
                  </a:cubicBezTo>
                  <a:cubicBezTo>
                    <a:pt x="739" y="826"/>
                    <a:pt x="915" y="522"/>
                    <a:pt x="1130" y="246"/>
                  </a:cubicBezTo>
                  <a:cubicBezTo>
                    <a:pt x="1181" y="179"/>
                    <a:pt x="1168" y="84"/>
                    <a:pt x="1103" y="33"/>
                  </a:cubicBezTo>
                  <a:cubicBezTo>
                    <a:pt x="1075" y="11"/>
                    <a:pt x="1043" y="1"/>
                    <a:pt x="1010"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sp>
        <p:nvSpPr>
          <p:cNvPr id="286" name="TextBox 285">
            <a:extLst>
              <a:ext uri="{FF2B5EF4-FFF2-40B4-BE49-F238E27FC236}">
                <a16:creationId xmlns:a16="http://schemas.microsoft.com/office/drawing/2014/main" id="{13B66E98-9F3D-8C91-40EE-E84088FBE9F5}"/>
              </a:ext>
            </a:extLst>
          </p:cNvPr>
          <p:cNvSpPr txBox="1"/>
          <p:nvPr/>
        </p:nvSpPr>
        <p:spPr>
          <a:xfrm>
            <a:off x="9556337" y="1887081"/>
            <a:ext cx="3169063" cy="707886"/>
          </a:xfrm>
          <a:prstGeom prst="rect">
            <a:avLst/>
          </a:prstGeom>
          <a:noFill/>
        </p:spPr>
        <p:txBody>
          <a:bodyPr wrap="square">
            <a:spAutoFit/>
          </a:bodyPr>
          <a:lstStyle/>
          <a:p>
            <a:pPr algn="just"/>
            <a:r>
              <a:rPr lang="en-US" sz="1000" dirty="0">
                <a:solidFill>
                  <a:srgbClr val="2C2926"/>
                </a:solidFill>
                <a:latin typeface="Arial Black" panose="020B0A04020102020204" pitchFamily="34" charset="0"/>
                <a:ea typeface="Inter"/>
                <a:cs typeface="Arial" panose="020B0604020202020204" pitchFamily="34" charset="0"/>
                <a:sym typeface="Inter"/>
              </a:rPr>
              <a:t>To examine the effects of HIV on access to education, healthcare services and basic necessities, including food and housing.</a:t>
            </a:r>
          </a:p>
        </p:txBody>
      </p:sp>
      <p:sp>
        <p:nvSpPr>
          <p:cNvPr id="287" name="Google Shape;1811;p53">
            <a:extLst>
              <a:ext uri="{FF2B5EF4-FFF2-40B4-BE49-F238E27FC236}">
                <a16:creationId xmlns:a16="http://schemas.microsoft.com/office/drawing/2014/main" id="{6938FEED-9797-5CC7-2891-BEA96927D50F}"/>
              </a:ext>
            </a:extLst>
          </p:cNvPr>
          <p:cNvSpPr/>
          <p:nvPr/>
        </p:nvSpPr>
        <p:spPr>
          <a:xfrm>
            <a:off x="8971801" y="2668200"/>
            <a:ext cx="532200" cy="532200"/>
          </a:xfrm>
          <a:prstGeom prst="round2DiagRect">
            <a:avLst>
              <a:gd name="adj1" fmla="val 16667"/>
              <a:gd name="adj2" fmla="val 0"/>
            </a:avLst>
          </a:prstGeom>
          <a:solidFill>
            <a:srgbClr val="BE1E2D"/>
          </a:solidFill>
          <a:ln w="381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nvGrpSpPr>
          <p:cNvPr id="288" name="Google Shape;1929;p53">
            <a:extLst>
              <a:ext uri="{FF2B5EF4-FFF2-40B4-BE49-F238E27FC236}">
                <a16:creationId xmlns:a16="http://schemas.microsoft.com/office/drawing/2014/main" id="{52D3428A-3511-AFD8-C3BF-15DD754210F9}"/>
              </a:ext>
            </a:extLst>
          </p:cNvPr>
          <p:cNvGrpSpPr/>
          <p:nvPr/>
        </p:nvGrpSpPr>
        <p:grpSpPr>
          <a:xfrm>
            <a:off x="9116619" y="2821906"/>
            <a:ext cx="258375" cy="224775"/>
            <a:chOff x="5926175" y="2616800"/>
            <a:chExt cx="258375" cy="224775"/>
          </a:xfrm>
        </p:grpSpPr>
        <p:sp>
          <p:nvSpPr>
            <p:cNvPr id="289" name="Google Shape;1930;p53">
              <a:extLst>
                <a:ext uri="{FF2B5EF4-FFF2-40B4-BE49-F238E27FC236}">
                  <a16:creationId xmlns:a16="http://schemas.microsoft.com/office/drawing/2014/main" id="{F4BA19E8-3878-7FB0-604E-DA1DCCDB3433}"/>
                </a:ext>
              </a:extLst>
            </p:cNvPr>
            <p:cNvSpPr/>
            <p:nvPr/>
          </p:nvSpPr>
          <p:spPr>
            <a:xfrm>
              <a:off x="5926175" y="2616800"/>
              <a:ext cx="232575" cy="170925"/>
            </a:xfrm>
            <a:custGeom>
              <a:avLst/>
              <a:gdLst/>
              <a:ahLst/>
              <a:cxnLst/>
              <a:rect l="l" t="t" r="r" b="b"/>
              <a:pathLst>
                <a:path w="9303" h="6837" extrusionOk="0">
                  <a:moveTo>
                    <a:pt x="5168" y="2200"/>
                  </a:moveTo>
                  <a:cubicBezTo>
                    <a:pt x="5385" y="2200"/>
                    <a:pt x="5560" y="2376"/>
                    <a:pt x="5560" y="2593"/>
                  </a:cubicBezTo>
                  <a:cubicBezTo>
                    <a:pt x="5560" y="2776"/>
                    <a:pt x="5503" y="2954"/>
                    <a:pt x="5389" y="3123"/>
                  </a:cubicBezTo>
                  <a:cubicBezTo>
                    <a:pt x="5322" y="3220"/>
                    <a:pt x="5248" y="3323"/>
                    <a:pt x="5168" y="3428"/>
                  </a:cubicBezTo>
                  <a:cubicBezTo>
                    <a:pt x="5087" y="3323"/>
                    <a:pt x="5013" y="3220"/>
                    <a:pt x="4947" y="3123"/>
                  </a:cubicBezTo>
                  <a:cubicBezTo>
                    <a:pt x="4832" y="2954"/>
                    <a:pt x="4775" y="2776"/>
                    <a:pt x="4775" y="2593"/>
                  </a:cubicBezTo>
                  <a:cubicBezTo>
                    <a:pt x="4775" y="2376"/>
                    <a:pt x="4951" y="2200"/>
                    <a:pt x="5168" y="2200"/>
                  </a:cubicBezTo>
                  <a:close/>
                  <a:moveTo>
                    <a:pt x="5168" y="1282"/>
                  </a:moveTo>
                  <a:cubicBezTo>
                    <a:pt x="5529" y="1282"/>
                    <a:pt x="5870" y="1428"/>
                    <a:pt x="6129" y="1693"/>
                  </a:cubicBezTo>
                  <a:cubicBezTo>
                    <a:pt x="6387" y="1958"/>
                    <a:pt x="6529" y="2305"/>
                    <a:pt x="6529" y="2671"/>
                  </a:cubicBezTo>
                  <a:cubicBezTo>
                    <a:pt x="6529" y="3105"/>
                    <a:pt x="6339" y="3511"/>
                    <a:pt x="6237" y="3729"/>
                  </a:cubicBezTo>
                  <a:cubicBezTo>
                    <a:pt x="6152" y="3911"/>
                    <a:pt x="6002" y="4154"/>
                    <a:pt x="5792" y="4451"/>
                  </a:cubicBezTo>
                  <a:cubicBezTo>
                    <a:pt x="5791" y="4453"/>
                    <a:pt x="5791" y="4454"/>
                    <a:pt x="5790" y="4455"/>
                  </a:cubicBezTo>
                  <a:cubicBezTo>
                    <a:pt x="5591" y="4734"/>
                    <a:pt x="5336" y="5065"/>
                    <a:pt x="5051" y="5412"/>
                  </a:cubicBezTo>
                  <a:cubicBezTo>
                    <a:pt x="5051" y="5412"/>
                    <a:pt x="5051" y="5412"/>
                    <a:pt x="5051" y="5413"/>
                  </a:cubicBezTo>
                  <a:cubicBezTo>
                    <a:pt x="4658" y="5891"/>
                    <a:pt x="4283" y="6310"/>
                    <a:pt x="4087" y="6511"/>
                  </a:cubicBezTo>
                  <a:cubicBezTo>
                    <a:pt x="4071" y="6528"/>
                    <a:pt x="4052" y="6530"/>
                    <a:pt x="4042" y="6530"/>
                  </a:cubicBezTo>
                  <a:cubicBezTo>
                    <a:pt x="4031" y="6530"/>
                    <a:pt x="4013" y="6528"/>
                    <a:pt x="3996" y="6511"/>
                  </a:cubicBezTo>
                  <a:lnTo>
                    <a:pt x="3367" y="5882"/>
                  </a:lnTo>
                  <a:cubicBezTo>
                    <a:pt x="3349" y="5865"/>
                    <a:pt x="3347" y="5845"/>
                    <a:pt x="3348" y="5835"/>
                  </a:cubicBezTo>
                  <a:cubicBezTo>
                    <a:pt x="3348" y="5824"/>
                    <a:pt x="3351" y="5805"/>
                    <a:pt x="3369" y="5789"/>
                  </a:cubicBezTo>
                  <a:cubicBezTo>
                    <a:pt x="3591" y="5587"/>
                    <a:pt x="4035" y="5170"/>
                    <a:pt x="4524" y="4645"/>
                  </a:cubicBezTo>
                  <a:cubicBezTo>
                    <a:pt x="4524" y="4645"/>
                    <a:pt x="4525" y="4645"/>
                    <a:pt x="4525" y="4644"/>
                  </a:cubicBezTo>
                  <a:cubicBezTo>
                    <a:pt x="4804" y="4345"/>
                    <a:pt x="5061" y="4048"/>
                    <a:pt x="5290" y="3763"/>
                  </a:cubicBezTo>
                  <a:cubicBezTo>
                    <a:pt x="5291" y="3762"/>
                    <a:pt x="5291" y="3761"/>
                    <a:pt x="5292" y="3760"/>
                  </a:cubicBezTo>
                  <a:cubicBezTo>
                    <a:pt x="5422" y="3599"/>
                    <a:pt x="5539" y="3442"/>
                    <a:pt x="5640" y="3291"/>
                  </a:cubicBezTo>
                  <a:cubicBezTo>
                    <a:pt x="5788" y="3072"/>
                    <a:pt x="5863" y="2837"/>
                    <a:pt x="5863" y="2593"/>
                  </a:cubicBezTo>
                  <a:cubicBezTo>
                    <a:pt x="5863" y="2210"/>
                    <a:pt x="5551" y="1897"/>
                    <a:pt x="5168" y="1897"/>
                  </a:cubicBezTo>
                  <a:cubicBezTo>
                    <a:pt x="4784" y="1897"/>
                    <a:pt x="4472" y="2210"/>
                    <a:pt x="4472" y="2593"/>
                  </a:cubicBezTo>
                  <a:cubicBezTo>
                    <a:pt x="4472" y="2837"/>
                    <a:pt x="4548" y="3072"/>
                    <a:pt x="4696" y="3291"/>
                  </a:cubicBezTo>
                  <a:cubicBezTo>
                    <a:pt x="4779" y="3414"/>
                    <a:pt x="4871" y="3541"/>
                    <a:pt x="4973" y="3672"/>
                  </a:cubicBezTo>
                  <a:cubicBezTo>
                    <a:pt x="4808" y="3876"/>
                    <a:pt x="4627" y="4083"/>
                    <a:pt x="4434" y="4295"/>
                  </a:cubicBezTo>
                  <a:cubicBezTo>
                    <a:pt x="4281" y="4068"/>
                    <a:pt x="4168" y="3879"/>
                    <a:pt x="4098" y="3729"/>
                  </a:cubicBezTo>
                  <a:cubicBezTo>
                    <a:pt x="3996" y="3511"/>
                    <a:pt x="3806" y="3105"/>
                    <a:pt x="3806" y="2671"/>
                  </a:cubicBezTo>
                  <a:cubicBezTo>
                    <a:pt x="3806" y="2305"/>
                    <a:pt x="3948" y="1958"/>
                    <a:pt x="4206" y="1693"/>
                  </a:cubicBezTo>
                  <a:cubicBezTo>
                    <a:pt x="4465" y="1428"/>
                    <a:pt x="4807" y="1282"/>
                    <a:pt x="5168" y="1282"/>
                  </a:cubicBezTo>
                  <a:close/>
                  <a:moveTo>
                    <a:pt x="5933" y="4774"/>
                  </a:moveTo>
                  <a:cubicBezTo>
                    <a:pt x="6372" y="5237"/>
                    <a:pt x="6763" y="5603"/>
                    <a:pt x="6966" y="5789"/>
                  </a:cubicBezTo>
                  <a:cubicBezTo>
                    <a:pt x="6984" y="5805"/>
                    <a:pt x="6987" y="5824"/>
                    <a:pt x="6988" y="5835"/>
                  </a:cubicBezTo>
                  <a:cubicBezTo>
                    <a:pt x="6988" y="5845"/>
                    <a:pt x="6986" y="5865"/>
                    <a:pt x="6968" y="5882"/>
                  </a:cubicBezTo>
                  <a:lnTo>
                    <a:pt x="6339" y="6511"/>
                  </a:lnTo>
                  <a:cubicBezTo>
                    <a:pt x="6323" y="6528"/>
                    <a:pt x="6304" y="6530"/>
                    <a:pt x="6294" y="6530"/>
                  </a:cubicBezTo>
                  <a:cubicBezTo>
                    <a:pt x="6283" y="6530"/>
                    <a:pt x="6264" y="6528"/>
                    <a:pt x="6249" y="6511"/>
                  </a:cubicBezTo>
                  <a:cubicBezTo>
                    <a:pt x="6064" y="6323"/>
                    <a:pt x="5727" y="5947"/>
                    <a:pt x="5363" y="5509"/>
                  </a:cubicBezTo>
                  <a:cubicBezTo>
                    <a:pt x="5577" y="5245"/>
                    <a:pt x="5768" y="5000"/>
                    <a:pt x="5933" y="4774"/>
                  </a:cubicBezTo>
                  <a:close/>
                  <a:moveTo>
                    <a:pt x="2961" y="0"/>
                  </a:moveTo>
                  <a:cubicBezTo>
                    <a:pt x="2178" y="0"/>
                    <a:pt x="1439" y="305"/>
                    <a:pt x="879" y="860"/>
                  </a:cubicBezTo>
                  <a:cubicBezTo>
                    <a:pt x="313" y="1422"/>
                    <a:pt x="1" y="2168"/>
                    <a:pt x="1" y="2961"/>
                  </a:cubicBezTo>
                  <a:cubicBezTo>
                    <a:pt x="1" y="3554"/>
                    <a:pt x="175" y="4125"/>
                    <a:pt x="505" y="4615"/>
                  </a:cubicBezTo>
                  <a:cubicBezTo>
                    <a:pt x="616" y="4790"/>
                    <a:pt x="787" y="5008"/>
                    <a:pt x="1011" y="5265"/>
                  </a:cubicBezTo>
                  <a:cubicBezTo>
                    <a:pt x="1041" y="5299"/>
                    <a:pt x="1083" y="5316"/>
                    <a:pt x="1125" y="5316"/>
                  </a:cubicBezTo>
                  <a:cubicBezTo>
                    <a:pt x="1169" y="5316"/>
                    <a:pt x="1213" y="5298"/>
                    <a:pt x="1244" y="5258"/>
                  </a:cubicBezTo>
                  <a:cubicBezTo>
                    <a:pt x="1290" y="5200"/>
                    <a:pt x="1283" y="5117"/>
                    <a:pt x="1235" y="5062"/>
                  </a:cubicBezTo>
                  <a:cubicBezTo>
                    <a:pt x="1022" y="4818"/>
                    <a:pt x="862" y="4612"/>
                    <a:pt x="760" y="4450"/>
                  </a:cubicBezTo>
                  <a:cubicBezTo>
                    <a:pt x="759" y="4449"/>
                    <a:pt x="758" y="4448"/>
                    <a:pt x="757" y="4447"/>
                  </a:cubicBezTo>
                  <a:cubicBezTo>
                    <a:pt x="460" y="4007"/>
                    <a:pt x="303" y="3494"/>
                    <a:pt x="303" y="2961"/>
                  </a:cubicBezTo>
                  <a:cubicBezTo>
                    <a:pt x="303" y="2250"/>
                    <a:pt x="583" y="1580"/>
                    <a:pt x="1092" y="1076"/>
                  </a:cubicBezTo>
                  <a:cubicBezTo>
                    <a:pt x="1596" y="577"/>
                    <a:pt x="2258" y="303"/>
                    <a:pt x="2961" y="303"/>
                  </a:cubicBezTo>
                  <a:cubicBezTo>
                    <a:pt x="2969" y="303"/>
                    <a:pt x="2977" y="303"/>
                    <a:pt x="2985" y="304"/>
                  </a:cubicBezTo>
                  <a:cubicBezTo>
                    <a:pt x="3664" y="310"/>
                    <a:pt x="4297" y="566"/>
                    <a:pt x="4785" y="1028"/>
                  </a:cubicBezTo>
                  <a:cubicBezTo>
                    <a:pt x="4487" y="1100"/>
                    <a:pt x="4212" y="1256"/>
                    <a:pt x="3989" y="1485"/>
                  </a:cubicBezTo>
                  <a:cubicBezTo>
                    <a:pt x="3676" y="1806"/>
                    <a:pt x="3504" y="2228"/>
                    <a:pt x="3504" y="2674"/>
                  </a:cubicBezTo>
                  <a:cubicBezTo>
                    <a:pt x="3504" y="3175"/>
                    <a:pt x="3711" y="3621"/>
                    <a:pt x="3824" y="3860"/>
                  </a:cubicBezTo>
                  <a:cubicBezTo>
                    <a:pt x="3907" y="4037"/>
                    <a:pt x="4041" y="4260"/>
                    <a:pt x="4224" y="4526"/>
                  </a:cubicBezTo>
                  <a:cubicBezTo>
                    <a:pt x="3774" y="5003"/>
                    <a:pt x="3371" y="5380"/>
                    <a:pt x="3164" y="5568"/>
                  </a:cubicBezTo>
                  <a:cubicBezTo>
                    <a:pt x="3091" y="5635"/>
                    <a:pt x="3047" y="5731"/>
                    <a:pt x="3045" y="5831"/>
                  </a:cubicBezTo>
                  <a:cubicBezTo>
                    <a:pt x="3043" y="5930"/>
                    <a:pt x="3082" y="6028"/>
                    <a:pt x="3152" y="6099"/>
                  </a:cubicBezTo>
                  <a:lnTo>
                    <a:pt x="3781" y="6728"/>
                  </a:lnTo>
                  <a:cubicBezTo>
                    <a:pt x="3851" y="6798"/>
                    <a:pt x="3943" y="6836"/>
                    <a:pt x="4042" y="6836"/>
                  </a:cubicBezTo>
                  <a:lnTo>
                    <a:pt x="4044" y="6836"/>
                  </a:lnTo>
                  <a:cubicBezTo>
                    <a:pt x="4142" y="6835"/>
                    <a:pt x="4235" y="6796"/>
                    <a:pt x="4304" y="6725"/>
                  </a:cubicBezTo>
                  <a:cubicBezTo>
                    <a:pt x="4485" y="6540"/>
                    <a:pt x="4813" y="6176"/>
                    <a:pt x="5168" y="5750"/>
                  </a:cubicBezTo>
                  <a:cubicBezTo>
                    <a:pt x="5522" y="6175"/>
                    <a:pt x="5849" y="6539"/>
                    <a:pt x="6032" y="6725"/>
                  </a:cubicBezTo>
                  <a:cubicBezTo>
                    <a:pt x="6100" y="6796"/>
                    <a:pt x="6193" y="6835"/>
                    <a:pt x="6292" y="6836"/>
                  </a:cubicBezTo>
                  <a:cubicBezTo>
                    <a:pt x="6293" y="6836"/>
                    <a:pt x="6294" y="6836"/>
                    <a:pt x="6296" y="6836"/>
                  </a:cubicBezTo>
                  <a:cubicBezTo>
                    <a:pt x="6394" y="6836"/>
                    <a:pt x="6484" y="6797"/>
                    <a:pt x="6553" y="6728"/>
                  </a:cubicBezTo>
                  <a:lnTo>
                    <a:pt x="7182" y="6099"/>
                  </a:lnTo>
                  <a:cubicBezTo>
                    <a:pt x="7253" y="6028"/>
                    <a:pt x="7292" y="5930"/>
                    <a:pt x="7290" y="5831"/>
                  </a:cubicBezTo>
                  <a:cubicBezTo>
                    <a:pt x="7287" y="5731"/>
                    <a:pt x="7244" y="5635"/>
                    <a:pt x="7170" y="5568"/>
                  </a:cubicBezTo>
                  <a:cubicBezTo>
                    <a:pt x="6963" y="5380"/>
                    <a:pt x="6561" y="5003"/>
                    <a:pt x="6111" y="4526"/>
                  </a:cubicBezTo>
                  <a:cubicBezTo>
                    <a:pt x="6295" y="4260"/>
                    <a:pt x="6428" y="4036"/>
                    <a:pt x="6511" y="3860"/>
                  </a:cubicBezTo>
                  <a:cubicBezTo>
                    <a:pt x="6623" y="3621"/>
                    <a:pt x="6832" y="3175"/>
                    <a:pt x="6832" y="2674"/>
                  </a:cubicBezTo>
                  <a:cubicBezTo>
                    <a:pt x="6832" y="2228"/>
                    <a:pt x="6659" y="1806"/>
                    <a:pt x="6345" y="1485"/>
                  </a:cubicBezTo>
                  <a:cubicBezTo>
                    <a:pt x="6122" y="1255"/>
                    <a:pt x="5848" y="1100"/>
                    <a:pt x="5550" y="1028"/>
                  </a:cubicBezTo>
                  <a:cubicBezTo>
                    <a:pt x="6039" y="566"/>
                    <a:pt x="6671" y="310"/>
                    <a:pt x="7349" y="303"/>
                  </a:cubicBezTo>
                  <a:cubicBezTo>
                    <a:pt x="7356" y="303"/>
                    <a:pt x="7364" y="303"/>
                    <a:pt x="7371" y="303"/>
                  </a:cubicBezTo>
                  <a:cubicBezTo>
                    <a:pt x="7975" y="303"/>
                    <a:pt x="8565" y="511"/>
                    <a:pt x="9038" y="892"/>
                  </a:cubicBezTo>
                  <a:cubicBezTo>
                    <a:pt x="9065" y="915"/>
                    <a:pt x="9099" y="926"/>
                    <a:pt x="9132" y="926"/>
                  </a:cubicBezTo>
                  <a:cubicBezTo>
                    <a:pt x="9177" y="926"/>
                    <a:pt x="9221" y="906"/>
                    <a:pt x="9250" y="870"/>
                  </a:cubicBezTo>
                  <a:cubicBezTo>
                    <a:pt x="9303" y="805"/>
                    <a:pt x="9293" y="709"/>
                    <a:pt x="9228" y="657"/>
                  </a:cubicBezTo>
                  <a:cubicBezTo>
                    <a:pt x="8702" y="233"/>
                    <a:pt x="8044" y="1"/>
                    <a:pt x="7373" y="1"/>
                  </a:cubicBezTo>
                  <a:lnTo>
                    <a:pt x="7347" y="1"/>
                  </a:lnTo>
                  <a:cubicBezTo>
                    <a:pt x="6528" y="8"/>
                    <a:pt x="5770" y="342"/>
                    <a:pt x="5211" y="939"/>
                  </a:cubicBezTo>
                  <a:cubicBezTo>
                    <a:pt x="5195" y="956"/>
                    <a:pt x="5177" y="959"/>
                    <a:pt x="5168" y="959"/>
                  </a:cubicBezTo>
                  <a:cubicBezTo>
                    <a:pt x="5158" y="959"/>
                    <a:pt x="5140" y="956"/>
                    <a:pt x="5124" y="939"/>
                  </a:cubicBezTo>
                  <a:cubicBezTo>
                    <a:pt x="4565" y="342"/>
                    <a:pt x="3807" y="8"/>
                    <a:pt x="2988" y="1"/>
                  </a:cubicBezTo>
                  <a:cubicBezTo>
                    <a:pt x="2979" y="0"/>
                    <a:pt x="2970" y="0"/>
                    <a:pt x="2961" y="0"/>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90" name="Google Shape;1931;p53">
              <a:extLst>
                <a:ext uri="{FF2B5EF4-FFF2-40B4-BE49-F238E27FC236}">
                  <a16:creationId xmlns:a16="http://schemas.microsoft.com/office/drawing/2014/main" id="{B990B2D6-A5CF-574E-25CB-BB55112C8890}"/>
                </a:ext>
              </a:extLst>
            </p:cNvPr>
            <p:cNvSpPr/>
            <p:nvPr/>
          </p:nvSpPr>
          <p:spPr>
            <a:xfrm>
              <a:off x="5960325" y="2642975"/>
              <a:ext cx="224225" cy="198600"/>
            </a:xfrm>
            <a:custGeom>
              <a:avLst/>
              <a:gdLst/>
              <a:ahLst/>
              <a:cxnLst/>
              <a:rect l="l" t="t" r="r" b="b"/>
              <a:pathLst>
                <a:path w="8969" h="7944" extrusionOk="0">
                  <a:moveTo>
                    <a:pt x="8194" y="1"/>
                  </a:moveTo>
                  <a:cubicBezTo>
                    <a:pt x="8161" y="1"/>
                    <a:pt x="8128" y="12"/>
                    <a:pt x="8099" y="34"/>
                  </a:cubicBezTo>
                  <a:cubicBezTo>
                    <a:pt x="8035" y="87"/>
                    <a:pt x="8024" y="182"/>
                    <a:pt x="8077" y="247"/>
                  </a:cubicBezTo>
                  <a:cubicBezTo>
                    <a:pt x="8457" y="718"/>
                    <a:pt x="8666" y="1310"/>
                    <a:pt x="8666" y="1911"/>
                  </a:cubicBezTo>
                  <a:cubicBezTo>
                    <a:pt x="8666" y="2444"/>
                    <a:pt x="8509" y="2957"/>
                    <a:pt x="8212" y="3397"/>
                  </a:cubicBezTo>
                  <a:cubicBezTo>
                    <a:pt x="8211" y="3398"/>
                    <a:pt x="8210" y="3399"/>
                    <a:pt x="8209" y="3400"/>
                  </a:cubicBezTo>
                  <a:cubicBezTo>
                    <a:pt x="7554" y="4434"/>
                    <a:pt x="4839" y="6845"/>
                    <a:pt x="4024" y="7559"/>
                  </a:cubicBezTo>
                  <a:cubicBezTo>
                    <a:pt x="3961" y="7614"/>
                    <a:pt x="3881" y="7642"/>
                    <a:pt x="3802" y="7642"/>
                  </a:cubicBezTo>
                  <a:cubicBezTo>
                    <a:pt x="3722" y="7642"/>
                    <a:pt x="3643" y="7614"/>
                    <a:pt x="3580" y="7559"/>
                  </a:cubicBezTo>
                  <a:cubicBezTo>
                    <a:pt x="2942" y="7001"/>
                    <a:pt x="1344" y="5582"/>
                    <a:pt x="277" y="4459"/>
                  </a:cubicBezTo>
                  <a:cubicBezTo>
                    <a:pt x="247" y="4427"/>
                    <a:pt x="207" y="4411"/>
                    <a:pt x="167" y="4411"/>
                  </a:cubicBezTo>
                  <a:cubicBezTo>
                    <a:pt x="130" y="4411"/>
                    <a:pt x="93" y="4425"/>
                    <a:pt x="63" y="4452"/>
                  </a:cubicBezTo>
                  <a:cubicBezTo>
                    <a:pt x="3" y="4510"/>
                    <a:pt x="1" y="4606"/>
                    <a:pt x="58" y="4666"/>
                  </a:cubicBezTo>
                  <a:cubicBezTo>
                    <a:pt x="1133" y="5800"/>
                    <a:pt x="2739" y="7226"/>
                    <a:pt x="3380" y="7787"/>
                  </a:cubicBezTo>
                  <a:cubicBezTo>
                    <a:pt x="3500" y="7891"/>
                    <a:pt x="3650" y="7944"/>
                    <a:pt x="3802" y="7944"/>
                  </a:cubicBezTo>
                  <a:cubicBezTo>
                    <a:pt x="3952" y="7944"/>
                    <a:pt x="4103" y="7891"/>
                    <a:pt x="4222" y="7787"/>
                  </a:cubicBezTo>
                  <a:cubicBezTo>
                    <a:pt x="4679" y="7388"/>
                    <a:pt x="5574" y="6595"/>
                    <a:pt x="6433" y="5774"/>
                  </a:cubicBezTo>
                  <a:cubicBezTo>
                    <a:pt x="7491" y="4765"/>
                    <a:pt x="8173" y="4022"/>
                    <a:pt x="8464" y="3565"/>
                  </a:cubicBezTo>
                  <a:cubicBezTo>
                    <a:pt x="8794" y="3075"/>
                    <a:pt x="8968" y="2504"/>
                    <a:pt x="8968" y="1911"/>
                  </a:cubicBezTo>
                  <a:cubicBezTo>
                    <a:pt x="8968" y="1241"/>
                    <a:pt x="8736" y="583"/>
                    <a:pt x="8312" y="58"/>
                  </a:cubicBezTo>
                  <a:cubicBezTo>
                    <a:pt x="8282" y="20"/>
                    <a:pt x="8239" y="1"/>
                    <a:pt x="8194" y="1"/>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sp>
        <p:nvSpPr>
          <p:cNvPr id="292" name="TextBox 291">
            <a:extLst>
              <a:ext uri="{FF2B5EF4-FFF2-40B4-BE49-F238E27FC236}">
                <a16:creationId xmlns:a16="http://schemas.microsoft.com/office/drawing/2014/main" id="{4709438C-8185-8A54-C287-183D5F68DCE8}"/>
              </a:ext>
            </a:extLst>
          </p:cNvPr>
          <p:cNvSpPr txBox="1"/>
          <p:nvPr/>
        </p:nvSpPr>
        <p:spPr>
          <a:xfrm>
            <a:off x="9564242" y="2624159"/>
            <a:ext cx="3169063" cy="707886"/>
          </a:xfrm>
          <a:prstGeom prst="rect">
            <a:avLst/>
          </a:prstGeom>
          <a:noFill/>
        </p:spPr>
        <p:txBody>
          <a:bodyPr wrap="square">
            <a:spAutoFit/>
          </a:bodyPr>
          <a:lstStyle/>
          <a:p>
            <a:pPr algn="just"/>
            <a:r>
              <a:rPr lang="en-US" sz="1000" dirty="0">
                <a:solidFill>
                  <a:srgbClr val="2C2926"/>
                </a:solidFill>
                <a:latin typeface="Arial Black" panose="020B0A04020102020204" pitchFamily="34" charset="0"/>
                <a:ea typeface="Inter"/>
                <a:cs typeface="Arial" panose="020B0604020202020204" pitchFamily="34" charset="0"/>
                <a:sym typeface="Inter"/>
              </a:rPr>
              <a:t>To investigate the influence of HIV-related stigma and discrimination on social relationships, psychological wellbeing and community participation.</a:t>
            </a:r>
          </a:p>
        </p:txBody>
      </p:sp>
      <p:sp>
        <p:nvSpPr>
          <p:cNvPr id="294" name="Google Shape;1086;p35">
            <a:extLst>
              <a:ext uri="{FF2B5EF4-FFF2-40B4-BE49-F238E27FC236}">
                <a16:creationId xmlns:a16="http://schemas.microsoft.com/office/drawing/2014/main" id="{A3A54AF3-F5CC-2E2D-F36D-E7E760915849}"/>
              </a:ext>
            </a:extLst>
          </p:cNvPr>
          <p:cNvSpPr txBox="1">
            <a:spLocks/>
          </p:cNvSpPr>
          <p:nvPr/>
        </p:nvSpPr>
        <p:spPr>
          <a:xfrm>
            <a:off x="8795861" y="3733800"/>
            <a:ext cx="761998" cy="404470"/>
          </a:xfrm>
          <a:prstGeom prst="rect">
            <a:avLst/>
          </a:prstGeom>
          <a:solidFill>
            <a:srgbClr val="C00000"/>
          </a:solidFill>
        </p:spPr>
        <p:txBody>
          <a:bodyPr spcFirstLastPara="1" wrap="square" lIns="91425" tIns="91425" rIns="91425" bIns="91425" anchor="ctr" anchorCtr="0">
            <a:noAutofit/>
          </a:bodyPr>
          <a:lstStyle>
            <a:lvl1pPr algn="ctr" defTabSz="602921" rtl="0" eaLnBrk="1" latinLnBrk="0" hangingPunct="1">
              <a:spcBef>
                <a:spcPct val="0"/>
              </a:spcBef>
              <a:buNone/>
              <a:defRPr sz="2901" kern="1200">
                <a:solidFill>
                  <a:schemeClr val="tx1"/>
                </a:solidFill>
                <a:latin typeface="+mj-lt"/>
                <a:ea typeface="+mj-ea"/>
                <a:cs typeface="+mj-cs"/>
              </a:defRPr>
            </a:lvl1pPr>
          </a:lstStyle>
          <a:p>
            <a:pPr>
              <a:spcBef>
                <a:spcPts val="0"/>
              </a:spcBef>
            </a:pPr>
            <a:r>
              <a:rPr lang="en" b="1" dirty="0">
                <a:solidFill>
                  <a:schemeClr val="bg1"/>
                </a:solidFill>
                <a:effectLst>
                  <a:outerShdw blurRad="38100" dist="38100" dir="2700000" algn="tl">
                    <a:srgbClr val="000000">
                      <a:alpha val="43137"/>
                    </a:srgbClr>
                  </a:outerShdw>
                </a:effectLst>
                <a:latin typeface="Arial Black" panose="020B0A04020102020204" pitchFamily="34" charset="0"/>
                <a:cs typeface="Golos Text ExtraBold" panose="020B0604020202020204" charset="0"/>
              </a:rPr>
              <a:t>06</a:t>
            </a:r>
          </a:p>
        </p:txBody>
      </p:sp>
      <p:sp>
        <p:nvSpPr>
          <p:cNvPr id="296" name="TextBox 10">
            <a:extLst>
              <a:ext uri="{FF2B5EF4-FFF2-40B4-BE49-F238E27FC236}">
                <a16:creationId xmlns:a16="http://schemas.microsoft.com/office/drawing/2014/main" id="{B06559F0-1D00-2B85-36E6-3B11AA780876}"/>
              </a:ext>
            </a:extLst>
          </p:cNvPr>
          <p:cNvSpPr txBox="1"/>
          <p:nvPr/>
        </p:nvSpPr>
        <p:spPr>
          <a:xfrm>
            <a:off x="9729140" y="3637002"/>
            <a:ext cx="2843860" cy="553998"/>
          </a:xfrm>
          <a:prstGeom prst="rect">
            <a:avLst/>
          </a:prstGeom>
        </p:spPr>
        <p:txBody>
          <a:bodyPr wrap="square" lIns="0" tIns="0" rIns="0" bIns="0" rtlCol="0" anchor="t">
            <a:spAutoFit/>
          </a:bodyPr>
          <a:lstStyle/>
          <a:p>
            <a:r>
              <a:rPr lang="en-US" sz="1800" b="1" dirty="0">
                <a:latin typeface="Arial Black" panose="020B0A04020102020204" pitchFamily="34" charset="0"/>
                <a:ea typeface="Bricolage Grotesque"/>
                <a:cs typeface="Golos Text ExtraBold" panose="020B0604020202020204" charset="0"/>
                <a:sym typeface="Bricolage Grotesque"/>
              </a:rPr>
              <a:t>Potential Research Impact</a:t>
            </a:r>
          </a:p>
        </p:txBody>
      </p:sp>
      <p:sp>
        <p:nvSpPr>
          <p:cNvPr id="300" name="Rectangle: Rounded Corners 299">
            <a:extLst>
              <a:ext uri="{FF2B5EF4-FFF2-40B4-BE49-F238E27FC236}">
                <a16:creationId xmlns:a16="http://schemas.microsoft.com/office/drawing/2014/main" id="{40C060A2-6F1C-3CEF-7115-B00962563D85}"/>
              </a:ext>
            </a:extLst>
          </p:cNvPr>
          <p:cNvSpPr/>
          <p:nvPr/>
        </p:nvSpPr>
        <p:spPr>
          <a:xfrm>
            <a:off x="11684461" y="3992881"/>
            <a:ext cx="723388" cy="45719"/>
          </a:xfrm>
          <a:prstGeom prst="round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1" name="Google Shape;1356;p44">
            <a:extLst>
              <a:ext uri="{FF2B5EF4-FFF2-40B4-BE49-F238E27FC236}">
                <a16:creationId xmlns:a16="http://schemas.microsoft.com/office/drawing/2014/main" id="{363C05DD-30D8-0D04-7C78-3AA598A25BD8}"/>
              </a:ext>
            </a:extLst>
          </p:cNvPr>
          <p:cNvGrpSpPr/>
          <p:nvPr/>
        </p:nvGrpSpPr>
        <p:grpSpPr>
          <a:xfrm rot="1922316">
            <a:off x="12228589" y="3304749"/>
            <a:ext cx="278835" cy="386353"/>
            <a:chOff x="4099350" y="1617925"/>
            <a:chExt cx="689075" cy="1018300"/>
          </a:xfrm>
          <a:solidFill>
            <a:srgbClr val="C00000"/>
          </a:solidFill>
        </p:grpSpPr>
        <p:sp>
          <p:nvSpPr>
            <p:cNvPr id="302" name="Google Shape;1357;p44">
              <a:extLst>
                <a:ext uri="{FF2B5EF4-FFF2-40B4-BE49-F238E27FC236}">
                  <a16:creationId xmlns:a16="http://schemas.microsoft.com/office/drawing/2014/main" id="{5A7FAF98-F39C-456D-845B-17FA17E9730B}"/>
                </a:ext>
              </a:extLst>
            </p:cNvPr>
            <p:cNvSpPr/>
            <p:nvPr/>
          </p:nvSpPr>
          <p:spPr>
            <a:xfrm>
              <a:off x="4175000" y="1617925"/>
              <a:ext cx="339850" cy="230150"/>
            </a:xfrm>
            <a:custGeom>
              <a:avLst/>
              <a:gdLst/>
              <a:ahLst/>
              <a:cxnLst/>
              <a:rect l="l" t="t" r="r" b="b"/>
              <a:pathLst>
                <a:path w="13594" h="9206" extrusionOk="0">
                  <a:moveTo>
                    <a:pt x="4933" y="1"/>
                  </a:moveTo>
                  <a:cubicBezTo>
                    <a:pt x="3563" y="1"/>
                    <a:pt x="2063" y="622"/>
                    <a:pt x="849" y="2676"/>
                  </a:cubicBezTo>
                  <a:cubicBezTo>
                    <a:pt x="1" y="4108"/>
                    <a:pt x="2135" y="9206"/>
                    <a:pt x="2135" y="9206"/>
                  </a:cubicBezTo>
                  <a:cubicBezTo>
                    <a:pt x="2135" y="9206"/>
                    <a:pt x="2760" y="7044"/>
                    <a:pt x="6451" y="7044"/>
                  </a:cubicBezTo>
                  <a:cubicBezTo>
                    <a:pt x="6991" y="7044"/>
                    <a:pt x="7596" y="7090"/>
                    <a:pt x="8275" y="7196"/>
                  </a:cubicBezTo>
                  <a:lnTo>
                    <a:pt x="13594" y="8024"/>
                  </a:lnTo>
                  <a:lnTo>
                    <a:pt x="8832" y="1460"/>
                  </a:lnTo>
                  <a:cubicBezTo>
                    <a:pt x="8832" y="1460"/>
                    <a:pt x="7034" y="1"/>
                    <a:pt x="4933"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303" name="Google Shape;1358;p44">
              <a:extLst>
                <a:ext uri="{FF2B5EF4-FFF2-40B4-BE49-F238E27FC236}">
                  <a16:creationId xmlns:a16="http://schemas.microsoft.com/office/drawing/2014/main" id="{E8B47CA5-D3D4-E929-8480-A7CE1D3A84E1}"/>
                </a:ext>
              </a:extLst>
            </p:cNvPr>
            <p:cNvSpPr/>
            <p:nvPr/>
          </p:nvSpPr>
          <p:spPr>
            <a:xfrm>
              <a:off x="4099350" y="1684775"/>
              <a:ext cx="689075" cy="878200"/>
            </a:xfrm>
            <a:custGeom>
              <a:avLst/>
              <a:gdLst/>
              <a:ahLst/>
              <a:cxnLst/>
              <a:rect l="l" t="t" r="r" b="b"/>
              <a:pathLst>
                <a:path w="27563" h="35128" extrusionOk="0">
                  <a:moveTo>
                    <a:pt x="3874" y="0"/>
                  </a:moveTo>
                  <a:cubicBezTo>
                    <a:pt x="3874" y="0"/>
                    <a:pt x="3667" y="348"/>
                    <a:pt x="1835" y="5033"/>
                  </a:cubicBezTo>
                  <a:cubicBezTo>
                    <a:pt x="0" y="9719"/>
                    <a:pt x="1110" y="10610"/>
                    <a:pt x="2763" y="13224"/>
                  </a:cubicBezTo>
                  <a:cubicBezTo>
                    <a:pt x="4416" y="15839"/>
                    <a:pt x="22801" y="35127"/>
                    <a:pt x="22801" y="35127"/>
                  </a:cubicBezTo>
                  <a:lnTo>
                    <a:pt x="27563" y="27337"/>
                  </a:lnTo>
                  <a:cubicBezTo>
                    <a:pt x="27563" y="27337"/>
                    <a:pt x="27217" y="27132"/>
                    <a:pt x="25544" y="25210"/>
                  </a:cubicBezTo>
                  <a:cubicBezTo>
                    <a:pt x="23875" y="23285"/>
                    <a:pt x="16641" y="15736"/>
                    <a:pt x="10710" y="10202"/>
                  </a:cubicBezTo>
                  <a:cubicBezTo>
                    <a:pt x="4780" y="4669"/>
                    <a:pt x="3874" y="0"/>
                    <a:pt x="387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304" name="Google Shape;1359;p44">
              <a:extLst>
                <a:ext uri="{FF2B5EF4-FFF2-40B4-BE49-F238E27FC236}">
                  <a16:creationId xmlns:a16="http://schemas.microsoft.com/office/drawing/2014/main" id="{F60407FB-3471-44A7-BCA4-60E1C90F01E2}"/>
                </a:ext>
              </a:extLst>
            </p:cNvPr>
            <p:cNvSpPr/>
            <p:nvPr/>
          </p:nvSpPr>
          <p:spPr>
            <a:xfrm>
              <a:off x="4186100" y="1638725"/>
              <a:ext cx="391375" cy="997500"/>
            </a:xfrm>
            <a:custGeom>
              <a:avLst/>
              <a:gdLst/>
              <a:ahLst/>
              <a:cxnLst/>
              <a:rect l="l" t="t" r="r" b="b"/>
              <a:pathLst>
                <a:path w="15655" h="39900" extrusionOk="0">
                  <a:moveTo>
                    <a:pt x="7573" y="0"/>
                  </a:moveTo>
                  <a:cubicBezTo>
                    <a:pt x="7573" y="1"/>
                    <a:pt x="9032" y="4525"/>
                    <a:pt x="6504" y="12234"/>
                  </a:cubicBezTo>
                  <a:cubicBezTo>
                    <a:pt x="3975" y="19941"/>
                    <a:pt x="1280" y="30043"/>
                    <a:pt x="743" y="32534"/>
                  </a:cubicBezTo>
                  <a:cubicBezTo>
                    <a:pt x="206" y="35024"/>
                    <a:pt x="0" y="35370"/>
                    <a:pt x="0" y="35370"/>
                  </a:cubicBezTo>
                  <a:lnTo>
                    <a:pt x="7930" y="39900"/>
                  </a:lnTo>
                  <a:cubicBezTo>
                    <a:pt x="7930" y="39900"/>
                    <a:pt x="14738" y="14136"/>
                    <a:pt x="14924" y="11049"/>
                  </a:cubicBezTo>
                  <a:cubicBezTo>
                    <a:pt x="15110" y="7963"/>
                    <a:pt x="15655" y="6647"/>
                    <a:pt x="11787" y="3426"/>
                  </a:cubicBezTo>
                  <a:cubicBezTo>
                    <a:pt x="7923" y="206"/>
                    <a:pt x="7573" y="0"/>
                    <a:pt x="757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Arial Black" panose="020B0A04020102020204" pitchFamily="34" charset="0"/>
              </a:endParaRPr>
            </a:p>
          </p:txBody>
        </p:sp>
        <p:sp>
          <p:nvSpPr>
            <p:cNvPr id="305" name="Google Shape;1360;p44">
              <a:extLst>
                <a:ext uri="{FF2B5EF4-FFF2-40B4-BE49-F238E27FC236}">
                  <a16:creationId xmlns:a16="http://schemas.microsoft.com/office/drawing/2014/main" id="{B4AFA955-7B38-FAB2-3AC5-CFF559E017C8}"/>
                </a:ext>
              </a:extLst>
            </p:cNvPr>
            <p:cNvSpPr/>
            <p:nvPr/>
          </p:nvSpPr>
          <p:spPr>
            <a:xfrm>
              <a:off x="4462175" y="2093550"/>
              <a:ext cx="72475" cy="259925"/>
            </a:xfrm>
            <a:custGeom>
              <a:avLst/>
              <a:gdLst/>
              <a:ahLst/>
              <a:cxnLst/>
              <a:rect l="l" t="t" r="r" b="b"/>
              <a:pathLst>
                <a:path w="2899" h="10397" extrusionOk="0">
                  <a:moveTo>
                    <a:pt x="2517" y="1"/>
                  </a:moveTo>
                  <a:cubicBezTo>
                    <a:pt x="2486" y="32"/>
                    <a:pt x="2458" y="69"/>
                    <a:pt x="2446" y="114"/>
                  </a:cubicBezTo>
                  <a:lnTo>
                    <a:pt x="0" y="9995"/>
                  </a:lnTo>
                  <a:cubicBezTo>
                    <a:pt x="125" y="10130"/>
                    <a:pt x="251" y="10263"/>
                    <a:pt x="376" y="10397"/>
                  </a:cubicBezTo>
                  <a:cubicBezTo>
                    <a:pt x="411" y="10363"/>
                    <a:pt x="439" y="10325"/>
                    <a:pt x="449" y="10275"/>
                  </a:cubicBezTo>
                  <a:lnTo>
                    <a:pt x="2898" y="381"/>
                  </a:lnTo>
                  <a:cubicBezTo>
                    <a:pt x="2773" y="254"/>
                    <a:pt x="2645" y="127"/>
                    <a:pt x="251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sp>
          <p:nvSpPr>
            <p:cNvPr id="306" name="Google Shape;1361;p44">
              <a:extLst>
                <a:ext uri="{FF2B5EF4-FFF2-40B4-BE49-F238E27FC236}">
                  <a16:creationId xmlns:a16="http://schemas.microsoft.com/office/drawing/2014/main" id="{76407B8C-2ED2-A255-1A1A-44FBD07AD77A}"/>
                </a:ext>
              </a:extLst>
            </p:cNvPr>
            <p:cNvSpPr/>
            <p:nvPr/>
          </p:nvSpPr>
          <p:spPr>
            <a:xfrm>
              <a:off x="4276700" y="1917300"/>
              <a:ext cx="77300" cy="235475"/>
            </a:xfrm>
            <a:custGeom>
              <a:avLst/>
              <a:gdLst/>
              <a:ahLst/>
              <a:cxnLst/>
              <a:rect l="l" t="t" r="r" b="b"/>
              <a:pathLst>
                <a:path w="3092" h="9419" extrusionOk="0">
                  <a:moveTo>
                    <a:pt x="2692" y="1"/>
                  </a:moveTo>
                  <a:cubicBezTo>
                    <a:pt x="2682" y="18"/>
                    <a:pt x="2666" y="32"/>
                    <a:pt x="2660" y="52"/>
                  </a:cubicBezTo>
                  <a:lnTo>
                    <a:pt x="1" y="9006"/>
                  </a:lnTo>
                  <a:cubicBezTo>
                    <a:pt x="123" y="9143"/>
                    <a:pt x="248" y="9279"/>
                    <a:pt x="373" y="9418"/>
                  </a:cubicBezTo>
                  <a:lnTo>
                    <a:pt x="3092" y="388"/>
                  </a:lnTo>
                  <a:cubicBezTo>
                    <a:pt x="2959" y="260"/>
                    <a:pt x="2819" y="129"/>
                    <a:pt x="2692"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Black" panose="020B0A04020102020204" pitchFamily="34" charset="0"/>
              </a:endParaRPr>
            </a:p>
          </p:txBody>
        </p:sp>
      </p:grpSp>
      <p:sp>
        <p:nvSpPr>
          <p:cNvPr id="308" name="TextBox 307">
            <a:extLst>
              <a:ext uri="{FF2B5EF4-FFF2-40B4-BE49-F238E27FC236}">
                <a16:creationId xmlns:a16="http://schemas.microsoft.com/office/drawing/2014/main" id="{155ADE15-4535-4A04-460B-6A47D95E61B1}"/>
              </a:ext>
            </a:extLst>
          </p:cNvPr>
          <p:cNvSpPr txBox="1"/>
          <p:nvPr/>
        </p:nvSpPr>
        <p:spPr>
          <a:xfrm>
            <a:off x="8802244" y="4316849"/>
            <a:ext cx="3875440" cy="1169551"/>
          </a:xfrm>
          <a:prstGeom prst="rect">
            <a:avLst/>
          </a:prstGeom>
          <a:noFill/>
        </p:spPr>
        <p:txBody>
          <a:bodyPr wrap="square">
            <a:spAutoFit/>
          </a:bodyPr>
          <a:lstStyle/>
          <a:p>
            <a:pPr algn="just"/>
            <a:r>
              <a:rPr lang="en-US" sz="1000" dirty="0">
                <a:solidFill>
                  <a:srgbClr val="2C2926"/>
                </a:solidFill>
                <a:latin typeface="Arial Black" panose="020B0A04020102020204" pitchFamily="34" charset="0"/>
                <a:ea typeface="Inter"/>
                <a:cs typeface="Arial" panose="020B0604020202020204" pitchFamily="34" charset="0"/>
                <a:sym typeface="Inter"/>
              </a:rPr>
              <a:t>The proposed research could contribute to a better understanding of the wider challenges experienced by people living with HIV. Its findings may help public health professionals, social care providers and policymakers identify priorities for employment support, social protection, improved healthcare accessibility and stigma reduction.</a:t>
            </a:r>
            <a:endParaRPr lang="en-US" sz="1000" dirty="0">
              <a:latin typeface="Arial Black" panose="020B0A04020102020204" pitchFamily="34" charset="0"/>
            </a:endParaRPr>
          </a:p>
        </p:txBody>
      </p:sp>
      <p:sp>
        <p:nvSpPr>
          <p:cNvPr id="310" name="TextBox 309">
            <a:extLst>
              <a:ext uri="{FF2B5EF4-FFF2-40B4-BE49-F238E27FC236}">
                <a16:creationId xmlns:a16="http://schemas.microsoft.com/office/drawing/2014/main" id="{B2DEEE62-A1D1-1C03-DF2D-CF763933545B}"/>
              </a:ext>
            </a:extLst>
          </p:cNvPr>
          <p:cNvSpPr txBox="1"/>
          <p:nvPr/>
        </p:nvSpPr>
        <p:spPr>
          <a:xfrm>
            <a:off x="8795861" y="5769114"/>
            <a:ext cx="3869677" cy="707886"/>
          </a:xfrm>
          <a:prstGeom prst="rect">
            <a:avLst/>
          </a:prstGeom>
          <a:noFill/>
        </p:spPr>
        <p:txBody>
          <a:bodyPr wrap="square">
            <a:spAutoFit/>
          </a:bodyPr>
          <a:lstStyle/>
          <a:p>
            <a:pPr algn="just"/>
            <a:r>
              <a:rPr lang="en-US" sz="1000" dirty="0">
                <a:solidFill>
                  <a:srgbClr val="2C2926"/>
                </a:solidFill>
                <a:latin typeface="Arial Black" panose="020B0A04020102020204" pitchFamily="34" charset="0"/>
                <a:ea typeface="Inter"/>
                <a:cs typeface="Arial" panose="020B0604020202020204" pitchFamily="34" charset="0"/>
                <a:sym typeface="Inter"/>
              </a:rPr>
              <a:t>The review may also highlight evidence gaps and inform future research and interventions intended to improve the wellbeing and socioeconomic circumstances of people living with HIV.</a:t>
            </a:r>
            <a:endParaRPr lang="en-US" sz="1000" dirty="0">
              <a:latin typeface="Arial Black" panose="020B0A04020102020204" pitchFamily="34" charset="0"/>
            </a:endParaRPr>
          </a:p>
        </p:txBody>
      </p:sp>
      <p:pic>
        <p:nvPicPr>
          <p:cNvPr id="318" name="Picture 317">
            <a:extLst>
              <a:ext uri="{FF2B5EF4-FFF2-40B4-BE49-F238E27FC236}">
                <a16:creationId xmlns:a16="http://schemas.microsoft.com/office/drawing/2014/main" id="{0318B46F-56CB-6F4B-47CC-3878312D191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27702" y="792145"/>
            <a:ext cx="3661105" cy="1876055"/>
          </a:xfrm>
          <a:prstGeom prst="rect">
            <a:avLst/>
          </a:prstGeom>
        </p:spPr>
      </p:pic>
      <p:sp>
        <p:nvSpPr>
          <p:cNvPr id="320" name="TextBox 319">
            <a:extLst>
              <a:ext uri="{FF2B5EF4-FFF2-40B4-BE49-F238E27FC236}">
                <a16:creationId xmlns:a16="http://schemas.microsoft.com/office/drawing/2014/main" id="{F52BDCF6-9AD9-C031-ECA8-65A7188D2C25}"/>
              </a:ext>
            </a:extLst>
          </p:cNvPr>
          <p:cNvSpPr txBox="1"/>
          <p:nvPr/>
        </p:nvSpPr>
        <p:spPr>
          <a:xfrm>
            <a:off x="5027701" y="2577444"/>
            <a:ext cx="3661105" cy="307777"/>
          </a:xfrm>
          <a:prstGeom prst="rect">
            <a:avLst/>
          </a:prstGeom>
          <a:noFill/>
        </p:spPr>
        <p:txBody>
          <a:bodyPr wrap="square">
            <a:spAutoFit/>
          </a:bodyPr>
          <a:lstStyle/>
          <a:p>
            <a:pPr algn="just"/>
            <a:r>
              <a:rPr lang="en-US" sz="700" dirty="0">
                <a:latin typeface="Arial Black" panose="020B0A04020102020204" pitchFamily="34" charset="0"/>
              </a:rPr>
              <a:t>Figure 1: Global distribution of HIV cases by region (Adapted from Payagala and Pozniak, 2024).</a:t>
            </a:r>
          </a:p>
        </p:txBody>
      </p:sp>
    </p:spTree>
    <p:extLst>
      <p:ext uri="{BB962C8B-B14F-4D97-AF65-F5344CB8AC3E}">
        <p14:creationId xmlns:p14="http://schemas.microsoft.com/office/powerpoint/2010/main" val="40456092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HIV Long-Term Survivors Day on Social Media by Slidesgo">
  <a:themeElements>
    <a:clrScheme name="Simple Light">
      <a:dk1>
        <a:srgbClr val="FFFFFF"/>
      </a:dk1>
      <a:lt1>
        <a:srgbClr val="7F1623"/>
      </a:lt1>
      <a:dk2>
        <a:srgbClr val="BE1E2D"/>
      </a:dk2>
      <a:lt2>
        <a:srgbClr val="333333"/>
      </a:lt2>
      <a:accent1>
        <a:srgbClr val="C2C2C2"/>
      </a:accent1>
      <a:accent2>
        <a:srgbClr val="DDDFDF"/>
      </a:accent2>
      <a:accent3>
        <a:srgbClr val="F6F6F6"/>
      </a:accent3>
      <a:accent4>
        <a:srgbClr val="FFFFFF"/>
      </a:accent4>
      <a:accent5>
        <a:srgbClr val="FFFFFF"/>
      </a:accent5>
      <a:accent6>
        <a:srgbClr val="FFFFFF"/>
      </a:accent6>
      <a:hlink>
        <a:srgbClr val="33333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3400</TotalTime>
  <Words>1516</Words>
  <Application>Microsoft Office PowerPoint</Application>
  <PresentationFormat>A3 Paper (297x420 mm)</PresentationFormat>
  <Paragraphs>47</Paragraphs>
  <Slides>2</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vt:i4>
      </vt:variant>
    </vt:vector>
  </HeadingPairs>
  <TitlesOfParts>
    <vt:vector size="10" baseType="lpstr">
      <vt:lpstr>Arial</vt:lpstr>
      <vt:lpstr>Arial Black</vt:lpstr>
      <vt:lpstr>Calibri</vt:lpstr>
      <vt:lpstr>Nunito Light</vt:lpstr>
      <vt:lpstr>Golos Text ExtraBold</vt:lpstr>
      <vt:lpstr>Didact Gothic</vt:lpstr>
      <vt:lpstr>Office Theme</vt:lpstr>
      <vt:lpstr>HIV Long-Term Survivors Day on Social Media by Slidesgo</vt:lpstr>
      <vt:lpstr>LCHS7008 – Practice-Based Research | MSc Public Health and Social Care in Practice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Confidence Agomuo Onuoha (2244624)</cp:lastModifiedBy>
  <cp:revision>24</cp:revision>
  <dcterms:created xsi:type="dcterms:W3CDTF">2006-08-16T00:00:00Z</dcterms:created>
  <dcterms:modified xsi:type="dcterms:W3CDTF">2026-10-26T09:51:07Z</dcterms:modified>
  <dc:identifier>DAHYZWpECH4</dc:identifier>
</cp:coreProperties>
</file>