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5B54A-0596-2BC1-9D2D-155B2E48E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FAEEC3-7702-827A-AA79-A475001BFC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21E79-65A9-4C7D-8167-EA29851F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34C4A-7DE2-684D-B00B-DF1A6F11B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74330-941B-0857-0CFB-6C22C74CF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2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2547E-32AF-2211-E336-935697AA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3D62E-2CDC-5C54-4DF9-77518E180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4E475F-BE5D-66AB-70F7-8A232D6D5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C5150-5A02-5912-D992-5CD943A26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77F01-A576-1D32-5CF9-78AD20289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92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49123-0B0B-E97F-5D52-6A1963702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7E295-0FD9-C6B6-75A5-66B0D784A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E6F0F-6745-4BB0-D909-0601322A6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655CC-6B39-12BE-DBC2-5CE90016F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CB3F5-2D9D-D8AA-6F6A-557539917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639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BF72F-7D99-16B9-DD00-BA402DDAA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A18BC-0987-AD43-8DB6-BD11AE0EC4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BBDE0E-79EB-6C16-B16F-C51BFB102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9EDBC0-26B6-B020-7A8B-BB0F20F36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1C326C-541B-4F77-5759-3EC994A0C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778DBA-DE76-697F-05C6-9DA52311D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39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FB1B5-F6D8-AE7B-3481-8F605C081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125082-FD3B-061B-12E1-2288C4049B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AAB513-AF82-2DE1-74EF-9F84263F7F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ECB357-F00D-8F74-46B5-10F2BE5BA5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277C66-5F02-9213-7334-39C85DD76E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D995FB-8FEE-EDCD-5CA6-16C78BF5F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07381E-14DB-9A1C-95E9-51D42D6A0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CE548F-B05A-2714-EF9B-C49C925A1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887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FF478-AABB-435B-477B-A90B97162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DBE0EB-A5AB-E38F-9AEA-19E794CE0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CC3C8E-DA41-B77A-EA8A-9903E35F0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852D55-D15F-E4B4-FFC6-88D6FC30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768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B48237-3299-30E8-30F4-F2F670181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E7ED0B-F2C7-8126-8B53-46A71B7A5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B27926-90B5-1B48-B720-F7951BCBE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858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E1B62-24B5-6529-FF5F-AFBBE2FDF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3BCBC-E3C9-C796-DF86-682D85094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603945-4A6B-9933-5B5E-F75F20D8BC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B673C-C3FF-ECDA-EC8E-5F5D9C008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2ECF0-FED9-A6A3-899A-50824CC35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4E757-FA90-4830-81AB-EB63B963C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989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02DF0-657E-AAE3-55A0-BED75871A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39AD7E-DF19-05F3-7006-EFFE388515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3E795-F5D0-BB78-7DEA-BA07163214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15B7E7-042B-0896-8996-E8BF139D0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AA8814-B49D-4B14-173B-DCD17BFAD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861B4C-726E-299F-14FC-594C8B518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637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AE3BE-B7B0-7AB3-15BF-EA1E905B2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AE1111-CB9E-CD97-AA6D-8B2CE927E1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486D0-5E81-87DC-EF8C-F961D9980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7E702-28B0-1DF8-F966-38D1B6779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3DBEA-18FB-A434-6530-5A81E94C4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216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546C9F-7F37-13F7-4D4F-A9BADF4F51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85B71C-282A-E203-5780-53BF6C9C5F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9FC87-2BF0-61D4-2EB8-2DBCA74B1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F007D-6974-7ECB-1488-ABED1646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C4973-375C-D4BB-BE1C-659262FCD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542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D2C98B-5A07-177F-C7B2-48E134B99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15CB7-91AD-0A06-718D-3B5D37868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4EAA8-E929-C8A5-0C92-0E235513CE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1C651-FD54-4668-9D73-6E121DE85863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AE151-14BA-60A1-9F90-08BC47B667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3B531-128E-D0E5-B2FB-FF676C3913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260E48-90B2-43D1-9B76-E289321D80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661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2270CC-4411-ED2B-E8BE-D39ABFB05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2822" y="1335262"/>
            <a:ext cx="5326144" cy="52554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368C64-0864-D8DA-BC71-58CC1895748E}"/>
              </a:ext>
            </a:extLst>
          </p:cNvPr>
          <p:cNvSpPr txBox="1"/>
          <p:nvPr/>
        </p:nvSpPr>
        <p:spPr>
          <a:xfrm>
            <a:off x="1847654" y="197963"/>
            <a:ext cx="8672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Main Agents of Socialisation</a:t>
            </a:r>
          </a:p>
        </p:txBody>
      </p:sp>
    </p:spTree>
    <p:extLst>
      <p:ext uri="{BB962C8B-B14F-4D97-AF65-F5344CB8AC3E}">
        <p14:creationId xmlns:p14="http://schemas.microsoft.com/office/powerpoint/2010/main" val="2886172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</cp:revision>
  <dcterms:created xsi:type="dcterms:W3CDTF">2024-01-08T08:55:07Z</dcterms:created>
  <dcterms:modified xsi:type="dcterms:W3CDTF">2024-01-08T08:56:52Z</dcterms:modified>
</cp:coreProperties>
</file>