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5.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6.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8.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9.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0.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11.xml" ContentType="application/vnd.openxmlformats-officedocument.theme+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theme/theme12.xml" ContentType="application/vnd.openxmlformats-officedocument.theme+xml"/>
  <Override PartName="/ppt/slideLayouts/slideLayout85.xml" ContentType="application/vnd.openxmlformats-officedocument.presentationml.slideLayout+xml"/>
  <Override PartName="/ppt/theme/theme13.xml" ContentType="application/vnd.openxmlformats-officedocument.theme+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theme/theme14.xml" ContentType="application/vnd.openxmlformats-officedocument.theme+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64" r:id="rId3"/>
    <p:sldMasterId id="2147483666" r:id="rId4"/>
    <p:sldMasterId id="2147483668" r:id="rId5"/>
    <p:sldMasterId id="2147483680" r:id="rId6"/>
    <p:sldMasterId id="2147483685" r:id="rId7"/>
    <p:sldMasterId id="2147483690" r:id="rId8"/>
    <p:sldMasterId id="2147483698" r:id="rId9"/>
    <p:sldMasterId id="2147483710" r:id="rId10"/>
    <p:sldMasterId id="2147483724" r:id="rId11"/>
    <p:sldMasterId id="2147483738" r:id="rId12"/>
    <p:sldMasterId id="2147483750" r:id="rId13"/>
    <p:sldMasterId id="2147483752" r:id="rId14"/>
    <p:sldMasterId id="2147483766" r:id="rId15"/>
  </p:sldMasterIdLst>
  <p:notesMasterIdLst>
    <p:notesMasterId r:id="rId53"/>
  </p:notesMasterIdLst>
  <p:sldIdLst>
    <p:sldId id="260" r:id="rId16"/>
    <p:sldId id="273" r:id="rId17"/>
    <p:sldId id="500" r:id="rId18"/>
    <p:sldId id="501" r:id="rId19"/>
    <p:sldId id="374" r:id="rId20"/>
    <p:sldId id="461" r:id="rId21"/>
    <p:sldId id="464" r:id="rId22"/>
    <p:sldId id="332" r:id="rId23"/>
    <p:sldId id="330" r:id="rId24"/>
    <p:sldId id="300" r:id="rId25"/>
    <p:sldId id="465" r:id="rId26"/>
    <p:sldId id="495" r:id="rId27"/>
    <p:sldId id="466" r:id="rId28"/>
    <p:sldId id="498" r:id="rId29"/>
    <p:sldId id="322" r:id="rId30"/>
    <p:sldId id="278" r:id="rId31"/>
    <p:sldId id="503" r:id="rId32"/>
    <p:sldId id="350" r:id="rId33"/>
    <p:sldId id="265" r:id="rId34"/>
    <p:sldId id="267" r:id="rId35"/>
    <p:sldId id="266" r:id="rId36"/>
    <p:sldId id="268" r:id="rId37"/>
    <p:sldId id="269" r:id="rId38"/>
    <p:sldId id="271" r:id="rId39"/>
    <p:sldId id="272" r:id="rId40"/>
    <p:sldId id="502" r:id="rId41"/>
    <p:sldId id="262" r:id="rId42"/>
    <p:sldId id="281" r:id="rId43"/>
    <p:sldId id="337" r:id="rId44"/>
    <p:sldId id="282" r:id="rId45"/>
    <p:sldId id="305" r:id="rId46"/>
    <p:sldId id="351" r:id="rId47"/>
    <p:sldId id="353" r:id="rId48"/>
    <p:sldId id="355" r:id="rId49"/>
    <p:sldId id="276" r:id="rId50"/>
    <p:sldId id="504" r:id="rId51"/>
    <p:sldId id="505"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B4163D-0968-4CD4-94A0-35C3B95793A9}" v="990" dt="2023-10-15T19:34:53.4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34" autoAdjust="0"/>
    <p:restoredTop sz="77178" autoAdjust="0"/>
  </p:normalViewPr>
  <p:slideViewPr>
    <p:cSldViewPr snapToGrid="0">
      <p:cViewPr varScale="1">
        <p:scale>
          <a:sx n="97" d="100"/>
          <a:sy n="97" d="100"/>
        </p:scale>
        <p:origin x="56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3.xml"/><Relationship Id="rId26" Type="http://schemas.openxmlformats.org/officeDocument/2006/relationships/slide" Target="slides/slide11.xml"/><Relationship Id="rId39" Type="http://schemas.openxmlformats.org/officeDocument/2006/relationships/slide" Target="slides/slide24.xml"/><Relationship Id="rId21" Type="http://schemas.openxmlformats.org/officeDocument/2006/relationships/slide" Target="slides/slide6.xml"/><Relationship Id="rId34" Type="http://schemas.openxmlformats.org/officeDocument/2006/relationships/slide" Target="slides/slide19.xml"/><Relationship Id="rId42" Type="http://schemas.openxmlformats.org/officeDocument/2006/relationships/slide" Target="slides/slide27.xml"/><Relationship Id="rId47" Type="http://schemas.openxmlformats.org/officeDocument/2006/relationships/slide" Target="slides/slide32.xml"/><Relationship Id="rId50" Type="http://schemas.openxmlformats.org/officeDocument/2006/relationships/slide" Target="slides/slide35.xml"/><Relationship Id="rId55"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1.xml"/><Relationship Id="rId29" Type="http://schemas.openxmlformats.org/officeDocument/2006/relationships/slide" Target="slides/slide14.xml"/><Relationship Id="rId11" Type="http://schemas.openxmlformats.org/officeDocument/2006/relationships/slideMaster" Target="slideMasters/slideMaster11.xml"/><Relationship Id="rId24" Type="http://schemas.openxmlformats.org/officeDocument/2006/relationships/slide" Target="slides/slide9.xml"/><Relationship Id="rId32" Type="http://schemas.openxmlformats.org/officeDocument/2006/relationships/slide" Target="slides/slide17.xml"/><Relationship Id="rId37" Type="http://schemas.openxmlformats.org/officeDocument/2006/relationships/slide" Target="slides/slide22.xml"/><Relationship Id="rId40" Type="http://schemas.openxmlformats.org/officeDocument/2006/relationships/slide" Target="slides/slide25.xml"/><Relationship Id="rId45" Type="http://schemas.openxmlformats.org/officeDocument/2006/relationships/slide" Target="slides/slide30.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Master" Target="slideMasters/slideMaster5.xml"/><Relationship Id="rId19" Type="http://schemas.openxmlformats.org/officeDocument/2006/relationships/slide" Target="slides/slide4.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7.xml"/><Relationship Id="rId27" Type="http://schemas.openxmlformats.org/officeDocument/2006/relationships/slide" Target="slides/slide12.xml"/><Relationship Id="rId30" Type="http://schemas.openxmlformats.org/officeDocument/2006/relationships/slide" Target="slides/slide15.xml"/><Relationship Id="rId35" Type="http://schemas.openxmlformats.org/officeDocument/2006/relationships/slide" Target="slides/slide20.xml"/><Relationship Id="rId43" Type="http://schemas.openxmlformats.org/officeDocument/2006/relationships/slide" Target="slides/slide28.xml"/><Relationship Id="rId48" Type="http://schemas.openxmlformats.org/officeDocument/2006/relationships/slide" Target="slides/slide33.xml"/><Relationship Id="rId56" Type="http://schemas.openxmlformats.org/officeDocument/2006/relationships/theme" Target="theme/theme1.xml"/><Relationship Id="rId8" Type="http://schemas.openxmlformats.org/officeDocument/2006/relationships/slideMaster" Target="slideMasters/slideMaster8.xml"/><Relationship Id="rId51" Type="http://schemas.openxmlformats.org/officeDocument/2006/relationships/slide" Target="slides/slide36.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2.xml"/><Relationship Id="rId25" Type="http://schemas.openxmlformats.org/officeDocument/2006/relationships/slide" Target="slides/slide10.xml"/><Relationship Id="rId33" Type="http://schemas.openxmlformats.org/officeDocument/2006/relationships/slide" Target="slides/slide18.xml"/><Relationship Id="rId38" Type="http://schemas.openxmlformats.org/officeDocument/2006/relationships/slide" Target="slides/slide23.xml"/><Relationship Id="rId46" Type="http://schemas.openxmlformats.org/officeDocument/2006/relationships/slide" Target="slides/slide31.xml"/><Relationship Id="rId59" Type="http://schemas.microsoft.com/office/2015/10/relationships/revisionInfo" Target="revisionInfo.xml"/><Relationship Id="rId20" Type="http://schemas.openxmlformats.org/officeDocument/2006/relationships/slide" Target="slides/slide5.xml"/><Relationship Id="rId41" Type="http://schemas.openxmlformats.org/officeDocument/2006/relationships/slide" Target="slides/slide26.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8.xml"/><Relationship Id="rId28" Type="http://schemas.openxmlformats.org/officeDocument/2006/relationships/slide" Target="slides/slide13.xml"/><Relationship Id="rId36" Type="http://schemas.openxmlformats.org/officeDocument/2006/relationships/slide" Target="slides/slide21.xml"/><Relationship Id="rId49" Type="http://schemas.openxmlformats.org/officeDocument/2006/relationships/slide" Target="slides/slide34.xml"/><Relationship Id="rId57" Type="http://schemas.openxmlformats.org/officeDocument/2006/relationships/tableStyles" Target="tableStyles.xml"/><Relationship Id="rId10" Type="http://schemas.openxmlformats.org/officeDocument/2006/relationships/slideMaster" Target="slideMasters/slideMaster10.xml"/><Relationship Id="rId31" Type="http://schemas.openxmlformats.org/officeDocument/2006/relationships/slide" Target="slides/slide16.xml"/><Relationship Id="rId44" Type="http://schemas.openxmlformats.org/officeDocument/2006/relationships/slide" Target="slides/slide29.xml"/><Relationship Id="rId52"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C1B4163D-0968-4CD4-94A0-35C3B95793A9}"/>
    <pc:docChg chg="undo custSel addSld delSld modSld sldOrd delMainMaster">
      <pc:chgData name="Christopher Wilkin" userId="10363294-769d-46d1-9962-1839b2820248" providerId="ADAL" clId="{C1B4163D-0968-4CD4-94A0-35C3B95793A9}" dt="2023-10-15T19:34:53.493" v="3184" actId="1076"/>
      <pc:docMkLst>
        <pc:docMk/>
      </pc:docMkLst>
      <pc:sldChg chg="addSp delSp add del setBg delDesignElem">
        <pc:chgData name="Christopher Wilkin" userId="10363294-769d-46d1-9962-1839b2820248" providerId="ADAL" clId="{C1B4163D-0968-4CD4-94A0-35C3B95793A9}" dt="2023-10-13T09:14:51.674" v="6"/>
        <pc:sldMkLst>
          <pc:docMk/>
          <pc:sldMk cId="522070710" sldId="260"/>
        </pc:sldMkLst>
        <pc:spChg chg="add del">
          <ac:chgData name="Christopher Wilkin" userId="10363294-769d-46d1-9962-1839b2820248" providerId="ADAL" clId="{C1B4163D-0968-4CD4-94A0-35C3B95793A9}" dt="2023-10-13T09:14:51.601" v="5"/>
          <ac:spMkLst>
            <pc:docMk/>
            <pc:sldMk cId="522070710" sldId="260"/>
            <ac:spMk id="21" creationId="{9228552E-C8B1-4A80-8448-0787CE0FC704}"/>
          </ac:spMkLst>
        </pc:spChg>
      </pc:sldChg>
      <pc:sldChg chg="addSp delSp modSp add mod modAnim">
        <pc:chgData name="Christopher Wilkin" userId="10363294-769d-46d1-9962-1839b2820248" providerId="ADAL" clId="{C1B4163D-0968-4CD4-94A0-35C3B95793A9}" dt="2023-10-15T18:53:09.575" v="2487" actId="1076"/>
        <pc:sldMkLst>
          <pc:docMk/>
          <pc:sldMk cId="0" sldId="262"/>
        </pc:sldMkLst>
        <pc:spChg chg="add mod">
          <ac:chgData name="Christopher Wilkin" userId="10363294-769d-46d1-9962-1839b2820248" providerId="ADAL" clId="{C1B4163D-0968-4CD4-94A0-35C3B95793A9}" dt="2023-10-15T18:34:37.450" v="2328" actId="20577"/>
          <ac:spMkLst>
            <pc:docMk/>
            <pc:sldMk cId="0" sldId="262"/>
            <ac:spMk id="2" creationId="{5C0B1082-045B-4EAF-28D0-3F2E1D18D5E5}"/>
          </ac:spMkLst>
        </pc:spChg>
        <pc:spChg chg="mod">
          <ac:chgData name="Christopher Wilkin" userId="10363294-769d-46d1-9962-1839b2820248" providerId="ADAL" clId="{C1B4163D-0968-4CD4-94A0-35C3B95793A9}" dt="2023-10-15T18:33:00.215" v="1999" actId="1076"/>
          <ac:spMkLst>
            <pc:docMk/>
            <pc:sldMk cId="0" sldId="262"/>
            <ac:spMk id="5" creationId="{00000000-0000-0000-0000-000000000000}"/>
          </ac:spMkLst>
        </pc:spChg>
        <pc:spChg chg="mod">
          <ac:chgData name="Christopher Wilkin" userId="10363294-769d-46d1-9962-1839b2820248" providerId="ADAL" clId="{C1B4163D-0968-4CD4-94A0-35C3B95793A9}" dt="2023-10-15T18:34:08.695" v="2155" actId="20577"/>
          <ac:spMkLst>
            <pc:docMk/>
            <pc:sldMk cId="0" sldId="262"/>
            <ac:spMk id="5123" creationId="{00000000-0000-0000-0000-000000000000}"/>
          </ac:spMkLst>
        </pc:spChg>
        <pc:picChg chg="del">
          <ac:chgData name="Christopher Wilkin" userId="10363294-769d-46d1-9962-1839b2820248" providerId="ADAL" clId="{C1B4163D-0968-4CD4-94A0-35C3B95793A9}" dt="2023-10-15T18:32:50.080" v="1995" actId="478"/>
          <ac:picMkLst>
            <pc:docMk/>
            <pc:sldMk cId="0" sldId="262"/>
            <ac:picMk id="5124" creationId="{00000000-0000-0000-0000-000000000000}"/>
          </ac:picMkLst>
        </pc:picChg>
        <pc:picChg chg="add mod">
          <ac:chgData name="Christopher Wilkin" userId="10363294-769d-46d1-9962-1839b2820248" providerId="ADAL" clId="{C1B4163D-0968-4CD4-94A0-35C3B95793A9}" dt="2023-10-15T18:48:03.385" v="2468"/>
          <ac:picMkLst>
            <pc:docMk/>
            <pc:sldMk cId="0" sldId="262"/>
            <ac:picMk id="12290" creationId="{C46A60C4-D2DB-F315-518E-BBD294C149FF}"/>
          </ac:picMkLst>
        </pc:picChg>
        <pc:picChg chg="add mod">
          <ac:chgData name="Christopher Wilkin" userId="10363294-769d-46d1-9962-1839b2820248" providerId="ADAL" clId="{C1B4163D-0968-4CD4-94A0-35C3B95793A9}" dt="2023-10-15T18:53:09.575" v="2487" actId="1076"/>
          <ac:picMkLst>
            <pc:docMk/>
            <pc:sldMk cId="0" sldId="262"/>
            <ac:picMk id="12292" creationId="{E4DA198D-43FE-9E7D-E664-31324EE08D84}"/>
          </ac:picMkLst>
        </pc:picChg>
      </pc:sldChg>
      <pc:sldChg chg="addSp delSp modSp add mod modAnim">
        <pc:chgData name="Christopher Wilkin" userId="10363294-769d-46d1-9962-1839b2820248" providerId="ADAL" clId="{C1B4163D-0968-4CD4-94A0-35C3B95793A9}" dt="2023-10-15T18:44:00.938" v="2446" actId="1076"/>
        <pc:sldMkLst>
          <pc:docMk/>
          <pc:sldMk cId="0" sldId="265"/>
        </pc:sldMkLst>
        <pc:spChg chg="mod">
          <ac:chgData name="Christopher Wilkin" userId="10363294-769d-46d1-9962-1839b2820248" providerId="ADAL" clId="{C1B4163D-0968-4CD4-94A0-35C3B95793A9}" dt="2023-10-15T18:14:12.124" v="1741" actId="1076"/>
          <ac:spMkLst>
            <pc:docMk/>
            <pc:sldMk cId="0" sldId="265"/>
            <ac:spMk id="2" creationId="{00000000-0000-0000-0000-000000000000}"/>
          </ac:spMkLst>
        </pc:spChg>
        <pc:spChg chg="mod">
          <ac:chgData name="Christopher Wilkin" userId="10363294-769d-46d1-9962-1839b2820248" providerId="ADAL" clId="{C1B4163D-0968-4CD4-94A0-35C3B95793A9}" dt="2023-10-15T18:43:58.164" v="2445" actId="14100"/>
          <ac:spMkLst>
            <pc:docMk/>
            <pc:sldMk cId="0" sldId="265"/>
            <ac:spMk id="3" creationId="{00000000-0000-0000-0000-000000000000}"/>
          </ac:spMkLst>
        </pc:spChg>
        <pc:picChg chg="del">
          <ac:chgData name="Christopher Wilkin" userId="10363294-769d-46d1-9962-1839b2820248" providerId="ADAL" clId="{C1B4163D-0968-4CD4-94A0-35C3B95793A9}" dt="2023-10-15T18:14:08.642" v="1740" actId="478"/>
          <ac:picMkLst>
            <pc:docMk/>
            <pc:sldMk cId="0" sldId="265"/>
            <ac:picMk id="4" creationId="{00000000-0000-0000-0000-000000000000}"/>
          </ac:picMkLst>
        </pc:picChg>
        <pc:picChg chg="add mod">
          <ac:chgData name="Christopher Wilkin" userId="10363294-769d-46d1-9962-1839b2820248" providerId="ADAL" clId="{C1B4163D-0968-4CD4-94A0-35C3B95793A9}" dt="2023-10-15T18:44:00.938" v="2446" actId="1076"/>
          <ac:picMkLst>
            <pc:docMk/>
            <pc:sldMk cId="0" sldId="265"/>
            <ac:picMk id="10242" creationId="{A27EB9B4-88CC-CC29-A15A-C92ED2DD9843}"/>
          </ac:picMkLst>
        </pc:picChg>
      </pc:sldChg>
      <pc:sldChg chg="del">
        <pc:chgData name="Christopher Wilkin" userId="10363294-769d-46d1-9962-1839b2820248" providerId="ADAL" clId="{C1B4163D-0968-4CD4-94A0-35C3B95793A9}" dt="2023-10-13T09:14:19.202" v="0" actId="47"/>
        <pc:sldMkLst>
          <pc:docMk/>
          <pc:sldMk cId="3511822466" sldId="265"/>
        </pc:sldMkLst>
      </pc:sldChg>
      <pc:sldChg chg="delSp modSp add mod modAnim">
        <pc:chgData name="Christopher Wilkin" userId="10363294-769d-46d1-9962-1839b2820248" providerId="ADAL" clId="{C1B4163D-0968-4CD4-94A0-35C3B95793A9}" dt="2023-10-15T18:44:17.229" v="2449" actId="20577"/>
        <pc:sldMkLst>
          <pc:docMk/>
          <pc:sldMk cId="0" sldId="266"/>
        </pc:sldMkLst>
        <pc:spChg chg="mod">
          <ac:chgData name="Christopher Wilkin" userId="10363294-769d-46d1-9962-1839b2820248" providerId="ADAL" clId="{C1B4163D-0968-4CD4-94A0-35C3B95793A9}" dt="2023-10-15T18:15:25.799" v="1751" actId="1076"/>
          <ac:spMkLst>
            <pc:docMk/>
            <pc:sldMk cId="0" sldId="266"/>
            <ac:spMk id="2" creationId="{00000000-0000-0000-0000-000000000000}"/>
          </ac:spMkLst>
        </pc:spChg>
        <pc:spChg chg="mod">
          <ac:chgData name="Christopher Wilkin" userId="10363294-769d-46d1-9962-1839b2820248" providerId="ADAL" clId="{C1B4163D-0968-4CD4-94A0-35C3B95793A9}" dt="2023-10-15T18:44:17.229" v="2449" actId="20577"/>
          <ac:spMkLst>
            <pc:docMk/>
            <pc:sldMk cId="0" sldId="266"/>
            <ac:spMk id="3" creationId="{00000000-0000-0000-0000-000000000000}"/>
          </ac:spMkLst>
        </pc:spChg>
        <pc:picChg chg="del">
          <ac:chgData name="Christopher Wilkin" userId="10363294-769d-46d1-9962-1839b2820248" providerId="ADAL" clId="{C1B4163D-0968-4CD4-94A0-35C3B95793A9}" dt="2023-10-15T18:15:19.098" v="1749" actId="478"/>
          <ac:picMkLst>
            <pc:docMk/>
            <pc:sldMk cId="0" sldId="266"/>
            <ac:picMk id="4" creationId="{00000000-0000-0000-0000-000000000000}"/>
          </ac:picMkLst>
        </pc:picChg>
      </pc:sldChg>
      <pc:sldChg chg="delSp modSp add mod ord modAnim">
        <pc:chgData name="Christopher Wilkin" userId="10363294-769d-46d1-9962-1839b2820248" providerId="ADAL" clId="{C1B4163D-0968-4CD4-94A0-35C3B95793A9}" dt="2023-10-15T18:46:27.356" v="2461"/>
        <pc:sldMkLst>
          <pc:docMk/>
          <pc:sldMk cId="0" sldId="267"/>
        </pc:sldMkLst>
        <pc:spChg chg="mod">
          <ac:chgData name="Christopher Wilkin" userId="10363294-769d-46d1-9962-1839b2820248" providerId="ADAL" clId="{C1B4163D-0968-4CD4-94A0-35C3B95793A9}" dt="2023-10-15T18:16:10.187" v="1759" actId="1076"/>
          <ac:spMkLst>
            <pc:docMk/>
            <pc:sldMk cId="0" sldId="267"/>
            <ac:spMk id="2" creationId="{00000000-0000-0000-0000-000000000000}"/>
          </ac:spMkLst>
        </pc:spChg>
        <pc:spChg chg="mod">
          <ac:chgData name="Christopher Wilkin" userId="10363294-769d-46d1-9962-1839b2820248" providerId="ADAL" clId="{C1B4163D-0968-4CD4-94A0-35C3B95793A9}" dt="2023-10-15T18:16:15.334" v="1762" actId="27636"/>
          <ac:spMkLst>
            <pc:docMk/>
            <pc:sldMk cId="0" sldId="267"/>
            <ac:spMk id="3" creationId="{00000000-0000-0000-0000-000000000000}"/>
          </ac:spMkLst>
        </pc:spChg>
        <pc:picChg chg="del">
          <ac:chgData name="Christopher Wilkin" userId="10363294-769d-46d1-9962-1839b2820248" providerId="ADAL" clId="{C1B4163D-0968-4CD4-94A0-35C3B95793A9}" dt="2023-10-15T18:16:07.063" v="1758" actId="478"/>
          <ac:picMkLst>
            <pc:docMk/>
            <pc:sldMk cId="0" sldId="267"/>
            <ac:picMk id="4" creationId="{00000000-0000-0000-0000-000000000000}"/>
          </ac:picMkLst>
        </pc:picChg>
      </pc:sldChg>
      <pc:sldChg chg="addSp delSp modSp add mod modAnim">
        <pc:chgData name="Christopher Wilkin" userId="10363294-769d-46d1-9962-1839b2820248" providerId="ADAL" clId="{C1B4163D-0968-4CD4-94A0-35C3B95793A9}" dt="2023-10-15T18:45:08.380" v="2451"/>
        <pc:sldMkLst>
          <pc:docMk/>
          <pc:sldMk cId="0" sldId="268"/>
        </pc:sldMkLst>
        <pc:spChg chg="mod">
          <ac:chgData name="Christopher Wilkin" userId="10363294-769d-46d1-9962-1839b2820248" providerId="ADAL" clId="{C1B4163D-0968-4CD4-94A0-35C3B95793A9}" dt="2023-10-15T18:27:34.265" v="1943" actId="1076"/>
          <ac:spMkLst>
            <pc:docMk/>
            <pc:sldMk cId="0" sldId="268"/>
            <ac:spMk id="5" creationId="{00000000-0000-0000-0000-000000000000}"/>
          </ac:spMkLst>
        </pc:spChg>
        <pc:graphicFrameChg chg="mod">
          <ac:chgData name="Christopher Wilkin" userId="10363294-769d-46d1-9962-1839b2820248" providerId="ADAL" clId="{C1B4163D-0968-4CD4-94A0-35C3B95793A9}" dt="2023-10-15T18:29:25.335" v="1965" actId="20577"/>
          <ac:graphicFrameMkLst>
            <pc:docMk/>
            <pc:sldMk cId="0" sldId="268"/>
            <ac:graphicFrameMk id="6" creationId="{00000000-0000-0000-0000-000000000000}"/>
          </ac:graphicFrameMkLst>
        </pc:graphicFrameChg>
        <pc:picChg chg="add del mod">
          <ac:chgData name="Christopher Wilkin" userId="10363294-769d-46d1-9962-1839b2820248" providerId="ADAL" clId="{C1B4163D-0968-4CD4-94A0-35C3B95793A9}" dt="2023-10-15T18:26:18.853" v="1935" actId="478"/>
          <ac:picMkLst>
            <pc:docMk/>
            <pc:sldMk cId="0" sldId="268"/>
            <ac:picMk id="2" creationId="{CE1FBBB9-ABEA-EB96-1A5D-9F70142F3720}"/>
          </ac:picMkLst>
        </pc:picChg>
        <pc:picChg chg="del">
          <ac:chgData name="Christopher Wilkin" userId="10363294-769d-46d1-9962-1839b2820248" providerId="ADAL" clId="{C1B4163D-0968-4CD4-94A0-35C3B95793A9}" dt="2023-10-15T18:16:42.376" v="1764" actId="478"/>
          <ac:picMkLst>
            <pc:docMk/>
            <pc:sldMk cId="0" sldId="268"/>
            <ac:picMk id="4" creationId="{00000000-0000-0000-0000-000000000000}"/>
          </ac:picMkLst>
        </pc:picChg>
        <pc:picChg chg="add mod">
          <ac:chgData name="Christopher Wilkin" userId="10363294-769d-46d1-9962-1839b2820248" providerId="ADAL" clId="{C1B4163D-0968-4CD4-94A0-35C3B95793A9}" dt="2023-10-15T18:45:08.380" v="2451"/>
          <ac:picMkLst>
            <pc:docMk/>
            <pc:sldMk cId="0" sldId="268"/>
            <ac:picMk id="4098" creationId="{2650E2FC-8ADE-CDCB-4C6E-2BC6FD97EADD}"/>
          </ac:picMkLst>
        </pc:picChg>
      </pc:sldChg>
      <pc:sldChg chg="addSp delSp modSp add mod">
        <pc:chgData name="Christopher Wilkin" userId="10363294-769d-46d1-9962-1839b2820248" providerId="ADAL" clId="{C1B4163D-0968-4CD4-94A0-35C3B95793A9}" dt="2023-10-15T18:45:31.880" v="2453"/>
        <pc:sldMkLst>
          <pc:docMk/>
          <pc:sldMk cId="0" sldId="269"/>
        </pc:sldMkLst>
        <pc:spChg chg="mod">
          <ac:chgData name="Christopher Wilkin" userId="10363294-769d-46d1-9962-1839b2820248" providerId="ADAL" clId="{C1B4163D-0968-4CD4-94A0-35C3B95793A9}" dt="2023-10-15T18:28:56.620" v="1957" actId="1076"/>
          <ac:spMkLst>
            <pc:docMk/>
            <pc:sldMk cId="0" sldId="269"/>
            <ac:spMk id="5" creationId="{00000000-0000-0000-0000-000000000000}"/>
          </ac:spMkLst>
        </pc:spChg>
        <pc:graphicFrameChg chg="mod">
          <ac:chgData name="Christopher Wilkin" userId="10363294-769d-46d1-9962-1839b2820248" providerId="ADAL" clId="{C1B4163D-0968-4CD4-94A0-35C3B95793A9}" dt="2023-10-15T18:29:15.910" v="1961" actId="20577"/>
          <ac:graphicFrameMkLst>
            <pc:docMk/>
            <pc:sldMk cId="0" sldId="269"/>
            <ac:graphicFrameMk id="4" creationId="{00000000-0000-0000-0000-000000000000}"/>
          </ac:graphicFrameMkLst>
        </pc:graphicFrameChg>
        <pc:picChg chg="add mod">
          <ac:chgData name="Christopher Wilkin" userId="10363294-769d-46d1-9962-1839b2820248" providerId="ADAL" clId="{C1B4163D-0968-4CD4-94A0-35C3B95793A9}" dt="2023-10-15T18:45:31.880" v="2453"/>
          <ac:picMkLst>
            <pc:docMk/>
            <pc:sldMk cId="0" sldId="269"/>
            <ac:picMk id="2" creationId="{35EE36C1-947A-197A-C114-9B247D48031A}"/>
          </ac:picMkLst>
        </pc:picChg>
        <pc:picChg chg="del">
          <ac:chgData name="Christopher Wilkin" userId="10363294-769d-46d1-9962-1839b2820248" providerId="ADAL" clId="{C1B4163D-0968-4CD4-94A0-35C3B95793A9}" dt="2023-10-15T18:16:52.164" v="1766" actId="478"/>
          <ac:picMkLst>
            <pc:docMk/>
            <pc:sldMk cId="0" sldId="269"/>
            <ac:picMk id="6" creationId="{00000000-0000-0000-0000-000000000000}"/>
          </ac:picMkLst>
        </pc:picChg>
      </pc:sldChg>
      <pc:sldChg chg="addSp delSp modSp add mod modClrScheme modAnim chgLayout">
        <pc:chgData name="Christopher Wilkin" userId="10363294-769d-46d1-9962-1839b2820248" providerId="ADAL" clId="{C1B4163D-0968-4CD4-94A0-35C3B95793A9}" dt="2023-10-15T18:46:54.760" v="2463" actId="1076"/>
        <pc:sldMkLst>
          <pc:docMk/>
          <pc:sldMk cId="0" sldId="271"/>
        </pc:sldMkLst>
        <pc:spChg chg="mod">
          <ac:chgData name="Christopher Wilkin" userId="10363294-769d-46d1-9962-1839b2820248" providerId="ADAL" clId="{C1B4163D-0968-4CD4-94A0-35C3B95793A9}" dt="2023-10-15T18:46:08.787" v="2459" actId="1076"/>
          <ac:spMkLst>
            <pc:docMk/>
            <pc:sldMk cId="0" sldId="271"/>
            <ac:spMk id="2" creationId="{00000000-0000-0000-0000-000000000000}"/>
          </ac:spMkLst>
        </pc:spChg>
        <pc:spChg chg="mod ord">
          <ac:chgData name="Christopher Wilkin" userId="10363294-769d-46d1-9962-1839b2820248" providerId="ADAL" clId="{C1B4163D-0968-4CD4-94A0-35C3B95793A9}" dt="2023-10-15T18:46:54.760" v="2463" actId="1076"/>
          <ac:spMkLst>
            <pc:docMk/>
            <pc:sldMk cId="0" sldId="271"/>
            <ac:spMk id="3" creationId="{00000000-0000-0000-0000-000000000000}"/>
          </ac:spMkLst>
        </pc:spChg>
        <pc:picChg chg="del">
          <ac:chgData name="Christopher Wilkin" userId="10363294-769d-46d1-9962-1839b2820248" providerId="ADAL" clId="{C1B4163D-0968-4CD4-94A0-35C3B95793A9}" dt="2023-10-15T18:18:00.166" v="1773" actId="478"/>
          <ac:picMkLst>
            <pc:docMk/>
            <pc:sldMk cId="0" sldId="271"/>
            <ac:picMk id="5" creationId="{00000000-0000-0000-0000-000000000000}"/>
          </ac:picMkLst>
        </pc:picChg>
        <pc:picChg chg="add mod">
          <ac:chgData name="Christopher Wilkin" userId="10363294-769d-46d1-9962-1839b2820248" providerId="ADAL" clId="{C1B4163D-0968-4CD4-94A0-35C3B95793A9}" dt="2023-10-15T18:46:52.466" v="2462" actId="1076"/>
          <ac:picMkLst>
            <pc:docMk/>
            <pc:sldMk cId="0" sldId="271"/>
            <ac:picMk id="11266" creationId="{CC0EBE8C-3764-5F17-8FC6-C879D975B021}"/>
          </ac:picMkLst>
        </pc:picChg>
        <pc:picChg chg="del mod">
          <ac:chgData name="Christopher Wilkin" userId="10363294-769d-46d1-9962-1839b2820248" providerId="ADAL" clId="{C1B4163D-0968-4CD4-94A0-35C3B95793A9}" dt="2023-10-15T18:45:54.667" v="2455" actId="478"/>
          <ac:picMkLst>
            <pc:docMk/>
            <pc:sldMk cId="0" sldId="271"/>
            <ac:picMk id="15362" creationId="{00000000-0000-0000-0000-000000000000}"/>
          </ac:picMkLst>
        </pc:picChg>
      </pc:sldChg>
      <pc:sldChg chg="delSp modSp add mod modAnim">
        <pc:chgData name="Christopher Wilkin" userId="10363294-769d-46d1-9962-1839b2820248" providerId="ADAL" clId="{C1B4163D-0968-4CD4-94A0-35C3B95793A9}" dt="2023-10-15T18:31:32.705" v="1991" actId="12269"/>
        <pc:sldMkLst>
          <pc:docMk/>
          <pc:sldMk cId="0" sldId="272"/>
        </pc:sldMkLst>
        <pc:graphicFrameChg chg="mod">
          <ac:chgData name="Christopher Wilkin" userId="10363294-769d-46d1-9962-1839b2820248" providerId="ADAL" clId="{C1B4163D-0968-4CD4-94A0-35C3B95793A9}" dt="2023-10-15T18:31:32.705" v="1991" actId="12269"/>
          <ac:graphicFrameMkLst>
            <pc:docMk/>
            <pc:sldMk cId="0" sldId="272"/>
            <ac:graphicFrameMk id="5" creationId="{00000000-0000-0000-0000-000000000000}"/>
          </ac:graphicFrameMkLst>
        </pc:graphicFrameChg>
        <pc:picChg chg="del">
          <ac:chgData name="Christopher Wilkin" userId="10363294-769d-46d1-9962-1839b2820248" providerId="ADAL" clId="{C1B4163D-0968-4CD4-94A0-35C3B95793A9}" dt="2023-10-15T18:18:11.554" v="1775" actId="478"/>
          <ac:picMkLst>
            <pc:docMk/>
            <pc:sldMk cId="0" sldId="272"/>
            <ac:picMk id="3" creationId="{00000000-0000-0000-0000-000000000000}"/>
          </ac:picMkLst>
        </pc:picChg>
      </pc:sldChg>
      <pc:sldChg chg="addSp delSp modSp add del mod setBg delDesignElem">
        <pc:chgData name="Christopher Wilkin" userId="10363294-769d-46d1-9962-1839b2820248" providerId="ADAL" clId="{C1B4163D-0968-4CD4-94A0-35C3B95793A9}" dt="2023-10-15T17:53:24.851" v="1620" actId="20577"/>
        <pc:sldMkLst>
          <pc:docMk/>
          <pc:sldMk cId="2941564429" sldId="273"/>
        </pc:sldMkLst>
        <pc:spChg chg="mod">
          <ac:chgData name="Christopher Wilkin" userId="10363294-769d-46d1-9962-1839b2820248" providerId="ADAL" clId="{C1B4163D-0968-4CD4-94A0-35C3B95793A9}" dt="2023-10-15T17:53:24.851" v="1620" actId="20577"/>
          <ac:spMkLst>
            <pc:docMk/>
            <pc:sldMk cId="2941564429" sldId="273"/>
            <ac:spMk id="3" creationId="{129DA15B-EDB7-4EA8-93F9-99BFC0601F7E}"/>
          </ac:spMkLst>
        </pc:spChg>
        <pc:spChg chg="add del">
          <ac:chgData name="Christopher Wilkin" userId="10363294-769d-46d1-9962-1839b2820248" providerId="ADAL" clId="{C1B4163D-0968-4CD4-94A0-35C3B95793A9}" dt="2023-10-13T09:15:05.314" v="10"/>
          <ac:spMkLst>
            <pc:docMk/>
            <pc:sldMk cId="2941564429" sldId="273"/>
            <ac:spMk id="87" creationId="{9228552E-C8B1-4A80-8448-0787CE0FC704}"/>
          </ac:spMkLst>
        </pc:spChg>
      </pc:sldChg>
      <pc:sldChg chg="delSp modSp add mod modAnim">
        <pc:chgData name="Christopher Wilkin" userId="10363294-769d-46d1-9962-1839b2820248" providerId="ADAL" clId="{C1B4163D-0968-4CD4-94A0-35C3B95793A9}" dt="2023-10-15T18:37:56.210" v="2368" actId="27636"/>
        <pc:sldMkLst>
          <pc:docMk/>
          <pc:sldMk cId="0" sldId="276"/>
        </pc:sldMkLst>
        <pc:spChg chg="mod">
          <ac:chgData name="Christopher Wilkin" userId="10363294-769d-46d1-9962-1839b2820248" providerId="ADAL" clId="{C1B4163D-0968-4CD4-94A0-35C3B95793A9}" dt="2023-10-15T18:37:24.415" v="2363" actId="1076"/>
          <ac:spMkLst>
            <pc:docMk/>
            <pc:sldMk cId="0" sldId="276"/>
            <ac:spMk id="2" creationId="{00000000-0000-0000-0000-000000000000}"/>
          </ac:spMkLst>
        </pc:spChg>
        <pc:spChg chg="mod">
          <ac:chgData name="Christopher Wilkin" userId="10363294-769d-46d1-9962-1839b2820248" providerId="ADAL" clId="{C1B4163D-0968-4CD4-94A0-35C3B95793A9}" dt="2023-10-15T18:37:56.210" v="2368" actId="27636"/>
          <ac:spMkLst>
            <pc:docMk/>
            <pc:sldMk cId="0" sldId="276"/>
            <ac:spMk id="3" creationId="{00000000-0000-0000-0000-000000000000}"/>
          </ac:spMkLst>
        </pc:spChg>
        <pc:picChg chg="del">
          <ac:chgData name="Christopher Wilkin" userId="10363294-769d-46d1-9962-1839b2820248" providerId="ADAL" clId="{C1B4163D-0968-4CD4-94A0-35C3B95793A9}" dt="2023-10-15T18:37:20.890" v="2362" actId="478"/>
          <ac:picMkLst>
            <pc:docMk/>
            <pc:sldMk cId="0" sldId="276"/>
            <ac:picMk id="4" creationId="{00000000-0000-0000-0000-000000000000}"/>
          </ac:picMkLst>
        </pc:picChg>
      </pc:sldChg>
      <pc:sldChg chg="addSp delSp modSp add mod modAnim">
        <pc:chgData name="Christopher Wilkin" userId="10363294-769d-46d1-9962-1839b2820248" providerId="ADAL" clId="{C1B4163D-0968-4CD4-94A0-35C3B95793A9}" dt="2023-10-15T18:40:38.345" v="2394" actId="1076"/>
        <pc:sldMkLst>
          <pc:docMk/>
          <pc:sldMk cId="0" sldId="278"/>
        </pc:sldMkLst>
        <pc:spChg chg="mod">
          <ac:chgData name="Christopher Wilkin" userId="10363294-769d-46d1-9962-1839b2820248" providerId="ADAL" clId="{C1B4163D-0968-4CD4-94A0-35C3B95793A9}" dt="2023-10-15T18:40:38.345" v="2394" actId="1076"/>
          <ac:spMkLst>
            <pc:docMk/>
            <pc:sldMk cId="0" sldId="278"/>
            <ac:spMk id="8" creationId="{00000000-0000-0000-0000-000000000000}"/>
          </ac:spMkLst>
        </pc:spChg>
        <pc:picChg chg="del">
          <ac:chgData name="Christopher Wilkin" userId="10363294-769d-46d1-9962-1839b2820248" providerId="ADAL" clId="{C1B4163D-0968-4CD4-94A0-35C3B95793A9}" dt="2023-10-15T18:17:35.057" v="1768" actId="478"/>
          <ac:picMkLst>
            <pc:docMk/>
            <pc:sldMk cId="0" sldId="278"/>
            <ac:picMk id="2052" creationId="{00000000-0000-0000-0000-000000000000}"/>
          </ac:picMkLst>
        </pc:picChg>
        <pc:picChg chg="del mod">
          <ac:chgData name="Christopher Wilkin" userId="10363294-769d-46d1-9962-1839b2820248" providerId="ADAL" clId="{C1B4163D-0968-4CD4-94A0-35C3B95793A9}" dt="2023-10-15T18:40:04.374" v="2384" actId="478"/>
          <ac:picMkLst>
            <pc:docMk/>
            <pc:sldMk cId="0" sldId="278"/>
            <ac:picMk id="2053" creationId="{00000000-0000-0000-0000-000000000000}"/>
          </ac:picMkLst>
        </pc:picChg>
        <pc:picChg chg="add mod">
          <ac:chgData name="Christopher Wilkin" userId="10363294-769d-46d1-9962-1839b2820248" providerId="ADAL" clId="{C1B4163D-0968-4CD4-94A0-35C3B95793A9}" dt="2023-10-15T18:40:08.406" v="2386" actId="1076"/>
          <ac:picMkLst>
            <pc:docMk/>
            <pc:sldMk cId="0" sldId="278"/>
            <ac:picMk id="8194" creationId="{7E48AAD9-D859-1892-7B99-E6D2671B41DB}"/>
          </ac:picMkLst>
        </pc:picChg>
        <pc:picChg chg="add mod">
          <ac:chgData name="Christopher Wilkin" userId="10363294-769d-46d1-9962-1839b2820248" providerId="ADAL" clId="{C1B4163D-0968-4CD4-94A0-35C3B95793A9}" dt="2023-10-15T18:40:33.735" v="2393" actId="1076"/>
          <ac:picMkLst>
            <pc:docMk/>
            <pc:sldMk cId="0" sldId="278"/>
            <ac:picMk id="8196" creationId="{F7D701A7-FAE6-0BF7-FBAA-250EA0D05991}"/>
          </ac:picMkLst>
        </pc:picChg>
      </pc:sldChg>
      <pc:sldChg chg="delSp add del mod">
        <pc:chgData name="Christopher Wilkin" userId="10363294-769d-46d1-9962-1839b2820248" providerId="ADAL" clId="{C1B4163D-0968-4CD4-94A0-35C3B95793A9}" dt="2023-10-15T18:34:52.257" v="2330" actId="47"/>
        <pc:sldMkLst>
          <pc:docMk/>
          <pc:sldMk cId="0" sldId="280"/>
        </pc:sldMkLst>
        <pc:picChg chg="del">
          <ac:chgData name="Christopher Wilkin" userId="10363294-769d-46d1-9962-1839b2820248" providerId="ADAL" clId="{C1B4163D-0968-4CD4-94A0-35C3B95793A9}" dt="2023-10-15T18:33:05.899" v="2001" actId="478"/>
          <ac:picMkLst>
            <pc:docMk/>
            <pc:sldMk cId="0" sldId="280"/>
            <ac:picMk id="5" creationId="{00000000-0000-0000-0000-000000000000}"/>
          </ac:picMkLst>
        </pc:picChg>
      </pc:sldChg>
      <pc:sldChg chg="addSp delSp modSp add mod modClrScheme modAnim chgLayout">
        <pc:chgData name="Christopher Wilkin" userId="10363294-769d-46d1-9962-1839b2820248" providerId="ADAL" clId="{C1B4163D-0968-4CD4-94A0-35C3B95793A9}" dt="2023-10-15T18:50:51.579" v="2482" actId="1076"/>
        <pc:sldMkLst>
          <pc:docMk/>
          <pc:sldMk cId="0" sldId="281"/>
        </pc:sldMkLst>
        <pc:spChg chg="mod ord">
          <ac:chgData name="Christopher Wilkin" userId="10363294-769d-46d1-9962-1839b2820248" providerId="ADAL" clId="{C1B4163D-0968-4CD4-94A0-35C3B95793A9}" dt="2023-10-15T18:48:25.311" v="2470" actId="26606"/>
          <ac:spMkLst>
            <pc:docMk/>
            <pc:sldMk cId="0" sldId="281"/>
            <ac:spMk id="3" creationId="{00000000-0000-0000-0000-000000000000}"/>
          </ac:spMkLst>
        </pc:spChg>
        <pc:spChg chg="mod">
          <ac:chgData name="Christopher Wilkin" userId="10363294-769d-46d1-9962-1839b2820248" providerId="ADAL" clId="{C1B4163D-0968-4CD4-94A0-35C3B95793A9}" dt="2023-10-15T18:48:25.311" v="2470" actId="26606"/>
          <ac:spMkLst>
            <pc:docMk/>
            <pc:sldMk cId="0" sldId="281"/>
            <ac:spMk id="5" creationId="{00000000-0000-0000-0000-000000000000}"/>
          </ac:spMkLst>
        </pc:spChg>
        <pc:picChg chg="add del mod">
          <ac:chgData name="Christopher Wilkin" userId="10363294-769d-46d1-9962-1839b2820248" providerId="ADAL" clId="{C1B4163D-0968-4CD4-94A0-35C3B95793A9}" dt="2023-10-15T18:48:52.489" v="2476" actId="478"/>
          <ac:picMkLst>
            <pc:docMk/>
            <pc:sldMk cId="0" sldId="281"/>
            <ac:picMk id="2" creationId="{F9A0454D-90A6-0B3D-9408-16687C295A87}"/>
          </ac:picMkLst>
        </pc:picChg>
        <pc:picChg chg="del">
          <ac:chgData name="Christopher Wilkin" userId="10363294-769d-46d1-9962-1839b2820248" providerId="ADAL" clId="{C1B4163D-0968-4CD4-94A0-35C3B95793A9}" dt="2023-10-15T18:34:55.233" v="2331" actId="478"/>
          <ac:picMkLst>
            <pc:docMk/>
            <pc:sldMk cId="0" sldId="281"/>
            <ac:picMk id="4" creationId="{00000000-0000-0000-0000-000000000000}"/>
          </ac:picMkLst>
        </pc:picChg>
        <pc:picChg chg="add mod">
          <ac:chgData name="Christopher Wilkin" userId="10363294-769d-46d1-9962-1839b2820248" providerId="ADAL" clId="{C1B4163D-0968-4CD4-94A0-35C3B95793A9}" dt="2023-10-15T18:50:24.400" v="2480" actId="1076"/>
          <ac:picMkLst>
            <pc:docMk/>
            <pc:sldMk cId="0" sldId="281"/>
            <ac:picMk id="13314" creationId="{D8A6605F-334C-3E27-EE1E-D8433BAEB08F}"/>
          </ac:picMkLst>
        </pc:picChg>
        <pc:picChg chg="add mod">
          <ac:chgData name="Christopher Wilkin" userId="10363294-769d-46d1-9962-1839b2820248" providerId="ADAL" clId="{C1B4163D-0968-4CD4-94A0-35C3B95793A9}" dt="2023-10-15T18:50:51.579" v="2482" actId="1076"/>
          <ac:picMkLst>
            <pc:docMk/>
            <pc:sldMk cId="0" sldId="281"/>
            <ac:picMk id="13316" creationId="{D51B03FF-B28A-E083-B9DC-6C0A808A0790}"/>
          </ac:picMkLst>
        </pc:picChg>
      </pc:sldChg>
      <pc:sldChg chg="addSp delSp modSp add mod modAnim">
        <pc:chgData name="Christopher Wilkin" userId="10363294-769d-46d1-9962-1839b2820248" providerId="ADAL" clId="{C1B4163D-0968-4CD4-94A0-35C3B95793A9}" dt="2023-10-15T19:34:53.493" v="3184" actId="1076"/>
        <pc:sldMkLst>
          <pc:docMk/>
          <pc:sldMk cId="0" sldId="282"/>
        </pc:sldMkLst>
        <pc:spChg chg="mod">
          <ac:chgData name="Christopher Wilkin" userId="10363294-769d-46d1-9962-1839b2820248" providerId="ADAL" clId="{C1B4163D-0968-4CD4-94A0-35C3B95793A9}" dt="2023-10-15T19:12:11.416" v="2665" actId="14100"/>
          <ac:spMkLst>
            <pc:docMk/>
            <pc:sldMk cId="0" sldId="282"/>
            <ac:spMk id="3" creationId="{00000000-0000-0000-0000-000000000000}"/>
          </ac:spMkLst>
        </pc:spChg>
        <pc:spChg chg="mod">
          <ac:chgData name="Christopher Wilkin" userId="10363294-769d-46d1-9962-1839b2820248" providerId="ADAL" clId="{C1B4163D-0968-4CD4-94A0-35C3B95793A9}" dt="2023-10-15T18:37:10.491" v="2358" actId="1076"/>
          <ac:spMkLst>
            <pc:docMk/>
            <pc:sldMk cId="0" sldId="282"/>
            <ac:spMk id="5" creationId="{00000000-0000-0000-0000-000000000000}"/>
          </ac:spMkLst>
        </pc:spChg>
        <pc:picChg chg="del">
          <ac:chgData name="Christopher Wilkin" userId="10363294-769d-46d1-9962-1839b2820248" providerId="ADAL" clId="{C1B4163D-0968-4CD4-94A0-35C3B95793A9}" dt="2023-10-15T18:36:59.358" v="2354" actId="478"/>
          <ac:picMkLst>
            <pc:docMk/>
            <pc:sldMk cId="0" sldId="282"/>
            <ac:picMk id="4" creationId="{00000000-0000-0000-0000-000000000000}"/>
          </ac:picMkLst>
        </pc:picChg>
        <pc:picChg chg="add mod">
          <ac:chgData name="Christopher Wilkin" userId="10363294-769d-46d1-9962-1839b2820248" providerId="ADAL" clId="{C1B4163D-0968-4CD4-94A0-35C3B95793A9}" dt="2023-10-15T19:34:53.493" v="3184" actId="1076"/>
          <ac:picMkLst>
            <pc:docMk/>
            <pc:sldMk cId="0" sldId="282"/>
            <ac:picMk id="14338" creationId="{CF85A501-54F6-F12C-7FAA-5FA184952809}"/>
          </ac:picMkLst>
        </pc:picChg>
      </pc:sldChg>
      <pc:sldChg chg="del">
        <pc:chgData name="Christopher Wilkin" userId="10363294-769d-46d1-9962-1839b2820248" providerId="ADAL" clId="{C1B4163D-0968-4CD4-94A0-35C3B95793A9}" dt="2023-10-13T09:15:49.152" v="22" actId="47"/>
        <pc:sldMkLst>
          <pc:docMk/>
          <pc:sldMk cId="1131935523" sldId="288"/>
        </pc:sldMkLst>
      </pc:sldChg>
      <pc:sldChg chg="addSp delSp modSp mod delAnim modNotesTx">
        <pc:chgData name="Christopher Wilkin" userId="10363294-769d-46d1-9962-1839b2820248" providerId="ADAL" clId="{C1B4163D-0968-4CD4-94A0-35C3B95793A9}" dt="2023-10-15T18:08:29.266" v="1727"/>
        <pc:sldMkLst>
          <pc:docMk/>
          <pc:sldMk cId="696797890" sldId="300"/>
        </pc:sldMkLst>
        <pc:spChg chg="mod">
          <ac:chgData name="Christopher Wilkin" userId="10363294-769d-46d1-9962-1839b2820248" providerId="ADAL" clId="{C1B4163D-0968-4CD4-94A0-35C3B95793A9}" dt="2023-10-15T17:00:02.157" v="1144" actId="20577"/>
          <ac:spMkLst>
            <pc:docMk/>
            <pc:sldMk cId="696797890" sldId="300"/>
            <ac:spMk id="3" creationId="{00000000-0000-0000-0000-000000000000}"/>
          </ac:spMkLst>
        </pc:spChg>
        <pc:spChg chg="mod">
          <ac:chgData name="Christopher Wilkin" userId="10363294-769d-46d1-9962-1839b2820248" providerId="ADAL" clId="{C1B4163D-0968-4CD4-94A0-35C3B95793A9}" dt="2023-10-15T18:07:23.138" v="1718" actId="20577"/>
          <ac:spMkLst>
            <pc:docMk/>
            <pc:sldMk cId="696797890" sldId="300"/>
            <ac:spMk id="6" creationId="{C1D447F6-628F-2EDF-D68C-43631DAE0D75}"/>
          </ac:spMkLst>
        </pc:spChg>
        <pc:spChg chg="del">
          <ac:chgData name="Christopher Wilkin" userId="10363294-769d-46d1-9962-1839b2820248" providerId="ADAL" clId="{C1B4163D-0968-4CD4-94A0-35C3B95793A9}" dt="2023-10-13T11:10:54.716" v="872" actId="478"/>
          <ac:spMkLst>
            <pc:docMk/>
            <pc:sldMk cId="696797890" sldId="300"/>
            <ac:spMk id="9" creationId="{2447EF7D-C5B0-453C-4AE7-996FC2124DCB}"/>
          </ac:spMkLst>
        </pc:spChg>
        <pc:spChg chg="del">
          <ac:chgData name="Christopher Wilkin" userId="10363294-769d-46d1-9962-1839b2820248" providerId="ADAL" clId="{C1B4163D-0968-4CD4-94A0-35C3B95793A9}" dt="2023-10-13T11:10:55.631" v="873" actId="478"/>
          <ac:spMkLst>
            <pc:docMk/>
            <pc:sldMk cId="696797890" sldId="300"/>
            <ac:spMk id="10" creationId="{80BF5390-E9C6-88BD-6525-DA2A43F000FA}"/>
          </ac:spMkLst>
        </pc:spChg>
        <pc:picChg chg="del mod">
          <ac:chgData name="Christopher Wilkin" userId="10363294-769d-46d1-9962-1839b2820248" providerId="ADAL" clId="{C1B4163D-0968-4CD4-94A0-35C3B95793A9}" dt="2023-10-15T18:07:30.568" v="1719" actId="478"/>
          <ac:picMkLst>
            <pc:docMk/>
            <pc:sldMk cId="696797890" sldId="300"/>
            <ac:picMk id="4" creationId="{E36131C7-DD93-15EB-14DE-F529AE757879}"/>
          </ac:picMkLst>
        </pc:picChg>
        <pc:picChg chg="mod">
          <ac:chgData name="Christopher Wilkin" userId="10363294-769d-46d1-9962-1839b2820248" providerId="ADAL" clId="{C1B4163D-0968-4CD4-94A0-35C3B95793A9}" dt="2023-10-15T18:07:46.169" v="1725" actId="1076"/>
          <ac:picMkLst>
            <pc:docMk/>
            <pc:sldMk cId="696797890" sldId="300"/>
            <ac:picMk id="5" creationId="{CADD9EA1-09FF-C30B-7167-9ED6B693F6CC}"/>
          </ac:picMkLst>
        </pc:picChg>
        <pc:picChg chg="add mod">
          <ac:chgData name="Christopher Wilkin" userId="10363294-769d-46d1-9962-1839b2820248" providerId="ADAL" clId="{C1B4163D-0968-4CD4-94A0-35C3B95793A9}" dt="2023-10-15T16:59:20.543" v="1117" actId="1076"/>
          <ac:picMkLst>
            <pc:docMk/>
            <pc:sldMk cId="696797890" sldId="300"/>
            <ac:picMk id="7" creationId="{D622421A-3460-31E7-DE01-3389DD29A453}"/>
          </ac:picMkLst>
        </pc:picChg>
        <pc:picChg chg="del">
          <ac:chgData name="Christopher Wilkin" userId="10363294-769d-46d1-9962-1839b2820248" providerId="ADAL" clId="{C1B4163D-0968-4CD4-94A0-35C3B95793A9}" dt="2023-10-13T11:10:47.823" v="870" actId="478"/>
          <ac:picMkLst>
            <pc:docMk/>
            <pc:sldMk cId="696797890" sldId="300"/>
            <ac:picMk id="8" creationId="{FCAA95D3-88B0-E2CA-A1B2-9C29263EE603}"/>
          </ac:picMkLst>
        </pc:picChg>
        <pc:picChg chg="del">
          <ac:chgData name="Christopher Wilkin" userId="10363294-769d-46d1-9962-1839b2820248" providerId="ADAL" clId="{C1B4163D-0968-4CD4-94A0-35C3B95793A9}" dt="2023-10-13T11:10:51.819" v="871" actId="478"/>
          <ac:picMkLst>
            <pc:docMk/>
            <pc:sldMk cId="696797890" sldId="300"/>
            <ac:picMk id="14" creationId="{E05FF7A5-69E4-8C8A-4A03-AEB4D9235CCD}"/>
          </ac:picMkLst>
        </pc:picChg>
        <pc:picChg chg="add mod">
          <ac:chgData name="Christopher Wilkin" userId="10363294-769d-46d1-9962-1839b2820248" providerId="ADAL" clId="{C1B4163D-0968-4CD4-94A0-35C3B95793A9}" dt="2023-10-15T18:07:44.149" v="1724" actId="14100"/>
          <ac:picMkLst>
            <pc:docMk/>
            <pc:sldMk cId="696797890" sldId="300"/>
            <ac:picMk id="16" creationId="{F0D2AEDC-9DF4-DA07-7108-447138010F95}"/>
          </ac:picMkLst>
        </pc:picChg>
      </pc:sldChg>
      <pc:sldChg chg="modSp add mod ord">
        <pc:chgData name="Christopher Wilkin" userId="10363294-769d-46d1-9962-1839b2820248" providerId="ADAL" clId="{C1B4163D-0968-4CD4-94A0-35C3B95793A9}" dt="2023-10-15T19:07:47.665" v="2558" actId="1076"/>
        <pc:sldMkLst>
          <pc:docMk/>
          <pc:sldMk cId="0" sldId="305"/>
        </pc:sldMkLst>
        <pc:spChg chg="mod">
          <ac:chgData name="Christopher Wilkin" userId="10363294-769d-46d1-9962-1839b2820248" providerId="ADAL" clId="{C1B4163D-0968-4CD4-94A0-35C3B95793A9}" dt="2023-10-15T18:38:08.217" v="2371" actId="1076"/>
          <ac:spMkLst>
            <pc:docMk/>
            <pc:sldMk cId="0" sldId="305"/>
            <ac:spMk id="6146" creationId="{00000000-0000-0000-0000-000000000000}"/>
          </ac:spMkLst>
        </pc:spChg>
        <pc:spChg chg="mod">
          <ac:chgData name="Christopher Wilkin" userId="10363294-769d-46d1-9962-1839b2820248" providerId="ADAL" clId="{C1B4163D-0968-4CD4-94A0-35C3B95793A9}" dt="2023-10-15T19:07:44.271" v="2557" actId="1076"/>
          <ac:spMkLst>
            <pc:docMk/>
            <pc:sldMk cId="0" sldId="305"/>
            <ac:spMk id="6147" creationId="{00000000-0000-0000-0000-000000000000}"/>
          </ac:spMkLst>
        </pc:spChg>
        <pc:spChg chg="mod">
          <ac:chgData name="Christopher Wilkin" userId="10363294-769d-46d1-9962-1839b2820248" providerId="ADAL" clId="{C1B4163D-0968-4CD4-94A0-35C3B95793A9}" dt="2023-10-15T19:07:44.271" v="2557" actId="1076"/>
          <ac:spMkLst>
            <pc:docMk/>
            <pc:sldMk cId="0" sldId="305"/>
            <ac:spMk id="6148" creationId="{00000000-0000-0000-0000-000000000000}"/>
          </ac:spMkLst>
        </pc:spChg>
        <pc:spChg chg="mod">
          <ac:chgData name="Christopher Wilkin" userId="10363294-769d-46d1-9962-1839b2820248" providerId="ADAL" clId="{C1B4163D-0968-4CD4-94A0-35C3B95793A9}" dt="2023-10-15T19:07:47.665" v="2558" actId="1076"/>
          <ac:spMkLst>
            <pc:docMk/>
            <pc:sldMk cId="0" sldId="305"/>
            <ac:spMk id="6149" creationId="{00000000-0000-0000-0000-000000000000}"/>
          </ac:spMkLst>
        </pc:spChg>
      </pc:sldChg>
      <pc:sldChg chg="delSp del delDesignElem">
        <pc:chgData name="Christopher Wilkin" userId="10363294-769d-46d1-9962-1839b2820248" providerId="ADAL" clId="{C1B4163D-0968-4CD4-94A0-35C3B95793A9}" dt="2023-10-13T11:05:27.376" v="844" actId="47"/>
        <pc:sldMkLst>
          <pc:docMk/>
          <pc:sldMk cId="0" sldId="315"/>
        </pc:sldMkLst>
        <pc:spChg chg="del">
          <ac:chgData name="Christopher Wilkin" userId="10363294-769d-46d1-9962-1839b2820248" providerId="ADAL" clId="{C1B4163D-0968-4CD4-94A0-35C3B95793A9}" dt="2023-10-13T09:16:01.430" v="28"/>
          <ac:spMkLst>
            <pc:docMk/>
            <pc:sldMk cId="0" sldId="315"/>
            <ac:spMk id="11272" creationId="{DFF2AC85-FAA0-4844-813F-83C04D7382E2}"/>
          </ac:spMkLst>
        </pc:spChg>
        <pc:spChg chg="del">
          <ac:chgData name="Christopher Wilkin" userId="10363294-769d-46d1-9962-1839b2820248" providerId="ADAL" clId="{C1B4163D-0968-4CD4-94A0-35C3B95793A9}" dt="2023-10-13T09:16:01.430" v="28"/>
          <ac:spMkLst>
            <pc:docMk/>
            <pc:sldMk cId="0" sldId="315"/>
            <ac:spMk id="11274" creationId="{89CC0F1E-BAA2-47B1-8F83-7ECB9FD9E009}"/>
          </ac:spMkLst>
        </pc:spChg>
      </pc:sldChg>
      <pc:sldChg chg="del">
        <pc:chgData name="Christopher Wilkin" userId="10363294-769d-46d1-9962-1839b2820248" providerId="ADAL" clId="{C1B4163D-0968-4CD4-94A0-35C3B95793A9}" dt="2023-10-15T19:27:01.688" v="3164" actId="47"/>
        <pc:sldMkLst>
          <pc:docMk/>
          <pc:sldMk cId="1643905872" sldId="321"/>
        </pc:sldMkLst>
      </pc:sldChg>
      <pc:sldChg chg="add">
        <pc:chgData name="Christopher Wilkin" userId="10363294-769d-46d1-9962-1839b2820248" providerId="ADAL" clId="{C1B4163D-0968-4CD4-94A0-35C3B95793A9}" dt="2023-10-15T18:11:18.091" v="1738"/>
        <pc:sldMkLst>
          <pc:docMk/>
          <pc:sldMk cId="3853314016" sldId="322"/>
        </pc:sldMkLst>
      </pc:sldChg>
      <pc:sldChg chg="del">
        <pc:chgData name="Christopher Wilkin" userId="10363294-769d-46d1-9962-1839b2820248" providerId="ADAL" clId="{C1B4163D-0968-4CD4-94A0-35C3B95793A9}" dt="2023-10-15T19:27:00.808" v="3163" actId="47"/>
        <pc:sldMkLst>
          <pc:docMk/>
          <pc:sldMk cId="1555249484" sldId="324"/>
        </pc:sldMkLst>
      </pc:sldChg>
      <pc:sldChg chg="del">
        <pc:chgData name="Christopher Wilkin" userId="10363294-769d-46d1-9962-1839b2820248" providerId="ADAL" clId="{C1B4163D-0968-4CD4-94A0-35C3B95793A9}" dt="2023-10-13T11:11:12.023" v="875" actId="47"/>
        <pc:sldMkLst>
          <pc:docMk/>
          <pc:sldMk cId="447087847" sldId="326"/>
        </pc:sldMkLst>
      </pc:sldChg>
      <pc:sldChg chg="addSp delSp modSp mod delDesignElem">
        <pc:chgData name="Christopher Wilkin" userId="10363294-769d-46d1-9962-1839b2820248" providerId="ADAL" clId="{C1B4163D-0968-4CD4-94A0-35C3B95793A9}" dt="2023-10-15T17:24:46.651" v="1267" actId="20577"/>
        <pc:sldMkLst>
          <pc:docMk/>
          <pc:sldMk cId="151660271" sldId="330"/>
        </pc:sldMkLst>
        <pc:spChg chg="mod">
          <ac:chgData name="Christopher Wilkin" userId="10363294-769d-46d1-9962-1839b2820248" providerId="ADAL" clId="{C1B4163D-0968-4CD4-94A0-35C3B95793A9}" dt="2023-10-13T11:22:27.816" v="969" actId="14100"/>
          <ac:spMkLst>
            <pc:docMk/>
            <pc:sldMk cId="151660271" sldId="330"/>
            <ac:spMk id="2" creationId="{E4CB9A20-8A28-4E62-B23B-124999EEE594}"/>
          </ac:spMkLst>
        </pc:spChg>
        <pc:spChg chg="mod">
          <ac:chgData name="Christopher Wilkin" userId="10363294-769d-46d1-9962-1839b2820248" providerId="ADAL" clId="{C1B4163D-0968-4CD4-94A0-35C3B95793A9}" dt="2023-10-15T17:24:46.651" v="1267" actId="20577"/>
          <ac:spMkLst>
            <pc:docMk/>
            <pc:sldMk cId="151660271" sldId="330"/>
            <ac:spMk id="3" creationId="{79AF5001-081F-4304-B467-4974D16698A7}"/>
          </ac:spMkLst>
        </pc:spChg>
        <pc:spChg chg="del">
          <ac:chgData name="Christopher Wilkin" userId="10363294-769d-46d1-9962-1839b2820248" providerId="ADAL" clId="{C1B4163D-0968-4CD4-94A0-35C3B95793A9}" dt="2023-10-13T09:16:01.430" v="28"/>
          <ac:spMkLst>
            <pc:docMk/>
            <pc:sldMk cId="151660271" sldId="330"/>
            <ac:spMk id="1031" creationId="{B5809B1F-0726-44C0-B0A1-7FCE2A129E20}"/>
          </ac:spMkLst>
        </pc:spChg>
        <pc:spChg chg="del">
          <ac:chgData name="Christopher Wilkin" userId="10363294-769d-46d1-9962-1839b2820248" providerId="ADAL" clId="{C1B4163D-0968-4CD4-94A0-35C3B95793A9}" dt="2023-10-13T09:16:01.430" v="28"/>
          <ac:spMkLst>
            <pc:docMk/>
            <pc:sldMk cId="151660271" sldId="330"/>
            <ac:spMk id="1033" creationId="{26EE9A0B-C601-4E3F-8541-29CA20DE1186}"/>
          </ac:spMkLst>
        </pc:spChg>
        <pc:picChg chg="add mod">
          <ac:chgData name="Christopher Wilkin" userId="10363294-769d-46d1-9962-1839b2820248" providerId="ADAL" clId="{C1B4163D-0968-4CD4-94A0-35C3B95793A9}" dt="2023-10-13T09:16:28.802" v="33"/>
          <ac:picMkLst>
            <pc:docMk/>
            <pc:sldMk cId="151660271" sldId="330"/>
            <ac:picMk id="5" creationId="{BE62325D-B444-D09B-6609-16A2EEDE7C3C}"/>
          </ac:picMkLst>
        </pc:picChg>
      </pc:sldChg>
      <pc:sldChg chg="addSp delSp modSp mod delDesignElem">
        <pc:chgData name="Christopher Wilkin" userId="10363294-769d-46d1-9962-1839b2820248" providerId="ADAL" clId="{C1B4163D-0968-4CD4-94A0-35C3B95793A9}" dt="2023-10-15T16:54:58.410" v="1048" actId="5793"/>
        <pc:sldMkLst>
          <pc:docMk/>
          <pc:sldMk cId="2585326801" sldId="332"/>
        </pc:sldMkLst>
        <pc:spChg chg="mod">
          <ac:chgData name="Christopher Wilkin" userId="10363294-769d-46d1-9962-1839b2820248" providerId="ADAL" clId="{C1B4163D-0968-4CD4-94A0-35C3B95793A9}" dt="2023-10-13T11:13:19.070" v="954" actId="1076"/>
          <ac:spMkLst>
            <pc:docMk/>
            <pc:sldMk cId="2585326801" sldId="332"/>
            <ac:spMk id="2" creationId="{0F2AFA85-2A75-479C-8B0C-EB42F62BC0F9}"/>
          </ac:spMkLst>
        </pc:spChg>
        <pc:spChg chg="mod">
          <ac:chgData name="Christopher Wilkin" userId="10363294-769d-46d1-9962-1839b2820248" providerId="ADAL" clId="{C1B4163D-0968-4CD4-94A0-35C3B95793A9}" dt="2023-10-15T16:54:58.410" v="1048" actId="5793"/>
          <ac:spMkLst>
            <pc:docMk/>
            <pc:sldMk cId="2585326801" sldId="332"/>
            <ac:spMk id="3" creationId="{3CC292A8-9733-43A8-9A8A-2B9B1F1B6024}"/>
          </ac:spMkLst>
        </pc:spChg>
        <pc:spChg chg="del">
          <ac:chgData name="Christopher Wilkin" userId="10363294-769d-46d1-9962-1839b2820248" providerId="ADAL" clId="{C1B4163D-0968-4CD4-94A0-35C3B95793A9}" dt="2023-10-13T09:16:01.430" v="28"/>
          <ac:spMkLst>
            <pc:docMk/>
            <pc:sldMk cId="2585326801" sldId="332"/>
            <ac:spMk id="16" creationId="{CF62D2A7-8207-488C-9F46-316BA81A16C8}"/>
          </ac:spMkLst>
        </pc:spChg>
        <pc:picChg chg="add mod">
          <ac:chgData name="Christopher Wilkin" userId="10363294-769d-46d1-9962-1839b2820248" providerId="ADAL" clId="{C1B4163D-0968-4CD4-94A0-35C3B95793A9}" dt="2023-10-13T09:16:24.166" v="32"/>
          <ac:picMkLst>
            <pc:docMk/>
            <pc:sldMk cId="2585326801" sldId="332"/>
            <ac:picMk id="4" creationId="{A3B83045-EDF9-E5D5-BD1F-FD5FBF5847DF}"/>
          </ac:picMkLst>
        </pc:picChg>
      </pc:sldChg>
      <pc:sldChg chg="addSp delSp modSp add mod ord modAnim">
        <pc:chgData name="Christopher Wilkin" userId="10363294-769d-46d1-9962-1839b2820248" providerId="ADAL" clId="{C1B4163D-0968-4CD4-94A0-35C3B95793A9}" dt="2023-10-15T18:54:49.922" v="2494" actId="1076"/>
        <pc:sldMkLst>
          <pc:docMk/>
          <pc:sldMk cId="1917777684" sldId="337"/>
        </pc:sldMkLst>
        <pc:spChg chg="mod">
          <ac:chgData name="Christopher Wilkin" userId="10363294-769d-46d1-9962-1839b2820248" providerId="ADAL" clId="{C1B4163D-0968-4CD4-94A0-35C3B95793A9}" dt="2023-10-15T18:38:23.187" v="2374" actId="1076"/>
          <ac:spMkLst>
            <pc:docMk/>
            <pc:sldMk cId="1917777684" sldId="337"/>
            <ac:spMk id="2" creationId="{00000000-0000-0000-0000-000000000000}"/>
          </ac:spMkLst>
        </pc:spChg>
        <pc:spChg chg="mod">
          <ac:chgData name="Christopher Wilkin" userId="10363294-769d-46d1-9962-1839b2820248" providerId="ADAL" clId="{C1B4163D-0968-4CD4-94A0-35C3B95793A9}" dt="2023-10-15T18:38:26.299" v="2375" actId="1076"/>
          <ac:spMkLst>
            <pc:docMk/>
            <pc:sldMk cId="1917777684" sldId="337"/>
            <ac:spMk id="3" creationId="{00000000-0000-0000-0000-000000000000}"/>
          </ac:spMkLst>
        </pc:spChg>
        <pc:spChg chg="add del mod">
          <ac:chgData name="Christopher Wilkin" userId="10363294-769d-46d1-9962-1839b2820248" providerId="ADAL" clId="{C1B4163D-0968-4CD4-94A0-35C3B95793A9}" dt="2023-10-15T18:54:21.541" v="2489"/>
          <ac:spMkLst>
            <pc:docMk/>
            <pc:sldMk cId="1917777684" sldId="337"/>
            <ac:spMk id="7" creationId="{400E0F91-EAAE-6539-0B50-59818FEA058B}"/>
          </ac:spMkLst>
        </pc:spChg>
        <pc:spChg chg="mod">
          <ac:chgData name="Christopher Wilkin" userId="10363294-769d-46d1-9962-1839b2820248" providerId="ADAL" clId="{C1B4163D-0968-4CD4-94A0-35C3B95793A9}" dt="2023-10-15T18:54:18.086" v="2488"/>
          <ac:spMkLst>
            <pc:docMk/>
            <pc:sldMk cId="1917777684" sldId="337"/>
            <ac:spMk id="9" creationId="{C1A14994-B5FB-67E8-E6DA-68EC21E545CB}"/>
          </ac:spMkLst>
        </pc:spChg>
        <pc:spChg chg="mod">
          <ac:chgData name="Christopher Wilkin" userId="10363294-769d-46d1-9962-1839b2820248" providerId="ADAL" clId="{C1B4163D-0968-4CD4-94A0-35C3B95793A9}" dt="2023-10-15T18:54:18.086" v="2488"/>
          <ac:spMkLst>
            <pc:docMk/>
            <pc:sldMk cId="1917777684" sldId="337"/>
            <ac:spMk id="10" creationId="{CE52283B-8560-28A9-B39C-38ACC213D0F3}"/>
          </ac:spMkLst>
        </pc:spChg>
        <pc:spChg chg="mod">
          <ac:chgData name="Christopher Wilkin" userId="10363294-769d-46d1-9962-1839b2820248" providerId="ADAL" clId="{C1B4163D-0968-4CD4-94A0-35C3B95793A9}" dt="2023-10-15T18:54:18.086" v="2488"/>
          <ac:spMkLst>
            <pc:docMk/>
            <pc:sldMk cId="1917777684" sldId="337"/>
            <ac:spMk id="12" creationId="{08235982-E124-DB07-41C8-14A0B249723E}"/>
          </ac:spMkLst>
        </pc:spChg>
        <pc:spChg chg="mod">
          <ac:chgData name="Christopher Wilkin" userId="10363294-769d-46d1-9962-1839b2820248" providerId="ADAL" clId="{C1B4163D-0968-4CD4-94A0-35C3B95793A9}" dt="2023-10-15T18:54:18.086" v="2488"/>
          <ac:spMkLst>
            <pc:docMk/>
            <pc:sldMk cId="1917777684" sldId="337"/>
            <ac:spMk id="13" creationId="{2DCD61E4-4D9A-683C-4771-0B22EA91C248}"/>
          </ac:spMkLst>
        </pc:spChg>
        <pc:spChg chg="mod">
          <ac:chgData name="Christopher Wilkin" userId="10363294-769d-46d1-9962-1839b2820248" providerId="ADAL" clId="{C1B4163D-0968-4CD4-94A0-35C3B95793A9}" dt="2023-10-15T18:54:18.086" v="2488"/>
          <ac:spMkLst>
            <pc:docMk/>
            <pc:sldMk cId="1917777684" sldId="337"/>
            <ac:spMk id="15" creationId="{8E6572AA-E6C8-8624-90F9-0AAAC300D195}"/>
          </ac:spMkLst>
        </pc:spChg>
        <pc:spChg chg="mod">
          <ac:chgData name="Christopher Wilkin" userId="10363294-769d-46d1-9962-1839b2820248" providerId="ADAL" clId="{C1B4163D-0968-4CD4-94A0-35C3B95793A9}" dt="2023-10-15T18:54:18.086" v="2488"/>
          <ac:spMkLst>
            <pc:docMk/>
            <pc:sldMk cId="1917777684" sldId="337"/>
            <ac:spMk id="16" creationId="{F86C5500-7389-AE64-AF82-ED6D52DE54B3}"/>
          </ac:spMkLst>
        </pc:spChg>
        <pc:spChg chg="add del mod">
          <ac:chgData name="Christopher Wilkin" userId="10363294-769d-46d1-9962-1839b2820248" providerId="ADAL" clId="{C1B4163D-0968-4CD4-94A0-35C3B95793A9}" dt="2023-10-15T18:54:21.541" v="2489"/>
          <ac:spMkLst>
            <pc:docMk/>
            <pc:sldMk cId="1917777684" sldId="337"/>
            <ac:spMk id="17" creationId="{B8B90A6C-5F39-13D9-A52E-70CDAEED181B}"/>
          </ac:spMkLst>
        </pc:spChg>
        <pc:grpChg chg="add del mod">
          <ac:chgData name="Christopher Wilkin" userId="10363294-769d-46d1-9962-1839b2820248" providerId="ADAL" clId="{C1B4163D-0968-4CD4-94A0-35C3B95793A9}" dt="2023-10-15T18:54:21.541" v="2489"/>
          <ac:grpSpMkLst>
            <pc:docMk/>
            <pc:sldMk cId="1917777684" sldId="337"/>
            <ac:grpSpMk id="8" creationId="{221605D2-B7FD-E97A-9D3F-DCA710E5A426}"/>
          </ac:grpSpMkLst>
        </pc:grpChg>
        <pc:grpChg chg="add del mod">
          <ac:chgData name="Christopher Wilkin" userId="10363294-769d-46d1-9962-1839b2820248" providerId="ADAL" clId="{C1B4163D-0968-4CD4-94A0-35C3B95793A9}" dt="2023-10-15T18:54:21.541" v="2489"/>
          <ac:grpSpMkLst>
            <pc:docMk/>
            <pc:sldMk cId="1917777684" sldId="337"/>
            <ac:grpSpMk id="11" creationId="{23387C89-0C59-B4F5-5674-FA7F5FE411B7}"/>
          </ac:grpSpMkLst>
        </pc:grpChg>
        <pc:grpChg chg="add del mod">
          <ac:chgData name="Christopher Wilkin" userId="10363294-769d-46d1-9962-1839b2820248" providerId="ADAL" clId="{C1B4163D-0968-4CD4-94A0-35C3B95793A9}" dt="2023-10-15T18:54:21.541" v="2489"/>
          <ac:grpSpMkLst>
            <pc:docMk/>
            <pc:sldMk cId="1917777684" sldId="337"/>
            <ac:grpSpMk id="14" creationId="{81C83D10-9798-32F4-F976-244388140C68}"/>
          </ac:grpSpMkLst>
        </pc:grpChg>
        <pc:picChg chg="del mod">
          <ac:chgData name="Christopher Wilkin" userId="10363294-769d-46d1-9962-1839b2820248" providerId="ADAL" clId="{C1B4163D-0968-4CD4-94A0-35C3B95793A9}" dt="2023-10-15T18:38:39.224" v="2379" actId="478"/>
          <ac:picMkLst>
            <pc:docMk/>
            <pc:sldMk cId="1917777684" sldId="337"/>
            <ac:picMk id="4" creationId="{00000000-0000-0000-0000-000000000000}"/>
          </ac:picMkLst>
        </pc:picChg>
        <pc:picChg chg="del">
          <ac:chgData name="Christopher Wilkin" userId="10363294-769d-46d1-9962-1839b2820248" providerId="ADAL" clId="{C1B4163D-0968-4CD4-94A0-35C3B95793A9}" dt="2023-10-15T18:38:20.356" v="2373" actId="478"/>
          <ac:picMkLst>
            <pc:docMk/>
            <pc:sldMk cId="1917777684" sldId="337"/>
            <ac:picMk id="5" creationId="{00000000-0000-0000-0000-000000000000}"/>
          </ac:picMkLst>
        </pc:picChg>
        <pc:picChg chg="add del mod">
          <ac:chgData name="Christopher Wilkin" userId="10363294-769d-46d1-9962-1839b2820248" providerId="ADAL" clId="{C1B4163D-0968-4CD4-94A0-35C3B95793A9}" dt="2023-10-15T18:54:21.541" v="2489"/>
          <ac:picMkLst>
            <pc:docMk/>
            <pc:sldMk cId="1917777684" sldId="337"/>
            <ac:picMk id="6" creationId="{4B81311D-193D-FEF3-B49D-98ABAD0C2635}"/>
          </ac:picMkLst>
        </pc:picChg>
        <pc:picChg chg="add mod">
          <ac:chgData name="Christopher Wilkin" userId="10363294-769d-46d1-9962-1839b2820248" providerId="ADAL" clId="{C1B4163D-0968-4CD4-94A0-35C3B95793A9}" dt="2023-10-15T18:54:49.922" v="2494" actId="1076"/>
          <ac:picMkLst>
            <pc:docMk/>
            <pc:sldMk cId="1917777684" sldId="337"/>
            <ac:picMk id="18" creationId="{B4B2D212-39A5-C0A3-6EF5-4BB76961FBC2}"/>
          </ac:picMkLst>
        </pc:picChg>
        <pc:picChg chg="add mod">
          <ac:chgData name="Christopher Wilkin" userId="10363294-769d-46d1-9962-1839b2820248" providerId="ADAL" clId="{C1B4163D-0968-4CD4-94A0-35C3B95793A9}" dt="2023-10-15T18:39:23.661" v="2381" actId="1076"/>
          <ac:picMkLst>
            <pc:docMk/>
            <pc:sldMk cId="1917777684" sldId="337"/>
            <ac:picMk id="6146" creationId="{DEE93E71-20DC-2195-8FB3-21FB29E853C7}"/>
          </ac:picMkLst>
        </pc:picChg>
      </pc:sldChg>
      <pc:sldChg chg="addSp delSp modSp add mod ord">
        <pc:chgData name="Christopher Wilkin" userId="10363294-769d-46d1-9962-1839b2820248" providerId="ADAL" clId="{C1B4163D-0968-4CD4-94A0-35C3B95793A9}" dt="2023-10-15T18:43:08.463" v="2438" actId="1076"/>
        <pc:sldMkLst>
          <pc:docMk/>
          <pc:sldMk cId="720042853" sldId="350"/>
        </pc:sldMkLst>
        <pc:spChg chg="mod">
          <ac:chgData name="Christopher Wilkin" userId="10363294-769d-46d1-9962-1839b2820248" providerId="ADAL" clId="{C1B4163D-0968-4CD4-94A0-35C3B95793A9}" dt="2023-10-15T18:43:08.463" v="2438" actId="1076"/>
          <ac:spMkLst>
            <pc:docMk/>
            <pc:sldMk cId="720042853" sldId="350"/>
            <ac:spMk id="4" creationId="{00000000-0000-0000-0000-000000000000}"/>
          </ac:spMkLst>
        </pc:spChg>
        <pc:spChg chg="mod">
          <ac:chgData name="Christopher Wilkin" userId="10363294-769d-46d1-9962-1839b2820248" providerId="ADAL" clId="{C1B4163D-0968-4CD4-94A0-35C3B95793A9}" dt="2023-10-15T18:42:18.425" v="2412" actId="14100"/>
          <ac:spMkLst>
            <pc:docMk/>
            <pc:sldMk cId="720042853" sldId="350"/>
            <ac:spMk id="7" creationId="{00000000-0000-0000-0000-000000000000}"/>
          </ac:spMkLst>
        </pc:spChg>
        <pc:picChg chg="del mod">
          <ac:chgData name="Christopher Wilkin" userId="10363294-769d-46d1-9962-1839b2820248" providerId="ADAL" clId="{C1B4163D-0968-4CD4-94A0-35C3B95793A9}" dt="2023-10-15T18:41:45.371" v="2406" actId="478"/>
          <ac:picMkLst>
            <pc:docMk/>
            <pc:sldMk cId="720042853" sldId="350"/>
            <ac:picMk id="5" creationId="{00000000-0000-0000-0000-000000000000}"/>
          </ac:picMkLst>
        </pc:picChg>
        <pc:picChg chg="del mod">
          <ac:chgData name="Christopher Wilkin" userId="10363294-769d-46d1-9962-1839b2820248" providerId="ADAL" clId="{C1B4163D-0968-4CD4-94A0-35C3B95793A9}" dt="2023-10-15T18:41:29.512" v="2400" actId="478"/>
          <ac:picMkLst>
            <pc:docMk/>
            <pc:sldMk cId="720042853" sldId="350"/>
            <ac:picMk id="6" creationId="{00000000-0000-0000-0000-000000000000}"/>
          </ac:picMkLst>
        </pc:picChg>
        <pc:picChg chg="mod ord">
          <ac:chgData name="Christopher Wilkin" userId="10363294-769d-46d1-9962-1839b2820248" providerId="ADAL" clId="{C1B4163D-0968-4CD4-94A0-35C3B95793A9}" dt="2023-10-15T18:41:48.114" v="2407" actId="1076"/>
          <ac:picMkLst>
            <pc:docMk/>
            <pc:sldMk cId="720042853" sldId="350"/>
            <ac:picMk id="8" creationId="{00000000-0000-0000-0000-000000000000}"/>
          </ac:picMkLst>
        </pc:picChg>
        <pc:picChg chg="add mod">
          <ac:chgData name="Christopher Wilkin" userId="10363294-769d-46d1-9962-1839b2820248" providerId="ADAL" clId="{C1B4163D-0968-4CD4-94A0-35C3B95793A9}" dt="2023-10-15T18:42:11.409" v="2411"/>
          <ac:picMkLst>
            <pc:docMk/>
            <pc:sldMk cId="720042853" sldId="350"/>
            <ac:picMk id="9218" creationId="{A68B1363-CD20-98A7-FF7C-FFF4BDB2EF96}"/>
          </ac:picMkLst>
        </pc:picChg>
      </pc:sldChg>
      <pc:sldChg chg="addSp modSp add mod">
        <pc:chgData name="Christopher Wilkin" userId="10363294-769d-46d1-9962-1839b2820248" providerId="ADAL" clId="{C1B4163D-0968-4CD4-94A0-35C3B95793A9}" dt="2023-10-15T19:07:21.239" v="2556" actId="1076"/>
        <pc:sldMkLst>
          <pc:docMk/>
          <pc:sldMk cId="3380924717" sldId="351"/>
        </pc:sldMkLst>
        <pc:spChg chg="mod">
          <ac:chgData name="Christopher Wilkin" userId="10363294-769d-46d1-9962-1839b2820248" providerId="ADAL" clId="{C1B4163D-0968-4CD4-94A0-35C3B95793A9}" dt="2023-10-15T19:07:21.239" v="2556" actId="1076"/>
          <ac:spMkLst>
            <pc:docMk/>
            <pc:sldMk cId="3380924717" sldId="351"/>
            <ac:spMk id="2" creationId="{00000000-0000-0000-0000-000000000000}"/>
          </ac:spMkLst>
        </pc:spChg>
        <pc:spChg chg="mod">
          <ac:chgData name="Christopher Wilkin" userId="10363294-769d-46d1-9962-1839b2820248" providerId="ADAL" clId="{C1B4163D-0968-4CD4-94A0-35C3B95793A9}" dt="2023-10-15T19:07:16.025" v="2554" actId="1076"/>
          <ac:spMkLst>
            <pc:docMk/>
            <pc:sldMk cId="3380924717" sldId="351"/>
            <ac:spMk id="3" creationId="{00000000-0000-0000-0000-000000000000}"/>
          </ac:spMkLst>
        </pc:spChg>
        <pc:spChg chg="add mod">
          <ac:chgData name="Christopher Wilkin" userId="10363294-769d-46d1-9962-1839b2820248" providerId="ADAL" clId="{C1B4163D-0968-4CD4-94A0-35C3B95793A9}" dt="2023-10-15T19:07:18.936" v="2555" actId="1076"/>
          <ac:spMkLst>
            <pc:docMk/>
            <pc:sldMk cId="3380924717" sldId="351"/>
            <ac:spMk id="4" creationId="{E87E0143-2D35-3B51-BE14-A88E53BB4A06}"/>
          </ac:spMkLst>
        </pc:spChg>
      </pc:sldChg>
      <pc:sldChg chg="del">
        <pc:chgData name="Christopher Wilkin" userId="10363294-769d-46d1-9962-1839b2820248" providerId="ADAL" clId="{C1B4163D-0968-4CD4-94A0-35C3B95793A9}" dt="2023-10-13T09:14:20.852" v="2" actId="47"/>
        <pc:sldMkLst>
          <pc:docMk/>
          <pc:sldMk cId="3973563362" sldId="351"/>
        </pc:sldMkLst>
      </pc:sldChg>
      <pc:sldChg chg="addSp modSp add mod">
        <pc:chgData name="Christopher Wilkin" userId="10363294-769d-46d1-9962-1839b2820248" providerId="ADAL" clId="{C1B4163D-0968-4CD4-94A0-35C3B95793A9}" dt="2023-10-15T19:15:58.728" v="2681" actId="27636"/>
        <pc:sldMkLst>
          <pc:docMk/>
          <pc:sldMk cId="2090657595" sldId="353"/>
        </pc:sldMkLst>
        <pc:spChg chg="mod">
          <ac:chgData name="Christopher Wilkin" userId="10363294-769d-46d1-9962-1839b2820248" providerId="ADAL" clId="{C1B4163D-0968-4CD4-94A0-35C3B95793A9}" dt="2023-10-15T19:15:30.786" v="2671" actId="1076"/>
          <ac:spMkLst>
            <pc:docMk/>
            <pc:sldMk cId="2090657595" sldId="353"/>
            <ac:spMk id="2" creationId="{00000000-0000-0000-0000-000000000000}"/>
          </ac:spMkLst>
        </pc:spChg>
        <pc:spChg chg="mod">
          <ac:chgData name="Christopher Wilkin" userId="10363294-769d-46d1-9962-1839b2820248" providerId="ADAL" clId="{C1B4163D-0968-4CD4-94A0-35C3B95793A9}" dt="2023-10-15T19:15:51.891" v="2678" actId="27636"/>
          <ac:spMkLst>
            <pc:docMk/>
            <pc:sldMk cId="2090657595" sldId="353"/>
            <ac:spMk id="3" creationId="{00000000-0000-0000-0000-000000000000}"/>
          </ac:spMkLst>
        </pc:spChg>
        <pc:spChg chg="add mod">
          <ac:chgData name="Christopher Wilkin" userId="10363294-769d-46d1-9962-1839b2820248" providerId="ADAL" clId="{C1B4163D-0968-4CD4-94A0-35C3B95793A9}" dt="2023-10-15T19:15:58.728" v="2681" actId="27636"/>
          <ac:spMkLst>
            <pc:docMk/>
            <pc:sldMk cId="2090657595" sldId="353"/>
            <ac:spMk id="4" creationId="{F7789301-C508-9E61-C954-4556E66DE442}"/>
          </ac:spMkLst>
        </pc:spChg>
      </pc:sldChg>
      <pc:sldChg chg="modSp add mod">
        <pc:chgData name="Christopher Wilkin" userId="10363294-769d-46d1-9962-1839b2820248" providerId="ADAL" clId="{C1B4163D-0968-4CD4-94A0-35C3B95793A9}" dt="2023-10-15T19:16:15.682" v="2687" actId="1076"/>
        <pc:sldMkLst>
          <pc:docMk/>
          <pc:sldMk cId="184575428" sldId="355"/>
        </pc:sldMkLst>
        <pc:spChg chg="mod">
          <ac:chgData name="Christopher Wilkin" userId="10363294-769d-46d1-9962-1839b2820248" providerId="ADAL" clId="{C1B4163D-0968-4CD4-94A0-35C3B95793A9}" dt="2023-10-15T19:16:13.149" v="2686" actId="27636"/>
          <ac:spMkLst>
            <pc:docMk/>
            <pc:sldMk cId="184575428" sldId="355"/>
            <ac:spMk id="2" creationId="{00000000-0000-0000-0000-000000000000}"/>
          </ac:spMkLst>
        </pc:spChg>
        <pc:spChg chg="mod">
          <ac:chgData name="Christopher Wilkin" userId="10363294-769d-46d1-9962-1839b2820248" providerId="ADAL" clId="{C1B4163D-0968-4CD4-94A0-35C3B95793A9}" dt="2023-10-15T19:16:15.682" v="2687" actId="1076"/>
          <ac:spMkLst>
            <pc:docMk/>
            <pc:sldMk cId="184575428" sldId="355"/>
            <ac:spMk id="3" creationId="{00000000-0000-0000-0000-000000000000}"/>
          </ac:spMkLst>
        </pc:spChg>
      </pc:sldChg>
      <pc:sldChg chg="del">
        <pc:chgData name="Christopher Wilkin" userId="10363294-769d-46d1-9962-1839b2820248" providerId="ADAL" clId="{C1B4163D-0968-4CD4-94A0-35C3B95793A9}" dt="2023-10-15T19:27:58.405" v="3179" actId="47"/>
        <pc:sldMkLst>
          <pc:docMk/>
          <pc:sldMk cId="497631485" sldId="365"/>
        </pc:sldMkLst>
      </pc:sldChg>
      <pc:sldChg chg="addSp delSp modSp del mod">
        <pc:chgData name="Christopher Wilkin" userId="10363294-769d-46d1-9962-1839b2820248" providerId="ADAL" clId="{C1B4163D-0968-4CD4-94A0-35C3B95793A9}" dt="2023-10-13T11:20:31.388" v="960" actId="47"/>
        <pc:sldMkLst>
          <pc:docMk/>
          <pc:sldMk cId="807849131" sldId="366"/>
        </pc:sldMkLst>
        <pc:spChg chg="add del mod">
          <ac:chgData name="Christopher Wilkin" userId="10363294-769d-46d1-9962-1839b2820248" providerId="ADAL" clId="{C1B4163D-0968-4CD4-94A0-35C3B95793A9}" dt="2023-10-13T11:10:22.340" v="868" actId="478"/>
          <ac:spMkLst>
            <pc:docMk/>
            <pc:sldMk cId="807849131" sldId="366"/>
            <ac:spMk id="4" creationId="{8036F1CD-CF68-444F-33B2-16D2C28685EC}"/>
          </ac:spMkLst>
        </pc:spChg>
        <pc:picChg chg="del">
          <ac:chgData name="Christopher Wilkin" userId="10363294-769d-46d1-9962-1839b2820248" providerId="ADAL" clId="{C1B4163D-0968-4CD4-94A0-35C3B95793A9}" dt="2023-10-13T11:10:19.923" v="867" actId="478"/>
          <ac:picMkLst>
            <pc:docMk/>
            <pc:sldMk cId="807849131" sldId="366"/>
            <ac:picMk id="5" creationId="{BC0916CD-36D5-453A-A99D-16D69EDF2461}"/>
          </ac:picMkLst>
        </pc:picChg>
      </pc:sldChg>
      <pc:sldChg chg="add del">
        <pc:chgData name="Christopher Wilkin" userId="10363294-769d-46d1-9962-1839b2820248" providerId="ADAL" clId="{C1B4163D-0968-4CD4-94A0-35C3B95793A9}" dt="2023-10-13T09:15:39.078" v="21"/>
        <pc:sldMkLst>
          <pc:docMk/>
          <pc:sldMk cId="0" sldId="374"/>
        </pc:sldMkLst>
      </pc:sldChg>
      <pc:sldChg chg="del">
        <pc:chgData name="Christopher Wilkin" userId="10363294-769d-46d1-9962-1839b2820248" providerId="ADAL" clId="{C1B4163D-0968-4CD4-94A0-35C3B95793A9}" dt="2023-10-13T11:11:14.125" v="876" actId="47"/>
        <pc:sldMkLst>
          <pc:docMk/>
          <pc:sldMk cId="311788172" sldId="432"/>
        </pc:sldMkLst>
      </pc:sldChg>
      <pc:sldChg chg="del">
        <pc:chgData name="Christopher Wilkin" userId="10363294-769d-46d1-9962-1839b2820248" providerId="ADAL" clId="{C1B4163D-0968-4CD4-94A0-35C3B95793A9}" dt="2023-10-13T09:14:53.965" v="7" actId="47"/>
        <pc:sldMkLst>
          <pc:docMk/>
          <pc:sldMk cId="2562605439" sldId="455"/>
        </pc:sldMkLst>
      </pc:sldChg>
      <pc:sldChg chg="addSp delSp modSp mod delDesignElem">
        <pc:chgData name="Christopher Wilkin" userId="10363294-769d-46d1-9962-1839b2820248" providerId="ADAL" clId="{C1B4163D-0968-4CD4-94A0-35C3B95793A9}" dt="2023-10-13T09:17:57.080" v="83" actId="478"/>
        <pc:sldMkLst>
          <pc:docMk/>
          <pc:sldMk cId="0" sldId="461"/>
        </pc:sldMkLst>
        <pc:spChg chg="del">
          <ac:chgData name="Christopher Wilkin" userId="10363294-769d-46d1-9962-1839b2820248" providerId="ADAL" clId="{C1B4163D-0968-4CD4-94A0-35C3B95793A9}" dt="2023-10-13T09:16:01.430" v="28"/>
          <ac:spMkLst>
            <pc:docMk/>
            <pc:sldMk cId="0" sldId="461"/>
            <ac:spMk id="7180" creationId="{37C89E4B-3C9F-44B9-8B86-D9E3D112D8EC}"/>
          </ac:spMkLst>
        </pc:spChg>
        <pc:picChg chg="add mod">
          <ac:chgData name="Christopher Wilkin" userId="10363294-769d-46d1-9962-1839b2820248" providerId="ADAL" clId="{C1B4163D-0968-4CD4-94A0-35C3B95793A9}" dt="2023-10-13T09:16:17.774" v="30"/>
          <ac:picMkLst>
            <pc:docMk/>
            <pc:sldMk cId="0" sldId="461"/>
            <ac:picMk id="2" creationId="{13CF9046-F5CE-343B-88FF-FA8A947A86F8}"/>
          </ac:picMkLst>
        </pc:picChg>
        <pc:picChg chg="add del mod">
          <ac:chgData name="Christopher Wilkin" userId="10363294-769d-46d1-9962-1839b2820248" providerId="ADAL" clId="{C1B4163D-0968-4CD4-94A0-35C3B95793A9}" dt="2023-10-13T09:17:57.080" v="83" actId="478"/>
          <ac:picMkLst>
            <pc:docMk/>
            <pc:sldMk cId="0" sldId="461"/>
            <ac:picMk id="5" creationId="{1236ECE1-DD15-1BA3-D5F3-0140159A1E8C}"/>
          </ac:picMkLst>
        </pc:picChg>
        <pc:cxnChg chg="del">
          <ac:chgData name="Christopher Wilkin" userId="10363294-769d-46d1-9962-1839b2820248" providerId="ADAL" clId="{C1B4163D-0968-4CD4-94A0-35C3B95793A9}" dt="2023-10-13T09:16:01.430" v="28"/>
          <ac:cxnSpMkLst>
            <pc:docMk/>
            <pc:sldMk cId="0" sldId="461"/>
            <ac:cxnSpMk id="7182" creationId="{AA2EAA10-076F-46BD-8F0F-B9A2FB77A85C}"/>
          </ac:cxnSpMkLst>
        </pc:cxnChg>
        <pc:cxnChg chg="del">
          <ac:chgData name="Christopher Wilkin" userId="10363294-769d-46d1-9962-1839b2820248" providerId="ADAL" clId="{C1B4163D-0968-4CD4-94A0-35C3B95793A9}" dt="2023-10-13T09:16:01.430" v="28"/>
          <ac:cxnSpMkLst>
            <pc:docMk/>
            <pc:sldMk cId="0" sldId="461"/>
            <ac:cxnSpMk id="7184" creationId="{D891E407-403B-4764-86C9-33A56D3BCAA3}"/>
          </ac:cxnSpMkLst>
        </pc:cxnChg>
      </pc:sldChg>
      <pc:sldChg chg="del">
        <pc:chgData name="Christopher Wilkin" userId="10363294-769d-46d1-9962-1839b2820248" providerId="ADAL" clId="{C1B4163D-0968-4CD4-94A0-35C3B95793A9}" dt="2023-10-13T11:22:16.561" v="967" actId="47"/>
        <pc:sldMkLst>
          <pc:docMk/>
          <pc:sldMk cId="1988473355" sldId="463"/>
        </pc:sldMkLst>
      </pc:sldChg>
      <pc:sldChg chg="addSp delSp modSp mod">
        <pc:chgData name="Christopher Wilkin" userId="10363294-769d-46d1-9962-1839b2820248" providerId="ADAL" clId="{C1B4163D-0968-4CD4-94A0-35C3B95793A9}" dt="2023-10-15T17:24:27.120" v="1258" actId="14100"/>
        <pc:sldMkLst>
          <pc:docMk/>
          <pc:sldMk cId="826133589" sldId="464"/>
        </pc:sldMkLst>
        <pc:spChg chg="mod">
          <ac:chgData name="Christopher Wilkin" userId="10363294-769d-46d1-9962-1839b2820248" providerId="ADAL" clId="{C1B4163D-0968-4CD4-94A0-35C3B95793A9}" dt="2023-10-13T11:12:02.275" v="880" actId="1076"/>
          <ac:spMkLst>
            <pc:docMk/>
            <pc:sldMk cId="826133589" sldId="464"/>
            <ac:spMk id="2" creationId="{FD6B2085-7E38-6B22-4DF2-012BA009C780}"/>
          </ac:spMkLst>
        </pc:spChg>
        <pc:spChg chg="mod">
          <ac:chgData name="Christopher Wilkin" userId="10363294-769d-46d1-9962-1839b2820248" providerId="ADAL" clId="{C1B4163D-0968-4CD4-94A0-35C3B95793A9}" dt="2023-10-13T11:13:02.149" v="950" actId="20577"/>
          <ac:spMkLst>
            <pc:docMk/>
            <pc:sldMk cId="826133589" sldId="464"/>
            <ac:spMk id="3" creationId="{29E030F5-8B5C-4BC1-0C63-F15483E3ED1A}"/>
          </ac:spMkLst>
        </pc:spChg>
        <pc:spChg chg="mod">
          <ac:chgData name="Christopher Wilkin" userId="10363294-769d-46d1-9962-1839b2820248" providerId="ADAL" clId="{C1B4163D-0968-4CD4-94A0-35C3B95793A9}" dt="2023-10-15T16:54:26.666" v="1033" actId="1076"/>
          <ac:spMkLst>
            <pc:docMk/>
            <pc:sldMk cId="826133589" sldId="464"/>
            <ac:spMk id="6" creationId="{9E640F96-274E-FBDF-A9E1-8823DF0B9B4A}"/>
          </ac:spMkLst>
        </pc:spChg>
        <pc:grpChg chg="add mod">
          <ac:chgData name="Christopher Wilkin" userId="10363294-769d-46d1-9962-1839b2820248" providerId="ADAL" clId="{C1B4163D-0968-4CD4-94A0-35C3B95793A9}" dt="2023-10-15T16:54:26.666" v="1033" actId="1076"/>
          <ac:grpSpMkLst>
            <pc:docMk/>
            <pc:sldMk cId="826133589" sldId="464"/>
            <ac:grpSpMk id="5" creationId="{0E819361-4E15-CE9C-20DE-9452081E5155}"/>
          </ac:grpSpMkLst>
        </pc:grpChg>
        <pc:picChg chg="add mod">
          <ac:chgData name="Christopher Wilkin" userId="10363294-769d-46d1-9962-1839b2820248" providerId="ADAL" clId="{C1B4163D-0968-4CD4-94A0-35C3B95793A9}" dt="2023-10-13T09:16:20.111" v="31"/>
          <ac:picMkLst>
            <pc:docMk/>
            <pc:sldMk cId="826133589" sldId="464"/>
            <ac:picMk id="4" creationId="{55D86D0A-D43D-78EE-7995-669D42832227}"/>
          </ac:picMkLst>
        </pc:picChg>
        <pc:picChg chg="mod">
          <ac:chgData name="Christopher Wilkin" userId="10363294-769d-46d1-9962-1839b2820248" providerId="ADAL" clId="{C1B4163D-0968-4CD4-94A0-35C3B95793A9}" dt="2023-10-15T16:54:26.666" v="1033" actId="1076"/>
          <ac:picMkLst>
            <pc:docMk/>
            <pc:sldMk cId="826133589" sldId="464"/>
            <ac:picMk id="7" creationId="{F2417EA7-0E7A-06CB-B0E2-78D34AC140B9}"/>
          </ac:picMkLst>
        </pc:picChg>
        <pc:picChg chg="mod">
          <ac:chgData name="Christopher Wilkin" userId="10363294-769d-46d1-9962-1839b2820248" providerId="ADAL" clId="{C1B4163D-0968-4CD4-94A0-35C3B95793A9}" dt="2023-10-13T11:11:59.631" v="879" actId="1076"/>
          <ac:picMkLst>
            <pc:docMk/>
            <pc:sldMk cId="826133589" sldId="464"/>
            <ac:picMk id="8" creationId="{0EE90AAB-E1E5-7F93-E134-DD9250BB04B1}"/>
          </ac:picMkLst>
        </pc:picChg>
        <pc:picChg chg="del mod">
          <ac:chgData name="Christopher Wilkin" userId="10363294-769d-46d1-9962-1839b2820248" providerId="ADAL" clId="{C1B4163D-0968-4CD4-94A0-35C3B95793A9}" dt="2023-10-15T16:54:35.743" v="1034" actId="478"/>
          <ac:picMkLst>
            <pc:docMk/>
            <pc:sldMk cId="826133589" sldId="464"/>
            <ac:picMk id="10" creationId="{717856FD-9007-1142-D600-28014969CB56}"/>
          </ac:picMkLst>
        </pc:picChg>
        <pc:picChg chg="mod">
          <ac:chgData name="Christopher Wilkin" userId="10363294-769d-46d1-9962-1839b2820248" providerId="ADAL" clId="{C1B4163D-0968-4CD4-94A0-35C3B95793A9}" dt="2023-10-15T17:24:27.120" v="1258" actId="14100"/>
          <ac:picMkLst>
            <pc:docMk/>
            <pc:sldMk cId="826133589" sldId="464"/>
            <ac:picMk id="12" creationId="{6BAF9096-29C8-EC74-7DF6-AECCFE04DEAE}"/>
          </ac:picMkLst>
        </pc:picChg>
      </pc:sldChg>
      <pc:sldChg chg="addSp delSp modSp mod setBg modAnim setClrOvrMap">
        <pc:chgData name="Christopher Wilkin" userId="10363294-769d-46d1-9962-1839b2820248" providerId="ADAL" clId="{C1B4163D-0968-4CD4-94A0-35C3B95793A9}" dt="2023-10-15T17:46:00.848" v="1591" actId="1076"/>
        <pc:sldMkLst>
          <pc:docMk/>
          <pc:sldMk cId="1426185370" sldId="465"/>
        </pc:sldMkLst>
        <pc:spChg chg="mod">
          <ac:chgData name="Christopher Wilkin" userId="10363294-769d-46d1-9962-1839b2820248" providerId="ADAL" clId="{C1B4163D-0968-4CD4-94A0-35C3B95793A9}" dt="2023-10-15T17:43:36.557" v="1461" actId="1076"/>
          <ac:spMkLst>
            <pc:docMk/>
            <pc:sldMk cId="1426185370" sldId="465"/>
            <ac:spMk id="2" creationId="{FD6B2085-7E38-6B22-4DF2-012BA009C780}"/>
          </ac:spMkLst>
        </pc:spChg>
        <pc:spChg chg="mod">
          <ac:chgData name="Christopher Wilkin" userId="10363294-769d-46d1-9962-1839b2820248" providerId="ADAL" clId="{C1B4163D-0968-4CD4-94A0-35C3B95793A9}" dt="2023-10-15T17:43:30.491" v="1460" actId="27636"/>
          <ac:spMkLst>
            <pc:docMk/>
            <pc:sldMk cId="1426185370" sldId="465"/>
            <ac:spMk id="3" creationId="{29E030F5-8B5C-4BC1-0C63-F15483E3ED1A}"/>
          </ac:spMkLst>
        </pc:spChg>
        <pc:spChg chg="add del mod">
          <ac:chgData name="Christopher Wilkin" userId="10363294-769d-46d1-9962-1839b2820248" providerId="ADAL" clId="{C1B4163D-0968-4CD4-94A0-35C3B95793A9}" dt="2023-10-15T17:33:20.660" v="1287"/>
          <ac:spMkLst>
            <pc:docMk/>
            <pc:sldMk cId="1426185370" sldId="465"/>
            <ac:spMk id="4" creationId="{A1A9EC10-201C-8109-2407-A270948EFAE8}"/>
          </ac:spMkLst>
        </pc:spChg>
        <pc:spChg chg="add mod">
          <ac:chgData name="Christopher Wilkin" userId="10363294-769d-46d1-9962-1839b2820248" providerId="ADAL" clId="{C1B4163D-0968-4CD4-94A0-35C3B95793A9}" dt="2023-10-15T17:45:50.125" v="1590" actId="20577"/>
          <ac:spMkLst>
            <pc:docMk/>
            <pc:sldMk cId="1426185370" sldId="465"/>
            <ac:spMk id="12" creationId="{CBB18532-91E4-E198-AE4E-61E6376556EF}"/>
          </ac:spMkLst>
        </pc:spChg>
        <pc:spChg chg="add">
          <ac:chgData name="Christopher Wilkin" userId="10363294-769d-46d1-9962-1839b2820248" providerId="ADAL" clId="{C1B4163D-0968-4CD4-94A0-35C3B95793A9}" dt="2023-10-15T17:32:33.550" v="1283" actId="26606"/>
          <ac:spMkLst>
            <pc:docMk/>
            <pc:sldMk cId="1426185370" sldId="465"/>
            <ac:spMk id="2059" creationId="{FA511026-8542-4AC0-9F06-134A70850B60}"/>
          </ac:spMkLst>
        </pc:spChg>
        <pc:picChg chg="del">
          <ac:chgData name="Christopher Wilkin" userId="10363294-769d-46d1-9962-1839b2820248" providerId="ADAL" clId="{C1B4163D-0968-4CD4-94A0-35C3B95793A9}" dt="2023-10-15T17:30:19.855" v="1273" actId="478"/>
          <ac:picMkLst>
            <pc:docMk/>
            <pc:sldMk cId="1426185370" sldId="465"/>
            <ac:picMk id="5" creationId="{608462D8-E5BC-4CA7-343A-E45E62B5837C}"/>
          </ac:picMkLst>
        </pc:picChg>
        <pc:picChg chg="del">
          <ac:chgData name="Christopher Wilkin" userId="10363294-769d-46d1-9962-1839b2820248" providerId="ADAL" clId="{C1B4163D-0968-4CD4-94A0-35C3B95793A9}" dt="2023-10-15T17:30:19.403" v="1272" actId="478"/>
          <ac:picMkLst>
            <pc:docMk/>
            <pc:sldMk cId="1426185370" sldId="465"/>
            <ac:picMk id="6" creationId="{C970236F-CE70-0CC8-AD2E-431B64A76065}"/>
          </ac:picMkLst>
        </pc:picChg>
        <pc:picChg chg="del">
          <ac:chgData name="Christopher Wilkin" userId="10363294-769d-46d1-9962-1839b2820248" providerId="ADAL" clId="{C1B4163D-0968-4CD4-94A0-35C3B95793A9}" dt="2023-10-15T17:30:18.849" v="1271" actId="478"/>
          <ac:picMkLst>
            <pc:docMk/>
            <pc:sldMk cId="1426185370" sldId="465"/>
            <ac:picMk id="7" creationId="{D2007290-D3BD-66A1-FF92-E0BFEBA69B5D}"/>
          </ac:picMkLst>
        </pc:picChg>
        <pc:picChg chg="del">
          <ac:chgData name="Christopher Wilkin" userId="10363294-769d-46d1-9962-1839b2820248" providerId="ADAL" clId="{C1B4163D-0968-4CD4-94A0-35C3B95793A9}" dt="2023-10-15T17:30:12.099" v="1268" actId="478"/>
          <ac:picMkLst>
            <pc:docMk/>
            <pc:sldMk cId="1426185370" sldId="465"/>
            <ac:picMk id="8" creationId="{6A4FB9FD-9DE3-DE17-3CAB-F28880A01394}"/>
          </ac:picMkLst>
        </pc:picChg>
        <pc:picChg chg="add del mod">
          <ac:chgData name="Christopher Wilkin" userId="10363294-769d-46d1-9962-1839b2820248" providerId="ADAL" clId="{C1B4163D-0968-4CD4-94A0-35C3B95793A9}" dt="2023-10-15T17:43:21.891" v="1457" actId="478"/>
          <ac:picMkLst>
            <pc:docMk/>
            <pc:sldMk cId="1426185370" sldId="465"/>
            <ac:picMk id="9" creationId="{8CC2244B-0B67-C950-C2D1-2883197FBFE0}"/>
          </ac:picMkLst>
        </pc:picChg>
        <pc:picChg chg="del mod">
          <ac:chgData name="Christopher Wilkin" userId="10363294-769d-46d1-9962-1839b2820248" providerId="ADAL" clId="{C1B4163D-0968-4CD4-94A0-35C3B95793A9}" dt="2023-10-15T17:33:46.283" v="1292" actId="478"/>
          <ac:picMkLst>
            <pc:docMk/>
            <pc:sldMk cId="1426185370" sldId="465"/>
            <ac:picMk id="10" creationId="{6EDA7EFB-0ECA-8793-BA3E-203DEBE2909D}"/>
          </ac:picMkLst>
        </pc:picChg>
        <pc:picChg chg="add mod modCrop">
          <ac:chgData name="Christopher Wilkin" userId="10363294-769d-46d1-9962-1839b2820248" providerId="ADAL" clId="{C1B4163D-0968-4CD4-94A0-35C3B95793A9}" dt="2023-10-15T17:44:15.521" v="1469" actId="14100"/>
          <ac:picMkLst>
            <pc:docMk/>
            <pc:sldMk cId="1426185370" sldId="465"/>
            <ac:picMk id="11" creationId="{B961E3EA-24A6-43EA-9E11-C788C48BB707}"/>
          </ac:picMkLst>
        </pc:picChg>
        <pc:picChg chg="add mod">
          <ac:chgData name="Christopher Wilkin" userId="10363294-769d-46d1-9962-1839b2820248" providerId="ADAL" clId="{C1B4163D-0968-4CD4-94A0-35C3B95793A9}" dt="2023-10-15T17:46:00.848" v="1591" actId="1076"/>
          <ac:picMkLst>
            <pc:docMk/>
            <pc:sldMk cId="1426185370" sldId="465"/>
            <ac:picMk id="13" creationId="{C0F7562E-AC60-B747-1FA8-1E7B9FB9F0C1}"/>
          </ac:picMkLst>
        </pc:picChg>
        <pc:picChg chg="add mod ord">
          <ac:chgData name="Christopher Wilkin" userId="10363294-769d-46d1-9962-1839b2820248" providerId="ADAL" clId="{C1B4163D-0968-4CD4-94A0-35C3B95793A9}" dt="2023-10-15T17:32:33.550" v="1283" actId="26606"/>
          <ac:picMkLst>
            <pc:docMk/>
            <pc:sldMk cId="1426185370" sldId="465"/>
            <ac:picMk id="2050" creationId="{ED7810D1-D309-9D27-A004-28B2ABA7AA09}"/>
          </ac:picMkLst>
        </pc:picChg>
        <pc:picChg chg="add mod">
          <ac:chgData name="Christopher Wilkin" userId="10363294-769d-46d1-9962-1839b2820248" providerId="ADAL" clId="{C1B4163D-0968-4CD4-94A0-35C3B95793A9}" dt="2023-10-15T17:33:49.732" v="1293" actId="14100"/>
          <ac:picMkLst>
            <pc:docMk/>
            <pc:sldMk cId="1426185370" sldId="465"/>
            <ac:picMk id="2052" creationId="{17DBAD68-325B-352E-1BC6-D15D1472D148}"/>
          </ac:picMkLst>
        </pc:picChg>
        <pc:picChg chg="add mod ord">
          <ac:chgData name="Christopher Wilkin" userId="10363294-769d-46d1-9962-1839b2820248" providerId="ADAL" clId="{C1B4163D-0968-4CD4-94A0-35C3B95793A9}" dt="2023-10-15T17:33:56.564" v="1294" actId="14100"/>
          <ac:picMkLst>
            <pc:docMk/>
            <pc:sldMk cId="1426185370" sldId="465"/>
            <ac:picMk id="2054" creationId="{2A8A6BAE-1147-21BE-403D-896EC229B411}"/>
          </ac:picMkLst>
        </pc:picChg>
      </pc:sldChg>
      <pc:sldChg chg="modSp del mod">
        <pc:chgData name="Christopher Wilkin" userId="10363294-769d-46d1-9962-1839b2820248" providerId="ADAL" clId="{C1B4163D-0968-4CD4-94A0-35C3B95793A9}" dt="2023-10-15T19:28:03.092" v="3180" actId="47"/>
        <pc:sldMkLst>
          <pc:docMk/>
          <pc:sldMk cId="2609793423" sldId="469"/>
        </pc:sldMkLst>
        <pc:spChg chg="mod">
          <ac:chgData name="Christopher Wilkin" userId="10363294-769d-46d1-9962-1839b2820248" providerId="ADAL" clId="{C1B4163D-0968-4CD4-94A0-35C3B95793A9}" dt="2023-10-15T18:10:50.732" v="1737" actId="20577"/>
          <ac:spMkLst>
            <pc:docMk/>
            <pc:sldMk cId="2609793423" sldId="469"/>
            <ac:spMk id="3" creationId="{0C162D24-680E-2CF1-58C8-50D9BB4965F0}"/>
          </ac:spMkLst>
        </pc:spChg>
      </pc:sldChg>
      <pc:sldChg chg="del">
        <pc:chgData name="Christopher Wilkin" userId="10363294-769d-46d1-9962-1839b2820248" providerId="ADAL" clId="{C1B4163D-0968-4CD4-94A0-35C3B95793A9}" dt="2023-10-13T09:14:20.047" v="1" actId="47"/>
        <pc:sldMkLst>
          <pc:docMk/>
          <pc:sldMk cId="1724581827" sldId="471"/>
        </pc:sldMkLst>
      </pc:sldChg>
      <pc:sldChg chg="del">
        <pc:chgData name="Christopher Wilkin" userId="10363294-769d-46d1-9962-1839b2820248" providerId="ADAL" clId="{C1B4163D-0968-4CD4-94A0-35C3B95793A9}" dt="2023-10-13T11:20:28.700" v="958" actId="47"/>
        <pc:sldMkLst>
          <pc:docMk/>
          <pc:sldMk cId="652361643" sldId="472"/>
        </pc:sldMkLst>
      </pc:sldChg>
      <pc:sldChg chg="addSp delSp modSp del mod delDesignElem">
        <pc:chgData name="Christopher Wilkin" userId="10363294-769d-46d1-9962-1839b2820248" providerId="ADAL" clId="{C1B4163D-0968-4CD4-94A0-35C3B95793A9}" dt="2023-10-13T11:13:12.974" v="953" actId="47"/>
        <pc:sldMkLst>
          <pc:docMk/>
          <pc:sldMk cId="1189777744" sldId="477"/>
        </pc:sldMkLst>
        <pc:spChg chg="mod">
          <ac:chgData name="Christopher Wilkin" userId="10363294-769d-46d1-9962-1839b2820248" providerId="ADAL" clId="{C1B4163D-0968-4CD4-94A0-35C3B95793A9}" dt="2023-10-13T11:09:14.034" v="847" actId="207"/>
          <ac:spMkLst>
            <pc:docMk/>
            <pc:sldMk cId="1189777744" sldId="477"/>
            <ac:spMk id="2" creationId="{8B590084-BD08-47F8-AF87-64521A91D287}"/>
          </ac:spMkLst>
        </pc:spChg>
        <pc:spChg chg="del">
          <ac:chgData name="Christopher Wilkin" userId="10363294-769d-46d1-9962-1839b2820248" providerId="ADAL" clId="{C1B4163D-0968-4CD4-94A0-35C3B95793A9}" dt="2023-10-13T09:16:01.430" v="28"/>
          <ac:spMkLst>
            <pc:docMk/>
            <pc:sldMk cId="1189777744" sldId="477"/>
            <ac:spMk id="9" creationId="{D4771268-CB57-404A-9271-370EB28F6090}"/>
          </ac:spMkLst>
        </pc:spChg>
        <pc:picChg chg="add mod">
          <ac:chgData name="Christopher Wilkin" userId="10363294-769d-46d1-9962-1839b2820248" providerId="ADAL" clId="{C1B4163D-0968-4CD4-94A0-35C3B95793A9}" dt="2023-10-13T09:16:34.125" v="34"/>
          <ac:picMkLst>
            <pc:docMk/>
            <pc:sldMk cId="1189777744" sldId="477"/>
            <ac:picMk id="3" creationId="{962A2057-D622-591B-4359-B3AB8127D890}"/>
          </ac:picMkLst>
        </pc:picChg>
        <pc:picChg chg="mod">
          <ac:chgData name="Christopher Wilkin" userId="10363294-769d-46d1-9962-1839b2820248" providerId="ADAL" clId="{C1B4163D-0968-4CD4-94A0-35C3B95793A9}" dt="2023-10-13T11:12:09.644" v="883" actId="1076"/>
          <ac:picMkLst>
            <pc:docMk/>
            <pc:sldMk cId="1189777744" sldId="477"/>
            <ac:picMk id="4" creationId="{D4DF858D-F9C8-4B36-B95B-C8CC57108F75}"/>
          </ac:picMkLst>
        </pc:picChg>
      </pc:sldChg>
      <pc:sldChg chg="modSp del mod">
        <pc:chgData name="Christopher Wilkin" userId="10363294-769d-46d1-9962-1839b2820248" providerId="ADAL" clId="{C1B4163D-0968-4CD4-94A0-35C3B95793A9}" dt="2023-10-13T11:21:54.214" v="963" actId="47"/>
        <pc:sldMkLst>
          <pc:docMk/>
          <pc:sldMk cId="2549886187" sldId="481"/>
        </pc:sldMkLst>
        <pc:picChg chg="mod">
          <ac:chgData name="Christopher Wilkin" userId="10363294-769d-46d1-9962-1839b2820248" providerId="ADAL" clId="{C1B4163D-0968-4CD4-94A0-35C3B95793A9}" dt="2023-10-13T11:21:20.709" v="962" actId="1076"/>
          <ac:picMkLst>
            <pc:docMk/>
            <pc:sldMk cId="2549886187" sldId="481"/>
            <ac:picMk id="4" creationId="{36340DC0-1791-FCB6-6822-A3CA5CB368FD}"/>
          </ac:picMkLst>
        </pc:picChg>
      </pc:sldChg>
      <pc:sldChg chg="delSp del mod">
        <pc:chgData name="Christopher Wilkin" userId="10363294-769d-46d1-9962-1839b2820248" providerId="ADAL" clId="{C1B4163D-0968-4CD4-94A0-35C3B95793A9}" dt="2023-10-13T11:20:30.202" v="959" actId="47"/>
        <pc:sldMkLst>
          <pc:docMk/>
          <pc:sldMk cId="2222393987" sldId="482"/>
        </pc:sldMkLst>
        <pc:picChg chg="del">
          <ac:chgData name="Christopher Wilkin" userId="10363294-769d-46d1-9962-1839b2820248" providerId="ADAL" clId="{C1B4163D-0968-4CD4-94A0-35C3B95793A9}" dt="2023-10-13T11:10:16.162" v="866" actId="478"/>
          <ac:picMkLst>
            <pc:docMk/>
            <pc:sldMk cId="2222393987" sldId="482"/>
            <ac:picMk id="5" creationId="{B3B178AF-C790-4FDA-BE6A-AB843AB25323}"/>
          </ac:picMkLst>
        </pc:picChg>
      </pc:sldChg>
      <pc:sldChg chg="modSp del mod">
        <pc:chgData name="Christopher Wilkin" userId="10363294-769d-46d1-9962-1839b2820248" providerId="ADAL" clId="{C1B4163D-0968-4CD4-94A0-35C3B95793A9}" dt="2023-10-13T11:21:12.791" v="961" actId="47"/>
        <pc:sldMkLst>
          <pc:docMk/>
          <pc:sldMk cId="314514999" sldId="483"/>
        </pc:sldMkLst>
        <pc:spChg chg="mod">
          <ac:chgData name="Christopher Wilkin" userId="10363294-769d-46d1-9962-1839b2820248" providerId="ADAL" clId="{C1B4163D-0968-4CD4-94A0-35C3B95793A9}" dt="2023-10-13T11:10:40.680" v="869" actId="1076"/>
          <ac:spMkLst>
            <pc:docMk/>
            <pc:sldMk cId="314514999" sldId="483"/>
            <ac:spMk id="9" creationId="{9A671129-A0BB-472E-A5B6-46AF377F03D8}"/>
          </ac:spMkLst>
        </pc:spChg>
      </pc:sldChg>
      <pc:sldChg chg="modSp mod ord">
        <pc:chgData name="Christopher Wilkin" userId="10363294-769d-46d1-9962-1839b2820248" providerId="ADAL" clId="{C1B4163D-0968-4CD4-94A0-35C3B95793A9}" dt="2023-10-15T18:09:40.370" v="1735"/>
        <pc:sldMkLst>
          <pc:docMk/>
          <pc:sldMk cId="222857501" sldId="495"/>
        </pc:sldMkLst>
        <pc:spChg chg="mod">
          <ac:chgData name="Christopher Wilkin" userId="10363294-769d-46d1-9962-1839b2820248" providerId="ADAL" clId="{C1B4163D-0968-4CD4-94A0-35C3B95793A9}" dt="2023-10-15T17:00:30.684" v="1154" actId="20577"/>
          <ac:spMkLst>
            <pc:docMk/>
            <pc:sldMk cId="222857501" sldId="495"/>
            <ac:spMk id="2" creationId="{6F205FB5-FD5F-77E9-D93C-A359030A718A}"/>
          </ac:spMkLst>
        </pc:spChg>
      </pc:sldChg>
      <pc:sldChg chg="del">
        <pc:chgData name="Christopher Wilkin" userId="10363294-769d-46d1-9962-1839b2820248" providerId="ADAL" clId="{C1B4163D-0968-4CD4-94A0-35C3B95793A9}" dt="2023-10-13T11:11:02.329" v="874" actId="47"/>
        <pc:sldMkLst>
          <pc:docMk/>
          <pc:sldMk cId="2602849353" sldId="496"/>
        </pc:sldMkLst>
      </pc:sldChg>
      <pc:sldChg chg="addSp delSp modSp del mod">
        <pc:chgData name="Christopher Wilkin" userId="10363294-769d-46d1-9962-1839b2820248" providerId="ADAL" clId="{C1B4163D-0968-4CD4-94A0-35C3B95793A9}" dt="2023-10-15T17:44:22.856" v="1470" actId="47"/>
        <pc:sldMkLst>
          <pc:docMk/>
          <pc:sldMk cId="2377650632" sldId="497"/>
        </pc:sldMkLst>
        <pc:spChg chg="add del mod">
          <ac:chgData name="Christopher Wilkin" userId="10363294-769d-46d1-9962-1839b2820248" providerId="ADAL" clId="{C1B4163D-0968-4CD4-94A0-35C3B95793A9}" dt="2023-10-15T17:39:03.806" v="1317" actId="478"/>
          <ac:spMkLst>
            <pc:docMk/>
            <pc:sldMk cId="2377650632" sldId="497"/>
            <ac:spMk id="3" creationId="{886B55A4-D678-CCBC-1450-8B735E608788}"/>
          </ac:spMkLst>
        </pc:spChg>
        <pc:spChg chg="add mod">
          <ac:chgData name="Christopher Wilkin" userId="10363294-769d-46d1-9962-1839b2820248" providerId="ADAL" clId="{C1B4163D-0968-4CD4-94A0-35C3B95793A9}" dt="2023-10-15T17:40:50.953" v="1433" actId="20577"/>
          <ac:spMkLst>
            <pc:docMk/>
            <pc:sldMk cId="2377650632" sldId="497"/>
            <ac:spMk id="4" creationId="{47630B3A-93CB-57B2-9628-1936AD3B9C0C}"/>
          </ac:spMkLst>
        </pc:spChg>
        <pc:spChg chg="mod">
          <ac:chgData name="Christopher Wilkin" userId="10363294-769d-46d1-9962-1839b2820248" providerId="ADAL" clId="{C1B4163D-0968-4CD4-94A0-35C3B95793A9}" dt="2023-10-15T17:41:17.146" v="1450" actId="20577"/>
          <ac:spMkLst>
            <pc:docMk/>
            <pc:sldMk cId="2377650632" sldId="497"/>
            <ac:spMk id="7" creationId="{938EB83B-3927-2F96-D20B-E16CA2AA89E4}"/>
          </ac:spMkLst>
        </pc:spChg>
        <pc:spChg chg="del mod">
          <ac:chgData name="Christopher Wilkin" userId="10363294-769d-46d1-9962-1839b2820248" providerId="ADAL" clId="{C1B4163D-0968-4CD4-94A0-35C3B95793A9}" dt="2023-10-15T17:36:51.563" v="1303" actId="478"/>
          <ac:spMkLst>
            <pc:docMk/>
            <pc:sldMk cId="2377650632" sldId="497"/>
            <ac:spMk id="15" creationId="{59354404-5BC3-F8DA-61E4-6E739AD455AB}"/>
          </ac:spMkLst>
        </pc:spChg>
        <pc:spChg chg="del">
          <ac:chgData name="Christopher Wilkin" userId="10363294-769d-46d1-9962-1839b2820248" providerId="ADAL" clId="{C1B4163D-0968-4CD4-94A0-35C3B95793A9}" dt="2023-10-15T17:36:47.964" v="1302" actId="478"/>
          <ac:spMkLst>
            <pc:docMk/>
            <pc:sldMk cId="2377650632" sldId="497"/>
            <ac:spMk id="16" creationId="{0D34E443-2E3B-137F-8FE0-DAA9CD6267CA}"/>
          </ac:spMkLst>
        </pc:spChg>
      </pc:sldChg>
      <pc:sldChg chg="addSp delSp modSp mod">
        <pc:chgData name="Christopher Wilkin" userId="10363294-769d-46d1-9962-1839b2820248" providerId="ADAL" clId="{C1B4163D-0968-4CD4-94A0-35C3B95793A9}" dt="2023-10-15T18:10:13.946" v="1736" actId="20577"/>
        <pc:sldMkLst>
          <pc:docMk/>
          <pc:sldMk cId="3473382703" sldId="498"/>
        </pc:sldMkLst>
        <pc:spChg chg="mod">
          <ac:chgData name="Christopher Wilkin" userId="10363294-769d-46d1-9962-1839b2820248" providerId="ADAL" clId="{C1B4163D-0968-4CD4-94A0-35C3B95793A9}" dt="2023-10-15T18:10:13.946" v="1736" actId="20577"/>
          <ac:spMkLst>
            <pc:docMk/>
            <pc:sldMk cId="3473382703" sldId="498"/>
            <ac:spMk id="11" creationId="{543E98DC-B3C7-461B-B4AA-E50BFB6CE6B7}"/>
          </ac:spMkLst>
        </pc:spChg>
        <pc:spChg chg="del mod">
          <ac:chgData name="Christopher Wilkin" userId="10363294-769d-46d1-9962-1839b2820248" providerId="ADAL" clId="{C1B4163D-0968-4CD4-94A0-35C3B95793A9}" dt="2023-10-15T17:53:50.066" v="1622" actId="478"/>
          <ac:spMkLst>
            <pc:docMk/>
            <pc:sldMk cId="3473382703" sldId="498"/>
            <ac:spMk id="18" creationId="{1E32599A-77DB-3185-252C-4AE29A350C6E}"/>
          </ac:spMkLst>
        </pc:spChg>
        <pc:spChg chg="del">
          <ac:chgData name="Christopher Wilkin" userId="10363294-769d-46d1-9962-1839b2820248" providerId="ADAL" clId="{C1B4163D-0968-4CD4-94A0-35C3B95793A9}" dt="2023-10-15T17:54:09.995" v="1623" actId="478"/>
          <ac:spMkLst>
            <pc:docMk/>
            <pc:sldMk cId="3473382703" sldId="498"/>
            <ac:spMk id="19" creationId="{A8E297CB-05D9-F391-9113-DD4E09B6CF26}"/>
          </ac:spMkLst>
        </pc:spChg>
        <pc:picChg chg="add mod">
          <ac:chgData name="Christopher Wilkin" userId="10363294-769d-46d1-9962-1839b2820248" providerId="ADAL" clId="{C1B4163D-0968-4CD4-94A0-35C3B95793A9}" dt="2023-10-15T17:58:50.772" v="1672" actId="1076"/>
          <ac:picMkLst>
            <pc:docMk/>
            <pc:sldMk cId="3473382703" sldId="498"/>
            <ac:picMk id="2" creationId="{66C64D12-1D7A-E737-9CC3-F0B54E5B41F0}"/>
          </ac:picMkLst>
        </pc:picChg>
        <pc:picChg chg="add mod">
          <ac:chgData name="Christopher Wilkin" userId="10363294-769d-46d1-9962-1839b2820248" providerId="ADAL" clId="{C1B4163D-0968-4CD4-94A0-35C3B95793A9}" dt="2023-10-15T18:09:09.669" v="1731" actId="1076"/>
          <ac:picMkLst>
            <pc:docMk/>
            <pc:sldMk cId="3473382703" sldId="498"/>
            <ac:picMk id="3" creationId="{BEEEDE46-3CD0-C0AD-3412-FBD8DB24FEB5}"/>
          </ac:picMkLst>
        </pc:picChg>
        <pc:picChg chg="del">
          <ac:chgData name="Christopher Wilkin" userId="10363294-769d-46d1-9962-1839b2820248" providerId="ADAL" clId="{C1B4163D-0968-4CD4-94A0-35C3B95793A9}" dt="2023-10-15T17:55:56.145" v="1663" actId="478"/>
          <ac:picMkLst>
            <pc:docMk/>
            <pc:sldMk cId="3473382703" sldId="498"/>
            <ac:picMk id="13" creationId="{4004CEF2-C76B-485E-592B-774AA5BE4F69}"/>
          </ac:picMkLst>
        </pc:picChg>
        <pc:picChg chg="del mod">
          <ac:chgData name="Christopher Wilkin" userId="10363294-769d-46d1-9962-1839b2820248" providerId="ADAL" clId="{C1B4163D-0968-4CD4-94A0-35C3B95793A9}" dt="2023-10-15T17:55:58.135" v="1664" actId="478"/>
          <ac:picMkLst>
            <pc:docMk/>
            <pc:sldMk cId="3473382703" sldId="498"/>
            <ac:picMk id="15" creationId="{FC0DD9E4-3720-FC5F-15B6-89DD16EB71B7}"/>
          </ac:picMkLst>
        </pc:picChg>
        <pc:picChg chg="mod">
          <ac:chgData name="Christopher Wilkin" userId="10363294-769d-46d1-9962-1839b2820248" providerId="ADAL" clId="{C1B4163D-0968-4CD4-94A0-35C3B95793A9}" dt="2023-10-15T17:56:07.243" v="1669" actId="1076"/>
          <ac:picMkLst>
            <pc:docMk/>
            <pc:sldMk cId="3473382703" sldId="498"/>
            <ac:picMk id="17" creationId="{830D2C11-700C-FF95-E4A4-F05214AF7BC3}"/>
          </ac:picMkLst>
        </pc:picChg>
        <pc:picChg chg="mod">
          <ac:chgData name="Christopher Wilkin" userId="10363294-769d-46d1-9962-1839b2820248" providerId="ADAL" clId="{C1B4163D-0968-4CD4-94A0-35C3B95793A9}" dt="2023-10-15T18:00:33.889" v="1687" actId="1076"/>
          <ac:picMkLst>
            <pc:docMk/>
            <pc:sldMk cId="3473382703" sldId="498"/>
            <ac:picMk id="3074" creationId="{F1AB0376-28F8-9C01-8096-07264F8F3774}"/>
          </ac:picMkLst>
        </pc:picChg>
        <pc:picChg chg="add mod">
          <ac:chgData name="Christopher Wilkin" userId="10363294-769d-46d1-9962-1839b2820248" providerId="ADAL" clId="{C1B4163D-0968-4CD4-94A0-35C3B95793A9}" dt="2023-10-15T17:59:19.745" v="1678" actId="14100"/>
          <ac:picMkLst>
            <pc:docMk/>
            <pc:sldMk cId="3473382703" sldId="498"/>
            <ac:picMk id="3076" creationId="{9137AE13-CCFB-117C-534D-ADE892F4423F}"/>
          </ac:picMkLst>
        </pc:picChg>
        <pc:picChg chg="add mod">
          <ac:chgData name="Christopher Wilkin" userId="10363294-769d-46d1-9962-1839b2820248" providerId="ADAL" clId="{C1B4163D-0968-4CD4-94A0-35C3B95793A9}" dt="2023-10-15T17:59:24.969" v="1680" actId="1076"/>
          <ac:picMkLst>
            <pc:docMk/>
            <pc:sldMk cId="3473382703" sldId="498"/>
            <ac:picMk id="3078" creationId="{32B1A38E-A253-8291-00AD-0CC0385A6212}"/>
          </ac:picMkLst>
        </pc:picChg>
        <pc:picChg chg="add mod">
          <ac:chgData name="Christopher Wilkin" userId="10363294-769d-46d1-9962-1839b2820248" providerId="ADAL" clId="{C1B4163D-0968-4CD4-94A0-35C3B95793A9}" dt="2023-10-15T18:00:29.323" v="1685" actId="1076"/>
          <ac:picMkLst>
            <pc:docMk/>
            <pc:sldMk cId="3473382703" sldId="498"/>
            <ac:picMk id="3080" creationId="{969959F7-6008-ABE1-A63C-D7F03881B0C0}"/>
          </ac:picMkLst>
        </pc:picChg>
      </pc:sldChg>
      <pc:sldChg chg="del">
        <pc:chgData name="Christopher Wilkin" userId="10363294-769d-46d1-9962-1839b2820248" providerId="ADAL" clId="{C1B4163D-0968-4CD4-94A0-35C3B95793A9}" dt="2023-10-15T19:13:29.990" v="2666" actId="47"/>
        <pc:sldMkLst>
          <pc:docMk/>
          <pc:sldMk cId="2221378248" sldId="499"/>
        </pc:sldMkLst>
      </pc:sldChg>
      <pc:sldChg chg="addSp delSp modSp add del mod delAnim modAnim modNotesTx">
        <pc:chgData name="Christopher Wilkin" userId="10363294-769d-46d1-9962-1839b2820248" providerId="ADAL" clId="{C1B4163D-0968-4CD4-94A0-35C3B95793A9}" dt="2023-10-13T09:26:33.839" v="842" actId="20577"/>
        <pc:sldMkLst>
          <pc:docMk/>
          <pc:sldMk cId="0" sldId="500"/>
        </pc:sldMkLst>
        <pc:spChg chg="mod">
          <ac:chgData name="Christopher Wilkin" userId="10363294-769d-46d1-9962-1839b2820248" providerId="ADAL" clId="{C1B4163D-0968-4CD4-94A0-35C3B95793A9}" dt="2023-10-13T09:21:50.907" v="392" actId="1076"/>
          <ac:spMkLst>
            <pc:docMk/>
            <pc:sldMk cId="0" sldId="500"/>
            <ac:spMk id="10" creationId="{BB872D9C-A6A9-57CC-C319-AC4A853A7488}"/>
          </ac:spMkLst>
        </pc:spChg>
        <pc:spChg chg="mod">
          <ac:chgData name="Christopher Wilkin" userId="10363294-769d-46d1-9962-1839b2820248" providerId="ADAL" clId="{C1B4163D-0968-4CD4-94A0-35C3B95793A9}" dt="2023-10-13T09:19:48.236" v="195" actId="20577"/>
          <ac:spMkLst>
            <pc:docMk/>
            <pc:sldMk cId="0" sldId="500"/>
            <ac:spMk id="14" creationId="{93664293-B49B-2681-7AC9-6045DF1035DD}"/>
          </ac:spMkLst>
        </pc:spChg>
        <pc:spChg chg="mod">
          <ac:chgData name="Christopher Wilkin" userId="10363294-769d-46d1-9962-1839b2820248" providerId="ADAL" clId="{C1B4163D-0968-4CD4-94A0-35C3B95793A9}" dt="2023-10-13T09:18:22.346" v="93" actId="1076"/>
          <ac:spMkLst>
            <pc:docMk/>
            <pc:sldMk cId="0" sldId="500"/>
            <ac:spMk id="15" creationId="{CE882F72-B111-B686-C4BD-EB7B0A4DBA9C}"/>
          </ac:spMkLst>
        </pc:spChg>
        <pc:spChg chg="mod">
          <ac:chgData name="Christopher Wilkin" userId="10363294-769d-46d1-9962-1839b2820248" providerId="ADAL" clId="{C1B4163D-0968-4CD4-94A0-35C3B95793A9}" dt="2023-10-13T09:26:33.839" v="842" actId="20577"/>
          <ac:spMkLst>
            <pc:docMk/>
            <pc:sldMk cId="0" sldId="500"/>
            <ac:spMk id="21" creationId="{1E704EF5-3CDA-5859-F4BA-6A79F2C925CD}"/>
          </ac:spMkLst>
        </pc:spChg>
        <pc:grpChg chg="add mod">
          <ac:chgData name="Christopher Wilkin" userId="10363294-769d-46d1-9962-1839b2820248" providerId="ADAL" clId="{C1B4163D-0968-4CD4-94A0-35C3B95793A9}" dt="2023-10-13T09:21:50.907" v="392" actId="1076"/>
          <ac:grpSpMkLst>
            <pc:docMk/>
            <pc:sldMk cId="0" sldId="500"/>
            <ac:grpSpMk id="9" creationId="{87CABDAA-627B-C657-5A6A-F755E052B49B}"/>
          </ac:grpSpMkLst>
        </pc:grpChg>
        <pc:grpChg chg="mod">
          <ac:chgData name="Christopher Wilkin" userId="10363294-769d-46d1-9962-1839b2820248" providerId="ADAL" clId="{C1B4163D-0968-4CD4-94A0-35C3B95793A9}" dt="2023-10-13T09:18:22.346" v="93" actId="1076"/>
          <ac:grpSpMkLst>
            <pc:docMk/>
            <pc:sldMk cId="0" sldId="500"/>
            <ac:grpSpMk id="24" creationId="{81268D33-DA48-978C-FE86-1BED18786645}"/>
          </ac:grpSpMkLst>
        </pc:grpChg>
        <pc:grpChg chg="mod">
          <ac:chgData name="Christopher Wilkin" userId="10363294-769d-46d1-9962-1839b2820248" providerId="ADAL" clId="{C1B4163D-0968-4CD4-94A0-35C3B95793A9}" dt="2023-10-13T09:19:04.907" v="94" actId="1076"/>
          <ac:grpSpMkLst>
            <pc:docMk/>
            <pc:sldMk cId="0" sldId="500"/>
            <ac:grpSpMk id="25" creationId="{BE3ECC55-9971-9AAB-88B5-A65F35F8B8B9}"/>
          </ac:grpSpMkLst>
        </pc:grpChg>
        <pc:grpChg chg="mod">
          <ac:chgData name="Christopher Wilkin" userId="10363294-769d-46d1-9962-1839b2820248" providerId="ADAL" clId="{C1B4163D-0968-4CD4-94A0-35C3B95793A9}" dt="2023-10-13T09:20:56.286" v="319" actId="1076"/>
          <ac:grpSpMkLst>
            <pc:docMk/>
            <pc:sldMk cId="0" sldId="500"/>
            <ac:grpSpMk id="26" creationId="{0B71081B-E96E-FB89-13F6-DD7A27AC2B8F}"/>
          </ac:grpSpMkLst>
        </pc:grpChg>
        <pc:picChg chg="del">
          <ac:chgData name="Christopher Wilkin" userId="10363294-769d-46d1-9962-1839b2820248" providerId="ADAL" clId="{C1B4163D-0968-4CD4-94A0-35C3B95793A9}" dt="2023-10-13T09:16:49.827" v="35" actId="478"/>
          <ac:picMkLst>
            <pc:docMk/>
            <pc:sldMk cId="0" sldId="500"/>
            <ac:picMk id="2" creationId="{DABB050D-BD1A-7CF7-0086-D270797881FF}"/>
          </ac:picMkLst>
        </pc:picChg>
        <pc:picChg chg="del">
          <ac:chgData name="Christopher Wilkin" userId="10363294-769d-46d1-9962-1839b2820248" providerId="ADAL" clId="{C1B4163D-0968-4CD4-94A0-35C3B95793A9}" dt="2023-10-13T09:16:50.613" v="36" actId="478"/>
          <ac:picMkLst>
            <pc:docMk/>
            <pc:sldMk cId="0" sldId="500"/>
            <ac:picMk id="3" creationId="{36DF9F9F-8D3F-689E-9FD5-668355804B2A}"/>
          </ac:picMkLst>
        </pc:picChg>
        <pc:picChg chg="add del mod modCrop">
          <ac:chgData name="Christopher Wilkin" userId="10363294-769d-46d1-9962-1839b2820248" providerId="ADAL" clId="{C1B4163D-0968-4CD4-94A0-35C3B95793A9}" dt="2023-10-13T09:17:43.664" v="79" actId="478"/>
          <ac:picMkLst>
            <pc:docMk/>
            <pc:sldMk cId="0" sldId="500"/>
            <ac:picMk id="4" creationId="{E5481BFC-C129-C059-CEC2-22AECCE5B35B}"/>
          </ac:picMkLst>
        </pc:picChg>
        <pc:picChg chg="add mod">
          <ac:chgData name="Christopher Wilkin" userId="10363294-769d-46d1-9962-1839b2820248" providerId="ADAL" clId="{C1B4163D-0968-4CD4-94A0-35C3B95793A9}" dt="2023-10-13T09:20:59.781" v="320" actId="1076"/>
          <ac:picMkLst>
            <pc:docMk/>
            <pc:sldMk cId="0" sldId="500"/>
            <ac:picMk id="5" creationId="{07E6ED36-BF1B-1AB7-46B1-D87A46749D4A}"/>
          </ac:picMkLst>
        </pc:picChg>
        <pc:picChg chg="mod">
          <ac:chgData name="Christopher Wilkin" userId="10363294-769d-46d1-9962-1839b2820248" providerId="ADAL" clId="{C1B4163D-0968-4CD4-94A0-35C3B95793A9}" dt="2023-10-13T09:20:53.215" v="318" actId="1076"/>
          <ac:picMkLst>
            <pc:docMk/>
            <pc:sldMk cId="0" sldId="500"/>
            <ac:picMk id="6" creationId="{40177C1B-B393-1156-AFDE-A635CCA7BEC2}"/>
          </ac:picMkLst>
        </pc:picChg>
        <pc:picChg chg="add mod">
          <ac:chgData name="Christopher Wilkin" userId="10363294-769d-46d1-9962-1839b2820248" providerId="ADAL" clId="{C1B4163D-0968-4CD4-94A0-35C3B95793A9}" dt="2023-10-13T09:19:56.165" v="199" actId="1076"/>
          <ac:picMkLst>
            <pc:docMk/>
            <pc:sldMk cId="0" sldId="500"/>
            <ac:picMk id="7" creationId="{C3367971-3081-14D5-080E-108FA1D56EA7}"/>
          </ac:picMkLst>
        </pc:picChg>
        <pc:picChg chg="add mod">
          <ac:chgData name="Christopher Wilkin" userId="10363294-769d-46d1-9962-1839b2820248" providerId="ADAL" clId="{C1B4163D-0968-4CD4-94A0-35C3B95793A9}" dt="2023-10-13T09:18:08.636" v="88" actId="1076"/>
          <ac:picMkLst>
            <pc:docMk/>
            <pc:sldMk cId="0" sldId="500"/>
            <ac:picMk id="8" creationId="{553ECB57-3C0C-63B3-3965-86EA472904A0}"/>
          </ac:picMkLst>
        </pc:picChg>
        <pc:picChg chg="mod">
          <ac:chgData name="Christopher Wilkin" userId="10363294-769d-46d1-9962-1839b2820248" providerId="ADAL" clId="{C1B4163D-0968-4CD4-94A0-35C3B95793A9}" dt="2023-10-13T09:21:50.907" v="392" actId="1076"/>
          <ac:picMkLst>
            <pc:docMk/>
            <pc:sldMk cId="0" sldId="500"/>
            <ac:picMk id="11" creationId="{E2F88580-A04F-A128-A08B-033382EE8DFC}"/>
          </ac:picMkLst>
        </pc:picChg>
        <pc:picChg chg="add mod">
          <ac:chgData name="Christopher Wilkin" userId="10363294-769d-46d1-9962-1839b2820248" providerId="ADAL" clId="{C1B4163D-0968-4CD4-94A0-35C3B95793A9}" dt="2023-10-13T09:22:02.912" v="395" actId="1076"/>
          <ac:picMkLst>
            <pc:docMk/>
            <pc:sldMk cId="0" sldId="500"/>
            <ac:picMk id="12" creationId="{438ED7DB-BD9A-682C-7A1E-829D1BEF93A5}"/>
          </ac:picMkLst>
        </pc:picChg>
        <pc:picChg chg="add mod">
          <ac:chgData name="Christopher Wilkin" userId="10363294-769d-46d1-9962-1839b2820248" providerId="ADAL" clId="{C1B4163D-0968-4CD4-94A0-35C3B95793A9}" dt="2023-10-13T09:22:19.293" v="398" actId="1076"/>
          <ac:picMkLst>
            <pc:docMk/>
            <pc:sldMk cId="0" sldId="500"/>
            <ac:picMk id="13" creationId="{16607528-BFB1-C21D-A1BA-74E810A57564}"/>
          </ac:picMkLst>
        </pc:picChg>
        <pc:picChg chg="mod">
          <ac:chgData name="Christopher Wilkin" userId="10363294-769d-46d1-9962-1839b2820248" providerId="ADAL" clId="{C1B4163D-0968-4CD4-94A0-35C3B95793A9}" dt="2023-10-13T09:18:22.346" v="93" actId="1076"/>
          <ac:picMkLst>
            <pc:docMk/>
            <pc:sldMk cId="0" sldId="500"/>
            <ac:picMk id="19" creationId="{B2108CB4-6409-5E33-D70D-AFE66F15E3E6}"/>
          </ac:picMkLst>
        </pc:picChg>
        <pc:picChg chg="mod">
          <ac:chgData name="Christopher Wilkin" userId="10363294-769d-46d1-9962-1839b2820248" providerId="ADAL" clId="{C1B4163D-0968-4CD4-94A0-35C3B95793A9}" dt="2023-10-13T09:19:04.907" v="94" actId="1076"/>
          <ac:picMkLst>
            <pc:docMk/>
            <pc:sldMk cId="0" sldId="500"/>
            <ac:picMk id="22" creationId="{2293AB3F-09DF-DA84-6B22-D0637373A675}"/>
          </ac:picMkLst>
        </pc:picChg>
        <pc:picChg chg="mod">
          <ac:chgData name="Christopher Wilkin" userId="10363294-769d-46d1-9962-1839b2820248" providerId="ADAL" clId="{C1B4163D-0968-4CD4-94A0-35C3B95793A9}" dt="2023-10-13T09:20:56.286" v="319" actId="1076"/>
          <ac:picMkLst>
            <pc:docMk/>
            <pc:sldMk cId="0" sldId="500"/>
            <ac:picMk id="23" creationId="{FF2FEB10-EB7A-65ED-5E59-732FD8C03F3E}"/>
          </ac:picMkLst>
        </pc:picChg>
        <pc:picChg chg="del">
          <ac:chgData name="Christopher Wilkin" userId="10363294-769d-46d1-9962-1839b2820248" providerId="ADAL" clId="{C1B4163D-0968-4CD4-94A0-35C3B95793A9}" dt="2023-10-13T09:16:51.245" v="37" actId="478"/>
          <ac:picMkLst>
            <pc:docMk/>
            <pc:sldMk cId="0" sldId="500"/>
            <ac:picMk id="1026" creationId="{C2D7137D-E538-D5A9-FCBC-7A7620723B2D}"/>
          </ac:picMkLst>
        </pc:picChg>
      </pc:sldChg>
      <pc:sldChg chg="addSp delSp modSp add del mod setBg delDesignElem">
        <pc:chgData name="Christopher Wilkin" userId="10363294-769d-46d1-9962-1839b2820248" providerId="ADAL" clId="{C1B4163D-0968-4CD4-94A0-35C3B95793A9}" dt="2023-10-15T17:23:44.492" v="1251" actId="1076"/>
        <pc:sldMkLst>
          <pc:docMk/>
          <pc:sldMk cId="3145852489" sldId="501"/>
        </pc:sldMkLst>
        <pc:spChg chg="mod">
          <ac:chgData name="Christopher Wilkin" userId="10363294-769d-46d1-9962-1839b2820248" providerId="ADAL" clId="{C1B4163D-0968-4CD4-94A0-35C3B95793A9}" dt="2023-10-15T17:22:56.713" v="1214" actId="1076"/>
          <ac:spMkLst>
            <pc:docMk/>
            <pc:sldMk cId="3145852489" sldId="501"/>
            <ac:spMk id="2" creationId="{39450539-3BEF-46BA-A10B-07B76B7996A5}"/>
          </ac:spMkLst>
        </pc:spChg>
        <pc:spChg chg="add mod">
          <ac:chgData name="Christopher Wilkin" userId="10363294-769d-46d1-9962-1839b2820248" providerId="ADAL" clId="{C1B4163D-0968-4CD4-94A0-35C3B95793A9}" dt="2023-10-15T17:23:18.167" v="1247" actId="20577"/>
          <ac:spMkLst>
            <pc:docMk/>
            <pc:sldMk cId="3145852489" sldId="501"/>
            <ac:spMk id="5" creationId="{A8B983C8-6EE4-F2A1-7DF6-85778BB5122A}"/>
          </ac:spMkLst>
        </pc:spChg>
        <pc:spChg chg="add del">
          <ac:chgData name="Christopher Wilkin" userId="10363294-769d-46d1-9962-1839b2820248" providerId="ADAL" clId="{C1B4163D-0968-4CD4-94A0-35C3B95793A9}" dt="2023-10-13T09:15:21.484" v="17"/>
          <ac:spMkLst>
            <pc:docMk/>
            <pc:sldMk cId="3145852489" sldId="501"/>
            <ac:spMk id="8" creationId="{0671A8AE-40A1-4631-A6B8-581AFF065482}"/>
          </ac:spMkLst>
        </pc:spChg>
        <pc:spChg chg="add del">
          <ac:chgData name="Christopher Wilkin" userId="10363294-769d-46d1-9962-1839b2820248" providerId="ADAL" clId="{C1B4163D-0968-4CD4-94A0-35C3B95793A9}" dt="2023-10-13T09:15:21.484" v="17"/>
          <ac:spMkLst>
            <pc:docMk/>
            <pc:sldMk cId="3145852489" sldId="501"/>
            <ac:spMk id="10" creationId="{AB58EF07-17C2-48CF-ABB0-EEF1F17CB8F0}"/>
          </ac:spMkLst>
        </pc:spChg>
        <pc:spChg chg="add del">
          <ac:chgData name="Christopher Wilkin" userId="10363294-769d-46d1-9962-1839b2820248" providerId="ADAL" clId="{C1B4163D-0968-4CD4-94A0-35C3B95793A9}" dt="2023-10-13T09:15:21.484" v="17"/>
          <ac:spMkLst>
            <pc:docMk/>
            <pc:sldMk cId="3145852489" sldId="501"/>
            <ac:spMk id="12" creationId="{AF2F604E-43BE-4DC3-B983-E071523364F8}"/>
          </ac:spMkLst>
        </pc:spChg>
        <pc:spChg chg="add del">
          <ac:chgData name="Christopher Wilkin" userId="10363294-769d-46d1-9962-1839b2820248" providerId="ADAL" clId="{C1B4163D-0968-4CD4-94A0-35C3B95793A9}" dt="2023-10-13T09:15:21.484" v="17"/>
          <ac:spMkLst>
            <pc:docMk/>
            <pc:sldMk cId="3145852489" sldId="501"/>
            <ac:spMk id="14" creationId="{08C9B587-E65E-4B52-B37C-ABEBB6E87928}"/>
          </ac:spMkLst>
        </pc:spChg>
        <pc:picChg chg="del">
          <ac:chgData name="Christopher Wilkin" userId="10363294-769d-46d1-9962-1839b2820248" providerId="ADAL" clId="{C1B4163D-0968-4CD4-94A0-35C3B95793A9}" dt="2023-10-15T17:04:12.969" v="1158" actId="478"/>
          <ac:picMkLst>
            <pc:docMk/>
            <pc:sldMk cId="3145852489" sldId="501"/>
            <ac:picMk id="4" creationId="{87DC802A-4539-34E9-404E-677D2CC0EA31}"/>
          </ac:picMkLst>
        </pc:picChg>
        <pc:picChg chg="add mod">
          <ac:chgData name="Christopher Wilkin" userId="10363294-769d-46d1-9962-1839b2820248" providerId="ADAL" clId="{C1B4163D-0968-4CD4-94A0-35C3B95793A9}" dt="2023-10-15T17:23:44.492" v="1251" actId="1076"/>
          <ac:picMkLst>
            <pc:docMk/>
            <pc:sldMk cId="3145852489" sldId="501"/>
            <ac:picMk id="6" creationId="{85600D8F-2658-A1BE-9D3D-76491C7D5F2C}"/>
          </ac:picMkLst>
        </pc:picChg>
        <pc:picChg chg="add mod">
          <ac:chgData name="Christopher Wilkin" userId="10363294-769d-46d1-9962-1839b2820248" providerId="ADAL" clId="{C1B4163D-0968-4CD4-94A0-35C3B95793A9}" dt="2023-10-15T17:04:53.418" v="1167" actId="170"/>
          <ac:picMkLst>
            <pc:docMk/>
            <pc:sldMk cId="3145852489" sldId="501"/>
            <ac:picMk id="1026" creationId="{A48C3CFD-6173-2873-69E5-8D59F7457B21}"/>
          </ac:picMkLst>
        </pc:picChg>
      </pc:sldChg>
      <pc:sldChg chg="delSp modSp add mod setBg modAnim">
        <pc:chgData name="Christopher Wilkin" userId="10363294-769d-46d1-9962-1839b2820248" providerId="ADAL" clId="{C1B4163D-0968-4CD4-94A0-35C3B95793A9}" dt="2023-10-15T18:32:20.878" v="1994" actId="12269"/>
        <pc:sldMkLst>
          <pc:docMk/>
          <pc:sldMk cId="0" sldId="502"/>
        </pc:sldMkLst>
        <pc:graphicFrameChg chg="mod">
          <ac:chgData name="Christopher Wilkin" userId="10363294-769d-46d1-9962-1839b2820248" providerId="ADAL" clId="{C1B4163D-0968-4CD4-94A0-35C3B95793A9}" dt="2023-10-15T18:32:20.878" v="1994" actId="12269"/>
          <ac:graphicFrameMkLst>
            <pc:docMk/>
            <pc:sldMk cId="0" sldId="502"/>
            <ac:graphicFrameMk id="5" creationId="{00000000-0000-0000-0000-000000000000}"/>
          </ac:graphicFrameMkLst>
        </pc:graphicFrameChg>
        <pc:picChg chg="del">
          <ac:chgData name="Christopher Wilkin" userId="10363294-769d-46d1-9962-1839b2820248" providerId="ADAL" clId="{C1B4163D-0968-4CD4-94A0-35C3B95793A9}" dt="2023-10-15T18:18:22.421" v="1777" actId="478"/>
          <ac:picMkLst>
            <pc:docMk/>
            <pc:sldMk cId="0" sldId="502"/>
            <ac:picMk id="4" creationId="{00000000-0000-0000-0000-000000000000}"/>
          </ac:picMkLst>
        </pc:picChg>
      </pc:sldChg>
      <pc:sldChg chg="addSp delSp modSp add mod ord modAnim">
        <pc:chgData name="Christopher Wilkin" userId="10363294-769d-46d1-9962-1839b2820248" providerId="ADAL" clId="{C1B4163D-0968-4CD4-94A0-35C3B95793A9}" dt="2023-10-15T18:22:56.004" v="1898" actId="12100"/>
        <pc:sldMkLst>
          <pc:docMk/>
          <pc:sldMk cId="0" sldId="503"/>
        </pc:sldMkLst>
        <pc:spChg chg="add mod">
          <ac:chgData name="Christopher Wilkin" userId="10363294-769d-46d1-9962-1839b2820248" providerId="ADAL" clId="{C1B4163D-0968-4CD4-94A0-35C3B95793A9}" dt="2023-10-15T18:22:30.763" v="1896" actId="1076"/>
          <ac:spMkLst>
            <pc:docMk/>
            <pc:sldMk cId="0" sldId="503"/>
            <ac:spMk id="2" creationId="{0C56B76C-A877-B72D-9D9D-0A672C0BF9E6}"/>
          </ac:spMkLst>
        </pc:spChg>
        <pc:spChg chg="mod">
          <ac:chgData name="Christopher Wilkin" userId="10363294-769d-46d1-9962-1839b2820248" providerId="ADAL" clId="{C1B4163D-0968-4CD4-94A0-35C3B95793A9}" dt="2023-10-15T18:21:19.469" v="1811" actId="14100"/>
          <ac:spMkLst>
            <pc:docMk/>
            <pc:sldMk cId="0" sldId="503"/>
            <ac:spMk id="3074" creationId="{00000000-0000-0000-0000-000000000000}"/>
          </ac:spMkLst>
        </pc:spChg>
        <pc:graphicFrameChg chg="mod">
          <ac:chgData name="Christopher Wilkin" userId="10363294-769d-46d1-9962-1839b2820248" providerId="ADAL" clId="{C1B4163D-0968-4CD4-94A0-35C3B95793A9}" dt="2023-10-15T18:22:56.004" v="1898" actId="12100"/>
          <ac:graphicFrameMkLst>
            <pc:docMk/>
            <pc:sldMk cId="0" sldId="503"/>
            <ac:graphicFrameMk id="6" creationId="{00000000-0000-0000-0000-000000000000}"/>
          </ac:graphicFrameMkLst>
        </pc:graphicFrameChg>
        <pc:picChg chg="add mod">
          <ac:chgData name="Christopher Wilkin" userId="10363294-769d-46d1-9962-1839b2820248" providerId="ADAL" clId="{C1B4163D-0968-4CD4-94A0-35C3B95793A9}" dt="2023-10-15T18:22:28.862" v="1895" actId="1076"/>
          <ac:picMkLst>
            <pc:docMk/>
            <pc:sldMk cId="0" sldId="503"/>
            <ac:picMk id="3" creationId="{615F849F-3004-0D27-BED9-47213ECDC2D9}"/>
          </ac:picMkLst>
        </pc:picChg>
        <pc:picChg chg="del">
          <ac:chgData name="Christopher Wilkin" userId="10363294-769d-46d1-9962-1839b2820248" providerId="ADAL" clId="{C1B4163D-0968-4CD4-94A0-35C3B95793A9}" dt="2023-10-15T18:20:42.644" v="1798" actId="478"/>
          <ac:picMkLst>
            <pc:docMk/>
            <pc:sldMk cId="0" sldId="503"/>
            <ac:picMk id="3076" creationId="{00000000-0000-0000-0000-000000000000}"/>
          </ac:picMkLst>
        </pc:picChg>
      </pc:sldChg>
      <pc:sldChg chg="addSp delSp modSp add mod">
        <pc:chgData name="Christopher Wilkin" userId="10363294-769d-46d1-9962-1839b2820248" providerId="ADAL" clId="{C1B4163D-0968-4CD4-94A0-35C3B95793A9}" dt="2023-10-15T19:26:55.516" v="3162" actId="1076"/>
        <pc:sldMkLst>
          <pc:docMk/>
          <pc:sldMk cId="2384691692" sldId="504"/>
        </pc:sldMkLst>
        <pc:spChg chg="mod">
          <ac:chgData name="Christopher Wilkin" userId="10363294-769d-46d1-9962-1839b2820248" providerId="ADAL" clId="{C1B4163D-0968-4CD4-94A0-35C3B95793A9}" dt="2023-10-15T19:22:02.375" v="2707" actId="20577"/>
          <ac:spMkLst>
            <pc:docMk/>
            <pc:sldMk cId="2384691692" sldId="504"/>
            <ac:spMk id="2" creationId="{00000000-0000-0000-0000-000000000000}"/>
          </ac:spMkLst>
        </pc:spChg>
        <pc:spChg chg="del">
          <ac:chgData name="Christopher Wilkin" userId="10363294-769d-46d1-9962-1839b2820248" providerId="ADAL" clId="{C1B4163D-0968-4CD4-94A0-35C3B95793A9}" dt="2023-10-15T19:21:54.064" v="2689" actId="478"/>
          <ac:spMkLst>
            <pc:docMk/>
            <pc:sldMk cId="2384691692" sldId="504"/>
            <ac:spMk id="3" creationId="{00000000-0000-0000-0000-000000000000}"/>
          </ac:spMkLst>
        </pc:spChg>
        <pc:spChg chg="add del mod">
          <ac:chgData name="Christopher Wilkin" userId="10363294-769d-46d1-9962-1839b2820248" providerId="ADAL" clId="{C1B4163D-0968-4CD4-94A0-35C3B95793A9}" dt="2023-10-15T19:21:55.314" v="2690" actId="478"/>
          <ac:spMkLst>
            <pc:docMk/>
            <pc:sldMk cId="2384691692" sldId="504"/>
            <ac:spMk id="5" creationId="{79938F6F-4C0B-4555-5F17-04FFBEBA4C66}"/>
          </ac:spMkLst>
        </pc:spChg>
        <pc:spChg chg="add mod">
          <ac:chgData name="Christopher Wilkin" userId="10363294-769d-46d1-9962-1839b2820248" providerId="ADAL" clId="{C1B4163D-0968-4CD4-94A0-35C3B95793A9}" dt="2023-10-15T19:26:46.738" v="3160" actId="1076"/>
          <ac:spMkLst>
            <pc:docMk/>
            <pc:sldMk cId="2384691692" sldId="504"/>
            <ac:spMk id="6" creationId="{B5D94BA4-3448-E58F-1CE7-4B9225087E0B}"/>
          </ac:spMkLst>
        </pc:spChg>
        <pc:picChg chg="add mod">
          <ac:chgData name="Christopher Wilkin" userId="10363294-769d-46d1-9962-1839b2820248" providerId="ADAL" clId="{C1B4163D-0968-4CD4-94A0-35C3B95793A9}" dt="2023-10-15T19:26:49.939" v="3161" actId="1076"/>
          <ac:picMkLst>
            <pc:docMk/>
            <pc:sldMk cId="2384691692" sldId="504"/>
            <ac:picMk id="7" creationId="{0FE8794A-9628-467A-9EB0-D17AC45089D0}"/>
          </ac:picMkLst>
        </pc:picChg>
        <pc:picChg chg="add mod">
          <ac:chgData name="Christopher Wilkin" userId="10363294-769d-46d1-9962-1839b2820248" providerId="ADAL" clId="{C1B4163D-0968-4CD4-94A0-35C3B95793A9}" dt="2023-10-15T19:22:26.470" v="2710" actId="1076"/>
          <ac:picMkLst>
            <pc:docMk/>
            <pc:sldMk cId="2384691692" sldId="504"/>
            <ac:picMk id="15362" creationId="{A24EF696-7DB0-6B49-44F0-45A9AF2188C5}"/>
          </ac:picMkLst>
        </pc:picChg>
        <pc:picChg chg="add mod">
          <ac:chgData name="Christopher Wilkin" userId="10363294-769d-46d1-9962-1839b2820248" providerId="ADAL" clId="{C1B4163D-0968-4CD4-94A0-35C3B95793A9}" dt="2023-10-15T19:26:55.516" v="3162" actId="1076"/>
          <ac:picMkLst>
            <pc:docMk/>
            <pc:sldMk cId="2384691692" sldId="504"/>
            <ac:picMk id="15364" creationId="{9624C04A-0D27-1423-F197-3BC2D7D27FFC}"/>
          </ac:picMkLst>
        </pc:picChg>
      </pc:sldChg>
      <pc:sldChg chg="addSp delSp modSp add del mod">
        <pc:chgData name="Christopher Wilkin" userId="10363294-769d-46d1-9962-1839b2820248" providerId="ADAL" clId="{C1B4163D-0968-4CD4-94A0-35C3B95793A9}" dt="2023-10-15T19:27:55.457" v="3178" actId="1076"/>
        <pc:sldMkLst>
          <pc:docMk/>
          <pc:sldMk cId="1680354928" sldId="505"/>
        </pc:sldMkLst>
        <pc:spChg chg="del">
          <ac:chgData name="Christopher Wilkin" userId="10363294-769d-46d1-9962-1839b2820248" providerId="ADAL" clId="{C1B4163D-0968-4CD4-94A0-35C3B95793A9}" dt="2023-10-15T19:27:21.673" v="3168" actId="478"/>
          <ac:spMkLst>
            <pc:docMk/>
            <pc:sldMk cId="1680354928" sldId="505"/>
            <ac:spMk id="2" creationId="{00000000-0000-0000-0000-000000000000}"/>
          </ac:spMkLst>
        </pc:spChg>
        <pc:spChg chg="add del mod">
          <ac:chgData name="Christopher Wilkin" userId="10363294-769d-46d1-9962-1839b2820248" providerId="ADAL" clId="{C1B4163D-0968-4CD4-94A0-35C3B95793A9}" dt="2023-10-15T19:27:23.455" v="3169" actId="478"/>
          <ac:spMkLst>
            <pc:docMk/>
            <pc:sldMk cId="1680354928" sldId="505"/>
            <ac:spMk id="4" creationId="{A89EAD80-8EE8-CA10-8960-A4223811FF03}"/>
          </ac:spMkLst>
        </pc:spChg>
        <pc:spChg chg="add mod">
          <ac:chgData name="Christopher Wilkin" userId="10363294-769d-46d1-9962-1839b2820248" providerId="ADAL" clId="{C1B4163D-0968-4CD4-94A0-35C3B95793A9}" dt="2023-10-15T19:27:39.744" v="3175" actId="207"/>
          <ac:spMkLst>
            <pc:docMk/>
            <pc:sldMk cId="1680354928" sldId="505"/>
            <ac:spMk id="5" creationId="{FE066393-A945-6CC9-CD6B-62CE5CDF7E4E}"/>
          </ac:spMkLst>
        </pc:spChg>
        <pc:spChg chg="del">
          <ac:chgData name="Christopher Wilkin" userId="10363294-769d-46d1-9962-1839b2820248" providerId="ADAL" clId="{C1B4163D-0968-4CD4-94A0-35C3B95793A9}" dt="2023-10-15T19:27:18.831" v="3166" actId="478"/>
          <ac:spMkLst>
            <pc:docMk/>
            <pc:sldMk cId="1680354928" sldId="505"/>
            <ac:spMk id="6" creationId="{B5D94BA4-3448-E58F-1CE7-4B9225087E0B}"/>
          </ac:spMkLst>
        </pc:spChg>
        <pc:spChg chg="add mod">
          <ac:chgData name="Christopher Wilkin" userId="10363294-769d-46d1-9962-1839b2820248" providerId="ADAL" clId="{C1B4163D-0968-4CD4-94A0-35C3B95793A9}" dt="2023-10-15T19:27:55.457" v="3178" actId="1076"/>
          <ac:spMkLst>
            <pc:docMk/>
            <pc:sldMk cId="1680354928" sldId="505"/>
            <ac:spMk id="8" creationId="{B5FE5F3B-89AF-DEC7-7D85-872E2B8FCDC5}"/>
          </ac:spMkLst>
        </pc:spChg>
        <pc:picChg chg="del">
          <ac:chgData name="Christopher Wilkin" userId="10363294-769d-46d1-9962-1839b2820248" providerId="ADAL" clId="{C1B4163D-0968-4CD4-94A0-35C3B95793A9}" dt="2023-10-15T19:27:25.576" v="3171" actId="478"/>
          <ac:picMkLst>
            <pc:docMk/>
            <pc:sldMk cId="1680354928" sldId="505"/>
            <ac:picMk id="7" creationId="{0FE8794A-9628-467A-9EB0-D17AC45089D0}"/>
          </ac:picMkLst>
        </pc:picChg>
        <pc:picChg chg="del">
          <ac:chgData name="Christopher Wilkin" userId="10363294-769d-46d1-9962-1839b2820248" providerId="ADAL" clId="{C1B4163D-0968-4CD4-94A0-35C3B95793A9}" dt="2023-10-15T19:27:23.985" v="3170" actId="478"/>
          <ac:picMkLst>
            <pc:docMk/>
            <pc:sldMk cId="1680354928" sldId="505"/>
            <ac:picMk id="15362" creationId="{A24EF696-7DB0-6B49-44F0-45A9AF2188C5}"/>
          </ac:picMkLst>
        </pc:picChg>
        <pc:picChg chg="del">
          <ac:chgData name="Christopher Wilkin" userId="10363294-769d-46d1-9962-1839b2820248" providerId="ADAL" clId="{C1B4163D-0968-4CD4-94A0-35C3B95793A9}" dt="2023-10-15T19:27:19.581" v="3167" actId="478"/>
          <ac:picMkLst>
            <pc:docMk/>
            <pc:sldMk cId="1680354928" sldId="505"/>
            <ac:picMk id="15364" creationId="{9624C04A-0D27-1423-F197-3BC2D7D27FFC}"/>
          </ac:picMkLst>
        </pc:picChg>
      </pc:sldChg>
      <pc:sldMasterChg chg="delSldLayout">
        <pc:chgData name="Christopher Wilkin" userId="10363294-769d-46d1-9962-1839b2820248" providerId="ADAL" clId="{C1B4163D-0968-4CD4-94A0-35C3B95793A9}" dt="2023-10-13T09:14:20.852" v="2" actId="47"/>
        <pc:sldMasterMkLst>
          <pc:docMk/>
          <pc:sldMasterMk cId="918645776" sldId="2147483660"/>
        </pc:sldMasterMkLst>
        <pc:sldLayoutChg chg="del">
          <pc:chgData name="Christopher Wilkin" userId="10363294-769d-46d1-9962-1839b2820248" providerId="ADAL" clId="{C1B4163D-0968-4CD4-94A0-35C3B95793A9}" dt="2023-10-13T09:14:20.852" v="2" actId="47"/>
          <pc:sldLayoutMkLst>
            <pc:docMk/>
            <pc:sldMasterMk cId="918645776" sldId="2147483660"/>
            <pc:sldLayoutMk cId="1276028460" sldId="2147483663"/>
          </pc:sldLayoutMkLst>
        </pc:sldLayoutChg>
      </pc:sldMasterChg>
      <pc:sldMasterChg chg="delSldLayout">
        <pc:chgData name="Christopher Wilkin" userId="10363294-769d-46d1-9962-1839b2820248" providerId="ADAL" clId="{C1B4163D-0968-4CD4-94A0-35C3B95793A9}" dt="2023-10-15T19:27:58.405" v="3179" actId="47"/>
        <pc:sldMasterMkLst>
          <pc:docMk/>
          <pc:sldMasterMk cId="227043543" sldId="2147483690"/>
        </pc:sldMasterMkLst>
        <pc:sldLayoutChg chg="del">
          <pc:chgData name="Christopher Wilkin" userId="10363294-769d-46d1-9962-1839b2820248" providerId="ADAL" clId="{C1B4163D-0968-4CD4-94A0-35C3B95793A9}" dt="2023-10-15T19:27:58.405" v="3179" actId="47"/>
          <pc:sldLayoutMkLst>
            <pc:docMk/>
            <pc:sldMasterMk cId="227043543" sldId="2147483690"/>
            <pc:sldLayoutMk cId="2659435951" sldId="2147483694"/>
          </pc:sldLayoutMkLst>
        </pc:sldLayoutChg>
        <pc:sldLayoutChg chg="del">
          <pc:chgData name="Christopher Wilkin" userId="10363294-769d-46d1-9962-1839b2820248" providerId="ADAL" clId="{C1B4163D-0968-4CD4-94A0-35C3B95793A9}" dt="2023-10-13T11:20:31.388" v="960" actId="47"/>
          <pc:sldLayoutMkLst>
            <pc:docMk/>
            <pc:sldMasterMk cId="227043543" sldId="2147483690"/>
            <pc:sldLayoutMk cId="3672338563" sldId="2147483695"/>
          </pc:sldLayoutMkLst>
        </pc:sldLayoutChg>
        <pc:sldLayoutChg chg="del">
          <pc:chgData name="Christopher Wilkin" userId="10363294-769d-46d1-9962-1839b2820248" providerId="ADAL" clId="{C1B4163D-0968-4CD4-94A0-35C3B95793A9}" dt="2023-10-13T11:21:54.214" v="963" actId="47"/>
          <pc:sldLayoutMkLst>
            <pc:docMk/>
            <pc:sldMasterMk cId="227043543" sldId="2147483690"/>
            <pc:sldLayoutMk cId="1878925346" sldId="2147483696"/>
          </pc:sldLayoutMkLst>
        </pc:sldLayoutChg>
      </pc:sldMasterChg>
      <pc:sldMasterChg chg="del delSldLayout">
        <pc:chgData name="Christopher Wilkin" userId="10363294-769d-46d1-9962-1839b2820248" providerId="ADAL" clId="{C1B4163D-0968-4CD4-94A0-35C3B95793A9}" dt="2023-10-15T19:27:01.688" v="3164" actId="47"/>
        <pc:sldMasterMkLst>
          <pc:docMk/>
          <pc:sldMasterMk cId="214551665" sldId="2147483722"/>
        </pc:sldMasterMkLst>
        <pc:sldLayoutChg chg="del">
          <pc:chgData name="Christopher Wilkin" userId="10363294-769d-46d1-9962-1839b2820248" providerId="ADAL" clId="{C1B4163D-0968-4CD4-94A0-35C3B95793A9}" dt="2023-10-15T19:27:01.688" v="3164" actId="47"/>
          <pc:sldLayoutMkLst>
            <pc:docMk/>
            <pc:sldMasterMk cId="214551665" sldId="2147483722"/>
            <pc:sldLayoutMk cId="208029056" sldId="214748372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24A9F8-7B21-492E-B62C-BAD3C995EDC5}" type="doc">
      <dgm:prSet loTypeId="urn:microsoft.com/office/officeart/2005/8/layout/hProcess7" loCatId="process" qsTypeId="urn:microsoft.com/office/officeart/2005/8/quickstyle/simple1" qsCatId="simple" csTypeId="urn:microsoft.com/office/officeart/2005/8/colors/colorful5" csCatId="colorful" phldr="1"/>
      <dgm:spPr/>
      <dgm:t>
        <a:bodyPr/>
        <a:lstStyle/>
        <a:p>
          <a:endParaRPr lang="en-GB"/>
        </a:p>
      </dgm:t>
    </dgm:pt>
    <dgm:pt modelId="{365B0D6D-C138-41E2-850B-F98FB24AC532}">
      <dgm:prSet phldrT="[Text]"/>
      <dgm:spPr/>
      <dgm:t>
        <a:bodyPr/>
        <a:lstStyle/>
        <a:p>
          <a:r>
            <a:rPr lang="en-GB" dirty="0"/>
            <a:t>Political factor</a:t>
          </a:r>
        </a:p>
      </dgm:t>
    </dgm:pt>
    <dgm:pt modelId="{E400B9AF-3F83-46DF-BABA-DFA173F0FCDC}" type="parTrans" cxnId="{21592967-60ED-40A3-AE2F-940EDB0C433B}">
      <dgm:prSet/>
      <dgm:spPr/>
      <dgm:t>
        <a:bodyPr/>
        <a:lstStyle/>
        <a:p>
          <a:endParaRPr lang="en-GB"/>
        </a:p>
      </dgm:t>
    </dgm:pt>
    <dgm:pt modelId="{2A688EA2-BD5E-4D97-97F0-B3B65BD983C8}" type="sibTrans" cxnId="{21592967-60ED-40A3-AE2F-940EDB0C433B}">
      <dgm:prSet/>
      <dgm:spPr/>
      <dgm:t>
        <a:bodyPr/>
        <a:lstStyle/>
        <a:p>
          <a:endParaRPr lang="en-GB"/>
        </a:p>
      </dgm:t>
    </dgm:pt>
    <dgm:pt modelId="{2BCBA5D6-325C-4CE8-BD61-D60FFB7AE862}">
      <dgm:prSet phldrT="[Text]"/>
      <dgm:spPr/>
      <dgm:t>
        <a:bodyPr/>
        <a:lstStyle/>
        <a:p>
          <a:r>
            <a:rPr lang="en-GB" dirty="0"/>
            <a:t>Increase in minimum wage The National Living Wage (NLW) will rise to £10.42 from 1 April 2023, an increase of 92 pence or 9.7 per cent. (YouGov, 2023) </a:t>
          </a:r>
        </a:p>
      </dgm:t>
    </dgm:pt>
    <dgm:pt modelId="{35054451-E342-4C18-B059-359883E6EC33}" type="parTrans" cxnId="{F7952743-E9C4-40A0-B1A9-D047F93649E1}">
      <dgm:prSet/>
      <dgm:spPr/>
      <dgm:t>
        <a:bodyPr/>
        <a:lstStyle/>
        <a:p>
          <a:endParaRPr lang="en-GB"/>
        </a:p>
      </dgm:t>
    </dgm:pt>
    <dgm:pt modelId="{200CF791-14BF-4D0B-935F-5CD15057D766}" type="sibTrans" cxnId="{F7952743-E9C4-40A0-B1A9-D047F93649E1}">
      <dgm:prSet/>
      <dgm:spPr/>
      <dgm:t>
        <a:bodyPr/>
        <a:lstStyle/>
        <a:p>
          <a:endParaRPr lang="en-GB"/>
        </a:p>
      </dgm:t>
    </dgm:pt>
    <dgm:pt modelId="{C1664C04-B85D-419C-9AA3-99B4F4BE9C0A}">
      <dgm:prSet phldrT="[Text]"/>
      <dgm:spPr/>
      <dgm:t>
        <a:bodyPr/>
        <a:lstStyle/>
        <a:p>
          <a:r>
            <a:rPr lang="en-GB" dirty="0"/>
            <a:t>Impact on Company </a:t>
          </a:r>
        </a:p>
      </dgm:t>
    </dgm:pt>
    <dgm:pt modelId="{1A605356-0BF4-4A7C-AAC2-3A58D95A4EE4}" type="parTrans" cxnId="{87322E6C-2D5B-4A55-BD09-834AB5860CCE}">
      <dgm:prSet/>
      <dgm:spPr/>
      <dgm:t>
        <a:bodyPr/>
        <a:lstStyle/>
        <a:p>
          <a:endParaRPr lang="en-GB"/>
        </a:p>
      </dgm:t>
    </dgm:pt>
    <dgm:pt modelId="{C0BF49EA-F969-4B55-BEBC-524C91D6D6DE}" type="sibTrans" cxnId="{87322E6C-2D5B-4A55-BD09-834AB5860CCE}">
      <dgm:prSet/>
      <dgm:spPr/>
      <dgm:t>
        <a:bodyPr/>
        <a:lstStyle/>
        <a:p>
          <a:endParaRPr lang="en-GB"/>
        </a:p>
      </dgm:t>
    </dgm:pt>
    <dgm:pt modelId="{138FB25E-4D40-4FAC-AECF-67C755080E5B}">
      <dgm:prSet phldrT="[Text]"/>
      <dgm:spPr/>
      <dgm:t>
        <a:bodyPr/>
        <a:lstStyle/>
        <a:p>
          <a:pPr>
            <a:buClr>
              <a:schemeClr val="hlink"/>
            </a:buClr>
            <a:buSzPct val="70000"/>
            <a:buFont typeface="Wingdings" pitchFamily="2" charset="2"/>
            <a:buNone/>
          </a:pPr>
          <a:r>
            <a:rPr kumimoji="0" lang="en-US" b="0" i="0" u="none" strike="noStrike" cap="none" normalizeH="0" baseline="0" dirty="0">
              <a:ln/>
              <a:effectLst/>
              <a:latin typeface="+mn-lt"/>
            </a:rPr>
            <a:t>Could be a cost increase within a company ‘staffing cost.’</a:t>
          </a:r>
          <a:endParaRPr lang="en-GB" dirty="0"/>
        </a:p>
      </dgm:t>
    </dgm:pt>
    <dgm:pt modelId="{ED4830B5-01BB-4229-A5B2-A4E549C22D32}" type="parTrans" cxnId="{AD5DD312-CE38-4893-A166-634C5066EE91}">
      <dgm:prSet/>
      <dgm:spPr/>
      <dgm:t>
        <a:bodyPr/>
        <a:lstStyle/>
        <a:p>
          <a:endParaRPr lang="en-GB"/>
        </a:p>
      </dgm:t>
    </dgm:pt>
    <dgm:pt modelId="{0CEAC7EA-6B19-427A-B703-89B77C16A855}" type="sibTrans" cxnId="{AD5DD312-CE38-4893-A166-634C5066EE91}">
      <dgm:prSet/>
      <dgm:spPr/>
      <dgm:t>
        <a:bodyPr/>
        <a:lstStyle/>
        <a:p>
          <a:endParaRPr lang="en-GB"/>
        </a:p>
      </dgm:t>
    </dgm:pt>
    <dgm:pt modelId="{9CD12A9C-7C2D-44E9-9D5B-CDA5F19BAD5E}">
      <dgm:prSet/>
      <dgm:spPr/>
      <dgm:t>
        <a:bodyPr/>
        <a:lstStyle/>
        <a:p>
          <a:r>
            <a:rPr kumimoji="0" lang="en-US" b="1" i="0" u="sng" strike="noStrike" cap="none" normalizeH="0" baseline="0">
              <a:ln/>
              <a:effectLst/>
              <a:latin typeface="+mn-lt"/>
            </a:rPr>
            <a:t>OR</a:t>
          </a:r>
          <a:endParaRPr kumimoji="0" lang="en-US" b="1" i="0" u="sng" strike="noStrike" cap="none" normalizeH="0" baseline="0" dirty="0">
            <a:ln/>
            <a:effectLst/>
            <a:latin typeface="+mn-lt"/>
          </a:endParaRPr>
        </a:p>
      </dgm:t>
    </dgm:pt>
    <dgm:pt modelId="{D0D54534-734C-493B-AC16-AAC609541C1C}" type="parTrans" cxnId="{1F9E5EA3-2967-402D-9DDE-ED791B035BD6}">
      <dgm:prSet/>
      <dgm:spPr/>
      <dgm:t>
        <a:bodyPr/>
        <a:lstStyle/>
        <a:p>
          <a:endParaRPr lang="en-GB"/>
        </a:p>
      </dgm:t>
    </dgm:pt>
    <dgm:pt modelId="{97EE54DD-C210-41D6-883D-4DACF07E6CDF}" type="sibTrans" cxnId="{1F9E5EA3-2967-402D-9DDE-ED791B035BD6}">
      <dgm:prSet/>
      <dgm:spPr/>
      <dgm:t>
        <a:bodyPr/>
        <a:lstStyle/>
        <a:p>
          <a:endParaRPr lang="en-GB"/>
        </a:p>
      </dgm:t>
    </dgm:pt>
    <dgm:pt modelId="{103BBF41-9898-46A2-9B02-A8F04522A06C}">
      <dgm:prSet/>
      <dgm:spPr/>
      <dgm:t>
        <a:bodyPr/>
        <a:lstStyle/>
        <a:p>
          <a:r>
            <a:rPr kumimoji="0" lang="en-US" b="0" i="0" u="none" strike="noStrike" cap="none" normalizeH="0" baseline="0" dirty="0">
              <a:ln/>
              <a:effectLst/>
              <a:latin typeface="+mn-lt"/>
            </a:rPr>
            <a:t>Could mean that a company is in a better position than competitors as it already pays above living wage and competitors don’t.</a:t>
          </a:r>
        </a:p>
      </dgm:t>
    </dgm:pt>
    <dgm:pt modelId="{94077BFA-A83D-4004-86E4-CCF4A34B2EFF}" type="parTrans" cxnId="{E95BB3C3-1537-440E-97EB-F42CAAA436F2}">
      <dgm:prSet/>
      <dgm:spPr/>
      <dgm:t>
        <a:bodyPr/>
        <a:lstStyle/>
        <a:p>
          <a:endParaRPr lang="en-GB"/>
        </a:p>
      </dgm:t>
    </dgm:pt>
    <dgm:pt modelId="{A93BC672-AB2B-4638-8092-1F4E22709A82}" type="sibTrans" cxnId="{E95BB3C3-1537-440E-97EB-F42CAAA436F2}">
      <dgm:prSet/>
      <dgm:spPr/>
      <dgm:t>
        <a:bodyPr/>
        <a:lstStyle/>
        <a:p>
          <a:endParaRPr lang="en-GB"/>
        </a:p>
      </dgm:t>
    </dgm:pt>
    <dgm:pt modelId="{468EDDD9-7551-4E35-BAC5-C6E62B2EE8F4}" type="pres">
      <dgm:prSet presAssocID="{D324A9F8-7B21-492E-B62C-BAD3C995EDC5}" presName="Name0" presStyleCnt="0">
        <dgm:presLayoutVars>
          <dgm:dir/>
          <dgm:animLvl val="lvl"/>
          <dgm:resizeHandles val="exact"/>
        </dgm:presLayoutVars>
      </dgm:prSet>
      <dgm:spPr/>
    </dgm:pt>
    <dgm:pt modelId="{2739F751-8FE3-4428-BD3B-13E1E4EE41B3}" type="pres">
      <dgm:prSet presAssocID="{365B0D6D-C138-41E2-850B-F98FB24AC532}" presName="compositeNode" presStyleCnt="0">
        <dgm:presLayoutVars>
          <dgm:bulletEnabled val="1"/>
        </dgm:presLayoutVars>
      </dgm:prSet>
      <dgm:spPr/>
    </dgm:pt>
    <dgm:pt modelId="{9191DA14-28D9-4EE5-BBB3-42CC8C7B2504}" type="pres">
      <dgm:prSet presAssocID="{365B0D6D-C138-41E2-850B-F98FB24AC532}" presName="bgRect" presStyleLbl="node1" presStyleIdx="0" presStyleCnt="2"/>
      <dgm:spPr/>
    </dgm:pt>
    <dgm:pt modelId="{7C9637B2-236C-44D1-937D-B3703FA953D9}" type="pres">
      <dgm:prSet presAssocID="{365B0D6D-C138-41E2-850B-F98FB24AC532}" presName="parentNode" presStyleLbl="node1" presStyleIdx="0" presStyleCnt="2">
        <dgm:presLayoutVars>
          <dgm:chMax val="0"/>
          <dgm:bulletEnabled val="1"/>
        </dgm:presLayoutVars>
      </dgm:prSet>
      <dgm:spPr/>
    </dgm:pt>
    <dgm:pt modelId="{ACB8E0C7-DAB6-43D0-92EC-8C2D8E18A6FB}" type="pres">
      <dgm:prSet presAssocID="{365B0D6D-C138-41E2-850B-F98FB24AC532}" presName="childNode" presStyleLbl="node1" presStyleIdx="0" presStyleCnt="2">
        <dgm:presLayoutVars>
          <dgm:bulletEnabled val="1"/>
        </dgm:presLayoutVars>
      </dgm:prSet>
      <dgm:spPr/>
    </dgm:pt>
    <dgm:pt modelId="{7ED013A1-C273-4269-BD08-54411F465DB9}" type="pres">
      <dgm:prSet presAssocID="{2A688EA2-BD5E-4D97-97F0-B3B65BD983C8}" presName="hSp" presStyleCnt="0"/>
      <dgm:spPr/>
    </dgm:pt>
    <dgm:pt modelId="{CFF94EF7-07DA-4994-ABA8-96B2C3954E04}" type="pres">
      <dgm:prSet presAssocID="{2A688EA2-BD5E-4D97-97F0-B3B65BD983C8}" presName="vProcSp" presStyleCnt="0"/>
      <dgm:spPr/>
    </dgm:pt>
    <dgm:pt modelId="{63C0020A-744B-4F0B-B07B-D48CACB66CDC}" type="pres">
      <dgm:prSet presAssocID="{2A688EA2-BD5E-4D97-97F0-B3B65BD983C8}" presName="vSp1" presStyleCnt="0"/>
      <dgm:spPr/>
    </dgm:pt>
    <dgm:pt modelId="{589DF912-F4B9-49B4-8725-A6AFF16D6206}" type="pres">
      <dgm:prSet presAssocID="{2A688EA2-BD5E-4D97-97F0-B3B65BD983C8}" presName="simulatedConn" presStyleLbl="solidFgAcc1" presStyleIdx="0" presStyleCnt="1"/>
      <dgm:spPr/>
    </dgm:pt>
    <dgm:pt modelId="{C9F99220-3B7D-4ADE-97E0-00FF4F15A012}" type="pres">
      <dgm:prSet presAssocID="{2A688EA2-BD5E-4D97-97F0-B3B65BD983C8}" presName="vSp2" presStyleCnt="0"/>
      <dgm:spPr/>
    </dgm:pt>
    <dgm:pt modelId="{467E055F-4791-4078-A418-215A72C5BC7E}" type="pres">
      <dgm:prSet presAssocID="{2A688EA2-BD5E-4D97-97F0-B3B65BD983C8}" presName="sibTrans" presStyleCnt="0"/>
      <dgm:spPr/>
    </dgm:pt>
    <dgm:pt modelId="{92BD5B5C-D1BC-41C3-87E1-95722D3022C6}" type="pres">
      <dgm:prSet presAssocID="{C1664C04-B85D-419C-9AA3-99B4F4BE9C0A}" presName="compositeNode" presStyleCnt="0">
        <dgm:presLayoutVars>
          <dgm:bulletEnabled val="1"/>
        </dgm:presLayoutVars>
      </dgm:prSet>
      <dgm:spPr/>
    </dgm:pt>
    <dgm:pt modelId="{82DEF7C6-D979-4EC5-9C47-0CB018E638CD}" type="pres">
      <dgm:prSet presAssocID="{C1664C04-B85D-419C-9AA3-99B4F4BE9C0A}" presName="bgRect" presStyleLbl="node1" presStyleIdx="1" presStyleCnt="2" custLinFactNeighborX="-196" custLinFactNeighborY="428"/>
      <dgm:spPr/>
    </dgm:pt>
    <dgm:pt modelId="{50804AD5-9065-49B4-B9EB-A40EF8890BF4}" type="pres">
      <dgm:prSet presAssocID="{C1664C04-B85D-419C-9AA3-99B4F4BE9C0A}" presName="parentNode" presStyleLbl="node1" presStyleIdx="1" presStyleCnt="2">
        <dgm:presLayoutVars>
          <dgm:chMax val="0"/>
          <dgm:bulletEnabled val="1"/>
        </dgm:presLayoutVars>
      </dgm:prSet>
      <dgm:spPr/>
    </dgm:pt>
    <dgm:pt modelId="{1140DE09-0231-4514-A47C-81AEB1315DC4}" type="pres">
      <dgm:prSet presAssocID="{C1664C04-B85D-419C-9AA3-99B4F4BE9C0A}" presName="childNode" presStyleLbl="node1" presStyleIdx="1" presStyleCnt="2">
        <dgm:presLayoutVars>
          <dgm:bulletEnabled val="1"/>
        </dgm:presLayoutVars>
      </dgm:prSet>
      <dgm:spPr/>
    </dgm:pt>
  </dgm:ptLst>
  <dgm:cxnLst>
    <dgm:cxn modelId="{6E031903-47F6-4232-A4FE-01691770D2C0}" type="presOf" srcId="{365B0D6D-C138-41E2-850B-F98FB24AC532}" destId="{7C9637B2-236C-44D1-937D-B3703FA953D9}" srcOrd="1" destOrd="0" presId="urn:microsoft.com/office/officeart/2005/8/layout/hProcess7"/>
    <dgm:cxn modelId="{4CA69E0A-71CD-44FF-8314-C8E01C30B4F0}" type="presOf" srcId="{365B0D6D-C138-41E2-850B-F98FB24AC532}" destId="{9191DA14-28D9-4EE5-BBB3-42CC8C7B2504}" srcOrd="0" destOrd="0" presId="urn:microsoft.com/office/officeart/2005/8/layout/hProcess7"/>
    <dgm:cxn modelId="{AD5DD312-CE38-4893-A166-634C5066EE91}" srcId="{C1664C04-B85D-419C-9AA3-99B4F4BE9C0A}" destId="{138FB25E-4D40-4FAC-AECF-67C755080E5B}" srcOrd="0" destOrd="0" parTransId="{ED4830B5-01BB-4229-A5B2-A4E549C22D32}" sibTransId="{0CEAC7EA-6B19-427A-B703-89B77C16A855}"/>
    <dgm:cxn modelId="{17DCC630-1FB2-4B72-ACDB-3D50ECE9D6A1}" type="presOf" srcId="{103BBF41-9898-46A2-9B02-A8F04522A06C}" destId="{1140DE09-0231-4514-A47C-81AEB1315DC4}" srcOrd="0" destOrd="2" presId="urn:microsoft.com/office/officeart/2005/8/layout/hProcess7"/>
    <dgm:cxn modelId="{F7952743-E9C4-40A0-B1A9-D047F93649E1}" srcId="{365B0D6D-C138-41E2-850B-F98FB24AC532}" destId="{2BCBA5D6-325C-4CE8-BD61-D60FFB7AE862}" srcOrd="0" destOrd="0" parTransId="{35054451-E342-4C18-B059-359883E6EC33}" sibTransId="{200CF791-14BF-4D0B-935F-5CD15057D766}"/>
    <dgm:cxn modelId="{21592967-60ED-40A3-AE2F-940EDB0C433B}" srcId="{D324A9F8-7B21-492E-B62C-BAD3C995EDC5}" destId="{365B0D6D-C138-41E2-850B-F98FB24AC532}" srcOrd="0" destOrd="0" parTransId="{E400B9AF-3F83-46DF-BABA-DFA173F0FCDC}" sibTransId="{2A688EA2-BD5E-4D97-97F0-B3B65BD983C8}"/>
    <dgm:cxn modelId="{87322E6C-2D5B-4A55-BD09-834AB5860CCE}" srcId="{D324A9F8-7B21-492E-B62C-BAD3C995EDC5}" destId="{C1664C04-B85D-419C-9AA3-99B4F4BE9C0A}" srcOrd="1" destOrd="0" parTransId="{1A605356-0BF4-4A7C-AAC2-3A58D95A4EE4}" sibTransId="{C0BF49EA-F969-4B55-BEBC-524C91D6D6DE}"/>
    <dgm:cxn modelId="{903C1B54-932A-41FD-A678-AE546CC4F275}" type="presOf" srcId="{D324A9F8-7B21-492E-B62C-BAD3C995EDC5}" destId="{468EDDD9-7551-4E35-BAC5-C6E62B2EE8F4}" srcOrd="0" destOrd="0" presId="urn:microsoft.com/office/officeart/2005/8/layout/hProcess7"/>
    <dgm:cxn modelId="{14818557-B762-406C-8BBE-E5555305A60B}" type="presOf" srcId="{2BCBA5D6-325C-4CE8-BD61-D60FFB7AE862}" destId="{ACB8E0C7-DAB6-43D0-92EC-8C2D8E18A6FB}" srcOrd="0" destOrd="0" presId="urn:microsoft.com/office/officeart/2005/8/layout/hProcess7"/>
    <dgm:cxn modelId="{C8D7407C-BE08-497F-BD7E-85464DC51499}" type="presOf" srcId="{C1664C04-B85D-419C-9AA3-99B4F4BE9C0A}" destId="{82DEF7C6-D979-4EC5-9C47-0CB018E638CD}" srcOrd="0" destOrd="0" presId="urn:microsoft.com/office/officeart/2005/8/layout/hProcess7"/>
    <dgm:cxn modelId="{990D6F97-FFBE-4E1A-97D4-E71A9CC2EF61}" type="presOf" srcId="{138FB25E-4D40-4FAC-AECF-67C755080E5B}" destId="{1140DE09-0231-4514-A47C-81AEB1315DC4}" srcOrd="0" destOrd="0" presId="urn:microsoft.com/office/officeart/2005/8/layout/hProcess7"/>
    <dgm:cxn modelId="{8CFBF09A-CC55-4FAE-9AA9-F4AAEC0454FC}" type="presOf" srcId="{9CD12A9C-7C2D-44E9-9D5B-CDA5F19BAD5E}" destId="{1140DE09-0231-4514-A47C-81AEB1315DC4}" srcOrd="0" destOrd="1" presId="urn:microsoft.com/office/officeart/2005/8/layout/hProcess7"/>
    <dgm:cxn modelId="{ECB58A9D-4781-44A0-BC18-AFF57F80982E}" type="presOf" srcId="{C1664C04-B85D-419C-9AA3-99B4F4BE9C0A}" destId="{50804AD5-9065-49B4-B9EB-A40EF8890BF4}" srcOrd="1" destOrd="0" presId="urn:microsoft.com/office/officeart/2005/8/layout/hProcess7"/>
    <dgm:cxn modelId="{1F9E5EA3-2967-402D-9DDE-ED791B035BD6}" srcId="{C1664C04-B85D-419C-9AA3-99B4F4BE9C0A}" destId="{9CD12A9C-7C2D-44E9-9D5B-CDA5F19BAD5E}" srcOrd="1" destOrd="0" parTransId="{D0D54534-734C-493B-AC16-AAC609541C1C}" sibTransId="{97EE54DD-C210-41D6-883D-4DACF07E6CDF}"/>
    <dgm:cxn modelId="{E95BB3C3-1537-440E-97EB-F42CAAA436F2}" srcId="{C1664C04-B85D-419C-9AA3-99B4F4BE9C0A}" destId="{103BBF41-9898-46A2-9B02-A8F04522A06C}" srcOrd="2" destOrd="0" parTransId="{94077BFA-A83D-4004-86E4-CCF4A34B2EFF}" sibTransId="{A93BC672-AB2B-4638-8092-1F4E22709A82}"/>
    <dgm:cxn modelId="{93F21EB3-AE94-4422-A057-6D3C86AD6B74}" type="presParOf" srcId="{468EDDD9-7551-4E35-BAC5-C6E62B2EE8F4}" destId="{2739F751-8FE3-4428-BD3B-13E1E4EE41B3}" srcOrd="0" destOrd="0" presId="urn:microsoft.com/office/officeart/2005/8/layout/hProcess7"/>
    <dgm:cxn modelId="{06265E9A-5592-4B3A-B243-F4ED874F054B}" type="presParOf" srcId="{2739F751-8FE3-4428-BD3B-13E1E4EE41B3}" destId="{9191DA14-28D9-4EE5-BBB3-42CC8C7B2504}" srcOrd="0" destOrd="0" presId="urn:microsoft.com/office/officeart/2005/8/layout/hProcess7"/>
    <dgm:cxn modelId="{D3295BCC-C983-4540-9B97-5739FD3EBA29}" type="presParOf" srcId="{2739F751-8FE3-4428-BD3B-13E1E4EE41B3}" destId="{7C9637B2-236C-44D1-937D-B3703FA953D9}" srcOrd="1" destOrd="0" presId="urn:microsoft.com/office/officeart/2005/8/layout/hProcess7"/>
    <dgm:cxn modelId="{EDBDAE81-A936-42F4-B755-A938F2F0828D}" type="presParOf" srcId="{2739F751-8FE3-4428-BD3B-13E1E4EE41B3}" destId="{ACB8E0C7-DAB6-43D0-92EC-8C2D8E18A6FB}" srcOrd="2" destOrd="0" presId="urn:microsoft.com/office/officeart/2005/8/layout/hProcess7"/>
    <dgm:cxn modelId="{24E89A8E-B9EF-4DD7-B647-14081280DCF1}" type="presParOf" srcId="{468EDDD9-7551-4E35-BAC5-C6E62B2EE8F4}" destId="{7ED013A1-C273-4269-BD08-54411F465DB9}" srcOrd="1" destOrd="0" presId="urn:microsoft.com/office/officeart/2005/8/layout/hProcess7"/>
    <dgm:cxn modelId="{13C73BBC-2852-428C-9E00-8085128C47B2}" type="presParOf" srcId="{468EDDD9-7551-4E35-BAC5-C6E62B2EE8F4}" destId="{CFF94EF7-07DA-4994-ABA8-96B2C3954E04}" srcOrd="2" destOrd="0" presId="urn:microsoft.com/office/officeart/2005/8/layout/hProcess7"/>
    <dgm:cxn modelId="{8AF08861-32D7-4697-BFB7-5D5ACD748F7C}" type="presParOf" srcId="{CFF94EF7-07DA-4994-ABA8-96B2C3954E04}" destId="{63C0020A-744B-4F0B-B07B-D48CACB66CDC}" srcOrd="0" destOrd="0" presId="urn:microsoft.com/office/officeart/2005/8/layout/hProcess7"/>
    <dgm:cxn modelId="{94BD0E19-3CE5-4B40-AE82-56B7987A5B28}" type="presParOf" srcId="{CFF94EF7-07DA-4994-ABA8-96B2C3954E04}" destId="{589DF912-F4B9-49B4-8725-A6AFF16D6206}" srcOrd="1" destOrd="0" presId="urn:microsoft.com/office/officeart/2005/8/layout/hProcess7"/>
    <dgm:cxn modelId="{3F90AD40-9F7F-4ED2-A0D2-A6059D1B2DE2}" type="presParOf" srcId="{CFF94EF7-07DA-4994-ABA8-96B2C3954E04}" destId="{C9F99220-3B7D-4ADE-97E0-00FF4F15A012}" srcOrd="2" destOrd="0" presId="urn:microsoft.com/office/officeart/2005/8/layout/hProcess7"/>
    <dgm:cxn modelId="{DCD3035A-75EB-46F8-9124-05C74AF8750A}" type="presParOf" srcId="{468EDDD9-7551-4E35-BAC5-C6E62B2EE8F4}" destId="{467E055F-4791-4078-A418-215A72C5BC7E}" srcOrd="3" destOrd="0" presId="urn:microsoft.com/office/officeart/2005/8/layout/hProcess7"/>
    <dgm:cxn modelId="{C8813D24-A468-4E87-AE72-07E20DAB66A8}" type="presParOf" srcId="{468EDDD9-7551-4E35-BAC5-C6E62B2EE8F4}" destId="{92BD5B5C-D1BC-41C3-87E1-95722D3022C6}" srcOrd="4" destOrd="0" presId="urn:microsoft.com/office/officeart/2005/8/layout/hProcess7"/>
    <dgm:cxn modelId="{BDF7B20A-3519-480F-ACAD-7993BE0DE68E}" type="presParOf" srcId="{92BD5B5C-D1BC-41C3-87E1-95722D3022C6}" destId="{82DEF7C6-D979-4EC5-9C47-0CB018E638CD}" srcOrd="0" destOrd="0" presId="urn:microsoft.com/office/officeart/2005/8/layout/hProcess7"/>
    <dgm:cxn modelId="{AACD7CC0-BAED-463F-BB1D-881885928C9E}" type="presParOf" srcId="{92BD5B5C-D1BC-41C3-87E1-95722D3022C6}" destId="{50804AD5-9065-49B4-B9EB-A40EF8890BF4}" srcOrd="1" destOrd="0" presId="urn:microsoft.com/office/officeart/2005/8/layout/hProcess7"/>
    <dgm:cxn modelId="{A80A8E03-77B8-4038-B771-BE26F5E977A7}" type="presParOf" srcId="{92BD5B5C-D1BC-41C3-87E1-95722D3022C6}" destId="{1140DE09-0231-4514-A47C-81AEB1315DC4}" srcOrd="2" destOrd="0" presId="urn:microsoft.com/office/officeart/2005/8/layout/hProcess7"/>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B24630-51B9-47DD-A037-059F2867986F}" type="doc">
      <dgm:prSet loTypeId="urn:microsoft.com/office/officeart/2005/8/layout/default#1" loCatId="list" qsTypeId="urn:microsoft.com/office/officeart/2005/8/quickstyle/simple1" qsCatId="simple" csTypeId="urn:microsoft.com/office/officeart/2005/8/colors/colorful1" csCatId="colorful" phldr="1"/>
      <dgm:spPr/>
      <dgm:t>
        <a:bodyPr/>
        <a:lstStyle/>
        <a:p>
          <a:endParaRPr lang="en-GB"/>
        </a:p>
      </dgm:t>
    </dgm:pt>
    <dgm:pt modelId="{C52E58A5-CB13-497B-9977-0CBD5AA90295}">
      <dgm:prSet/>
      <dgm:spPr/>
      <dgm:t>
        <a:bodyPr/>
        <a:lstStyle/>
        <a:p>
          <a:pPr rtl="0"/>
          <a:r>
            <a:rPr lang="en-GB" dirty="0"/>
            <a:t>Release of a </a:t>
          </a:r>
          <a:r>
            <a:rPr lang="en-GB" b="1" dirty="0"/>
            <a:t>new product or service</a:t>
          </a:r>
          <a:endParaRPr lang="en-GB" dirty="0"/>
        </a:p>
      </dgm:t>
    </dgm:pt>
    <dgm:pt modelId="{BEBAFF41-DFC3-42B7-8E9D-30E7CC16F79B}" type="parTrans" cxnId="{4E65A125-CFE2-475B-9A74-A92B30A8222F}">
      <dgm:prSet/>
      <dgm:spPr/>
      <dgm:t>
        <a:bodyPr/>
        <a:lstStyle/>
        <a:p>
          <a:endParaRPr lang="en-GB"/>
        </a:p>
      </dgm:t>
    </dgm:pt>
    <dgm:pt modelId="{1A1C4079-D3BD-48A6-811A-03D74702E142}" type="sibTrans" cxnId="{4E65A125-CFE2-475B-9A74-A92B30A8222F}">
      <dgm:prSet/>
      <dgm:spPr/>
      <dgm:t>
        <a:bodyPr/>
        <a:lstStyle/>
        <a:p>
          <a:endParaRPr lang="en-GB"/>
        </a:p>
      </dgm:t>
    </dgm:pt>
    <dgm:pt modelId="{5AD20411-2CB0-4622-8B7F-6BE9297364DF}">
      <dgm:prSet/>
      <dgm:spPr/>
      <dgm:t>
        <a:bodyPr/>
        <a:lstStyle/>
        <a:p>
          <a:pPr rtl="0"/>
          <a:r>
            <a:rPr lang="en-GB" dirty="0"/>
            <a:t>Opening of a </a:t>
          </a:r>
          <a:r>
            <a:rPr lang="en-GB" b="1" dirty="0"/>
            <a:t>new business location </a:t>
          </a:r>
          <a:r>
            <a:rPr lang="en-GB" dirty="0"/>
            <a:t>or </a:t>
          </a:r>
          <a:r>
            <a:rPr lang="en-GB" b="1" dirty="0"/>
            <a:t>relocation of an existing one </a:t>
          </a:r>
          <a:endParaRPr lang="en-GB" dirty="0"/>
        </a:p>
      </dgm:t>
    </dgm:pt>
    <dgm:pt modelId="{80A45349-12CF-4D3A-9B3A-DCFBF9F8868E}" type="parTrans" cxnId="{9FB88484-BE45-4298-B4C6-55BAACD9BFB1}">
      <dgm:prSet/>
      <dgm:spPr/>
      <dgm:t>
        <a:bodyPr/>
        <a:lstStyle/>
        <a:p>
          <a:endParaRPr lang="en-GB"/>
        </a:p>
      </dgm:t>
    </dgm:pt>
    <dgm:pt modelId="{AA7B52EA-DE5B-4D80-A97C-0B5DAF52B9F8}" type="sibTrans" cxnId="{9FB88484-BE45-4298-B4C6-55BAACD9BFB1}">
      <dgm:prSet/>
      <dgm:spPr/>
      <dgm:t>
        <a:bodyPr/>
        <a:lstStyle/>
        <a:p>
          <a:endParaRPr lang="en-GB"/>
        </a:p>
      </dgm:t>
    </dgm:pt>
    <dgm:pt modelId="{2F09EEB0-3580-4E33-9848-11A981BA5245}">
      <dgm:prSet/>
      <dgm:spPr/>
      <dgm:t>
        <a:bodyPr/>
        <a:lstStyle/>
        <a:p>
          <a:pPr rtl="0"/>
          <a:r>
            <a:rPr lang="en-GB" dirty="0"/>
            <a:t>Announcing a </a:t>
          </a:r>
          <a:r>
            <a:rPr lang="en-GB" b="1" dirty="0"/>
            <a:t>special event</a:t>
          </a:r>
          <a:endParaRPr lang="en-GB" dirty="0"/>
        </a:p>
      </dgm:t>
    </dgm:pt>
    <dgm:pt modelId="{87637640-5904-43CF-AD43-0EB24DBA85FE}" type="parTrans" cxnId="{C343AC10-BC36-411A-99F9-38A71605B72A}">
      <dgm:prSet/>
      <dgm:spPr/>
      <dgm:t>
        <a:bodyPr/>
        <a:lstStyle/>
        <a:p>
          <a:endParaRPr lang="en-GB"/>
        </a:p>
      </dgm:t>
    </dgm:pt>
    <dgm:pt modelId="{6084AD3D-8632-420E-A3D1-2F6C45DB2FE7}" type="sibTrans" cxnId="{C343AC10-BC36-411A-99F9-38A71605B72A}">
      <dgm:prSet/>
      <dgm:spPr/>
      <dgm:t>
        <a:bodyPr/>
        <a:lstStyle/>
        <a:p>
          <a:endParaRPr lang="en-GB"/>
        </a:p>
      </dgm:t>
    </dgm:pt>
    <dgm:pt modelId="{9F953E17-BB13-4C7E-BEFC-BDEF3C1FB3ED}">
      <dgm:prSet/>
      <dgm:spPr/>
      <dgm:t>
        <a:bodyPr/>
        <a:lstStyle/>
        <a:p>
          <a:pPr rtl="0"/>
          <a:r>
            <a:rPr lang="en-GB" dirty="0"/>
            <a:t>Announcing </a:t>
          </a:r>
          <a:r>
            <a:rPr lang="en-GB" b="1" dirty="0"/>
            <a:t>new personnel </a:t>
          </a:r>
          <a:r>
            <a:rPr lang="en-GB" dirty="0"/>
            <a:t>or personnel changes/promotions</a:t>
          </a:r>
        </a:p>
      </dgm:t>
    </dgm:pt>
    <dgm:pt modelId="{AD1C5426-C5DF-4371-A18A-A656B9C69EDF}" type="parTrans" cxnId="{905F46C6-2B7B-4D08-8062-8FD7D45F0765}">
      <dgm:prSet/>
      <dgm:spPr/>
      <dgm:t>
        <a:bodyPr/>
        <a:lstStyle/>
        <a:p>
          <a:endParaRPr lang="en-GB"/>
        </a:p>
      </dgm:t>
    </dgm:pt>
    <dgm:pt modelId="{471D0DD7-615C-43AF-A75B-03C02191A953}" type="sibTrans" cxnId="{905F46C6-2B7B-4D08-8062-8FD7D45F0765}">
      <dgm:prSet/>
      <dgm:spPr/>
      <dgm:t>
        <a:bodyPr/>
        <a:lstStyle/>
        <a:p>
          <a:endParaRPr lang="en-GB"/>
        </a:p>
      </dgm:t>
    </dgm:pt>
    <dgm:pt modelId="{634B83DA-8D1B-45BC-B7B4-CDECA2DF9CCF}">
      <dgm:prSet/>
      <dgm:spPr/>
      <dgm:t>
        <a:bodyPr/>
        <a:lstStyle/>
        <a:p>
          <a:pPr rtl="0"/>
          <a:r>
            <a:rPr lang="en-GB" b="1" dirty="0"/>
            <a:t>Recognition of good deeds </a:t>
          </a:r>
          <a:r>
            <a:rPr lang="en-GB" dirty="0"/>
            <a:t>performed for the community</a:t>
          </a:r>
        </a:p>
      </dgm:t>
    </dgm:pt>
    <dgm:pt modelId="{B612B8FE-47D2-4BEC-8FED-E8B264FCBEFA}" type="parTrans" cxnId="{77DB1C9D-8480-4159-82B5-298811431EC7}">
      <dgm:prSet/>
      <dgm:spPr/>
      <dgm:t>
        <a:bodyPr/>
        <a:lstStyle/>
        <a:p>
          <a:endParaRPr lang="en-GB"/>
        </a:p>
      </dgm:t>
    </dgm:pt>
    <dgm:pt modelId="{00F3BF44-B503-43B0-880C-DAC2741C7EC6}" type="sibTrans" cxnId="{77DB1C9D-8480-4159-82B5-298811431EC7}">
      <dgm:prSet/>
      <dgm:spPr/>
      <dgm:t>
        <a:bodyPr/>
        <a:lstStyle/>
        <a:p>
          <a:endParaRPr lang="en-GB"/>
        </a:p>
      </dgm:t>
    </dgm:pt>
    <dgm:pt modelId="{71304815-943F-4921-91A2-FC7B3A2E9DEA}">
      <dgm:prSet/>
      <dgm:spPr/>
      <dgm:t>
        <a:bodyPr/>
        <a:lstStyle/>
        <a:p>
          <a:pPr rtl="0"/>
          <a:r>
            <a:rPr lang="en-GB" b="1" dirty="0"/>
            <a:t>Public appearances by company executives or employees</a:t>
          </a:r>
          <a:endParaRPr lang="en-GB" dirty="0"/>
        </a:p>
      </dgm:t>
    </dgm:pt>
    <dgm:pt modelId="{DC495A62-AEE7-485E-9D5A-0CB6B6D823B0}" type="parTrans" cxnId="{56C0119A-B670-49DF-AF4E-7B8D98B1086D}">
      <dgm:prSet/>
      <dgm:spPr/>
      <dgm:t>
        <a:bodyPr/>
        <a:lstStyle/>
        <a:p>
          <a:endParaRPr lang="en-GB"/>
        </a:p>
      </dgm:t>
    </dgm:pt>
    <dgm:pt modelId="{617BD8B4-5B1F-4135-A0D4-0D66A99A6DF6}" type="sibTrans" cxnId="{56C0119A-B670-49DF-AF4E-7B8D98B1086D}">
      <dgm:prSet/>
      <dgm:spPr/>
      <dgm:t>
        <a:bodyPr/>
        <a:lstStyle/>
        <a:p>
          <a:endParaRPr lang="en-GB"/>
        </a:p>
      </dgm:t>
    </dgm:pt>
    <dgm:pt modelId="{1DFD55A5-B153-44C9-BDD5-670D99684618}">
      <dgm:prSet/>
      <dgm:spPr/>
      <dgm:t>
        <a:bodyPr/>
        <a:lstStyle/>
        <a:p>
          <a:pPr rtl="0"/>
          <a:r>
            <a:rPr lang="en-GB" b="1" dirty="0"/>
            <a:t>Announcements of awards </a:t>
          </a:r>
          <a:r>
            <a:rPr lang="en-GB" dirty="0"/>
            <a:t>won by organisation or stakeholders</a:t>
          </a:r>
        </a:p>
      </dgm:t>
    </dgm:pt>
    <dgm:pt modelId="{82FDDB95-5190-4310-8AC0-5956F3DBC737}" type="parTrans" cxnId="{85C78DBD-3B96-4FFD-83D1-8C63C5875528}">
      <dgm:prSet/>
      <dgm:spPr/>
      <dgm:t>
        <a:bodyPr/>
        <a:lstStyle/>
        <a:p>
          <a:endParaRPr lang="en-GB"/>
        </a:p>
      </dgm:t>
    </dgm:pt>
    <dgm:pt modelId="{03DD59CE-117A-4BB8-81FD-191441B53518}" type="sibTrans" cxnId="{85C78DBD-3B96-4FFD-83D1-8C63C5875528}">
      <dgm:prSet/>
      <dgm:spPr/>
      <dgm:t>
        <a:bodyPr/>
        <a:lstStyle/>
        <a:p>
          <a:endParaRPr lang="en-GB"/>
        </a:p>
      </dgm:t>
    </dgm:pt>
    <dgm:pt modelId="{66F6FBA7-0F7F-4B1C-91D4-20A7C632F084}">
      <dgm:prSet/>
      <dgm:spPr/>
      <dgm:t>
        <a:bodyPr/>
        <a:lstStyle/>
        <a:p>
          <a:pPr rtl="0"/>
          <a:r>
            <a:rPr lang="en-GB" b="1" dirty="0"/>
            <a:t>Contest announcements or results </a:t>
          </a:r>
          <a:r>
            <a:rPr lang="en-GB" dirty="0"/>
            <a:t>(tied in with other promotional activities)</a:t>
          </a:r>
        </a:p>
      </dgm:t>
    </dgm:pt>
    <dgm:pt modelId="{6942BB63-B0A2-4930-8887-DE5C451F5594}" type="parTrans" cxnId="{2AC0BC65-F9FA-419F-BC14-8D267BFE2598}">
      <dgm:prSet/>
      <dgm:spPr/>
      <dgm:t>
        <a:bodyPr/>
        <a:lstStyle/>
        <a:p>
          <a:endParaRPr lang="en-GB"/>
        </a:p>
      </dgm:t>
    </dgm:pt>
    <dgm:pt modelId="{608FDC8E-AB07-4CF3-800E-E87011C81E5E}" type="sibTrans" cxnId="{2AC0BC65-F9FA-419F-BC14-8D267BFE2598}">
      <dgm:prSet/>
      <dgm:spPr/>
      <dgm:t>
        <a:bodyPr/>
        <a:lstStyle/>
        <a:p>
          <a:endParaRPr lang="en-GB"/>
        </a:p>
      </dgm:t>
    </dgm:pt>
    <dgm:pt modelId="{AFDED896-4C1F-426F-A527-A901CDFFE038}">
      <dgm:prSet/>
      <dgm:spPr/>
      <dgm:t>
        <a:bodyPr/>
        <a:lstStyle/>
        <a:p>
          <a:pPr rtl="0"/>
          <a:r>
            <a:rPr lang="en-GB" dirty="0"/>
            <a:t>Announcing the </a:t>
          </a:r>
          <a:r>
            <a:rPr lang="en-GB" b="1" dirty="0"/>
            <a:t>creation of inter-organisational partnerships </a:t>
          </a:r>
          <a:endParaRPr lang="en-GB" dirty="0"/>
        </a:p>
      </dgm:t>
    </dgm:pt>
    <dgm:pt modelId="{95C7CF16-EE65-4835-B35B-D357412B2E97}" type="parTrans" cxnId="{813A12D8-5239-43B3-A698-820F9B471D76}">
      <dgm:prSet/>
      <dgm:spPr/>
      <dgm:t>
        <a:bodyPr/>
        <a:lstStyle/>
        <a:p>
          <a:endParaRPr lang="en-GB"/>
        </a:p>
      </dgm:t>
    </dgm:pt>
    <dgm:pt modelId="{D4399AD9-150C-420D-871E-A4D7375654A7}" type="sibTrans" cxnId="{813A12D8-5239-43B3-A698-820F9B471D76}">
      <dgm:prSet/>
      <dgm:spPr/>
      <dgm:t>
        <a:bodyPr/>
        <a:lstStyle/>
        <a:p>
          <a:endParaRPr lang="en-GB"/>
        </a:p>
      </dgm:t>
    </dgm:pt>
    <dgm:pt modelId="{1165722A-4343-4ABB-9C4D-92B3118BE4BC}">
      <dgm:prSet/>
      <dgm:spPr/>
      <dgm:t>
        <a:bodyPr/>
        <a:lstStyle/>
        <a:p>
          <a:pPr rtl="0"/>
          <a:r>
            <a:rPr lang="en-GB" b="1" dirty="0"/>
            <a:t>Crisis Contro</a:t>
          </a:r>
          <a:r>
            <a:rPr lang="en-GB" dirty="0"/>
            <a:t>l</a:t>
          </a:r>
        </a:p>
      </dgm:t>
    </dgm:pt>
    <dgm:pt modelId="{AFA0831C-A5C0-445F-8D1D-193381408071}" type="sibTrans" cxnId="{2AE0B4CE-700D-4A3B-99E7-32B8CE6DC022}">
      <dgm:prSet/>
      <dgm:spPr/>
      <dgm:t>
        <a:bodyPr/>
        <a:lstStyle/>
        <a:p>
          <a:endParaRPr lang="en-GB"/>
        </a:p>
      </dgm:t>
    </dgm:pt>
    <dgm:pt modelId="{CC9F51A8-B5F8-4A7D-A2B5-F3BFEEE75B58}" type="parTrans" cxnId="{2AE0B4CE-700D-4A3B-99E7-32B8CE6DC022}">
      <dgm:prSet/>
      <dgm:spPr/>
      <dgm:t>
        <a:bodyPr/>
        <a:lstStyle/>
        <a:p>
          <a:endParaRPr lang="en-GB"/>
        </a:p>
      </dgm:t>
    </dgm:pt>
    <dgm:pt modelId="{60D5C869-588F-4AE1-881B-744EA6E8F93E}" type="pres">
      <dgm:prSet presAssocID="{0CB24630-51B9-47DD-A037-059F2867986F}" presName="diagram" presStyleCnt="0">
        <dgm:presLayoutVars>
          <dgm:dir/>
          <dgm:resizeHandles val="exact"/>
        </dgm:presLayoutVars>
      </dgm:prSet>
      <dgm:spPr/>
    </dgm:pt>
    <dgm:pt modelId="{167CE563-F10D-47BB-85DC-D5987AF92FDF}" type="pres">
      <dgm:prSet presAssocID="{C52E58A5-CB13-497B-9977-0CBD5AA90295}" presName="node" presStyleLbl="node1" presStyleIdx="0" presStyleCnt="10">
        <dgm:presLayoutVars>
          <dgm:bulletEnabled val="1"/>
        </dgm:presLayoutVars>
      </dgm:prSet>
      <dgm:spPr/>
    </dgm:pt>
    <dgm:pt modelId="{95EA8CB4-C3DE-44ED-B03B-24260E1F2CAB}" type="pres">
      <dgm:prSet presAssocID="{1A1C4079-D3BD-48A6-811A-03D74702E142}" presName="sibTrans" presStyleCnt="0"/>
      <dgm:spPr/>
    </dgm:pt>
    <dgm:pt modelId="{82830EA0-B117-424F-A933-8102D5CA1781}" type="pres">
      <dgm:prSet presAssocID="{5AD20411-2CB0-4622-8B7F-6BE9297364DF}" presName="node" presStyleLbl="node1" presStyleIdx="1" presStyleCnt="10">
        <dgm:presLayoutVars>
          <dgm:bulletEnabled val="1"/>
        </dgm:presLayoutVars>
      </dgm:prSet>
      <dgm:spPr/>
    </dgm:pt>
    <dgm:pt modelId="{C709B07C-EFAA-41A8-B982-7352DB681416}" type="pres">
      <dgm:prSet presAssocID="{AA7B52EA-DE5B-4D80-A97C-0B5DAF52B9F8}" presName="sibTrans" presStyleCnt="0"/>
      <dgm:spPr/>
    </dgm:pt>
    <dgm:pt modelId="{A15CD118-A3C5-40E3-9BE5-D72700F20468}" type="pres">
      <dgm:prSet presAssocID="{2F09EEB0-3580-4E33-9848-11A981BA5245}" presName="node" presStyleLbl="node1" presStyleIdx="2" presStyleCnt="10">
        <dgm:presLayoutVars>
          <dgm:bulletEnabled val="1"/>
        </dgm:presLayoutVars>
      </dgm:prSet>
      <dgm:spPr/>
    </dgm:pt>
    <dgm:pt modelId="{B6F0A07E-E867-4F4C-9CAE-EC249EE81C0B}" type="pres">
      <dgm:prSet presAssocID="{6084AD3D-8632-420E-A3D1-2F6C45DB2FE7}" presName="sibTrans" presStyleCnt="0"/>
      <dgm:spPr/>
    </dgm:pt>
    <dgm:pt modelId="{581A47E3-0C59-464B-A59B-4A7110FC3980}" type="pres">
      <dgm:prSet presAssocID="{9F953E17-BB13-4C7E-BEFC-BDEF3C1FB3ED}" presName="node" presStyleLbl="node1" presStyleIdx="3" presStyleCnt="10">
        <dgm:presLayoutVars>
          <dgm:bulletEnabled val="1"/>
        </dgm:presLayoutVars>
      </dgm:prSet>
      <dgm:spPr/>
    </dgm:pt>
    <dgm:pt modelId="{59C77D27-84D0-40D4-BDF6-741695754B83}" type="pres">
      <dgm:prSet presAssocID="{471D0DD7-615C-43AF-A75B-03C02191A953}" presName="sibTrans" presStyleCnt="0"/>
      <dgm:spPr/>
    </dgm:pt>
    <dgm:pt modelId="{64306E25-D0C7-434F-AAA6-9F9D4A888BAB}" type="pres">
      <dgm:prSet presAssocID="{634B83DA-8D1B-45BC-B7B4-CDECA2DF9CCF}" presName="node" presStyleLbl="node1" presStyleIdx="4" presStyleCnt="10">
        <dgm:presLayoutVars>
          <dgm:bulletEnabled val="1"/>
        </dgm:presLayoutVars>
      </dgm:prSet>
      <dgm:spPr/>
    </dgm:pt>
    <dgm:pt modelId="{EBA3D932-9861-4B60-9BAE-FEEDAE77B910}" type="pres">
      <dgm:prSet presAssocID="{00F3BF44-B503-43B0-880C-DAC2741C7EC6}" presName="sibTrans" presStyleCnt="0"/>
      <dgm:spPr/>
    </dgm:pt>
    <dgm:pt modelId="{EA3A3BF7-7A34-4391-A797-29AF5611F244}" type="pres">
      <dgm:prSet presAssocID="{71304815-943F-4921-91A2-FC7B3A2E9DEA}" presName="node" presStyleLbl="node1" presStyleIdx="5" presStyleCnt="10">
        <dgm:presLayoutVars>
          <dgm:bulletEnabled val="1"/>
        </dgm:presLayoutVars>
      </dgm:prSet>
      <dgm:spPr/>
    </dgm:pt>
    <dgm:pt modelId="{F020D877-E680-47B4-A9F7-6BE69DB6DF87}" type="pres">
      <dgm:prSet presAssocID="{617BD8B4-5B1F-4135-A0D4-0D66A99A6DF6}" presName="sibTrans" presStyleCnt="0"/>
      <dgm:spPr/>
    </dgm:pt>
    <dgm:pt modelId="{9C29C992-D907-4054-B621-0B5435226DC9}" type="pres">
      <dgm:prSet presAssocID="{1DFD55A5-B153-44C9-BDD5-670D99684618}" presName="node" presStyleLbl="node1" presStyleIdx="6" presStyleCnt="10">
        <dgm:presLayoutVars>
          <dgm:bulletEnabled val="1"/>
        </dgm:presLayoutVars>
      </dgm:prSet>
      <dgm:spPr/>
    </dgm:pt>
    <dgm:pt modelId="{98639F80-9A8B-46A4-8149-1E776C14C737}" type="pres">
      <dgm:prSet presAssocID="{03DD59CE-117A-4BB8-81FD-191441B53518}" presName="sibTrans" presStyleCnt="0"/>
      <dgm:spPr/>
    </dgm:pt>
    <dgm:pt modelId="{5302063F-BFCF-4EEA-8A47-84D2871E5F69}" type="pres">
      <dgm:prSet presAssocID="{66F6FBA7-0F7F-4B1C-91D4-20A7C632F084}" presName="node" presStyleLbl="node1" presStyleIdx="7" presStyleCnt="10">
        <dgm:presLayoutVars>
          <dgm:bulletEnabled val="1"/>
        </dgm:presLayoutVars>
      </dgm:prSet>
      <dgm:spPr/>
    </dgm:pt>
    <dgm:pt modelId="{6DBF8F04-7495-4B0C-9487-5DC889DBFD5C}" type="pres">
      <dgm:prSet presAssocID="{608FDC8E-AB07-4CF3-800E-E87011C81E5E}" presName="sibTrans" presStyleCnt="0"/>
      <dgm:spPr/>
    </dgm:pt>
    <dgm:pt modelId="{083C68D7-6428-42AF-9315-A968464866DF}" type="pres">
      <dgm:prSet presAssocID="{AFDED896-4C1F-426F-A527-A901CDFFE038}" presName="node" presStyleLbl="node1" presStyleIdx="8" presStyleCnt="10">
        <dgm:presLayoutVars>
          <dgm:bulletEnabled val="1"/>
        </dgm:presLayoutVars>
      </dgm:prSet>
      <dgm:spPr/>
    </dgm:pt>
    <dgm:pt modelId="{937ADB3B-FC43-4CE1-B4CC-6D06702F3EC0}" type="pres">
      <dgm:prSet presAssocID="{D4399AD9-150C-420D-871E-A4D7375654A7}" presName="sibTrans" presStyleCnt="0"/>
      <dgm:spPr/>
    </dgm:pt>
    <dgm:pt modelId="{47F0C928-5048-402A-9800-D05D1732EAFA}" type="pres">
      <dgm:prSet presAssocID="{1165722A-4343-4ABB-9C4D-92B3118BE4BC}" presName="node" presStyleLbl="node1" presStyleIdx="9" presStyleCnt="10">
        <dgm:presLayoutVars>
          <dgm:bulletEnabled val="1"/>
        </dgm:presLayoutVars>
      </dgm:prSet>
      <dgm:spPr/>
    </dgm:pt>
  </dgm:ptLst>
  <dgm:cxnLst>
    <dgm:cxn modelId="{7CD3B90F-F8E3-4C86-ABF8-D6A5AE2E2044}" type="presOf" srcId="{634B83DA-8D1B-45BC-B7B4-CDECA2DF9CCF}" destId="{64306E25-D0C7-434F-AAA6-9F9D4A888BAB}" srcOrd="0" destOrd="0" presId="urn:microsoft.com/office/officeart/2005/8/layout/default#1"/>
    <dgm:cxn modelId="{C343AC10-BC36-411A-99F9-38A71605B72A}" srcId="{0CB24630-51B9-47DD-A037-059F2867986F}" destId="{2F09EEB0-3580-4E33-9848-11A981BA5245}" srcOrd="2" destOrd="0" parTransId="{87637640-5904-43CF-AD43-0EB24DBA85FE}" sibTransId="{6084AD3D-8632-420E-A3D1-2F6C45DB2FE7}"/>
    <dgm:cxn modelId="{5F4E9423-ECA2-4D83-A51D-79818B551050}" type="presOf" srcId="{AFDED896-4C1F-426F-A527-A901CDFFE038}" destId="{083C68D7-6428-42AF-9315-A968464866DF}" srcOrd="0" destOrd="0" presId="urn:microsoft.com/office/officeart/2005/8/layout/default#1"/>
    <dgm:cxn modelId="{4E65A125-CFE2-475B-9A74-A92B30A8222F}" srcId="{0CB24630-51B9-47DD-A037-059F2867986F}" destId="{C52E58A5-CB13-497B-9977-0CBD5AA90295}" srcOrd="0" destOrd="0" parTransId="{BEBAFF41-DFC3-42B7-8E9D-30E7CC16F79B}" sibTransId="{1A1C4079-D3BD-48A6-811A-03D74702E142}"/>
    <dgm:cxn modelId="{F1AAA633-27DC-4DF0-A1C3-4CA0ABEE3BCF}" type="presOf" srcId="{2F09EEB0-3580-4E33-9848-11A981BA5245}" destId="{A15CD118-A3C5-40E3-9BE5-D72700F20468}" srcOrd="0" destOrd="0" presId="urn:microsoft.com/office/officeart/2005/8/layout/default#1"/>
    <dgm:cxn modelId="{2AC0BC65-F9FA-419F-BC14-8D267BFE2598}" srcId="{0CB24630-51B9-47DD-A037-059F2867986F}" destId="{66F6FBA7-0F7F-4B1C-91D4-20A7C632F084}" srcOrd="7" destOrd="0" parTransId="{6942BB63-B0A2-4930-8887-DE5C451F5594}" sibTransId="{608FDC8E-AB07-4CF3-800E-E87011C81E5E}"/>
    <dgm:cxn modelId="{DA81D747-AA3A-40EB-AB6C-FE055470C1AD}" type="presOf" srcId="{5AD20411-2CB0-4622-8B7F-6BE9297364DF}" destId="{82830EA0-B117-424F-A933-8102D5CA1781}" srcOrd="0" destOrd="0" presId="urn:microsoft.com/office/officeart/2005/8/layout/default#1"/>
    <dgm:cxn modelId="{CA535670-9C99-4314-B95F-084B7A654E16}" type="presOf" srcId="{71304815-943F-4921-91A2-FC7B3A2E9DEA}" destId="{EA3A3BF7-7A34-4391-A797-29AF5611F244}" srcOrd="0" destOrd="0" presId="urn:microsoft.com/office/officeart/2005/8/layout/default#1"/>
    <dgm:cxn modelId="{9FB88484-BE45-4298-B4C6-55BAACD9BFB1}" srcId="{0CB24630-51B9-47DD-A037-059F2867986F}" destId="{5AD20411-2CB0-4622-8B7F-6BE9297364DF}" srcOrd="1" destOrd="0" parTransId="{80A45349-12CF-4D3A-9B3A-DCFBF9F8868E}" sibTransId="{AA7B52EA-DE5B-4D80-A97C-0B5DAF52B9F8}"/>
    <dgm:cxn modelId="{56C0119A-B670-49DF-AF4E-7B8D98B1086D}" srcId="{0CB24630-51B9-47DD-A037-059F2867986F}" destId="{71304815-943F-4921-91A2-FC7B3A2E9DEA}" srcOrd="5" destOrd="0" parTransId="{DC495A62-AEE7-485E-9D5A-0CB6B6D823B0}" sibTransId="{617BD8B4-5B1F-4135-A0D4-0D66A99A6DF6}"/>
    <dgm:cxn modelId="{77DB1C9D-8480-4159-82B5-298811431EC7}" srcId="{0CB24630-51B9-47DD-A037-059F2867986F}" destId="{634B83DA-8D1B-45BC-B7B4-CDECA2DF9CCF}" srcOrd="4" destOrd="0" parTransId="{B612B8FE-47D2-4BEC-8FED-E8B264FCBEFA}" sibTransId="{00F3BF44-B503-43B0-880C-DAC2741C7EC6}"/>
    <dgm:cxn modelId="{85C78DBD-3B96-4FFD-83D1-8C63C5875528}" srcId="{0CB24630-51B9-47DD-A037-059F2867986F}" destId="{1DFD55A5-B153-44C9-BDD5-670D99684618}" srcOrd="6" destOrd="0" parTransId="{82FDDB95-5190-4310-8AC0-5956F3DBC737}" sibTransId="{03DD59CE-117A-4BB8-81FD-191441B53518}"/>
    <dgm:cxn modelId="{5069CEBF-7EC4-480D-B6FA-48A7C8B99F74}" type="presOf" srcId="{66F6FBA7-0F7F-4B1C-91D4-20A7C632F084}" destId="{5302063F-BFCF-4EEA-8A47-84D2871E5F69}" srcOrd="0" destOrd="0" presId="urn:microsoft.com/office/officeart/2005/8/layout/default#1"/>
    <dgm:cxn modelId="{EBCE7DC3-8110-4A7C-9F2E-CDD7061534E9}" type="presOf" srcId="{1DFD55A5-B153-44C9-BDD5-670D99684618}" destId="{9C29C992-D907-4054-B621-0B5435226DC9}" srcOrd="0" destOrd="0" presId="urn:microsoft.com/office/officeart/2005/8/layout/default#1"/>
    <dgm:cxn modelId="{905F46C6-2B7B-4D08-8062-8FD7D45F0765}" srcId="{0CB24630-51B9-47DD-A037-059F2867986F}" destId="{9F953E17-BB13-4C7E-BEFC-BDEF3C1FB3ED}" srcOrd="3" destOrd="0" parTransId="{AD1C5426-C5DF-4371-A18A-A656B9C69EDF}" sibTransId="{471D0DD7-615C-43AF-A75B-03C02191A953}"/>
    <dgm:cxn modelId="{227D69CD-9D9C-414B-A902-8EFB3D28AACD}" type="presOf" srcId="{1165722A-4343-4ABB-9C4D-92B3118BE4BC}" destId="{47F0C928-5048-402A-9800-D05D1732EAFA}" srcOrd="0" destOrd="0" presId="urn:microsoft.com/office/officeart/2005/8/layout/default#1"/>
    <dgm:cxn modelId="{57732ACE-9AC8-4205-AF8F-4849308EC501}" type="presOf" srcId="{C52E58A5-CB13-497B-9977-0CBD5AA90295}" destId="{167CE563-F10D-47BB-85DC-D5987AF92FDF}" srcOrd="0" destOrd="0" presId="urn:microsoft.com/office/officeart/2005/8/layout/default#1"/>
    <dgm:cxn modelId="{2AE0B4CE-700D-4A3B-99E7-32B8CE6DC022}" srcId="{0CB24630-51B9-47DD-A037-059F2867986F}" destId="{1165722A-4343-4ABB-9C4D-92B3118BE4BC}" srcOrd="9" destOrd="0" parTransId="{CC9F51A8-B5F8-4A7D-A2B5-F3BFEEE75B58}" sibTransId="{AFA0831C-A5C0-445F-8D1D-193381408071}"/>
    <dgm:cxn modelId="{813A12D8-5239-43B3-A698-820F9B471D76}" srcId="{0CB24630-51B9-47DD-A037-059F2867986F}" destId="{AFDED896-4C1F-426F-A527-A901CDFFE038}" srcOrd="8" destOrd="0" parTransId="{95C7CF16-EE65-4835-B35B-D357412B2E97}" sibTransId="{D4399AD9-150C-420D-871E-A4D7375654A7}"/>
    <dgm:cxn modelId="{842027E0-972E-4A61-B39A-0C80605D43B8}" type="presOf" srcId="{0CB24630-51B9-47DD-A037-059F2867986F}" destId="{60D5C869-588F-4AE1-881B-744EA6E8F93E}" srcOrd="0" destOrd="0" presId="urn:microsoft.com/office/officeart/2005/8/layout/default#1"/>
    <dgm:cxn modelId="{74C344FD-DA4D-400E-8206-0C14FEA47898}" type="presOf" srcId="{9F953E17-BB13-4C7E-BEFC-BDEF3C1FB3ED}" destId="{581A47E3-0C59-464B-A59B-4A7110FC3980}" srcOrd="0" destOrd="0" presId="urn:microsoft.com/office/officeart/2005/8/layout/default#1"/>
    <dgm:cxn modelId="{7AE49A8E-E259-4B70-B908-0B0291B49608}" type="presParOf" srcId="{60D5C869-588F-4AE1-881B-744EA6E8F93E}" destId="{167CE563-F10D-47BB-85DC-D5987AF92FDF}" srcOrd="0" destOrd="0" presId="urn:microsoft.com/office/officeart/2005/8/layout/default#1"/>
    <dgm:cxn modelId="{17A4DE50-FC31-4211-8D9A-5E3AB979934E}" type="presParOf" srcId="{60D5C869-588F-4AE1-881B-744EA6E8F93E}" destId="{95EA8CB4-C3DE-44ED-B03B-24260E1F2CAB}" srcOrd="1" destOrd="0" presId="urn:microsoft.com/office/officeart/2005/8/layout/default#1"/>
    <dgm:cxn modelId="{7B1420E0-D6AC-49DF-A151-67BCAA8061E0}" type="presParOf" srcId="{60D5C869-588F-4AE1-881B-744EA6E8F93E}" destId="{82830EA0-B117-424F-A933-8102D5CA1781}" srcOrd="2" destOrd="0" presId="urn:microsoft.com/office/officeart/2005/8/layout/default#1"/>
    <dgm:cxn modelId="{81542D60-CDA2-49E2-AEFE-95127835C6DA}" type="presParOf" srcId="{60D5C869-588F-4AE1-881B-744EA6E8F93E}" destId="{C709B07C-EFAA-41A8-B982-7352DB681416}" srcOrd="3" destOrd="0" presId="urn:microsoft.com/office/officeart/2005/8/layout/default#1"/>
    <dgm:cxn modelId="{3846A338-74B8-4D01-B624-B03B55D812AD}" type="presParOf" srcId="{60D5C869-588F-4AE1-881B-744EA6E8F93E}" destId="{A15CD118-A3C5-40E3-9BE5-D72700F20468}" srcOrd="4" destOrd="0" presId="urn:microsoft.com/office/officeart/2005/8/layout/default#1"/>
    <dgm:cxn modelId="{E2B7E575-504D-40E0-9CF8-0954F8F9BE51}" type="presParOf" srcId="{60D5C869-588F-4AE1-881B-744EA6E8F93E}" destId="{B6F0A07E-E867-4F4C-9CAE-EC249EE81C0B}" srcOrd="5" destOrd="0" presId="urn:microsoft.com/office/officeart/2005/8/layout/default#1"/>
    <dgm:cxn modelId="{C5DB8149-B8BF-4C37-B856-A0985F802827}" type="presParOf" srcId="{60D5C869-588F-4AE1-881B-744EA6E8F93E}" destId="{581A47E3-0C59-464B-A59B-4A7110FC3980}" srcOrd="6" destOrd="0" presId="urn:microsoft.com/office/officeart/2005/8/layout/default#1"/>
    <dgm:cxn modelId="{A263E157-E2D2-4323-875A-988E05913FFA}" type="presParOf" srcId="{60D5C869-588F-4AE1-881B-744EA6E8F93E}" destId="{59C77D27-84D0-40D4-BDF6-741695754B83}" srcOrd="7" destOrd="0" presId="urn:microsoft.com/office/officeart/2005/8/layout/default#1"/>
    <dgm:cxn modelId="{56F885A7-A177-47E0-B25B-42B90FB02A3F}" type="presParOf" srcId="{60D5C869-588F-4AE1-881B-744EA6E8F93E}" destId="{64306E25-D0C7-434F-AAA6-9F9D4A888BAB}" srcOrd="8" destOrd="0" presId="urn:microsoft.com/office/officeart/2005/8/layout/default#1"/>
    <dgm:cxn modelId="{FF11A0F4-2961-4361-8FF5-62963630A868}" type="presParOf" srcId="{60D5C869-588F-4AE1-881B-744EA6E8F93E}" destId="{EBA3D932-9861-4B60-9BAE-FEEDAE77B910}" srcOrd="9" destOrd="0" presId="urn:microsoft.com/office/officeart/2005/8/layout/default#1"/>
    <dgm:cxn modelId="{ECA316EF-4E05-4ABD-9AC2-84B250181715}" type="presParOf" srcId="{60D5C869-588F-4AE1-881B-744EA6E8F93E}" destId="{EA3A3BF7-7A34-4391-A797-29AF5611F244}" srcOrd="10" destOrd="0" presId="urn:microsoft.com/office/officeart/2005/8/layout/default#1"/>
    <dgm:cxn modelId="{91076AC4-F582-4C8B-851E-4AFF0975369B}" type="presParOf" srcId="{60D5C869-588F-4AE1-881B-744EA6E8F93E}" destId="{F020D877-E680-47B4-A9F7-6BE69DB6DF87}" srcOrd="11" destOrd="0" presId="urn:microsoft.com/office/officeart/2005/8/layout/default#1"/>
    <dgm:cxn modelId="{8DE3323A-3FC9-4DBF-ABD9-A8638BA02EBF}" type="presParOf" srcId="{60D5C869-588F-4AE1-881B-744EA6E8F93E}" destId="{9C29C992-D907-4054-B621-0B5435226DC9}" srcOrd="12" destOrd="0" presId="urn:microsoft.com/office/officeart/2005/8/layout/default#1"/>
    <dgm:cxn modelId="{2DDBE50B-F293-421D-95CE-BEE759E89839}" type="presParOf" srcId="{60D5C869-588F-4AE1-881B-744EA6E8F93E}" destId="{98639F80-9A8B-46A4-8149-1E776C14C737}" srcOrd="13" destOrd="0" presId="urn:microsoft.com/office/officeart/2005/8/layout/default#1"/>
    <dgm:cxn modelId="{CF91AD8A-E5B4-4A2F-A45A-61788633A7C7}" type="presParOf" srcId="{60D5C869-588F-4AE1-881B-744EA6E8F93E}" destId="{5302063F-BFCF-4EEA-8A47-84D2871E5F69}" srcOrd="14" destOrd="0" presId="urn:microsoft.com/office/officeart/2005/8/layout/default#1"/>
    <dgm:cxn modelId="{E126A64B-BEC8-40F0-9632-29E150CCBDC6}" type="presParOf" srcId="{60D5C869-588F-4AE1-881B-744EA6E8F93E}" destId="{6DBF8F04-7495-4B0C-9487-5DC889DBFD5C}" srcOrd="15" destOrd="0" presId="urn:microsoft.com/office/officeart/2005/8/layout/default#1"/>
    <dgm:cxn modelId="{E98A3BB9-1DBE-4BDA-ACD3-6AADDE08B974}" type="presParOf" srcId="{60D5C869-588F-4AE1-881B-744EA6E8F93E}" destId="{083C68D7-6428-42AF-9315-A968464866DF}" srcOrd="16" destOrd="0" presId="urn:microsoft.com/office/officeart/2005/8/layout/default#1"/>
    <dgm:cxn modelId="{E199487C-BB1F-4584-A270-DCB36C0C2F9C}" type="presParOf" srcId="{60D5C869-588F-4AE1-881B-744EA6E8F93E}" destId="{937ADB3B-FC43-4CE1-B4CC-6D06702F3EC0}" srcOrd="17" destOrd="0" presId="urn:microsoft.com/office/officeart/2005/8/layout/default#1"/>
    <dgm:cxn modelId="{9C1C644D-046F-48E2-800A-44C18FFED0D0}" type="presParOf" srcId="{60D5C869-588F-4AE1-881B-744EA6E8F93E}" destId="{47F0C928-5048-402A-9800-D05D1732EAFA}" srcOrd="18"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800CFD-838D-4B76-89B5-715999BC31E5}" type="doc">
      <dgm:prSet loTypeId="urn:microsoft.com/office/officeart/2005/8/layout/process1" loCatId="process" qsTypeId="urn:microsoft.com/office/officeart/2005/8/quickstyle/simple3" qsCatId="simple" csTypeId="urn:microsoft.com/office/officeart/2005/8/colors/accent0_3" csCatId="mainScheme" phldr="1"/>
      <dgm:spPr/>
    </dgm:pt>
    <dgm:pt modelId="{A2C6C21A-EC38-4786-9249-E3010AD531DB}">
      <dgm:prSet phldrT="[Text]" custT="1"/>
      <dgm:spPr/>
      <dgm:t>
        <a:bodyPr/>
        <a:lstStyle/>
        <a:p>
          <a:r>
            <a:rPr lang="en-GB" sz="1800" b="1" dirty="0">
              <a:solidFill>
                <a:schemeClr val="tx1"/>
              </a:solidFill>
              <a:latin typeface="Arial" pitchFamily="34" charset="0"/>
              <a:cs typeface="Arial" pitchFamily="34" charset="0"/>
            </a:rPr>
            <a:t>Problem/Opportunity</a:t>
          </a:r>
          <a:r>
            <a:rPr lang="en-GB" sz="1800" dirty="0">
              <a:solidFill>
                <a:schemeClr val="tx1"/>
              </a:solidFill>
              <a:latin typeface="Arial" pitchFamily="34" charset="0"/>
              <a:cs typeface="Arial" pitchFamily="34" charset="0"/>
            </a:rPr>
            <a:t>: </a:t>
          </a:r>
        </a:p>
        <a:p>
          <a:r>
            <a:rPr lang="en-GB" sz="1800" dirty="0">
              <a:solidFill>
                <a:schemeClr val="tx1"/>
              </a:solidFill>
              <a:latin typeface="Arial" pitchFamily="34" charset="0"/>
              <a:cs typeface="Arial" pitchFamily="34" charset="0"/>
            </a:rPr>
            <a:t>People are dying unnecessarily because motorists are speeding in built up areas.</a:t>
          </a:r>
          <a:endParaRPr lang="en-GB" sz="1800" dirty="0">
            <a:solidFill>
              <a:schemeClr val="tx1"/>
            </a:solidFill>
          </a:endParaRPr>
        </a:p>
      </dgm:t>
    </dgm:pt>
    <dgm:pt modelId="{EBE39F53-8BF5-45F3-8609-32C404825B59}" type="parTrans" cxnId="{AEBDBE8A-B83E-42E8-9F54-2558211B8F86}">
      <dgm:prSet/>
      <dgm:spPr/>
      <dgm:t>
        <a:bodyPr/>
        <a:lstStyle/>
        <a:p>
          <a:endParaRPr lang="en-GB"/>
        </a:p>
      </dgm:t>
    </dgm:pt>
    <dgm:pt modelId="{C9DB7461-B63D-4518-8E6B-E742EA7C29BE}" type="sibTrans" cxnId="{AEBDBE8A-B83E-42E8-9F54-2558211B8F86}">
      <dgm:prSet/>
      <dgm:spPr>
        <a:solidFill>
          <a:srgbClr val="000000"/>
        </a:solidFill>
      </dgm:spPr>
      <dgm:t>
        <a:bodyPr/>
        <a:lstStyle/>
        <a:p>
          <a:endParaRPr lang="en-GB" dirty="0"/>
        </a:p>
      </dgm:t>
    </dgm:pt>
    <dgm:pt modelId="{1DFC57CA-D605-42C2-AD84-7743DDBFAB71}">
      <dgm:prSet phldrT="[Text]" custT="1"/>
      <dgm:spPr/>
      <dgm:t>
        <a:bodyPr/>
        <a:lstStyle/>
        <a:p>
          <a:r>
            <a:rPr lang="en-GB" sz="1800" b="1" dirty="0">
              <a:solidFill>
                <a:schemeClr val="tx1"/>
              </a:solidFill>
              <a:latin typeface="Arial" pitchFamily="34" charset="0"/>
              <a:cs typeface="Arial" pitchFamily="34" charset="0"/>
            </a:rPr>
            <a:t>Solution/Answer</a:t>
          </a:r>
          <a:r>
            <a:rPr lang="en-GB" sz="1800" dirty="0">
              <a:solidFill>
                <a:schemeClr val="tx1"/>
              </a:solidFill>
              <a:latin typeface="Arial" pitchFamily="34" charset="0"/>
              <a:cs typeface="Arial" pitchFamily="34" charset="0"/>
            </a:rPr>
            <a:t>: </a:t>
          </a:r>
        </a:p>
        <a:p>
          <a:r>
            <a:rPr lang="en-GB" sz="1800" dirty="0">
              <a:solidFill>
                <a:schemeClr val="tx1"/>
              </a:solidFill>
              <a:latin typeface="Arial" pitchFamily="34" charset="0"/>
              <a:cs typeface="Arial" pitchFamily="34" charset="0"/>
            </a:rPr>
            <a:t>The government is introducing 20mph speed limits on all built up areas</a:t>
          </a:r>
          <a:endParaRPr lang="en-GB" sz="1800" dirty="0">
            <a:solidFill>
              <a:schemeClr val="tx1"/>
            </a:solidFill>
          </a:endParaRPr>
        </a:p>
      </dgm:t>
    </dgm:pt>
    <dgm:pt modelId="{6351AD5D-54AE-416E-941F-CF74EC105DB2}" type="parTrans" cxnId="{4DB226FB-1EE7-4109-8A22-02A4C6AF6B3A}">
      <dgm:prSet/>
      <dgm:spPr/>
      <dgm:t>
        <a:bodyPr/>
        <a:lstStyle/>
        <a:p>
          <a:endParaRPr lang="en-GB"/>
        </a:p>
      </dgm:t>
    </dgm:pt>
    <dgm:pt modelId="{AB108DA1-3527-4228-965A-BC6800DD0BA6}" type="sibTrans" cxnId="{4DB226FB-1EE7-4109-8A22-02A4C6AF6B3A}">
      <dgm:prSet/>
      <dgm:spPr>
        <a:solidFill>
          <a:srgbClr val="000000"/>
        </a:solidFill>
      </dgm:spPr>
      <dgm:t>
        <a:bodyPr/>
        <a:lstStyle/>
        <a:p>
          <a:endParaRPr lang="en-GB" dirty="0"/>
        </a:p>
      </dgm:t>
    </dgm:pt>
    <dgm:pt modelId="{3EF9C77E-293F-49B9-988A-D3B363C6A585}">
      <dgm:prSet phldrT="[Text]" custT="1"/>
      <dgm:spPr/>
      <dgm:t>
        <a:bodyPr/>
        <a:lstStyle/>
        <a:p>
          <a:r>
            <a:rPr lang="en-GB" sz="1800" b="1" dirty="0">
              <a:solidFill>
                <a:schemeClr val="tx1"/>
              </a:solidFill>
              <a:latin typeface="Arial" pitchFamily="34" charset="0"/>
              <a:cs typeface="Arial" pitchFamily="34" charset="0"/>
            </a:rPr>
            <a:t>Benefits</a:t>
          </a:r>
          <a:r>
            <a:rPr lang="en-GB" sz="1800" dirty="0">
              <a:solidFill>
                <a:schemeClr val="tx1"/>
              </a:solidFill>
              <a:latin typeface="Arial" pitchFamily="34" charset="0"/>
              <a:cs typeface="Arial" pitchFamily="34" charset="0"/>
            </a:rPr>
            <a:t>: </a:t>
          </a:r>
        </a:p>
        <a:p>
          <a:r>
            <a:rPr lang="en-GB" sz="1800" dirty="0">
              <a:solidFill>
                <a:schemeClr val="tx1"/>
              </a:solidFill>
              <a:latin typeface="Arial" pitchFamily="34" charset="0"/>
              <a:cs typeface="Arial" pitchFamily="34" charset="0"/>
            </a:rPr>
            <a:t>It is predicated that this will save 2000 lives a year.</a:t>
          </a:r>
          <a:endParaRPr lang="en-GB" sz="1800" dirty="0">
            <a:solidFill>
              <a:schemeClr val="tx1"/>
            </a:solidFill>
          </a:endParaRPr>
        </a:p>
      </dgm:t>
    </dgm:pt>
    <dgm:pt modelId="{E3F97227-16BC-4F48-AC48-169E1D5E2F46}" type="parTrans" cxnId="{774F9060-BC98-4ED8-B885-E593720C1CA5}">
      <dgm:prSet/>
      <dgm:spPr/>
      <dgm:t>
        <a:bodyPr/>
        <a:lstStyle/>
        <a:p>
          <a:endParaRPr lang="en-GB"/>
        </a:p>
      </dgm:t>
    </dgm:pt>
    <dgm:pt modelId="{3DC06BFC-BDE6-4EA3-BD66-735CD319A54D}" type="sibTrans" cxnId="{774F9060-BC98-4ED8-B885-E593720C1CA5}">
      <dgm:prSet/>
      <dgm:spPr/>
      <dgm:t>
        <a:bodyPr/>
        <a:lstStyle/>
        <a:p>
          <a:endParaRPr lang="en-GB"/>
        </a:p>
      </dgm:t>
    </dgm:pt>
    <dgm:pt modelId="{37DA5ADD-0B44-42D0-A4C9-24A031C61154}" type="pres">
      <dgm:prSet presAssocID="{06800CFD-838D-4B76-89B5-715999BC31E5}" presName="Name0" presStyleCnt="0">
        <dgm:presLayoutVars>
          <dgm:dir/>
          <dgm:resizeHandles val="exact"/>
        </dgm:presLayoutVars>
      </dgm:prSet>
      <dgm:spPr/>
    </dgm:pt>
    <dgm:pt modelId="{4ACDAB71-5F9D-4E52-8FA6-5DE9515EFA9C}" type="pres">
      <dgm:prSet presAssocID="{A2C6C21A-EC38-4786-9249-E3010AD531DB}" presName="node" presStyleLbl="node1" presStyleIdx="0" presStyleCnt="3" custScaleX="261748" custScaleY="130016">
        <dgm:presLayoutVars>
          <dgm:bulletEnabled val="1"/>
        </dgm:presLayoutVars>
      </dgm:prSet>
      <dgm:spPr/>
    </dgm:pt>
    <dgm:pt modelId="{B648BF80-6EE7-498E-9F72-C9F1FB9F2181}" type="pres">
      <dgm:prSet presAssocID="{C9DB7461-B63D-4518-8E6B-E742EA7C29BE}" presName="sibTrans" presStyleLbl="sibTrans2D1" presStyleIdx="0" presStyleCnt="2"/>
      <dgm:spPr/>
    </dgm:pt>
    <dgm:pt modelId="{E0725AC1-AFD8-48B8-8395-A1F75FB608A9}" type="pres">
      <dgm:prSet presAssocID="{C9DB7461-B63D-4518-8E6B-E742EA7C29BE}" presName="connectorText" presStyleLbl="sibTrans2D1" presStyleIdx="0" presStyleCnt="2"/>
      <dgm:spPr/>
    </dgm:pt>
    <dgm:pt modelId="{DECA8219-EA1D-4BBE-B6EF-FD9C998BCBB0}" type="pres">
      <dgm:prSet presAssocID="{1DFC57CA-D605-42C2-AD84-7743DDBFAB71}" presName="node" presStyleLbl="node1" presStyleIdx="1" presStyleCnt="3" custScaleX="241012" custScaleY="128451">
        <dgm:presLayoutVars>
          <dgm:bulletEnabled val="1"/>
        </dgm:presLayoutVars>
      </dgm:prSet>
      <dgm:spPr/>
    </dgm:pt>
    <dgm:pt modelId="{C1B6A036-52FE-4EC4-8061-C773D2E394F2}" type="pres">
      <dgm:prSet presAssocID="{AB108DA1-3527-4228-965A-BC6800DD0BA6}" presName="sibTrans" presStyleLbl="sibTrans2D1" presStyleIdx="1" presStyleCnt="2"/>
      <dgm:spPr/>
    </dgm:pt>
    <dgm:pt modelId="{2B8226F6-A270-4942-953F-A74D71B71E94}" type="pres">
      <dgm:prSet presAssocID="{AB108DA1-3527-4228-965A-BC6800DD0BA6}" presName="connectorText" presStyleLbl="sibTrans2D1" presStyleIdx="1" presStyleCnt="2"/>
      <dgm:spPr/>
    </dgm:pt>
    <dgm:pt modelId="{A690DD50-1878-4BCC-8010-C817889540AF}" type="pres">
      <dgm:prSet presAssocID="{3EF9C77E-293F-49B9-988A-D3B363C6A585}" presName="node" presStyleLbl="node1" presStyleIdx="2" presStyleCnt="3" custScaleX="234758" custScaleY="125926">
        <dgm:presLayoutVars>
          <dgm:bulletEnabled val="1"/>
        </dgm:presLayoutVars>
      </dgm:prSet>
      <dgm:spPr/>
    </dgm:pt>
  </dgm:ptLst>
  <dgm:cxnLst>
    <dgm:cxn modelId="{D74F7415-F82F-450D-8779-2404F4B0741C}" type="presOf" srcId="{A2C6C21A-EC38-4786-9249-E3010AD531DB}" destId="{4ACDAB71-5F9D-4E52-8FA6-5DE9515EFA9C}" srcOrd="0" destOrd="0" presId="urn:microsoft.com/office/officeart/2005/8/layout/process1"/>
    <dgm:cxn modelId="{21FE451D-E5C3-4EC7-980B-4A499BC5C198}" type="presOf" srcId="{AB108DA1-3527-4228-965A-BC6800DD0BA6}" destId="{C1B6A036-52FE-4EC4-8061-C773D2E394F2}" srcOrd="0" destOrd="0" presId="urn:microsoft.com/office/officeart/2005/8/layout/process1"/>
    <dgm:cxn modelId="{27B59F1F-222C-4879-89D9-A78FE426D5EA}" type="presOf" srcId="{C9DB7461-B63D-4518-8E6B-E742EA7C29BE}" destId="{E0725AC1-AFD8-48B8-8395-A1F75FB608A9}" srcOrd="1" destOrd="0" presId="urn:microsoft.com/office/officeart/2005/8/layout/process1"/>
    <dgm:cxn modelId="{774F9060-BC98-4ED8-B885-E593720C1CA5}" srcId="{06800CFD-838D-4B76-89B5-715999BC31E5}" destId="{3EF9C77E-293F-49B9-988A-D3B363C6A585}" srcOrd="2" destOrd="0" parTransId="{E3F97227-16BC-4F48-AC48-169E1D5E2F46}" sibTransId="{3DC06BFC-BDE6-4EA3-BD66-735CD319A54D}"/>
    <dgm:cxn modelId="{EC520C62-658B-484A-B475-045727747E17}" type="presOf" srcId="{1DFC57CA-D605-42C2-AD84-7743DDBFAB71}" destId="{DECA8219-EA1D-4BBE-B6EF-FD9C998BCBB0}" srcOrd="0" destOrd="0" presId="urn:microsoft.com/office/officeart/2005/8/layout/process1"/>
    <dgm:cxn modelId="{AEBDBE8A-B83E-42E8-9F54-2558211B8F86}" srcId="{06800CFD-838D-4B76-89B5-715999BC31E5}" destId="{A2C6C21A-EC38-4786-9249-E3010AD531DB}" srcOrd="0" destOrd="0" parTransId="{EBE39F53-8BF5-45F3-8609-32C404825B59}" sibTransId="{C9DB7461-B63D-4518-8E6B-E742EA7C29BE}"/>
    <dgm:cxn modelId="{E886A3C8-6436-4298-837E-D51A626E6416}" type="presOf" srcId="{06800CFD-838D-4B76-89B5-715999BC31E5}" destId="{37DA5ADD-0B44-42D0-A4C9-24A031C61154}" srcOrd="0" destOrd="0" presId="urn:microsoft.com/office/officeart/2005/8/layout/process1"/>
    <dgm:cxn modelId="{4CF4CBDB-41E9-4351-B576-6E9DCDA57F13}" type="presOf" srcId="{AB108DA1-3527-4228-965A-BC6800DD0BA6}" destId="{2B8226F6-A270-4942-953F-A74D71B71E94}" srcOrd="1" destOrd="0" presId="urn:microsoft.com/office/officeart/2005/8/layout/process1"/>
    <dgm:cxn modelId="{217F30EF-F923-43DF-9895-8F0AD4731263}" type="presOf" srcId="{C9DB7461-B63D-4518-8E6B-E742EA7C29BE}" destId="{B648BF80-6EE7-498E-9F72-C9F1FB9F2181}" srcOrd="0" destOrd="0" presId="urn:microsoft.com/office/officeart/2005/8/layout/process1"/>
    <dgm:cxn modelId="{98CBB7FA-40BF-4238-BA06-92E8DF95F330}" type="presOf" srcId="{3EF9C77E-293F-49B9-988A-D3B363C6A585}" destId="{A690DD50-1878-4BCC-8010-C817889540AF}" srcOrd="0" destOrd="0" presId="urn:microsoft.com/office/officeart/2005/8/layout/process1"/>
    <dgm:cxn modelId="{4DB226FB-1EE7-4109-8A22-02A4C6AF6B3A}" srcId="{06800CFD-838D-4B76-89B5-715999BC31E5}" destId="{1DFC57CA-D605-42C2-AD84-7743DDBFAB71}" srcOrd="1" destOrd="0" parTransId="{6351AD5D-54AE-416E-941F-CF74EC105DB2}" sibTransId="{AB108DA1-3527-4228-965A-BC6800DD0BA6}"/>
    <dgm:cxn modelId="{D7D3525A-196B-4954-9DC9-41BCD812EBD3}" type="presParOf" srcId="{37DA5ADD-0B44-42D0-A4C9-24A031C61154}" destId="{4ACDAB71-5F9D-4E52-8FA6-5DE9515EFA9C}" srcOrd="0" destOrd="0" presId="urn:microsoft.com/office/officeart/2005/8/layout/process1"/>
    <dgm:cxn modelId="{9EAD96C7-5B58-4100-A7EB-545B7115021C}" type="presParOf" srcId="{37DA5ADD-0B44-42D0-A4C9-24A031C61154}" destId="{B648BF80-6EE7-498E-9F72-C9F1FB9F2181}" srcOrd="1" destOrd="0" presId="urn:microsoft.com/office/officeart/2005/8/layout/process1"/>
    <dgm:cxn modelId="{D85284D4-66A6-4732-A02D-7DFEB0E8F843}" type="presParOf" srcId="{B648BF80-6EE7-498E-9F72-C9F1FB9F2181}" destId="{E0725AC1-AFD8-48B8-8395-A1F75FB608A9}" srcOrd="0" destOrd="0" presId="urn:microsoft.com/office/officeart/2005/8/layout/process1"/>
    <dgm:cxn modelId="{2B60A9F8-83AD-4AB2-B4FE-D26D1A50D7D5}" type="presParOf" srcId="{37DA5ADD-0B44-42D0-A4C9-24A031C61154}" destId="{DECA8219-EA1D-4BBE-B6EF-FD9C998BCBB0}" srcOrd="2" destOrd="0" presId="urn:microsoft.com/office/officeart/2005/8/layout/process1"/>
    <dgm:cxn modelId="{EB777664-5B75-4E09-9FE0-4F8FCE75C425}" type="presParOf" srcId="{37DA5ADD-0B44-42D0-A4C9-24A031C61154}" destId="{C1B6A036-52FE-4EC4-8061-C773D2E394F2}" srcOrd="3" destOrd="0" presId="urn:microsoft.com/office/officeart/2005/8/layout/process1"/>
    <dgm:cxn modelId="{810FDEF0-7394-46B7-AD93-9FA87F88453A}" type="presParOf" srcId="{C1B6A036-52FE-4EC4-8061-C773D2E394F2}" destId="{2B8226F6-A270-4942-953F-A74D71B71E94}" srcOrd="0" destOrd="0" presId="urn:microsoft.com/office/officeart/2005/8/layout/process1"/>
    <dgm:cxn modelId="{E0071F4F-B88D-445B-B57C-803AABA09B31}" type="presParOf" srcId="{37DA5ADD-0B44-42D0-A4C9-24A031C61154}" destId="{A690DD50-1878-4BCC-8010-C817889540AF}"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800CFD-838D-4B76-89B5-715999BC31E5}" type="doc">
      <dgm:prSet loTypeId="urn:microsoft.com/office/officeart/2005/8/layout/process1" loCatId="process" qsTypeId="urn:microsoft.com/office/officeart/2005/8/quickstyle/simple3" qsCatId="simple" csTypeId="urn:microsoft.com/office/officeart/2005/8/colors/accent0_3" csCatId="mainScheme" phldr="1"/>
      <dgm:spPr/>
    </dgm:pt>
    <dgm:pt modelId="{A2C6C21A-EC38-4786-9249-E3010AD531DB}">
      <dgm:prSet phldrT="[Text]" custT="1"/>
      <dgm:spPr/>
      <dgm:t>
        <a:bodyPr/>
        <a:lstStyle/>
        <a:p>
          <a:r>
            <a:rPr lang="en-GB" sz="1800" b="1" dirty="0">
              <a:solidFill>
                <a:schemeClr val="tx1"/>
              </a:solidFill>
              <a:latin typeface="Arial" pitchFamily="34" charset="0"/>
              <a:cs typeface="Arial" pitchFamily="34" charset="0"/>
            </a:rPr>
            <a:t>Victim</a:t>
          </a:r>
          <a:r>
            <a:rPr lang="en-GB" sz="1800" dirty="0">
              <a:solidFill>
                <a:schemeClr val="tx1"/>
              </a:solidFill>
              <a:latin typeface="Arial" pitchFamily="34" charset="0"/>
              <a:cs typeface="Arial" pitchFamily="34" charset="0"/>
            </a:rPr>
            <a:t>: </a:t>
          </a:r>
        </a:p>
        <a:p>
          <a:r>
            <a:rPr lang="en-GB" sz="1800" dirty="0">
              <a:solidFill>
                <a:schemeClr val="tx1"/>
              </a:solidFill>
              <a:latin typeface="Arial" pitchFamily="34" charset="0"/>
              <a:cs typeface="Arial" pitchFamily="34" charset="0"/>
            </a:rPr>
            <a:t>Innocent people are dying needlessly on our roads because of speeding.</a:t>
          </a:r>
          <a:endParaRPr lang="en-GB" sz="1800" dirty="0">
            <a:solidFill>
              <a:schemeClr val="tx1"/>
            </a:solidFill>
          </a:endParaRPr>
        </a:p>
      </dgm:t>
    </dgm:pt>
    <dgm:pt modelId="{EBE39F53-8BF5-45F3-8609-32C404825B59}" type="parTrans" cxnId="{AEBDBE8A-B83E-42E8-9F54-2558211B8F86}">
      <dgm:prSet/>
      <dgm:spPr/>
      <dgm:t>
        <a:bodyPr/>
        <a:lstStyle/>
        <a:p>
          <a:endParaRPr lang="en-GB"/>
        </a:p>
      </dgm:t>
    </dgm:pt>
    <dgm:pt modelId="{C9DB7461-B63D-4518-8E6B-E742EA7C29BE}" type="sibTrans" cxnId="{AEBDBE8A-B83E-42E8-9F54-2558211B8F86}">
      <dgm:prSet/>
      <dgm:spPr>
        <a:solidFill>
          <a:srgbClr val="000000"/>
        </a:solidFill>
      </dgm:spPr>
      <dgm:t>
        <a:bodyPr/>
        <a:lstStyle/>
        <a:p>
          <a:endParaRPr lang="en-GB" dirty="0"/>
        </a:p>
      </dgm:t>
    </dgm:pt>
    <dgm:pt modelId="{1DFC57CA-D605-42C2-AD84-7743DDBFAB71}">
      <dgm:prSet phldrT="[Text]" custT="1"/>
      <dgm:spPr/>
      <dgm:t>
        <a:bodyPr/>
        <a:lstStyle/>
        <a:p>
          <a:r>
            <a:rPr lang="en-GB" sz="1800" b="1" dirty="0">
              <a:solidFill>
                <a:schemeClr val="tx1"/>
              </a:solidFill>
              <a:latin typeface="Arial" pitchFamily="34" charset="0"/>
              <a:cs typeface="Arial" pitchFamily="34" charset="0"/>
            </a:rPr>
            <a:t>Villain</a:t>
          </a:r>
          <a:r>
            <a:rPr lang="en-GB" sz="1800" dirty="0">
              <a:solidFill>
                <a:schemeClr val="tx1"/>
              </a:solidFill>
              <a:latin typeface="Arial" pitchFamily="34" charset="0"/>
              <a:cs typeface="Arial" pitchFamily="34" charset="0"/>
            </a:rPr>
            <a:t>: </a:t>
          </a:r>
        </a:p>
        <a:p>
          <a:r>
            <a:rPr lang="en-GB" sz="1800" dirty="0">
              <a:solidFill>
                <a:schemeClr val="tx1"/>
              </a:solidFill>
              <a:latin typeface="Arial" pitchFamily="34" charset="0"/>
              <a:cs typeface="Arial" pitchFamily="34" charset="0"/>
            </a:rPr>
            <a:t>The government are too frightened of the motoring lobby to do anything about it</a:t>
          </a:r>
          <a:endParaRPr lang="en-GB" sz="1800" dirty="0">
            <a:solidFill>
              <a:schemeClr val="tx1"/>
            </a:solidFill>
          </a:endParaRPr>
        </a:p>
      </dgm:t>
    </dgm:pt>
    <dgm:pt modelId="{6351AD5D-54AE-416E-941F-CF74EC105DB2}" type="parTrans" cxnId="{4DB226FB-1EE7-4109-8A22-02A4C6AF6B3A}">
      <dgm:prSet/>
      <dgm:spPr/>
      <dgm:t>
        <a:bodyPr/>
        <a:lstStyle/>
        <a:p>
          <a:endParaRPr lang="en-GB"/>
        </a:p>
      </dgm:t>
    </dgm:pt>
    <dgm:pt modelId="{AB108DA1-3527-4228-965A-BC6800DD0BA6}" type="sibTrans" cxnId="{4DB226FB-1EE7-4109-8A22-02A4C6AF6B3A}">
      <dgm:prSet/>
      <dgm:spPr>
        <a:solidFill>
          <a:srgbClr val="000000"/>
        </a:solidFill>
      </dgm:spPr>
      <dgm:t>
        <a:bodyPr/>
        <a:lstStyle/>
        <a:p>
          <a:endParaRPr lang="en-GB" dirty="0"/>
        </a:p>
      </dgm:t>
    </dgm:pt>
    <dgm:pt modelId="{3EF9C77E-293F-49B9-988A-D3B363C6A585}">
      <dgm:prSet phldrT="[Text]" custT="1"/>
      <dgm:spPr/>
      <dgm:t>
        <a:bodyPr/>
        <a:lstStyle/>
        <a:p>
          <a:r>
            <a:rPr lang="en-GB" sz="1800" b="1" dirty="0">
              <a:solidFill>
                <a:schemeClr val="tx1"/>
              </a:solidFill>
              <a:latin typeface="Arial" pitchFamily="34" charset="0"/>
              <a:cs typeface="Arial" pitchFamily="34" charset="0"/>
            </a:rPr>
            <a:t>Hero:</a:t>
          </a:r>
        </a:p>
        <a:p>
          <a:r>
            <a:rPr lang="en-GB" sz="1800" dirty="0">
              <a:solidFill>
                <a:schemeClr val="tx1"/>
              </a:solidFill>
              <a:latin typeface="Arial" pitchFamily="34" charset="0"/>
              <a:cs typeface="Arial" pitchFamily="34" charset="0"/>
            </a:rPr>
            <a:t> Which is why we at ‘Safer Roads’ are holding a mass demonstration ion the city centre on Friday lunchtime and are calling for a 20 Mph speed limit. </a:t>
          </a:r>
          <a:endParaRPr lang="en-GB" sz="1800" dirty="0">
            <a:solidFill>
              <a:schemeClr val="tx1"/>
            </a:solidFill>
          </a:endParaRPr>
        </a:p>
      </dgm:t>
    </dgm:pt>
    <dgm:pt modelId="{E3F97227-16BC-4F48-AC48-169E1D5E2F46}" type="parTrans" cxnId="{774F9060-BC98-4ED8-B885-E593720C1CA5}">
      <dgm:prSet/>
      <dgm:spPr/>
      <dgm:t>
        <a:bodyPr/>
        <a:lstStyle/>
        <a:p>
          <a:endParaRPr lang="en-GB"/>
        </a:p>
      </dgm:t>
    </dgm:pt>
    <dgm:pt modelId="{3DC06BFC-BDE6-4EA3-BD66-735CD319A54D}" type="sibTrans" cxnId="{774F9060-BC98-4ED8-B885-E593720C1CA5}">
      <dgm:prSet/>
      <dgm:spPr/>
      <dgm:t>
        <a:bodyPr/>
        <a:lstStyle/>
        <a:p>
          <a:endParaRPr lang="en-GB"/>
        </a:p>
      </dgm:t>
    </dgm:pt>
    <dgm:pt modelId="{37DA5ADD-0B44-42D0-A4C9-24A031C61154}" type="pres">
      <dgm:prSet presAssocID="{06800CFD-838D-4B76-89B5-715999BC31E5}" presName="Name0" presStyleCnt="0">
        <dgm:presLayoutVars>
          <dgm:dir/>
          <dgm:resizeHandles val="exact"/>
        </dgm:presLayoutVars>
      </dgm:prSet>
      <dgm:spPr/>
    </dgm:pt>
    <dgm:pt modelId="{4ACDAB71-5F9D-4E52-8FA6-5DE9515EFA9C}" type="pres">
      <dgm:prSet presAssocID="{A2C6C21A-EC38-4786-9249-E3010AD531DB}" presName="node" presStyleLbl="node1" presStyleIdx="0" presStyleCnt="3" custScaleX="261748" custScaleY="108333">
        <dgm:presLayoutVars>
          <dgm:bulletEnabled val="1"/>
        </dgm:presLayoutVars>
      </dgm:prSet>
      <dgm:spPr/>
    </dgm:pt>
    <dgm:pt modelId="{B648BF80-6EE7-498E-9F72-C9F1FB9F2181}" type="pres">
      <dgm:prSet presAssocID="{C9DB7461-B63D-4518-8E6B-E742EA7C29BE}" presName="sibTrans" presStyleLbl="sibTrans2D1" presStyleIdx="0" presStyleCnt="2"/>
      <dgm:spPr/>
    </dgm:pt>
    <dgm:pt modelId="{E0725AC1-AFD8-48B8-8395-A1F75FB608A9}" type="pres">
      <dgm:prSet presAssocID="{C9DB7461-B63D-4518-8E6B-E742EA7C29BE}" presName="connectorText" presStyleLbl="sibTrans2D1" presStyleIdx="0" presStyleCnt="2"/>
      <dgm:spPr/>
    </dgm:pt>
    <dgm:pt modelId="{DECA8219-EA1D-4BBE-B6EF-FD9C998BCBB0}" type="pres">
      <dgm:prSet presAssocID="{1DFC57CA-D605-42C2-AD84-7743DDBFAB71}" presName="node" presStyleLbl="node1" presStyleIdx="1" presStyleCnt="3" custScaleX="241012" custScaleY="106619">
        <dgm:presLayoutVars>
          <dgm:bulletEnabled val="1"/>
        </dgm:presLayoutVars>
      </dgm:prSet>
      <dgm:spPr/>
    </dgm:pt>
    <dgm:pt modelId="{C1B6A036-52FE-4EC4-8061-C773D2E394F2}" type="pres">
      <dgm:prSet presAssocID="{AB108DA1-3527-4228-965A-BC6800DD0BA6}" presName="sibTrans" presStyleLbl="sibTrans2D1" presStyleIdx="1" presStyleCnt="2"/>
      <dgm:spPr/>
    </dgm:pt>
    <dgm:pt modelId="{2B8226F6-A270-4942-953F-A74D71B71E94}" type="pres">
      <dgm:prSet presAssocID="{AB108DA1-3527-4228-965A-BC6800DD0BA6}" presName="connectorText" presStyleLbl="sibTrans2D1" presStyleIdx="1" presStyleCnt="2"/>
      <dgm:spPr/>
    </dgm:pt>
    <dgm:pt modelId="{A690DD50-1878-4BCC-8010-C817889540AF}" type="pres">
      <dgm:prSet presAssocID="{3EF9C77E-293F-49B9-988A-D3B363C6A585}" presName="node" presStyleLbl="node1" presStyleIdx="2" presStyleCnt="3" custScaleX="234758" custScaleY="104964">
        <dgm:presLayoutVars>
          <dgm:bulletEnabled val="1"/>
        </dgm:presLayoutVars>
      </dgm:prSet>
      <dgm:spPr/>
    </dgm:pt>
  </dgm:ptLst>
  <dgm:cxnLst>
    <dgm:cxn modelId="{774F9060-BC98-4ED8-B885-E593720C1CA5}" srcId="{06800CFD-838D-4B76-89B5-715999BC31E5}" destId="{3EF9C77E-293F-49B9-988A-D3B363C6A585}" srcOrd="2" destOrd="0" parTransId="{E3F97227-16BC-4F48-AC48-169E1D5E2F46}" sibTransId="{3DC06BFC-BDE6-4EA3-BD66-735CD319A54D}"/>
    <dgm:cxn modelId="{4722D963-2D6F-4CCC-90AF-BDC9F96B803A}" type="presOf" srcId="{C9DB7461-B63D-4518-8E6B-E742EA7C29BE}" destId="{B648BF80-6EE7-498E-9F72-C9F1FB9F2181}" srcOrd="0" destOrd="0" presId="urn:microsoft.com/office/officeart/2005/8/layout/process1"/>
    <dgm:cxn modelId="{5BAD6567-ABC5-441A-920C-B55345488324}" type="presOf" srcId="{AB108DA1-3527-4228-965A-BC6800DD0BA6}" destId="{C1B6A036-52FE-4EC4-8061-C773D2E394F2}" srcOrd="0" destOrd="0" presId="urn:microsoft.com/office/officeart/2005/8/layout/process1"/>
    <dgm:cxn modelId="{3F673070-B177-47E2-B27B-9272341CE11A}" type="presOf" srcId="{C9DB7461-B63D-4518-8E6B-E742EA7C29BE}" destId="{E0725AC1-AFD8-48B8-8395-A1F75FB608A9}" srcOrd="1" destOrd="0" presId="urn:microsoft.com/office/officeart/2005/8/layout/process1"/>
    <dgm:cxn modelId="{EE56C85A-0B65-4958-9A18-F23EFF524894}" type="presOf" srcId="{AB108DA1-3527-4228-965A-BC6800DD0BA6}" destId="{2B8226F6-A270-4942-953F-A74D71B71E94}" srcOrd="1" destOrd="0" presId="urn:microsoft.com/office/officeart/2005/8/layout/process1"/>
    <dgm:cxn modelId="{B6FAF888-E60B-4737-939D-A40B2DB8BCCD}" type="presOf" srcId="{06800CFD-838D-4B76-89B5-715999BC31E5}" destId="{37DA5ADD-0B44-42D0-A4C9-24A031C61154}" srcOrd="0" destOrd="0" presId="urn:microsoft.com/office/officeart/2005/8/layout/process1"/>
    <dgm:cxn modelId="{AEBDBE8A-B83E-42E8-9F54-2558211B8F86}" srcId="{06800CFD-838D-4B76-89B5-715999BC31E5}" destId="{A2C6C21A-EC38-4786-9249-E3010AD531DB}" srcOrd="0" destOrd="0" parTransId="{EBE39F53-8BF5-45F3-8609-32C404825B59}" sibTransId="{C9DB7461-B63D-4518-8E6B-E742EA7C29BE}"/>
    <dgm:cxn modelId="{077FD094-205C-467C-A571-4813B8FCBCFB}" type="presOf" srcId="{1DFC57CA-D605-42C2-AD84-7743DDBFAB71}" destId="{DECA8219-EA1D-4BBE-B6EF-FD9C998BCBB0}" srcOrd="0" destOrd="0" presId="urn:microsoft.com/office/officeart/2005/8/layout/process1"/>
    <dgm:cxn modelId="{6E51B6A1-FCE5-4F63-AD9E-3A293A232402}" type="presOf" srcId="{A2C6C21A-EC38-4786-9249-E3010AD531DB}" destId="{4ACDAB71-5F9D-4E52-8FA6-5DE9515EFA9C}" srcOrd="0" destOrd="0" presId="urn:microsoft.com/office/officeart/2005/8/layout/process1"/>
    <dgm:cxn modelId="{369969F7-0AB1-4704-B586-94E307999CEC}" type="presOf" srcId="{3EF9C77E-293F-49B9-988A-D3B363C6A585}" destId="{A690DD50-1878-4BCC-8010-C817889540AF}" srcOrd="0" destOrd="0" presId="urn:microsoft.com/office/officeart/2005/8/layout/process1"/>
    <dgm:cxn modelId="{4DB226FB-1EE7-4109-8A22-02A4C6AF6B3A}" srcId="{06800CFD-838D-4B76-89B5-715999BC31E5}" destId="{1DFC57CA-D605-42C2-AD84-7743DDBFAB71}" srcOrd="1" destOrd="0" parTransId="{6351AD5D-54AE-416E-941F-CF74EC105DB2}" sibTransId="{AB108DA1-3527-4228-965A-BC6800DD0BA6}"/>
    <dgm:cxn modelId="{F6F233F0-9F9B-453E-A14A-97DD93D6A37B}" type="presParOf" srcId="{37DA5ADD-0B44-42D0-A4C9-24A031C61154}" destId="{4ACDAB71-5F9D-4E52-8FA6-5DE9515EFA9C}" srcOrd="0" destOrd="0" presId="urn:microsoft.com/office/officeart/2005/8/layout/process1"/>
    <dgm:cxn modelId="{390C53F7-3AFD-4B31-A25A-2609C38173C7}" type="presParOf" srcId="{37DA5ADD-0B44-42D0-A4C9-24A031C61154}" destId="{B648BF80-6EE7-498E-9F72-C9F1FB9F2181}" srcOrd="1" destOrd="0" presId="urn:microsoft.com/office/officeart/2005/8/layout/process1"/>
    <dgm:cxn modelId="{6332E667-D5D2-423D-9143-B6007AB88C09}" type="presParOf" srcId="{B648BF80-6EE7-498E-9F72-C9F1FB9F2181}" destId="{E0725AC1-AFD8-48B8-8395-A1F75FB608A9}" srcOrd="0" destOrd="0" presId="urn:microsoft.com/office/officeart/2005/8/layout/process1"/>
    <dgm:cxn modelId="{33771319-FC8F-4591-A55F-0A0BA2071549}" type="presParOf" srcId="{37DA5ADD-0B44-42D0-A4C9-24A031C61154}" destId="{DECA8219-EA1D-4BBE-B6EF-FD9C998BCBB0}" srcOrd="2" destOrd="0" presId="urn:microsoft.com/office/officeart/2005/8/layout/process1"/>
    <dgm:cxn modelId="{A7B30380-06DC-45B2-8E55-8AABD609A6D0}" type="presParOf" srcId="{37DA5ADD-0B44-42D0-A4C9-24A031C61154}" destId="{C1B6A036-52FE-4EC4-8061-C773D2E394F2}" srcOrd="3" destOrd="0" presId="urn:microsoft.com/office/officeart/2005/8/layout/process1"/>
    <dgm:cxn modelId="{7AA323DE-3CD6-4E53-A7AA-886D85855D79}" type="presParOf" srcId="{C1B6A036-52FE-4EC4-8061-C773D2E394F2}" destId="{2B8226F6-A270-4942-953F-A74D71B71E94}" srcOrd="0" destOrd="0" presId="urn:microsoft.com/office/officeart/2005/8/layout/process1"/>
    <dgm:cxn modelId="{C462FFE0-0301-42AA-8AD1-431D7DECEF88}" type="presParOf" srcId="{37DA5ADD-0B44-42D0-A4C9-24A031C61154}" destId="{A690DD50-1878-4BCC-8010-C817889540AF}"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7C0880D-3DD5-4325-B9CA-D473F8A1650C}" type="doc">
      <dgm:prSet loTypeId="urn:microsoft.com/office/officeart/2005/8/layout/radial1" loCatId="cycle" qsTypeId="urn:microsoft.com/office/officeart/2005/8/quickstyle/3d2" qsCatId="3D" csTypeId="urn:microsoft.com/office/officeart/2005/8/colors/colorful1" csCatId="colorful" phldr="1"/>
      <dgm:spPr/>
      <dgm:t>
        <a:bodyPr/>
        <a:lstStyle/>
        <a:p>
          <a:endParaRPr lang="en-GB"/>
        </a:p>
      </dgm:t>
    </dgm:pt>
    <dgm:pt modelId="{0B13C50F-E800-4DAA-AD2C-7CE3D30FE5BC}">
      <dgm:prSet phldrT="[Text]" custT="1"/>
      <dgm:spPr/>
      <dgm:t>
        <a:bodyPr/>
        <a:lstStyle/>
        <a:p>
          <a:r>
            <a:rPr lang="en-GB" sz="2000" dirty="0">
              <a:latin typeface="Arial" pitchFamily="34" charset="0"/>
              <a:cs typeface="Arial" pitchFamily="34" charset="0"/>
            </a:rPr>
            <a:t>Advantages of Press Releases</a:t>
          </a:r>
        </a:p>
      </dgm:t>
    </dgm:pt>
    <dgm:pt modelId="{84C159C2-3851-490F-83EA-4B78DEF3751C}" type="parTrans" cxnId="{825BFFA8-9D9A-4DF1-82F0-537D56F687B8}">
      <dgm:prSet/>
      <dgm:spPr/>
      <dgm:t>
        <a:bodyPr/>
        <a:lstStyle/>
        <a:p>
          <a:endParaRPr lang="en-GB"/>
        </a:p>
      </dgm:t>
    </dgm:pt>
    <dgm:pt modelId="{011B4FA9-633C-47EA-B1DA-37413D616491}" type="sibTrans" cxnId="{825BFFA8-9D9A-4DF1-82F0-537D56F687B8}">
      <dgm:prSet/>
      <dgm:spPr/>
      <dgm:t>
        <a:bodyPr/>
        <a:lstStyle/>
        <a:p>
          <a:endParaRPr lang="en-GB"/>
        </a:p>
      </dgm:t>
    </dgm:pt>
    <dgm:pt modelId="{7550F4D0-2D7F-4F83-B4BD-0F9C34968BB1}">
      <dgm:prSet phldrT="[Text]" custT="1"/>
      <dgm:spPr/>
      <dgm:t>
        <a:bodyPr/>
        <a:lstStyle/>
        <a:p>
          <a:r>
            <a:rPr lang="en-GB" sz="1800" dirty="0">
              <a:latin typeface="Arial" pitchFamily="34" charset="0"/>
              <a:cs typeface="Arial" pitchFamily="34" charset="0"/>
            </a:rPr>
            <a:t>They can be issued quickly through  well established distribution networks</a:t>
          </a:r>
        </a:p>
      </dgm:t>
    </dgm:pt>
    <dgm:pt modelId="{116063D3-6A7A-4F1A-8F45-A27CCF6D96AA}" type="parTrans" cxnId="{4FD57965-96B5-470A-82FE-6166D242EADC}">
      <dgm:prSet/>
      <dgm:spPr/>
      <dgm:t>
        <a:bodyPr/>
        <a:lstStyle/>
        <a:p>
          <a:endParaRPr lang="en-GB" dirty="0"/>
        </a:p>
      </dgm:t>
    </dgm:pt>
    <dgm:pt modelId="{B92ABEC4-EFC7-45C7-87B9-D27486184A56}" type="sibTrans" cxnId="{4FD57965-96B5-470A-82FE-6166D242EADC}">
      <dgm:prSet/>
      <dgm:spPr/>
      <dgm:t>
        <a:bodyPr/>
        <a:lstStyle/>
        <a:p>
          <a:endParaRPr lang="en-GB"/>
        </a:p>
      </dgm:t>
    </dgm:pt>
    <dgm:pt modelId="{C715700A-624B-488B-85CD-B94602C6FF65}">
      <dgm:prSet phldrT="[Text]" custT="1"/>
      <dgm:spPr/>
      <dgm:t>
        <a:bodyPr/>
        <a:lstStyle/>
        <a:p>
          <a:r>
            <a:rPr lang="en-GB" sz="1800" dirty="0">
              <a:latin typeface="Arial" pitchFamily="34" charset="0"/>
              <a:cs typeface="Arial" pitchFamily="34" charset="0"/>
            </a:rPr>
            <a:t>They can be readily stored in online press rooms, making them available for journalists seeking background information.</a:t>
          </a:r>
        </a:p>
      </dgm:t>
    </dgm:pt>
    <dgm:pt modelId="{C2AD515D-D5A1-4C40-8148-ACFCE3058C71}" type="parTrans" cxnId="{0AA3C42E-6924-4160-B517-2814C1E70011}">
      <dgm:prSet/>
      <dgm:spPr/>
      <dgm:t>
        <a:bodyPr/>
        <a:lstStyle/>
        <a:p>
          <a:endParaRPr lang="en-GB" dirty="0"/>
        </a:p>
      </dgm:t>
    </dgm:pt>
    <dgm:pt modelId="{0EC37E68-9927-4836-A5A4-DDF5D772D18D}" type="sibTrans" cxnId="{0AA3C42E-6924-4160-B517-2814C1E70011}">
      <dgm:prSet/>
      <dgm:spPr/>
      <dgm:t>
        <a:bodyPr/>
        <a:lstStyle/>
        <a:p>
          <a:endParaRPr lang="en-GB"/>
        </a:p>
      </dgm:t>
    </dgm:pt>
    <dgm:pt modelId="{D2D8D860-1841-4E29-BF22-1D635640F943}">
      <dgm:prSet phldrT="[Text]" custT="1"/>
      <dgm:spPr/>
      <dgm:t>
        <a:bodyPr/>
        <a:lstStyle/>
        <a:p>
          <a:r>
            <a:rPr lang="en-GB" sz="1800" dirty="0">
              <a:latin typeface="Arial" pitchFamily="34" charset="0"/>
              <a:cs typeface="Arial" pitchFamily="34" charset="0"/>
            </a:rPr>
            <a:t>You can control the exact content word-for-word – as you cannot if, for example, you ring a journalist and start a conversation.</a:t>
          </a:r>
        </a:p>
      </dgm:t>
    </dgm:pt>
    <dgm:pt modelId="{CD8F4580-0B56-4ED3-8507-A9220209C9B5}" type="parTrans" cxnId="{F4891287-D00C-444C-A913-7271AC0CF4C1}">
      <dgm:prSet/>
      <dgm:spPr/>
      <dgm:t>
        <a:bodyPr/>
        <a:lstStyle/>
        <a:p>
          <a:endParaRPr lang="en-GB" dirty="0"/>
        </a:p>
      </dgm:t>
    </dgm:pt>
    <dgm:pt modelId="{D16B584B-111D-4AFF-A53D-0B106596A2D9}" type="sibTrans" cxnId="{F4891287-D00C-444C-A913-7271AC0CF4C1}">
      <dgm:prSet/>
      <dgm:spPr/>
      <dgm:t>
        <a:bodyPr/>
        <a:lstStyle/>
        <a:p>
          <a:endParaRPr lang="en-GB"/>
        </a:p>
      </dgm:t>
    </dgm:pt>
    <dgm:pt modelId="{D6067633-00AD-4D18-B3D0-B4B044E82086}">
      <dgm:prSet phldrT="[Text]" custT="1"/>
      <dgm:spPr/>
      <dgm:t>
        <a:bodyPr/>
        <a:lstStyle/>
        <a:p>
          <a:r>
            <a:rPr lang="en-GB" sz="1800" dirty="0">
              <a:latin typeface="Arial" pitchFamily="34" charset="0"/>
              <a:cs typeface="Arial" pitchFamily="34" charset="0"/>
            </a:rPr>
            <a:t>You can control the timing of when the press release is issued – to the minute.</a:t>
          </a:r>
        </a:p>
      </dgm:t>
    </dgm:pt>
    <dgm:pt modelId="{41A09B61-ECFC-473A-9F3C-4249F5C5814A}" type="parTrans" cxnId="{41E75221-52D2-4F79-B865-8D045120B5AD}">
      <dgm:prSet/>
      <dgm:spPr/>
      <dgm:t>
        <a:bodyPr/>
        <a:lstStyle/>
        <a:p>
          <a:endParaRPr lang="en-GB" dirty="0"/>
        </a:p>
      </dgm:t>
    </dgm:pt>
    <dgm:pt modelId="{174C0F17-8A01-4B4F-BB87-92FD2ED5EBAF}" type="sibTrans" cxnId="{41E75221-52D2-4F79-B865-8D045120B5AD}">
      <dgm:prSet/>
      <dgm:spPr/>
      <dgm:t>
        <a:bodyPr/>
        <a:lstStyle/>
        <a:p>
          <a:endParaRPr lang="en-GB"/>
        </a:p>
      </dgm:t>
    </dgm:pt>
    <dgm:pt modelId="{B741372F-1015-43B9-9850-B41BC4166774}">
      <dgm:prSet phldrT="[Text]" custT="1"/>
      <dgm:spPr/>
      <dgm:t>
        <a:bodyPr/>
        <a:lstStyle/>
        <a:p>
          <a:r>
            <a:rPr lang="en-GB" sz="1800" dirty="0">
              <a:latin typeface="Arial" pitchFamily="34" charset="0"/>
              <a:cs typeface="Arial" pitchFamily="34" charset="0"/>
            </a:rPr>
            <a:t>Press releases can be made available to all media organisations simultaneously, avoiding accusations of favouritism</a:t>
          </a:r>
        </a:p>
      </dgm:t>
    </dgm:pt>
    <dgm:pt modelId="{A0E9636B-1F68-45C6-9F79-4D2177ED6702}" type="parTrans" cxnId="{0F399625-192E-4363-B3B1-8C406605AE95}">
      <dgm:prSet/>
      <dgm:spPr/>
      <dgm:t>
        <a:bodyPr/>
        <a:lstStyle/>
        <a:p>
          <a:endParaRPr lang="en-GB" dirty="0"/>
        </a:p>
      </dgm:t>
    </dgm:pt>
    <dgm:pt modelId="{91D4B47B-B918-4BD0-9AD0-F220BD323732}" type="sibTrans" cxnId="{0F399625-192E-4363-B3B1-8C406605AE95}">
      <dgm:prSet/>
      <dgm:spPr/>
      <dgm:t>
        <a:bodyPr/>
        <a:lstStyle/>
        <a:p>
          <a:endParaRPr lang="en-GB"/>
        </a:p>
      </dgm:t>
    </dgm:pt>
    <dgm:pt modelId="{EC16C10E-005C-46C7-843D-7B6BD62A7DDA}">
      <dgm:prSet phldrT="[Text]" custT="1"/>
      <dgm:spPr/>
      <dgm:t>
        <a:bodyPr/>
        <a:lstStyle/>
        <a:p>
          <a:r>
            <a:rPr lang="en-GB" sz="1800" dirty="0">
              <a:latin typeface="Arial" pitchFamily="34" charset="0"/>
              <a:cs typeface="Arial" pitchFamily="34" charset="0"/>
            </a:rPr>
            <a:t>They are one of the best known PR tools and are typically expected.</a:t>
          </a:r>
        </a:p>
      </dgm:t>
    </dgm:pt>
    <dgm:pt modelId="{A74B13EE-E0C5-48D4-8E8C-E8F837471D3B}" type="parTrans" cxnId="{0C35035E-B516-4049-ACC7-741E9FC1AE1F}">
      <dgm:prSet/>
      <dgm:spPr/>
      <dgm:t>
        <a:bodyPr/>
        <a:lstStyle/>
        <a:p>
          <a:endParaRPr lang="en-GB" dirty="0"/>
        </a:p>
      </dgm:t>
    </dgm:pt>
    <dgm:pt modelId="{5F9ACECD-847E-45AA-8422-2DFD6783E01B}" type="sibTrans" cxnId="{0C35035E-B516-4049-ACC7-741E9FC1AE1F}">
      <dgm:prSet/>
      <dgm:spPr/>
      <dgm:t>
        <a:bodyPr/>
        <a:lstStyle/>
        <a:p>
          <a:endParaRPr lang="en-GB"/>
        </a:p>
      </dgm:t>
    </dgm:pt>
    <dgm:pt modelId="{85233F07-49BC-4F23-84C8-0DFCC5815986}" type="pres">
      <dgm:prSet presAssocID="{C7C0880D-3DD5-4325-B9CA-D473F8A1650C}" presName="cycle" presStyleCnt="0">
        <dgm:presLayoutVars>
          <dgm:chMax val="1"/>
          <dgm:dir/>
          <dgm:animLvl val="ctr"/>
          <dgm:resizeHandles val="exact"/>
        </dgm:presLayoutVars>
      </dgm:prSet>
      <dgm:spPr/>
    </dgm:pt>
    <dgm:pt modelId="{7978B2FC-0A5C-4F5A-B4DE-BF1D9680DE8F}" type="pres">
      <dgm:prSet presAssocID="{0B13C50F-E800-4DAA-AD2C-7CE3D30FE5BC}" presName="centerShape" presStyleLbl="node0" presStyleIdx="0" presStyleCnt="1" custScaleX="111560" custScaleY="102003" custLinFactNeighborY="1900"/>
      <dgm:spPr/>
    </dgm:pt>
    <dgm:pt modelId="{CF0E0479-04E2-4B5E-8851-C82798163066}" type="pres">
      <dgm:prSet presAssocID="{116063D3-6A7A-4F1A-8F45-A27CCF6D96AA}" presName="Name9" presStyleLbl="parChTrans1D2" presStyleIdx="0" presStyleCnt="6"/>
      <dgm:spPr/>
    </dgm:pt>
    <dgm:pt modelId="{5197618B-5E70-4EC7-9917-86159DD7E1C6}" type="pres">
      <dgm:prSet presAssocID="{116063D3-6A7A-4F1A-8F45-A27CCF6D96AA}" presName="connTx" presStyleLbl="parChTrans1D2" presStyleIdx="0" presStyleCnt="6"/>
      <dgm:spPr/>
    </dgm:pt>
    <dgm:pt modelId="{998DF0DC-2405-44CC-ABAF-10F5D078F786}" type="pres">
      <dgm:prSet presAssocID="{7550F4D0-2D7F-4F83-B4BD-0F9C34968BB1}" presName="node" presStyleLbl="node1" presStyleIdx="0" presStyleCnt="6" custScaleX="122673" custScaleY="118264" custRadScaleRad="91987" custRadScaleInc="-6903">
        <dgm:presLayoutVars>
          <dgm:bulletEnabled val="1"/>
        </dgm:presLayoutVars>
      </dgm:prSet>
      <dgm:spPr/>
    </dgm:pt>
    <dgm:pt modelId="{4FC975A2-C324-4F7F-9545-2A93EABD8D3D}" type="pres">
      <dgm:prSet presAssocID="{C2AD515D-D5A1-4C40-8148-ACFCE3058C71}" presName="Name9" presStyleLbl="parChTrans1D2" presStyleIdx="1" presStyleCnt="6"/>
      <dgm:spPr/>
    </dgm:pt>
    <dgm:pt modelId="{45860BB9-74E2-40A6-8CD1-B83A4C32BC10}" type="pres">
      <dgm:prSet presAssocID="{C2AD515D-D5A1-4C40-8148-ACFCE3058C71}" presName="connTx" presStyleLbl="parChTrans1D2" presStyleIdx="1" presStyleCnt="6"/>
      <dgm:spPr/>
    </dgm:pt>
    <dgm:pt modelId="{315C0291-14E2-44AE-9225-2343488390D6}" type="pres">
      <dgm:prSet presAssocID="{C715700A-624B-488B-85CD-B94602C6FF65}" presName="node" presStyleLbl="node1" presStyleIdx="1" presStyleCnt="6" custScaleX="141708" custScaleY="135205" custRadScaleRad="113638" custRadScaleInc="8519">
        <dgm:presLayoutVars>
          <dgm:bulletEnabled val="1"/>
        </dgm:presLayoutVars>
      </dgm:prSet>
      <dgm:spPr/>
    </dgm:pt>
    <dgm:pt modelId="{6F559628-FDA7-4429-9095-9B436CFC6C23}" type="pres">
      <dgm:prSet presAssocID="{CD8F4580-0B56-4ED3-8507-A9220209C9B5}" presName="Name9" presStyleLbl="parChTrans1D2" presStyleIdx="2" presStyleCnt="6"/>
      <dgm:spPr/>
    </dgm:pt>
    <dgm:pt modelId="{8FA3FFDC-91AB-4BB2-A3CB-2574CFE87ED1}" type="pres">
      <dgm:prSet presAssocID="{CD8F4580-0B56-4ED3-8507-A9220209C9B5}" presName="connTx" presStyleLbl="parChTrans1D2" presStyleIdx="2" presStyleCnt="6"/>
      <dgm:spPr/>
    </dgm:pt>
    <dgm:pt modelId="{131B5DF5-125B-49AF-89AC-6F83393E01CA}" type="pres">
      <dgm:prSet presAssocID="{D2D8D860-1841-4E29-BF22-1D635640F943}" presName="node" presStyleLbl="node1" presStyleIdx="2" presStyleCnt="6" custScaleX="158094" custScaleY="151786" custRadScaleRad="129745" custRadScaleInc="-1062">
        <dgm:presLayoutVars>
          <dgm:bulletEnabled val="1"/>
        </dgm:presLayoutVars>
      </dgm:prSet>
      <dgm:spPr/>
    </dgm:pt>
    <dgm:pt modelId="{766DB639-3F84-4A94-9C60-F5A2F8C317EE}" type="pres">
      <dgm:prSet presAssocID="{41A09B61-ECFC-473A-9F3C-4249F5C5814A}" presName="Name9" presStyleLbl="parChTrans1D2" presStyleIdx="3" presStyleCnt="6"/>
      <dgm:spPr/>
    </dgm:pt>
    <dgm:pt modelId="{9C10227C-A311-45EF-A922-E4637EB7573F}" type="pres">
      <dgm:prSet presAssocID="{41A09B61-ECFC-473A-9F3C-4249F5C5814A}" presName="connTx" presStyleLbl="parChTrans1D2" presStyleIdx="3" presStyleCnt="6"/>
      <dgm:spPr/>
    </dgm:pt>
    <dgm:pt modelId="{E3E85721-958C-4DF3-87BC-7264DA10595A}" type="pres">
      <dgm:prSet presAssocID="{D6067633-00AD-4D18-B3D0-B4B044E82086}" presName="node" presStyleLbl="node1" presStyleIdx="3" presStyleCnt="6" custScaleX="125927" custScaleY="120235">
        <dgm:presLayoutVars>
          <dgm:bulletEnabled val="1"/>
        </dgm:presLayoutVars>
      </dgm:prSet>
      <dgm:spPr/>
    </dgm:pt>
    <dgm:pt modelId="{13E1CA39-70EE-4436-9DD4-6F4CE734A59F}" type="pres">
      <dgm:prSet presAssocID="{A0E9636B-1F68-45C6-9F79-4D2177ED6702}" presName="Name9" presStyleLbl="parChTrans1D2" presStyleIdx="4" presStyleCnt="6"/>
      <dgm:spPr/>
    </dgm:pt>
    <dgm:pt modelId="{24985502-F4CF-4F55-A688-0C3506787FCA}" type="pres">
      <dgm:prSet presAssocID="{A0E9636B-1F68-45C6-9F79-4D2177ED6702}" presName="connTx" presStyleLbl="parChTrans1D2" presStyleIdx="4" presStyleCnt="6"/>
      <dgm:spPr/>
    </dgm:pt>
    <dgm:pt modelId="{F868C9C5-5FCB-4F05-AE43-AE9154922D9E}" type="pres">
      <dgm:prSet presAssocID="{B741372F-1015-43B9-9850-B41BC4166774}" presName="node" presStyleLbl="node1" presStyleIdx="4" presStyleCnt="6" custScaleX="151074" custScaleY="143105" custRadScaleRad="128918" custRadScaleInc="12327">
        <dgm:presLayoutVars>
          <dgm:bulletEnabled val="1"/>
        </dgm:presLayoutVars>
      </dgm:prSet>
      <dgm:spPr/>
    </dgm:pt>
    <dgm:pt modelId="{E91AA20B-6380-482B-91FF-DF5AF4330BFD}" type="pres">
      <dgm:prSet presAssocID="{A74B13EE-E0C5-48D4-8E8C-E8F837471D3B}" presName="Name9" presStyleLbl="parChTrans1D2" presStyleIdx="5" presStyleCnt="6"/>
      <dgm:spPr/>
    </dgm:pt>
    <dgm:pt modelId="{1A2C2C31-20D0-4302-8E6F-E838F755837E}" type="pres">
      <dgm:prSet presAssocID="{A74B13EE-E0C5-48D4-8E8C-E8F837471D3B}" presName="connTx" presStyleLbl="parChTrans1D2" presStyleIdx="5" presStyleCnt="6"/>
      <dgm:spPr/>
    </dgm:pt>
    <dgm:pt modelId="{A8801CCD-A453-4381-92F8-62A7345A1101}" type="pres">
      <dgm:prSet presAssocID="{EC16C10E-005C-46C7-843D-7B6BD62A7DDA}" presName="node" presStyleLbl="node1" presStyleIdx="5" presStyleCnt="6" custScaleX="115710" custScaleY="105352" custRadScaleRad="127985" custRadScaleInc="-2823">
        <dgm:presLayoutVars>
          <dgm:bulletEnabled val="1"/>
        </dgm:presLayoutVars>
      </dgm:prSet>
      <dgm:spPr/>
    </dgm:pt>
  </dgm:ptLst>
  <dgm:cxnLst>
    <dgm:cxn modelId="{4BB0C508-FE23-4D19-936A-0AB1E136DBCF}" type="presOf" srcId="{41A09B61-ECFC-473A-9F3C-4249F5C5814A}" destId="{9C10227C-A311-45EF-A922-E4637EB7573F}" srcOrd="1" destOrd="0" presId="urn:microsoft.com/office/officeart/2005/8/layout/radial1"/>
    <dgm:cxn modelId="{6C68540D-9FF0-4BDE-BEB0-ECA08BFFCC49}" type="presOf" srcId="{B741372F-1015-43B9-9850-B41BC4166774}" destId="{F868C9C5-5FCB-4F05-AE43-AE9154922D9E}" srcOrd="0" destOrd="0" presId="urn:microsoft.com/office/officeart/2005/8/layout/radial1"/>
    <dgm:cxn modelId="{1ABCBA1B-8FC9-4623-BD74-6670ECC80D04}" type="presOf" srcId="{EC16C10E-005C-46C7-843D-7B6BD62A7DDA}" destId="{A8801CCD-A453-4381-92F8-62A7345A1101}" srcOrd="0" destOrd="0" presId="urn:microsoft.com/office/officeart/2005/8/layout/radial1"/>
    <dgm:cxn modelId="{41E75221-52D2-4F79-B865-8D045120B5AD}" srcId="{0B13C50F-E800-4DAA-AD2C-7CE3D30FE5BC}" destId="{D6067633-00AD-4D18-B3D0-B4B044E82086}" srcOrd="3" destOrd="0" parTransId="{41A09B61-ECFC-473A-9F3C-4249F5C5814A}" sibTransId="{174C0F17-8A01-4B4F-BB87-92FD2ED5EBAF}"/>
    <dgm:cxn modelId="{BE3D1025-C8D6-4870-ADC2-7FC14CEE32F2}" type="presOf" srcId="{A0E9636B-1F68-45C6-9F79-4D2177ED6702}" destId="{24985502-F4CF-4F55-A688-0C3506787FCA}" srcOrd="1" destOrd="0" presId="urn:microsoft.com/office/officeart/2005/8/layout/radial1"/>
    <dgm:cxn modelId="{0F399625-192E-4363-B3B1-8C406605AE95}" srcId="{0B13C50F-E800-4DAA-AD2C-7CE3D30FE5BC}" destId="{B741372F-1015-43B9-9850-B41BC4166774}" srcOrd="4" destOrd="0" parTransId="{A0E9636B-1F68-45C6-9F79-4D2177ED6702}" sibTransId="{91D4B47B-B918-4BD0-9AD0-F220BD323732}"/>
    <dgm:cxn modelId="{A955C426-3CD5-49DC-A6E2-EA12A0E3A084}" type="presOf" srcId="{116063D3-6A7A-4F1A-8F45-A27CCF6D96AA}" destId="{CF0E0479-04E2-4B5E-8851-C82798163066}" srcOrd="0" destOrd="0" presId="urn:microsoft.com/office/officeart/2005/8/layout/radial1"/>
    <dgm:cxn modelId="{2B7F8529-60CD-49EC-B3F2-B1935C080229}" type="presOf" srcId="{C7C0880D-3DD5-4325-B9CA-D473F8A1650C}" destId="{85233F07-49BC-4F23-84C8-0DFCC5815986}" srcOrd="0" destOrd="0" presId="urn:microsoft.com/office/officeart/2005/8/layout/radial1"/>
    <dgm:cxn modelId="{0AA3C42E-6924-4160-B517-2814C1E70011}" srcId="{0B13C50F-E800-4DAA-AD2C-7CE3D30FE5BC}" destId="{C715700A-624B-488B-85CD-B94602C6FF65}" srcOrd="1" destOrd="0" parTransId="{C2AD515D-D5A1-4C40-8148-ACFCE3058C71}" sibTransId="{0EC37E68-9927-4836-A5A4-DDF5D772D18D}"/>
    <dgm:cxn modelId="{FF39B32F-6E6C-44B2-9273-2947F270CD61}" type="presOf" srcId="{D6067633-00AD-4D18-B3D0-B4B044E82086}" destId="{E3E85721-958C-4DF3-87BC-7264DA10595A}" srcOrd="0" destOrd="0" presId="urn:microsoft.com/office/officeart/2005/8/layout/radial1"/>
    <dgm:cxn modelId="{782C7937-1E48-48DD-9517-1B922E12B92C}" type="presOf" srcId="{D2D8D860-1841-4E29-BF22-1D635640F943}" destId="{131B5DF5-125B-49AF-89AC-6F83393E01CA}" srcOrd="0" destOrd="0" presId="urn:microsoft.com/office/officeart/2005/8/layout/radial1"/>
    <dgm:cxn modelId="{83A2273B-A42F-4DED-8A38-87809B917F03}" type="presOf" srcId="{A74B13EE-E0C5-48D4-8E8C-E8F837471D3B}" destId="{1A2C2C31-20D0-4302-8E6F-E838F755837E}" srcOrd="1" destOrd="0" presId="urn:microsoft.com/office/officeart/2005/8/layout/radial1"/>
    <dgm:cxn modelId="{0C35035E-B516-4049-ACC7-741E9FC1AE1F}" srcId="{0B13C50F-E800-4DAA-AD2C-7CE3D30FE5BC}" destId="{EC16C10E-005C-46C7-843D-7B6BD62A7DDA}" srcOrd="5" destOrd="0" parTransId="{A74B13EE-E0C5-48D4-8E8C-E8F837471D3B}" sibTransId="{5F9ACECD-847E-45AA-8422-2DFD6783E01B}"/>
    <dgm:cxn modelId="{4FD57965-96B5-470A-82FE-6166D242EADC}" srcId="{0B13C50F-E800-4DAA-AD2C-7CE3D30FE5BC}" destId="{7550F4D0-2D7F-4F83-B4BD-0F9C34968BB1}" srcOrd="0" destOrd="0" parTransId="{116063D3-6A7A-4F1A-8F45-A27CCF6D96AA}" sibTransId="{B92ABEC4-EFC7-45C7-87B9-D27486184A56}"/>
    <dgm:cxn modelId="{F5453549-A61E-40D4-AEC3-A73C00B30AE6}" type="presOf" srcId="{CD8F4580-0B56-4ED3-8507-A9220209C9B5}" destId="{6F559628-FDA7-4429-9095-9B436CFC6C23}" srcOrd="0" destOrd="0" presId="urn:microsoft.com/office/officeart/2005/8/layout/radial1"/>
    <dgm:cxn modelId="{4B8E264A-33FB-4D65-9507-5EB3B292BC79}" type="presOf" srcId="{C715700A-624B-488B-85CD-B94602C6FF65}" destId="{315C0291-14E2-44AE-9225-2343488390D6}" srcOrd="0" destOrd="0" presId="urn:microsoft.com/office/officeart/2005/8/layout/radial1"/>
    <dgm:cxn modelId="{81BDA26B-868B-42CD-859B-44EA6441D2E8}" type="presOf" srcId="{116063D3-6A7A-4F1A-8F45-A27CCF6D96AA}" destId="{5197618B-5E70-4EC7-9917-86159DD7E1C6}" srcOrd="1" destOrd="0" presId="urn:microsoft.com/office/officeart/2005/8/layout/radial1"/>
    <dgm:cxn modelId="{6F90096C-B246-44AA-B2D0-9C4D320F4855}" type="presOf" srcId="{0B13C50F-E800-4DAA-AD2C-7CE3D30FE5BC}" destId="{7978B2FC-0A5C-4F5A-B4DE-BF1D9680DE8F}" srcOrd="0" destOrd="0" presId="urn:microsoft.com/office/officeart/2005/8/layout/radial1"/>
    <dgm:cxn modelId="{5AFF5F4D-AECA-4F3E-891E-C725A4B6405A}" type="presOf" srcId="{A0E9636B-1F68-45C6-9F79-4D2177ED6702}" destId="{13E1CA39-70EE-4436-9DD4-6F4CE734A59F}" srcOrd="0" destOrd="0" presId="urn:microsoft.com/office/officeart/2005/8/layout/radial1"/>
    <dgm:cxn modelId="{AAC19A81-E0E3-4CB8-8B33-ACDD24AF50EE}" type="presOf" srcId="{C2AD515D-D5A1-4C40-8148-ACFCE3058C71}" destId="{4FC975A2-C324-4F7F-9545-2A93EABD8D3D}" srcOrd="0" destOrd="0" presId="urn:microsoft.com/office/officeart/2005/8/layout/radial1"/>
    <dgm:cxn modelId="{F4891287-D00C-444C-A913-7271AC0CF4C1}" srcId="{0B13C50F-E800-4DAA-AD2C-7CE3D30FE5BC}" destId="{D2D8D860-1841-4E29-BF22-1D635640F943}" srcOrd="2" destOrd="0" parTransId="{CD8F4580-0B56-4ED3-8507-A9220209C9B5}" sibTransId="{D16B584B-111D-4AFF-A53D-0B106596A2D9}"/>
    <dgm:cxn modelId="{32B87797-09D5-4807-B7C1-BDD3C0CAE85F}" type="presOf" srcId="{A74B13EE-E0C5-48D4-8E8C-E8F837471D3B}" destId="{E91AA20B-6380-482B-91FF-DF5AF4330BFD}" srcOrd="0" destOrd="0" presId="urn:microsoft.com/office/officeart/2005/8/layout/radial1"/>
    <dgm:cxn modelId="{8C229999-6AB1-4F18-88A6-3218B82F6D69}" type="presOf" srcId="{C2AD515D-D5A1-4C40-8148-ACFCE3058C71}" destId="{45860BB9-74E2-40A6-8CD1-B83A4C32BC10}" srcOrd="1" destOrd="0" presId="urn:microsoft.com/office/officeart/2005/8/layout/radial1"/>
    <dgm:cxn modelId="{825BFFA8-9D9A-4DF1-82F0-537D56F687B8}" srcId="{C7C0880D-3DD5-4325-B9CA-D473F8A1650C}" destId="{0B13C50F-E800-4DAA-AD2C-7CE3D30FE5BC}" srcOrd="0" destOrd="0" parTransId="{84C159C2-3851-490F-83EA-4B78DEF3751C}" sibTransId="{011B4FA9-633C-47EA-B1DA-37413D616491}"/>
    <dgm:cxn modelId="{020DA3B1-EC63-4108-B430-A1D301EDC0D1}" type="presOf" srcId="{7550F4D0-2D7F-4F83-B4BD-0F9C34968BB1}" destId="{998DF0DC-2405-44CC-ABAF-10F5D078F786}" srcOrd="0" destOrd="0" presId="urn:microsoft.com/office/officeart/2005/8/layout/radial1"/>
    <dgm:cxn modelId="{9445E2C9-E001-47EE-9369-28C53EFD54CD}" type="presOf" srcId="{41A09B61-ECFC-473A-9F3C-4249F5C5814A}" destId="{766DB639-3F84-4A94-9C60-F5A2F8C317EE}" srcOrd="0" destOrd="0" presId="urn:microsoft.com/office/officeart/2005/8/layout/radial1"/>
    <dgm:cxn modelId="{BEDA21D1-D473-4E9B-8980-E58EE6B4FBC9}" type="presOf" srcId="{CD8F4580-0B56-4ED3-8507-A9220209C9B5}" destId="{8FA3FFDC-91AB-4BB2-A3CB-2574CFE87ED1}" srcOrd="1" destOrd="0" presId="urn:microsoft.com/office/officeart/2005/8/layout/radial1"/>
    <dgm:cxn modelId="{ABA217AF-7D11-40EE-8FF4-2C5BC82900CB}" type="presParOf" srcId="{85233F07-49BC-4F23-84C8-0DFCC5815986}" destId="{7978B2FC-0A5C-4F5A-B4DE-BF1D9680DE8F}" srcOrd="0" destOrd="0" presId="urn:microsoft.com/office/officeart/2005/8/layout/radial1"/>
    <dgm:cxn modelId="{54A7916D-637E-46C0-B08C-7323912550A6}" type="presParOf" srcId="{85233F07-49BC-4F23-84C8-0DFCC5815986}" destId="{CF0E0479-04E2-4B5E-8851-C82798163066}" srcOrd="1" destOrd="0" presId="urn:microsoft.com/office/officeart/2005/8/layout/radial1"/>
    <dgm:cxn modelId="{7AB7E8FB-E98C-4436-8AF1-292747CA9959}" type="presParOf" srcId="{CF0E0479-04E2-4B5E-8851-C82798163066}" destId="{5197618B-5E70-4EC7-9917-86159DD7E1C6}" srcOrd="0" destOrd="0" presId="urn:microsoft.com/office/officeart/2005/8/layout/radial1"/>
    <dgm:cxn modelId="{83C7275E-FD0B-4700-A87D-1035FDDB0410}" type="presParOf" srcId="{85233F07-49BC-4F23-84C8-0DFCC5815986}" destId="{998DF0DC-2405-44CC-ABAF-10F5D078F786}" srcOrd="2" destOrd="0" presId="urn:microsoft.com/office/officeart/2005/8/layout/radial1"/>
    <dgm:cxn modelId="{01858A42-143D-43CE-BA2F-5C726720F285}" type="presParOf" srcId="{85233F07-49BC-4F23-84C8-0DFCC5815986}" destId="{4FC975A2-C324-4F7F-9545-2A93EABD8D3D}" srcOrd="3" destOrd="0" presId="urn:microsoft.com/office/officeart/2005/8/layout/radial1"/>
    <dgm:cxn modelId="{B7C2CB88-9C57-4F90-8F04-0BCD6912DF61}" type="presParOf" srcId="{4FC975A2-C324-4F7F-9545-2A93EABD8D3D}" destId="{45860BB9-74E2-40A6-8CD1-B83A4C32BC10}" srcOrd="0" destOrd="0" presId="urn:microsoft.com/office/officeart/2005/8/layout/radial1"/>
    <dgm:cxn modelId="{EF1C2100-9FB9-4F8A-BE94-35FB0A69B5AD}" type="presParOf" srcId="{85233F07-49BC-4F23-84C8-0DFCC5815986}" destId="{315C0291-14E2-44AE-9225-2343488390D6}" srcOrd="4" destOrd="0" presId="urn:microsoft.com/office/officeart/2005/8/layout/radial1"/>
    <dgm:cxn modelId="{592EA5AB-2650-4CE2-84AE-2BAF0949ED6A}" type="presParOf" srcId="{85233F07-49BC-4F23-84C8-0DFCC5815986}" destId="{6F559628-FDA7-4429-9095-9B436CFC6C23}" srcOrd="5" destOrd="0" presId="urn:microsoft.com/office/officeart/2005/8/layout/radial1"/>
    <dgm:cxn modelId="{E1C12CCB-9FA8-46C4-95FB-F48E3EF7E318}" type="presParOf" srcId="{6F559628-FDA7-4429-9095-9B436CFC6C23}" destId="{8FA3FFDC-91AB-4BB2-A3CB-2574CFE87ED1}" srcOrd="0" destOrd="0" presId="urn:microsoft.com/office/officeart/2005/8/layout/radial1"/>
    <dgm:cxn modelId="{C843F758-C1B0-4206-BF9C-8CB045C50AA7}" type="presParOf" srcId="{85233F07-49BC-4F23-84C8-0DFCC5815986}" destId="{131B5DF5-125B-49AF-89AC-6F83393E01CA}" srcOrd="6" destOrd="0" presId="urn:microsoft.com/office/officeart/2005/8/layout/radial1"/>
    <dgm:cxn modelId="{32C3C135-4C6D-47CD-B005-BC7B08F500D7}" type="presParOf" srcId="{85233F07-49BC-4F23-84C8-0DFCC5815986}" destId="{766DB639-3F84-4A94-9C60-F5A2F8C317EE}" srcOrd="7" destOrd="0" presId="urn:microsoft.com/office/officeart/2005/8/layout/radial1"/>
    <dgm:cxn modelId="{CC6158FA-3355-4F6C-9713-59C5BD8E4654}" type="presParOf" srcId="{766DB639-3F84-4A94-9C60-F5A2F8C317EE}" destId="{9C10227C-A311-45EF-A922-E4637EB7573F}" srcOrd="0" destOrd="0" presId="urn:microsoft.com/office/officeart/2005/8/layout/radial1"/>
    <dgm:cxn modelId="{3BE7DC97-0D64-442B-B044-8BB322F0BCF5}" type="presParOf" srcId="{85233F07-49BC-4F23-84C8-0DFCC5815986}" destId="{E3E85721-958C-4DF3-87BC-7264DA10595A}" srcOrd="8" destOrd="0" presId="urn:microsoft.com/office/officeart/2005/8/layout/radial1"/>
    <dgm:cxn modelId="{059CAB61-42B1-4E05-AC97-057C11E2DC2C}" type="presParOf" srcId="{85233F07-49BC-4F23-84C8-0DFCC5815986}" destId="{13E1CA39-70EE-4436-9DD4-6F4CE734A59F}" srcOrd="9" destOrd="0" presId="urn:microsoft.com/office/officeart/2005/8/layout/radial1"/>
    <dgm:cxn modelId="{B84C32C2-EC5B-4071-81FE-08978252435D}" type="presParOf" srcId="{13E1CA39-70EE-4436-9DD4-6F4CE734A59F}" destId="{24985502-F4CF-4F55-A688-0C3506787FCA}" srcOrd="0" destOrd="0" presId="urn:microsoft.com/office/officeart/2005/8/layout/radial1"/>
    <dgm:cxn modelId="{3645C19C-2781-4310-B2D5-E1DFD9847EC4}" type="presParOf" srcId="{85233F07-49BC-4F23-84C8-0DFCC5815986}" destId="{F868C9C5-5FCB-4F05-AE43-AE9154922D9E}" srcOrd="10" destOrd="0" presId="urn:microsoft.com/office/officeart/2005/8/layout/radial1"/>
    <dgm:cxn modelId="{3F144907-C47E-436D-BE6D-18C030A79614}" type="presParOf" srcId="{85233F07-49BC-4F23-84C8-0DFCC5815986}" destId="{E91AA20B-6380-482B-91FF-DF5AF4330BFD}" srcOrd="11" destOrd="0" presId="urn:microsoft.com/office/officeart/2005/8/layout/radial1"/>
    <dgm:cxn modelId="{4B93EBC6-3044-4ED4-B4BE-5C1E7E4F17BB}" type="presParOf" srcId="{E91AA20B-6380-482B-91FF-DF5AF4330BFD}" destId="{1A2C2C31-20D0-4302-8E6F-E838F755837E}" srcOrd="0" destOrd="0" presId="urn:microsoft.com/office/officeart/2005/8/layout/radial1"/>
    <dgm:cxn modelId="{A0418E61-74AF-49F6-B0E9-FEE31D45930A}" type="presParOf" srcId="{85233F07-49BC-4F23-84C8-0DFCC5815986}" destId="{A8801CCD-A453-4381-92F8-62A7345A1101}" srcOrd="12"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7C0880D-3DD5-4325-B9CA-D473F8A1650C}" type="doc">
      <dgm:prSet loTypeId="urn:microsoft.com/office/officeart/2005/8/layout/radial1" loCatId="cycle" qsTypeId="urn:microsoft.com/office/officeart/2005/8/quickstyle/3d2" qsCatId="3D" csTypeId="urn:microsoft.com/office/officeart/2005/8/colors/colorful3" csCatId="colorful" phldr="1"/>
      <dgm:spPr/>
      <dgm:t>
        <a:bodyPr/>
        <a:lstStyle/>
        <a:p>
          <a:endParaRPr lang="en-GB"/>
        </a:p>
      </dgm:t>
    </dgm:pt>
    <dgm:pt modelId="{0B13C50F-E800-4DAA-AD2C-7CE3D30FE5BC}">
      <dgm:prSet phldrT="[Text]" custT="1"/>
      <dgm:spPr/>
      <dgm:t>
        <a:bodyPr/>
        <a:lstStyle/>
        <a:p>
          <a:r>
            <a:rPr lang="en-GB" sz="2000" dirty="0">
              <a:latin typeface="Arial" pitchFamily="34" charset="0"/>
              <a:cs typeface="Arial" pitchFamily="34" charset="0"/>
            </a:rPr>
            <a:t>Disadvantages of Press Releases</a:t>
          </a:r>
        </a:p>
      </dgm:t>
    </dgm:pt>
    <dgm:pt modelId="{84C159C2-3851-490F-83EA-4B78DEF3751C}" type="parTrans" cxnId="{825BFFA8-9D9A-4DF1-82F0-537D56F687B8}">
      <dgm:prSet/>
      <dgm:spPr/>
      <dgm:t>
        <a:bodyPr/>
        <a:lstStyle/>
        <a:p>
          <a:endParaRPr lang="en-GB"/>
        </a:p>
      </dgm:t>
    </dgm:pt>
    <dgm:pt modelId="{011B4FA9-633C-47EA-B1DA-37413D616491}" type="sibTrans" cxnId="{825BFFA8-9D9A-4DF1-82F0-537D56F687B8}">
      <dgm:prSet/>
      <dgm:spPr/>
      <dgm:t>
        <a:bodyPr/>
        <a:lstStyle/>
        <a:p>
          <a:endParaRPr lang="en-GB"/>
        </a:p>
      </dgm:t>
    </dgm:pt>
    <dgm:pt modelId="{7550F4D0-2D7F-4F83-B4BD-0F9C34968BB1}">
      <dgm:prSet phldrT="[Text]" custT="1"/>
      <dgm:spPr/>
      <dgm:t>
        <a:bodyPr/>
        <a:lstStyle/>
        <a:p>
          <a:r>
            <a:rPr lang="en-GB" sz="1800" dirty="0">
              <a:latin typeface="Arial" pitchFamily="34" charset="0"/>
              <a:cs typeface="Arial" pitchFamily="34" charset="0"/>
            </a:rPr>
            <a:t>They are used far too often and there are far too many of them: most are simply ignored, deleted or binned.</a:t>
          </a:r>
        </a:p>
      </dgm:t>
    </dgm:pt>
    <dgm:pt modelId="{116063D3-6A7A-4F1A-8F45-A27CCF6D96AA}" type="parTrans" cxnId="{4FD57965-96B5-470A-82FE-6166D242EADC}">
      <dgm:prSet/>
      <dgm:spPr/>
      <dgm:t>
        <a:bodyPr/>
        <a:lstStyle/>
        <a:p>
          <a:endParaRPr lang="en-GB" dirty="0"/>
        </a:p>
      </dgm:t>
    </dgm:pt>
    <dgm:pt modelId="{B92ABEC4-EFC7-45C7-87B9-D27486184A56}" type="sibTrans" cxnId="{4FD57965-96B5-470A-82FE-6166D242EADC}">
      <dgm:prSet/>
      <dgm:spPr/>
      <dgm:t>
        <a:bodyPr/>
        <a:lstStyle/>
        <a:p>
          <a:endParaRPr lang="en-GB"/>
        </a:p>
      </dgm:t>
    </dgm:pt>
    <dgm:pt modelId="{C715700A-624B-488B-85CD-B94602C6FF65}">
      <dgm:prSet phldrT="[Text]" custT="1"/>
      <dgm:spPr/>
      <dgm:t>
        <a:bodyPr/>
        <a:lstStyle/>
        <a:p>
          <a:r>
            <a:rPr lang="en-GB" sz="1800" dirty="0">
              <a:latin typeface="Arial" pitchFamily="34" charset="0"/>
              <a:cs typeface="Arial" pitchFamily="34" charset="0"/>
            </a:rPr>
            <a:t>Information in a published press release is not exclusive – but exclusive material is what journalists prize above everything. </a:t>
          </a:r>
        </a:p>
      </dgm:t>
    </dgm:pt>
    <dgm:pt modelId="{C2AD515D-D5A1-4C40-8148-ACFCE3058C71}" type="parTrans" cxnId="{0AA3C42E-6924-4160-B517-2814C1E70011}">
      <dgm:prSet/>
      <dgm:spPr/>
      <dgm:t>
        <a:bodyPr/>
        <a:lstStyle/>
        <a:p>
          <a:endParaRPr lang="en-GB" dirty="0"/>
        </a:p>
      </dgm:t>
    </dgm:pt>
    <dgm:pt modelId="{0EC37E68-9927-4836-A5A4-DDF5D772D18D}" type="sibTrans" cxnId="{0AA3C42E-6924-4160-B517-2814C1E70011}">
      <dgm:prSet/>
      <dgm:spPr/>
      <dgm:t>
        <a:bodyPr/>
        <a:lstStyle/>
        <a:p>
          <a:endParaRPr lang="en-GB"/>
        </a:p>
      </dgm:t>
    </dgm:pt>
    <dgm:pt modelId="{D2D8D860-1841-4E29-BF22-1D635640F943}">
      <dgm:prSet phldrT="[Text]" custT="1"/>
      <dgm:spPr/>
      <dgm:t>
        <a:bodyPr/>
        <a:lstStyle/>
        <a:p>
          <a:r>
            <a:rPr lang="en-GB" sz="1800" dirty="0">
              <a:latin typeface="Arial" pitchFamily="34" charset="0"/>
              <a:cs typeface="Arial" pitchFamily="34" charset="0"/>
            </a:rPr>
            <a:t>By the time everyone in the organisation has agreed to a press  its wording is often quite dull.</a:t>
          </a:r>
        </a:p>
      </dgm:t>
    </dgm:pt>
    <dgm:pt modelId="{CD8F4580-0B56-4ED3-8507-A9220209C9B5}" type="parTrans" cxnId="{F4891287-D00C-444C-A913-7271AC0CF4C1}">
      <dgm:prSet/>
      <dgm:spPr/>
      <dgm:t>
        <a:bodyPr/>
        <a:lstStyle/>
        <a:p>
          <a:endParaRPr lang="en-GB" dirty="0"/>
        </a:p>
      </dgm:t>
    </dgm:pt>
    <dgm:pt modelId="{D16B584B-111D-4AFF-A53D-0B106596A2D9}" type="sibTrans" cxnId="{F4891287-D00C-444C-A913-7271AC0CF4C1}">
      <dgm:prSet/>
      <dgm:spPr/>
      <dgm:t>
        <a:bodyPr/>
        <a:lstStyle/>
        <a:p>
          <a:endParaRPr lang="en-GB"/>
        </a:p>
      </dgm:t>
    </dgm:pt>
    <dgm:pt modelId="{D6067633-00AD-4D18-B3D0-B4B044E82086}">
      <dgm:prSet phldrT="[Text]" custT="1"/>
      <dgm:spPr/>
      <dgm:t>
        <a:bodyPr/>
        <a:lstStyle/>
        <a:p>
          <a:r>
            <a:rPr lang="en-GB" sz="1800" dirty="0">
              <a:latin typeface="Arial" pitchFamily="34" charset="0"/>
              <a:cs typeface="Arial" pitchFamily="34" charset="0"/>
            </a:rPr>
            <a:t>If it is a big story the press release is only a starting point i.e. journalists will have additional questions  etc. </a:t>
          </a:r>
        </a:p>
      </dgm:t>
    </dgm:pt>
    <dgm:pt modelId="{41A09B61-ECFC-473A-9F3C-4249F5C5814A}" type="parTrans" cxnId="{41E75221-52D2-4F79-B865-8D045120B5AD}">
      <dgm:prSet/>
      <dgm:spPr/>
      <dgm:t>
        <a:bodyPr/>
        <a:lstStyle/>
        <a:p>
          <a:endParaRPr lang="en-GB" dirty="0"/>
        </a:p>
      </dgm:t>
    </dgm:pt>
    <dgm:pt modelId="{174C0F17-8A01-4B4F-BB87-92FD2ED5EBAF}" type="sibTrans" cxnId="{41E75221-52D2-4F79-B865-8D045120B5AD}">
      <dgm:prSet/>
      <dgm:spPr/>
      <dgm:t>
        <a:bodyPr/>
        <a:lstStyle/>
        <a:p>
          <a:endParaRPr lang="en-GB"/>
        </a:p>
      </dgm:t>
    </dgm:pt>
    <dgm:pt modelId="{85233F07-49BC-4F23-84C8-0DFCC5815986}" type="pres">
      <dgm:prSet presAssocID="{C7C0880D-3DD5-4325-B9CA-D473F8A1650C}" presName="cycle" presStyleCnt="0">
        <dgm:presLayoutVars>
          <dgm:chMax val="1"/>
          <dgm:dir/>
          <dgm:animLvl val="ctr"/>
          <dgm:resizeHandles val="exact"/>
        </dgm:presLayoutVars>
      </dgm:prSet>
      <dgm:spPr/>
    </dgm:pt>
    <dgm:pt modelId="{7978B2FC-0A5C-4F5A-B4DE-BF1D9680DE8F}" type="pres">
      <dgm:prSet presAssocID="{0B13C50F-E800-4DAA-AD2C-7CE3D30FE5BC}" presName="centerShape" presStyleLbl="node0" presStyleIdx="0" presStyleCnt="1" custScaleX="142929" custScaleY="135611" custLinFactNeighborX="950" custLinFactNeighborY="1900"/>
      <dgm:spPr/>
    </dgm:pt>
    <dgm:pt modelId="{CF0E0479-04E2-4B5E-8851-C82798163066}" type="pres">
      <dgm:prSet presAssocID="{116063D3-6A7A-4F1A-8F45-A27CCF6D96AA}" presName="Name9" presStyleLbl="parChTrans1D2" presStyleIdx="0" presStyleCnt="4"/>
      <dgm:spPr/>
    </dgm:pt>
    <dgm:pt modelId="{5197618B-5E70-4EC7-9917-86159DD7E1C6}" type="pres">
      <dgm:prSet presAssocID="{116063D3-6A7A-4F1A-8F45-A27CCF6D96AA}" presName="connTx" presStyleLbl="parChTrans1D2" presStyleIdx="0" presStyleCnt="4"/>
      <dgm:spPr/>
    </dgm:pt>
    <dgm:pt modelId="{998DF0DC-2405-44CC-ABAF-10F5D078F786}" type="pres">
      <dgm:prSet presAssocID="{7550F4D0-2D7F-4F83-B4BD-0F9C34968BB1}" presName="node" presStyleLbl="node1" presStyleIdx="0" presStyleCnt="4" custScaleX="136348" custScaleY="122329" custRadScaleRad="124819" custRadScaleInc="111232">
        <dgm:presLayoutVars>
          <dgm:bulletEnabled val="1"/>
        </dgm:presLayoutVars>
      </dgm:prSet>
      <dgm:spPr/>
    </dgm:pt>
    <dgm:pt modelId="{4FC975A2-C324-4F7F-9545-2A93EABD8D3D}" type="pres">
      <dgm:prSet presAssocID="{C2AD515D-D5A1-4C40-8148-ACFCE3058C71}" presName="Name9" presStyleLbl="parChTrans1D2" presStyleIdx="1" presStyleCnt="4"/>
      <dgm:spPr/>
    </dgm:pt>
    <dgm:pt modelId="{45860BB9-74E2-40A6-8CD1-B83A4C32BC10}" type="pres">
      <dgm:prSet presAssocID="{C2AD515D-D5A1-4C40-8148-ACFCE3058C71}" presName="connTx" presStyleLbl="parChTrans1D2" presStyleIdx="1" presStyleCnt="4"/>
      <dgm:spPr/>
    </dgm:pt>
    <dgm:pt modelId="{315C0291-14E2-44AE-9225-2343488390D6}" type="pres">
      <dgm:prSet presAssocID="{C715700A-624B-488B-85CD-B94602C6FF65}" presName="node" presStyleLbl="node1" presStyleIdx="1" presStyleCnt="4" custScaleX="154432" custScaleY="149505" custRadScaleRad="130592" custRadScaleInc="68010">
        <dgm:presLayoutVars>
          <dgm:bulletEnabled val="1"/>
        </dgm:presLayoutVars>
      </dgm:prSet>
      <dgm:spPr/>
    </dgm:pt>
    <dgm:pt modelId="{6F559628-FDA7-4429-9095-9B436CFC6C23}" type="pres">
      <dgm:prSet presAssocID="{CD8F4580-0B56-4ED3-8507-A9220209C9B5}" presName="Name9" presStyleLbl="parChTrans1D2" presStyleIdx="2" presStyleCnt="4"/>
      <dgm:spPr/>
    </dgm:pt>
    <dgm:pt modelId="{8FA3FFDC-91AB-4BB2-A3CB-2574CFE87ED1}" type="pres">
      <dgm:prSet presAssocID="{CD8F4580-0B56-4ED3-8507-A9220209C9B5}" presName="connTx" presStyleLbl="parChTrans1D2" presStyleIdx="2" presStyleCnt="4"/>
      <dgm:spPr/>
    </dgm:pt>
    <dgm:pt modelId="{131B5DF5-125B-49AF-89AC-6F83393E01CA}" type="pres">
      <dgm:prSet presAssocID="{D2D8D860-1841-4E29-BF22-1D635640F943}" presName="node" presStyleLbl="node1" presStyleIdx="2" presStyleCnt="4" custScaleX="132706" custScaleY="127717" custRadScaleRad="129114" custRadScaleInc="109269">
        <dgm:presLayoutVars>
          <dgm:bulletEnabled val="1"/>
        </dgm:presLayoutVars>
      </dgm:prSet>
      <dgm:spPr/>
    </dgm:pt>
    <dgm:pt modelId="{766DB639-3F84-4A94-9C60-F5A2F8C317EE}" type="pres">
      <dgm:prSet presAssocID="{41A09B61-ECFC-473A-9F3C-4249F5C5814A}" presName="Name9" presStyleLbl="parChTrans1D2" presStyleIdx="3" presStyleCnt="4"/>
      <dgm:spPr/>
    </dgm:pt>
    <dgm:pt modelId="{9C10227C-A311-45EF-A922-E4637EB7573F}" type="pres">
      <dgm:prSet presAssocID="{41A09B61-ECFC-473A-9F3C-4249F5C5814A}" presName="connTx" presStyleLbl="parChTrans1D2" presStyleIdx="3" presStyleCnt="4"/>
      <dgm:spPr/>
    </dgm:pt>
    <dgm:pt modelId="{E3E85721-958C-4DF3-87BC-7264DA10595A}" type="pres">
      <dgm:prSet presAssocID="{D6067633-00AD-4D18-B3D0-B4B044E82086}" presName="node" presStyleLbl="node1" presStyleIdx="3" presStyleCnt="4" custScaleX="139006" custScaleY="133406" custRadScaleRad="135598" custRadScaleInc="72003">
        <dgm:presLayoutVars>
          <dgm:bulletEnabled val="1"/>
        </dgm:presLayoutVars>
      </dgm:prSet>
      <dgm:spPr/>
    </dgm:pt>
  </dgm:ptLst>
  <dgm:cxnLst>
    <dgm:cxn modelId="{AC92C412-52C1-4072-94DC-D91A24C34C9C}" type="presOf" srcId="{116063D3-6A7A-4F1A-8F45-A27CCF6D96AA}" destId="{5197618B-5E70-4EC7-9917-86159DD7E1C6}" srcOrd="1" destOrd="0" presId="urn:microsoft.com/office/officeart/2005/8/layout/radial1"/>
    <dgm:cxn modelId="{F52D5A13-244E-45AB-A33B-57A9783183F3}" type="presOf" srcId="{D6067633-00AD-4D18-B3D0-B4B044E82086}" destId="{E3E85721-958C-4DF3-87BC-7264DA10595A}" srcOrd="0" destOrd="0" presId="urn:microsoft.com/office/officeart/2005/8/layout/radial1"/>
    <dgm:cxn modelId="{38CA131D-7BA1-4BD3-A5B1-2DEF8316FC51}" type="presOf" srcId="{C2AD515D-D5A1-4C40-8148-ACFCE3058C71}" destId="{45860BB9-74E2-40A6-8CD1-B83A4C32BC10}" srcOrd="1" destOrd="0" presId="urn:microsoft.com/office/officeart/2005/8/layout/radial1"/>
    <dgm:cxn modelId="{41E75221-52D2-4F79-B865-8D045120B5AD}" srcId="{0B13C50F-E800-4DAA-AD2C-7CE3D30FE5BC}" destId="{D6067633-00AD-4D18-B3D0-B4B044E82086}" srcOrd="3" destOrd="0" parTransId="{41A09B61-ECFC-473A-9F3C-4249F5C5814A}" sibTransId="{174C0F17-8A01-4B4F-BB87-92FD2ED5EBAF}"/>
    <dgm:cxn modelId="{A859C121-A83F-45E5-8D72-578B28C3FE95}" type="presOf" srcId="{41A09B61-ECFC-473A-9F3C-4249F5C5814A}" destId="{766DB639-3F84-4A94-9C60-F5A2F8C317EE}" srcOrd="0" destOrd="0" presId="urn:microsoft.com/office/officeart/2005/8/layout/radial1"/>
    <dgm:cxn modelId="{0AA3C42E-6924-4160-B517-2814C1E70011}" srcId="{0B13C50F-E800-4DAA-AD2C-7CE3D30FE5BC}" destId="{C715700A-624B-488B-85CD-B94602C6FF65}" srcOrd="1" destOrd="0" parTransId="{C2AD515D-D5A1-4C40-8148-ACFCE3058C71}" sibTransId="{0EC37E68-9927-4836-A5A4-DDF5D772D18D}"/>
    <dgm:cxn modelId="{64EDD932-DBD3-41A6-812F-F3534C76006C}" type="presOf" srcId="{D2D8D860-1841-4E29-BF22-1D635640F943}" destId="{131B5DF5-125B-49AF-89AC-6F83393E01CA}" srcOrd="0" destOrd="0" presId="urn:microsoft.com/office/officeart/2005/8/layout/radial1"/>
    <dgm:cxn modelId="{19B5D542-BC20-48A6-9605-766AB5BCA2FF}" type="presOf" srcId="{0B13C50F-E800-4DAA-AD2C-7CE3D30FE5BC}" destId="{7978B2FC-0A5C-4F5A-B4DE-BF1D9680DE8F}" srcOrd="0" destOrd="0" presId="urn:microsoft.com/office/officeart/2005/8/layout/radial1"/>
    <dgm:cxn modelId="{4FD57965-96B5-470A-82FE-6166D242EADC}" srcId="{0B13C50F-E800-4DAA-AD2C-7CE3D30FE5BC}" destId="{7550F4D0-2D7F-4F83-B4BD-0F9C34968BB1}" srcOrd="0" destOrd="0" parTransId="{116063D3-6A7A-4F1A-8F45-A27CCF6D96AA}" sibTransId="{B92ABEC4-EFC7-45C7-87B9-D27486184A56}"/>
    <dgm:cxn modelId="{A2A23548-BCB4-4AA9-80F1-8771BF55C5D8}" type="presOf" srcId="{C2AD515D-D5A1-4C40-8148-ACFCE3058C71}" destId="{4FC975A2-C324-4F7F-9545-2A93EABD8D3D}" srcOrd="0" destOrd="0" presId="urn:microsoft.com/office/officeart/2005/8/layout/radial1"/>
    <dgm:cxn modelId="{28CFE24D-13CD-4BDA-ADFE-065924D555AB}" type="presOf" srcId="{41A09B61-ECFC-473A-9F3C-4249F5C5814A}" destId="{9C10227C-A311-45EF-A922-E4637EB7573F}" srcOrd="1" destOrd="0" presId="urn:microsoft.com/office/officeart/2005/8/layout/radial1"/>
    <dgm:cxn modelId="{0633046F-6622-43FC-92F4-0179F9DBCC13}" type="presOf" srcId="{116063D3-6A7A-4F1A-8F45-A27CCF6D96AA}" destId="{CF0E0479-04E2-4B5E-8851-C82798163066}" srcOrd="0" destOrd="0" presId="urn:microsoft.com/office/officeart/2005/8/layout/radial1"/>
    <dgm:cxn modelId="{F4891287-D00C-444C-A913-7271AC0CF4C1}" srcId="{0B13C50F-E800-4DAA-AD2C-7CE3D30FE5BC}" destId="{D2D8D860-1841-4E29-BF22-1D635640F943}" srcOrd="2" destOrd="0" parTransId="{CD8F4580-0B56-4ED3-8507-A9220209C9B5}" sibTransId="{D16B584B-111D-4AFF-A53D-0B106596A2D9}"/>
    <dgm:cxn modelId="{16D9A6A6-EA29-4904-BBF2-FAE9E8A6515A}" type="presOf" srcId="{CD8F4580-0B56-4ED3-8507-A9220209C9B5}" destId="{6F559628-FDA7-4429-9095-9B436CFC6C23}" srcOrd="0" destOrd="0" presId="urn:microsoft.com/office/officeart/2005/8/layout/radial1"/>
    <dgm:cxn modelId="{825BFFA8-9D9A-4DF1-82F0-537D56F687B8}" srcId="{C7C0880D-3DD5-4325-B9CA-D473F8A1650C}" destId="{0B13C50F-E800-4DAA-AD2C-7CE3D30FE5BC}" srcOrd="0" destOrd="0" parTransId="{84C159C2-3851-490F-83EA-4B78DEF3751C}" sibTransId="{011B4FA9-633C-47EA-B1DA-37413D616491}"/>
    <dgm:cxn modelId="{7ABF1CB4-2325-4E61-BFFD-AA336A4B25AD}" type="presOf" srcId="{7550F4D0-2D7F-4F83-B4BD-0F9C34968BB1}" destId="{998DF0DC-2405-44CC-ABAF-10F5D078F786}" srcOrd="0" destOrd="0" presId="urn:microsoft.com/office/officeart/2005/8/layout/radial1"/>
    <dgm:cxn modelId="{C2E681C3-AFB2-462C-8DB5-45AFB16A78CD}" type="presOf" srcId="{CD8F4580-0B56-4ED3-8507-A9220209C9B5}" destId="{8FA3FFDC-91AB-4BB2-A3CB-2574CFE87ED1}" srcOrd="1" destOrd="0" presId="urn:microsoft.com/office/officeart/2005/8/layout/radial1"/>
    <dgm:cxn modelId="{B26E5AE0-CC53-43F4-85A7-65E1C47B02BB}" type="presOf" srcId="{C7C0880D-3DD5-4325-B9CA-D473F8A1650C}" destId="{85233F07-49BC-4F23-84C8-0DFCC5815986}" srcOrd="0" destOrd="0" presId="urn:microsoft.com/office/officeart/2005/8/layout/radial1"/>
    <dgm:cxn modelId="{83E480F7-CDE3-4325-8DF8-780CAE30E926}" type="presOf" srcId="{C715700A-624B-488B-85CD-B94602C6FF65}" destId="{315C0291-14E2-44AE-9225-2343488390D6}" srcOrd="0" destOrd="0" presId="urn:microsoft.com/office/officeart/2005/8/layout/radial1"/>
    <dgm:cxn modelId="{4A24905D-F8AE-4722-9ABA-697ED7CC7DED}" type="presParOf" srcId="{85233F07-49BC-4F23-84C8-0DFCC5815986}" destId="{7978B2FC-0A5C-4F5A-B4DE-BF1D9680DE8F}" srcOrd="0" destOrd="0" presId="urn:microsoft.com/office/officeart/2005/8/layout/radial1"/>
    <dgm:cxn modelId="{A5BB567C-ECB9-4825-9ADF-7F5DBF20F327}" type="presParOf" srcId="{85233F07-49BC-4F23-84C8-0DFCC5815986}" destId="{CF0E0479-04E2-4B5E-8851-C82798163066}" srcOrd="1" destOrd="0" presId="urn:microsoft.com/office/officeart/2005/8/layout/radial1"/>
    <dgm:cxn modelId="{F0B442CB-53EB-4797-9952-C974BCD2EFC6}" type="presParOf" srcId="{CF0E0479-04E2-4B5E-8851-C82798163066}" destId="{5197618B-5E70-4EC7-9917-86159DD7E1C6}" srcOrd="0" destOrd="0" presId="urn:microsoft.com/office/officeart/2005/8/layout/radial1"/>
    <dgm:cxn modelId="{3BAC40FF-4CA1-47B0-8F5A-7599C5AEAEE6}" type="presParOf" srcId="{85233F07-49BC-4F23-84C8-0DFCC5815986}" destId="{998DF0DC-2405-44CC-ABAF-10F5D078F786}" srcOrd="2" destOrd="0" presId="urn:microsoft.com/office/officeart/2005/8/layout/radial1"/>
    <dgm:cxn modelId="{F87F43AF-2D57-47DC-BDF6-C7B1CFEAF541}" type="presParOf" srcId="{85233F07-49BC-4F23-84C8-0DFCC5815986}" destId="{4FC975A2-C324-4F7F-9545-2A93EABD8D3D}" srcOrd="3" destOrd="0" presId="urn:microsoft.com/office/officeart/2005/8/layout/radial1"/>
    <dgm:cxn modelId="{CF48A15A-D63F-4035-B345-36AB2987635F}" type="presParOf" srcId="{4FC975A2-C324-4F7F-9545-2A93EABD8D3D}" destId="{45860BB9-74E2-40A6-8CD1-B83A4C32BC10}" srcOrd="0" destOrd="0" presId="urn:microsoft.com/office/officeart/2005/8/layout/radial1"/>
    <dgm:cxn modelId="{DDBAA6C4-F2E2-4AE0-AE03-C41D70A90027}" type="presParOf" srcId="{85233F07-49BC-4F23-84C8-0DFCC5815986}" destId="{315C0291-14E2-44AE-9225-2343488390D6}" srcOrd="4" destOrd="0" presId="urn:microsoft.com/office/officeart/2005/8/layout/radial1"/>
    <dgm:cxn modelId="{AD6E6EF8-0559-4BB3-A3DA-401A08FF3CE0}" type="presParOf" srcId="{85233F07-49BC-4F23-84C8-0DFCC5815986}" destId="{6F559628-FDA7-4429-9095-9B436CFC6C23}" srcOrd="5" destOrd="0" presId="urn:microsoft.com/office/officeart/2005/8/layout/radial1"/>
    <dgm:cxn modelId="{DEEF9D5F-520D-4891-B176-FF34218EE7BA}" type="presParOf" srcId="{6F559628-FDA7-4429-9095-9B436CFC6C23}" destId="{8FA3FFDC-91AB-4BB2-A3CB-2574CFE87ED1}" srcOrd="0" destOrd="0" presId="urn:microsoft.com/office/officeart/2005/8/layout/radial1"/>
    <dgm:cxn modelId="{C2959AA4-5390-4832-BFFB-2F9AF071574A}" type="presParOf" srcId="{85233F07-49BC-4F23-84C8-0DFCC5815986}" destId="{131B5DF5-125B-49AF-89AC-6F83393E01CA}" srcOrd="6" destOrd="0" presId="urn:microsoft.com/office/officeart/2005/8/layout/radial1"/>
    <dgm:cxn modelId="{252F6510-69F3-4967-9A11-4F8BD8DA1AE0}" type="presParOf" srcId="{85233F07-49BC-4F23-84C8-0DFCC5815986}" destId="{766DB639-3F84-4A94-9C60-F5A2F8C317EE}" srcOrd="7" destOrd="0" presId="urn:microsoft.com/office/officeart/2005/8/layout/radial1"/>
    <dgm:cxn modelId="{C5841A09-DA1E-4ECD-ABE9-08BFF7AB9136}" type="presParOf" srcId="{766DB639-3F84-4A94-9C60-F5A2F8C317EE}" destId="{9C10227C-A311-45EF-A922-E4637EB7573F}" srcOrd="0" destOrd="0" presId="urn:microsoft.com/office/officeart/2005/8/layout/radial1"/>
    <dgm:cxn modelId="{748885A2-1F95-4558-BB80-A59A336B012B}" type="presParOf" srcId="{85233F07-49BC-4F23-84C8-0DFCC5815986}" destId="{E3E85721-958C-4DF3-87BC-7264DA10595A}" srcOrd="8"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91DA14-28D9-4EE5-BBB3-42CC8C7B2504}">
      <dsp:nvSpPr>
        <dsp:cNvPr id="0" name=""/>
        <dsp:cNvSpPr/>
      </dsp:nvSpPr>
      <dsp:spPr>
        <a:xfrm>
          <a:off x="843" y="101810"/>
          <a:ext cx="2149163" cy="2578996"/>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5151" rIns="84455" bIns="0" numCol="1" spcCol="1270" anchor="t" anchorCtr="0">
          <a:noAutofit/>
        </a:bodyPr>
        <a:lstStyle/>
        <a:p>
          <a:pPr marL="0" lvl="0" indent="0" algn="r" defTabSz="844550">
            <a:lnSpc>
              <a:spcPct val="90000"/>
            </a:lnSpc>
            <a:spcBef>
              <a:spcPct val="0"/>
            </a:spcBef>
            <a:spcAft>
              <a:spcPct val="35000"/>
            </a:spcAft>
            <a:buNone/>
          </a:pPr>
          <a:r>
            <a:rPr lang="en-GB" sz="1900" kern="1200" dirty="0"/>
            <a:t>Political factor</a:t>
          </a:r>
        </a:p>
      </dsp:txBody>
      <dsp:txXfrm rot="16200000">
        <a:off x="-841628" y="944282"/>
        <a:ext cx="2114777" cy="429832"/>
      </dsp:txXfrm>
    </dsp:sp>
    <dsp:sp modelId="{ACB8E0C7-DAB6-43D0-92EC-8C2D8E18A6FB}">
      <dsp:nvSpPr>
        <dsp:cNvPr id="0" name=""/>
        <dsp:cNvSpPr/>
      </dsp:nvSpPr>
      <dsp:spPr>
        <a:xfrm>
          <a:off x="430676" y="101810"/>
          <a:ext cx="1601127" cy="257899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l" defTabSz="622300">
            <a:lnSpc>
              <a:spcPct val="90000"/>
            </a:lnSpc>
            <a:spcBef>
              <a:spcPct val="0"/>
            </a:spcBef>
            <a:spcAft>
              <a:spcPct val="35000"/>
            </a:spcAft>
            <a:buNone/>
          </a:pPr>
          <a:r>
            <a:rPr lang="en-GB" sz="1400" kern="1200" dirty="0"/>
            <a:t>Increase in minimum wage The National Living Wage (NLW) will rise to £10.42 from 1 April 2023, an increase of 92 pence or 9.7 per cent. (YouGov, 2023) </a:t>
          </a:r>
        </a:p>
      </dsp:txBody>
      <dsp:txXfrm>
        <a:off x="430676" y="101810"/>
        <a:ext cx="1601127" cy="2578996"/>
      </dsp:txXfrm>
    </dsp:sp>
    <dsp:sp modelId="{82DEF7C6-D979-4EC5-9C47-0CB018E638CD}">
      <dsp:nvSpPr>
        <dsp:cNvPr id="0" name=""/>
        <dsp:cNvSpPr/>
      </dsp:nvSpPr>
      <dsp:spPr>
        <a:xfrm>
          <a:off x="2221016" y="112848"/>
          <a:ext cx="2149163" cy="2578996"/>
        </a:xfrm>
        <a:prstGeom prst="roundRect">
          <a:avLst>
            <a:gd name="adj" fmla="val 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5151" rIns="84455" bIns="0" numCol="1" spcCol="1270" anchor="t" anchorCtr="0">
          <a:noAutofit/>
        </a:bodyPr>
        <a:lstStyle/>
        <a:p>
          <a:pPr marL="0" lvl="0" indent="0" algn="r" defTabSz="844550">
            <a:lnSpc>
              <a:spcPct val="90000"/>
            </a:lnSpc>
            <a:spcBef>
              <a:spcPct val="0"/>
            </a:spcBef>
            <a:spcAft>
              <a:spcPct val="35000"/>
            </a:spcAft>
            <a:buNone/>
          </a:pPr>
          <a:r>
            <a:rPr lang="en-GB" sz="1900" kern="1200" dirty="0"/>
            <a:t>Impact on Company </a:t>
          </a:r>
        </a:p>
      </dsp:txBody>
      <dsp:txXfrm rot="16200000">
        <a:off x="1378543" y="955320"/>
        <a:ext cx="2114777" cy="429832"/>
      </dsp:txXfrm>
    </dsp:sp>
    <dsp:sp modelId="{589DF912-F4B9-49B4-8725-A6AFF16D6206}">
      <dsp:nvSpPr>
        <dsp:cNvPr id="0" name=""/>
        <dsp:cNvSpPr/>
      </dsp:nvSpPr>
      <dsp:spPr>
        <a:xfrm rot="5400000">
          <a:off x="2046500" y="2151153"/>
          <a:ext cx="378948" cy="322374"/>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40DE09-0231-4514-A47C-81AEB1315DC4}">
      <dsp:nvSpPr>
        <dsp:cNvPr id="0" name=""/>
        <dsp:cNvSpPr/>
      </dsp:nvSpPr>
      <dsp:spPr>
        <a:xfrm>
          <a:off x="2650848" y="112848"/>
          <a:ext cx="1601127" cy="257899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l" defTabSz="622300">
            <a:lnSpc>
              <a:spcPct val="90000"/>
            </a:lnSpc>
            <a:spcBef>
              <a:spcPct val="0"/>
            </a:spcBef>
            <a:spcAft>
              <a:spcPct val="35000"/>
            </a:spcAft>
            <a:buClr>
              <a:schemeClr val="hlink"/>
            </a:buClr>
            <a:buSzPct val="70000"/>
            <a:buFont typeface="Wingdings" pitchFamily="2" charset="2"/>
            <a:buNone/>
          </a:pPr>
          <a:r>
            <a:rPr kumimoji="0" lang="en-US" sz="1400" b="0" i="0" u="none" strike="noStrike" kern="1200" cap="none" normalizeH="0" baseline="0" dirty="0">
              <a:ln/>
              <a:effectLst/>
              <a:latin typeface="+mn-lt"/>
            </a:rPr>
            <a:t>Could be a cost increase within a company ‘staffing cost.’</a:t>
          </a:r>
          <a:endParaRPr lang="en-GB" sz="1400" kern="1200" dirty="0"/>
        </a:p>
        <a:p>
          <a:pPr marL="0" lvl="0" indent="0" algn="l" defTabSz="622300">
            <a:lnSpc>
              <a:spcPct val="90000"/>
            </a:lnSpc>
            <a:spcBef>
              <a:spcPct val="0"/>
            </a:spcBef>
            <a:spcAft>
              <a:spcPct val="35000"/>
            </a:spcAft>
            <a:buNone/>
          </a:pPr>
          <a:r>
            <a:rPr kumimoji="0" lang="en-US" sz="1400" b="1" i="0" u="sng" strike="noStrike" kern="1200" cap="none" normalizeH="0" baseline="0">
              <a:ln/>
              <a:effectLst/>
              <a:latin typeface="+mn-lt"/>
            </a:rPr>
            <a:t>OR</a:t>
          </a:r>
          <a:endParaRPr kumimoji="0" lang="en-US" sz="1400" b="1" i="0" u="sng" strike="noStrike" kern="1200" cap="none" normalizeH="0" baseline="0" dirty="0">
            <a:ln/>
            <a:effectLst/>
            <a:latin typeface="+mn-lt"/>
          </a:endParaRPr>
        </a:p>
        <a:p>
          <a:pPr marL="0" lvl="0" indent="0" algn="l" defTabSz="622300">
            <a:lnSpc>
              <a:spcPct val="90000"/>
            </a:lnSpc>
            <a:spcBef>
              <a:spcPct val="0"/>
            </a:spcBef>
            <a:spcAft>
              <a:spcPct val="35000"/>
            </a:spcAft>
            <a:buNone/>
          </a:pPr>
          <a:r>
            <a:rPr kumimoji="0" lang="en-US" sz="1400" b="0" i="0" u="none" strike="noStrike" kern="1200" cap="none" normalizeH="0" baseline="0" dirty="0">
              <a:ln/>
              <a:effectLst/>
              <a:latin typeface="+mn-lt"/>
            </a:rPr>
            <a:t>Could mean that a company is in a better position than competitors as it already pays above living wage and competitors don’t.</a:t>
          </a:r>
        </a:p>
      </dsp:txBody>
      <dsp:txXfrm>
        <a:off x="2650848" y="112848"/>
        <a:ext cx="1601127" cy="25789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CE563-F10D-47BB-85DC-D5987AF92FDF}">
      <dsp:nvSpPr>
        <dsp:cNvPr id="0" name=""/>
        <dsp:cNvSpPr/>
      </dsp:nvSpPr>
      <dsp:spPr>
        <a:xfrm>
          <a:off x="2447" y="614880"/>
          <a:ext cx="1941403" cy="11648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t>Release of a </a:t>
          </a:r>
          <a:r>
            <a:rPr lang="en-GB" sz="1500" b="1" kern="1200" dirty="0"/>
            <a:t>new product or service</a:t>
          </a:r>
          <a:endParaRPr lang="en-GB" sz="1500" kern="1200" dirty="0"/>
        </a:p>
      </dsp:txBody>
      <dsp:txXfrm>
        <a:off x="2447" y="614880"/>
        <a:ext cx="1941403" cy="1164841"/>
      </dsp:txXfrm>
    </dsp:sp>
    <dsp:sp modelId="{82830EA0-B117-424F-A933-8102D5CA1781}">
      <dsp:nvSpPr>
        <dsp:cNvPr id="0" name=""/>
        <dsp:cNvSpPr/>
      </dsp:nvSpPr>
      <dsp:spPr>
        <a:xfrm>
          <a:off x="2137990" y="614880"/>
          <a:ext cx="1941403" cy="116484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t>Opening of a </a:t>
          </a:r>
          <a:r>
            <a:rPr lang="en-GB" sz="1500" b="1" kern="1200" dirty="0"/>
            <a:t>new business location </a:t>
          </a:r>
          <a:r>
            <a:rPr lang="en-GB" sz="1500" kern="1200" dirty="0"/>
            <a:t>or </a:t>
          </a:r>
          <a:r>
            <a:rPr lang="en-GB" sz="1500" b="1" kern="1200" dirty="0"/>
            <a:t>relocation of an existing one </a:t>
          </a:r>
          <a:endParaRPr lang="en-GB" sz="1500" kern="1200" dirty="0"/>
        </a:p>
      </dsp:txBody>
      <dsp:txXfrm>
        <a:off x="2137990" y="614880"/>
        <a:ext cx="1941403" cy="1164841"/>
      </dsp:txXfrm>
    </dsp:sp>
    <dsp:sp modelId="{A15CD118-A3C5-40E3-9BE5-D72700F20468}">
      <dsp:nvSpPr>
        <dsp:cNvPr id="0" name=""/>
        <dsp:cNvSpPr/>
      </dsp:nvSpPr>
      <dsp:spPr>
        <a:xfrm>
          <a:off x="4273534" y="614880"/>
          <a:ext cx="1941403" cy="116484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t>Announcing a </a:t>
          </a:r>
          <a:r>
            <a:rPr lang="en-GB" sz="1500" b="1" kern="1200" dirty="0"/>
            <a:t>special event</a:t>
          </a:r>
          <a:endParaRPr lang="en-GB" sz="1500" kern="1200" dirty="0"/>
        </a:p>
      </dsp:txBody>
      <dsp:txXfrm>
        <a:off x="4273534" y="614880"/>
        <a:ext cx="1941403" cy="1164841"/>
      </dsp:txXfrm>
    </dsp:sp>
    <dsp:sp modelId="{581A47E3-0C59-464B-A59B-4A7110FC3980}">
      <dsp:nvSpPr>
        <dsp:cNvPr id="0" name=""/>
        <dsp:cNvSpPr/>
      </dsp:nvSpPr>
      <dsp:spPr>
        <a:xfrm>
          <a:off x="6409077" y="614880"/>
          <a:ext cx="1941403" cy="116484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t>Announcing </a:t>
          </a:r>
          <a:r>
            <a:rPr lang="en-GB" sz="1500" b="1" kern="1200" dirty="0"/>
            <a:t>new personnel </a:t>
          </a:r>
          <a:r>
            <a:rPr lang="en-GB" sz="1500" kern="1200" dirty="0"/>
            <a:t>or personnel changes/promotions</a:t>
          </a:r>
        </a:p>
      </dsp:txBody>
      <dsp:txXfrm>
        <a:off x="6409077" y="614880"/>
        <a:ext cx="1941403" cy="1164841"/>
      </dsp:txXfrm>
    </dsp:sp>
    <dsp:sp modelId="{64306E25-D0C7-434F-AAA6-9F9D4A888BAB}">
      <dsp:nvSpPr>
        <dsp:cNvPr id="0" name=""/>
        <dsp:cNvSpPr/>
      </dsp:nvSpPr>
      <dsp:spPr>
        <a:xfrm>
          <a:off x="2447" y="1973863"/>
          <a:ext cx="1941403" cy="116484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b="1" kern="1200" dirty="0"/>
            <a:t>Recognition of good deeds </a:t>
          </a:r>
          <a:r>
            <a:rPr lang="en-GB" sz="1500" kern="1200" dirty="0"/>
            <a:t>performed for the community</a:t>
          </a:r>
        </a:p>
      </dsp:txBody>
      <dsp:txXfrm>
        <a:off x="2447" y="1973863"/>
        <a:ext cx="1941403" cy="1164841"/>
      </dsp:txXfrm>
    </dsp:sp>
    <dsp:sp modelId="{EA3A3BF7-7A34-4391-A797-29AF5611F244}">
      <dsp:nvSpPr>
        <dsp:cNvPr id="0" name=""/>
        <dsp:cNvSpPr/>
      </dsp:nvSpPr>
      <dsp:spPr>
        <a:xfrm>
          <a:off x="2137990" y="1973863"/>
          <a:ext cx="1941403" cy="11648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b="1" kern="1200" dirty="0"/>
            <a:t>Public appearances by company executives or employees</a:t>
          </a:r>
          <a:endParaRPr lang="en-GB" sz="1500" kern="1200" dirty="0"/>
        </a:p>
      </dsp:txBody>
      <dsp:txXfrm>
        <a:off x="2137990" y="1973863"/>
        <a:ext cx="1941403" cy="1164841"/>
      </dsp:txXfrm>
    </dsp:sp>
    <dsp:sp modelId="{9C29C992-D907-4054-B621-0B5435226DC9}">
      <dsp:nvSpPr>
        <dsp:cNvPr id="0" name=""/>
        <dsp:cNvSpPr/>
      </dsp:nvSpPr>
      <dsp:spPr>
        <a:xfrm>
          <a:off x="4273534" y="1973863"/>
          <a:ext cx="1941403" cy="116484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b="1" kern="1200" dirty="0"/>
            <a:t>Announcements of awards </a:t>
          </a:r>
          <a:r>
            <a:rPr lang="en-GB" sz="1500" kern="1200" dirty="0"/>
            <a:t>won by organisation or stakeholders</a:t>
          </a:r>
        </a:p>
      </dsp:txBody>
      <dsp:txXfrm>
        <a:off x="4273534" y="1973863"/>
        <a:ext cx="1941403" cy="1164841"/>
      </dsp:txXfrm>
    </dsp:sp>
    <dsp:sp modelId="{5302063F-BFCF-4EEA-8A47-84D2871E5F69}">
      <dsp:nvSpPr>
        <dsp:cNvPr id="0" name=""/>
        <dsp:cNvSpPr/>
      </dsp:nvSpPr>
      <dsp:spPr>
        <a:xfrm>
          <a:off x="6409077" y="1973863"/>
          <a:ext cx="1941403" cy="116484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b="1" kern="1200" dirty="0"/>
            <a:t>Contest announcements or results </a:t>
          </a:r>
          <a:r>
            <a:rPr lang="en-GB" sz="1500" kern="1200" dirty="0"/>
            <a:t>(tied in with other promotional activities)</a:t>
          </a:r>
        </a:p>
      </dsp:txBody>
      <dsp:txXfrm>
        <a:off x="6409077" y="1973863"/>
        <a:ext cx="1941403" cy="1164841"/>
      </dsp:txXfrm>
    </dsp:sp>
    <dsp:sp modelId="{083C68D7-6428-42AF-9315-A968464866DF}">
      <dsp:nvSpPr>
        <dsp:cNvPr id="0" name=""/>
        <dsp:cNvSpPr/>
      </dsp:nvSpPr>
      <dsp:spPr>
        <a:xfrm>
          <a:off x="2137990" y="3332845"/>
          <a:ext cx="1941403" cy="116484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t>Announcing the </a:t>
          </a:r>
          <a:r>
            <a:rPr lang="en-GB" sz="1500" b="1" kern="1200" dirty="0"/>
            <a:t>creation of inter-organisational partnerships </a:t>
          </a:r>
          <a:endParaRPr lang="en-GB" sz="1500" kern="1200" dirty="0"/>
        </a:p>
      </dsp:txBody>
      <dsp:txXfrm>
        <a:off x="2137990" y="3332845"/>
        <a:ext cx="1941403" cy="1164841"/>
      </dsp:txXfrm>
    </dsp:sp>
    <dsp:sp modelId="{47F0C928-5048-402A-9800-D05D1732EAFA}">
      <dsp:nvSpPr>
        <dsp:cNvPr id="0" name=""/>
        <dsp:cNvSpPr/>
      </dsp:nvSpPr>
      <dsp:spPr>
        <a:xfrm>
          <a:off x="4273534" y="3332845"/>
          <a:ext cx="1941403" cy="116484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b="1" kern="1200" dirty="0"/>
            <a:t>Crisis Contro</a:t>
          </a:r>
          <a:r>
            <a:rPr lang="en-GB" sz="1500" kern="1200" dirty="0"/>
            <a:t>l</a:t>
          </a:r>
        </a:p>
      </dsp:txBody>
      <dsp:txXfrm>
        <a:off x="4273534" y="3332845"/>
        <a:ext cx="1941403" cy="11648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CDAB71-5F9D-4E52-8FA6-5DE9515EFA9C}">
      <dsp:nvSpPr>
        <dsp:cNvPr id="0" name=""/>
        <dsp:cNvSpPr/>
      </dsp:nvSpPr>
      <dsp:spPr>
        <a:xfrm>
          <a:off x="4266" y="1351066"/>
          <a:ext cx="2639776" cy="1974029"/>
        </a:xfrm>
        <a:prstGeom prst="roundRect">
          <a:avLst>
            <a:gd name="adj" fmla="val 10000"/>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itchFamily="34" charset="0"/>
              <a:cs typeface="Arial" pitchFamily="34" charset="0"/>
            </a:rPr>
            <a:t>Problem/Opportunity</a:t>
          </a:r>
          <a:r>
            <a:rPr lang="en-GB" sz="1800" kern="1200" dirty="0">
              <a:solidFill>
                <a:schemeClr val="tx1"/>
              </a:solidFill>
              <a:latin typeface="Arial" pitchFamily="34" charset="0"/>
              <a:cs typeface="Arial" pitchFamily="34" charset="0"/>
            </a:rPr>
            <a:t>: </a:t>
          </a:r>
        </a:p>
        <a:p>
          <a:pPr marL="0" lvl="0" indent="0" algn="ctr" defTabSz="800100">
            <a:lnSpc>
              <a:spcPct val="90000"/>
            </a:lnSpc>
            <a:spcBef>
              <a:spcPct val="0"/>
            </a:spcBef>
            <a:spcAft>
              <a:spcPct val="35000"/>
            </a:spcAft>
            <a:buNone/>
          </a:pPr>
          <a:r>
            <a:rPr lang="en-GB" sz="1800" kern="1200" dirty="0">
              <a:solidFill>
                <a:schemeClr val="tx1"/>
              </a:solidFill>
              <a:latin typeface="Arial" pitchFamily="34" charset="0"/>
              <a:cs typeface="Arial" pitchFamily="34" charset="0"/>
            </a:rPr>
            <a:t>People are dying unnecessarily because motorists are speeding in built up areas.</a:t>
          </a:r>
          <a:endParaRPr lang="en-GB" sz="1800" kern="1200" dirty="0">
            <a:solidFill>
              <a:schemeClr val="tx1"/>
            </a:solidFill>
          </a:endParaRPr>
        </a:p>
      </dsp:txBody>
      <dsp:txXfrm>
        <a:off x="62083" y="1408883"/>
        <a:ext cx="2524142" cy="1858395"/>
      </dsp:txXfrm>
    </dsp:sp>
    <dsp:sp modelId="{B648BF80-6EE7-498E-9F72-C9F1FB9F2181}">
      <dsp:nvSpPr>
        <dsp:cNvPr id="0" name=""/>
        <dsp:cNvSpPr/>
      </dsp:nvSpPr>
      <dsp:spPr>
        <a:xfrm>
          <a:off x="2744894" y="2213025"/>
          <a:ext cx="213805" cy="250112"/>
        </a:xfrm>
        <a:prstGeom prst="rightArrow">
          <a:avLst>
            <a:gd name="adj1" fmla="val 60000"/>
            <a:gd name="adj2" fmla="val 50000"/>
          </a:avLst>
        </a:prstGeom>
        <a:solidFill>
          <a:srgbClr val="000000"/>
        </a:soli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dirty="0"/>
        </a:p>
      </dsp:txBody>
      <dsp:txXfrm>
        <a:off x="2744894" y="2263047"/>
        <a:ext cx="149664" cy="150068"/>
      </dsp:txXfrm>
    </dsp:sp>
    <dsp:sp modelId="{DECA8219-EA1D-4BBE-B6EF-FD9C998BCBB0}">
      <dsp:nvSpPr>
        <dsp:cNvPr id="0" name=""/>
        <dsp:cNvSpPr/>
      </dsp:nvSpPr>
      <dsp:spPr>
        <a:xfrm>
          <a:off x="3047450" y="1362947"/>
          <a:ext cx="2430650" cy="1950267"/>
        </a:xfrm>
        <a:prstGeom prst="roundRect">
          <a:avLst>
            <a:gd name="adj" fmla="val 10000"/>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itchFamily="34" charset="0"/>
              <a:cs typeface="Arial" pitchFamily="34" charset="0"/>
            </a:rPr>
            <a:t>Solution/Answer</a:t>
          </a:r>
          <a:r>
            <a:rPr lang="en-GB" sz="1800" kern="1200" dirty="0">
              <a:solidFill>
                <a:schemeClr val="tx1"/>
              </a:solidFill>
              <a:latin typeface="Arial" pitchFamily="34" charset="0"/>
              <a:cs typeface="Arial" pitchFamily="34" charset="0"/>
            </a:rPr>
            <a:t>: </a:t>
          </a:r>
        </a:p>
        <a:p>
          <a:pPr marL="0" lvl="0" indent="0" algn="ctr" defTabSz="800100">
            <a:lnSpc>
              <a:spcPct val="90000"/>
            </a:lnSpc>
            <a:spcBef>
              <a:spcPct val="0"/>
            </a:spcBef>
            <a:spcAft>
              <a:spcPct val="35000"/>
            </a:spcAft>
            <a:buNone/>
          </a:pPr>
          <a:r>
            <a:rPr lang="en-GB" sz="1800" kern="1200" dirty="0">
              <a:solidFill>
                <a:schemeClr val="tx1"/>
              </a:solidFill>
              <a:latin typeface="Arial" pitchFamily="34" charset="0"/>
              <a:cs typeface="Arial" pitchFamily="34" charset="0"/>
            </a:rPr>
            <a:t>The government is introducing 20mph speed limits on all built up areas</a:t>
          </a:r>
          <a:endParaRPr lang="en-GB" sz="1800" kern="1200" dirty="0">
            <a:solidFill>
              <a:schemeClr val="tx1"/>
            </a:solidFill>
          </a:endParaRPr>
        </a:p>
      </dsp:txBody>
      <dsp:txXfrm>
        <a:off x="3104571" y="1420068"/>
        <a:ext cx="2316408" cy="1836025"/>
      </dsp:txXfrm>
    </dsp:sp>
    <dsp:sp modelId="{C1B6A036-52FE-4EC4-8061-C773D2E394F2}">
      <dsp:nvSpPr>
        <dsp:cNvPr id="0" name=""/>
        <dsp:cNvSpPr/>
      </dsp:nvSpPr>
      <dsp:spPr>
        <a:xfrm>
          <a:off x="5578951" y="2213025"/>
          <a:ext cx="213805" cy="250112"/>
        </a:xfrm>
        <a:prstGeom prst="rightArrow">
          <a:avLst>
            <a:gd name="adj1" fmla="val 60000"/>
            <a:gd name="adj2" fmla="val 50000"/>
          </a:avLst>
        </a:prstGeom>
        <a:solidFill>
          <a:srgbClr val="000000"/>
        </a:soli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dirty="0"/>
        </a:p>
      </dsp:txBody>
      <dsp:txXfrm>
        <a:off x="5578951" y="2263047"/>
        <a:ext cx="149664" cy="150068"/>
      </dsp:txXfrm>
    </dsp:sp>
    <dsp:sp modelId="{A690DD50-1878-4BCC-8010-C817889540AF}">
      <dsp:nvSpPr>
        <dsp:cNvPr id="0" name=""/>
        <dsp:cNvSpPr/>
      </dsp:nvSpPr>
      <dsp:spPr>
        <a:xfrm>
          <a:off x="5881507" y="1382116"/>
          <a:ext cx="2367577" cy="1911930"/>
        </a:xfrm>
        <a:prstGeom prst="roundRect">
          <a:avLst>
            <a:gd name="adj" fmla="val 10000"/>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itchFamily="34" charset="0"/>
              <a:cs typeface="Arial" pitchFamily="34" charset="0"/>
            </a:rPr>
            <a:t>Benefits</a:t>
          </a:r>
          <a:r>
            <a:rPr lang="en-GB" sz="1800" kern="1200" dirty="0">
              <a:solidFill>
                <a:schemeClr val="tx1"/>
              </a:solidFill>
              <a:latin typeface="Arial" pitchFamily="34" charset="0"/>
              <a:cs typeface="Arial" pitchFamily="34" charset="0"/>
            </a:rPr>
            <a:t>: </a:t>
          </a:r>
        </a:p>
        <a:p>
          <a:pPr marL="0" lvl="0" indent="0" algn="ctr" defTabSz="800100">
            <a:lnSpc>
              <a:spcPct val="90000"/>
            </a:lnSpc>
            <a:spcBef>
              <a:spcPct val="0"/>
            </a:spcBef>
            <a:spcAft>
              <a:spcPct val="35000"/>
            </a:spcAft>
            <a:buNone/>
          </a:pPr>
          <a:r>
            <a:rPr lang="en-GB" sz="1800" kern="1200" dirty="0">
              <a:solidFill>
                <a:schemeClr val="tx1"/>
              </a:solidFill>
              <a:latin typeface="Arial" pitchFamily="34" charset="0"/>
              <a:cs typeface="Arial" pitchFamily="34" charset="0"/>
            </a:rPr>
            <a:t>It is predicated that this will save 2000 lives a year.</a:t>
          </a:r>
          <a:endParaRPr lang="en-GB" sz="1800" kern="1200" dirty="0">
            <a:solidFill>
              <a:schemeClr val="tx1"/>
            </a:solidFill>
          </a:endParaRPr>
        </a:p>
      </dsp:txBody>
      <dsp:txXfrm>
        <a:off x="5937506" y="1438115"/>
        <a:ext cx="2255579" cy="17999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CDAB71-5F9D-4E52-8FA6-5DE9515EFA9C}">
      <dsp:nvSpPr>
        <dsp:cNvPr id="0" name=""/>
        <dsp:cNvSpPr/>
      </dsp:nvSpPr>
      <dsp:spPr>
        <a:xfrm>
          <a:off x="4266" y="938715"/>
          <a:ext cx="2639776" cy="2765821"/>
        </a:xfrm>
        <a:prstGeom prst="roundRect">
          <a:avLst>
            <a:gd name="adj" fmla="val 10000"/>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itchFamily="34" charset="0"/>
              <a:cs typeface="Arial" pitchFamily="34" charset="0"/>
            </a:rPr>
            <a:t>Victim</a:t>
          </a:r>
          <a:r>
            <a:rPr lang="en-GB" sz="1800" kern="1200" dirty="0">
              <a:solidFill>
                <a:schemeClr val="tx1"/>
              </a:solidFill>
              <a:latin typeface="Arial" pitchFamily="34" charset="0"/>
              <a:cs typeface="Arial" pitchFamily="34" charset="0"/>
            </a:rPr>
            <a:t>: </a:t>
          </a:r>
        </a:p>
        <a:p>
          <a:pPr marL="0" lvl="0" indent="0" algn="ctr" defTabSz="800100">
            <a:lnSpc>
              <a:spcPct val="90000"/>
            </a:lnSpc>
            <a:spcBef>
              <a:spcPct val="0"/>
            </a:spcBef>
            <a:spcAft>
              <a:spcPct val="35000"/>
            </a:spcAft>
            <a:buNone/>
          </a:pPr>
          <a:r>
            <a:rPr lang="en-GB" sz="1800" kern="1200" dirty="0">
              <a:solidFill>
                <a:schemeClr val="tx1"/>
              </a:solidFill>
              <a:latin typeface="Arial" pitchFamily="34" charset="0"/>
              <a:cs typeface="Arial" pitchFamily="34" charset="0"/>
            </a:rPr>
            <a:t>Innocent people are dying needlessly on our roads because of speeding.</a:t>
          </a:r>
          <a:endParaRPr lang="en-GB" sz="1800" kern="1200" dirty="0">
            <a:solidFill>
              <a:schemeClr val="tx1"/>
            </a:solidFill>
          </a:endParaRPr>
        </a:p>
      </dsp:txBody>
      <dsp:txXfrm>
        <a:off x="81582" y="1016031"/>
        <a:ext cx="2485144" cy="2611189"/>
      </dsp:txXfrm>
    </dsp:sp>
    <dsp:sp modelId="{B648BF80-6EE7-498E-9F72-C9F1FB9F2181}">
      <dsp:nvSpPr>
        <dsp:cNvPr id="0" name=""/>
        <dsp:cNvSpPr/>
      </dsp:nvSpPr>
      <dsp:spPr>
        <a:xfrm>
          <a:off x="2744894" y="2196570"/>
          <a:ext cx="213805" cy="250112"/>
        </a:xfrm>
        <a:prstGeom prst="rightArrow">
          <a:avLst>
            <a:gd name="adj1" fmla="val 60000"/>
            <a:gd name="adj2" fmla="val 50000"/>
          </a:avLst>
        </a:prstGeom>
        <a:solidFill>
          <a:srgbClr val="000000"/>
        </a:soli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dirty="0"/>
        </a:p>
      </dsp:txBody>
      <dsp:txXfrm>
        <a:off x="2744894" y="2246592"/>
        <a:ext cx="149664" cy="150068"/>
      </dsp:txXfrm>
    </dsp:sp>
    <dsp:sp modelId="{DECA8219-EA1D-4BBE-B6EF-FD9C998BCBB0}">
      <dsp:nvSpPr>
        <dsp:cNvPr id="0" name=""/>
        <dsp:cNvSpPr/>
      </dsp:nvSpPr>
      <dsp:spPr>
        <a:xfrm>
          <a:off x="3047450" y="960595"/>
          <a:ext cx="2430650" cy="2722061"/>
        </a:xfrm>
        <a:prstGeom prst="roundRect">
          <a:avLst>
            <a:gd name="adj" fmla="val 10000"/>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itchFamily="34" charset="0"/>
              <a:cs typeface="Arial" pitchFamily="34" charset="0"/>
            </a:rPr>
            <a:t>Villain</a:t>
          </a:r>
          <a:r>
            <a:rPr lang="en-GB" sz="1800" kern="1200" dirty="0">
              <a:solidFill>
                <a:schemeClr val="tx1"/>
              </a:solidFill>
              <a:latin typeface="Arial" pitchFamily="34" charset="0"/>
              <a:cs typeface="Arial" pitchFamily="34" charset="0"/>
            </a:rPr>
            <a:t>: </a:t>
          </a:r>
        </a:p>
        <a:p>
          <a:pPr marL="0" lvl="0" indent="0" algn="ctr" defTabSz="800100">
            <a:lnSpc>
              <a:spcPct val="90000"/>
            </a:lnSpc>
            <a:spcBef>
              <a:spcPct val="0"/>
            </a:spcBef>
            <a:spcAft>
              <a:spcPct val="35000"/>
            </a:spcAft>
            <a:buNone/>
          </a:pPr>
          <a:r>
            <a:rPr lang="en-GB" sz="1800" kern="1200" dirty="0">
              <a:solidFill>
                <a:schemeClr val="tx1"/>
              </a:solidFill>
              <a:latin typeface="Arial" pitchFamily="34" charset="0"/>
              <a:cs typeface="Arial" pitchFamily="34" charset="0"/>
            </a:rPr>
            <a:t>The government are too frightened of the motoring lobby to do anything about it</a:t>
          </a:r>
          <a:endParaRPr lang="en-GB" sz="1800" kern="1200" dirty="0">
            <a:solidFill>
              <a:schemeClr val="tx1"/>
            </a:solidFill>
          </a:endParaRPr>
        </a:p>
      </dsp:txBody>
      <dsp:txXfrm>
        <a:off x="3118641" y="1031786"/>
        <a:ext cx="2288268" cy="2579679"/>
      </dsp:txXfrm>
    </dsp:sp>
    <dsp:sp modelId="{C1B6A036-52FE-4EC4-8061-C773D2E394F2}">
      <dsp:nvSpPr>
        <dsp:cNvPr id="0" name=""/>
        <dsp:cNvSpPr/>
      </dsp:nvSpPr>
      <dsp:spPr>
        <a:xfrm>
          <a:off x="5578951" y="2196570"/>
          <a:ext cx="213805" cy="250112"/>
        </a:xfrm>
        <a:prstGeom prst="rightArrow">
          <a:avLst>
            <a:gd name="adj1" fmla="val 60000"/>
            <a:gd name="adj2" fmla="val 50000"/>
          </a:avLst>
        </a:prstGeom>
        <a:solidFill>
          <a:srgbClr val="000000"/>
        </a:soli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dirty="0"/>
        </a:p>
      </dsp:txBody>
      <dsp:txXfrm>
        <a:off x="5578951" y="2246592"/>
        <a:ext cx="149664" cy="150068"/>
      </dsp:txXfrm>
    </dsp:sp>
    <dsp:sp modelId="{A690DD50-1878-4BCC-8010-C817889540AF}">
      <dsp:nvSpPr>
        <dsp:cNvPr id="0" name=""/>
        <dsp:cNvSpPr/>
      </dsp:nvSpPr>
      <dsp:spPr>
        <a:xfrm>
          <a:off x="5881507" y="981722"/>
          <a:ext cx="2367577" cy="2679807"/>
        </a:xfrm>
        <a:prstGeom prst="roundRect">
          <a:avLst>
            <a:gd name="adj" fmla="val 10000"/>
          </a:avLst>
        </a:prstGeom>
        <a:gradFill rotWithShape="0">
          <a:gsLst>
            <a:gs pos="0">
              <a:schemeClr val="dk2">
                <a:hueOff val="0"/>
                <a:satOff val="0"/>
                <a:lumOff val="0"/>
                <a:alphaOff val="0"/>
                <a:lumMod val="110000"/>
                <a:satMod val="105000"/>
                <a:tint val="67000"/>
              </a:schemeClr>
            </a:gs>
            <a:gs pos="50000">
              <a:schemeClr val="dk2">
                <a:hueOff val="0"/>
                <a:satOff val="0"/>
                <a:lumOff val="0"/>
                <a:alphaOff val="0"/>
                <a:lumMod val="105000"/>
                <a:satMod val="103000"/>
                <a:tint val="73000"/>
              </a:schemeClr>
            </a:gs>
            <a:gs pos="100000">
              <a:schemeClr val="dk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itchFamily="34" charset="0"/>
              <a:cs typeface="Arial" pitchFamily="34" charset="0"/>
            </a:rPr>
            <a:t>Hero:</a:t>
          </a:r>
        </a:p>
        <a:p>
          <a:pPr marL="0" lvl="0" indent="0" algn="ctr" defTabSz="800100">
            <a:lnSpc>
              <a:spcPct val="90000"/>
            </a:lnSpc>
            <a:spcBef>
              <a:spcPct val="0"/>
            </a:spcBef>
            <a:spcAft>
              <a:spcPct val="35000"/>
            </a:spcAft>
            <a:buNone/>
          </a:pPr>
          <a:r>
            <a:rPr lang="en-GB" sz="1800" kern="1200" dirty="0">
              <a:solidFill>
                <a:schemeClr val="tx1"/>
              </a:solidFill>
              <a:latin typeface="Arial" pitchFamily="34" charset="0"/>
              <a:cs typeface="Arial" pitchFamily="34" charset="0"/>
            </a:rPr>
            <a:t> Which is why we at ‘Safer Roads’ are holding a mass demonstration ion the city centre on Friday lunchtime and are calling for a 20 Mph speed limit. </a:t>
          </a:r>
          <a:endParaRPr lang="en-GB" sz="1800" kern="1200" dirty="0">
            <a:solidFill>
              <a:schemeClr val="tx1"/>
            </a:solidFill>
          </a:endParaRPr>
        </a:p>
      </dsp:txBody>
      <dsp:txXfrm>
        <a:off x="5950851" y="1051066"/>
        <a:ext cx="2228889" cy="25411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8B2FC-0A5C-4F5A-B4DE-BF1D9680DE8F}">
      <dsp:nvSpPr>
        <dsp:cNvPr id="0" name=""/>
        <dsp:cNvSpPr/>
      </dsp:nvSpPr>
      <dsp:spPr>
        <a:xfrm>
          <a:off x="3242425" y="2386255"/>
          <a:ext cx="1990591" cy="1820063"/>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itchFamily="34" charset="0"/>
              <a:cs typeface="Arial" pitchFamily="34" charset="0"/>
            </a:rPr>
            <a:t>Advantages of Press Releases</a:t>
          </a:r>
        </a:p>
      </dsp:txBody>
      <dsp:txXfrm>
        <a:off x="3533940" y="2652797"/>
        <a:ext cx="1407561" cy="1286979"/>
      </dsp:txXfrm>
    </dsp:sp>
    <dsp:sp modelId="{CF0E0479-04E2-4B5E-8851-C82798163066}">
      <dsp:nvSpPr>
        <dsp:cNvPr id="0" name=""/>
        <dsp:cNvSpPr/>
      </dsp:nvSpPr>
      <dsp:spPr>
        <a:xfrm rot="16080674">
          <a:off x="4073286" y="2239588"/>
          <a:ext cx="256787" cy="37617"/>
        </a:xfrm>
        <a:custGeom>
          <a:avLst/>
          <a:gdLst/>
          <a:ahLst/>
          <a:cxnLst/>
          <a:rect l="0" t="0" r="0" b="0"/>
          <a:pathLst>
            <a:path>
              <a:moveTo>
                <a:pt x="0" y="18808"/>
              </a:moveTo>
              <a:lnTo>
                <a:pt x="256787" y="18808"/>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rot="10800000">
        <a:off x="4195260" y="2251977"/>
        <a:ext cx="12839" cy="12839"/>
      </dsp:txXfrm>
    </dsp:sp>
    <dsp:sp modelId="{998DF0DC-2405-44CC-ABAF-10F5D078F786}">
      <dsp:nvSpPr>
        <dsp:cNvPr id="0" name=""/>
        <dsp:cNvSpPr/>
      </dsp:nvSpPr>
      <dsp:spPr>
        <a:xfrm>
          <a:off x="3066165" y="20459"/>
          <a:ext cx="2188883" cy="2110212"/>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itchFamily="34" charset="0"/>
              <a:cs typeface="Arial" pitchFamily="34" charset="0"/>
            </a:rPr>
            <a:t>They can be issued quickly through  well established distribution networks</a:t>
          </a:r>
        </a:p>
      </dsp:txBody>
      <dsp:txXfrm>
        <a:off x="3386719" y="329492"/>
        <a:ext cx="1547775" cy="1492146"/>
      </dsp:txXfrm>
    </dsp:sp>
    <dsp:sp modelId="{4FC975A2-C324-4F7F-9545-2A93EABD8D3D}">
      <dsp:nvSpPr>
        <dsp:cNvPr id="0" name=""/>
        <dsp:cNvSpPr/>
      </dsp:nvSpPr>
      <dsp:spPr>
        <a:xfrm rot="19852900">
          <a:off x="5058940" y="2693251"/>
          <a:ext cx="455277" cy="37617"/>
        </a:xfrm>
        <a:custGeom>
          <a:avLst/>
          <a:gdLst/>
          <a:ahLst/>
          <a:cxnLst/>
          <a:rect l="0" t="0" r="0" b="0"/>
          <a:pathLst>
            <a:path>
              <a:moveTo>
                <a:pt x="0" y="18808"/>
              </a:moveTo>
              <a:lnTo>
                <a:pt x="455277" y="18808"/>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5275196" y="2700678"/>
        <a:ext cx="22763" cy="22763"/>
      </dsp:txXfrm>
    </dsp:sp>
    <dsp:sp modelId="{315C0291-14E2-44AE-9225-2343488390D6}">
      <dsp:nvSpPr>
        <dsp:cNvPr id="0" name=""/>
        <dsp:cNvSpPr/>
      </dsp:nvSpPr>
      <dsp:spPr>
        <a:xfrm>
          <a:off x="5313004" y="786882"/>
          <a:ext cx="2528529" cy="2412494"/>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itchFamily="34" charset="0"/>
              <a:cs typeface="Arial" pitchFamily="34" charset="0"/>
            </a:rPr>
            <a:t>They can be readily stored in online press rooms, making them available for journalists seeking background information.</a:t>
          </a:r>
        </a:p>
      </dsp:txBody>
      <dsp:txXfrm>
        <a:off x="5683298" y="1140184"/>
        <a:ext cx="1787941" cy="1705890"/>
      </dsp:txXfrm>
    </dsp:sp>
    <dsp:sp modelId="{6F559628-FDA7-4429-9095-9B436CFC6C23}">
      <dsp:nvSpPr>
        <dsp:cNvPr id="0" name=""/>
        <dsp:cNvSpPr/>
      </dsp:nvSpPr>
      <dsp:spPr>
        <a:xfrm rot="1692142">
          <a:off x="5060890" y="3878640"/>
          <a:ext cx="595765" cy="37617"/>
        </a:xfrm>
        <a:custGeom>
          <a:avLst/>
          <a:gdLst/>
          <a:ahLst/>
          <a:cxnLst/>
          <a:rect l="0" t="0" r="0" b="0"/>
          <a:pathLst>
            <a:path>
              <a:moveTo>
                <a:pt x="0" y="18808"/>
              </a:moveTo>
              <a:lnTo>
                <a:pt x="595765" y="18808"/>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5343878" y="3882555"/>
        <a:ext cx="29788" cy="29788"/>
      </dsp:txXfrm>
    </dsp:sp>
    <dsp:sp modelId="{131B5DF5-125B-49AF-89AC-6F83393E01CA}">
      <dsp:nvSpPr>
        <dsp:cNvPr id="0" name=""/>
        <dsp:cNvSpPr/>
      </dsp:nvSpPr>
      <dsp:spPr>
        <a:xfrm>
          <a:off x="5442236" y="3344383"/>
          <a:ext cx="2820908" cy="2708353"/>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itchFamily="34" charset="0"/>
              <a:cs typeface="Arial" pitchFamily="34" charset="0"/>
            </a:rPr>
            <a:t>You can control the exact content word-for-word – as you cannot if, for example, you ring a journalist and start a conversation.</a:t>
          </a:r>
        </a:p>
      </dsp:txBody>
      <dsp:txXfrm>
        <a:off x="5855348" y="3741012"/>
        <a:ext cx="1994684" cy="1915095"/>
      </dsp:txXfrm>
    </dsp:sp>
    <dsp:sp modelId="{766DB639-3F84-4A94-9C60-F5A2F8C317EE}">
      <dsp:nvSpPr>
        <dsp:cNvPr id="0" name=""/>
        <dsp:cNvSpPr/>
      </dsp:nvSpPr>
      <dsp:spPr>
        <a:xfrm rot="5400000">
          <a:off x="4113233" y="4311997"/>
          <a:ext cx="248974" cy="37617"/>
        </a:xfrm>
        <a:custGeom>
          <a:avLst/>
          <a:gdLst/>
          <a:ahLst/>
          <a:cxnLst/>
          <a:rect l="0" t="0" r="0" b="0"/>
          <a:pathLst>
            <a:path>
              <a:moveTo>
                <a:pt x="0" y="18808"/>
              </a:moveTo>
              <a:lnTo>
                <a:pt x="248974" y="18808"/>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4231496" y="4324581"/>
        <a:ext cx="12448" cy="12448"/>
      </dsp:txXfrm>
    </dsp:sp>
    <dsp:sp modelId="{E3E85721-958C-4DF3-87BC-7264DA10595A}">
      <dsp:nvSpPr>
        <dsp:cNvPr id="0" name=""/>
        <dsp:cNvSpPr/>
      </dsp:nvSpPr>
      <dsp:spPr>
        <a:xfrm>
          <a:off x="3114248" y="4455293"/>
          <a:ext cx="2246944" cy="2145381"/>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itchFamily="34" charset="0"/>
              <a:cs typeface="Arial" pitchFamily="34" charset="0"/>
            </a:rPr>
            <a:t>You can control the timing of when the press release is issued – to the minute.</a:t>
          </a:r>
        </a:p>
      </dsp:txBody>
      <dsp:txXfrm>
        <a:off x="3443305" y="4769477"/>
        <a:ext cx="1588830" cy="1517013"/>
      </dsp:txXfrm>
    </dsp:sp>
    <dsp:sp modelId="{13E1CA39-70EE-4436-9DD4-6F4CE734A59F}">
      <dsp:nvSpPr>
        <dsp:cNvPr id="0" name=""/>
        <dsp:cNvSpPr/>
      </dsp:nvSpPr>
      <dsp:spPr>
        <a:xfrm rot="9313907">
          <a:off x="2738943" y="3821443"/>
          <a:ext cx="639625" cy="37617"/>
        </a:xfrm>
        <a:custGeom>
          <a:avLst/>
          <a:gdLst/>
          <a:ahLst/>
          <a:cxnLst/>
          <a:rect l="0" t="0" r="0" b="0"/>
          <a:pathLst>
            <a:path>
              <a:moveTo>
                <a:pt x="0" y="18808"/>
              </a:moveTo>
              <a:lnTo>
                <a:pt x="639625" y="18808"/>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rot="10800000">
        <a:off x="3042765" y="3824260"/>
        <a:ext cx="31981" cy="31981"/>
      </dsp:txXfrm>
    </dsp:sp>
    <dsp:sp modelId="{F868C9C5-5FCB-4F05-AE43-AE9154922D9E}">
      <dsp:nvSpPr>
        <dsp:cNvPr id="0" name=""/>
        <dsp:cNvSpPr/>
      </dsp:nvSpPr>
      <dsp:spPr>
        <a:xfrm>
          <a:off x="208813" y="3256589"/>
          <a:ext cx="2695648" cy="2553456"/>
        </a:xfrm>
        <a:prstGeom prst="ellips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itchFamily="34" charset="0"/>
              <a:cs typeface="Arial" pitchFamily="34" charset="0"/>
            </a:rPr>
            <a:t>Press releases can be made available to all media organisations simultaneously, avoiding accusations of favouritism</a:t>
          </a:r>
        </a:p>
      </dsp:txBody>
      <dsp:txXfrm>
        <a:off x="603582" y="3630534"/>
        <a:ext cx="1906110" cy="1805566"/>
      </dsp:txXfrm>
    </dsp:sp>
    <dsp:sp modelId="{E91AA20B-6380-482B-91FF-DF5AF4330BFD}">
      <dsp:nvSpPr>
        <dsp:cNvPr id="0" name=""/>
        <dsp:cNvSpPr/>
      </dsp:nvSpPr>
      <dsp:spPr>
        <a:xfrm rot="12637036">
          <a:off x="2438085" y="2519096"/>
          <a:ext cx="1036327" cy="37617"/>
        </a:xfrm>
        <a:custGeom>
          <a:avLst/>
          <a:gdLst/>
          <a:ahLst/>
          <a:cxnLst/>
          <a:rect l="0" t="0" r="0" b="0"/>
          <a:pathLst>
            <a:path>
              <a:moveTo>
                <a:pt x="0" y="18808"/>
              </a:moveTo>
              <a:lnTo>
                <a:pt x="1036327" y="18808"/>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rot="10800000">
        <a:off x="2930340" y="2511997"/>
        <a:ext cx="51816" cy="51816"/>
      </dsp:txXfrm>
    </dsp:sp>
    <dsp:sp modelId="{A8801CCD-A453-4381-92F8-62A7345A1101}">
      <dsp:nvSpPr>
        <dsp:cNvPr id="0" name=""/>
        <dsp:cNvSpPr/>
      </dsp:nvSpPr>
      <dsp:spPr>
        <a:xfrm>
          <a:off x="612456" y="821859"/>
          <a:ext cx="2064640" cy="1879820"/>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itchFamily="34" charset="0"/>
              <a:cs typeface="Arial" pitchFamily="34" charset="0"/>
            </a:rPr>
            <a:t>They are one of the best known PR tools and are typically expected.</a:t>
          </a:r>
        </a:p>
      </dsp:txBody>
      <dsp:txXfrm>
        <a:off x="914816" y="1097152"/>
        <a:ext cx="1459920" cy="13292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8B2FC-0A5C-4F5A-B4DE-BF1D9680DE8F}">
      <dsp:nvSpPr>
        <dsp:cNvPr id="0" name=""/>
        <dsp:cNvSpPr/>
      </dsp:nvSpPr>
      <dsp:spPr>
        <a:xfrm>
          <a:off x="2945552" y="2072044"/>
          <a:ext cx="2522662" cy="239350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itchFamily="34" charset="0"/>
              <a:cs typeface="Arial" pitchFamily="34" charset="0"/>
            </a:rPr>
            <a:t>Disadvantages of Press Releases</a:t>
          </a:r>
        </a:p>
      </dsp:txBody>
      <dsp:txXfrm>
        <a:off x="3314987" y="2422564"/>
        <a:ext cx="1783792" cy="1692461"/>
      </dsp:txXfrm>
    </dsp:sp>
    <dsp:sp modelId="{CF0E0479-04E2-4B5E-8851-C82798163066}">
      <dsp:nvSpPr>
        <dsp:cNvPr id="0" name=""/>
        <dsp:cNvSpPr/>
      </dsp:nvSpPr>
      <dsp:spPr>
        <a:xfrm rot="19090358">
          <a:off x="5058378" y="2256001"/>
          <a:ext cx="518381" cy="37541"/>
        </a:xfrm>
        <a:custGeom>
          <a:avLst/>
          <a:gdLst/>
          <a:ahLst/>
          <a:cxnLst/>
          <a:rect l="0" t="0" r="0" b="0"/>
          <a:pathLst>
            <a:path>
              <a:moveTo>
                <a:pt x="0" y="18770"/>
              </a:moveTo>
              <a:lnTo>
                <a:pt x="518381" y="18770"/>
              </a:lnTo>
            </a:path>
          </a:pathLst>
        </a:custGeom>
        <a:noFill/>
        <a:ln w="12700" cap="flat" cmpd="sng" algn="ctr">
          <a:solidFill>
            <a:schemeClr val="accent4">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5304609" y="2261813"/>
        <a:ext cx="25919" cy="25919"/>
      </dsp:txXfrm>
    </dsp:sp>
    <dsp:sp modelId="{998DF0DC-2405-44CC-ABAF-10F5D078F786}">
      <dsp:nvSpPr>
        <dsp:cNvPr id="0" name=""/>
        <dsp:cNvSpPr/>
      </dsp:nvSpPr>
      <dsp:spPr>
        <a:xfrm>
          <a:off x="5159335" y="259979"/>
          <a:ext cx="2406509" cy="2159077"/>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itchFamily="34" charset="0"/>
              <a:cs typeface="Arial" pitchFamily="34" charset="0"/>
            </a:rPr>
            <a:t>They are used far too often and there are far too many of them: most are simply ignored, deleted or binned.</a:t>
          </a:r>
        </a:p>
      </dsp:txBody>
      <dsp:txXfrm>
        <a:off x="5511760" y="576169"/>
        <a:ext cx="1701659" cy="1526697"/>
      </dsp:txXfrm>
    </dsp:sp>
    <dsp:sp modelId="{4FC975A2-C324-4F7F-9545-2A93EABD8D3D}">
      <dsp:nvSpPr>
        <dsp:cNvPr id="0" name=""/>
        <dsp:cNvSpPr/>
      </dsp:nvSpPr>
      <dsp:spPr>
        <a:xfrm rot="1773938">
          <a:off x="5268414" y="3943945"/>
          <a:ext cx="323397" cy="37541"/>
        </a:xfrm>
        <a:custGeom>
          <a:avLst/>
          <a:gdLst/>
          <a:ahLst/>
          <a:cxnLst/>
          <a:rect l="0" t="0" r="0" b="0"/>
          <a:pathLst>
            <a:path>
              <a:moveTo>
                <a:pt x="0" y="18770"/>
              </a:moveTo>
              <a:lnTo>
                <a:pt x="323397" y="18770"/>
              </a:lnTo>
            </a:path>
          </a:pathLst>
        </a:custGeom>
        <a:noFill/>
        <a:ln w="12700" cap="flat" cmpd="sng" algn="ctr">
          <a:solidFill>
            <a:schemeClr val="accent4">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5422027" y="3954631"/>
        <a:ext cx="16169" cy="16169"/>
      </dsp:txXfrm>
    </dsp:sp>
    <dsp:sp modelId="{315C0291-14E2-44AE-9225-2343488390D6}">
      <dsp:nvSpPr>
        <dsp:cNvPr id="0" name=""/>
        <dsp:cNvSpPr/>
      </dsp:nvSpPr>
      <dsp:spPr>
        <a:xfrm>
          <a:off x="5383751" y="3390174"/>
          <a:ext cx="2725687" cy="2638727"/>
        </a:xfrm>
        <a:prstGeom prst="ellipse">
          <a:avLst/>
        </a:prstGeom>
        <a:gradFill rotWithShape="0">
          <a:gsLst>
            <a:gs pos="0">
              <a:schemeClr val="accent3">
                <a:hueOff val="903533"/>
                <a:satOff val="33333"/>
                <a:lumOff val="-4902"/>
                <a:alphaOff val="0"/>
                <a:satMod val="103000"/>
                <a:lumMod val="102000"/>
                <a:tint val="94000"/>
              </a:schemeClr>
            </a:gs>
            <a:gs pos="50000">
              <a:schemeClr val="accent3">
                <a:hueOff val="903533"/>
                <a:satOff val="33333"/>
                <a:lumOff val="-4902"/>
                <a:alphaOff val="0"/>
                <a:satMod val="110000"/>
                <a:lumMod val="100000"/>
                <a:shade val="100000"/>
              </a:schemeClr>
            </a:gs>
            <a:gs pos="100000">
              <a:schemeClr val="accent3">
                <a:hueOff val="903533"/>
                <a:satOff val="33333"/>
                <a:lumOff val="-4902"/>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itchFamily="34" charset="0"/>
              <a:cs typeface="Arial" pitchFamily="34" charset="0"/>
            </a:rPr>
            <a:t>Information in a published press release is not exclusive – but exclusive material is what journalists prize above everything. </a:t>
          </a:r>
        </a:p>
      </dsp:txBody>
      <dsp:txXfrm>
        <a:off x="5782919" y="3776607"/>
        <a:ext cx="1927351" cy="1865861"/>
      </dsp:txXfrm>
    </dsp:sp>
    <dsp:sp modelId="{6F559628-FDA7-4429-9095-9B436CFC6C23}">
      <dsp:nvSpPr>
        <dsp:cNvPr id="0" name=""/>
        <dsp:cNvSpPr/>
      </dsp:nvSpPr>
      <dsp:spPr>
        <a:xfrm rot="8460754">
          <a:off x="2752006" y="4202065"/>
          <a:ext cx="557354" cy="37541"/>
        </a:xfrm>
        <a:custGeom>
          <a:avLst/>
          <a:gdLst/>
          <a:ahLst/>
          <a:cxnLst/>
          <a:rect l="0" t="0" r="0" b="0"/>
          <a:pathLst>
            <a:path>
              <a:moveTo>
                <a:pt x="0" y="18770"/>
              </a:moveTo>
              <a:lnTo>
                <a:pt x="557354" y="18770"/>
              </a:lnTo>
            </a:path>
          </a:pathLst>
        </a:custGeom>
        <a:noFill/>
        <a:ln w="12700" cap="flat" cmpd="sng" algn="ctr">
          <a:solidFill>
            <a:schemeClr val="accent4">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rot="10800000">
        <a:off x="3016749" y="4206902"/>
        <a:ext cx="27867" cy="27867"/>
      </dsp:txXfrm>
    </dsp:sp>
    <dsp:sp modelId="{131B5DF5-125B-49AF-89AC-6F83393E01CA}">
      <dsp:nvSpPr>
        <dsp:cNvPr id="0" name=""/>
        <dsp:cNvSpPr/>
      </dsp:nvSpPr>
      <dsp:spPr>
        <a:xfrm>
          <a:off x="746688" y="3994537"/>
          <a:ext cx="2342229" cy="2254174"/>
        </a:xfrm>
        <a:prstGeom prst="ellipse">
          <a:avLst/>
        </a:prstGeom>
        <a:gradFill rotWithShape="0">
          <a:gsLst>
            <a:gs pos="0">
              <a:schemeClr val="accent3">
                <a:hueOff val="1807066"/>
                <a:satOff val="66667"/>
                <a:lumOff val="-9804"/>
                <a:alphaOff val="0"/>
                <a:satMod val="103000"/>
                <a:lumMod val="102000"/>
                <a:tint val="94000"/>
              </a:schemeClr>
            </a:gs>
            <a:gs pos="50000">
              <a:schemeClr val="accent3">
                <a:hueOff val="1807066"/>
                <a:satOff val="66667"/>
                <a:lumOff val="-9804"/>
                <a:alphaOff val="0"/>
                <a:satMod val="110000"/>
                <a:lumMod val="100000"/>
                <a:shade val="100000"/>
              </a:schemeClr>
            </a:gs>
            <a:gs pos="100000">
              <a:schemeClr val="accent3">
                <a:hueOff val="1807066"/>
                <a:satOff val="66667"/>
                <a:lumOff val="-9804"/>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itchFamily="34" charset="0"/>
              <a:cs typeface="Arial" pitchFamily="34" charset="0"/>
            </a:rPr>
            <a:t>By the time everyone in the organisation has agreed to a press  its wording is often quite dull.</a:t>
          </a:r>
        </a:p>
      </dsp:txBody>
      <dsp:txXfrm>
        <a:off x="1089699" y="4324653"/>
        <a:ext cx="1656207" cy="1593942"/>
      </dsp:txXfrm>
    </dsp:sp>
    <dsp:sp modelId="{766DB639-3F84-4A94-9C60-F5A2F8C317EE}">
      <dsp:nvSpPr>
        <dsp:cNvPr id="0" name=""/>
        <dsp:cNvSpPr/>
      </dsp:nvSpPr>
      <dsp:spPr>
        <a:xfrm rot="12798154">
          <a:off x="2482671" y="2363233"/>
          <a:ext cx="748668" cy="37541"/>
        </a:xfrm>
        <a:custGeom>
          <a:avLst/>
          <a:gdLst/>
          <a:ahLst/>
          <a:cxnLst/>
          <a:rect l="0" t="0" r="0" b="0"/>
          <a:pathLst>
            <a:path>
              <a:moveTo>
                <a:pt x="0" y="18770"/>
              </a:moveTo>
              <a:lnTo>
                <a:pt x="748668" y="18770"/>
              </a:lnTo>
            </a:path>
          </a:pathLst>
        </a:custGeom>
        <a:noFill/>
        <a:ln w="12700" cap="flat" cmpd="sng" algn="ctr">
          <a:solidFill>
            <a:schemeClr val="accent4">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rot="10800000">
        <a:off x="2838288" y="2363287"/>
        <a:ext cx="37433" cy="37433"/>
      </dsp:txXfrm>
    </dsp:sp>
    <dsp:sp modelId="{E3E85721-958C-4DF3-87BC-7264DA10595A}">
      <dsp:nvSpPr>
        <dsp:cNvPr id="0" name=""/>
        <dsp:cNvSpPr/>
      </dsp:nvSpPr>
      <dsp:spPr>
        <a:xfrm>
          <a:off x="305163" y="334179"/>
          <a:ext cx="2453422" cy="2354583"/>
        </a:xfrm>
        <a:prstGeom prst="ellipse">
          <a:avLst/>
        </a:prstGeom>
        <a:gradFill rotWithShape="0">
          <a:gsLst>
            <a:gs pos="0">
              <a:schemeClr val="accent3">
                <a:hueOff val="2710599"/>
                <a:satOff val="100000"/>
                <a:lumOff val="-14706"/>
                <a:alphaOff val="0"/>
                <a:satMod val="103000"/>
                <a:lumMod val="102000"/>
                <a:tint val="94000"/>
              </a:schemeClr>
            </a:gs>
            <a:gs pos="50000">
              <a:schemeClr val="accent3">
                <a:hueOff val="2710599"/>
                <a:satOff val="100000"/>
                <a:lumOff val="-14706"/>
                <a:alphaOff val="0"/>
                <a:satMod val="110000"/>
                <a:lumMod val="100000"/>
                <a:shade val="100000"/>
              </a:schemeClr>
            </a:gs>
            <a:gs pos="100000">
              <a:schemeClr val="accent3">
                <a:hueOff val="2710599"/>
                <a:satOff val="100000"/>
                <a:lumOff val="-14706"/>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itchFamily="34" charset="0"/>
              <a:cs typeface="Arial" pitchFamily="34" charset="0"/>
            </a:rPr>
            <a:t>If it is a big story the press release is only a starting point i.e. journalists will have additional questions  etc. </a:t>
          </a:r>
        </a:p>
      </dsp:txBody>
      <dsp:txXfrm>
        <a:off x="664458" y="679000"/>
        <a:ext cx="1734832" cy="166494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39F862-6F15-4448-A9C7-A36324F15B22}" type="datetimeFigureOut">
              <a:rPr lang="en-GB" smtClean="0"/>
              <a:t>13/10/2023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98CD88-6CC6-4FCE-AAD4-3DFA75E26F71}" type="slidenum">
              <a:rPr lang="en-GB" smtClean="0"/>
              <a:t>‹#›</a:t>
            </a:fld>
            <a:endParaRPr lang="en-GB"/>
          </a:p>
        </p:txBody>
      </p:sp>
    </p:spTree>
    <p:extLst>
      <p:ext uri="{BB962C8B-B14F-4D97-AF65-F5344CB8AC3E}">
        <p14:creationId xmlns:p14="http://schemas.microsoft.com/office/powerpoint/2010/main" val="24127401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online.visual-paradigm.com/diagrams/features/perceptual-map-maker/"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lifewire.com/what-is-a-blog-3476707"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148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none" dirty="0">
                <a:solidFill>
                  <a:srgbClr val="7030A0"/>
                </a:solidFill>
                <a:ea typeface="+mn-ea"/>
              </a:rPr>
              <a:t>Company –</a:t>
            </a:r>
            <a:r>
              <a:rPr lang="en-GB" sz="1200" b="0" u="none" dirty="0">
                <a:solidFill>
                  <a:srgbClr val="7030A0"/>
                </a:solidFill>
                <a:ea typeface="+mn-ea"/>
              </a:rPr>
              <a:t> Internal, Customers, competitors, collaborators, Climate</a:t>
            </a:r>
          </a:p>
          <a:p>
            <a:endParaRPr lang="en-GB" sz="1200" b="1" u="none" dirty="0">
              <a:solidFill>
                <a:srgbClr val="7030A0"/>
              </a:solidFill>
              <a:ea typeface="+mn-ea"/>
            </a:endParaRPr>
          </a:p>
          <a:p>
            <a:r>
              <a:rPr lang="en-GB" sz="1200" b="1" u="none" dirty="0">
                <a:solidFill>
                  <a:srgbClr val="7030A0"/>
                </a:solidFill>
                <a:ea typeface="+mn-ea"/>
              </a:rPr>
              <a:t>Internal – </a:t>
            </a:r>
            <a:r>
              <a:rPr lang="en-GB" sz="1200" b="0" u="none" dirty="0">
                <a:solidFill>
                  <a:srgbClr val="7030A0"/>
                </a:solidFill>
                <a:ea typeface="+mn-ea"/>
              </a:rPr>
              <a:t>Strengths/ Weakness External – Opportunities and threats</a:t>
            </a:r>
          </a:p>
          <a:p>
            <a:endParaRPr lang="en-GB" sz="1200" b="1" u="none" dirty="0">
              <a:solidFill>
                <a:srgbClr val="7030A0"/>
              </a:solidFill>
              <a:ea typeface="+mn-ea"/>
            </a:endParaRPr>
          </a:p>
          <a:p>
            <a:r>
              <a:rPr lang="en-GB" sz="1200" b="1" u="none" dirty="0" err="1">
                <a:solidFill>
                  <a:srgbClr val="7030A0"/>
                </a:solidFill>
                <a:ea typeface="+mn-ea"/>
              </a:rPr>
              <a:t>Similarweb</a:t>
            </a:r>
            <a:r>
              <a:rPr lang="en-GB" sz="1200" b="1" u="none" dirty="0">
                <a:solidFill>
                  <a:srgbClr val="7030A0"/>
                </a:solidFill>
                <a:ea typeface="+mn-ea"/>
              </a:rPr>
              <a:t> etc…</a:t>
            </a:r>
          </a:p>
          <a:p>
            <a:endParaRPr lang="en-GB" sz="1200" b="1" u="none" dirty="0">
              <a:solidFill>
                <a:srgbClr val="7030A0"/>
              </a:solidFill>
              <a:ea typeface="+mn-ea"/>
            </a:endParaRPr>
          </a:p>
          <a:p>
            <a:r>
              <a:rPr lang="en-GB" sz="1200" b="1" u="none" dirty="0">
                <a:solidFill>
                  <a:srgbClr val="7030A0"/>
                </a:solidFill>
                <a:ea typeface="+mn-ea"/>
              </a:rPr>
              <a:t>4 Targeting strategies – </a:t>
            </a:r>
            <a:r>
              <a:rPr lang="en-GB" sz="1200" b="0" u="none" dirty="0">
                <a:solidFill>
                  <a:srgbClr val="7030A0"/>
                </a:solidFill>
                <a:ea typeface="+mn-ea"/>
              </a:rPr>
              <a:t>Undifferentiated</a:t>
            </a:r>
          </a:p>
          <a:p>
            <a:r>
              <a:rPr lang="en-GB" sz="1200" b="0" u="none" dirty="0">
                <a:solidFill>
                  <a:srgbClr val="7030A0"/>
                </a:solidFill>
                <a:ea typeface="+mn-ea"/>
              </a:rPr>
              <a:t>                                          Differentiated</a:t>
            </a:r>
          </a:p>
          <a:p>
            <a:r>
              <a:rPr lang="en-GB" sz="1200" b="0" u="none" dirty="0">
                <a:solidFill>
                  <a:srgbClr val="7030A0"/>
                </a:solidFill>
                <a:ea typeface="+mn-ea"/>
              </a:rPr>
              <a:t>                                          Concentrated</a:t>
            </a:r>
          </a:p>
          <a:p>
            <a:r>
              <a:rPr lang="en-GB" sz="1200" b="0" u="none" dirty="0">
                <a:solidFill>
                  <a:srgbClr val="7030A0"/>
                </a:solidFill>
                <a:ea typeface="+mn-ea"/>
              </a:rPr>
              <a:t>                                          Customised</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Pass mark 40-60-70/Submission deadline 23.55/late submission protocol / return 20 working days/plagiarism /refs 15 min/etc..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57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approaching this section of your Situational analysis section of SOSTAC it is useful to consider the 5C’s</a:t>
            </a:r>
          </a:p>
          <a:p>
            <a:endParaRPr lang="en-GB" dirty="0"/>
          </a:p>
          <a:p>
            <a:r>
              <a:rPr lang="en-GB" dirty="0"/>
              <a:t>This is internal and external, today we look at the first two,</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4765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7</a:t>
            </a:fld>
            <a:endParaRPr lang="en-GB"/>
          </a:p>
        </p:txBody>
      </p:sp>
    </p:spTree>
    <p:extLst>
      <p:ext uri="{BB962C8B-B14F-4D97-AF65-F5344CB8AC3E}">
        <p14:creationId xmlns:p14="http://schemas.microsoft.com/office/powerpoint/2010/main" val="28717515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8691B12-2670-42E4-948A-0503B91802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170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Quality</a:t>
            </a:r>
            <a:r>
              <a:rPr lang="en-GB" baseline="0" dirty="0"/>
              <a:t> and Price, Efficiency and Durability – lots of examples of values for X and Y </a:t>
            </a:r>
          </a:p>
          <a:p>
            <a:r>
              <a:rPr lang="pt-BR" dirty="0">
                <a:hlinkClick r:id="rId3"/>
              </a:rPr>
              <a:t>Online Perceptual Map Software (visual-paradigm.com)</a:t>
            </a:r>
            <a:endParaRPr lang="en-GB" baseline="0"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FDAE43B-24CD-4CA3-B3BB-D0A2FFE981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41755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lnSpc>
                <a:spcPct val="70000"/>
              </a:lnSpc>
              <a:spcBef>
                <a:spcPts val="800"/>
              </a:spcBef>
              <a:buSzTx/>
              <a:buFontTx/>
              <a:buNone/>
              <a:defRPr sz="7000" i="1">
                <a:solidFill>
                  <a:srgbClr val="747676"/>
                </a:solidFill>
              </a:defRPr>
            </a:pPr>
            <a:r>
              <a:rPr lang="en-GB" dirty="0"/>
              <a:t>It is a broad fact-finding activity around the external factors that could affect an organisation’s decisions, helping it to maximise opportunities and minimise threats. </a:t>
            </a:r>
          </a:p>
          <a:p>
            <a:pPr marL="0" indent="0" algn="l">
              <a:lnSpc>
                <a:spcPct val="70000"/>
              </a:lnSpc>
              <a:spcBef>
                <a:spcPts val="800"/>
              </a:spcBef>
              <a:buSzTx/>
              <a:buFontTx/>
              <a:buNone/>
              <a:defRPr sz="7000" i="1">
                <a:solidFill>
                  <a:srgbClr val="747676"/>
                </a:solidFill>
              </a:defRPr>
            </a:pPr>
            <a:endParaRPr lang="en-GB" dirty="0"/>
          </a:p>
          <a:p>
            <a:pPr marL="0" indent="0" algn="l">
              <a:lnSpc>
                <a:spcPct val="70000"/>
              </a:lnSpc>
              <a:spcBef>
                <a:spcPts val="800"/>
              </a:spcBef>
              <a:buSzTx/>
              <a:buFontTx/>
              <a:buNone/>
              <a:defRPr sz="7000" i="1">
                <a:solidFill>
                  <a:srgbClr val="747676"/>
                </a:solidFill>
              </a:defRPr>
            </a:pPr>
            <a:r>
              <a:rPr lang="en-GB" dirty="0"/>
              <a:t>It audits six external influences on an organisation</a:t>
            </a:r>
          </a:p>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13</a:t>
            </a:fld>
            <a:endParaRPr lang="en-GB"/>
          </a:p>
        </p:txBody>
      </p:sp>
    </p:spTree>
    <p:extLst>
      <p:ext uri="{BB962C8B-B14F-4D97-AF65-F5344CB8AC3E}">
        <p14:creationId xmlns:p14="http://schemas.microsoft.com/office/powerpoint/2010/main" val="2946064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A</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great tool for posters leaflets, social media posts animated videos, web banners and other marketing content.</a:t>
            </a:r>
            <a:endParaRPr lang="en-GB" dirty="0"/>
          </a:p>
          <a:p>
            <a:endParaRPr lang="en-GB" dirty="0"/>
          </a:p>
          <a:p>
            <a:r>
              <a:rPr lang="en-GB" dirty="0"/>
              <a:t>You guys will need to create your own accounts and set a submissions box, ideally one for each of your sessions. </a:t>
            </a:r>
          </a:p>
          <a:p>
            <a:endParaRPr lang="en-GB" dirty="0"/>
          </a:p>
          <a:p>
            <a:r>
              <a:rPr lang="en-GB" dirty="0"/>
              <a:t>Copy and paste the student instructions (I will show you how </a:t>
            </a:r>
            <a:r>
              <a:rPr lang="en-GB" dirty="0">
                <a:sym typeface="Wingdings" panose="05000000000000000000" pitchFamily="2" charset="2"/>
              </a:rPr>
              <a:t>)</a:t>
            </a:r>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14</a:t>
            </a:fld>
            <a:endParaRPr lang="en-GB"/>
          </a:p>
        </p:txBody>
      </p:sp>
    </p:spTree>
    <p:extLst>
      <p:ext uri="{BB962C8B-B14F-4D97-AF65-F5344CB8AC3E}">
        <p14:creationId xmlns:p14="http://schemas.microsoft.com/office/powerpoint/2010/main" val="5442503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15</a:t>
            </a:fld>
            <a:endParaRPr lang="en-GB"/>
          </a:p>
        </p:txBody>
      </p:sp>
    </p:spTree>
    <p:extLst>
      <p:ext uri="{BB962C8B-B14F-4D97-AF65-F5344CB8AC3E}">
        <p14:creationId xmlns:p14="http://schemas.microsoft.com/office/powerpoint/2010/main" val="3998356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p>
            <a:fld id="{F481F813-F439-405F-8B40-7C97BF27D7AC}" type="slidenum">
              <a:rPr lang="en-GB"/>
              <a:pPr/>
              <a:t>16</a:t>
            </a:fld>
            <a:endParaRPr lang="en-GB" dirty="0"/>
          </a:p>
        </p:txBody>
      </p:sp>
      <p:sp>
        <p:nvSpPr>
          <p:cNvPr id="14339" name="Slide Image Placeholder 1"/>
          <p:cNvSpPr>
            <a:spLocks noGrp="1" noRot="1" noChangeAspect="1" noTextEdit="1"/>
          </p:cNvSpPr>
          <p:nvPr>
            <p:ph type="sldImg"/>
          </p:nvPr>
        </p:nvSpPr>
        <p:spPr>
          <a:ln/>
        </p:spPr>
      </p:sp>
      <p:sp>
        <p:nvSpPr>
          <p:cNvPr id="14340" name="Notes Placeholder 2"/>
          <p:cNvSpPr>
            <a:spLocks noGrp="1"/>
          </p:cNvSpPr>
          <p:nvPr>
            <p:ph type="body" idx="1"/>
          </p:nvPr>
        </p:nvSpPr>
        <p:spPr>
          <a:noFill/>
          <a:ln/>
        </p:spPr>
        <p:txBody>
          <a:bodyPr/>
          <a:lstStyle/>
          <a:p>
            <a:pPr eaLnBrk="1" hangingPunct="1">
              <a:spcBef>
                <a:spcPct val="0"/>
              </a:spcBef>
            </a:pPr>
            <a:endParaRPr lang="en-GB" dirty="0"/>
          </a:p>
        </p:txBody>
      </p:sp>
      <p:sp>
        <p:nvSpPr>
          <p:cNvPr id="14341"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a:fld id="{B57625E5-1BD6-4D2E-A875-DF63A61FFD8B}" type="slidenum">
              <a:rPr lang="en-GB" sz="1200"/>
              <a:pPr algn="r"/>
              <a:t>16</a:t>
            </a:fld>
            <a:endParaRPr lang="en-GB" sz="1200"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https://www.mischiefpr.com/news/2018/build-for-real-with-a-full-size-lego-technic-bugatti-chiron</a:t>
            </a:r>
          </a:p>
          <a:p>
            <a:endParaRPr lang="en-GB" dirty="0"/>
          </a:p>
        </p:txBody>
      </p:sp>
      <p:sp>
        <p:nvSpPr>
          <p:cNvPr id="4" name="Slide Number Placeholder 3"/>
          <p:cNvSpPr>
            <a:spLocks noGrp="1"/>
          </p:cNvSpPr>
          <p:nvPr>
            <p:ph type="sldNum" sz="quarter" idx="10"/>
          </p:nvPr>
        </p:nvSpPr>
        <p:spPr/>
        <p:txBody>
          <a:bodyPr/>
          <a:lstStyle/>
          <a:p>
            <a:pPr>
              <a:defRPr/>
            </a:pPr>
            <a:fld id="{6D3E2171-F1FF-40AC-8A31-8A1B9F0092AB}" type="slidenum">
              <a:rPr lang="en-GB" smtClean="0"/>
              <a:pPr>
                <a:defRPr/>
              </a:pPr>
              <a:t>17</a:t>
            </a:fld>
            <a:endParaRPr lang="en-GB" dirty="0"/>
          </a:p>
        </p:txBody>
      </p:sp>
    </p:spTree>
    <p:extLst>
      <p:ext uri="{BB962C8B-B14F-4D97-AF65-F5344CB8AC3E}">
        <p14:creationId xmlns:p14="http://schemas.microsoft.com/office/powerpoint/2010/main" val="24930548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A </a:t>
            </a:r>
            <a:r>
              <a:rPr lang="en-GB" sz="1200" b="1" kern="1200" dirty="0">
                <a:solidFill>
                  <a:schemeClr val="tx1"/>
                </a:solidFill>
                <a:effectLst/>
                <a:latin typeface="+mn-lt"/>
                <a:ea typeface="+mn-ea"/>
                <a:cs typeface="+mn-cs"/>
              </a:rPr>
              <a:t>trade publication</a:t>
            </a:r>
            <a:r>
              <a:rPr lang="en-GB" sz="1200" b="0" kern="1200" dirty="0">
                <a:solidFill>
                  <a:schemeClr val="tx1"/>
                </a:solidFill>
                <a:effectLst/>
                <a:latin typeface="+mn-lt"/>
                <a:ea typeface="+mn-ea"/>
                <a:cs typeface="+mn-cs"/>
              </a:rPr>
              <a:t> is a term for a specific kind of </a:t>
            </a:r>
            <a:r>
              <a:rPr lang="en-GB" sz="1200" b="1" kern="1200" dirty="0">
                <a:solidFill>
                  <a:schemeClr val="tx1"/>
                </a:solidFill>
                <a:effectLst/>
                <a:latin typeface="+mn-lt"/>
                <a:ea typeface="+mn-ea"/>
                <a:cs typeface="+mn-cs"/>
              </a:rPr>
              <a:t>publication</a:t>
            </a:r>
            <a:r>
              <a:rPr lang="en-GB" sz="1200" b="0" kern="1200" dirty="0">
                <a:solidFill>
                  <a:schemeClr val="tx1"/>
                </a:solidFill>
                <a:effectLst/>
                <a:latin typeface="+mn-lt"/>
                <a:ea typeface="+mn-ea"/>
                <a:cs typeface="+mn-cs"/>
              </a:rPr>
              <a:t> — usually a magazine, journal or newspaper — that is geared to people who work in a specific business or industry.</a:t>
            </a:r>
          </a:p>
          <a:p>
            <a:endParaRPr lang="en-GB" sz="1200" b="0" kern="1200" dirty="0">
              <a:solidFill>
                <a:schemeClr val="tx1"/>
              </a:solidFill>
              <a:effectLst/>
              <a:latin typeface="+mn-lt"/>
              <a:ea typeface="+mn-ea"/>
              <a:cs typeface="+mn-cs"/>
            </a:endParaRPr>
          </a:p>
          <a:p>
            <a:r>
              <a:rPr lang="en-US" dirty="0"/>
              <a:t>Guest blogging is a method used by the owners of </a:t>
            </a:r>
            <a:r>
              <a:rPr lang="en-US" dirty="0">
                <a:hlinkClick r:id="rId3"/>
              </a:rPr>
              <a:t>blogs</a:t>
            </a:r>
            <a:r>
              <a:rPr lang="en-US" dirty="0"/>
              <a:t> to increase traffic to their sites. Guest bloggers offer to write content for other, similar blogs in their industry as guest bloggers. In exchange, they receive links to their own blogs and an opportunity to promote their own names and blogs in their chosen industries.</a:t>
            </a:r>
            <a:endParaRPr lang="en-GB" dirty="0"/>
          </a:p>
        </p:txBody>
      </p:sp>
      <p:sp>
        <p:nvSpPr>
          <p:cNvPr id="4" name="Slide Number Placeholder 3"/>
          <p:cNvSpPr>
            <a:spLocks noGrp="1"/>
          </p:cNvSpPr>
          <p:nvPr>
            <p:ph type="sldNum" sz="quarter" idx="10"/>
          </p:nvPr>
        </p:nvSpPr>
        <p:spPr/>
        <p:txBody>
          <a:bodyPr/>
          <a:lstStyle/>
          <a:p>
            <a:fld id="{22BA8648-48A2-437D-B620-A760360AC51D}" type="slidenum">
              <a:rPr lang="en-GB" smtClean="0"/>
              <a:t>18</a:t>
            </a:fld>
            <a:endParaRPr lang="en-GB"/>
          </a:p>
        </p:txBody>
      </p:sp>
    </p:spTree>
    <p:extLst>
      <p:ext uri="{BB962C8B-B14F-4D97-AF65-F5344CB8AC3E}">
        <p14:creationId xmlns:p14="http://schemas.microsoft.com/office/powerpoint/2010/main" val="33912168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Newsworthy pitches:</a:t>
            </a:r>
          </a:p>
          <a:p>
            <a:endParaRPr lang="en-GB" dirty="0"/>
          </a:p>
          <a:p>
            <a:r>
              <a:rPr lang="en-GB" dirty="0"/>
              <a:t>One of  a kind</a:t>
            </a:r>
          </a:p>
          <a:p>
            <a:r>
              <a:rPr lang="en-GB" dirty="0"/>
              <a:t>First ever</a:t>
            </a:r>
          </a:p>
          <a:p>
            <a:r>
              <a:rPr lang="en-GB" dirty="0"/>
              <a:t>Atypical</a:t>
            </a:r>
            <a:r>
              <a:rPr lang="en-GB" baseline="0" dirty="0"/>
              <a:t> community service</a:t>
            </a:r>
          </a:p>
          <a:p>
            <a:r>
              <a:rPr lang="en-GB" baseline="0" dirty="0"/>
              <a:t>Trends</a:t>
            </a:r>
          </a:p>
          <a:p>
            <a:r>
              <a:rPr lang="en-GB" baseline="0" dirty="0"/>
              <a:t>Unusual applications of products and services</a:t>
            </a:r>
          </a:p>
          <a:p>
            <a:r>
              <a:rPr lang="en-GB" baseline="0" dirty="0"/>
              <a:t>Celebrities and quirky experts</a:t>
            </a:r>
          </a:p>
          <a:p>
            <a:r>
              <a:rPr lang="en-GB" baseline="0" dirty="0"/>
              <a:t>Tales of the underdog</a:t>
            </a:r>
          </a:p>
          <a:p>
            <a:r>
              <a:rPr lang="en-GB" baseline="0" dirty="0"/>
              <a:t>Money, sex, or health issues</a:t>
            </a:r>
            <a:endParaRPr lang="en-GB" dirty="0"/>
          </a:p>
        </p:txBody>
      </p:sp>
      <p:sp>
        <p:nvSpPr>
          <p:cNvPr id="4" name="Slide Number Placeholder 3"/>
          <p:cNvSpPr>
            <a:spLocks noGrp="1"/>
          </p:cNvSpPr>
          <p:nvPr>
            <p:ph type="sldNum" sz="quarter" idx="10"/>
          </p:nvPr>
        </p:nvSpPr>
        <p:spPr/>
        <p:txBody>
          <a:bodyPr/>
          <a:lstStyle/>
          <a:p>
            <a:pPr>
              <a:defRPr/>
            </a:pPr>
            <a:fld id="{6D3E2171-F1FF-40AC-8A31-8A1B9F0092AB}" type="slidenum">
              <a:rPr lang="en-GB" smtClean="0"/>
              <a:pPr>
                <a:defRPr/>
              </a:pPr>
              <a:t>20</a:t>
            </a:fld>
            <a:endParaRPr lang="en-GB" dirty="0"/>
          </a:p>
        </p:txBody>
      </p:sp>
    </p:spTree>
    <p:extLst>
      <p:ext uri="{BB962C8B-B14F-4D97-AF65-F5344CB8AC3E}">
        <p14:creationId xmlns:p14="http://schemas.microsoft.com/office/powerpoint/2010/main" val="32193067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a:t>
            </a:r>
            <a:r>
              <a:rPr lang="en-GB" baseline="0" dirty="0"/>
              <a:t> do you get journalists to listen…</a:t>
            </a:r>
            <a:endParaRPr lang="en-GB" dirty="0"/>
          </a:p>
          <a:p>
            <a:endParaRPr lang="en-GB" dirty="0"/>
          </a:p>
          <a:p>
            <a:r>
              <a:rPr lang="en-GB" dirty="0"/>
              <a:t>1.  Reliable source of information and demonstrate your firm,</a:t>
            </a:r>
            <a:r>
              <a:rPr lang="en-GB" baseline="0" dirty="0"/>
              <a:t> or the experts that support the story are truly qualified</a:t>
            </a:r>
            <a:endParaRPr lang="en-GB" dirty="0"/>
          </a:p>
          <a:p>
            <a:r>
              <a:rPr lang="en-GB" dirty="0"/>
              <a:t>2.  Basis of balance theory: agree with people we like and disagree with ones</a:t>
            </a:r>
            <a:r>
              <a:rPr lang="en-GB" baseline="0" dirty="0"/>
              <a:t> we don’t (</a:t>
            </a:r>
            <a:r>
              <a:rPr lang="en-GB" b="1" dirty="0"/>
              <a:t>Fritz </a:t>
            </a:r>
            <a:r>
              <a:rPr lang="en-GB" b="1" dirty="0" err="1"/>
              <a:t>Heider</a:t>
            </a:r>
            <a:r>
              <a:rPr lang="en-GB" dirty="0"/>
              <a:t> (</a:t>
            </a:r>
            <a:r>
              <a:rPr lang="en-GB" baseline="0" dirty="0"/>
              <a:t> Austrian Psychologist) </a:t>
            </a:r>
          </a:p>
          <a:p>
            <a:pPr marL="228600" indent="-228600">
              <a:buAutoNum type="arabicPeriod" startAt="3"/>
            </a:pPr>
            <a:r>
              <a:rPr lang="en-GB" baseline="0" dirty="0"/>
              <a:t>Show the connector how the story connects with the beliefs and values of their audience</a:t>
            </a:r>
          </a:p>
          <a:p>
            <a:pPr marL="228600" indent="-228600">
              <a:buAutoNum type="arabicPeriod" startAt="3"/>
            </a:pPr>
            <a:r>
              <a:rPr lang="en-GB" baseline="0" dirty="0"/>
              <a:t>Sales guru Zig </a:t>
            </a:r>
            <a:r>
              <a:rPr lang="en-GB" baseline="0" dirty="0" err="1"/>
              <a:t>Ziglar</a:t>
            </a:r>
            <a:r>
              <a:rPr lang="en-GB" baseline="0" dirty="0"/>
              <a:t> in an article in PR news: “You can have everything in life that you want if you will just help other people get what they want”</a:t>
            </a:r>
          </a:p>
          <a:p>
            <a:pPr marL="457200" lvl="1" indent="0">
              <a:buNone/>
            </a:pPr>
            <a:r>
              <a:rPr lang="en-GB" baseline="0" dirty="0"/>
              <a:t>Journalists want good stories and solid facts! If a guardian journalist gets it wrong thousand know!!!</a:t>
            </a:r>
          </a:p>
          <a:p>
            <a:pPr marL="457200" lvl="1" indent="0">
              <a:buNone/>
            </a:pPr>
            <a:endParaRPr lang="en-GB" baseline="0" dirty="0"/>
          </a:p>
          <a:p>
            <a:pPr marL="457200" lvl="1" indent="0">
              <a:buNone/>
            </a:pPr>
            <a:r>
              <a:rPr lang="en-GB" baseline="0" dirty="0"/>
              <a:t>5.  What medium is best for the connector?</a:t>
            </a:r>
          </a:p>
          <a:p>
            <a:pPr marL="457200" lvl="1" indent="0">
              <a:buNone/>
            </a:pPr>
            <a:r>
              <a:rPr lang="en-GB" baseline="0" dirty="0"/>
              <a:t> </a:t>
            </a:r>
          </a:p>
          <a:p>
            <a:pPr marL="228600" indent="-228600">
              <a:buAutoNum type="arabicPeriod" startAt="3"/>
            </a:pPr>
            <a:endParaRPr lang="en-GB" baseline="0" dirty="0"/>
          </a:p>
          <a:p>
            <a:endParaRPr lang="en-GB" dirty="0"/>
          </a:p>
        </p:txBody>
      </p:sp>
      <p:sp>
        <p:nvSpPr>
          <p:cNvPr id="4" name="Slide Number Placeholder 3"/>
          <p:cNvSpPr>
            <a:spLocks noGrp="1"/>
          </p:cNvSpPr>
          <p:nvPr>
            <p:ph type="sldNum" sz="quarter" idx="10"/>
          </p:nvPr>
        </p:nvSpPr>
        <p:spPr/>
        <p:txBody>
          <a:bodyPr/>
          <a:lstStyle/>
          <a:p>
            <a:pPr>
              <a:defRPr/>
            </a:pPr>
            <a:fld id="{6D3E2171-F1FF-40AC-8A31-8A1B9F0092AB}" type="slidenum">
              <a:rPr lang="en-GB" smtClean="0"/>
              <a:pPr>
                <a:defRPr/>
              </a:pPr>
              <a:t>29</a:t>
            </a:fld>
            <a:endParaRPr lang="en-GB" dirty="0"/>
          </a:p>
        </p:txBody>
      </p:sp>
    </p:spTree>
    <p:extLst>
      <p:ext uri="{BB962C8B-B14F-4D97-AF65-F5344CB8AC3E}">
        <p14:creationId xmlns:p14="http://schemas.microsoft.com/office/powerpoint/2010/main" val="21255172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BAD6D-8FF7-F635-E02B-EE0B081D90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90C7ED0-B53E-9D74-EA95-CF8C3A7B7A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3DACFE-0AD8-25D3-11CD-CD9A00AE15F1}"/>
              </a:ext>
            </a:extLst>
          </p:cNvPr>
          <p:cNvSpPr>
            <a:spLocks noGrp="1"/>
          </p:cNvSpPr>
          <p:nvPr>
            <p:ph type="dt" sz="half" idx="10"/>
          </p:nvPr>
        </p:nvSpPr>
        <p:spPr/>
        <p:txBody>
          <a:bodyPr/>
          <a:lstStyle/>
          <a:p>
            <a:fld id="{523B94FF-6833-4150-B52F-AB6D12486CCC}" type="datetimeFigureOut">
              <a:rPr lang="en-GB" smtClean="0"/>
              <a:t>13/10/2023</a:t>
            </a:fld>
            <a:endParaRPr lang="en-GB"/>
          </a:p>
        </p:txBody>
      </p:sp>
      <p:sp>
        <p:nvSpPr>
          <p:cNvPr id="5" name="Footer Placeholder 4">
            <a:extLst>
              <a:ext uri="{FF2B5EF4-FFF2-40B4-BE49-F238E27FC236}">
                <a16:creationId xmlns:a16="http://schemas.microsoft.com/office/drawing/2014/main" id="{2EF39CA9-E59B-6A41-9CDF-063FFA46C4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FEF990-40E6-49C5-5893-5DB19835E9BB}"/>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832724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EEF7E-0261-A470-BD76-4296A8DF4B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4EC45F-FE61-548B-64C8-CD02290CAC4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AC9606-2D8B-47B8-F45A-064E3A399294}"/>
              </a:ext>
            </a:extLst>
          </p:cNvPr>
          <p:cNvSpPr>
            <a:spLocks noGrp="1"/>
          </p:cNvSpPr>
          <p:nvPr>
            <p:ph type="dt" sz="half" idx="10"/>
          </p:nvPr>
        </p:nvSpPr>
        <p:spPr/>
        <p:txBody>
          <a:bodyPr/>
          <a:lstStyle/>
          <a:p>
            <a:fld id="{523B94FF-6833-4150-B52F-AB6D12486CCC}" type="datetimeFigureOut">
              <a:rPr lang="en-GB" smtClean="0"/>
              <a:t>13/10/2023</a:t>
            </a:fld>
            <a:endParaRPr lang="en-GB"/>
          </a:p>
        </p:txBody>
      </p:sp>
      <p:sp>
        <p:nvSpPr>
          <p:cNvPr id="5" name="Footer Placeholder 4">
            <a:extLst>
              <a:ext uri="{FF2B5EF4-FFF2-40B4-BE49-F238E27FC236}">
                <a16:creationId xmlns:a16="http://schemas.microsoft.com/office/drawing/2014/main" id="{5C6276BB-6AAC-5041-E3CA-EC55229F7D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B9075F-5C38-5F39-4B22-91548C249F5D}"/>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819090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19B2D-0F01-D0A6-A189-F86C5BCA35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3846A05-C370-F65D-9305-5A7DC30D82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F42597-14A9-906B-1358-01DBDFF12238}"/>
              </a:ext>
            </a:extLst>
          </p:cNvPr>
          <p:cNvSpPr>
            <a:spLocks noGrp="1"/>
          </p:cNvSpPr>
          <p:nvPr>
            <p:ph type="dt" sz="half" idx="10"/>
          </p:nvPr>
        </p:nvSpPr>
        <p:spPr/>
        <p:txBody>
          <a:bodyPr/>
          <a:lstStyle/>
          <a:p>
            <a:fld id="{523B94FF-6833-4150-B52F-AB6D12486CCC}" type="datetimeFigureOut">
              <a:rPr lang="en-GB" smtClean="0"/>
              <a:t>13/10/2023</a:t>
            </a:fld>
            <a:endParaRPr lang="en-GB"/>
          </a:p>
        </p:txBody>
      </p:sp>
      <p:sp>
        <p:nvSpPr>
          <p:cNvPr id="5" name="Footer Placeholder 4">
            <a:extLst>
              <a:ext uri="{FF2B5EF4-FFF2-40B4-BE49-F238E27FC236}">
                <a16:creationId xmlns:a16="http://schemas.microsoft.com/office/drawing/2014/main" id="{C1399958-D463-4783-8A9C-44AF8FA94D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FC6DD9-D487-BF77-C5B8-C21DCD9FB06B}"/>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1829404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171E5-EBE9-A404-C25F-3AD869A45F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845862-3D3C-9948-13AC-5CB296FCC0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BDDFED-EB6D-5ECD-D69F-C506F0661D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BB4241-04DE-2D0D-AD59-F665A39FF905}"/>
              </a:ext>
            </a:extLst>
          </p:cNvPr>
          <p:cNvSpPr>
            <a:spLocks noGrp="1"/>
          </p:cNvSpPr>
          <p:nvPr>
            <p:ph type="dt" sz="half" idx="10"/>
          </p:nvPr>
        </p:nvSpPr>
        <p:spPr/>
        <p:txBody>
          <a:bodyPr/>
          <a:lstStyle/>
          <a:p>
            <a:fld id="{523B94FF-6833-4150-B52F-AB6D12486CCC}" type="datetimeFigureOut">
              <a:rPr lang="en-GB" smtClean="0"/>
              <a:t>13/10/2023</a:t>
            </a:fld>
            <a:endParaRPr lang="en-GB"/>
          </a:p>
        </p:txBody>
      </p:sp>
      <p:sp>
        <p:nvSpPr>
          <p:cNvPr id="6" name="Footer Placeholder 5">
            <a:extLst>
              <a:ext uri="{FF2B5EF4-FFF2-40B4-BE49-F238E27FC236}">
                <a16:creationId xmlns:a16="http://schemas.microsoft.com/office/drawing/2014/main" id="{FD11E857-C41E-6BB9-F9FC-FFDD85C0CD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620579-6FEF-77DF-1DBF-1C92569DBA08}"/>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3191536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C6F4A-B1D2-9858-DE9E-29F2F7825A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2E7E32-B393-1C54-C549-C4735AA7D3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DBF049-A291-7DD9-E043-FB01AECD69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C321946-C21F-772C-847B-749F511A24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717771-E6D6-7E57-7699-B1626FE1FCC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21A190-A42C-F894-EB32-6760C5A08EB5}"/>
              </a:ext>
            </a:extLst>
          </p:cNvPr>
          <p:cNvSpPr>
            <a:spLocks noGrp="1"/>
          </p:cNvSpPr>
          <p:nvPr>
            <p:ph type="dt" sz="half" idx="10"/>
          </p:nvPr>
        </p:nvSpPr>
        <p:spPr/>
        <p:txBody>
          <a:bodyPr/>
          <a:lstStyle/>
          <a:p>
            <a:fld id="{523B94FF-6833-4150-B52F-AB6D12486CCC}" type="datetimeFigureOut">
              <a:rPr lang="en-GB" smtClean="0"/>
              <a:t>13/10/2023</a:t>
            </a:fld>
            <a:endParaRPr lang="en-GB"/>
          </a:p>
        </p:txBody>
      </p:sp>
      <p:sp>
        <p:nvSpPr>
          <p:cNvPr id="8" name="Footer Placeholder 7">
            <a:extLst>
              <a:ext uri="{FF2B5EF4-FFF2-40B4-BE49-F238E27FC236}">
                <a16:creationId xmlns:a16="http://schemas.microsoft.com/office/drawing/2014/main" id="{A2D5E4E2-F61E-7E36-1C6D-A610C52B843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20FBDB-FACB-FE95-A228-086934F4ABE0}"/>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833998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96C72-DECF-57E3-46B3-8134798766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80BE5B-1D01-002D-ACA1-CFB0F521A2C2}"/>
              </a:ext>
            </a:extLst>
          </p:cNvPr>
          <p:cNvSpPr>
            <a:spLocks noGrp="1"/>
          </p:cNvSpPr>
          <p:nvPr>
            <p:ph type="dt" sz="half" idx="10"/>
          </p:nvPr>
        </p:nvSpPr>
        <p:spPr/>
        <p:txBody>
          <a:bodyPr/>
          <a:lstStyle/>
          <a:p>
            <a:fld id="{523B94FF-6833-4150-B52F-AB6D12486CCC}" type="datetimeFigureOut">
              <a:rPr lang="en-GB" smtClean="0"/>
              <a:t>13/10/2023</a:t>
            </a:fld>
            <a:endParaRPr lang="en-GB"/>
          </a:p>
        </p:txBody>
      </p:sp>
      <p:sp>
        <p:nvSpPr>
          <p:cNvPr id="4" name="Footer Placeholder 3">
            <a:extLst>
              <a:ext uri="{FF2B5EF4-FFF2-40B4-BE49-F238E27FC236}">
                <a16:creationId xmlns:a16="http://schemas.microsoft.com/office/drawing/2014/main" id="{BFA8F2C5-1AF5-367D-E021-10310183FDF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B6AA28-BE40-5C17-504C-80430ED05B38}"/>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1682299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42A970-BF56-1C33-D02E-48C984CA597A}"/>
              </a:ext>
            </a:extLst>
          </p:cNvPr>
          <p:cNvSpPr>
            <a:spLocks noGrp="1"/>
          </p:cNvSpPr>
          <p:nvPr>
            <p:ph type="dt" sz="half" idx="10"/>
          </p:nvPr>
        </p:nvSpPr>
        <p:spPr/>
        <p:txBody>
          <a:bodyPr/>
          <a:lstStyle/>
          <a:p>
            <a:fld id="{523B94FF-6833-4150-B52F-AB6D12486CCC}" type="datetimeFigureOut">
              <a:rPr lang="en-GB" smtClean="0"/>
              <a:t>13/10/2023</a:t>
            </a:fld>
            <a:endParaRPr lang="en-GB"/>
          </a:p>
        </p:txBody>
      </p:sp>
      <p:sp>
        <p:nvSpPr>
          <p:cNvPr id="3" name="Footer Placeholder 2">
            <a:extLst>
              <a:ext uri="{FF2B5EF4-FFF2-40B4-BE49-F238E27FC236}">
                <a16:creationId xmlns:a16="http://schemas.microsoft.com/office/drawing/2014/main" id="{00BB057C-9474-71BE-BB11-BE7E5ABCB55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A9C2EE-5154-5054-ED46-C69203C8C723}"/>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2802188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A37CB-1930-7DB4-4F15-544F40CC7B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24BE78-2A87-8C8F-5ACD-5F2BD9F381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A029B0-3560-DE7E-26E1-49494438E1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07546F-42C3-5093-09DF-6D963289C70F}"/>
              </a:ext>
            </a:extLst>
          </p:cNvPr>
          <p:cNvSpPr>
            <a:spLocks noGrp="1"/>
          </p:cNvSpPr>
          <p:nvPr>
            <p:ph type="dt" sz="half" idx="10"/>
          </p:nvPr>
        </p:nvSpPr>
        <p:spPr/>
        <p:txBody>
          <a:bodyPr/>
          <a:lstStyle/>
          <a:p>
            <a:fld id="{523B94FF-6833-4150-B52F-AB6D12486CCC}" type="datetimeFigureOut">
              <a:rPr lang="en-GB" smtClean="0"/>
              <a:t>13/10/2023</a:t>
            </a:fld>
            <a:endParaRPr lang="en-GB"/>
          </a:p>
        </p:txBody>
      </p:sp>
      <p:sp>
        <p:nvSpPr>
          <p:cNvPr id="6" name="Footer Placeholder 5">
            <a:extLst>
              <a:ext uri="{FF2B5EF4-FFF2-40B4-BE49-F238E27FC236}">
                <a16:creationId xmlns:a16="http://schemas.microsoft.com/office/drawing/2014/main" id="{9A81BF4F-3C91-582D-DE85-CC8EE838F4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E05585-F7E0-3F43-0609-1D32B4831C06}"/>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2221413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4E357-C20C-258D-ECFD-EBF753FE8A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7B21479-D228-BE37-5750-7D209C8EFA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1990CA-0192-795E-73D9-57308BAF49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DD1878-0AE5-13FB-0983-F1425392A24F}"/>
              </a:ext>
            </a:extLst>
          </p:cNvPr>
          <p:cNvSpPr>
            <a:spLocks noGrp="1"/>
          </p:cNvSpPr>
          <p:nvPr>
            <p:ph type="dt" sz="half" idx="10"/>
          </p:nvPr>
        </p:nvSpPr>
        <p:spPr/>
        <p:txBody>
          <a:bodyPr/>
          <a:lstStyle/>
          <a:p>
            <a:fld id="{523B94FF-6833-4150-B52F-AB6D12486CCC}" type="datetimeFigureOut">
              <a:rPr lang="en-GB" smtClean="0"/>
              <a:t>13/10/2023</a:t>
            </a:fld>
            <a:endParaRPr lang="en-GB"/>
          </a:p>
        </p:txBody>
      </p:sp>
      <p:sp>
        <p:nvSpPr>
          <p:cNvPr id="6" name="Footer Placeholder 5">
            <a:extLst>
              <a:ext uri="{FF2B5EF4-FFF2-40B4-BE49-F238E27FC236}">
                <a16:creationId xmlns:a16="http://schemas.microsoft.com/office/drawing/2014/main" id="{42148AA2-6309-3D92-70B1-95204689B6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16D899-0B3E-A4A6-6012-10130E95834F}"/>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4169088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825F1-8DA9-D39D-8872-EA6809E6DD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E9A809-FE68-5223-CEC3-D6D588B2B9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7A16C4-9EC0-BEC7-9B38-20D8A87A96F0}"/>
              </a:ext>
            </a:extLst>
          </p:cNvPr>
          <p:cNvSpPr>
            <a:spLocks noGrp="1"/>
          </p:cNvSpPr>
          <p:nvPr>
            <p:ph type="dt" sz="half" idx="10"/>
          </p:nvPr>
        </p:nvSpPr>
        <p:spPr/>
        <p:txBody>
          <a:bodyPr/>
          <a:lstStyle/>
          <a:p>
            <a:fld id="{523B94FF-6833-4150-B52F-AB6D12486CCC}" type="datetimeFigureOut">
              <a:rPr lang="en-GB" smtClean="0"/>
              <a:t>13/10/2023</a:t>
            </a:fld>
            <a:endParaRPr lang="en-GB"/>
          </a:p>
        </p:txBody>
      </p:sp>
      <p:sp>
        <p:nvSpPr>
          <p:cNvPr id="5" name="Footer Placeholder 4">
            <a:extLst>
              <a:ext uri="{FF2B5EF4-FFF2-40B4-BE49-F238E27FC236}">
                <a16:creationId xmlns:a16="http://schemas.microsoft.com/office/drawing/2014/main" id="{CFC06336-B5EE-A039-FC7B-CAF1464073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9811D4-6009-B581-4264-A1D22FB506B5}"/>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3262177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1C8768-722E-9B1C-856B-616ABF9E46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5453C3-09B8-26D0-101D-5330D57E2C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E8CA90-F61B-37E6-9267-FD1C2D043A87}"/>
              </a:ext>
            </a:extLst>
          </p:cNvPr>
          <p:cNvSpPr>
            <a:spLocks noGrp="1"/>
          </p:cNvSpPr>
          <p:nvPr>
            <p:ph type="dt" sz="half" idx="10"/>
          </p:nvPr>
        </p:nvSpPr>
        <p:spPr/>
        <p:txBody>
          <a:bodyPr/>
          <a:lstStyle/>
          <a:p>
            <a:fld id="{523B94FF-6833-4150-B52F-AB6D12486CCC}" type="datetimeFigureOut">
              <a:rPr lang="en-GB" smtClean="0"/>
              <a:t>13/10/2023</a:t>
            </a:fld>
            <a:endParaRPr lang="en-GB"/>
          </a:p>
        </p:txBody>
      </p:sp>
      <p:sp>
        <p:nvSpPr>
          <p:cNvPr id="5" name="Footer Placeholder 4">
            <a:extLst>
              <a:ext uri="{FF2B5EF4-FFF2-40B4-BE49-F238E27FC236}">
                <a16:creationId xmlns:a16="http://schemas.microsoft.com/office/drawing/2014/main" id="{EB15BEE3-C0C9-E450-07DD-20D85551D8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88EFBD-DDF4-3FC2-077F-4A26E5FE4F98}"/>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26048028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3168054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7405572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20123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27209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214074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061460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433604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080037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099267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086004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757813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1208568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88630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6733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660847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2" y="1516011"/>
            <a:ext cx="1074419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638966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571077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781572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1721927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8581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506435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667875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97130379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691611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9957948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10/13/2023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348411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10/13/2023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960248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EB882-B494-441F-BE25-12C5592C5114}"/>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8452B325-B030-430B-BF88-9AE407EF7323}"/>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3F39BD2-7475-44CA-94C7-7F7AACE41E65}"/>
              </a:ext>
            </a:extLst>
          </p:cNvPr>
          <p:cNvSpPr>
            <a:spLocks noGrp="1"/>
          </p:cNvSpPr>
          <p:nvPr>
            <p:ph type="dt" sz="half" idx="10"/>
          </p:nvPr>
        </p:nvSpPr>
        <p:spPr/>
        <p:txBody>
          <a:bodyPr/>
          <a:lstStyle/>
          <a:p>
            <a:fld id="{14D7724D-7800-4F5F-B6F1-E3A63B6A1394}" type="datetimeFigureOut">
              <a:rPr lang="en-GB" smtClean="0"/>
              <a:t>13/10/2023</a:t>
            </a:fld>
            <a:endParaRPr lang="en-GB"/>
          </a:p>
        </p:txBody>
      </p:sp>
      <p:sp>
        <p:nvSpPr>
          <p:cNvPr id="5" name="Footer Placeholder 4">
            <a:extLst>
              <a:ext uri="{FF2B5EF4-FFF2-40B4-BE49-F238E27FC236}">
                <a16:creationId xmlns:a16="http://schemas.microsoft.com/office/drawing/2014/main" id="{1E48EE8D-B1C2-4B74-9919-A154A5208A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D6BD83-A2A3-48FE-8AE9-D055B700C440}"/>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28401051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B6AF3-FB38-4B3E-84B0-AED5AF265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9073AA-DC2D-4C50-AABD-70C2C564E7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93CD9F-ED2D-4BBF-BE59-BDD06F2EBE07}"/>
              </a:ext>
            </a:extLst>
          </p:cNvPr>
          <p:cNvSpPr>
            <a:spLocks noGrp="1"/>
          </p:cNvSpPr>
          <p:nvPr>
            <p:ph type="dt" sz="half" idx="10"/>
          </p:nvPr>
        </p:nvSpPr>
        <p:spPr/>
        <p:txBody>
          <a:bodyPr/>
          <a:lstStyle/>
          <a:p>
            <a:fld id="{14D7724D-7800-4F5F-B6F1-E3A63B6A1394}" type="datetimeFigureOut">
              <a:rPr lang="en-GB" smtClean="0"/>
              <a:t>13/10/2023</a:t>
            </a:fld>
            <a:endParaRPr lang="en-GB"/>
          </a:p>
        </p:txBody>
      </p:sp>
      <p:sp>
        <p:nvSpPr>
          <p:cNvPr id="5" name="Footer Placeholder 4">
            <a:extLst>
              <a:ext uri="{FF2B5EF4-FFF2-40B4-BE49-F238E27FC236}">
                <a16:creationId xmlns:a16="http://schemas.microsoft.com/office/drawing/2014/main" id="{D78D398B-10B3-4248-BC4F-0CD0DACD52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A97FC7-4E81-4422-B60F-EF8608279B8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8777874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CA2D0-4174-4A4B-A367-34C4972D61E4}"/>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B5539C8-CAA9-4C38-BF06-F4A5A29A4414}"/>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A5C239-6750-464F-82FC-C03EC679393C}"/>
              </a:ext>
            </a:extLst>
          </p:cNvPr>
          <p:cNvSpPr>
            <a:spLocks noGrp="1"/>
          </p:cNvSpPr>
          <p:nvPr>
            <p:ph type="dt" sz="half" idx="10"/>
          </p:nvPr>
        </p:nvSpPr>
        <p:spPr/>
        <p:txBody>
          <a:bodyPr/>
          <a:lstStyle/>
          <a:p>
            <a:fld id="{14D7724D-7800-4F5F-B6F1-E3A63B6A1394}" type="datetimeFigureOut">
              <a:rPr lang="en-GB" smtClean="0"/>
              <a:t>13/10/2023</a:t>
            </a:fld>
            <a:endParaRPr lang="en-GB"/>
          </a:p>
        </p:txBody>
      </p:sp>
      <p:sp>
        <p:nvSpPr>
          <p:cNvPr id="5" name="Footer Placeholder 4">
            <a:extLst>
              <a:ext uri="{FF2B5EF4-FFF2-40B4-BE49-F238E27FC236}">
                <a16:creationId xmlns:a16="http://schemas.microsoft.com/office/drawing/2014/main" id="{C392E4A3-248B-42D8-8C71-EEDBADF09D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535FCD-971D-4E35-82DA-8E8F4B069D0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6390723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F813D-D86A-439E-A5D2-9CD2A82B34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4A80FA-6673-4D06-8C9A-1BDFD402FC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4E6C75-2068-4A7F-8BD0-379A5C6755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F8E5F3-E4EE-4596-AE77-CDB0567116B0}"/>
              </a:ext>
            </a:extLst>
          </p:cNvPr>
          <p:cNvSpPr>
            <a:spLocks noGrp="1"/>
          </p:cNvSpPr>
          <p:nvPr>
            <p:ph type="dt" sz="half" idx="10"/>
          </p:nvPr>
        </p:nvSpPr>
        <p:spPr/>
        <p:txBody>
          <a:bodyPr/>
          <a:lstStyle/>
          <a:p>
            <a:fld id="{14D7724D-7800-4F5F-B6F1-E3A63B6A1394}" type="datetimeFigureOut">
              <a:rPr lang="en-GB" smtClean="0"/>
              <a:t>13/10/2023</a:t>
            </a:fld>
            <a:endParaRPr lang="en-GB"/>
          </a:p>
        </p:txBody>
      </p:sp>
      <p:sp>
        <p:nvSpPr>
          <p:cNvPr id="6" name="Footer Placeholder 5">
            <a:extLst>
              <a:ext uri="{FF2B5EF4-FFF2-40B4-BE49-F238E27FC236}">
                <a16:creationId xmlns:a16="http://schemas.microsoft.com/office/drawing/2014/main" id="{D22D970B-E78E-492A-9CF4-955D65F006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DE3E8E-792E-419C-9CD0-319F91238658}"/>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2577177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014CE-C1B3-4DAC-98D2-5F9C854F4EF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CFD05B-3F8E-4D29-BA93-0C8B938A1DB7}"/>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73250FF8-FFB2-4A89-BC68-653FFCB2D824}"/>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B1ED2B-F147-4A50-9F48-FB6A7DE32B9B}"/>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817AC77D-2DEF-4D93-95F0-3F44109D8B27}"/>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1DDFA77-86BE-4327-A7D1-82F00519BFEB}"/>
              </a:ext>
            </a:extLst>
          </p:cNvPr>
          <p:cNvSpPr>
            <a:spLocks noGrp="1"/>
          </p:cNvSpPr>
          <p:nvPr>
            <p:ph type="dt" sz="half" idx="10"/>
          </p:nvPr>
        </p:nvSpPr>
        <p:spPr/>
        <p:txBody>
          <a:bodyPr/>
          <a:lstStyle/>
          <a:p>
            <a:fld id="{14D7724D-7800-4F5F-B6F1-E3A63B6A1394}" type="datetimeFigureOut">
              <a:rPr lang="en-GB" smtClean="0"/>
              <a:t>13/10/2023</a:t>
            </a:fld>
            <a:endParaRPr lang="en-GB"/>
          </a:p>
        </p:txBody>
      </p:sp>
      <p:sp>
        <p:nvSpPr>
          <p:cNvPr id="8" name="Footer Placeholder 7">
            <a:extLst>
              <a:ext uri="{FF2B5EF4-FFF2-40B4-BE49-F238E27FC236}">
                <a16:creationId xmlns:a16="http://schemas.microsoft.com/office/drawing/2014/main" id="{261911D2-AB27-4D8A-B9E6-91692B7E97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6AC20B-7A9A-40DD-A7F3-2230B14C4CB5}"/>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30792058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44905-4B4D-49CE-8922-69D3F1DFF9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702610-78D0-4730-992A-3E471F26A7FC}"/>
              </a:ext>
            </a:extLst>
          </p:cNvPr>
          <p:cNvSpPr>
            <a:spLocks noGrp="1"/>
          </p:cNvSpPr>
          <p:nvPr>
            <p:ph type="dt" sz="half" idx="10"/>
          </p:nvPr>
        </p:nvSpPr>
        <p:spPr/>
        <p:txBody>
          <a:bodyPr/>
          <a:lstStyle/>
          <a:p>
            <a:fld id="{14D7724D-7800-4F5F-B6F1-E3A63B6A1394}" type="datetimeFigureOut">
              <a:rPr lang="en-GB" smtClean="0"/>
              <a:t>13/10/2023</a:t>
            </a:fld>
            <a:endParaRPr lang="en-GB"/>
          </a:p>
        </p:txBody>
      </p:sp>
      <p:sp>
        <p:nvSpPr>
          <p:cNvPr id="4" name="Footer Placeholder 3">
            <a:extLst>
              <a:ext uri="{FF2B5EF4-FFF2-40B4-BE49-F238E27FC236}">
                <a16:creationId xmlns:a16="http://schemas.microsoft.com/office/drawing/2014/main" id="{22447F54-8925-4EFE-BED2-7E311552FC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F59FA4-BBDD-4C58-BE3E-79CC3C505AD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85064920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A6658D-E87D-4172-B3A2-DA551E487592}"/>
              </a:ext>
            </a:extLst>
          </p:cNvPr>
          <p:cNvSpPr>
            <a:spLocks noGrp="1"/>
          </p:cNvSpPr>
          <p:nvPr>
            <p:ph type="dt" sz="half" idx="10"/>
          </p:nvPr>
        </p:nvSpPr>
        <p:spPr/>
        <p:txBody>
          <a:bodyPr/>
          <a:lstStyle/>
          <a:p>
            <a:fld id="{14D7724D-7800-4F5F-B6F1-E3A63B6A1394}" type="datetimeFigureOut">
              <a:rPr lang="en-GB" smtClean="0"/>
              <a:t>13/10/2023</a:t>
            </a:fld>
            <a:endParaRPr lang="en-GB"/>
          </a:p>
        </p:txBody>
      </p:sp>
      <p:sp>
        <p:nvSpPr>
          <p:cNvPr id="3" name="Footer Placeholder 2">
            <a:extLst>
              <a:ext uri="{FF2B5EF4-FFF2-40B4-BE49-F238E27FC236}">
                <a16:creationId xmlns:a16="http://schemas.microsoft.com/office/drawing/2014/main" id="{3FC2D297-DDE1-4FB1-86FA-19004318C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7184DC0-E124-4A91-A877-671DD5B7F3E7}"/>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256541924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D13B8-1789-4FB2-8D5E-B7D587E70CEE}"/>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36B02C-B790-41E8-B49F-1C05DD6264F5}"/>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D0F386-5F46-4366-BC90-1167B626CF8E}"/>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75D93B1-D7A9-432D-B18B-5252831D25BF}"/>
              </a:ext>
            </a:extLst>
          </p:cNvPr>
          <p:cNvSpPr>
            <a:spLocks noGrp="1"/>
          </p:cNvSpPr>
          <p:nvPr>
            <p:ph type="dt" sz="half" idx="10"/>
          </p:nvPr>
        </p:nvSpPr>
        <p:spPr/>
        <p:txBody>
          <a:bodyPr/>
          <a:lstStyle/>
          <a:p>
            <a:fld id="{14D7724D-7800-4F5F-B6F1-E3A63B6A1394}" type="datetimeFigureOut">
              <a:rPr lang="en-GB" smtClean="0"/>
              <a:t>13/10/2023</a:t>
            </a:fld>
            <a:endParaRPr lang="en-GB"/>
          </a:p>
        </p:txBody>
      </p:sp>
      <p:sp>
        <p:nvSpPr>
          <p:cNvPr id="6" name="Footer Placeholder 5">
            <a:extLst>
              <a:ext uri="{FF2B5EF4-FFF2-40B4-BE49-F238E27FC236}">
                <a16:creationId xmlns:a16="http://schemas.microsoft.com/office/drawing/2014/main" id="{F8EF5ACD-3AE6-4A89-96E2-2A5824B1A6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A6F285-85EE-40AD-909D-9A5E9D2E26D6}"/>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8936492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70A0B-94C3-4A3D-8309-29EDBFFD934F}"/>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56A799-1350-4E8C-AF7F-1491B85419A8}"/>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D1E57EB5-C7FD-4692-928E-4DF4B62E5261}"/>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C93A83F-FBDB-4CBD-A6E4-68212569E404}"/>
              </a:ext>
            </a:extLst>
          </p:cNvPr>
          <p:cNvSpPr>
            <a:spLocks noGrp="1"/>
          </p:cNvSpPr>
          <p:nvPr>
            <p:ph type="dt" sz="half" idx="10"/>
          </p:nvPr>
        </p:nvSpPr>
        <p:spPr/>
        <p:txBody>
          <a:bodyPr/>
          <a:lstStyle/>
          <a:p>
            <a:fld id="{14D7724D-7800-4F5F-B6F1-E3A63B6A1394}" type="datetimeFigureOut">
              <a:rPr lang="en-GB" smtClean="0"/>
              <a:t>13/10/2023</a:t>
            </a:fld>
            <a:endParaRPr lang="en-GB"/>
          </a:p>
        </p:txBody>
      </p:sp>
      <p:sp>
        <p:nvSpPr>
          <p:cNvPr id="6" name="Footer Placeholder 5">
            <a:extLst>
              <a:ext uri="{FF2B5EF4-FFF2-40B4-BE49-F238E27FC236}">
                <a16:creationId xmlns:a16="http://schemas.microsoft.com/office/drawing/2014/main" id="{A89E24B8-C45D-4F1C-BAA8-92418F3FFB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D2FBD0-A9A2-4306-8701-4EC7E2BA6A28}"/>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34414661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E2780-5B6D-4DAA-A5EE-6BE5F2EE1A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32524D-36A0-411D-8710-4AC39C0C124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6D9C9B-B63B-4DDA-A757-87D0B6F82952}"/>
              </a:ext>
            </a:extLst>
          </p:cNvPr>
          <p:cNvSpPr>
            <a:spLocks noGrp="1"/>
          </p:cNvSpPr>
          <p:nvPr>
            <p:ph type="dt" sz="half" idx="10"/>
          </p:nvPr>
        </p:nvSpPr>
        <p:spPr/>
        <p:txBody>
          <a:bodyPr/>
          <a:lstStyle/>
          <a:p>
            <a:fld id="{14D7724D-7800-4F5F-B6F1-E3A63B6A1394}" type="datetimeFigureOut">
              <a:rPr lang="en-GB" smtClean="0"/>
              <a:t>13/10/2023</a:t>
            </a:fld>
            <a:endParaRPr lang="en-GB"/>
          </a:p>
        </p:txBody>
      </p:sp>
      <p:sp>
        <p:nvSpPr>
          <p:cNvPr id="5" name="Footer Placeholder 4">
            <a:extLst>
              <a:ext uri="{FF2B5EF4-FFF2-40B4-BE49-F238E27FC236}">
                <a16:creationId xmlns:a16="http://schemas.microsoft.com/office/drawing/2014/main" id="{40F88D9E-556F-4D9B-B8BC-C422628555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10DFFE-5F6B-4175-9435-E82B3B375C7B}"/>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73530823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8EAFB1-67AA-4D85-A2CA-19680AEFACAB}"/>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852625-A81F-4DC2-8E91-42116081DD32}"/>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5F29D8-CCBD-4B20-89A0-6BF444F8B5BE}"/>
              </a:ext>
            </a:extLst>
          </p:cNvPr>
          <p:cNvSpPr>
            <a:spLocks noGrp="1"/>
          </p:cNvSpPr>
          <p:nvPr>
            <p:ph type="dt" sz="half" idx="10"/>
          </p:nvPr>
        </p:nvSpPr>
        <p:spPr/>
        <p:txBody>
          <a:bodyPr/>
          <a:lstStyle/>
          <a:p>
            <a:fld id="{14D7724D-7800-4F5F-B6F1-E3A63B6A1394}" type="datetimeFigureOut">
              <a:rPr lang="en-GB" smtClean="0"/>
              <a:t>13/10/2023</a:t>
            </a:fld>
            <a:endParaRPr lang="en-GB"/>
          </a:p>
        </p:txBody>
      </p:sp>
      <p:sp>
        <p:nvSpPr>
          <p:cNvPr id="5" name="Footer Placeholder 4">
            <a:extLst>
              <a:ext uri="{FF2B5EF4-FFF2-40B4-BE49-F238E27FC236}">
                <a16:creationId xmlns:a16="http://schemas.microsoft.com/office/drawing/2014/main" id="{E689DDD2-F39A-464E-A904-3563BE05F4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826FC3-7D99-4FDA-AF20-1B03156DB1BA}"/>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233535547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10/13/2023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6299007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10/13/2023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3923518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10/13/2023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6893512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10/13/2023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4271792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10/13/2023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2846706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10/13/2023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8835997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10/13/2023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3941437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10/13/2023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5054108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10/13/2023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7982668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10/13/2023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1008297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10/13/2023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4114195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9819679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7734330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9039566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9515631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7924813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0261087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3323977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3550489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987542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3211286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8033204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21992503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2864610720"/>
      </p:ext>
    </p:extLst>
  </p:cSld>
  <p:clrMapOvr>
    <a:masterClrMapping/>
  </p:clrMapOvr>
  <p:transition>
    <p:dissolve/>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605863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9437127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70645140"/>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4932887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464217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55762395"/>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1454868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222937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9980805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4330899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1479271"/>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6165012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1923406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4983525"/>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58323412"/>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61543941"/>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2201361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5682562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4929021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1122365"/>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4492209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58195787"/>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13/10/2023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3958033"/>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2" y="1516011"/>
            <a:ext cx="1074419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27737785"/>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79913632"/>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10/13/2023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48940013"/>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10/13/2023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11023178"/>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10/13/2023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034011"/>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10/13/2023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91358525"/>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10/13/2023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92395443"/>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10/13/2023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38876771"/>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10/13/2023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62667502"/>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10/13/2023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35316631"/>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10/13/2023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4295590"/>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10/13/2023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24761126"/>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10/13/2023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60139154"/>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561878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3.xml"/><Relationship Id="rId1"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4.xml"/><Relationship Id="rId1" Type="http://schemas.openxmlformats.org/officeDocument/2006/relationships/slideLayout" Target="../slideLayouts/slideLayout1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3.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5.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image" Target="../media/image4.png"/><Relationship Id="rId5" Type="http://schemas.openxmlformats.org/officeDocument/2006/relationships/theme" Target="../theme/theme6.xml"/><Relationship Id="rId4" Type="http://schemas.openxmlformats.org/officeDocument/2006/relationships/slideLayout" Target="../slideLayouts/slideLayout30.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image" Target="../media/image5.png"/><Relationship Id="rId5" Type="http://schemas.openxmlformats.org/officeDocument/2006/relationships/theme" Target="../theme/theme7.xml"/><Relationship Id="rId4" Type="http://schemas.openxmlformats.org/officeDocument/2006/relationships/slideLayout" Target="../slideLayouts/slideLayout34.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image" Target="../media/image1.png"/><Relationship Id="rId5" Type="http://schemas.openxmlformats.org/officeDocument/2006/relationships/theme" Target="../theme/theme8.xml"/><Relationship Id="rId4" Type="http://schemas.openxmlformats.org/officeDocument/2006/relationships/slideLayout" Target="../slideLayouts/slideLayout3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4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9.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image" Target="../media/image6.png"/><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10.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68.xml"/><Relationship Id="rId13" Type="http://schemas.openxmlformats.org/officeDocument/2006/relationships/slideLayout" Target="../slideLayouts/slideLayout73.xml"/><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slideLayout" Target="../slideLayouts/slideLayout72.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slideLayout" Target="../slideLayouts/slideLayout71.xml"/><Relationship Id="rId5" Type="http://schemas.openxmlformats.org/officeDocument/2006/relationships/slideLayout" Target="../slideLayouts/slideLayout65.xml"/><Relationship Id="rId15" Type="http://schemas.openxmlformats.org/officeDocument/2006/relationships/image" Target="../media/image7.jpg"/><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 Id="rId1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81.xml"/><Relationship Id="rId13" Type="http://schemas.openxmlformats.org/officeDocument/2006/relationships/image" Target="../media/image3.png"/><Relationship Id="rId3" Type="http://schemas.openxmlformats.org/officeDocument/2006/relationships/slideLayout" Target="../slideLayouts/slideLayout76.xml"/><Relationship Id="rId7" Type="http://schemas.openxmlformats.org/officeDocument/2006/relationships/slideLayout" Target="../slideLayouts/slideLayout80.xml"/><Relationship Id="rId12" Type="http://schemas.openxmlformats.org/officeDocument/2006/relationships/theme" Target="../theme/theme12.xml"/><Relationship Id="rId2" Type="http://schemas.openxmlformats.org/officeDocument/2006/relationships/slideLayout" Target="../slideLayouts/slideLayout75.xml"/><Relationship Id="rId1" Type="http://schemas.openxmlformats.org/officeDocument/2006/relationships/slideLayout" Target="../slideLayouts/slideLayout74.xml"/><Relationship Id="rId6" Type="http://schemas.openxmlformats.org/officeDocument/2006/relationships/slideLayout" Target="../slideLayouts/slideLayout79.xml"/><Relationship Id="rId11" Type="http://schemas.openxmlformats.org/officeDocument/2006/relationships/slideLayout" Target="../slideLayouts/slideLayout84.xml"/><Relationship Id="rId5" Type="http://schemas.openxmlformats.org/officeDocument/2006/relationships/slideLayout" Target="../slideLayouts/slideLayout78.xml"/><Relationship Id="rId10" Type="http://schemas.openxmlformats.org/officeDocument/2006/relationships/slideLayout" Target="../slideLayouts/slideLayout83.xml"/><Relationship Id="rId4" Type="http://schemas.openxmlformats.org/officeDocument/2006/relationships/slideLayout" Target="../slideLayouts/slideLayout77.xml"/><Relationship Id="rId9" Type="http://schemas.openxmlformats.org/officeDocument/2006/relationships/slideLayout" Target="../slideLayouts/slideLayout8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13.xml"/><Relationship Id="rId1" Type="http://schemas.openxmlformats.org/officeDocument/2006/relationships/slideLayout" Target="../slideLayouts/slideLayout85.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93.xml"/><Relationship Id="rId13" Type="http://schemas.openxmlformats.org/officeDocument/2006/relationships/slideLayout" Target="../slideLayouts/slideLayout98.xml"/><Relationship Id="rId3" Type="http://schemas.openxmlformats.org/officeDocument/2006/relationships/slideLayout" Target="../slideLayouts/slideLayout88.xml"/><Relationship Id="rId7" Type="http://schemas.openxmlformats.org/officeDocument/2006/relationships/slideLayout" Target="../slideLayouts/slideLayout92.xml"/><Relationship Id="rId12" Type="http://schemas.openxmlformats.org/officeDocument/2006/relationships/slideLayout" Target="../slideLayouts/slideLayout97.xml"/><Relationship Id="rId2" Type="http://schemas.openxmlformats.org/officeDocument/2006/relationships/slideLayout" Target="../slideLayouts/slideLayout87.xml"/><Relationship Id="rId1" Type="http://schemas.openxmlformats.org/officeDocument/2006/relationships/slideLayout" Target="../slideLayouts/slideLayout86.xml"/><Relationship Id="rId6" Type="http://schemas.openxmlformats.org/officeDocument/2006/relationships/slideLayout" Target="../slideLayouts/slideLayout91.xml"/><Relationship Id="rId11" Type="http://schemas.openxmlformats.org/officeDocument/2006/relationships/slideLayout" Target="../slideLayouts/slideLayout96.xml"/><Relationship Id="rId5" Type="http://schemas.openxmlformats.org/officeDocument/2006/relationships/slideLayout" Target="../slideLayouts/slideLayout90.xml"/><Relationship Id="rId15" Type="http://schemas.openxmlformats.org/officeDocument/2006/relationships/image" Target="../media/image7.jpg"/><Relationship Id="rId10" Type="http://schemas.openxmlformats.org/officeDocument/2006/relationships/slideLayout" Target="../slideLayouts/slideLayout95.xml"/><Relationship Id="rId4" Type="http://schemas.openxmlformats.org/officeDocument/2006/relationships/slideLayout" Target="../slideLayouts/slideLayout89.xml"/><Relationship Id="rId9" Type="http://schemas.openxmlformats.org/officeDocument/2006/relationships/slideLayout" Target="../slideLayouts/slideLayout94.xml"/><Relationship Id="rId14" Type="http://schemas.openxmlformats.org/officeDocument/2006/relationships/theme" Target="../theme/theme1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06.xml"/><Relationship Id="rId13" Type="http://schemas.openxmlformats.org/officeDocument/2006/relationships/theme" Target="../theme/theme15.xml"/><Relationship Id="rId3" Type="http://schemas.openxmlformats.org/officeDocument/2006/relationships/slideLayout" Target="../slideLayouts/slideLayout101.xml"/><Relationship Id="rId7" Type="http://schemas.openxmlformats.org/officeDocument/2006/relationships/slideLayout" Target="../slideLayouts/slideLayout105.xml"/><Relationship Id="rId12" Type="http://schemas.openxmlformats.org/officeDocument/2006/relationships/slideLayout" Target="../slideLayouts/slideLayout110.xml"/><Relationship Id="rId2" Type="http://schemas.openxmlformats.org/officeDocument/2006/relationships/slideLayout" Target="../slideLayouts/slideLayout100.xml"/><Relationship Id="rId1" Type="http://schemas.openxmlformats.org/officeDocument/2006/relationships/slideLayout" Target="../slideLayouts/slideLayout99.xml"/><Relationship Id="rId6" Type="http://schemas.openxmlformats.org/officeDocument/2006/relationships/slideLayout" Target="../slideLayouts/slideLayout104.xml"/><Relationship Id="rId11" Type="http://schemas.openxmlformats.org/officeDocument/2006/relationships/slideLayout" Target="../slideLayouts/slideLayout109.xml"/><Relationship Id="rId5" Type="http://schemas.openxmlformats.org/officeDocument/2006/relationships/slideLayout" Target="../slideLayouts/slideLayout103.xml"/><Relationship Id="rId10" Type="http://schemas.openxmlformats.org/officeDocument/2006/relationships/slideLayout" Target="../slideLayouts/slideLayout108.xml"/><Relationship Id="rId4" Type="http://schemas.openxmlformats.org/officeDocument/2006/relationships/slideLayout" Target="../slideLayouts/slideLayout102.xml"/><Relationship Id="rId9" Type="http://schemas.openxmlformats.org/officeDocument/2006/relationships/slideLayout" Target="../slideLayouts/slideLayout107.xml"/><Relationship Id="rId14" Type="http://schemas.openxmlformats.org/officeDocument/2006/relationships/image" Target="../media/image7.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48594D-91B2-7D6C-BEE2-7DDCD75F1B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7C3F58-98BA-0659-A0A5-A447D14434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E0348C-37A6-4664-2991-9909551423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3B94FF-6833-4150-B52F-AB6D12486CCC}" type="datetimeFigureOut">
              <a:rPr lang="en-GB" smtClean="0"/>
              <a:t>13/10/2023</a:t>
            </a:fld>
            <a:endParaRPr lang="en-GB"/>
          </a:p>
        </p:txBody>
      </p:sp>
      <p:sp>
        <p:nvSpPr>
          <p:cNvPr id="5" name="Footer Placeholder 4">
            <a:extLst>
              <a:ext uri="{FF2B5EF4-FFF2-40B4-BE49-F238E27FC236}">
                <a16:creationId xmlns:a16="http://schemas.microsoft.com/office/drawing/2014/main" id="{D9840310-F4A9-EB46-AF51-916319B6B8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8893820-3202-6825-DB6B-E3FDDAD1C4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20F748-D3DF-4D63-A446-51EC2CA6F31B}" type="slidenum">
              <a:rPr lang="en-GB" smtClean="0"/>
              <a:t>‹#›</a:t>
            </a:fld>
            <a:endParaRPr lang="en-GB"/>
          </a:p>
        </p:txBody>
      </p:sp>
    </p:spTree>
    <p:extLst>
      <p:ext uri="{BB962C8B-B14F-4D97-AF65-F5344CB8AC3E}">
        <p14:creationId xmlns:p14="http://schemas.microsoft.com/office/powerpoint/2010/main" val="12536857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918645776"/>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71363614"/>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41507922"/>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88947534"/>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89200940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5477319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2704354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CA443B-F136-41B2-AE29-ADFB6C08FBA0}"/>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0BE7F0-6F7C-4EDC-A3E6-268EBD5FE6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555DD1-CAED-40C4-9020-417312063B6D}"/>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4D7724D-7800-4F5F-B6F1-E3A63B6A1394}" type="datetimeFigureOut">
              <a:rPr lang="en-GB" smtClean="0"/>
              <a:t>13/10/2023</a:t>
            </a:fld>
            <a:endParaRPr lang="en-GB"/>
          </a:p>
        </p:txBody>
      </p:sp>
      <p:sp>
        <p:nvSpPr>
          <p:cNvPr id="5" name="Footer Placeholder 4">
            <a:extLst>
              <a:ext uri="{FF2B5EF4-FFF2-40B4-BE49-F238E27FC236}">
                <a16:creationId xmlns:a16="http://schemas.microsoft.com/office/drawing/2014/main" id="{C12D4DE8-5BB9-4193-9ED2-4A6ADA0150A7}"/>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C19A871-1AED-439B-B1BC-4B1F46808DB0}"/>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4AF0294-C09A-449F-B1E3-402EFBCDC8C6}" type="slidenum">
              <a:rPr lang="en-GB" smtClean="0"/>
              <a:t>‹#›</a:t>
            </a:fld>
            <a:endParaRPr lang="en-GB"/>
          </a:p>
        </p:txBody>
      </p:sp>
    </p:spTree>
    <p:extLst>
      <p:ext uri="{BB962C8B-B14F-4D97-AF65-F5344CB8AC3E}">
        <p14:creationId xmlns:p14="http://schemas.microsoft.com/office/powerpoint/2010/main" val="844540358"/>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83002526"/>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13/10/2023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7314236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942741899"/>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75774086"/>
      </p:ext>
    </p:extLst>
  </p:cSld>
  <p:clrMap bg1="lt1" tx1="dk1" bg2="lt2" tx2="dk2" accent1="accent1" accent2="accent2" accent3="accent3" accent4="accent4" accent5="accent5" accent6="accent6" hlink="hlink" folHlink="folHlink"/>
  <p:sldLayoutIdLst>
    <p:sldLayoutId id="214748375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13/10/2023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507885700"/>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3B94FF-6833-4150-B52F-AB6D12486CCC}" type="datetimeFigureOut">
              <a:rPr lang="en-GB" smtClean="0"/>
              <a:t>13/10/2023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20F748-D3DF-4D63-A446-51EC2CA6F31B}" type="slidenum">
              <a:rPr lang="en-GB" smtClean="0"/>
              <a:t>‹#›</a:t>
            </a:fld>
            <a:endParaRPr lang="en-GB"/>
          </a:p>
        </p:txBody>
      </p:sp>
    </p:spTree>
    <p:extLst>
      <p:ext uri="{BB962C8B-B14F-4D97-AF65-F5344CB8AC3E}">
        <p14:creationId xmlns:p14="http://schemas.microsoft.com/office/powerpoint/2010/main" val="2937307218"/>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61.xml"/><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png"/><Relationship Id="rId1" Type="http://schemas.openxmlformats.org/officeDocument/2006/relationships/slideLayout" Target="../slideLayouts/slideLayout81.xml"/></Relationships>
</file>

<file path=ppt/slides/_rels/slide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jpeg"/><Relationship Id="rId7"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75.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17.png"/></Relationships>
</file>

<file path=ppt/slides/_rels/slide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85.xml"/><Relationship Id="rId5" Type="http://schemas.openxmlformats.org/officeDocument/2006/relationships/image" Target="../media/image12.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87.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100.xml"/><Relationship Id="rId5" Type="http://schemas.openxmlformats.org/officeDocument/2006/relationships/image" Target="../media/image9.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12.png"/><Relationship Id="rId5" Type="http://schemas.openxmlformats.org/officeDocument/2006/relationships/image" Target="../media/image9.pn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3.jpeg"/><Relationship Id="rId1" Type="http://schemas.openxmlformats.org/officeDocument/2006/relationships/slideLayout" Target="../slideLayouts/slideLayout100.xml"/></Relationships>
</file>

<file path=ppt/slides/_rels/slide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100.xml"/><Relationship Id="rId5" Type="http://schemas.openxmlformats.org/officeDocument/2006/relationships/image" Target="../media/image9.png"/><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42.xml"/><Relationship Id="rId5" Type="http://schemas.openxmlformats.org/officeDocument/2006/relationships/image" Target="../media/image27.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4.xml"/><Relationship Id="rId6" Type="http://schemas.openxmlformats.org/officeDocument/2006/relationships/image" Target="../media/image12.png"/><Relationship Id="rId5" Type="http://schemas.openxmlformats.org/officeDocument/2006/relationships/image" Target="../media/image15.png"/><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5.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1.xml"/><Relationship Id="rId13" Type="http://schemas.openxmlformats.org/officeDocument/2006/relationships/image" Target="../media/image35.png"/><Relationship Id="rId3" Type="http://schemas.openxmlformats.org/officeDocument/2006/relationships/image" Target="../media/image21.png"/><Relationship Id="rId7" Type="http://schemas.openxmlformats.org/officeDocument/2006/relationships/diagramLayout" Target="../diagrams/layout1.xml"/><Relationship Id="rId12"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102.xml"/><Relationship Id="rId6" Type="http://schemas.openxmlformats.org/officeDocument/2006/relationships/diagramData" Target="../diagrams/data1.xml"/><Relationship Id="rId11" Type="http://schemas.openxmlformats.org/officeDocument/2006/relationships/image" Target="../media/image33.png"/><Relationship Id="rId5" Type="http://schemas.openxmlformats.org/officeDocument/2006/relationships/image" Target="../media/image32.jpeg"/><Relationship Id="rId15" Type="http://schemas.openxmlformats.org/officeDocument/2006/relationships/image" Target="../media/image37.png"/><Relationship Id="rId10" Type="http://schemas.microsoft.com/office/2007/relationships/diagramDrawing" Target="../diagrams/drawing1.xml"/><Relationship Id="rId4" Type="http://schemas.openxmlformats.org/officeDocument/2006/relationships/hyperlink" Target="http://www.cipd.co.uk" TargetMode="External"/><Relationship Id="rId9" Type="http://schemas.openxmlformats.org/officeDocument/2006/relationships/diagramColors" Target="../diagrams/colors1.xml"/><Relationship Id="rId14" Type="http://schemas.openxmlformats.org/officeDocument/2006/relationships/image" Target="../media/image36.png"/></Relationships>
</file>

<file path=ppt/slides/_rels/slide14.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8.jpeg"/><Relationship Id="rId7" Type="http://schemas.openxmlformats.org/officeDocument/2006/relationships/image" Target="../media/image42.png"/><Relationship Id="rId2" Type="http://schemas.openxmlformats.org/officeDocument/2006/relationships/notesSlide" Target="../notesSlides/notesSlide9.xml"/><Relationship Id="rId1" Type="http://schemas.openxmlformats.org/officeDocument/2006/relationships/slideLayout" Target="../slideLayouts/slideLayout100.xml"/><Relationship Id="rId6" Type="http://schemas.openxmlformats.org/officeDocument/2006/relationships/image" Target="../media/image41.png"/><Relationship Id="rId5" Type="http://schemas.openxmlformats.org/officeDocument/2006/relationships/image" Target="../media/image40.jpeg"/><Relationship Id="rId4" Type="http://schemas.openxmlformats.org/officeDocument/2006/relationships/image" Target="../media/image39.png"/><Relationship Id="rId9"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0.xml"/><Relationship Id="rId1" Type="http://schemas.openxmlformats.org/officeDocument/2006/relationships/slideLayout" Target="../slideLayouts/slideLayout110.xml"/></Relationships>
</file>

<file path=ppt/slides/_rels/slide1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1.xml"/><Relationship Id="rId1" Type="http://schemas.openxmlformats.org/officeDocument/2006/relationships/slideLayout" Target="../slideLayouts/slideLayout105.xml"/><Relationship Id="rId4" Type="http://schemas.openxmlformats.org/officeDocument/2006/relationships/image" Target="../media/image46.jpeg"/></Relationships>
</file>

<file path=ppt/slides/_rels/slide1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10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3.xml"/><Relationship Id="rId1" Type="http://schemas.openxmlformats.org/officeDocument/2006/relationships/slideLayout" Target="../slideLayouts/slideLayout99.xml"/><Relationship Id="rId5" Type="http://schemas.openxmlformats.org/officeDocument/2006/relationships/image" Target="../media/image48.jpeg"/><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10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0.xml"/></Relationships>
</file>

<file path=ppt/slides/_rels/slide22.xml.rels><?xml version="1.0" encoding="UTF-8" standalone="yes"?>
<Relationships xmlns="http://schemas.openxmlformats.org/package/2006/relationships"><Relationship Id="rId8" Type="http://schemas.microsoft.com/office/2007/relationships/diagramDrawing" Target="../diagrams/drawing3.xml"/><Relationship Id="rId3" Type="http://schemas.microsoft.com/office/2007/relationships/hdphoto" Target="../media/hdphoto2.wdp"/><Relationship Id="rId7" Type="http://schemas.openxmlformats.org/officeDocument/2006/relationships/diagramColors" Target="../diagrams/colors3.xml"/><Relationship Id="rId2" Type="http://schemas.openxmlformats.org/officeDocument/2006/relationships/image" Target="../media/image50.png"/><Relationship Id="rId1" Type="http://schemas.openxmlformats.org/officeDocument/2006/relationships/slideLayout" Target="../slideLayouts/slideLayout100.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3.xml.rels><?xml version="1.0" encoding="UTF-8" standalone="yes"?>
<Relationships xmlns="http://schemas.openxmlformats.org/package/2006/relationships"><Relationship Id="rId8" Type="http://schemas.microsoft.com/office/2007/relationships/diagramDrawing" Target="../diagrams/drawing4.xml"/><Relationship Id="rId3" Type="http://schemas.microsoft.com/office/2007/relationships/hdphoto" Target="../media/hdphoto2.wdp"/><Relationship Id="rId7" Type="http://schemas.openxmlformats.org/officeDocument/2006/relationships/diagramColors" Target="../diagrams/colors4.xml"/><Relationship Id="rId2" Type="http://schemas.openxmlformats.org/officeDocument/2006/relationships/image" Target="../media/image51.png"/><Relationship Id="rId1" Type="http://schemas.openxmlformats.org/officeDocument/2006/relationships/slideLayout" Target="../slideLayouts/slideLayout100.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4.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10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00.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00.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3" Type="http://schemas.openxmlformats.org/officeDocument/2006/relationships/image" Target="../media/image54.gif"/><Relationship Id="rId2" Type="http://schemas.openxmlformats.org/officeDocument/2006/relationships/image" Target="../media/image53.png"/><Relationship Id="rId1" Type="http://schemas.openxmlformats.org/officeDocument/2006/relationships/slideLayout" Target="../slideLayouts/slideLayout100.xml"/></Relationships>
</file>

<file path=ppt/slides/_rels/slide28.xml.rels><?xml version="1.0" encoding="UTF-8" standalone="yes"?>
<Relationships xmlns="http://schemas.openxmlformats.org/package/2006/relationships"><Relationship Id="rId3" Type="http://schemas.openxmlformats.org/officeDocument/2006/relationships/image" Target="../media/image56.gif"/><Relationship Id="rId2" Type="http://schemas.openxmlformats.org/officeDocument/2006/relationships/image" Target="../media/image55.gif"/><Relationship Id="rId1" Type="http://schemas.openxmlformats.org/officeDocument/2006/relationships/slideLayout" Target="../slideLayouts/slideLayout102.xml"/></Relationships>
</file>

<file path=ppt/slides/_rels/slide2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5.xml"/><Relationship Id="rId1" Type="http://schemas.openxmlformats.org/officeDocument/2006/relationships/slideLayout" Target="../slideLayouts/slideLayout100.xml"/><Relationship Id="rId4" Type="http://schemas.openxmlformats.org/officeDocument/2006/relationships/image" Target="../media/image58.png"/></Relationships>
</file>

<file path=ppt/slides/_rels/slide3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hyperlink" Target="mailto:Gwell@abc.co.uk" TargetMode="External"/><Relationship Id="rId1" Type="http://schemas.openxmlformats.org/officeDocument/2006/relationships/slideLayout" Target="../slideLayouts/slideLayout10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0.xml"/></Relationships>
</file>

<file path=ppt/slides/_rels/slide32.xml.rels><?xml version="1.0" encoding="UTF-8" standalone="yes"?>
<Relationships xmlns="http://schemas.openxmlformats.org/package/2006/relationships"><Relationship Id="rId3" Type="http://schemas.openxmlformats.org/officeDocument/2006/relationships/hyperlink" Target="http://www.blogdash.com/" TargetMode="External"/><Relationship Id="rId7" Type="http://schemas.openxmlformats.org/officeDocument/2006/relationships/hyperlink" Target="https://anymailfinder.com/" TargetMode="External"/><Relationship Id="rId2" Type="http://schemas.openxmlformats.org/officeDocument/2006/relationships/hyperlink" Target="https://muckrack.com/" TargetMode="External"/><Relationship Id="rId1" Type="http://schemas.openxmlformats.org/officeDocument/2006/relationships/slideLayout" Target="../slideLayouts/slideLayout99.xml"/><Relationship Id="rId6" Type="http://schemas.openxmlformats.org/officeDocument/2006/relationships/hyperlink" Target="https://app.sellhack.com/" TargetMode="External"/><Relationship Id="rId5" Type="http://schemas.openxmlformats.org/officeDocument/2006/relationships/hyperlink" Target="https://www.connectifier.com/" TargetMode="External"/><Relationship Id="rId4" Type="http://schemas.openxmlformats.org/officeDocument/2006/relationships/hyperlink" Target="https://anewstip.com/"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www.radioguestlist.com/" TargetMode="External"/><Relationship Id="rId3" Type="http://schemas.openxmlformats.org/officeDocument/2006/relationships/hyperlink" Target="http://www.prweb.com/" TargetMode="External"/><Relationship Id="rId7" Type="http://schemas.openxmlformats.org/officeDocument/2006/relationships/hyperlink" Target="https://www.journorequests.com/" TargetMode="External"/><Relationship Id="rId2" Type="http://schemas.openxmlformats.org/officeDocument/2006/relationships/hyperlink" Target="https://www.agilitypr.com/" TargetMode="External"/><Relationship Id="rId1" Type="http://schemas.openxmlformats.org/officeDocument/2006/relationships/slideLayout" Target="../slideLayouts/slideLayout100.xml"/><Relationship Id="rId6" Type="http://schemas.openxmlformats.org/officeDocument/2006/relationships/hyperlink" Target="http://www.helpareporter.com/" TargetMode="External"/><Relationship Id="rId5" Type="http://schemas.openxmlformats.org/officeDocument/2006/relationships/hyperlink" Target="http://www.marketwired.com/" TargetMode="External"/><Relationship Id="rId4" Type="http://schemas.openxmlformats.org/officeDocument/2006/relationships/hyperlink" Target="http://www.businesswire.com/portal/site/home/" TargetMode="External"/><Relationship Id="rId9" Type="http://schemas.openxmlformats.org/officeDocument/2006/relationships/hyperlink" Target="https://twitter.com/hashtag/journorequest?src=hash"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brandwatch.com/2016/07/introducing-brandwatch-audiences/" TargetMode="External"/><Relationship Id="rId2" Type="http://schemas.openxmlformats.org/officeDocument/2006/relationships/hyperlink" Target="https://www.brandwatch.com/" TargetMode="External"/><Relationship Id="rId1" Type="http://schemas.openxmlformats.org/officeDocument/2006/relationships/slideLayout" Target="../slideLayouts/slideLayout100.xml"/><Relationship Id="rId5" Type="http://schemas.openxmlformats.org/officeDocument/2006/relationships/hyperlink" Target="http://www.google.com/alerts" TargetMode="External"/><Relationship Id="rId4" Type="http://schemas.openxmlformats.org/officeDocument/2006/relationships/hyperlink" Target="http://www.criticalmention.com/"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00.xml"/></Relationships>
</file>

<file path=ppt/slides/_rels/slide3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jpeg"/><Relationship Id="rId1" Type="http://schemas.openxmlformats.org/officeDocument/2006/relationships/slideLayout" Target="../slideLayouts/slideLayout100.xml"/><Relationship Id="rId4" Type="http://schemas.openxmlformats.org/officeDocument/2006/relationships/image" Target="../media/image12.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0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Crowd in a beach">
            <a:extLst>
              <a:ext uri="{FF2B5EF4-FFF2-40B4-BE49-F238E27FC236}">
                <a16:creationId xmlns:a16="http://schemas.microsoft.com/office/drawing/2014/main" id="{C0997FA1-358D-D37B-0627-2CBAA63A80A3}"/>
              </a:ext>
            </a:extLst>
          </p:cNvPr>
          <p:cNvPicPr>
            <a:picLocks noChangeAspect="1"/>
          </p:cNvPicPr>
          <p:nvPr/>
        </p:nvPicPr>
        <p:blipFill rotWithShape="1">
          <a:blip r:embed="rId3">
            <a:alphaModFix amt="35000"/>
          </a:blip>
          <a:srcRect t="7990" b="7423"/>
          <a:stretch/>
        </p:blipFill>
        <p:spPr>
          <a:xfrm>
            <a:off x="20" y="10"/>
            <a:ext cx="12191980" cy="6857990"/>
          </a:xfrm>
          <a:prstGeom prst="rect">
            <a:avLst/>
          </a:prstGeom>
        </p:spPr>
      </p:pic>
      <p:sp>
        <p:nvSpPr>
          <p:cNvPr id="5" name="TextBox 4">
            <a:extLst>
              <a:ext uri="{FF2B5EF4-FFF2-40B4-BE49-F238E27FC236}">
                <a16:creationId xmlns:a16="http://schemas.microsoft.com/office/drawing/2014/main" id="{066E66B9-5E97-9ABB-EF4B-9D37D0CF9BE5}"/>
              </a:ext>
            </a:extLst>
          </p:cNvPr>
          <p:cNvSpPr txBox="1"/>
          <p:nvPr/>
        </p:nvSpPr>
        <p:spPr>
          <a:xfrm>
            <a:off x="838200" y="365125"/>
            <a:ext cx="10515600" cy="3970901"/>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Calibri Light" panose="020F0302020204030204"/>
                <a:ea typeface="+mn-ea"/>
                <a:cs typeface="+mn-cs"/>
              </a:rPr>
              <a:t> </a:t>
            </a:r>
            <a:r>
              <a:rPr kumimoji="0" lang="en-US" sz="4400" b="1" i="0" u="none" strike="noStrike" kern="1200" cap="none" spc="0" normalizeH="0" baseline="0" noProof="0" dirty="0">
                <a:ln>
                  <a:noFill/>
                </a:ln>
                <a:solidFill>
                  <a:srgbClr val="FFFFFF"/>
                </a:solidFill>
                <a:effectLst/>
                <a:uLnTx/>
                <a:uFillTx/>
                <a:latin typeface="Calibri Light" panose="020F0302020204030204"/>
                <a:ea typeface="+mn-ea"/>
                <a:cs typeface="+mn-cs"/>
              </a:rPr>
              <a:t>International Travel, Tourism, Events, Festivals and Leisure Resort Management</a:t>
            </a:r>
          </a:p>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400" b="1" i="0" u="none" strike="noStrike" kern="1200" cap="none" spc="0" normalizeH="0" baseline="0" noProof="0" dirty="0">
                <a:ln>
                  <a:noFill/>
                </a:ln>
                <a:solidFill>
                  <a:srgbClr val="FFFFFF"/>
                </a:solidFill>
                <a:effectLst/>
                <a:uLnTx/>
                <a:uFillTx/>
                <a:latin typeface="Calibri Light" panose="020F0302020204030204"/>
                <a:ea typeface="+mn-ea"/>
                <a:cs typeface="+mn-cs"/>
              </a:rPr>
              <a:t>   </a:t>
            </a:r>
          </a:p>
          <a:p>
            <a:pPr marL="0" marR="0" lvl="0" indent="0" algn="l" defTabSz="914400" rtl="0" eaLnBrk="1" fontAlgn="auto" latinLnBrk="0" hangingPunct="1">
              <a:lnSpc>
                <a:spcPct val="90000"/>
              </a:lnSpc>
              <a:spcBef>
                <a:spcPct val="0"/>
              </a:spcBef>
              <a:spcAft>
                <a:spcPts val="600"/>
              </a:spcAft>
              <a:buClrTx/>
              <a:buSzTx/>
              <a:buFontTx/>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BMTP4014</a:t>
            </a:r>
          </a:p>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400" b="1" i="0" u="none" strike="noStrike" kern="1200" cap="none" spc="0" normalizeH="0" baseline="0" noProof="0" dirty="0">
                <a:ln>
                  <a:noFill/>
                </a:ln>
                <a:solidFill>
                  <a:srgbClr val="FFFFFF"/>
                </a:solidFill>
                <a:effectLst/>
                <a:uLnTx/>
                <a:uFillTx/>
                <a:latin typeface="Calibri Light" panose="020F0302020204030204"/>
                <a:ea typeface="+mn-ea"/>
                <a:cs typeface="+mn-cs"/>
              </a:rPr>
              <a:t>Niche Marketing And Social Media - Level 4</a:t>
            </a:r>
            <a:endParaRPr kumimoji="0" lang="en-US" sz="4400" b="0" i="0" u="none" strike="noStrike" kern="1200" cap="none" spc="0" normalizeH="0" baseline="0" noProof="0" dirty="0">
              <a:ln>
                <a:noFill/>
              </a:ln>
              <a:solidFill>
                <a:srgbClr val="FFFFFF"/>
              </a:solidFill>
              <a:effectLst/>
              <a:uLnTx/>
              <a:uFillTx/>
              <a:latin typeface="Calibri Light" panose="020F0302020204030204"/>
              <a:ea typeface="+mn-ea"/>
              <a:cs typeface="+mn-cs"/>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7101349" y="4932618"/>
            <a:ext cx="10515600" cy="4351338"/>
          </a:xfrm>
          <a:prstGeom prst="rect">
            <a:avLst/>
          </a:prstGeom>
        </p:spPr>
        <p:txBody>
          <a:bodyPr vert="horz" lIns="91440" tIns="45720" rIns="91440" bIns="45720" rtlCol="0">
            <a:normAutofit/>
          </a:bodyPr>
          <a:lstStyle/>
          <a:p>
            <a:pPr marL="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rPr>
              <a:t>Introduction/Overview to the</a:t>
            </a:r>
          </a:p>
          <a:p>
            <a:pPr marL="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rPr>
              <a:t>Module Introduction to Marketing</a:t>
            </a:r>
          </a:p>
        </p:txBody>
      </p:sp>
      <p:pic>
        <p:nvPicPr>
          <p:cNvPr id="2" name="Picture 1">
            <a:extLst>
              <a:ext uri="{FF2B5EF4-FFF2-40B4-BE49-F238E27FC236}">
                <a16:creationId xmlns:a16="http://schemas.microsoft.com/office/drawing/2014/main" id="{0D33AFE3-8130-6485-4833-AF8A8B0F3578}"/>
              </a:ext>
            </a:extLst>
          </p:cNvPr>
          <p:cNvPicPr>
            <a:picLocks noChangeAspect="1"/>
          </p:cNvPicPr>
          <p:nvPr/>
        </p:nvPicPr>
        <p:blipFill>
          <a:blip r:embed="rId4"/>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5220707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 name="Rectangle 7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hand holding a yellow sign with black text&#10;&#10;Description automatically generated">
            <a:extLst>
              <a:ext uri="{FF2B5EF4-FFF2-40B4-BE49-F238E27FC236}">
                <a16:creationId xmlns:a16="http://schemas.microsoft.com/office/drawing/2014/main" id="{B97F6D9A-FBC6-2CB5-256A-533D49F6E9FC}"/>
              </a:ext>
            </a:extLst>
          </p:cNvPr>
          <p:cNvPicPr>
            <a:picLocks noChangeAspect="1"/>
          </p:cNvPicPr>
          <p:nvPr/>
        </p:nvPicPr>
        <p:blipFill rotWithShape="1">
          <a:blip r:embed="rId2">
            <a:alphaModFix amt="35000"/>
            <a:duotone>
              <a:schemeClr val="accent3">
                <a:shade val="45000"/>
                <a:satMod val="135000"/>
              </a:schemeClr>
              <a:prstClr val="white"/>
            </a:duotone>
          </a:blip>
          <a:srcRect t="31633" b="26179"/>
          <a:stretch/>
        </p:blipFill>
        <p:spPr>
          <a:xfrm>
            <a:off x="-14494" y="14514"/>
            <a:ext cx="12191980" cy="685799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838200" y="1576786"/>
            <a:ext cx="10515600" cy="4351338"/>
          </a:xfrm>
        </p:spPr>
        <p:txBody>
          <a:bodyPr vert="horz" lIns="91440" tIns="45720" rIns="91440" bIns="45720" rtlCol="0">
            <a:normAutofit/>
          </a:bodyPr>
          <a:lstStyle/>
          <a:p>
            <a:pPr marL="0" indent="0">
              <a:buNone/>
            </a:pPr>
            <a:r>
              <a:rPr lang="en-US" sz="3000" dirty="0">
                <a:solidFill>
                  <a:srgbClr val="FFFFFF"/>
                </a:solidFill>
              </a:rPr>
              <a:t>Examine</a:t>
            </a:r>
          </a:p>
          <a:p>
            <a:pPr marL="0" indent="0">
              <a:buNone/>
            </a:pPr>
            <a:r>
              <a:rPr lang="en-US" sz="3000" dirty="0">
                <a:solidFill>
                  <a:srgbClr val="FFFFFF"/>
                </a:solidFill>
              </a:rPr>
              <a:t>Competitors/Collaborators and Climate</a:t>
            </a:r>
          </a:p>
          <a:p>
            <a:pPr marL="0" indent="0">
              <a:buNone/>
            </a:pPr>
            <a:endParaRPr lang="en-US" sz="3000" dirty="0">
              <a:solidFill>
                <a:srgbClr val="FFFFFF"/>
              </a:solidFill>
            </a:endParaRPr>
          </a:p>
          <a:p>
            <a:pPr marL="0" indent="0">
              <a:buNone/>
            </a:pPr>
            <a:r>
              <a:rPr lang="en-US" sz="3000" dirty="0">
                <a:solidFill>
                  <a:srgbClr val="FFFFFF"/>
                </a:solidFill>
              </a:rPr>
              <a:t>Press Release activity!!!</a:t>
            </a:r>
          </a:p>
        </p:txBody>
      </p:sp>
      <p:pic>
        <p:nvPicPr>
          <p:cNvPr id="4" name="Picture 3">
            <a:extLst>
              <a:ext uri="{FF2B5EF4-FFF2-40B4-BE49-F238E27FC236}">
                <a16:creationId xmlns:a16="http://schemas.microsoft.com/office/drawing/2014/main" id="{0DEDCFFC-21C3-A7D0-8E55-24700D9482F2}"/>
              </a:ext>
            </a:extLst>
          </p:cNvPr>
          <p:cNvPicPr>
            <a:picLocks noChangeAspect="1"/>
          </p:cNvPicPr>
          <p:nvPr/>
        </p:nvPicPr>
        <p:blipFill>
          <a:blip r:embed="rId3">
            <a:alphaModFix amt="35000"/>
          </a:blip>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1" y="0"/>
            <a:ext cx="12160337" cy="5825382"/>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463662" y="1240059"/>
            <a:ext cx="4627369" cy="3636719"/>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820382" y="744733"/>
            <a:ext cx="7552468" cy="4627370"/>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83663" y="-1799187"/>
            <a:ext cx="2712642" cy="4376572"/>
          </a:xfrm>
        </p:spPr>
        <p:txBody>
          <a:bodyPr anchor="ctr">
            <a:normAutofit/>
          </a:bodyPr>
          <a:lstStyle/>
          <a:p>
            <a:r>
              <a:rPr lang="en-GB" altLang="en-US" sz="48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454067" y="1104900"/>
            <a:ext cx="3080334" cy="3915537"/>
          </a:xfrm>
        </p:spPr>
        <p:txBody>
          <a:bodyPr anchor="ctr">
            <a:normAutofit fontScale="32500" lnSpcReduction="20000"/>
          </a:bodyPr>
          <a:lstStyle/>
          <a:p>
            <a:pPr marL="0" indent="0">
              <a:buNone/>
            </a:pPr>
            <a:r>
              <a:rPr lang="en-GB" altLang="en-US" sz="5500" b="1" dirty="0">
                <a:solidFill>
                  <a:schemeClr val="bg1"/>
                </a:solidFill>
              </a:rPr>
              <a:t>Last week gave an overview of..</a:t>
            </a:r>
          </a:p>
          <a:p>
            <a:pPr marL="0" indent="0">
              <a:buNone/>
            </a:pPr>
            <a:endParaRPr lang="en-GB" altLang="en-US" sz="5500" b="1" dirty="0">
              <a:solidFill>
                <a:schemeClr val="bg1"/>
              </a:solidFill>
            </a:endParaRPr>
          </a:p>
          <a:p>
            <a:pPr marL="0" indent="0">
              <a:buNone/>
            </a:pPr>
            <a:r>
              <a:rPr lang="en-US" sz="5500" b="1" dirty="0">
                <a:solidFill>
                  <a:schemeClr val="bg1"/>
                </a:solidFill>
              </a:rPr>
              <a:t>where and how entrepreneurship arose.. </a:t>
            </a:r>
          </a:p>
          <a:p>
            <a:pPr marL="0" indent="0">
              <a:buNone/>
            </a:pPr>
            <a:endParaRPr lang="en-US" sz="5500" b="1" dirty="0">
              <a:solidFill>
                <a:schemeClr val="bg1"/>
              </a:solidFill>
            </a:endParaRPr>
          </a:p>
          <a:p>
            <a:pPr marL="0" indent="0">
              <a:buNone/>
            </a:pPr>
            <a:r>
              <a:rPr lang="en-GB" altLang="en-US" sz="5500" b="1" dirty="0">
                <a:solidFill>
                  <a:schemeClr val="bg1"/>
                </a:solidFill>
              </a:rPr>
              <a:t>Assessments 1&amp;2</a:t>
            </a:r>
          </a:p>
          <a:p>
            <a:pPr marL="0" indent="0">
              <a:buNone/>
            </a:pPr>
            <a:endParaRPr lang="en-GB" altLang="en-US" sz="5500" b="1" dirty="0">
              <a:solidFill>
                <a:schemeClr val="bg1"/>
              </a:solidFill>
            </a:endParaRPr>
          </a:p>
          <a:p>
            <a:pPr marL="0" indent="0">
              <a:buNone/>
            </a:pPr>
            <a:r>
              <a:rPr lang="en-GB" altLang="en-US" sz="5500" b="1" dirty="0">
                <a:solidFill>
                  <a:schemeClr val="bg1"/>
                </a:solidFill>
              </a:rPr>
              <a:t>Entrepreneurship in economics</a:t>
            </a:r>
          </a:p>
          <a:p>
            <a:pPr marL="0" indent="0">
              <a:buNone/>
            </a:pPr>
            <a:endParaRPr lang="en-GB" altLang="en-US" sz="5500" b="1" dirty="0">
              <a:solidFill>
                <a:schemeClr val="bg1"/>
              </a:solidFill>
            </a:endParaRPr>
          </a:p>
          <a:p>
            <a:pPr marL="0" indent="0">
              <a:buNone/>
            </a:pPr>
            <a:r>
              <a:rPr lang="en-GB" altLang="en-US" sz="5500" b="1" dirty="0">
                <a:solidFill>
                  <a:schemeClr val="bg1"/>
                </a:solidFill>
              </a:rPr>
              <a:t>Entrepreneurial traits </a:t>
            </a:r>
          </a:p>
          <a:p>
            <a:pPr marL="0" indent="0">
              <a:buNone/>
            </a:pPr>
            <a:endParaRPr lang="en-GB" altLang="en-US" sz="1900" dirty="0">
              <a:solidFill>
                <a:schemeClr val="bg1"/>
              </a:solidFill>
              <a:latin typeface="Trebuchet MS" panose="020B0603020202020204" pitchFamily="34" charset="0"/>
            </a:endParaRPr>
          </a:p>
        </p:txBody>
      </p:sp>
      <p:grpSp>
        <p:nvGrpSpPr>
          <p:cNvPr id="24" name="Group 23">
            <a:extLst>
              <a:ext uri="{FF2B5EF4-FFF2-40B4-BE49-F238E27FC236}">
                <a16:creationId xmlns:a16="http://schemas.microsoft.com/office/drawing/2014/main" id="{81268D33-DA48-978C-FE86-1BED18786645}"/>
              </a:ext>
            </a:extLst>
          </p:cNvPr>
          <p:cNvGrpSpPr/>
          <p:nvPr/>
        </p:nvGrpSpPr>
        <p:grpSpPr>
          <a:xfrm>
            <a:off x="6553508" y="136251"/>
            <a:ext cx="4149403" cy="1335915"/>
            <a:chOff x="5807170" y="333681"/>
            <a:chExt cx="4149403" cy="1335915"/>
          </a:xfrm>
        </p:grpSpPr>
        <p:sp>
          <p:nvSpPr>
            <p:cNvPr id="15" name="TextBox 14">
              <a:extLst>
                <a:ext uri="{FF2B5EF4-FFF2-40B4-BE49-F238E27FC236}">
                  <a16:creationId xmlns:a16="http://schemas.microsoft.com/office/drawing/2014/main" id="{CE882F72-B111-B686-C4BD-EB7B0A4DBA9C}"/>
                </a:ext>
              </a:extLst>
            </p:cNvPr>
            <p:cNvSpPr txBox="1"/>
            <p:nvPr/>
          </p:nvSpPr>
          <p:spPr>
            <a:xfrm>
              <a:off x="5807170" y="333681"/>
              <a:ext cx="3855015"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We discussed the 5 C’s What were they? </a:t>
              </a:r>
            </a:p>
          </p:txBody>
        </p:sp>
        <p:pic>
          <p:nvPicPr>
            <p:cNvPr id="19" name="Picture 2" descr="Amazon.co.uk: Question of the Day : Alexa Skills">
              <a:extLst>
                <a:ext uri="{FF2B5EF4-FFF2-40B4-BE49-F238E27FC236}">
                  <a16:creationId xmlns:a16="http://schemas.microsoft.com/office/drawing/2014/main" id="{B2108CB4-6409-5E33-D70D-AFE66F15E3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31122" y="644145"/>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5" name="Group 24">
            <a:extLst>
              <a:ext uri="{FF2B5EF4-FFF2-40B4-BE49-F238E27FC236}">
                <a16:creationId xmlns:a16="http://schemas.microsoft.com/office/drawing/2014/main" id="{BE3ECC55-9971-9AAB-88B5-A65F35F8B8B9}"/>
              </a:ext>
            </a:extLst>
          </p:cNvPr>
          <p:cNvGrpSpPr/>
          <p:nvPr/>
        </p:nvGrpSpPr>
        <p:grpSpPr>
          <a:xfrm>
            <a:off x="8215876" y="2741475"/>
            <a:ext cx="4047092" cy="1280555"/>
            <a:chOff x="7117700" y="1728826"/>
            <a:chExt cx="4047092" cy="1280555"/>
          </a:xfrm>
        </p:grpSpPr>
        <p:sp>
          <p:nvSpPr>
            <p:cNvPr id="14" name="TextBox 13">
              <a:extLst>
                <a:ext uri="{FF2B5EF4-FFF2-40B4-BE49-F238E27FC236}">
                  <a16:creationId xmlns:a16="http://schemas.microsoft.com/office/drawing/2014/main" id="{93664293-B49B-2681-7AC9-6045DF1035DD}"/>
                </a:ext>
              </a:extLst>
            </p:cNvPr>
            <p:cNvSpPr txBox="1"/>
            <p:nvPr/>
          </p:nvSpPr>
          <p:spPr>
            <a:xfrm>
              <a:off x="7117700" y="1809052"/>
              <a:ext cx="3269886"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We introduced SWOT What does it Stand for and….. Which are internal and  which are external analysis?</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22" name="Picture 2" descr="Amazon.co.uk: Question of the Day : Alexa Skills">
              <a:extLst>
                <a:ext uri="{FF2B5EF4-FFF2-40B4-BE49-F238E27FC236}">
                  <a16:creationId xmlns:a16="http://schemas.microsoft.com/office/drawing/2014/main" id="{2293AB3F-09DF-DA84-6B22-D0637373A6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6" name="Group 25">
            <a:extLst>
              <a:ext uri="{FF2B5EF4-FFF2-40B4-BE49-F238E27FC236}">
                <a16:creationId xmlns:a16="http://schemas.microsoft.com/office/drawing/2014/main" id="{0B71081B-E96E-FB89-13F6-DD7A27AC2B8F}"/>
              </a:ext>
            </a:extLst>
          </p:cNvPr>
          <p:cNvGrpSpPr/>
          <p:nvPr/>
        </p:nvGrpSpPr>
        <p:grpSpPr>
          <a:xfrm>
            <a:off x="5286824" y="4701313"/>
            <a:ext cx="3967071" cy="1352432"/>
            <a:chOff x="3817816" y="4171239"/>
            <a:chExt cx="3967071" cy="1352432"/>
          </a:xfrm>
        </p:grpSpPr>
        <p:sp>
          <p:nvSpPr>
            <p:cNvPr id="21" name="TextBox 20">
              <a:extLst>
                <a:ext uri="{FF2B5EF4-FFF2-40B4-BE49-F238E27FC236}">
                  <a16:creationId xmlns:a16="http://schemas.microsoft.com/office/drawing/2014/main" id="{1E704EF5-3CDA-5859-F4BA-6A79F2C925CD}"/>
                </a:ext>
              </a:extLst>
            </p:cNvPr>
            <p:cNvSpPr txBox="1"/>
            <p:nvPr/>
          </p:nvSpPr>
          <p:spPr>
            <a:xfrm>
              <a:off x="3817816" y="4171239"/>
              <a:ext cx="3269886"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We looked at Segmentation Variables on </a:t>
              </a:r>
              <a:r>
                <a:rPr lang="en-US" dirty="0">
                  <a:solidFill>
                    <a:prstClr val="black"/>
                  </a:solidFill>
                  <a:latin typeface="Calibri" panose="020F0502020204030204"/>
                </a:rPr>
                <a:t>S</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imilarweb</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what were they</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23" name="Picture 2" descr="Amazon.co.uk: Question of the Day : Alexa Skills">
              <a:extLst>
                <a:ext uri="{FF2B5EF4-FFF2-40B4-BE49-F238E27FC236}">
                  <a16:creationId xmlns:a16="http://schemas.microsoft.com/office/drawing/2014/main" id="{FF2FEB10-EB7A-65ED-5E59-732FD8C03F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59436" y="4498220"/>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5" name="Picture 4">
            <a:extLst>
              <a:ext uri="{FF2B5EF4-FFF2-40B4-BE49-F238E27FC236}">
                <a16:creationId xmlns:a16="http://schemas.microsoft.com/office/drawing/2014/main" id="{07E6ED36-BF1B-1AB7-46B1-D87A46749D4A}"/>
              </a:ext>
            </a:extLst>
          </p:cNvPr>
          <p:cNvPicPr>
            <a:picLocks noChangeAspect="1"/>
          </p:cNvPicPr>
          <p:nvPr/>
        </p:nvPicPr>
        <p:blipFill>
          <a:blip r:embed="rId5"/>
          <a:stretch>
            <a:fillRect/>
          </a:stretch>
        </p:blipFill>
        <p:spPr>
          <a:xfrm>
            <a:off x="3888784" y="4513223"/>
            <a:ext cx="1448532" cy="1283211"/>
          </a:xfrm>
          <a:prstGeom prst="rect">
            <a:avLst/>
          </a:prstGeom>
        </p:spPr>
      </p:pic>
      <p:pic>
        <p:nvPicPr>
          <p:cNvPr id="7" name="Picture 6">
            <a:extLst>
              <a:ext uri="{FF2B5EF4-FFF2-40B4-BE49-F238E27FC236}">
                <a16:creationId xmlns:a16="http://schemas.microsoft.com/office/drawing/2014/main" id="{C3367971-3081-14D5-080E-108FA1D56EA7}"/>
              </a:ext>
            </a:extLst>
          </p:cNvPr>
          <p:cNvPicPr>
            <a:picLocks noChangeAspect="1"/>
          </p:cNvPicPr>
          <p:nvPr/>
        </p:nvPicPr>
        <p:blipFill rotWithShape="1">
          <a:blip r:embed="rId6"/>
          <a:srcRect l="38450" t="33733" r="38188" b="32571"/>
          <a:stretch/>
        </p:blipFill>
        <p:spPr>
          <a:xfrm>
            <a:off x="9478791" y="3733154"/>
            <a:ext cx="1758726" cy="1719175"/>
          </a:xfrm>
          <a:prstGeom prst="rect">
            <a:avLst/>
          </a:prstGeom>
        </p:spPr>
      </p:pic>
      <p:pic>
        <p:nvPicPr>
          <p:cNvPr id="8" name="Picture 7">
            <a:extLst>
              <a:ext uri="{FF2B5EF4-FFF2-40B4-BE49-F238E27FC236}">
                <a16:creationId xmlns:a16="http://schemas.microsoft.com/office/drawing/2014/main" id="{553ECB57-3C0C-63B3-3965-86EA472904A0}"/>
              </a:ext>
            </a:extLst>
          </p:cNvPr>
          <p:cNvPicPr>
            <a:picLocks noChangeAspect="1"/>
          </p:cNvPicPr>
          <p:nvPr/>
        </p:nvPicPr>
        <p:blipFill rotWithShape="1">
          <a:blip r:embed="rId7"/>
          <a:srcRect t="14953" b="42254"/>
          <a:stretch/>
        </p:blipFill>
        <p:spPr>
          <a:xfrm>
            <a:off x="4855657" y="750159"/>
            <a:ext cx="4398238" cy="1411592"/>
          </a:xfrm>
          <a:prstGeom prst="rect">
            <a:avLst/>
          </a:prstGeom>
        </p:spPr>
      </p:pic>
      <p:grpSp>
        <p:nvGrpSpPr>
          <p:cNvPr id="9" name="Group 8">
            <a:extLst>
              <a:ext uri="{FF2B5EF4-FFF2-40B4-BE49-F238E27FC236}">
                <a16:creationId xmlns:a16="http://schemas.microsoft.com/office/drawing/2014/main" id="{87CABDAA-627B-C657-5A6A-F755E052B49B}"/>
              </a:ext>
            </a:extLst>
          </p:cNvPr>
          <p:cNvGrpSpPr/>
          <p:nvPr/>
        </p:nvGrpSpPr>
        <p:grpSpPr>
          <a:xfrm>
            <a:off x="3188305" y="2480904"/>
            <a:ext cx="3073064" cy="1487116"/>
            <a:chOff x="3049316" y="3896827"/>
            <a:chExt cx="3073064" cy="1487116"/>
          </a:xfrm>
        </p:grpSpPr>
        <p:sp>
          <p:nvSpPr>
            <p:cNvPr id="10" name="TextBox 9">
              <a:extLst>
                <a:ext uri="{FF2B5EF4-FFF2-40B4-BE49-F238E27FC236}">
                  <a16:creationId xmlns:a16="http://schemas.microsoft.com/office/drawing/2014/main" id="{BB872D9C-A6A9-57CC-C319-AC4A853A7488}"/>
                </a:ext>
              </a:extLst>
            </p:cNvPr>
            <p:cNvSpPr txBox="1"/>
            <p:nvPr/>
          </p:nvSpPr>
          <p:spPr>
            <a:xfrm>
              <a:off x="3049316" y="3896827"/>
              <a:ext cx="2595275"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We looked at 4 Targeting strategies, which can you remember?</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11" name="Picture 2" descr="Amazon.co.uk: Question of the Day : Alexa Skills">
              <a:extLst>
                <a:ext uri="{FF2B5EF4-FFF2-40B4-BE49-F238E27FC236}">
                  <a16:creationId xmlns:a16="http://schemas.microsoft.com/office/drawing/2014/main" id="{E2F88580-A04F-A128-A08B-033382EE8D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96929" y="4358492"/>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12" name="Picture 11">
            <a:extLst>
              <a:ext uri="{FF2B5EF4-FFF2-40B4-BE49-F238E27FC236}">
                <a16:creationId xmlns:a16="http://schemas.microsoft.com/office/drawing/2014/main" id="{438ED7DB-BD9A-682C-7A1E-829D1BEF93A5}"/>
              </a:ext>
            </a:extLst>
          </p:cNvPr>
          <p:cNvPicPr>
            <a:picLocks noChangeAspect="1"/>
          </p:cNvPicPr>
          <p:nvPr/>
        </p:nvPicPr>
        <p:blipFill>
          <a:blip r:embed="rId8"/>
          <a:stretch>
            <a:fillRect/>
          </a:stretch>
        </p:blipFill>
        <p:spPr>
          <a:xfrm>
            <a:off x="3232378" y="3350388"/>
            <a:ext cx="1574785" cy="780748"/>
          </a:xfrm>
          <a:prstGeom prst="rect">
            <a:avLst/>
          </a:prstGeom>
        </p:spPr>
      </p:pic>
      <p:pic>
        <p:nvPicPr>
          <p:cNvPr id="13" name="Picture 12">
            <a:extLst>
              <a:ext uri="{FF2B5EF4-FFF2-40B4-BE49-F238E27FC236}">
                <a16:creationId xmlns:a16="http://schemas.microsoft.com/office/drawing/2014/main" id="{16607528-BFB1-C21D-A1BA-74E810A57564}"/>
              </a:ext>
            </a:extLst>
          </p:cNvPr>
          <p:cNvPicPr>
            <a:picLocks noChangeAspect="1"/>
          </p:cNvPicPr>
          <p:nvPr/>
        </p:nvPicPr>
        <p:blipFill rotWithShape="1">
          <a:blip r:embed="rId9"/>
          <a:srcRect t="18333" r="2" b="2"/>
          <a:stretch/>
        </p:blipFill>
        <p:spPr>
          <a:xfrm>
            <a:off x="3941329" y="3555738"/>
            <a:ext cx="1565714" cy="853512"/>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par>
                                <p:cTn id="13" presetID="10"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6"/>
                                        </p:tgtEl>
                                        <p:attrNameLst>
                                          <p:attrName>style.visibility</p:attrName>
                                        </p:attrNameLst>
                                      </p:cBhvr>
                                      <p:to>
                                        <p:strVal val="visible"/>
                                      </p:to>
                                    </p:set>
                                    <p:animEffect transition="in" filter="fade">
                                      <p:cBhvr>
                                        <p:cTn id="20" dur="500"/>
                                        <p:tgtEl>
                                          <p:spTgt spid="26"/>
                                        </p:tgtEl>
                                      </p:cBhvr>
                                    </p:animEffect>
                                  </p:childTnLst>
                                </p:cTn>
                              </p:par>
                              <p:par>
                                <p:cTn id="21" presetID="10" presetClass="entr" presetSubtype="0" fill="hold"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500"/>
                                        <p:tgtEl>
                                          <p:spTgt spid="12"/>
                                        </p:tgtEl>
                                      </p:cBhvr>
                                    </p:animEffect>
                                  </p:childTnLst>
                                </p:cTn>
                              </p:par>
                              <p:par>
                                <p:cTn id="29" presetID="10" presetClass="entr" presetSubtype="0" fill="hold" nodeType="with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par>
                                <p:cTn id="32" presetID="10" presetClass="entr" presetSubtype="0" fill="hold" nodeType="with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fade">
                                      <p:cBhvr>
                                        <p:cTn id="34"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26" name="Picture 2" descr="5 Reasons People Resist Change and What We Can Do About It | Inc.com">
            <a:extLst>
              <a:ext uri="{FF2B5EF4-FFF2-40B4-BE49-F238E27FC236}">
                <a16:creationId xmlns:a16="http://schemas.microsoft.com/office/drawing/2014/main" id="{A48C3CFD-6173-2873-69E5-8D59F7457B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14" y="0"/>
            <a:ext cx="12192000" cy="588824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6110514" y="625683"/>
            <a:ext cx="5791477" cy="3204134"/>
          </a:xfrm>
        </p:spPr>
        <p:txBody>
          <a:bodyPr vert="horz" lIns="91440" tIns="45720" rIns="91440" bIns="45720" rtlCol="0" anchor="b">
            <a:normAutofit fontScale="90000"/>
          </a:bodyPr>
          <a:lstStyle/>
          <a:p>
            <a:pPr>
              <a:spcAft>
                <a:spcPts val="1000"/>
              </a:spcAft>
            </a:pPr>
            <a:r>
              <a:rPr lang="en-US" sz="1800" b="1" dirty="0">
                <a:solidFill>
                  <a:schemeClr val="tx1"/>
                </a:solidFill>
                <a:latin typeface="+mj-lt"/>
                <a:cs typeface="+mj-cs"/>
              </a:rPr>
              <a:t>Assessment -1</a:t>
            </a:r>
            <a:br>
              <a:rPr lang="en-US" sz="1800" b="1" dirty="0">
                <a:solidFill>
                  <a:schemeClr val="tx1"/>
                </a:solidFill>
                <a:latin typeface="+mj-lt"/>
                <a:cs typeface="+mj-cs"/>
              </a:rPr>
            </a:br>
            <a:r>
              <a:rPr lang="en-US" sz="1800" b="1" dirty="0">
                <a:solidFill>
                  <a:schemeClr val="tx1"/>
                </a:solidFill>
                <a:latin typeface="+mj-lt"/>
                <a:cs typeface="+mj-cs"/>
              </a:rPr>
              <a:t>Due:18</a:t>
            </a:r>
            <a:r>
              <a:rPr lang="en-US" sz="1800" b="1" baseline="30000" dirty="0">
                <a:solidFill>
                  <a:schemeClr val="tx1"/>
                </a:solidFill>
                <a:latin typeface="+mj-lt"/>
                <a:cs typeface="+mj-cs"/>
              </a:rPr>
              <a:t>th </a:t>
            </a:r>
            <a:r>
              <a:rPr lang="en-US" sz="1800" b="1" dirty="0">
                <a:solidFill>
                  <a:schemeClr val="tx1"/>
                </a:solidFill>
                <a:latin typeface="+mj-lt"/>
                <a:cs typeface="+mj-cs"/>
              </a:rPr>
              <a:t>November 23;59</a:t>
            </a:r>
            <a:br>
              <a:rPr lang="en-US" sz="1800" b="1" dirty="0">
                <a:solidFill>
                  <a:schemeClr val="tx1"/>
                </a:solidFill>
                <a:latin typeface="+mj-lt"/>
                <a:cs typeface="+mj-cs"/>
              </a:rPr>
            </a:br>
            <a:r>
              <a:rPr lang="en-US" sz="1800" b="1" dirty="0">
                <a:solidFill>
                  <a:schemeClr val="tx1"/>
                </a:solidFill>
                <a:latin typeface="+mj-lt"/>
                <a:cs typeface="+mj-cs"/>
              </a:rPr>
              <a:t>A </a:t>
            </a:r>
            <a:r>
              <a:rPr lang="en-US" sz="1800" b="1" u="sng" dirty="0">
                <a:solidFill>
                  <a:schemeClr val="tx1"/>
                </a:solidFill>
                <a:latin typeface="+mj-lt"/>
                <a:cs typeface="+mj-cs"/>
              </a:rPr>
              <a:t>marketing report </a:t>
            </a:r>
            <a:r>
              <a:rPr lang="en-US" sz="1800" b="1" dirty="0">
                <a:solidFill>
                  <a:schemeClr val="tx1"/>
                </a:solidFill>
                <a:latin typeface="+mj-lt"/>
                <a:cs typeface="+mj-cs"/>
              </a:rPr>
              <a:t>of 1500 words -/+ 10%</a:t>
            </a:r>
            <a:br>
              <a:rPr lang="en-US" sz="1800" b="1" dirty="0">
                <a:solidFill>
                  <a:schemeClr val="tx1"/>
                </a:solidFill>
                <a:latin typeface="+mj-lt"/>
                <a:cs typeface="+mj-cs"/>
              </a:rPr>
            </a:br>
            <a:br>
              <a:rPr lang="en-US" sz="1800" b="1" dirty="0">
                <a:solidFill>
                  <a:schemeClr val="tx1"/>
                </a:solidFill>
                <a:latin typeface="+mj-lt"/>
                <a:cs typeface="+mj-cs"/>
              </a:rPr>
            </a:br>
            <a:br>
              <a:rPr lang="en-US" sz="1800" b="1" dirty="0">
                <a:solidFill>
                  <a:schemeClr val="tx1"/>
                </a:solidFill>
                <a:latin typeface="+mj-lt"/>
                <a:cs typeface="+mj-cs"/>
              </a:rPr>
            </a:br>
            <a:br>
              <a:rPr lang="en-US" sz="1800" b="1" dirty="0">
                <a:solidFill>
                  <a:schemeClr val="tx1"/>
                </a:solidFill>
                <a:latin typeface="+mj-lt"/>
                <a:cs typeface="+mj-cs"/>
              </a:rPr>
            </a:br>
            <a:r>
              <a:rPr lang="en-US" sz="1800" b="1" dirty="0">
                <a:solidFill>
                  <a:schemeClr val="tx1"/>
                </a:solidFill>
                <a:latin typeface="+mj-lt"/>
                <a:cs typeface="+mj-cs"/>
              </a:rPr>
              <a:t>MARKETING REPORT</a:t>
            </a:r>
            <a:br>
              <a:rPr lang="en-US" sz="1800" b="1" dirty="0">
                <a:solidFill>
                  <a:schemeClr val="tx1"/>
                </a:solidFill>
                <a:latin typeface="+mj-lt"/>
                <a:cs typeface="+mj-cs"/>
              </a:rPr>
            </a:br>
            <a:br>
              <a:rPr lang="en-US" sz="1800" b="1" dirty="0">
                <a:solidFill>
                  <a:schemeClr val="tx1"/>
                </a:solidFill>
                <a:latin typeface="+mj-lt"/>
                <a:cs typeface="+mj-cs"/>
              </a:rPr>
            </a:br>
            <a:r>
              <a:rPr lang="en-US" sz="1800" b="1" dirty="0">
                <a:solidFill>
                  <a:schemeClr val="tx1"/>
                </a:solidFill>
                <a:latin typeface="+mj-lt"/>
                <a:cs typeface="+mj-cs"/>
              </a:rPr>
              <a:t>As a Tourism Destination Marketing and Events Team you are required to use academic and industry research to prepare a Report using SOSTAC to market, promote and </a:t>
            </a:r>
            <a:r>
              <a:rPr lang="en-GB" sz="1800" b="1" dirty="0">
                <a:solidFill>
                  <a:schemeClr val="tx1"/>
                </a:solidFill>
                <a:latin typeface="+mj-lt"/>
                <a:cs typeface="+mj-cs"/>
              </a:rPr>
              <a:t>publicise</a:t>
            </a:r>
            <a:r>
              <a:rPr lang="en-US" sz="1800" b="1" dirty="0">
                <a:solidFill>
                  <a:schemeClr val="tx1"/>
                </a:solidFill>
                <a:latin typeface="+mj-lt"/>
                <a:cs typeface="+mj-cs"/>
              </a:rPr>
              <a:t> The Arena Event!!!</a:t>
            </a:r>
            <a:br>
              <a:rPr lang="en-US" sz="1800" b="1" dirty="0">
                <a:solidFill>
                  <a:schemeClr val="tx1"/>
                </a:solidFill>
                <a:latin typeface="+mj-lt"/>
                <a:cs typeface="+mj-cs"/>
              </a:rPr>
            </a:br>
            <a:br>
              <a:rPr lang="en-US" sz="1800" b="1" dirty="0">
                <a:solidFill>
                  <a:schemeClr val="tx1"/>
                </a:solidFill>
                <a:latin typeface="+mj-lt"/>
                <a:cs typeface="+mj-cs"/>
              </a:rPr>
            </a:br>
            <a:r>
              <a:rPr lang="en-US" sz="1800" b="1" dirty="0">
                <a:solidFill>
                  <a:schemeClr val="tx1"/>
                </a:solidFill>
                <a:latin typeface="+mj-lt"/>
                <a:cs typeface="+mj-cs"/>
              </a:rPr>
              <a:t>You will need to use market research to develop an effective niche Marketing and Events Report to effectively promote the Arena Event</a:t>
            </a:r>
            <a:br>
              <a:rPr lang="en-US" sz="1200" dirty="0">
                <a:effectLst/>
                <a:latin typeface="+mj-lt"/>
                <a:cs typeface="+mj-cs"/>
              </a:rPr>
            </a:br>
            <a:br>
              <a:rPr lang="en-US" sz="1200" dirty="0">
                <a:latin typeface="+mj-lt"/>
                <a:cs typeface="+mj-cs"/>
              </a:rPr>
            </a:br>
            <a:br>
              <a:rPr lang="en-US" sz="1200" dirty="0">
                <a:latin typeface="+mj-lt"/>
                <a:cs typeface="+mj-cs"/>
              </a:rPr>
            </a:br>
            <a:endParaRPr lang="en-US" sz="1200" dirty="0">
              <a:latin typeface="+mj-lt"/>
              <a:cs typeface="+mj-cs"/>
            </a:endParaRP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FA82A80E-535D-A72E-4BC4-B9CD4C85A320}"/>
              </a:ext>
            </a:extLst>
          </p:cNvPr>
          <p:cNvPicPr>
            <a:picLocks noChangeAspect="1"/>
          </p:cNvPicPr>
          <p:nvPr/>
        </p:nvPicPr>
        <p:blipFill>
          <a:blip r:embed="rId4"/>
          <a:stretch>
            <a:fillRect/>
          </a:stretch>
        </p:blipFill>
        <p:spPr>
          <a:xfrm>
            <a:off x="14514" y="5814221"/>
            <a:ext cx="12192000" cy="1058283"/>
          </a:xfrm>
          <a:prstGeom prst="rect">
            <a:avLst/>
          </a:prstGeom>
        </p:spPr>
      </p:pic>
      <p:sp>
        <p:nvSpPr>
          <p:cNvPr id="5" name="TextBox 4">
            <a:extLst>
              <a:ext uri="{FF2B5EF4-FFF2-40B4-BE49-F238E27FC236}">
                <a16:creationId xmlns:a16="http://schemas.microsoft.com/office/drawing/2014/main" id="{A8B983C8-6EE4-F2A1-7DF6-85778BB5122A}"/>
              </a:ext>
            </a:extLst>
          </p:cNvPr>
          <p:cNvSpPr txBox="1"/>
          <p:nvPr/>
        </p:nvSpPr>
        <p:spPr>
          <a:xfrm>
            <a:off x="6639784" y="4132334"/>
            <a:ext cx="3855015" cy="36933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Brief me on the Arena Event!!!</a:t>
            </a:r>
          </a:p>
        </p:txBody>
      </p:sp>
      <p:pic>
        <p:nvPicPr>
          <p:cNvPr id="6" name="Picture 2" descr="Amazon.co.uk: Question of the Day : Alexa Skills">
            <a:extLst>
              <a:ext uri="{FF2B5EF4-FFF2-40B4-BE49-F238E27FC236}">
                <a16:creationId xmlns:a16="http://schemas.microsoft.com/office/drawing/2014/main" id="{85600D8F-2658-A1BE-9D3D-76491C7D5F2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40153" y="4053379"/>
            <a:ext cx="1025451" cy="1025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5852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p:nvPr>
        </p:nvSpPr>
        <p:spPr>
          <a:xfrm>
            <a:off x="6038800" y="-1827584"/>
            <a:ext cx="4536504" cy="2889114"/>
          </a:xfrm>
        </p:spPr>
        <p:txBody>
          <a:bodyPr vert="horz" lIns="91440" tIns="45720" rIns="91440" bIns="45720" rtlCol="0" anchor="b">
            <a:normAutofit/>
          </a:bodyPr>
          <a:lstStyle/>
          <a:p>
            <a:r>
              <a:rPr lang="en-US" altLang="en-US" sz="4700" dirty="0"/>
              <a:t>Situation Analysis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408991" y="0"/>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a:xfrm>
            <a:off x="1891903" y="350729"/>
            <a:ext cx="8408194" cy="744836"/>
          </a:xfrm>
        </p:spPr>
        <p:txBody>
          <a:bodyPr vert="horz" lIns="91440" tIns="45720" rIns="91440" bIns="45720" rtlCol="0" anchor="ctr">
            <a:noAutofit/>
          </a:bodyPr>
          <a:lstStyle/>
          <a:p>
            <a:pPr algn="ctr"/>
            <a:r>
              <a:rPr lang="en-US" altLang="en-US" dirty="0">
                <a:solidFill>
                  <a:schemeClr val="tx1">
                    <a:lumMod val="85000"/>
                    <a:lumOff val="15000"/>
                  </a:schemeClr>
                </a:solidFill>
              </a:rPr>
              <a:t>Situational analysis</a:t>
            </a:r>
            <a:br>
              <a:rPr lang="en-US" altLang="en-US" dirty="0">
                <a:solidFill>
                  <a:schemeClr val="tx1">
                    <a:lumMod val="85000"/>
                    <a:lumOff val="15000"/>
                  </a:schemeClr>
                </a:solidFill>
              </a:rPr>
            </a:br>
            <a:r>
              <a:rPr lang="en-US" altLang="en-US" dirty="0">
                <a:solidFill>
                  <a:schemeClr val="tx1">
                    <a:lumMod val="85000"/>
                    <a:lumOff val="15000"/>
                  </a:schemeClr>
                </a:solidFill>
              </a:rPr>
              <a:t>5 ‘C’s</a:t>
            </a:r>
          </a:p>
        </p:txBody>
      </p:sp>
      <p:pic>
        <p:nvPicPr>
          <p:cNvPr id="12" name="Picture 11">
            <a:extLst>
              <a:ext uri="{FF2B5EF4-FFF2-40B4-BE49-F238E27FC236}">
                <a16:creationId xmlns:a16="http://schemas.microsoft.com/office/drawing/2014/main" id="{3420A904-454B-F6A0-F2A7-176CAEFA703F}"/>
              </a:ext>
            </a:extLst>
          </p:cNvPr>
          <p:cNvPicPr>
            <a:picLocks noChangeAspect="1"/>
          </p:cNvPicPr>
          <p:nvPr/>
        </p:nvPicPr>
        <p:blipFill rotWithShape="1">
          <a:blip r:embed="rId3"/>
          <a:srcRect t="14953" b="42254"/>
          <a:stretch/>
        </p:blipFill>
        <p:spPr>
          <a:xfrm>
            <a:off x="1767400" y="1533237"/>
            <a:ext cx="8900600" cy="2856603"/>
          </a:xfrm>
          <a:prstGeom prst="rect">
            <a:avLst/>
          </a:prstGeom>
        </p:spPr>
      </p:pic>
      <p:sp>
        <p:nvSpPr>
          <p:cNvPr id="3" name="TextBox 2">
            <a:extLst>
              <a:ext uri="{FF2B5EF4-FFF2-40B4-BE49-F238E27FC236}">
                <a16:creationId xmlns:a16="http://schemas.microsoft.com/office/drawing/2014/main" id="{83458217-5079-D14D-7E05-B95C8E866BD0}"/>
              </a:ext>
            </a:extLst>
          </p:cNvPr>
          <p:cNvSpPr txBox="1"/>
          <p:nvPr/>
        </p:nvSpPr>
        <p:spPr>
          <a:xfrm>
            <a:off x="6888088" y="4550777"/>
            <a:ext cx="4584878" cy="369332"/>
          </a:xfrm>
          <a:prstGeom prst="rect">
            <a:avLst/>
          </a:prstGeom>
          <a:noFill/>
        </p:spPr>
        <p:txBody>
          <a:bodyPr wrap="square">
            <a:spAutoFit/>
          </a:bodyPr>
          <a:lstStyle/>
          <a:p>
            <a:pPr defTabSz="457200"/>
            <a:r>
              <a:rPr lang="en-GB" dirty="0">
                <a:solidFill>
                  <a:prstClr val="black"/>
                </a:solidFill>
                <a:latin typeface="Calibri" panose="020F0502020204030204"/>
              </a:rPr>
              <a:t>(Corporate finance institute, 2022)</a:t>
            </a:r>
          </a:p>
        </p:txBody>
      </p:sp>
      <p:pic>
        <p:nvPicPr>
          <p:cNvPr id="4" name="Picture 3">
            <a:extLst>
              <a:ext uri="{FF2B5EF4-FFF2-40B4-BE49-F238E27FC236}">
                <a16:creationId xmlns:a16="http://schemas.microsoft.com/office/drawing/2014/main" id="{D5A3EB8D-5A5A-689A-3788-95CEA765C3CE}"/>
              </a:ext>
            </a:extLst>
          </p:cNvPr>
          <p:cNvPicPr>
            <a:picLocks noChangeAspect="1"/>
          </p:cNvPicPr>
          <p:nvPr/>
        </p:nvPicPr>
        <p:blipFill>
          <a:blip r:embed="rId4"/>
          <a:stretch>
            <a:fillRect/>
          </a:stretch>
        </p:blipFill>
        <p:spPr>
          <a:xfrm>
            <a:off x="1914763" y="1764811"/>
            <a:ext cx="3484017" cy="2992975"/>
          </a:xfrm>
          <a:prstGeom prst="rect">
            <a:avLst/>
          </a:prstGeom>
        </p:spPr>
      </p:pic>
      <p:pic>
        <p:nvPicPr>
          <p:cNvPr id="2" name="Picture 1">
            <a:extLst>
              <a:ext uri="{FF2B5EF4-FFF2-40B4-BE49-F238E27FC236}">
                <a16:creationId xmlns:a16="http://schemas.microsoft.com/office/drawing/2014/main" id="{13CF9046-F5CE-343B-88FF-FA8A947A86F8}"/>
              </a:ext>
            </a:extLst>
          </p:cNvPr>
          <p:cNvPicPr>
            <a:picLocks noChangeAspect="1"/>
          </p:cNvPicPr>
          <p:nvPr/>
        </p:nvPicPr>
        <p:blipFill>
          <a:blip r:embed="rId5"/>
          <a:stretch>
            <a:fillRect/>
          </a:stretch>
        </p:blipFill>
        <p:spPr>
          <a:xfrm>
            <a:off x="14514" y="5814221"/>
            <a:ext cx="12192000" cy="105828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2398257" y="107852"/>
            <a:ext cx="7886700" cy="1325563"/>
          </a:xfrm>
        </p:spPr>
        <p:txBody>
          <a:bodyPr/>
          <a:lstStyle/>
          <a:p>
            <a:r>
              <a:rPr lang="en-GB" dirty="0"/>
              <a:t>Competitors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519322" y="2506662"/>
            <a:ext cx="5215417" cy="4351338"/>
          </a:xfrm>
        </p:spPr>
        <p:txBody>
          <a:bodyPr/>
          <a:lstStyle/>
          <a:p>
            <a:pPr marL="0" indent="0">
              <a:buNone/>
            </a:pPr>
            <a:r>
              <a:rPr lang="en-GB" sz="2400" b="1" dirty="0">
                <a:solidFill>
                  <a:srgbClr val="000000"/>
                </a:solidFill>
              </a:rPr>
              <a:t>‘Positioning and benchmarking’</a:t>
            </a:r>
          </a:p>
          <a:p>
            <a:pPr marL="0" indent="0">
              <a:buNone/>
            </a:pPr>
            <a:r>
              <a:rPr lang="en-GB" sz="2000" dirty="0">
                <a:solidFill>
                  <a:srgbClr val="000000"/>
                </a:solidFill>
              </a:rPr>
              <a:t>Direct/Indirect competitors?</a:t>
            </a:r>
          </a:p>
          <a:p>
            <a:pPr marL="0" indent="0">
              <a:buNone/>
            </a:pPr>
            <a:r>
              <a:rPr lang="en-GB" sz="2000" dirty="0">
                <a:solidFill>
                  <a:srgbClr val="000000"/>
                </a:solidFill>
              </a:rPr>
              <a:t>New competitors/entrants?</a:t>
            </a:r>
          </a:p>
          <a:p>
            <a:pPr marL="0" indent="0">
              <a:buNone/>
            </a:pPr>
            <a:r>
              <a:rPr lang="en-GB" sz="2000" dirty="0">
                <a:solidFill>
                  <a:srgbClr val="000000"/>
                </a:solidFill>
              </a:rPr>
              <a:t>What do they do? What do we do? </a:t>
            </a:r>
          </a:p>
          <a:p>
            <a:pPr marL="0" indent="0">
              <a:buNone/>
            </a:pPr>
            <a:r>
              <a:rPr lang="en-GB" sz="2000" dirty="0">
                <a:solidFill>
                  <a:srgbClr val="000000"/>
                </a:solidFill>
              </a:rPr>
              <a:t>Is it hard to replicate?</a:t>
            </a:r>
          </a:p>
          <a:p>
            <a:pPr marL="0" indent="0">
              <a:buNone/>
            </a:pPr>
            <a:r>
              <a:rPr lang="en-GB" sz="2000" dirty="0">
                <a:solidFill>
                  <a:srgbClr val="000000"/>
                </a:solidFill>
              </a:rPr>
              <a:t>How do customers perceive us vs them?</a:t>
            </a:r>
          </a:p>
          <a:p>
            <a:pPr marL="0" indent="0">
              <a:buNone/>
            </a:pPr>
            <a:endParaRPr lang="en-GB" dirty="0"/>
          </a:p>
        </p:txBody>
      </p:sp>
      <p:pic>
        <p:nvPicPr>
          <p:cNvPr id="8" name="Picture 7">
            <a:extLst>
              <a:ext uri="{FF2B5EF4-FFF2-40B4-BE49-F238E27FC236}">
                <a16:creationId xmlns:a16="http://schemas.microsoft.com/office/drawing/2014/main" id="{0EE90AAB-E1E5-7F93-E134-DD9250BB04B1}"/>
              </a:ext>
            </a:extLst>
          </p:cNvPr>
          <p:cNvPicPr>
            <a:picLocks noChangeAspect="1"/>
          </p:cNvPicPr>
          <p:nvPr/>
        </p:nvPicPr>
        <p:blipFill rotWithShape="1">
          <a:blip r:embed="rId3"/>
          <a:srcRect l="41101" t="25768" r="40292"/>
          <a:stretch/>
        </p:blipFill>
        <p:spPr>
          <a:xfrm>
            <a:off x="514792" y="107852"/>
            <a:ext cx="1656184" cy="2122495"/>
          </a:xfrm>
          <a:prstGeom prst="rect">
            <a:avLst/>
          </a:prstGeom>
        </p:spPr>
      </p:pic>
      <p:pic>
        <p:nvPicPr>
          <p:cNvPr id="12" name="Picture 11">
            <a:extLst>
              <a:ext uri="{FF2B5EF4-FFF2-40B4-BE49-F238E27FC236}">
                <a16:creationId xmlns:a16="http://schemas.microsoft.com/office/drawing/2014/main" id="{6BAF9096-29C8-EC74-7DF6-AECCFE04DEAE}"/>
              </a:ext>
            </a:extLst>
          </p:cNvPr>
          <p:cNvPicPr>
            <a:picLocks noChangeAspect="1"/>
          </p:cNvPicPr>
          <p:nvPr/>
        </p:nvPicPr>
        <p:blipFill>
          <a:blip r:embed="rId4"/>
          <a:stretch>
            <a:fillRect/>
          </a:stretch>
        </p:blipFill>
        <p:spPr>
          <a:xfrm>
            <a:off x="6457263" y="1196139"/>
            <a:ext cx="5189509" cy="4688998"/>
          </a:xfrm>
          <a:prstGeom prst="rect">
            <a:avLst/>
          </a:prstGeom>
        </p:spPr>
      </p:pic>
      <p:pic>
        <p:nvPicPr>
          <p:cNvPr id="4" name="Picture 3">
            <a:extLst>
              <a:ext uri="{FF2B5EF4-FFF2-40B4-BE49-F238E27FC236}">
                <a16:creationId xmlns:a16="http://schemas.microsoft.com/office/drawing/2014/main" id="{55D86D0A-D43D-78EE-7995-669D42832227}"/>
              </a:ext>
            </a:extLst>
          </p:cNvPr>
          <p:cNvPicPr>
            <a:picLocks noChangeAspect="1"/>
          </p:cNvPicPr>
          <p:nvPr/>
        </p:nvPicPr>
        <p:blipFill>
          <a:blip r:embed="rId5"/>
          <a:stretch>
            <a:fillRect/>
          </a:stretch>
        </p:blipFill>
        <p:spPr>
          <a:xfrm>
            <a:off x="14514" y="5814221"/>
            <a:ext cx="12192000" cy="1058283"/>
          </a:xfrm>
          <a:prstGeom prst="rect">
            <a:avLst/>
          </a:prstGeom>
        </p:spPr>
      </p:pic>
      <p:grpSp>
        <p:nvGrpSpPr>
          <p:cNvPr id="5" name="Group 4">
            <a:extLst>
              <a:ext uri="{FF2B5EF4-FFF2-40B4-BE49-F238E27FC236}">
                <a16:creationId xmlns:a16="http://schemas.microsoft.com/office/drawing/2014/main" id="{0E819361-4E15-CE9C-20DE-9452081E5155}"/>
              </a:ext>
            </a:extLst>
          </p:cNvPr>
          <p:cNvGrpSpPr/>
          <p:nvPr/>
        </p:nvGrpSpPr>
        <p:grpSpPr>
          <a:xfrm>
            <a:off x="3532791" y="1230332"/>
            <a:ext cx="4076488" cy="1315167"/>
            <a:chOff x="5609663" y="18557"/>
            <a:chExt cx="4076488" cy="1315167"/>
          </a:xfrm>
        </p:grpSpPr>
        <p:sp>
          <p:nvSpPr>
            <p:cNvPr id="6" name="TextBox 5">
              <a:extLst>
                <a:ext uri="{FF2B5EF4-FFF2-40B4-BE49-F238E27FC236}">
                  <a16:creationId xmlns:a16="http://schemas.microsoft.com/office/drawing/2014/main" id="{9E640F96-274E-FBDF-A9E1-8823DF0B9B4A}"/>
                </a:ext>
              </a:extLst>
            </p:cNvPr>
            <p:cNvSpPr txBox="1"/>
            <p:nvPr/>
          </p:nvSpPr>
          <p:spPr>
            <a:xfrm>
              <a:off x="5609663" y="18557"/>
              <a:ext cx="3855015"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How do we know if we are doing well? </a:t>
              </a:r>
            </a:p>
          </p:txBody>
        </p:sp>
        <p:pic>
          <p:nvPicPr>
            <p:cNvPr id="7" name="Picture 2" descr="Amazon.co.uk: Question of the Day : Alexa Skills">
              <a:extLst>
                <a:ext uri="{FF2B5EF4-FFF2-40B4-BE49-F238E27FC236}">
                  <a16:creationId xmlns:a16="http://schemas.microsoft.com/office/drawing/2014/main" id="{F2417EA7-0E7A-06CB-B0E2-78D34AC140B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60700" y="308273"/>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826133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AFA85-2A75-479C-8B0C-EB42F62BC0F9}"/>
              </a:ext>
            </a:extLst>
          </p:cNvPr>
          <p:cNvSpPr>
            <a:spLocks noGrp="1"/>
          </p:cNvSpPr>
          <p:nvPr>
            <p:ph type="title"/>
          </p:nvPr>
        </p:nvSpPr>
        <p:spPr>
          <a:xfrm>
            <a:off x="6234336" y="211032"/>
            <a:ext cx="5314536" cy="1325563"/>
          </a:xfrm>
        </p:spPr>
        <p:txBody>
          <a:bodyPr>
            <a:normAutofit/>
          </a:bodyPr>
          <a:lstStyle/>
          <a:p>
            <a:r>
              <a:rPr lang="en-GB" dirty="0"/>
              <a:t>Value propositions</a:t>
            </a:r>
          </a:p>
        </p:txBody>
      </p:sp>
      <p:sp>
        <p:nvSpPr>
          <p:cNvPr id="3" name="Content Placeholder 2">
            <a:extLst>
              <a:ext uri="{FF2B5EF4-FFF2-40B4-BE49-F238E27FC236}">
                <a16:creationId xmlns:a16="http://schemas.microsoft.com/office/drawing/2014/main" id="{3CC292A8-9733-43A8-9A8A-2B9B1F1B6024}"/>
              </a:ext>
            </a:extLst>
          </p:cNvPr>
          <p:cNvSpPr>
            <a:spLocks noGrp="1"/>
          </p:cNvSpPr>
          <p:nvPr>
            <p:ph idx="1"/>
          </p:nvPr>
        </p:nvSpPr>
        <p:spPr>
          <a:xfrm>
            <a:off x="5799989" y="1296038"/>
            <a:ext cx="6110071" cy="4358900"/>
          </a:xfrm>
        </p:spPr>
        <p:txBody>
          <a:bodyPr anchor="t">
            <a:normAutofit/>
          </a:bodyPr>
          <a:lstStyle/>
          <a:p>
            <a:pPr marL="0" indent="0">
              <a:buNone/>
            </a:pPr>
            <a:endParaRPr lang="en-GB" sz="1400" dirty="0"/>
          </a:p>
          <a:p>
            <a:pPr marL="0" indent="0">
              <a:buNone/>
            </a:pPr>
            <a:r>
              <a:rPr lang="en-GB" sz="1400" dirty="0"/>
              <a:t>A value proposition is the “the full mix of benefits on which a product is differentiated and positioned. It is the answer to the customer’s question ‘why should I buy your product?’” - Kotler et al. (2018, p.232).</a:t>
            </a:r>
          </a:p>
          <a:p>
            <a:pPr marL="0" indent="0">
              <a:buNone/>
            </a:pPr>
            <a:endParaRPr lang="en-GB" sz="1400" dirty="0"/>
          </a:p>
          <a:p>
            <a:pPr marL="0" indent="0">
              <a:buNone/>
            </a:pPr>
            <a:r>
              <a:rPr lang="en-GB" sz="1400" dirty="0"/>
              <a:t>To know the answer to this we’re going to consider the following:</a:t>
            </a:r>
          </a:p>
          <a:p>
            <a:r>
              <a:rPr lang="en-GB" sz="2400" dirty="0"/>
              <a:t>Brand positioning</a:t>
            </a:r>
          </a:p>
          <a:p>
            <a:r>
              <a:rPr lang="en-GB" sz="2400" dirty="0"/>
              <a:t>Objective/subjective positioning</a:t>
            </a:r>
          </a:p>
          <a:p>
            <a:r>
              <a:rPr lang="en-GB" sz="2400" dirty="0"/>
              <a:t>Perceptual positioning maps</a:t>
            </a:r>
          </a:p>
          <a:p>
            <a:r>
              <a:rPr lang="en-GB" sz="2400" dirty="0"/>
              <a:t>Competitive advantage and USP</a:t>
            </a:r>
          </a:p>
          <a:p>
            <a:r>
              <a:rPr lang="en-GB" sz="2400" dirty="0"/>
              <a:t>Positioning statements</a:t>
            </a:r>
          </a:p>
        </p:txBody>
      </p:sp>
      <p:pic>
        <p:nvPicPr>
          <p:cNvPr id="11" name="Picture 4">
            <a:extLst>
              <a:ext uri="{FF2B5EF4-FFF2-40B4-BE49-F238E27FC236}">
                <a16:creationId xmlns:a16="http://schemas.microsoft.com/office/drawing/2014/main" id="{A5033546-E811-43BF-9439-DF407CDD1598}"/>
              </a:ext>
            </a:extLst>
          </p:cNvPr>
          <p:cNvPicPr>
            <a:picLocks noChangeAspect="1"/>
          </p:cNvPicPr>
          <p:nvPr/>
        </p:nvPicPr>
        <p:blipFill rotWithShape="1">
          <a:blip r:embed="rId2"/>
          <a:srcRect l="41298"/>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pic>
        <p:nvPicPr>
          <p:cNvPr id="4" name="Picture 3">
            <a:extLst>
              <a:ext uri="{FF2B5EF4-FFF2-40B4-BE49-F238E27FC236}">
                <a16:creationId xmlns:a16="http://schemas.microsoft.com/office/drawing/2014/main" id="{A3B83045-EDF9-E5D5-BD1F-FD5FBF5847DF}"/>
              </a:ext>
            </a:extLst>
          </p:cNvPr>
          <p:cNvPicPr>
            <a:picLocks noChangeAspect="1"/>
          </p:cNvPicPr>
          <p:nvPr/>
        </p:nvPicPr>
        <p:blipFill>
          <a:blip r:embed="rId3"/>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258532680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5899206" y="206181"/>
            <a:ext cx="5907984" cy="1405449"/>
          </a:xfrm>
        </p:spPr>
        <p:txBody>
          <a:bodyPr>
            <a:normAutofit/>
          </a:bodyPr>
          <a:lstStyle/>
          <a:p>
            <a:r>
              <a:rPr lang="en-GB" dirty="0"/>
              <a:t>Positioning: what is it?</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6096000" y="1330725"/>
            <a:ext cx="5681096" cy="3504165"/>
          </a:xfrm>
        </p:spPr>
        <p:txBody>
          <a:bodyPr anchor="t">
            <a:normAutofit/>
          </a:bodyPr>
          <a:lstStyle/>
          <a:p>
            <a:pPr marL="0" indent="0">
              <a:buNone/>
            </a:pPr>
            <a:r>
              <a:rPr lang="en-GB" sz="1600" dirty="0"/>
              <a:t>Positioning is “the way a product is defined by consumers on important attributes – the place it occupies in consumers’ minds relative to competing products” </a:t>
            </a:r>
          </a:p>
          <a:p>
            <a:pPr marL="0" indent="0">
              <a:buNone/>
            </a:pPr>
            <a:r>
              <a:rPr lang="en-GB" sz="1600" i="1" dirty="0"/>
              <a:t>- Kotler et al. (2018, p.228)</a:t>
            </a:r>
          </a:p>
          <a:p>
            <a:pPr marL="0" indent="0">
              <a:buNone/>
            </a:pPr>
            <a:endParaRPr lang="en-GB" sz="1600" dirty="0"/>
          </a:p>
          <a:p>
            <a:pPr marL="0" indent="0">
              <a:buNone/>
            </a:pPr>
            <a:r>
              <a:rPr lang="en-GB" sz="1600" dirty="0"/>
              <a:t>This is made up of:</a:t>
            </a:r>
          </a:p>
          <a:p>
            <a:r>
              <a:rPr lang="en-GB" sz="1600" dirty="0"/>
              <a:t>Feelings</a:t>
            </a:r>
          </a:p>
          <a:p>
            <a:r>
              <a:rPr lang="en-GB" sz="1600" dirty="0"/>
              <a:t>Impressions</a:t>
            </a:r>
          </a:p>
          <a:p>
            <a:r>
              <a:rPr lang="en-GB" sz="1600" dirty="0"/>
              <a:t>Perceptions</a:t>
            </a:r>
          </a:p>
          <a:p>
            <a:pPr marL="0" indent="0">
              <a:buNone/>
            </a:pPr>
            <a:r>
              <a:rPr lang="en-GB" sz="1600" dirty="0"/>
              <a:t>All in relation to other competing products/services/Events. </a:t>
            </a:r>
          </a:p>
          <a:p>
            <a:pPr marL="0" indent="0">
              <a:buNone/>
            </a:pPr>
            <a:endParaRPr lang="en-GB" sz="1100" dirty="0"/>
          </a:p>
        </p:txBody>
      </p:sp>
      <p:pic>
        <p:nvPicPr>
          <p:cNvPr id="1026" name="Picture 2" descr="Philip Kotler describes the new age of consumerism - Passionate In Marketing">
            <a:extLst>
              <a:ext uri="{FF2B5EF4-FFF2-40B4-BE49-F238E27FC236}">
                <a16:creationId xmlns:a16="http://schemas.microsoft.com/office/drawing/2014/main" id="{9451D2CF-C5E8-9F29-B99D-52ADC7D0AC5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665" r="-1" b="-1"/>
          <a:stretch/>
        </p:blipFill>
        <p:spPr bwMode="auto">
          <a:xfrm>
            <a:off x="1" y="10"/>
            <a:ext cx="5681097" cy="4151910"/>
          </a:xfrm>
          <a:custGeom>
            <a:avLst/>
            <a:gdLst/>
            <a:ahLst/>
            <a:cxnLst/>
            <a:rect l="l" t="t" r="r" b="b"/>
            <a:pathLst>
              <a:path w="5681097" h="4151920">
                <a:moveTo>
                  <a:pt x="0" y="0"/>
                </a:moveTo>
                <a:lnTo>
                  <a:pt x="5611423" y="0"/>
                </a:lnTo>
                <a:lnTo>
                  <a:pt x="5663241" y="339527"/>
                </a:lnTo>
                <a:cubicBezTo>
                  <a:pt x="5675049" y="455800"/>
                  <a:pt x="5681097" y="573775"/>
                  <a:pt x="5681097" y="693164"/>
                </a:cubicBezTo>
                <a:cubicBezTo>
                  <a:pt x="5681097" y="2603383"/>
                  <a:pt x="4132560" y="4151920"/>
                  <a:pt x="2222343" y="4151920"/>
                </a:cubicBezTo>
                <a:cubicBezTo>
                  <a:pt x="1386622" y="4151920"/>
                  <a:pt x="620129" y="3855520"/>
                  <a:pt x="22252" y="3362108"/>
                </a:cubicBezTo>
                <a:lnTo>
                  <a:pt x="0" y="3341884"/>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E8A7FB9B-BDE6-EE91-727D-F095BC8EA178}"/>
              </a:ext>
            </a:extLst>
          </p:cNvPr>
          <p:cNvPicPr>
            <a:picLocks noChangeAspect="1"/>
          </p:cNvPicPr>
          <p:nvPr/>
        </p:nvPicPr>
        <p:blipFill rotWithShape="1">
          <a:blip r:embed="rId4"/>
          <a:srcRect r="-2" b="22015"/>
          <a:stretch/>
        </p:blipFill>
        <p:spPr>
          <a:xfrm>
            <a:off x="2785874" y="4448810"/>
            <a:ext cx="5148922" cy="2409190"/>
          </a:xfrm>
          <a:custGeom>
            <a:avLst/>
            <a:gdLst/>
            <a:ahLst/>
            <a:cxnLst/>
            <a:rect l="l" t="t" r="r" b="b"/>
            <a:pathLst>
              <a:path w="5148922" h="2409190">
                <a:moveTo>
                  <a:pt x="2574461" y="0"/>
                </a:moveTo>
                <a:cubicBezTo>
                  <a:pt x="3911983" y="0"/>
                  <a:pt x="5012087" y="1016507"/>
                  <a:pt x="5144375" y="2319127"/>
                </a:cubicBezTo>
                <a:lnTo>
                  <a:pt x="5148922" y="2409190"/>
                </a:lnTo>
                <a:lnTo>
                  <a:pt x="0" y="2409190"/>
                </a:lnTo>
                <a:lnTo>
                  <a:pt x="4548" y="2319127"/>
                </a:lnTo>
                <a:cubicBezTo>
                  <a:pt x="136837" y="1016507"/>
                  <a:pt x="1236939" y="0"/>
                  <a:pt x="2574461" y="0"/>
                </a:cubicBezTo>
                <a:close/>
              </a:path>
            </a:pathLst>
          </a:custGeom>
        </p:spPr>
      </p:pic>
      <p:pic>
        <p:nvPicPr>
          <p:cNvPr id="5" name="Picture 4">
            <a:extLst>
              <a:ext uri="{FF2B5EF4-FFF2-40B4-BE49-F238E27FC236}">
                <a16:creationId xmlns:a16="http://schemas.microsoft.com/office/drawing/2014/main" id="{BE62325D-B444-D09B-6609-16A2EEDE7C3C}"/>
              </a:ext>
            </a:extLst>
          </p:cNvPr>
          <p:cNvPicPr>
            <a:picLocks noChangeAspect="1"/>
          </p:cNvPicPr>
          <p:nvPr/>
        </p:nvPicPr>
        <p:blipFill>
          <a:blip r:embed="rId5"/>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15166027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179F7551-E956-43CB-8F36-268A5DA44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143" y="857250"/>
            <a:ext cx="9141714"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B99C248B-47D3-41DF-A1DC-8B38652A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341" y="1201393"/>
            <a:ext cx="5833660" cy="4430593"/>
          </a:xfrm>
          <a:custGeom>
            <a:avLst/>
            <a:gdLst>
              <a:gd name="connsiteX0" fmla="*/ 3727582 w 7778213"/>
              <a:gd name="connsiteY0" fmla="*/ 0 h 5905781"/>
              <a:gd name="connsiteX1" fmla="*/ 7778213 w 7778213"/>
              <a:gd name="connsiteY1" fmla="*/ 0 h 5905781"/>
              <a:gd name="connsiteX2" fmla="*/ 7778213 w 7778213"/>
              <a:gd name="connsiteY2" fmla="*/ 5905761 h 5905781"/>
              <a:gd name="connsiteX3" fmla="*/ 7485321 w 7778213"/>
              <a:gd name="connsiteY3" fmla="*/ 5905761 h 5905781"/>
              <a:gd name="connsiteX4" fmla="*/ 7485321 w 7778213"/>
              <a:gd name="connsiteY4" fmla="*/ 5905762 h 5905781"/>
              <a:gd name="connsiteX5" fmla="*/ 4228895 w 7778213"/>
              <a:gd name="connsiteY5" fmla="*/ 5905762 h 5905781"/>
              <a:gd name="connsiteX6" fmla="*/ 4228895 w 7778213"/>
              <a:gd name="connsiteY6" fmla="*/ 5905780 h 5905781"/>
              <a:gd name="connsiteX7" fmla="*/ 3936003 w 7778213"/>
              <a:gd name="connsiteY7" fmla="*/ 5905780 h 5905781"/>
              <a:gd name="connsiteX8" fmla="*/ 3936003 w 7778213"/>
              <a:gd name="connsiteY8" fmla="*/ 5905781 h 5905781"/>
              <a:gd name="connsiteX9" fmla="*/ 0 w 7778213"/>
              <a:gd name="connsiteY9" fmla="*/ 5905781 h 5905781"/>
              <a:gd name="connsiteX10" fmla="*/ 2796838 w 7778213"/>
              <a:gd name="connsiteY10" fmla="*/ 20 h 5905781"/>
              <a:gd name="connsiteX11" fmla="*/ 3089730 w 7778213"/>
              <a:gd name="connsiteY11" fmla="*/ 20 h 5905781"/>
              <a:gd name="connsiteX12" fmla="*/ 3089730 w 7778213"/>
              <a:gd name="connsiteY12" fmla="*/ 19 h 5905781"/>
              <a:gd name="connsiteX13" fmla="*/ 3434690 w 7778213"/>
              <a:gd name="connsiteY13" fmla="*/ 19 h 5905781"/>
              <a:gd name="connsiteX14" fmla="*/ 3434690 w 7778213"/>
              <a:gd name="connsiteY14" fmla="*/ 1 h 5905781"/>
              <a:gd name="connsiteX15" fmla="*/ 3727582 w 7778213"/>
              <a:gd name="connsiteY15" fmla="*/ 1 h 5905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778213" h="5905781">
                <a:moveTo>
                  <a:pt x="3727582" y="0"/>
                </a:moveTo>
                <a:lnTo>
                  <a:pt x="7778213" y="0"/>
                </a:lnTo>
                <a:lnTo>
                  <a:pt x="7778213" y="5905761"/>
                </a:lnTo>
                <a:lnTo>
                  <a:pt x="7485321" y="5905761"/>
                </a:lnTo>
                <a:lnTo>
                  <a:pt x="7485321" y="5905762"/>
                </a:lnTo>
                <a:lnTo>
                  <a:pt x="4228895" y="5905762"/>
                </a:lnTo>
                <a:lnTo>
                  <a:pt x="4228895" y="5905780"/>
                </a:lnTo>
                <a:lnTo>
                  <a:pt x="3936003" y="5905780"/>
                </a:lnTo>
                <a:lnTo>
                  <a:pt x="3936003" y="5905781"/>
                </a:lnTo>
                <a:lnTo>
                  <a:pt x="0" y="5905781"/>
                </a:lnTo>
                <a:lnTo>
                  <a:pt x="2796838" y="20"/>
                </a:lnTo>
                <a:lnTo>
                  <a:pt x="3089730" y="20"/>
                </a:lnTo>
                <a:lnTo>
                  <a:pt x="3089730" y="19"/>
                </a:lnTo>
                <a:lnTo>
                  <a:pt x="3434690" y="19"/>
                </a:lnTo>
                <a:lnTo>
                  <a:pt x="3434690" y="1"/>
                </a:lnTo>
                <a:lnTo>
                  <a:pt x="3727582" y="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a:solidFill>
                <a:prstClr val="white"/>
              </a:solidFill>
              <a:latin typeface="Calibri" panose="020F0502020204030204"/>
            </a:endParaRPr>
          </a:p>
        </p:txBody>
      </p:sp>
      <p:sp>
        <p:nvSpPr>
          <p:cNvPr id="13" name="Freeform: Shape 12">
            <a:extLst>
              <a:ext uri="{FF2B5EF4-FFF2-40B4-BE49-F238E27FC236}">
                <a16:creationId xmlns:a16="http://schemas.microsoft.com/office/drawing/2014/main" id="{DF0924E5-8F0D-47CB-B59E-155AFCF8C3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201394"/>
            <a:ext cx="5077484" cy="4430578"/>
          </a:xfrm>
          <a:custGeom>
            <a:avLst/>
            <a:gdLst>
              <a:gd name="connsiteX0" fmla="*/ 0 w 6769978"/>
              <a:gd name="connsiteY0" fmla="*/ 0 h 5905761"/>
              <a:gd name="connsiteX1" fmla="*/ 6769978 w 6769978"/>
              <a:gd name="connsiteY1" fmla="*/ 0 h 5905761"/>
              <a:gd name="connsiteX2" fmla="*/ 3973138 w 6769978"/>
              <a:gd name="connsiteY2" fmla="*/ 5905761 h 5905761"/>
              <a:gd name="connsiteX3" fmla="*/ 0 w 6769978"/>
              <a:gd name="connsiteY3" fmla="*/ 5905761 h 5905761"/>
            </a:gdLst>
            <a:ahLst/>
            <a:cxnLst>
              <a:cxn ang="0">
                <a:pos x="connsiteX0" y="connsiteY0"/>
              </a:cxn>
              <a:cxn ang="0">
                <a:pos x="connsiteX1" y="connsiteY1"/>
              </a:cxn>
              <a:cxn ang="0">
                <a:pos x="connsiteX2" y="connsiteY2"/>
              </a:cxn>
              <a:cxn ang="0">
                <a:pos x="connsiteX3" y="connsiteY3"/>
              </a:cxn>
            </a:cxnLst>
            <a:rect l="l" t="t" r="r" b="b"/>
            <a:pathLst>
              <a:path w="6769978" h="5905761">
                <a:moveTo>
                  <a:pt x="0" y="0"/>
                </a:moveTo>
                <a:lnTo>
                  <a:pt x="6769978" y="0"/>
                </a:lnTo>
                <a:lnTo>
                  <a:pt x="3973138" y="5905761"/>
                </a:lnTo>
                <a:lnTo>
                  <a:pt x="0" y="5905761"/>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a:solidFill>
                <a:prstClr val="black">
                  <a:lumMod val="95000"/>
                </a:prstClr>
              </a:solidFill>
              <a:latin typeface="Calibri" panose="020F0502020204030204"/>
            </a:endParaRPr>
          </a:p>
        </p:txBody>
      </p:sp>
      <p:sp>
        <p:nvSpPr>
          <p:cNvPr id="2" name="Title 1"/>
          <p:cNvSpPr>
            <a:spLocks noGrp="1"/>
          </p:cNvSpPr>
          <p:nvPr>
            <p:ph type="title"/>
          </p:nvPr>
        </p:nvSpPr>
        <p:spPr>
          <a:xfrm>
            <a:off x="1705988" y="1242515"/>
            <a:ext cx="4679433" cy="822960"/>
          </a:xfrm>
        </p:spPr>
        <p:txBody>
          <a:bodyPr vert="horz" lIns="68580" tIns="34290" rIns="68580" bIns="34290" rtlCol="0" anchor="ctr">
            <a:normAutofit fontScale="90000"/>
          </a:bodyPr>
          <a:lstStyle/>
          <a:p>
            <a:r>
              <a:rPr lang="en-US" kern="1200" dirty="0">
                <a:solidFill>
                  <a:srgbClr val="FFFFFF"/>
                </a:solidFill>
                <a:latin typeface="+mj-lt"/>
                <a:ea typeface="+mj-ea"/>
                <a:cs typeface="+mj-cs"/>
              </a:rPr>
              <a:t>Perceptual positioning maps</a:t>
            </a:r>
          </a:p>
        </p:txBody>
      </p:sp>
      <p:sp>
        <p:nvSpPr>
          <p:cNvPr id="3" name="Content Placeholder 2"/>
          <p:cNvSpPr>
            <a:spLocks noGrp="1"/>
          </p:cNvSpPr>
          <p:nvPr>
            <p:ph sz="half" idx="1"/>
          </p:nvPr>
        </p:nvSpPr>
        <p:spPr>
          <a:xfrm>
            <a:off x="1704843" y="1903717"/>
            <a:ext cx="3790950" cy="3050566"/>
          </a:xfrm>
        </p:spPr>
        <p:txBody>
          <a:bodyPr vert="horz" lIns="68580" tIns="34290" rIns="68580" bIns="34290" rtlCol="0" anchor="t">
            <a:normAutofit/>
          </a:bodyPr>
          <a:lstStyle/>
          <a:p>
            <a:pPr marL="0" indent="0">
              <a:spcAft>
                <a:spcPts val="450"/>
              </a:spcAft>
              <a:buNone/>
            </a:pPr>
            <a:r>
              <a:rPr lang="en-US" sz="1275" dirty="0"/>
              <a:t>The mind of the customer..</a:t>
            </a:r>
          </a:p>
          <a:p>
            <a:pPr marL="0" indent="0">
              <a:spcAft>
                <a:spcPts val="450"/>
              </a:spcAft>
              <a:buNone/>
            </a:pPr>
            <a:r>
              <a:rPr lang="en-US" sz="1275" dirty="0"/>
              <a:t>These ‘maps’ of the consumers mind are not limited to 2 fixed variables this map can use any qualities consumers find important when examining a market. </a:t>
            </a:r>
          </a:p>
          <a:p>
            <a:pPr marL="0" indent="0">
              <a:spcAft>
                <a:spcPts val="450"/>
              </a:spcAft>
              <a:buNone/>
            </a:pPr>
            <a:r>
              <a:rPr lang="en-US" sz="1275" dirty="0" err="1"/>
              <a:t>E.g</a:t>
            </a:r>
            <a:r>
              <a:rPr lang="en-US" sz="1275" dirty="0"/>
              <a:t>, for a phone it could be speed ‘X’ and storage ‘Y’  for cereal it could be taste ‘X’ and calories ‘Y’, etc..</a:t>
            </a:r>
          </a:p>
          <a:p>
            <a:pPr marL="0" indent="0">
              <a:spcAft>
                <a:spcPts val="450"/>
              </a:spcAft>
              <a:buNone/>
            </a:pPr>
            <a:r>
              <a:rPr lang="en-US" sz="1275" dirty="0"/>
              <a:t>Show the relationship between competitors’ offerings and the criteria that consumers use when making purchase decisions</a:t>
            </a:r>
          </a:p>
          <a:p>
            <a:pPr marL="0" indent="0">
              <a:spcAft>
                <a:spcPts val="450"/>
              </a:spcAft>
              <a:buNone/>
            </a:pPr>
            <a:r>
              <a:rPr lang="en-GB" sz="1275" dirty="0"/>
              <a:t>Enables</a:t>
            </a:r>
            <a:r>
              <a:rPr lang="en-US" sz="1275" dirty="0"/>
              <a:t> an </a:t>
            </a:r>
            <a:r>
              <a:rPr lang="en-US" sz="1275" dirty="0" err="1"/>
              <a:t>organisation</a:t>
            </a:r>
            <a:r>
              <a:rPr lang="en-US" sz="1275" dirty="0"/>
              <a:t> to know where consumers place them in relation to competitors</a:t>
            </a:r>
          </a:p>
          <a:p>
            <a:pPr marL="0" indent="0">
              <a:spcAft>
                <a:spcPts val="450"/>
              </a:spcAft>
              <a:buNone/>
            </a:pPr>
            <a:endParaRPr lang="en-US" sz="1275" dirty="0"/>
          </a:p>
        </p:txBody>
      </p:sp>
      <p:pic>
        <p:nvPicPr>
          <p:cNvPr id="5" name="Picture 4">
            <a:extLst>
              <a:ext uri="{FF2B5EF4-FFF2-40B4-BE49-F238E27FC236}">
                <a16:creationId xmlns:a16="http://schemas.microsoft.com/office/drawing/2014/main" id="{CADD9EA1-09FF-C30B-7167-9ED6B693F6CC}"/>
              </a:ext>
            </a:extLst>
          </p:cNvPr>
          <p:cNvPicPr>
            <a:picLocks noChangeAspect="1"/>
          </p:cNvPicPr>
          <p:nvPr/>
        </p:nvPicPr>
        <p:blipFill>
          <a:blip r:embed="rId3"/>
          <a:stretch>
            <a:fillRect/>
          </a:stretch>
        </p:blipFill>
        <p:spPr>
          <a:xfrm>
            <a:off x="6566266" y="1531307"/>
            <a:ext cx="3960496" cy="3574107"/>
          </a:xfrm>
          <a:prstGeom prst="rect">
            <a:avLst/>
          </a:prstGeom>
        </p:spPr>
      </p:pic>
      <p:sp>
        <p:nvSpPr>
          <p:cNvPr id="6" name="TextBox 5">
            <a:extLst>
              <a:ext uri="{FF2B5EF4-FFF2-40B4-BE49-F238E27FC236}">
                <a16:creationId xmlns:a16="http://schemas.microsoft.com/office/drawing/2014/main" id="{C1D447F6-628F-2EDF-D68C-43631DAE0D75}"/>
              </a:ext>
            </a:extLst>
          </p:cNvPr>
          <p:cNvSpPr txBox="1"/>
          <p:nvPr/>
        </p:nvSpPr>
        <p:spPr>
          <a:xfrm>
            <a:off x="673598" y="4954283"/>
            <a:ext cx="4873637"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GB" kern="0" dirty="0">
                <a:solidFill>
                  <a:prstClr val="black"/>
                </a:solidFill>
                <a:latin typeface="Abadi" panose="020B0604020202020204" pitchFamily="34" charset="0"/>
              </a:rPr>
              <a:t>In make a mind map of UK events (You choose the variables ‘X’/‘Y’ what do you/customers value most about different types of events) 15 mins</a:t>
            </a:r>
          </a:p>
        </p:txBody>
      </p:sp>
      <p:pic>
        <p:nvPicPr>
          <p:cNvPr id="7" name="Picture 2" descr="Amazon.co.uk: Question of the Day : Alexa Skills">
            <a:extLst>
              <a:ext uri="{FF2B5EF4-FFF2-40B4-BE49-F238E27FC236}">
                <a16:creationId xmlns:a16="http://schemas.microsoft.com/office/drawing/2014/main" id="{D622421A-3460-31E7-DE01-3389DD29A4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0549" y="5677622"/>
            <a:ext cx="1025451" cy="1025451"/>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A qr code on a white background&#10;&#10;Description automatically generated">
            <a:extLst>
              <a:ext uri="{FF2B5EF4-FFF2-40B4-BE49-F238E27FC236}">
                <a16:creationId xmlns:a16="http://schemas.microsoft.com/office/drawing/2014/main" id="{F0D2AEDC-9DF4-DA07-7108-447138010F9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56433" y="3572473"/>
            <a:ext cx="3204774" cy="3204774"/>
          </a:xfrm>
          <a:prstGeom prst="rect">
            <a:avLst/>
          </a:prstGeom>
        </p:spPr>
      </p:pic>
    </p:spTree>
    <p:extLst>
      <p:ext uri="{BB962C8B-B14F-4D97-AF65-F5344CB8AC3E}">
        <p14:creationId xmlns:p14="http://schemas.microsoft.com/office/powerpoint/2010/main" val="6967978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FA511026-8542-4AC0-9F06-134A70850B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46"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hank you to all our event Partners and Sponsors">
            <a:extLst>
              <a:ext uri="{FF2B5EF4-FFF2-40B4-BE49-F238E27FC236}">
                <a16:creationId xmlns:a16="http://schemas.microsoft.com/office/drawing/2014/main" id="{ED7810D1-D309-9D27-A004-28B2ABA7AA09}"/>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l="1127" r="465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125705" y="-572178"/>
            <a:ext cx="6125964" cy="1906863"/>
          </a:xfrm>
        </p:spPr>
        <p:txBody>
          <a:bodyPr vert="horz" lIns="91440" tIns="45720" rIns="91440" bIns="45720" rtlCol="0" anchor="b">
            <a:normAutofit/>
          </a:bodyPr>
          <a:lstStyle/>
          <a:p>
            <a:r>
              <a:rPr lang="en-US" kern="1200" dirty="0">
                <a:solidFill>
                  <a:schemeClr val="tx1"/>
                </a:solidFill>
                <a:latin typeface="+mj-lt"/>
                <a:ea typeface="+mj-ea"/>
                <a:cs typeface="+mj-cs"/>
              </a:rPr>
              <a:t>Collaborators</a:t>
            </a:r>
            <a:br>
              <a:rPr lang="en-US" kern="1200" dirty="0">
                <a:solidFill>
                  <a:schemeClr val="tx1"/>
                </a:solidFill>
                <a:latin typeface="+mj-lt"/>
                <a:ea typeface="+mj-ea"/>
                <a:cs typeface="+mj-cs"/>
              </a:rPr>
            </a:br>
            <a:endParaRPr lang="en-US"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615471" y="1907238"/>
            <a:ext cx="5883652" cy="3874130"/>
          </a:xfrm>
          <a:solidFill>
            <a:schemeClr val="tx2">
              <a:lumMod val="50000"/>
            </a:schemeClr>
          </a:solidFill>
        </p:spPr>
        <p:txBody>
          <a:bodyPr vert="horz" lIns="91440" tIns="45720" rIns="91440" bIns="45720" rtlCol="0">
            <a:normAutofit fontScale="92500" lnSpcReduction="10000"/>
          </a:bodyPr>
          <a:lstStyle/>
          <a:p>
            <a:pPr marL="0" indent="0">
              <a:buNone/>
            </a:pPr>
            <a:r>
              <a:rPr lang="en-GB" sz="2000" dirty="0"/>
              <a:t>Organisational networks can be defined as the composite of the relationships in which small firms are embedded which serve to link or connect  firms to the environments in which they exist and conduct their business”.                                                                               </a:t>
            </a:r>
            <a:r>
              <a:rPr lang="en-GB" sz="1800" dirty="0"/>
              <a:t>Carter &amp; Dylan (2000). “Enterprise and Small Business: Principles, practice and policy”, Pearson Education</a:t>
            </a:r>
          </a:p>
          <a:p>
            <a:pPr marL="0"/>
            <a:r>
              <a:rPr lang="en-US" sz="2000" dirty="0"/>
              <a:t>Who do we work with?</a:t>
            </a:r>
          </a:p>
          <a:p>
            <a:pPr marL="0"/>
            <a:r>
              <a:rPr lang="en-US" sz="2000" dirty="0"/>
              <a:t>Stakeholder?</a:t>
            </a:r>
          </a:p>
          <a:p>
            <a:pPr marL="0"/>
            <a:r>
              <a:rPr lang="en-US" sz="2000" dirty="0"/>
              <a:t>Partnerships?</a:t>
            </a:r>
          </a:p>
          <a:p>
            <a:pPr marL="0"/>
            <a:r>
              <a:rPr lang="en-US" sz="2000" dirty="0"/>
              <a:t>Franchisees?</a:t>
            </a:r>
          </a:p>
          <a:p>
            <a:pPr marL="0"/>
            <a:r>
              <a:rPr lang="en-US" sz="2000" dirty="0"/>
              <a:t>Incentive/Environmental schemes? </a:t>
            </a:r>
          </a:p>
          <a:p>
            <a:pPr marL="0"/>
            <a:r>
              <a:rPr lang="en-US" sz="2000" dirty="0"/>
              <a:t>Charities? </a:t>
            </a:r>
          </a:p>
          <a:p>
            <a:pPr marL="0"/>
            <a:endParaRPr lang="en-US" sz="2000" dirty="0"/>
          </a:p>
          <a:p>
            <a:pPr marL="0"/>
            <a:endParaRPr lang="en-US" sz="2000" dirty="0"/>
          </a:p>
          <a:p>
            <a:pPr marL="0"/>
            <a:endParaRPr lang="en-US" sz="2000" dirty="0"/>
          </a:p>
          <a:p>
            <a:pPr marL="0"/>
            <a:endParaRPr lang="en-US" sz="2000" dirty="0"/>
          </a:p>
          <a:p>
            <a:pPr marL="0"/>
            <a:endParaRPr lang="en-US" sz="2000" dirty="0"/>
          </a:p>
        </p:txBody>
      </p:sp>
      <p:pic>
        <p:nvPicPr>
          <p:cNvPr id="2054" name="Picture 6" descr="21 Tips for Building Successful Event Partnerships">
            <a:extLst>
              <a:ext uri="{FF2B5EF4-FFF2-40B4-BE49-F238E27FC236}">
                <a16:creationId xmlns:a16="http://schemas.microsoft.com/office/drawing/2014/main" id="{2A8A6BAE-1147-21BE-403D-896EC229B41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16731"/>
          <a:stretch/>
        </p:blipFill>
        <p:spPr bwMode="auto">
          <a:xfrm>
            <a:off x="7408985" y="2796645"/>
            <a:ext cx="4791910" cy="4061359"/>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Eventbrite - Discover Great Events or Create Your Own &amp; Sell Tickets">
            <a:extLst>
              <a:ext uri="{FF2B5EF4-FFF2-40B4-BE49-F238E27FC236}">
                <a16:creationId xmlns:a16="http://schemas.microsoft.com/office/drawing/2014/main" id="{17DBAD68-325B-352E-1BC6-D15D1472D14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626" r="16379" b="-9"/>
          <a:stretch/>
        </p:blipFill>
        <p:spPr bwMode="auto">
          <a:xfrm>
            <a:off x="6377354" y="-4"/>
            <a:ext cx="5823546" cy="4496843"/>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B961E3EA-24A6-43EA-9E11-C788C48BB707}"/>
              </a:ext>
            </a:extLst>
          </p:cNvPr>
          <p:cNvPicPr>
            <a:picLocks noChangeAspect="1"/>
          </p:cNvPicPr>
          <p:nvPr/>
        </p:nvPicPr>
        <p:blipFill rotWithShape="1">
          <a:blip r:embed="rId5"/>
          <a:srcRect l="59127" t="26598" r="21762" b="42254"/>
          <a:stretch/>
        </p:blipFill>
        <p:spPr>
          <a:xfrm>
            <a:off x="10992464" y="78660"/>
            <a:ext cx="1118075" cy="1366722"/>
          </a:xfrm>
          <a:prstGeom prst="rect">
            <a:avLst/>
          </a:prstGeom>
        </p:spPr>
      </p:pic>
      <p:sp>
        <p:nvSpPr>
          <p:cNvPr id="12" name="TextBox 11">
            <a:extLst>
              <a:ext uri="{FF2B5EF4-FFF2-40B4-BE49-F238E27FC236}">
                <a16:creationId xmlns:a16="http://schemas.microsoft.com/office/drawing/2014/main" id="{CBB18532-91E4-E198-AE4E-61E6376556EF}"/>
              </a:ext>
            </a:extLst>
          </p:cNvPr>
          <p:cNvSpPr txBox="1"/>
          <p:nvPr/>
        </p:nvSpPr>
        <p:spPr>
          <a:xfrm>
            <a:off x="2118940" y="5247937"/>
            <a:ext cx="4873637"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GB" kern="0" dirty="0">
                <a:solidFill>
                  <a:prstClr val="black"/>
                </a:solidFill>
                <a:latin typeface="Abadi" panose="020B0604020202020204" pitchFamily="34" charset="0"/>
              </a:rPr>
              <a:t>What Partnerships/collaborators might be involved the Arena Event? 10 mins for googling…</a:t>
            </a:r>
          </a:p>
        </p:txBody>
      </p:sp>
      <p:pic>
        <p:nvPicPr>
          <p:cNvPr id="13" name="Picture 2" descr="Amazon.co.uk: Question of the Day : Alexa Skills">
            <a:extLst>
              <a:ext uri="{FF2B5EF4-FFF2-40B4-BE49-F238E27FC236}">
                <a16:creationId xmlns:a16="http://schemas.microsoft.com/office/drawing/2014/main" id="{C0F7562E-AC60-B747-1FA8-1E7B9FB9F0C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77571" y="5603021"/>
            <a:ext cx="1025451" cy="1025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618537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2D797E3B-077F-0131-69B6-4D01F308F4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48"/>
          <a:stretch/>
        </p:blipFill>
        <p:spPr bwMode="auto">
          <a:xfrm>
            <a:off x="2783632" y="260649"/>
            <a:ext cx="6228692" cy="458438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F205FB5-FD5F-77E9-D93C-A359030A718A}"/>
              </a:ext>
            </a:extLst>
          </p:cNvPr>
          <p:cNvSpPr txBox="1">
            <a:spLocks/>
          </p:cNvSpPr>
          <p:nvPr/>
        </p:nvSpPr>
        <p:spPr>
          <a:xfrm>
            <a:off x="4943872" y="4941169"/>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15 mins</a:t>
            </a:r>
            <a:br>
              <a:rPr lang="en-GB" dirty="0"/>
            </a:br>
            <a:endParaRPr lang="en-GB" dirty="0"/>
          </a:p>
        </p:txBody>
      </p:sp>
    </p:spTree>
    <p:extLst>
      <p:ext uri="{BB962C8B-B14F-4D97-AF65-F5344CB8AC3E}">
        <p14:creationId xmlns:p14="http://schemas.microsoft.com/office/powerpoint/2010/main" val="222857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2158227" y="182381"/>
            <a:ext cx="7886700" cy="1325563"/>
          </a:xfrm>
        </p:spPr>
        <p:txBody>
          <a:bodyPr/>
          <a:lstStyle/>
          <a:p>
            <a:r>
              <a:rPr lang="en-GB" dirty="0"/>
              <a:t>Climate</a:t>
            </a:r>
            <a:br>
              <a:rPr lang="en-GB" dirty="0"/>
            </a:br>
            <a:endParaRPr lang="en-GB" dirty="0"/>
          </a:p>
        </p:txBody>
      </p:sp>
      <p:pic>
        <p:nvPicPr>
          <p:cNvPr id="8" name="Picture 7">
            <a:extLst>
              <a:ext uri="{FF2B5EF4-FFF2-40B4-BE49-F238E27FC236}">
                <a16:creationId xmlns:a16="http://schemas.microsoft.com/office/drawing/2014/main" id="{0EE90AAB-E1E5-7F93-E134-DD9250BB04B1}"/>
              </a:ext>
            </a:extLst>
          </p:cNvPr>
          <p:cNvPicPr>
            <a:picLocks noChangeAspect="1"/>
          </p:cNvPicPr>
          <p:nvPr/>
        </p:nvPicPr>
        <p:blipFill rotWithShape="1">
          <a:blip r:embed="rId3"/>
          <a:srcRect l="78315" t="25768" r="2958"/>
          <a:stretch/>
        </p:blipFill>
        <p:spPr>
          <a:xfrm>
            <a:off x="491363" y="111602"/>
            <a:ext cx="1666864" cy="2122495"/>
          </a:xfrm>
          <a:prstGeom prst="rect">
            <a:avLst/>
          </a:prstGeom>
        </p:spPr>
      </p:pic>
      <p:sp>
        <p:nvSpPr>
          <p:cNvPr id="3" name="(Chartered Institute of Personnel and Development 2021; www.cipd.co.uk)">
            <a:extLst>
              <a:ext uri="{FF2B5EF4-FFF2-40B4-BE49-F238E27FC236}">
                <a16:creationId xmlns:a16="http://schemas.microsoft.com/office/drawing/2014/main" id="{632AA1F5-975A-B54A-A3F5-244CAF0C462F}"/>
              </a:ext>
            </a:extLst>
          </p:cNvPr>
          <p:cNvSpPr txBox="1"/>
          <p:nvPr/>
        </p:nvSpPr>
        <p:spPr>
          <a:xfrm>
            <a:off x="3286125" y="5454649"/>
            <a:ext cx="7687904" cy="6604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just" defTabSz="457200">
              <a:spcBef>
                <a:spcPts val="0"/>
              </a:spcBef>
              <a:defRPr sz="1800" i="0" spc="0">
                <a:solidFill>
                  <a:srgbClr val="000000"/>
                </a:solidFill>
                <a:latin typeface="Skia Regular"/>
                <a:ea typeface="Skia Regular"/>
                <a:cs typeface="Skia Regular"/>
                <a:sym typeface="Skia Regular"/>
              </a:defRPr>
            </a:pPr>
            <a:r>
              <a:rPr dirty="0"/>
              <a:t>(Chartered Institute of Personnel and Development 2021; </a:t>
            </a:r>
            <a:r>
              <a:rPr u="sng" dirty="0">
                <a:hlinkClick r:id="rId4"/>
              </a:rPr>
              <a:t>www.cipd.co.uk</a:t>
            </a:r>
            <a:r>
              <a:rPr dirty="0"/>
              <a:t>)</a:t>
            </a:r>
          </a:p>
        </p:txBody>
      </p:sp>
      <p:pic>
        <p:nvPicPr>
          <p:cNvPr id="4" name="Content Placeholder 3">
            <a:extLst>
              <a:ext uri="{FF2B5EF4-FFF2-40B4-BE49-F238E27FC236}">
                <a16:creationId xmlns:a16="http://schemas.microsoft.com/office/drawing/2014/main" id="{25BA1110-2FA0-5C24-2D4C-FCDD13193B91}"/>
              </a:ext>
            </a:extLst>
          </p:cNvPr>
          <p:cNvPicPr>
            <a:picLocks noGrp="1" noChangeAspect="1"/>
          </p:cNvPicPr>
          <p:nvPr/>
        </p:nvPicPr>
        <p:blipFill>
          <a:blip r:embed="rId5" cstate="print">
            <a:extLst>
              <a:ext uri="{28A0092B-C50C-407E-A947-70E740481C1C}">
                <a14:useLocalDpi xmlns:a14="http://schemas.microsoft.com/office/drawing/2010/main" val="0"/>
              </a:ext>
            </a:extLst>
          </a:blip>
          <a:stretch>
            <a:fillRect/>
          </a:stretch>
        </p:blipFill>
        <p:spPr>
          <a:xfrm>
            <a:off x="4968686" y="-15534"/>
            <a:ext cx="7120444" cy="4491990"/>
          </a:xfrm>
          <a:prstGeom prst="rect">
            <a:avLst/>
          </a:prstGeom>
        </p:spPr>
      </p:pic>
      <p:graphicFrame>
        <p:nvGraphicFramePr>
          <p:cNvPr id="12" name="Diagram 11">
            <a:extLst>
              <a:ext uri="{FF2B5EF4-FFF2-40B4-BE49-F238E27FC236}">
                <a16:creationId xmlns:a16="http://schemas.microsoft.com/office/drawing/2014/main" id="{FABC418F-0998-0F96-0EE3-0A459424C778}"/>
              </a:ext>
            </a:extLst>
          </p:cNvPr>
          <p:cNvGraphicFramePr/>
          <p:nvPr>
            <p:extLst>
              <p:ext uri="{D42A27DB-BD31-4B8C-83A1-F6EECF244321}">
                <p14:modId xmlns:p14="http://schemas.microsoft.com/office/powerpoint/2010/main" val="741227091"/>
              </p:ext>
            </p:extLst>
          </p:nvPr>
        </p:nvGraphicFramePr>
        <p:xfrm>
          <a:off x="102870" y="2837473"/>
          <a:ext cx="4375236" cy="278261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Picture 6">
            <a:extLst>
              <a:ext uri="{FF2B5EF4-FFF2-40B4-BE49-F238E27FC236}">
                <a16:creationId xmlns:a16="http://schemas.microsoft.com/office/drawing/2014/main" id="{5C74CD06-F570-7B0F-FF3E-5ECD39ACDEFC}"/>
              </a:ext>
            </a:extLst>
          </p:cNvPr>
          <p:cNvPicPr>
            <a:picLocks noChangeAspect="1"/>
          </p:cNvPicPr>
          <p:nvPr/>
        </p:nvPicPr>
        <p:blipFill rotWithShape="1">
          <a:blip r:embed="rId11"/>
          <a:srcRect l="15745"/>
          <a:stretch/>
        </p:blipFill>
        <p:spPr>
          <a:xfrm>
            <a:off x="2418642" y="845162"/>
            <a:ext cx="2496258" cy="2008234"/>
          </a:xfrm>
          <a:prstGeom prst="rect">
            <a:avLst/>
          </a:prstGeom>
        </p:spPr>
      </p:pic>
      <p:pic>
        <p:nvPicPr>
          <p:cNvPr id="9" name="Picture 3">
            <a:extLst>
              <a:ext uri="{FF2B5EF4-FFF2-40B4-BE49-F238E27FC236}">
                <a16:creationId xmlns:a16="http://schemas.microsoft.com/office/drawing/2014/main" id="{64E1FF4F-3681-E445-176B-C89423722258}"/>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rot="1192839">
            <a:off x="4962493" y="4231258"/>
            <a:ext cx="1771633" cy="1216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a:extLst>
              <a:ext uri="{FF2B5EF4-FFF2-40B4-BE49-F238E27FC236}">
                <a16:creationId xmlns:a16="http://schemas.microsoft.com/office/drawing/2014/main" id="{D4709D10-7949-E311-CAE4-0EE21C513B6A}"/>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6719506" y="4182500"/>
            <a:ext cx="1556644" cy="1437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
            <a:extLst>
              <a:ext uri="{FF2B5EF4-FFF2-40B4-BE49-F238E27FC236}">
                <a16:creationId xmlns:a16="http://schemas.microsoft.com/office/drawing/2014/main" id="{5D1A0350-60FD-F7DB-3ADB-F8E6588F7D7B}"/>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10100876" y="4009055"/>
            <a:ext cx="2066811" cy="1445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8">
            <a:extLst>
              <a:ext uri="{FF2B5EF4-FFF2-40B4-BE49-F238E27FC236}">
                <a16:creationId xmlns:a16="http://schemas.microsoft.com/office/drawing/2014/main" id="{23743FE5-8867-EC0D-1E68-A3E69F443D35}"/>
              </a:ext>
            </a:extLst>
          </p:cNvPr>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8276150" y="4303964"/>
            <a:ext cx="2182804" cy="1071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5839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5AD73718-C7D1-7FA4-05D8-B7704C52892D}"/>
              </a:ext>
            </a:extLst>
          </p:cNvPr>
          <p:cNvCxnSpPr/>
          <p:nvPr/>
        </p:nvCxnSpPr>
        <p:spPr>
          <a:xfrm>
            <a:off x="323850" y="6165850"/>
            <a:ext cx="8451850"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10" name="Title 1">
            <a:extLst>
              <a:ext uri="{FF2B5EF4-FFF2-40B4-BE49-F238E27FC236}">
                <a16:creationId xmlns:a16="http://schemas.microsoft.com/office/drawing/2014/main" id="{03F3CBF4-6B3A-2D0D-C40B-DFD143CCA434}"/>
              </a:ext>
            </a:extLst>
          </p:cNvPr>
          <p:cNvSpPr>
            <a:spLocks noGrp="1"/>
          </p:cNvSpPr>
          <p:nvPr>
            <p:ph type="title"/>
          </p:nvPr>
        </p:nvSpPr>
        <p:spPr>
          <a:xfrm>
            <a:off x="2289810" y="169861"/>
            <a:ext cx="7886700" cy="1325563"/>
          </a:xfrm>
        </p:spPr>
        <p:txBody>
          <a:bodyPr/>
          <a:lstStyle/>
          <a:p>
            <a:r>
              <a:rPr lang="en-GB" dirty="0"/>
              <a:t>Activity</a:t>
            </a:r>
            <a:br>
              <a:rPr lang="en-GB" dirty="0"/>
            </a:br>
            <a:endParaRPr lang="en-GB" dirty="0"/>
          </a:p>
        </p:txBody>
      </p:sp>
      <p:sp>
        <p:nvSpPr>
          <p:cNvPr id="11" name="TextBox 10">
            <a:extLst>
              <a:ext uri="{FF2B5EF4-FFF2-40B4-BE49-F238E27FC236}">
                <a16:creationId xmlns:a16="http://schemas.microsoft.com/office/drawing/2014/main" id="{543E98DC-B3C7-461B-B4AA-E50BFB6CE6B7}"/>
              </a:ext>
            </a:extLst>
          </p:cNvPr>
          <p:cNvSpPr txBox="1"/>
          <p:nvPr/>
        </p:nvSpPr>
        <p:spPr>
          <a:xfrm>
            <a:off x="323850" y="2619485"/>
            <a:ext cx="5005234" cy="175432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Create an infographic of ‘PEST’ factors for ‘The Arena Event’</a:t>
            </a:r>
          </a:p>
          <a:p>
            <a:pPr marL="0" marR="0" lvl="0" indent="0" defTabSz="45720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Find examples from news and current events to support your points.</a:t>
            </a:r>
          </a:p>
          <a:p>
            <a:pPr marL="0" marR="0" lvl="0" indent="0" defTabSz="45720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Provide a short explanation of the factor and the impact to the Event </a:t>
            </a: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get creative!</a:t>
            </a:r>
          </a:p>
        </p:txBody>
      </p:sp>
      <p:pic>
        <p:nvPicPr>
          <p:cNvPr id="3074" name="Picture 2" descr="PosterMyWall Reviews 2023: Details, Pricing, &amp; Features | G2">
            <a:extLst>
              <a:ext uri="{FF2B5EF4-FFF2-40B4-BE49-F238E27FC236}">
                <a16:creationId xmlns:a16="http://schemas.microsoft.com/office/drawing/2014/main" id="{F1AB0376-28F8-9C01-8096-07264F8F37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25898" y="298723"/>
            <a:ext cx="2661829" cy="2661829"/>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830D2C11-700C-FF95-E4A4-F05214AF7BC3}"/>
              </a:ext>
            </a:extLst>
          </p:cNvPr>
          <p:cNvPicPr>
            <a:picLocks noChangeAspect="1"/>
          </p:cNvPicPr>
          <p:nvPr/>
        </p:nvPicPr>
        <p:blipFill>
          <a:blip r:embed="rId4"/>
          <a:stretch>
            <a:fillRect/>
          </a:stretch>
        </p:blipFill>
        <p:spPr>
          <a:xfrm>
            <a:off x="6037389" y="3050805"/>
            <a:ext cx="5824848" cy="2524519"/>
          </a:xfrm>
          <a:prstGeom prst="rect">
            <a:avLst/>
          </a:prstGeom>
        </p:spPr>
      </p:pic>
      <p:pic>
        <p:nvPicPr>
          <p:cNvPr id="2" name="Picture 2" descr="Canva Reviews 2023: Details, Pricing, &amp; Features | G2">
            <a:extLst>
              <a:ext uri="{FF2B5EF4-FFF2-40B4-BE49-F238E27FC236}">
                <a16:creationId xmlns:a16="http://schemas.microsoft.com/office/drawing/2014/main" id="{66C64D12-1D7A-E737-9CC3-F0B54E5B41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33652" y="474255"/>
            <a:ext cx="2952750" cy="155257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Visme Review | PCMag">
            <a:extLst>
              <a:ext uri="{FF2B5EF4-FFF2-40B4-BE49-F238E27FC236}">
                <a16:creationId xmlns:a16="http://schemas.microsoft.com/office/drawing/2014/main" id="{9137AE13-CCFB-117C-534D-ADE892F4423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00489" y="144509"/>
            <a:ext cx="1911297" cy="107032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PicMonkey Review, Pricing &amp; Features | SoftwarePundit">
            <a:extLst>
              <a:ext uri="{FF2B5EF4-FFF2-40B4-BE49-F238E27FC236}">
                <a16:creationId xmlns:a16="http://schemas.microsoft.com/office/drawing/2014/main" id="{32B1A38E-A253-8291-00AD-0CC0385A621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58349" y="1903675"/>
            <a:ext cx="3092246" cy="1113209"/>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tencil Reviews by Stencil Users [IN PROGRESS] | OutwitTrade">
            <a:extLst>
              <a:ext uri="{FF2B5EF4-FFF2-40B4-BE49-F238E27FC236}">
                <a16:creationId xmlns:a16="http://schemas.microsoft.com/office/drawing/2014/main" id="{969959F7-6008-ABE1-A63C-D7F03881B0C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79586" y="1235884"/>
            <a:ext cx="2354101" cy="125218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mazon.co.uk: Question of the Day : Alexa Skills">
            <a:extLst>
              <a:ext uri="{FF2B5EF4-FFF2-40B4-BE49-F238E27FC236}">
                <a16:creationId xmlns:a16="http://schemas.microsoft.com/office/drawing/2014/main" id="{BEEEDE46-3CD0-C0AD-3412-FBD8DB24FEB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549775" y="4078642"/>
            <a:ext cx="1025451" cy="1025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33827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15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33140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3"/>
          <p:cNvSpPr txBox="1">
            <a:spLocks/>
          </p:cNvSpPr>
          <p:nvPr/>
        </p:nvSpPr>
        <p:spPr>
          <a:xfrm>
            <a:off x="-1412027" y="955245"/>
            <a:ext cx="5410944" cy="936104"/>
          </a:xfrm>
          <a:prstGeom prst="rect">
            <a:avLst/>
          </a:prstGeom>
        </p:spPr>
        <p:txBody>
          <a:bodyPr/>
          <a:lstStyle/>
          <a:p>
            <a:pPr algn="r" fontAlgn="base">
              <a:spcBef>
                <a:spcPct val="0"/>
              </a:spcBef>
              <a:spcAft>
                <a:spcPct val="0"/>
              </a:spcAft>
              <a:defRPr/>
            </a:pPr>
            <a:r>
              <a:rPr lang="en-GB" sz="3600" b="1" kern="0" dirty="0">
                <a:solidFill>
                  <a:schemeClr val="tx2"/>
                </a:solidFill>
                <a:latin typeface="+mj-lt"/>
                <a:ea typeface="+mj-ea"/>
                <a:cs typeface="+mj-cs"/>
              </a:rPr>
              <a:t>Press Releases</a:t>
            </a:r>
            <a:br>
              <a:rPr lang="en-GB" sz="3600" kern="0" dirty="0">
                <a:solidFill>
                  <a:schemeClr val="tx2"/>
                </a:solidFill>
                <a:latin typeface="+mj-lt"/>
                <a:ea typeface="+mj-ea"/>
                <a:cs typeface="+mj-cs"/>
              </a:rPr>
            </a:br>
            <a:endParaRPr lang="en-GB" sz="3600" kern="0" dirty="0">
              <a:solidFill>
                <a:schemeClr val="tx2"/>
              </a:solidFill>
              <a:latin typeface="+mj-lt"/>
              <a:ea typeface="+mj-ea"/>
              <a:cs typeface="+mj-cs"/>
            </a:endParaRPr>
          </a:p>
        </p:txBody>
      </p:sp>
      <p:pic>
        <p:nvPicPr>
          <p:cNvPr id="8194" name="Picture 2" descr="How to write a press release | Bloomidea">
            <a:extLst>
              <a:ext uri="{FF2B5EF4-FFF2-40B4-BE49-F238E27FC236}">
                <a16:creationId xmlns:a16="http://schemas.microsoft.com/office/drawing/2014/main" id="{7E48AAD9-D859-1892-7B99-E6D2671B41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52440" y="106514"/>
            <a:ext cx="6421362" cy="3371215"/>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Gender Pronouns and Non-Binary Pronouns: A Guide | Grammarly">
            <a:extLst>
              <a:ext uri="{FF2B5EF4-FFF2-40B4-BE49-F238E27FC236}">
                <a16:creationId xmlns:a16="http://schemas.microsoft.com/office/drawing/2014/main" id="{F7D701A7-FAE6-0BF7-FBAA-250EA0D059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2358" y="2614129"/>
            <a:ext cx="6163164" cy="32886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322673" y="188640"/>
            <a:ext cx="4485302" cy="1143000"/>
          </a:xfrm>
        </p:spPr>
        <p:txBody>
          <a:bodyPr>
            <a:normAutofit fontScale="90000"/>
          </a:bodyPr>
          <a:lstStyle/>
          <a:p>
            <a:pPr eaLnBrk="1" hangingPunct="1"/>
            <a:r>
              <a:rPr lang="en-GB" sz="4000" b="1" dirty="0"/>
              <a:t>Reasons to create a </a:t>
            </a:r>
            <a:br>
              <a:rPr lang="en-GB" sz="4000" b="1" dirty="0"/>
            </a:br>
            <a:r>
              <a:rPr lang="en-GB" sz="4000" b="1" dirty="0"/>
              <a:t>Press Release:</a:t>
            </a:r>
          </a:p>
        </p:txBody>
      </p:sp>
      <p:graphicFrame>
        <p:nvGraphicFramePr>
          <p:cNvPr id="6" name="Diagram 5"/>
          <p:cNvGraphicFramePr/>
          <p:nvPr>
            <p:extLst>
              <p:ext uri="{D42A27DB-BD31-4B8C-83A1-F6EECF244321}">
                <p14:modId xmlns:p14="http://schemas.microsoft.com/office/powerpoint/2010/main" val="3582693933"/>
              </p:ext>
            </p:extLst>
          </p:nvPr>
        </p:nvGraphicFramePr>
        <p:xfrm>
          <a:off x="2119364" y="1084844"/>
          <a:ext cx="8352928" cy="5112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0C56B76C-A877-B72D-9D9D-0A672C0BF9E6}"/>
              </a:ext>
            </a:extLst>
          </p:cNvPr>
          <p:cNvSpPr txBox="1"/>
          <p:nvPr/>
        </p:nvSpPr>
        <p:spPr>
          <a:xfrm>
            <a:off x="8287986" y="391985"/>
            <a:ext cx="3068615" cy="36933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What is a </a:t>
            </a:r>
            <a:r>
              <a:rPr lang="en-GB" kern="0" dirty="0">
                <a:solidFill>
                  <a:prstClr val="black"/>
                </a:solidFill>
                <a:latin typeface="Abadi" panose="020B0604020202020204" pitchFamily="34" charset="0"/>
              </a:rPr>
              <a:t>Press Release for?</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3" name="Picture 2" descr="Amazon.co.uk: Question of the Day : Alexa Skills">
            <a:extLst>
              <a:ext uri="{FF2B5EF4-FFF2-40B4-BE49-F238E27FC236}">
                <a16:creationId xmlns:a16="http://schemas.microsoft.com/office/drawing/2014/main" id="{615F849F-3004-0D27-BED9-47213ECDC2D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843876" y="553930"/>
            <a:ext cx="1025451" cy="102545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Why Print Media is Still Important in The Digital Age | Start Smarter">
            <a:extLst>
              <a:ext uri="{FF2B5EF4-FFF2-40B4-BE49-F238E27FC236}">
                <a16:creationId xmlns:a16="http://schemas.microsoft.com/office/drawing/2014/main" id="{A68B1363-CD20-98A7-FF7C-FFF4BDB2EF96}"/>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artisticTexturizer/>
                    </a14:imgEffect>
                  </a14:imgLayer>
                </a14:imgProps>
              </a:ext>
              <a:ext uri="{28A0092B-C50C-407E-A947-70E740481C1C}">
                <a14:useLocalDpi xmlns:a14="http://schemas.microsoft.com/office/drawing/2010/main" val="0"/>
              </a:ext>
            </a:extLst>
          </a:blip>
          <a:srcRect/>
          <a:stretch>
            <a:fillRect/>
          </a:stretch>
        </p:blipFill>
        <p:spPr bwMode="auto">
          <a:xfrm>
            <a:off x="6482371" y="223953"/>
            <a:ext cx="5505302" cy="439720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90278" y="1593101"/>
            <a:ext cx="4572000" cy="2833020"/>
          </a:xfrm>
          <a:prstGeom prst="rect">
            <a:avLst/>
          </a:prstGeom>
        </p:spPr>
        <p:txBody>
          <a:bodyPr>
            <a:spAutoFit/>
          </a:bodyPr>
          <a:lstStyle/>
          <a:p>
            <a:pPr marL="214313" indent="-214313">
              <a:lnSpc>
                <a:spcPct val="107000"/>
              </a:lnSpc>
              <a:spcAft>
                <a:spcPts val="600"/>
              </a:spcAft>
              <a:buFont typeface="Arial" panose="020B0604020202020204" pitchFamily="34" charset="0"/>
              <a:buChar char="•"/>
            </a:pPr>
            <a:r>
              <a:rPr lang="en-US" dirty="0">
                <a:solidFill>
                  <a:srgbClr val="0A0A0A"/>
                </a:solidFill>
                <a:latin typeface="Helvetica" panose="020B0604020202020204" pitchFamily="34" charset="0"/>
                <a:ea typeface="Calibri" panose="020F0502020204030204" pitchFamily="34" charset="0"/>
                <a:cs typeface="Arial" panose="020B0604020202020204" pitchFamily="34" charset="0"/>
              </a:rPr>
              <a:t>Blog post / Guest blog post</a:t>
            </a:r>
          </a:p>
          <a:p>
            <a:pPr marL="214313" indent="-214313">
              <a:lnSpc>
                <a:spcPct val="107000"/>
              </a:lnSpc>
              <a:spcAft>
                <a:spcPts val="600"/>
              </a:spcAft>
              <a:buFont typeface="Arial" panose="020B0604020202020204" pitchFamily="34" charset="0"/>
              <a:buChar char="•"/>
            </a:pPr>
            <a:r>
              <a:rPr lang="en-US" dirty="0">
                <a:solidFill>
                  <a:srgbClr val="0A0A0A"/>
                </a:solidFill>
                <a:latin typeface="Helvetica" panose="020B0604020202020204" pitchFamily="34" charset="0"/>
                <a:ea typeface="Calibri" panose="020F0502020204030204" pitchFamily="34" charset="0"/>
                <a:cs typeface="Arial" panose="020B0604020202020204" pitchFamily="34" charset="0"/>
              </a:rPr>
              <a:t>Pinterest infographic</a:t>
            </a:r>
          </a:p>
          <a:p>
            <a:pPr marL="214313" indent="-214313">
              <a:lnSpc>
                <a:spcPct val="107000"/>
              </a:lnSpc>
              <a:spcAft>
                <a:spcPts val="600"/>
              </a:spcAft>
              <a:buFont typeface="Arial" panose="020B0604020202020204" pitchFamily="34" charset="0"/>
              <a:buChar char="•"/>
            </a:pPr>
            <a:r>
              <a:rPr lang="en-US" dirty="0">
                <a:solidFill>
                  <a:srgbClr val="0A0A0A"/>
                </a:solidFill>
                <a:latin typeface="Helvetica" panose="020B0604020202020204" pitchFamily="34" charset="0"/>
                <a:ea typeface="Calibri" panose="020F0502020204030204" pitchFamily="34" charset="0"/>
                <a:cs typeface="Arial" panose="020B0604020202020204" pitchFamily="34" charset="0"/>
              </a:rPr>
              <a:t>a LinkedIn news update</a:t>
            </a:r>
          </a:p>
          <a:p>
            <a:pPr marL="214313" indent="-214313">
              <a:lnSpc>
                <a:spcPct val="107000"/>
              </a:lnSpc>
              <a:spcAft>
                <a:spcPts val="600"/>
              </a:spcAft>
              <a:buFont typeface="Arial" panose="020B0604020202020204" pitchFamily="34" charset="0"/>
              <a:buChar char="•"/>
            </a:pPr>
            <a:r>
              <a:rPr lang="en-US" dirty="0">
                <a:solidFill>
                  <a:srgbClr val="0A0A0A"/>
                </a:solidFill>
                <a:latin typeface="Helvetica" panose="020B0604020202020204" pitchFamily="34" charset="0"/>
                <a:ea typeface="Calibri" panose="020F0502020204030204" pitchFamily="34" charset="0"/>
                <a:cs typeface="Arial" panose="020B0604020202020204" pitchFamily="34" charset="0"/>
              </a:rPr>
              <a:t>Post on a relevant trade publications social media page</a:t>
            </a:r>
          </a:p>
          <a:p>
            <a:pPr marL="214313" indent="-214313">
              <a:lnSpc>
                <a:spcPct val="107000"/>
              </a:lnSpc>
              <a:spcAft>
                <a:spcPts val="600"/>
              </a:spcAft>
              <a:buFont typeface="Arial" panose="020B0604020202020204" pitchFamily="34" charset="0"/>
              <a:buChar char="•"/>
            </a:pPr>
            <a:r>
              <a:rPr lang="en-US" dirty="0">
                <a:solidFill>
                  <a:srgbClr val="0A0A0A"/>
                </a:solidFill>
                <a:latin typeface="Helvetica" panose="020B0604020202020204" pitchFamily="34" charset="0"/>
                <a:ea typeface="Calibri" panose="020F0502020204030204" pitchFamily="34" charset="0"/>
                <a:cs typeface="Arial" panose="020B0604020202020204" pitchFamily="34" charset="0"/>
              </a:rPr>
              <a:t>Editorial opinion article for the local newspaper's website and more.</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14313" indent="-214313">
              <a:lnSpc>
                <a:spcPct val="107000"/>
              </a:lnSpc>
              <a:spcAft>
                <a:spcPts val="600"/>
              </a:spcAft>
              <a:buFont typeface="Arial" panose="020B0604020202020204" pitchFamily="34" charset="0"/>
              <a:buChar char="•"/>
            </a:pPr>
            <a:r>
              <a:rPr lang="en-US" dirty="0">
                <a:solidFill>
                  <a:srgbClr val="0A0A0A"/>
                </a:solidFill>
                <a:latin typeface="Helvetica" panose="020B0604020202020204" pitchFamily="34" charset="0"/>
                <a:ea typeface="Calibri" panose="020F0502020204030204" pitchFamily="34" charset="0"/>
                <a:cs typeface="Arial" panose="020B0604020202020204" pitchFamily="34" charset="0"/>
              </a:rPr>
              <a:t>SEO rankings</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p:cNvSpPr/>
          <p:nvPr/>
        </p:nvSpPr>
        <p:spPr>
          <a:xfrm>
            <a:off x="290278" y="319046"/>
            <a:ext cx="5087967" cy="949234"/>
          </a:xfrm>
          <a:prstGeom prst="rect">
            <a:avLst/>
          </a:prstGeom>
        </p:spPr>
        <p:txBody>
          <a:bodyPr wrap="square">
            <a:spAutoFit/>
          </a:bodyPr>
          <a:lstStyle/>
          <a:p>
            <a:pPr>
              <a:lnSpc>
                <a:spcPct val="107000"/>
              </a:lnSpc>
              <a:spcAft>
                <a:spcPts val="600"/>
              </a:spcAft>
            </a:pPr>
            <a:r>
              <a:rPr lang="en-US" sz="2700" b="1" dirty="0">
                <a:solidFill>
                  <a:srgbClr val="0A0A0A"/>
                </a:solidFill>
                <a:latin typeface="Helvetica" panose="020B0604020202020204" pitchFamily="34" charset="0"/>
                <a:ea typeface="Calibri" panose="020F0502020204030204" pitchFamily="34" charset="0"/>
                <a:cs typeface="Arial" panose="020B0604020202020204" pitchFamily="34" charset="0"/>
              </a:rPr>
              <a:t>A single </a:t>
            </a:r>
            <a:r>
              <a:rPr lang="en-US" sz="2700" b="1" i="1" dirty="0">
                <a:solidFill>
                  <a:srgbClr val="0A0A0A"/>
                </a:solidFill>
                <a:latin typeface="Helvetica" panose="020B0604020202020204" pitchFamily="34" charset="0"/>
                <a:ea typeface="Calibri" panose="020F0502020204030204" pitchFamily="34" charset="0"/>
                <a:cs typeface="Arial" panose="020B0604020202020204" pitchFamily="34" charset="0"/>
              </a:rPr>
              <a:t>press release </a:t>
            </a:r>
            <a:r>
              <a:rPr lang="en-US" sz="2700" b="1" dirty="0">
                <a:solidFill>
                  <a:srgbClr val="0A0A0A"/>
                </a:solidFill>
                <a:latin typeface="Helvetica" panose="020B0604020202020204" pitchFamily="34" charset="0"/>
                <a:ea typeface="Calibri" panose="020F0502020204030204" pitchFamily="34" charset="0"/>
                <a:cs typeface="Arial" panose="020B0604020202020204" pitchFamily="34" charset="0"/>
              </a:rPr>
              <a:t>can be re-purposed into:</a:t>
            </a:r>
          </a:p>
        </p:txBody>
      </p:sp>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464051" y="4335026"/>
            <a:ext cx="2546923" cy="1323164"/>
          </a:xfrm>
          <a:prstGeom prst="rect">
            <a:avLst/>
          </a:prstGeom>
        </p:spPr>
      </p:pic>
    </p:spTree>
    <p:extLst>
      <p:ext uri="{BB962C8B-B14F-4D97-AF65-F5344CB8AC3E}">
        <p14:creationId xmlns:p14="http://schemas.microsoft.com/office/powerpoint/2010/main" val="7200428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News - Embryonics leaders in training">
            <a:extLst>
              <a:ext uri="{FF2B5EF4-FFF2-40B4-BE49-F238E27FC236}">
                <a16:creationId xmlns:a16="http://schemas.microsoft.com/office/drawing/2014/main" id="{A27EB9B4-88CC-CC29-A15A-C92ED2DD9843}"/>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a:stretch>
            <a:fillRect/>
          </a:stretch>
        </p:blipFill>
        <p:spPr bwMode="auto">
          <a:xfrm>
            <a:off x="5504373" y="227372"/>
            <a:ext cx="6517764" cy="488832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69863" y="88745"/>
            <a:ext cx="7583488" cy="1001536"/>
          </a:xfrm>
        </p:spPr>
        <p:txBody>
          <a:bodyPr/>
          <a:lstStyle/>
          <a:p>
            <a:r>
              <a:rPr lang="en-US" b="1" dirty="0">
                <a:solidFill>
                  <a:schemeClr val="tx1"/>
                </a:solidFill>
                <a:latin typeface="Arial" pitchFamily="34" charset="0"/>
                <a:cs typeface="Arial" pitchFamily="34" charset="0"/>
              </a:rPr>
              <a:t>Constructing News</a:t>
            </a:r>
          </a:p>
        </p:txBody>
      </p:sp>
      <p:sp>
        <p:nvSpPr>
          <p:cNvPr id="3" name="Content Placeholder 2"/>
          <p:cNvSpPr>
            <a:spLocks noGrp="1"/>
          </p:cNvSpPr>
          <p:nvPr>
            <p:ph idx="1"/>
          </p:nvPr>
        </p:nvSpPr>
        <p:spPr>
          <a:xfrm>
            <a:off x="413979" y="1185588"/>
            <a:ext cx="9428112" cy="4784252"/>
          </a:xfrm>
        </p:spPr>
        <p:txBody>
          <a:bodyPr>
            <a:normAutofit/>
          </a:bodyPr>
          <a:lstStyle/>
          <a:p>
            <a:r>
              <a:rPr lang="en-US" sz="2400" dirty="0">
                <a:solidFill>
                  <a:srgbClr val="000000"/>
                </a:solidFill>
                <a:latin typeface="Arial" pitchFamily="34" charset="0"/>
                <a:cs typeface="Arial" pitchFamily="34" charset="0"/>
              </a:rPr>
              <a:t>We can construct news in a variety of ways including:</a:t>
            </a:r>
          </a:p>
          <a:p>
            <a:endParaRPr lang="en-US" sz="2400" dirty="0">
              <a:solidFill>
                <a:srgbClr val="000000"/>
              </a:solidFill>
              <a:latin typeface="Arial" pitchFamily="34" charset="0"/>
              <a:cs typeface="Arial" pitchFamily="34" charset="0"/>
            </a:endParaRPr>
          </a:p>
          <a:p>
            <a:pPr marL="752475" lvl="1" indent="-457200">
              <a:buFont typeface="+mj-lt"/>
              <a:buAutoNum type="arabicPeriod"/>
            </a:pPr>
            <a:r>
              <a:rPr lang="en-US" dirty="0">
                <a:solidFill>
                  <a:srgbClr val="000000"/>
                </a:solidFill>
                <a:latin typeface="Arial" pitchFamily="34" charset="0"/>
                <a:cs typeface="Arial" pitchFamily="34" charset="0"/>
              </a:rPr>
              <a:t>Pitching and developing </a:t>
            </a:r>
            <a:r>
              <a:rPr lang="en-US" b="1" dirty="0">
                <a:solidFill>
                  <a:srgbClr val="000000"/>
                </a:solidFill>
                <a:latin typeface="Arial" pitchFamily="34" charset="0"/>
                <a:cs typeface="Arial" pitchFamily="34" charset="0"/>
              </a:rPr>
              <a:t>feature stories </a:t>
            </a:r>
            <a:r>
              <a:rPr lang="en-US" dirty="0">
                <a:solidFill>
                  <a:srgbClr val="000000"/>
                </a:solidFill>
                <a:latin typeface="Arial" pitchFamily="34" charset="0"/>
                <a:cs typeface="Arial" pitchFamily="34" charset="0"/>
              </a:rPr>
              <a:t>with the media.</a:t>
            </a:r>
          </a:p>
          <a:p>
            <a:pPr marL="752475" lvl="1" indent="-457200">
              <a:buFont typeface="+mj-lt"/>
              <a:buAutoNum type="arabicPeriod"/>
            </a:pPr>
            <a:r>
              <a:rPr lang="en-US" dirty="0">
                <a:solidFill>
                  <a:srgbClr val="000000"/>
                </a:solidFill>
                <a:latin typeface="Arial" pitchFamily="34" charset="0"/>
                <a:cs typeface="Arial" pitchFamily="34" charset="0"/>
              </a:rPr>
              <a:t>Writing</a:t>
            </a:r>
            <a:r>
              <a:rPr lang="en-US" b="1" dirty="0">
                <a:solidFill>
                  <a:srgbClr val="000000"/>
                </a:solidFill>
                <a:latin typeface="Arial" pitchFamily="34" charset="0"/>
                <a:cs typeface="Arial" pitchFamily="34" charset="0"/>
              </a:rPr>
              <a:t> newsletters </a:t>
            </a:r>
            <a:r>
              <a:rPr lang="en-US" dirty="0">
                <a:solidFill>
                  <a:srgbClr val="000000"/>
                </a:solidFill>
                <a:latin typeface="Arial" pitchFamily="34" charset="0"/>
                <a:cs typeface="Arial" pitchFamily="34" charset="0"/>
              </a:rPr>
              <a:t>– which can be sent to the media.</a:t>
            </a:r>
          </a:p>
          <a:p>
            <a:pPr marL="752475" lvl="1" indent="-457200">
              <a:buFont typeface="+mj-lt"/>
              <a:buAutoNum type="arabicPeriod"/>
            </a:pPr>
            <a:r>
              <a:rPr lang="en-US" dirty="0">
                <a:solidFill>
                  <a:srgbClr val="000000"/>
                </a:solidFill>
                <a:latin typeface="Arial" pitchFamily="34" charset="0"/>
                <a:cs typeface="Arial" pitchFamily="34" charset="0"/>
              </a:rPr>
              <a:t>Producing </a:t>
            </a:r>
            <a:r>
              <a:rPr lang="en-US" b="1" dirty="0">
                <a:solidFill>
                  <a:srgbClr val="000000"/>
                </a:solidFill>
                <a:latin typeface="Arial" pitchFamily="34" charset="0"/>
                <a:cs typeface="Arial" pitchFamily="34" charset="0"/>
              </a:rPr>
              <a:t>promotional videos</a:t>
            </a:r>
            <a:r>
              <a:rPr lang="en-US" dirty="0">
                <a:solidFill>
                  <a:srgbClr val="000000"/>
                </a:solidFill>
                <a:latin typeface="Arial" pitchFamily="34" charset="0"/>
                <a:cs typeface="Arial" pitchFamily="34" charset="0"/>
              </a:rPr>
              <a:t>.</a:t>
            </a:r>
          </a:p>
          <a:p>
            <a:pPr marL="752475" lvl="1" indent="-457200">
              <a:buFont typeface="+mj-lt"/>
              <a:buAutoNum type="arabicPeriod"/>
            </a:pPr>
            <a:r>
              <a:rPr lang="en-US" dirty="0">
                <a:solidFill>
                  <a:srgbClr val="000000"/>
                </a:solidFill>
                <a:latin typeface="Arial" pitchFamily="34" charset="0"/>
                <a:cs typeface="Arial" pitchFamily="34" charset="0"/>
              </a:rPr>
              <a:t>Producing </a:t>
            </a:r>
            <a:r>
              <a:rPr lang="en-US" b="1" dirty="0">
                <a:solidFill>
                  <a:srgbClr val="000000"/>
                </a:solidFill>
                <a:latin typeface="Arial" pitchFamily="34" charset="0"/>
                <a:cs typeface="Arial" pitchFamily="34" charset="0"/>
              </a:rPr>
              <a:t>content for social media </a:t>
            </a:r>
            <a:r>
              <a:rPr lang="en-US" dirty="0">
                <a:solidFill>
                  <a:srgbClr val="000000"/>
                </a:solidFill>
                <a:latin typeface="Arial" pitchFamily="34" charset="0"/>
                <a:cs typeface="Arial" pitchFamily="34" charset="0"/>
              </a:rPr>
              <a:t>e.g. Twitter feeds, internet discussion forums to create a buzz etc.</a:t>
            </a:r>
          </a:p>
          <a:p>
            <a:pPr marL="752475" lvl="1" indent="-457200">
              <a:buNone/>
            </a:pPr>
            <a:endParaRPr lang="en-US" dirty="0">
              <a:solidFill>
                <a:srgbClr val="000000"/>
              </a:solidFill>
              <a:latin typeface="Arial" pitchFamily="34" charset="0"/>
              <a:cs typeface="Arial" pitchFamily="34" charset="0"/>
            </a:endParaRPr>
          </a:p>
          <a:p>
            <a:pPr marL="355600" indent="-355600">
              <a:tabLst>
                <a:tab pos="273050" algn="l"/>
              </a:tabLst>
            </a:pPr>
            <a:r>
              <a:rPr lang="en-US" sz="2400" dirty="0">
                <a:solidFill>
                  <a:srgbClr val="000000"/>
                </a:solidFill>
                <a:latin typeface="Arial" pitchFamily="34" charset="0"/>
                <a:cs typeface="Arial" pitchFamily="34" charset="0"/>
              </a:rPr>
              <a:t>A key challenge for PRO’s is determining </a:t>
            </a:r>
            <a:r>
              <a:rPr lang="en-US" sz="2400" b="1" dirty="0">
                <a:solidFill>
                  <a:srgbClr val="000000"/>
                </a:solidFill>
                <a:latin typeface="Arial" pitchFamily="34" charset="0"/>
                <a:cs typeface="Arial" pitchFamily="34" charset="0"/>
              </a:rPr>
              <a:t>what is ‘newsworthy’.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642" y="198186"/>
            <a:ext cx="7583488" cy="522514"/>
          </a:xfrm>
        </p:spPr>
        <p:txBody>
          <a:bodyPr>
            <a:normAutofit fontScale="90000"/>
          </a:bodyPr>
          <a:lstStyle/>
          <a:p>
            <a:r>
              <a:rPr lang="en-US" b="1" dirty="0">
                <a:solidFill>
                  <a:schemeClr val="tx1"/>
                </a:solidFill>
                <a:effectLst>
                  <a:outerShdw blurRad="50800" dist="12700" dir="2700000" sx="100500" sy="100500" algn="tl" rotWithShape="0">
                    <a:prstClr val="black">
                      <a:alpha val="0"/>
                    </a:prstClr>
                  </a:outerShdw>
                </a:effectLst>
                <a:latin typeface="Arial" pitchFamily="34" charset="0"/>
                <a:cs typeface="Arial" pitchFamily="34" charset="0"/>
              </a:rPr>
              <a:t>What is Newsworthy?</a:t>
            </a:r>
          </a:p>
        </p:txBody>
      </p:sp>
      <p:sp>
        <p:nvSpPr>
          <p:cNvPr id="3" name="Content Placeholder 2"/>
          <p:cNvSpPr>
            <a:spLocks noGrp="1"/>
          </p:cNvSpPr>
          <p:nvPr>
            <p:ph idx="1"/>
          </p:nvPr>
        </p:nvSpPr>
        <p:spPr>
          <a:xfrm>
            <a:off x="296642" y="731973"/>
            <a:ext cx="11443074" cy="5394054"/>
          </a:xfrm>
        </p:spPr>
        <p:txBody>
          <a:bodyPr>
            <a:normAutofit/>
          </a:bodyPr>
          <a:lstStyle/>
          <a:p>
            <a:pPr marL="0" indent="0">
              <a:buNone/>
            </a:pPr>
            <a:r>
              <a:rPr lang="en-US" sz="2000" b="1" dirty="0">
                <a:latin typeface="Arial" pitchFamily="34" charset="0"/>
                <a:cs typeface="Arial" pitchFamily="34" charset="0"/>
              </a:rPr>
              <a:t>Brighton and Foy (2007:26) </a:t>
            </a:r>
            <a:r>
              <a:rPr lang="en-US" sz="2000" dirty="0">
                <a:latin typeface="Arial" pitchFamily="34" charset="0"/>
                <a:cs typeface="Arial" pitchFamily="34" charset="0"/>
              </a:rPr>
              <a:t>identified 7 criteria which makes a story have news value:</a:t>
            </a:r>
          </a:p>
          <a:p>
            <a:pPr marL="0" indent="0">
              <a:buNone/>
            </a:pPr>
            <a:endParaRPr lang="en-US" sz="800" dirty="0">
              <a:latin typeface="Arial" pitchFamily="34" charset="0"/>
              <a:cs typeface="Arial" pitchFamily="34" charset="0"/>
            </a:endParaRPr>
          </a:p>
          <a:p>
            <a:pPr marL="457200" indent="-457200">
              <a:buFont typeface="+mj-lt"/>
              <a:buAutoNum type="arabicPeriod"/>
            </a:pPr>
            <a:r>
              <a:rPr lang="en-US" sz="2000" b="1" dirty="0">
                <a:latin typeface="Arial" pitchFamily="34" charset="0"/>
                <a:cs typeface="Arial" pitchFamily="34" charset="0"/>
              </a:rPr>
              <a:t>Relevance</a:t>
            </a:r>
            <a:r>
              <a:rPr lang="en-GB" sz="2000" dirty="0">
                <a:solidFill>
                  <a:srgbClr val="000000"/>
                </a:solidFill>
                <a:latin typeface="Arial" pitchFamily="34" charset="0"/>
                <a:cs typeface="Arial" pitchFamily="34" charset="0"/>
              </a:rPr>
              <a:t> - the significance of an item to the viewer, listener, or reader. </a:t>
            </a:r>
          </a:p>
          <a:p>
            <a:pPr marL="457200" indent="-457200">
              <a:buFont typeface="+mj-lt"/>
              <a:buAutoNum type="arabicPeriod"/>
            </a:pPr>
            <a:endParaRPr lang="en-US" sz="800" dirty="0">
              <a:latin typeface="Arial" pitchFamily="34" charset="0"/>
              <a:cs typeface="Arial" pitchFamily="34" charset="0"/>
            </a:endParaRPr>
          </a:p>
          <a:p>
            <a:pPr marL="457200" indent="-457200">
              <a:buFont typeface="+mj-lt"/>
              <a:buAutoNum type="arabicPeriod"/>
            </a:pPr>
            <a:r>
              <a:rPr lang="en-US" sz="2000" b="1" dirty="0">
                <a:latin typeface="Arial" pitchFamily="34" charset="0"/>
                <a:cs typeface="Arial" pitchFamily="34" charset="0"/>
              </a:rPr>
              <a:t>Topicality</a:t>
            </a:r>
            <a:r>
              <a:rPr lang="en-GB" sz="2000" dirty="0">
                <a:solidFill>
                  <a:srgbClr val="000000"/>
                </a:solidFill>
                <a:latin typeface="Arial" pitchFamily="34" charset="0"/>
                <a:cs typeface="Arial" pitchFamily="34" charset="0"/>
              </a:rPr>
              <a:t> - Is it new, current, immediately relevant? </a:t>
            </a:r>
          </a:p>
          <a:p>
            <a:pPr marL="457200" indent="-457200">
              <a:buFont typeface="+mj-lt"/>
              <a:buAutoNum type="arabicPeriod"/>
            </a:pPr>
            <a:endParaRPr lang="en-US" sz="800" dirty="0">
              <a:latin typeface="Arial" pitchFamily="34" charset="0"/>
              <a:cs typeface="Arial" pitchFamily="34" charset="0"/>
            </a:endParaRPr>
          </a:p>
          <a:p>
            <a:pPr marL="457200" indent="-457200">
              <a:buFont typeface="+mj-lt"/>
              <a:buAutoNum type="arabicPeriod"/>
            </a:pPr>
            <a:r>
              <a:rPr lang="en-US" sz="2000" b="1" dirty="0">
                <a:latin typeface="Arial" pitchFamily="34" charset="0"/>
                <a:cs typeface="Arial" pitchFamily="34" charset="0"/>
              </a:rPr>
              <a:t>Composition</a:t>
            </a:r>
            <a:r>
              <a:rPr lang="en-US" sz="2000" dirty="0">
                <a:latin typeface="Arial" pitchFamily="34" charset="0"/>
                <a:cs typeface="Arial" pitchFamily="34" charset="0"/>
              </a:rPr>
              <a:t> - </a:t>
            </a:r>
            <a:r>
              <a:rPr lang="en-GB" sz="2000" dirty="0">
                <a:solidFill>
                  <a:srgbClr val="000000"/>
                </a:solidFill>
                <a:latin typeface="Arial" pitchFamily="34" charset="0"/>
                <a:cs typeface="Arial" pitchFamily="34" charset="0"/>
              </a:rPr>
              <a:t>How a news item fits with the other items that surround it. </a:t>
            </a:r>
          </a:p>
          <a:p>
            <a:pPr marL="457200" indent="-457200">
              <a:buFont typeface="+mj-lt"/>
              <a:buAutoNum type="arabicPeriod"/>
            </a:pPr>
            <a:endParaRPr lang="en-US" sz="800" dirty="0">
              <a:latin typeface="Arial" pitchFamily="34" charset="0"/>
              <a:cs typeface="Arial" pitchFamily="34" charset="0"/>
            </a:endParaRPr>
          </a:p>
          <a:p>
            <a:pPr marL="457200" indent="-457200">
              <a:buFont typeface="+mj-lt"/>
              <a:buAutoNum type="arabicPeriod"/>
            </a:pPr>
            <a:r>
              <a:rPr lang="en-US" sz="2000" b="1" dirty="0">
                <a:latin typeface="Arial" pitchFamily="34" charset="0"/>
                <a:cs typeface="Arial" pitchFamily="34" charset="0"/>
              </a:rPr>
              <a:t>Expectation</a:t>
            </a:r>
            <a:r>
              <a:rPr lang="en-US" sz="2000" dirty="0">
                <a:latin typeface="Arial" pitchFamily="34" charset="0"/>
                <a:cs typeface="Arial" pitchFamily="34" charset="0"/>
              </a:rPr>
              <a:t> - </a:t>
            </a:r>
            <a:r>
              <a:rPr lang="en-GB" sz="2000" dirty="0">
                <a:solidFill>
                  <a:srgbClr val="000000"/>
                </a:solidFill>
                <a:latin typeface="Arial" pitchFamily="34" charset="0"/>
                <a:cs typeface="Arial" pitchFamily="34" charset="0"/>
              </a:rPr>
              <a:t>Does the consumer expect to be told about this? </a:t>
            </a:r>
          </a:p>
          <a:p>
            <a:pPr marL="457200" indent="-457200">
              <a:buFont typeface="+mj-lt"/>
              <a:buAutoNum type="arabicPeriod"/>
            </a:pPr>
            <a:endParaRPr lang="en-US" sz="800" dirty="0">
              <a:latin typeface="Arial" pitchFamily="34" charset="0"/>
              <a:cs typeface="Arial" pitchFamily="34" charset="0"/>
            </a:endParaRPr>
          </a:p>
          <a:p>
            <a:pPr marL="457200" indent="-457200">
              <a:buFont typeface="+mj-lt"/>
              <a:buAutoNum type="arabicPeriod"/>
            </a:pPr>
            <a:r>
              <a:rPr lang="en-US" sz="2000" b="1" dirty="0">
                <a:latin typeface="Arial" pitchFamily="34" charset="0"/>
                <a:cs typeface="Arial" pitchFamily="34" charset="0"/>
              </a:rPr>
              <a:t>Unusualness</a:t>
            </a:r>
            <a:r>
              <a:rPr lang="en-US" sz="2000" dirty="0">
                <a:latin typeface="Arial" pitchFamily="34" charset="0"/>
                <a:cs typeface="Arial" pitchFamily="34" charset="0"/>
              </a:rPr>
              <a:t> - </a:t>
            </a:r>
            <a:r>
              <a:rPr lang="en-GB" sz="2000" dirty="0">
                <a:solidFill>
                  <a:srgbClr val="000000"/>
                </a:solidFill>
                <a:latin typeface="Arial" pitchFamily="34" charset="0"/>
                <a:cs typeface="Arial" pitchFamily="34" charset="0"/>
              </a:rPr>
              <a:t>What sets it apart from other events, which are not reported? </a:t>
            </a:r>
          </a:p>
          <a:p>
            <a:pPr marL="457200" indent="-457200">
              <a:buFont typeface="+mj-lt"/>
              <a:buAutoNum type="arabicPeriod"/>
            </a:pPr>
            <a:endParaRPr lang="en-US" sz="800" dirty="0">
              <a:latin typeface="Arial" pitchFamily="34" charset="0"/>
              <a:cs typeface="Arial" pitchFamily="34" charset="0"/>
            </a:endParaRPr>
          </a:p>
          <a:p>
            <a:pPr marL="457200" indent="-457200">
              <a:buFont typeface="+mj-lt"/>
              <a:buAutoNum type="arabicPeriod"/>
            </a:pPr>
            <a:r>
              <a:rPr lang="en-US" sz="2000" b="1" dirty="0">
                <a:latin typeface="Arial" pitchFamily="34" charset="0"/>
                <a:cs typeface="Arial" pitchFamily="34" charset="0"/>
              </a:rPr>
              <a:t>Worthy</a:t>
            </a:r>
            <a:r>
              <a:rPr lang="en-US" sz="2000" dirty="0">
                <a:latin typeface="Arial" pitchFamily="34" charset="0"/>
                <a:cs typeface="Arial" pitchFamily="34" charset="0"/>
              </a:rPr>
              <a:t> - </a:t>
            </a:r>
            <a:r>
              <a:rPr lang="en-GB" sz="2000" dirty="0">
                <a:solidFill>
                  <a:srgbClr val="000000"/>
                </a:solidFill>
                <a:latin typeface="Arial" pitchFamily="34" charset="0"/>
                <a:cs typeface="Arial" pitchFamily="34" charset="0"/>
              </a:rPr>
              <a:t>Does it justify its appearance in the news?</a:t>
            </a:r>
          </a:p>
          <a:p>
            <a:pPr marL="457200" indent="-457200">
              <a:buFont typeface="+mj-lt"/>
              <a:buAutoNum type="arabicPeriod"/>
            </a:pPr>
            <a:endParaRPr lang="en-GB" sz="800" dirty="0">
              <a:solidFill>
                <a:srgbClr val="000000"/>
              </a:solidFill>
              <a:latin typeface="Arial" pitchFamily="34" charset="0"/>
              <a:cs typeface="Arial" pitchFamily="34" charset="0"/>
            </a:endParaRPr>
          </a:p>
          <a:p>
            <a:pPr marL="457200" indent="-457200">
              <a:buFont typeface="+mj-lt"/>
              <a:buAutoNum type="arabicPeriod"/>
            </a:pPr>
            <a:r>
              <a:rPr lang="en-US" sz="2000" b="1" dirty="0">
                <a:latin typeface="Arial" pitchFamily="34" charset="0"/>
                <a:cs typeface="Arial" pitchFamily="34" charset="0"/>
              </a:rPr>
              <a:t>External influences </a:t>
            </a:r>
            <a:r>
              <a:rPr lang="en-US" sz="2000" dirty="0">
                <a:latin typeface="Arial" pitchFamily="34" charset="0"/>
                <a:cs typeface="Arial" pitchFamily="34" charset="0"/>
              </a:rPr>
              <a:t>- </a:t>
            </a:r>
            <a:r>
              <a:rPr lang="en-GB" sz="2000" dirty="0">
                <a:solidFill>
                  <a:srgbClr val="000000"/>
                </a:solidFill>
                <a:latin typeface="Arial" pitchFamily="34" charset="0"/>
                <a:cs typeface="Arial" pitchFamily="34" charset="0"/>
              </a:rPr>
              <a:t>Is the content of a news item pure, or has it been corrupted by pressure from outside, such as a proprietor, an advertiser or  politician? </a:t>
            </a:r>
          </a:p>
          <a:p>
            <a:pPr marL="457200" indent="-457200">
              <a:buFont typeface="+mj-lt"/>
              <a:buAutoNum type="arabicPeriod"/>
            </a:pPr>
            <a:endParaRPr lang="en-US" sz="2000" dirty="0">
              <a:latin typeface="Arial" pitchFamily="34" charset="0"/>
              <a:cs typeface="Arial"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353" y="219694"/>
            <a:ext cx="7583488" cy="605642"/>
          </a:xfrm>
        </p:spPr>
        <p:txBody>
          <a:bodyPr>
            <a:normAutofit fontScale="90000"/>
          </a:bodyPr>
          <a:lstStyle/>
          <a:p>
            <a:r>
              <a:rPr lang="en-GB" b="1" dirty="0">
                <a:solidFill>
                  <a:schemeClr val="tx1"/>
                </a:solidFill>
                <a:effectLst/>
                <a:latin typeface="Arial" pitchFamily="34" charset="0"/>
                <a:cs typeface="Arial" pitchFamily="34" charset="0"/>
              </a:rPr>
              <a:t>What Constitutes News?</a:t>
            </a:r>
          </a:p>
        </p:txBody>
      </p:sp>
      <p:sp>
        <p:nvSpPr>
          <p:cNvPr id="3" name="Content Placeholder 2"/>
          <p:cNvSpPr>
            <a:spLocks noGrp="1"/>
          </p:cNvSpPr>
          <p:nvPr>
            <p:ph idx="1"/>
          </p:nvPr>
        </p:nvSpPr>
        <p:spPr>
          <a:xfrm>
            <a:off x="258353" y="944295"/>
            <a:ext cx="11805828" cy="5369546"/>
          </a:xfrm>
        </p:spPr>
        <p:txBody>
          <a:bodyPr>
            <a:noAutofit/>
          </a:bodyPr>
          <a:lstStyle/>
          <a:p>
            <a:r>
              <a:rPr lang="en-GB" sz="2000" dirty="0">
                <a:latin typeface="Arial" pitchFamily="34" charset="0"/>
                <a:cs typeface="Arial" pitchFamily="34" charset="0"/>
              </a:rPr>
              <a:t>What constitutes news is difficult to identify but to be successful </a:t>
            </a:r>
            <a:r>
              <a:rPr lang="en-GB" sz="2000" b="1" dirty="0">
                <a:latin typeface="Arial" pitchFamily="34" charset="0"/>
                <a:cs typeface="Arial" pitchFamily="34" charset="0"/>
              </a:rPr>
              <a:t>you have to see things the way a journalist or editor sees them.</a:t>
            </a:r>
          </a:p>
          <a:p>
            <a:pPr>
              <a:buNone/>
            </a:pPr>
            <a:endParaRPr lang="en-GB" sz="800" b="1" dirty="0">
              <a:latin typeface="Arial" pitchFamily="34" charset="0"/>
              <a:cs typeface="Arial" pitchFamily="34" charset="0"/>
            </a:endParaRPr>
          </a:p>
          <a:p>
            <a:r>
              <a:rPr lang="en-GB" sz="2000" dirty="0">
                <a:latin typeface="Arial" pitchFamily="34" charset="0"/>
                <a:cs typeface="Arial" pitchFamily="34" charset="0"/>
              </a:rPr>
              <a:t>What constitutes news will also </a:t>
            </a:r>
            <a:r>
              <a:rPr lang="en-GB" sz="2000" b="1" dirty="0">
                <a:latin typeface="Arial" pitchFamily="34" charset="0"/>
                <a:cs typeface="Arial" pitchFamily="34" charset="0"/>
              </a:rPr>
              <a:t>depend on the media organisation concerned. For example:</a:t>
            </a:r>
          </a:p>
          <a:p>
            <a:pPr>
              <a:buNone/>
            </a:pPr>
            <a:endParaRPr lang="en-GB" sz="800" b="1" dirty="0">
              <a:latin typeface="Arial" pitchFamily="34" charset="0"/>
              <a:cs typeface="Arial" pitchFamily="34" charset="0"/>
            </a:endParaRPr>
          </a:p>
          <a:p>
            <a:pPr>
              <a:buNone/>
            </a:pPr>
            <a:r>
              <a:rPr lang="en-GB" sz="2000" dirty="0">
                <a:latin typeface="Arial" pitchFamily="34" charset="0"/>
                <a:cs typeface="Arial" pitchFamily="34" charset="0"/>
              </a:rPr>
              <a:t>	</a:t>
            </a:r>
            <a:r>
              <a:rPr lang="en-GB" sz="2000" b="1" dirty="0">
                <a:latin typeface="Arial" pitchFamily="34" charset="0"/>
                <a:cs typeface="Arial" pitchFamily="34" charset="0"/>
              </a:rPr>
              <a:t>Local media </a:t>
            </a:r>
            <a:r>
              <a:rPr lang="en-GB" sz="2000" dirty="0">
                <a:latin typeface="Arial" pitchFamily="34" charset="0"/>
                <a:cs typeface="Arial" pitchFamily="34" charset="0"/>
              </a:rPr>
              <a:t>will be interested in local angles – the implications of national events for the locality they serve.</a:t>
            </a:r>
          </a:p>
          <a:p>
            <a:pPr>
              <a:buNone/>
            </a:pPr>
            <a:endParaRPr lang="en-GB" sz="800" dirty="0">
              <a:latin typeface="Arial" pitchFamily="34" charset="0"/>
              <a:cs typeface="Arial" pitchFamily="34" charset="0"/>
            </a:endParaRPr>
          </a:p>
          <a:p>
            <a:pPr>
              <a:buNone/>
            </a:pPr>
            <a:r>
              <a:rPr lang="en-GB" sz="2000" dirty="0">
                <a:latin typeface="Arial" pitchFamily="34" charset="0"/>
                <a:cs typeface="Arial" pitchFamily="34" charset="0"/>
              </a:rPr>
              <a:t>	</a:t>
            </a:r>
            <a:r>
              <a:rPr lang="en-GB" sz="2000" b="1" dirty="0">
                <a:latin typeface="Arial" pitchFamily="34" charset="0"/>
                <a:cs typeface="Arial" pitchFamily="34" charset="0"/>
              </a:rPr>
              <a:t>National media </a:t>
            </a:r>
            <a:r>
              <a:rPr lang="en-GB" sz="2000" dirty="0">
                <a:latin typeface="Arial" pitchFamily="34" charset="0"/>
                <a:cs typeface="Arial" pitchFamily="34" charset="0"/>
              </a:rPr>
              <a:t>outlets will have their own characteristics and special interests. </a:t>
            </a:r>
          </a:p>
          <a:p>
            <a:pPr>
              <a:buNone/>
            </a:pPr>
            <a:endParaRPr lang="en-GB" sz="800" dirty="0">
              <a:latin typeface="Arial" pitchFamily="34" charset="0"/>
              <a:cs typeface="Arial" pitchFamily="34" charset="0"/>
            </a:endParaRPr>
          </a:p>
          <a:p>
            <a:pPr>
              <a:buNone/>
            </a:pPr>
            <a:r>
              <a:rPr lang="en-GB" sz="2000" b="1" dirty="0">
                <a:latin typeface="Arial" pitchFamily="34" charset="0"/>
                <a:cs typeface="Arial" pitchFamily="34" charset="0"/>
              </a:rPr>
              <a:t>	Popular newspapers</a:t>
            </a:r>
            <a:r>
              <a:rPr lang="en-GB" sz="2000" dirty="0">
                <a:latin typeface="Arial" pitchFamily="34" charset="0"/>
                <a:cs typeface="Arial" pitchFamily="34" charset="0"/>
              </a:rPr>
              <a:t>, for example, will respond particularly well to human interest and celebrity-based stories.</a:t>
            </a:r>
          </a:p>
          <a:p>
            <a:pPr>
              <a:buNone/>
            </a:pPr>
            <a:endParaRPr lang="en-GB" sz="800" dirty="0">
              <a:latin typeface="Arial" pitchFamily="34" charset="0"/>
              <a:cs typeface="Arial" pitchFamily="34" charset="0"/>
            </a:endParaRPr>
          </a:p>
          <a:p>
            <a:r>
              <a:rPr lang="en-GB" sz="2000" dirty="0">
                <a:latin typeface="Arial" pitchFamily="34" charset="0"/>
                <a:cs typeface="Arial" pitchFamily="34" charset="0"/>
              </a:rPr>
              <a:t>Think </a:t>
            </a:r>
            <a:r>
              <a:rPr lang="en-GB" sz="2000" b="1" dirty="0">
                <a:latin typeface="Arial" pitchFamily="34" charset="0"/>
                <a:cs typeface="Arial" pitchFamily="34" charset="0"/>
              </a:rPr>
              <a:t>why</a:t>
            </a:r>
            <a:r>
              <a:rPr lang="en-GB" sz="2000" dirty="0">
                <a:latin typeface="Arial" pitchFamily="34" charset="0"/>
                <a:cs typeface="Arial" pitchFamily="34" charset="0"/>
              </a:rPr>
              <a:t> the audience should be interested in your announcement.</a:t>
            </a:r>
          </a:p>
          <a:p>
            <a:endParaRPr lang="en-GB" sz="2000" dirty="0">
              <a:latin typeface="Arial" pitchFamily="34" charset="0"/>
              <a:cs typeface="Arial" pitchFamily="34" charset="0"/>
            </a:endParaRPr>
          </a:p>
          <a:p>
            <a:endParaRPr lang="en-GB" sz="2000" dirty="0">
              <a:latin typeface="Arial" pitchFamily="34" charset="0"/>
              <a:cs typeface="Arial"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ow to Pitch an Idea Successfully">
            <a:extLst>
              <a:ext uri="{FF2B5EF4-FFF2-40B4-BE49-F238E27FC236}">
                <a16:creationId xmlns:a16="http://schemas.microsoft.com/office/drawing/2014/main" id="{2650E2FC-8ADE-CDCB-4C6E-2BC6FD97EADD}"/>
              </a:ext>
            </a:extLst>
          </p:cNvPr>
          <p:cNvPicPr>
            <a:picLocks noChangeAspect="1" noChangeArrowheads="1"/>
          </p:cNvPicPr>
          <p:nvPr/>
        </p:nvPicPr>
        <p:blipFill>
          <a:blip r:embed="rId2">
            <a:alphaModFix amt="20000"/>
            <a:duotone>
              <a:schemeClr val="accent1">
                <a:shade val="45000"/>
                <a:satMod val="135000"/>
              </a:schemeClr>
              <a:prstClr val="white"/>
            </a:duotone>
            <a:extLst>
              <a:ext uri="{BEBA8EAE-BF5A-486C-A8C5-ECC9F3942E4B}">
                <a14:imgProps xmlns:a14="http://schemas.microsoft.com/office/drawing/2010/main">
                  <a14:imgLayer r:embed="rId3">
                    <a14:imgEffect>
                      <a14:artisticCement/>
                    </a14:imgEffect>
                  </a14:imgLayer>
                </a14:imgProps>
              </a:ext>
              <a:ext uri="{28A0092B-C50C-407E-A947-70E740481C1C}">
                <a14:useLocalDpi xmlns:a14="http://schemas.microsoft.com/office/drawing/2010/main" val="0"/>
              </a:ext>
            </a:extLst>
          </a:blip>
          <a:srcRect/>
          <a:stretch>
            <a:fillRect/>
          </a:stretch>
        </p:blipFill>
        <p:spPr bwMode="auto">
          <a:xfrm>
            <a:off x="0" y="0"/>
            <a:ext cx="12192000" cy="578136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327672" y="368705"/>
            <a:ext cx="9772948" cy="1323439"/>
          </a:xfrm>
          <a:prstGeom prst="rect">
            <a:avLst/>
          </a:prstGeom>
        </p:spPr>
        <p:txBody>
          <a:bodyPr wrap="square">
            <a:spAutoFit/>
          </a:bodyPr>
          <a:lstStyle/>
          <a:p>
            <a:pPr marL="355600" indent="-355600">
              <a:buFont typeface="Arial" pitchFamily="34" charset="0"/>
              <a:buChar char="•"/>
            </a:pPr>
            <a:r>
              <a:rPr lang="en-GB" sz="2000" dirty="0">
                <a:solidFill>
                  <a:srgbClr val="000000"/>
                </a:solidFill>
                <a:latin typeface="Arial" pitchFamily="34" charset="0"/>
                <a:cs typeface="Arial" pitchFamily="34" charset="0"/>
              </a:rPr>
              <a:t>One way to do this is to use the </a:t>
            </a:r>
            <a:r>
              <a:rPr lang="en-GB" sz="2000" b="1" dirty="0">
                <a:solidFill>
                  <a:srgbClr val="000000"/>
                </a:solidFill>
                <a:latin typeface="Arial" pitchFamily="34" charset="0"/>
                <a:cs typeface="Arial" pitchFamily="34" charset="0"/>
              </a:rPr>
              <a:t>PROBLEM / SOLUTION / BENEFIT approach. </a:t>
            </a:r>
          </a:p>
          <a:p>
            <a:pPr marL="355600" indent="-355600"/>
            <a:endParaRPr lang="en-GB" sz="2000" dirty="0">
              <a:solidFill>
                <a:srgbClr val="000000"/>
              </a:solidFill>
              <a:latin typeface="Arial" pitchFamily="34" charset="0"/>
              <a:cs typeface="Arial" pitchFamily="34" charset="0"/>
            </a:endParaRPr>
          </a:p>
          <a:p>
            <a:pPr marL="355600" indent="-355600">
              <a:buFont typeface="Arial" pitchFamily="34" charset="0"/>
              <a:buChar char="•"/>
            </a:pPr>
            <a:r>
              <a:rPr lang="en-GB" sz="2000" dirty="0">
                <a:solidFill>
                  <a:srgbClr val="000000"/>
                </a:solidFill>
                <a:latin typeface="Arial" pitchFamily="34" charset="0"/>
                <a:cs typeface="Arial" pitchFamily="34" charset="0"/>
              </a:rPr>
              <a:t>This involves identifying the problem or opportunity that your initiative is the solution or answer to and then outlining the benefits. For example:</a:t>
            </a:r>
          </a:p>
        </p:txBody>
      </p:sp>
      <p:graphicFrame>
        <p:nvGraphicFramePr>
          <p:cNvPr id="6" name="Diagram 5"/>
          <p:cNvGraphicFramePr/>
          <p:nvPr>
            <p:extLst>
              <p:ext uri="{D42A27DB-BD31-4B8C-83A1-F6EECF244321}">
                <p14:modId xmlns:p14="http://schemas.microsoft.com/office/powerpoint/2010/main" val="3195051225"/>
              </p:ext>
            </p:extLst>
          </p:nvPr>
        </p:nvGraphicFramePr>
        <p:xfrm>
          <a:off x="2087470" y="2890684"/>
          <a:ext cx="8253351" cy="46761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ow to Pitch an Idea Successfully">
            <a:extLst>
              <a:ext uri="{FF2B5EF4-FFF2-40B4-BE49-F238E27FC236}">
                <a16:creationId xmlns:a16="http://schemas.microsoft.com/office/drawing/2014/main" id="{35EE36C1-947A-197A-C114-9B247D48031A}"/>
              </a:ext>
            </a:extLst>
          </p:cNvPr>
          <p:cNvPicPr>
            <a:picLocks noChangeAspect="1" noChangeArrowheads="1"/>
          </p:cNvPicPr>
          <p:nvPr/>
        </p:nvPicPr>
        <p:blipFill>
          <a:blip r:embed="rId2">
            <a:alphaModFix amt="20000"/>
            <a:duotone>
              <a:prstClr val="black"/>
              <a:schemeClr val="accent2">
                <a:tint val="45000"/>
                <a:satMod val="400000"/>
              </a:schemeClr>
            </a:duotone>
            <a:extLst>
              <a:ext uri="{BEBA8EAE-BF5A-486C-A8C5-ECC9F3942E4B}">
                <a14:imgProps xmlns:a14="http://schemas.microsoft.com/office/drawing/2010/main">
                  <a14:imgLayer r:embed="rId3">
                    <a14:imgEffect>
                      <a14:artisticPastelsSmooth/>
                    </a14:imgEffect>
                  </a14:imgLayer>
                </a14:imgProps>
              </a:ext>
              <a:ext uri="{28A0092B-C50C-407E-A947-70E740481C1C}">
                <a14:useLocalDpi xmlns:a14="http://schemas.microsoft.com/office/drawing/2010/main" val="0"/>
              </a:ext>
            </a:extLst>
          </a:blip>
          <a:srcRect/>
          <a:stretch>
            <a:fillRect/>
          </a:stretch>
        </p:blipFill>
        <p:spPr bwMode="auto">
          <a:xfrm>
            <a:off x="0" y="0"/>
            <a:ext cx="12192000" cy="578136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p:cNvGraphicFramePr/>
          <p:nvPr>
            <p:extLst>
              <p:ext uri="{D42A27DB-BD31-4B8C-83A1-F6EECF244321}">
                <p14:modId xmlns:p14="http://schemas.microsoft.com/office/powerpoint/2010/main" val="2524110591"/>
              </p:ext>
            </p:extLst>
          </p:nvPr>
        </p:nvGraphicFramePr>
        <p:xfrm>
          <a:off x="1969324" y="3057375"/>
          <a:ext cx="8253351" cy="464325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Rectangle 4"/>
          <p:cNvSpPr/>
          <p:nvPr/>
        </p:nvSpPr>
        <p:spPr>
          <a:xfrm>
            <a:off x="12708" y="722616"/>
            <a:ext cx="12192000" cy="830997"/>
          </a:xfrm>
          <a:prstGeom prst="rect">
            <a:avLst/>
          </a:prstGeom>
        </p:spPr>
        <p:txBody>
          <a:bodyPr wrap="square">
            <a:spAutoFit/>
          </a:bodyPr>
          <a:lstStyle/>
          <a:p>
            <a:r>
              <a:rPr lang="en-GB" sz="2400" dirty="0">
                <a:solidFill>
                  <a:srgbClr val="000000"/>
                </a:solidFill>
                <a:latin typeface="Arial" pitchFamily="34" charset="0"/>
                <a:cs typeface="Arial" pitchFamily="34" charset="0"/>
              </a:rPr>
              <a:t>The same story can be approached using the </a:t>
            </a:r>
            <a:r>
              <a:rPr lang="en-GB" sz="2400" b="1" dirty="0">
                <a:solidFill>
                  <a:srgbClr val="000000"/>
                </a:solidFill>
                <a:latin typeface="Arial" pitchFamily="34" charset="0"/>
                <a:cs typeface="Arial" pitchFamily="34" charset="0"/>
              </a:rPr>
              <a:t>VICTIM / VILLAIN / HERO</a:t>
            </a:r>
            <a:r>
              <a:rPr lang="en-GB" sz="2400" dirty="0">
                <a:solidFill>
                  <a:srgbClr val="000000"/>
                </a:solidFill>
                <a:latin typeface="Arial" pitchFamily="34" charset="0"/>
                <a:cs typeface="Arial" pitchFamily="34" charset="0"/>
              </a:rPr>
              <a:t> approach. This is popular with NGO’s and charities and follows the classic narrative of fairy stories: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heckerboard(across)">
                                      <p:cBhvr>
                                        <p:cTn id="7" dur="500"/>
                                        <p:tgtEl>
                                          <p:spTgt spid="5">
                                            <p:txEl>
                                              <p:pRg st="0" end="0"/>
                                            </p:txEl>
                                          </p:spTgt>
                                        </p:tgtEl>
                                      </p:cBhvr>
                                    </p:animEffect>
                                  </p:childTnLst>
                                </p:cTn>
                              </p:par>
                            </p:childTnLst>
                          </p:cTn>
                        </p:par>
                        <p:par>
                          <p:cTn id="8" fill="hold">
                            <p:stCondLst>
                              <p:cond delay="500"/>
                            </p:stCondLst>
                            <p:childTnLst>
                              <p:par>
                                <p:cTn id="9" presetID="5" presetClass="entr" presetSubtype="1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heckerboard(across)">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922" y="-177003"/>
            <a:ext cx="10515600" cy="1325563"/>
          </a:xfrm>
        </p:spPr>
        <p:txBody>
          <a:bodyPr anchor="ctr">
            <a:normAutofit/>
          </a:bodyPr>
          <a:lstStyle/>
          <a:p>
            <a:r>
              <a:rPr lang="en-GB" b="1" dirty="0">
                <a:effectLst/>
              </a:rPr>
              <a:t>Press Releases</a:t>
            </a:r>
          </a:p>
        </p:txBody>
      </p:sp>
      <p:pic>
        <p:nvPicPr>
          <p:cNvPr id="11266" name="Picture 2" descr="How to write an effective press release - Digital Marketing, Web Design,  SEO, Social | Northampton">
            <a:extLst>
              <a:ext uri="{FF2B5EF4-FFF2-40B4-BE49-F238E27FC236}">
                <a16:creationId xmlns:a16="http://schemas.microsoft.com/office/drawing/2014/main" id="{CC0EBE8C-3764-5F17-8FC6-C879D975B02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6922" y="1148560"/>
            <a:ext cx="5181600" cy="426186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sz="half" idx="2"/>
          </p:nvPr>
        </p:nvSpPr>
        <p:spPr>
          <a:xfrm>
            <a:off x="6221361" y="1148560"/>
            <a:ext cx="5181600" cy="4351338"/>
          </a:xfrm>
        </p:spPr>
        <p:txBody>
          <a:bodyPr>
            <a:normAutofit/>
          </a:bodyPr>
          <a:lstStyle/>
          <a:p>
            <a:r>
              <a:rPr lang="en-GB" sz="2600" b="1" dirty="0"/>
              <a:t>Press releases </a:t>
            </a:r>
            <a:r>
              <a:rPr lang="en-GB" sz="2600" dirty="0"/>
              <a:t>(also known as media releases and press notices) </a:t>
            </a:r>
            <a:r>
              <a:rPr lang="en-GB" sz="2600" b="1" dirty="0"/>
              <a:t>remain one of the cornerstones of PR and marketing.</a:t>
            </a:r>
          </a:p>
          <a:p>
            <a:r>
              <a:rPr lang="en-GB" sz="2600" dirty="0"/>
              <a:t>They are a well-established and recognised way by which organisations put across news and views to the media, and as such are usually expected by journalists when an important announcement is made.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1053273778"/>
              </p:ext>
            </p:extLst>
          </p:nvPr>
        </p:nvGraphicFramePr>
        <p:xfrm>
          <a:off x="1700271" y="165253"/>
          <a:ext cx="8538071" cy="6433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068535963"/>
              </p:ext>
            </p:extLst>
          </p:nvPr>
        </p:nvGraphicFramePr>
        <p:xfrm>
          <a:off x="2025926" y="188641"/>
          <a:ext cx="8462562" cy="6410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287593" y="881729"/>
            <a:ext cx="10515600" cy="4351338"/>
          </a:xfrm>
        </p:spPr>
        <p:txBody>
          <a:bodyPr/>
          <a:lstStyle/>
          <a:p>
            <a:pPr marL="609600" indent="-609600">
              <a:buFontTx/>
              <a:buAutoNum type="arabicPeriod"/>
            </a:pPr>
            <a:r>
              <a:rPr lang="en-US" b="1" dirty="0"/>
              <a:t>Date Instructions: </a:t>
            </a:r>
            <a:r>
              <a:rPr lang="en-US" sz="1800" dirty="0"/>
              <a:t>“For Immediate Release”, “For Release Before (date)”, or “For Release After (date)”. Many online distribution services simply ask you to insert a date in the date line or select one from a calendar. </a:t>
            </a:r>
          </a:p>
          <a:p>
            <a:pPr marL="609600" indent="-609600">
              <a:buFont typeface="+mj-lt"/>
              <a:buAutoNum type="arabicPeriod" startAt="2"/>
            </a:pPr>
            <a:r>
              <a:rPr lang="en-US" b="1" dirty="0"/>
              <a:t>Contact information</a:t>
            </a:r>
            <a:r>
              <a:rPr lang="en-US" dirty="0"/>
              <a:t>: </a:t>
            </a:r>
            <a:r>
              <a:rPr lang="en-US" sz="1800" dirty="0"/>
              <a:t>Make it easy for the media to contact you about your story by including as much information as possible. It is important to include a phone number, fax number, email address and company address. Failing to leave this information suggests that your press release is either amateurish or illegitimate. Media contacts will ask: “Why don’t they want to be contacted? What do they have to hide?” </a:t>
            </a:r>
          </a:p>
        </p:txBody>
      </p:sp>
      <p:sp>
        <p:nvSpPr>
          <p:cNvPr id="5" name="Rectangle 2"/>
          <p:cNvSpPr txBox="1">
            <a:spLocks noChangeArrowheads="1"/>
          </p:cNvSpPr>
          <p:nvPr/>
        </p:nvSpPr>
        <p:spPr bwMode="auto">
          <a:xfrm>
            <a:off x="2485768" y="-96495"/>
            <a:ext cx="77152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algn="ctr" fontAlgn="base">
              <a:spcBef>
                <a:spcPct val="0"/>
              </a:spcBef>
              <a:spcAft>
                <a:spcPct val="0"/>
              </a:spcAft>
              <a:defRPr/>
            </a:pPr>
            <a:r>
              <a:rPr lang="en-GB" sz="4400" b="1" kern="0" dirty="0">
                <a:solidFill>
                  <a:schemeClr val="tx2"/>
                </a:solidFill>
                <a:latin typeface="+mj-lt"/>
                <a:ea typeface="+mj-ea"/>
                <a:cs typeface="+mj-cs"/>
              </a:rPr>
              <a:t>Elements of a Press Release</a:t>
            </a:r>
          </a:p>
        </p:txBody>
      </p:sp>
      <p:sp>
        <p:nvSpPr>
          <p:cNvPr id="2" name="Content Placeholder 2">
            <a:extLst>
              <a:ext uri="{FF2B5EF4-FFF2-40B4-BE49-F238E27FC236}">
                <a16:creationId xmlns:a16="http://schemas.microsoft.com/office/drawing/2014/main" id="{5C0B1082-045B-4EAF-28D0-3F2E1D18D5E5}"/>
              </a:ext>
            </a:extLst>
          </p:cNvPr>
          <p:cNvSpPr txBox="1">
            <a:spLocks/>
          </p:cNvSpPr>
          <p:nvPr/>
        </p:nvSpPr>
        <p:spPr>
          <a:xfrm>
            <a:off x="287593" y="3429000"/>
            <a:ext cx="11815917" cy="50691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startAt="3"/>
            </a:pPr>
            <a:r>
              <a:rPr lang="en-GB" b="1" dirty="0"/>
              <a:t>Headline</a:t>
            </a:r>
            <a:r>
              <a:rPr lang="en-GB" dirty="0"/>
              <a:t>: </a:t>
            </a:r>
            <a:r>
              <a:rPr lang="en-GB" sz="1800" dirty="0"/>
              <a:t>Your headline must ‘hook’ the reader into wanting to read your full release. You may have a fantastic press release. However, failing to write a strong headline will jeopardize your entire release. It will be overlooked and passed by in favour of a release with a more interesting or exciting or controversial headline. So make your headline an attention grabber. </a:t>
            </a:r>
            <a:endParaRPr lang="en-GB" sz="800" dirty="0"/>
          </a:p>
          <a:p>
            <a:pPr lvl="1"/>
            <a:r>
              <a:rPr lang="en-GB" sz="1800" dirty="0"/>
              <a:t>Sell the benefits of your product or service within your headline:  Losing Weight Is Easy If You Follow These Simple                 </a:t>
            </a:r>
          </a:p>
          <a:p>
            <a:pPr marL="457200" lvl="1" indent="0">
              <a:buNone/>
            </a:pPr>
            <a:r>
              <a:rPr lang="en-GB" sz="1800" dirty="0"/>
              <a:t>                                                                                                                         Rules </a:t>
            </a:r>
          </a:p>
          <a:p>
            <a:pPr lvl="1"/>
            <a:r>
              <a:rPr lang="en-GB" sz="1800" dirty="0"/>
              <a:t>Or ask a question:  Want to Lose Weight the Easy Way? </a:t>
            </a:r>
          </a:p>
          <a:p>
            <a:pPr marL="358775" indent="-358775">
              <a:buFont typeface="Arial" panose="020B0604020202020204" pitchFamily="34" charset="0"/>
              <a:buNone/>
            </a:pPr>
            <a:r>
              <a:rPr lang="en-GB" sz="1800" dirty="0"/>
              <a:t>	</a:t>
            </a:r>
            <a:endParaRPr lang="en-GB" dirty="0"/>
          </a:p>
        </p:txBody>
      </p:sp>
      <p:pic>
        <p:nvPicPr>
          <p:cNvPr id="12290" name="Picture 2" descr="Periodic Table of Elements - PubChem">
            <a:extLst>
              <a:ext uri="{FF2B5EF4-FFF2-40B4-BE49-F238E27FC236}">
                <a16:creationId xmlns:a16="http://schemas.microsoft.com/office/drawing/2014/main" id="{C46A60C4-D2DB-F315-518E-BBD294C149FF}"/>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a:stretch>
            <a:fillRect/>
          </a:stretch>
        </p:blipFill>
        <p:spPr bwMode="auto">
          <a:xfrm>
            <a:off x="0" y="0"/>
            <a:ext cx="12192000" cy="5712542"/>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m Hooked GIF - Im Hooked - Discover &amp; Share GIFs">
            <a:extLst>
              <a:ext uri="{FF2B5EF4-FFF2-40B4-BE49-F238E27FC236}">
                <a16:creationId xmlns:a16="http://schemas.microsoft.com/office/drawing/2014/main" id="{E4DA198D-43FE-9E7D-E664-31324EE08D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8447" y="5233067"/>
            <a:ext cx="1527225" cy="15272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a:xfrm>
            <a:off x="838200" y="365125"/>
            <a:ext cx="10515600" cy="1325563"/>
          </a:xfrm>
        </p:spPr>
        <p:txBody>
          <a:bodyPr anchor="ctr">
            <a:normAutofit/>
          </a:bodyPr>
          <a:lstStyle/>
          <a:p>
            <a:pPr eaLnBrk="1" hangingPunct="1"/>
            <a:r>
              <a:rPr lang="en-GB" b="1" dirty="0"/>
              <a:t>Elements of a Press Release</a:t>
            </a:r>
          </a:p>
        </p:txBody>
      </p:sp>
      <p:sp>
        <p:nvSpPr>
          <p:cNvPr id="3" name="Content Placeholder 2"/>
          <p:cNvSpPr>
            <a:spLocks noGrp="1"/>
          </p:cNvSpPr>
          <p:nvPr>
            <p:ph sz="half" idx="1"/>
          </p:nvPr>
        </p:nvSpPr>
        <p:spPr>
          <a:xfrm>
            <a:off x="838200" y="1825625"/>
            <a:ext cx="5181600" cy="4351338"/>
          </a:xfrm>
        </p:spPr>
        <p:txBody>
          <a:bodyPr>
            <a:normAutofit/>
          </a:bodyPr>
          <a:lstStyle/>
          <a:p>
            <a:pPr marL="514350" indent="-514350">
              <a:buFont typeface="+mj-lt"/>
              <a:buAutoNum type="arabicPeriod" startAt="4"/>
            </a:pPr>
            <a:r>
              <a:rPr lang="en-GB" sz="1500" b="1"/>
              <a:t>Summary: </a:t>
            </a:r>
            <a:r>
              <a:rPr lang="en-GB" sz="1500"/>
              <a:t>This is a sentence or short paragraph that follows your headline. Here is where you continue to draw the media into your story by summarizing the information in your press release with a strong statement or two to keep the reader interested. But don’t give them everything</a:t>
            </a:r>
            <a:r>
              <a:rPr lang="en-US" sz="1500"/>
              <a:t>(Who, What, Where, When)</a:t>
            </a:r>
            <a:r>
              <a:rPr lang="en-GB" sz="1500"/>
              <a:t>. You still want them to read the entire release. </a:t>
            </a:r>
          </a:p>
          <a:p>
            <a:pPr marL="514350" indent="-514350">
              <a:buNone/>
            </a:pPr>
            <a:endParaRPr lang="en-GB" sz="1500"/>
          </a:p>
          <a:p>
            <a:pPr marL="514350" indent="-514350">
              <a:buFont typeface="+mj-lt"/>
              <a:buAutoNum type="arabicPeriod" startAt="5"/>
            </a:pPr>
            <a:r>
              <a:rPr lang="en-US" sz="1500" b="1"/>
              <a:t>Body: </a:t>
            </a:r>
            <a:r>
              <a:rPr lang="en-US" sz="1500"/>
              <a:t>This is the main area of your press release. Keep it simple, to the point and brief, 175 – 300 words. Use bullets when appropriate and clear, crisp paragraphs for easy reading. Your press release is meant to entice the media to contact you for further information (Why, How), so encourage the reader to contact you and visit your web site. </a:t>
            </a:r>
          </a:p>
          <a:p>
            <a:pPr>
              <a:buNone/>
            </a:pPr>
            <a:endParaRPr lang="en-GB" sz="1500"/>
          </a:p>
          <a:p>
            <a:endParaRPr lang="en-GB" sz="1500"/>
          </a:p>
        </p:txBody>
      </p:sp>
      <p:pic>
        <p:nvPicPr>
          <p:cNvPr id="13314" name="Picture 2" descr="Important Part Aram GIF - Important Part Aram Wheel Of Time - Discover &amp;  Share GIFs">
            <a:extLst>
              <a:ext uri="{FF2B5EF4-FFF2-40B4-BE49-F238E27FC236}">
                <a16:creationId xmlns:a16="http://schemas.microsoft.com/office/drawing/2014/main" id="{D8A6605F-334C-3E27-EE1E-D8433BAEB0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3050" y="3637935"/>
            <a:ext cx="3688310" cy="2058936"/>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Teaser GIFs - Get the best GIF on GIPHY">
            <a:extLst>
              <a:ext uri="{FF2B5EF4-FFF2-40B4-BE49-F238E27FC236}">
                <a16:creationId xmlns:a16="http://schemas.microsoft.com/office/drawing/2014/main" id="{D51B03FF-B28A-E083-B9DC-6C0A808A07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04705" y="1524000"/>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767" y="0"/>
            <a:ext cx="8229600" cy="1143000"/>
          </a:xfrm>
        </p:spPr>
        <p:txBody>
          <a:bodyPr/>
          <a:lstStyle/>
          <a:p>
            <a:r>
              <a:rPr lang="en-GB" dirty="0"/>
              <a:t>Elements of a persuasive pitch</a:t>
            </a:r>
          </a:p>
        </p:txBody>
      </p:sp>
      <p:sp>
        <p:nvSpPr>
          <p:cNvPr id="3" name="Content Placeholder 2"/>
          <p:cNvSpPr>
            <a:spLocks noGrp="1"/>
          </p:cNvSpPr>
          <p:nvPr>
            <p:ph idx="1"/>
          </p:nvPr>
        </p:nvSpPr>
        <p:spPr>
          <a:xfrm>
            <a:off x="319548" y="1349173"/>
            <a:ext cx="8229600" cy="3484983"/>
          </a:xfrm>
        </p:spPr>
        <p:txBody>
          <a:bodyPr/>
          <a:lstStyle/>
          <a:p>
            <a:pPr marL="514350" indent="-514350">
              <a:buAutoNum type="arabicPeriod"/>
            </a:pPr>
            <a:r>
              <a:rPr lang="en-GB" dirty="0"/>
              <a:t>Credibility</a:t>
            </a:r>
          </a:p>
          <a:p>
            <a:pPr marL="514350" indent="-514350">
              <a:buAutoNum type="arabicPeriod"/>
            </a:pPr>
            <a:r>
              <a:rPr lang="en-GB" dirty="0"/>
              <a:t>Relationships</a:t>
            </a:r>
          </a:p>
          <a:p>
            <a:pPr marL="514350" indent="-514350">
              <a:buAutoNum type="arabicPeriod"/>
            </a:pPr>
            <a:r>
              <a:rPr lang="en-GB" dirty="0"/>
              <a:t>Beliefs and values</a:t>
            </a:r>
          </a:p>
          <a:p>
            <a:pPr marL="514350" indent="-514350">
              <a:buAutoNum type="arabicPeriod"/>
            </a:pPr>
            <a:r>
              <a:rPr lang="en-GB" dirty="0"/>
              <a:t>Interests</a:t>
            </a:r>
          </a:p>
          <a:p>
            <a:pPr marL="514350" indent="-514350">
              <a:buAutoNum type="arabicPeriod"/>
            </a:pPr>
            <a:r>
              <a:rPr lang="en-GB" dirty="0"/>
              <a:t>Communication</a:t>
            </a:r>
          </a:p>
          <a:p>
            <a:pPr marL="0" indent="0">
              <a:buNone/>
            </a:pPr>
            <a:endParaRPr lang="en-GB" dirty="0"/>
          </a:p>
        </p:txBody>
      </p:sp>
      <p:pic>
        <p:nvPicPr>
          <p:cNvPr id="6146" name="Picture 2" descr="Pitch Your Best Idea | Jonah Lupton | Substack">
            <a:extLst>
              <a:ext uri="{FF2B5EF4-FFF2-40B4-BE49-F238E27FC236}">
                <a16:creationId xmlns:a16="http://schemas.microsoft.com/office/drawing/2014/main" id="{DEE93E71-20DC-2195-8FB3-21FB29E853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8220" y="754626"/>
            <a:ext cx="4876800" cy="4876800"/>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a:extLst>
              <a:ext uri="{FF2B5EF4-FFF2-40B4-BE49-F238E27FC236}">
                <a16:creationId xmlns:a16="http://schemas.microsoft.com/office/drawing/2014/main" id="{B4B2D212-39A5-C0A3-6EF5-4BB76961FBC2}"/>
              </a:ext>
            </a:extLst>
          </p:cNvPr>
          <p:cNvPicPr>
            <a:picLocks noChangeAspect="1"/>
          </p:cNvPicPr>
          <p:nvPr/>
        </p:nvPicPr>
        <p:blipFill>
          <a:blip r:embed="rId4">
            <a:duotone>
              <a:prstClr val="black"/>
              <a:schemeClr val="accent5">
                <a:tint val="45000"/>
                <a:satMod val="400000"/>
              </a:schemeClr>
            </a:duotone>
          </a:blip>
          <a:stretch>
            <a:fillRect/>
          </a:stretch>
        </p:blipFill>
        <p:spPr>
          <a:xfrm>
            <a:off x="705027" y="3789400"/>
            <a:ext cx="5822933" cy="1929492"/>
          </a:xfrm>
          <a:prstGeom prst="rect">
            <a:avLst/>
          </a:prstGeom>
        </p:spPr>
      </p:pic>
    </p:spTree>
    <p:extLst>
      <p:ext uri="{BB962C8B-B14F-4D97-AF65-F5344CB8AC3E}">
        <p14:creationId xmlns:p14="http://schemas.microsoft.com/office/powerpoint/2010/main" val="19177776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60" y="1287570"/>
            <a:ext cx="6070908" cy="4525963"/>
          </a:xfrm>
        </p:spPr>
        <p:txBody>
          <a:bodyPr/>
          <a:lstStyle/>
          <a:p>
            <a:pPr marL="514350" indent="-514350">
              <a:buFont typeface="+mj-lt"/>
              <a:buAutoNum type="arabicPeriod" startAt="6"/>
            </a:pPr>
            <a:r>
              <a:rPr lang="en-GB" b="1" dirty="0"/>
              <a:t>About Us/Boiler Plate</a:t>
            </a:r>
            <a:r>
              <a:rPr lang="en-GB" dirty="0"/>
              <a:t>: </a:t>
            </a:r>
            <a:r>
              <a:rPr lang="en-GB" sz="1800" dirty="0"/>
              <a:t>Not everyone uses a boiler plate. However, this is the perfect place to add some brief information about your company or point of contact. (i.e., “XYZ Company is a leading distributor of widgets and has been in the business of building widgets since 1900 contact George </a:t>
            </a:r>
            <a:r>
              <a:rPr lang="en-GB" sz="1800" dirty="0" err="1"/>
              <a:t>Callwell</a:t>
            </a:r>
            <a:r>
              <a:rPr lang="en-GB" sz="1800" dirty="0"/>
              <a:t> at </a:t>
            </a:r>
            <a:r>
              <a:rPr lang="en-GB" sz="1800" dirty="0">
                <a:hlinkClick r:id="rId2"/>
              </a:rPr>
              <a:t>Gwell@abc.co.uk</a:t>
            </a:r>
            <a:r>
              <a:rPr lang="en-GB" sz="1800" dirty="0"/>
              <a:t> for more information.”) </a:t>
            </a:r>
          </a:p>
          <a:p>
            <a:endParaRPr lang="en-GB" sz="1800" dirty="0"/>
          </a:p>
          <a:p>
            <a:pPr marL="514350" indent="-514350">
              <a:buFont typeface="+mj-lt"/>
              <a:buAutoNum type="arabicPeriod" startAt="7"/>
            </a:pPr>
            <a:r>
              <a:rPr lang="en-GB" b="1" dirty="0"/>
              <a:t>End of Press Release</a:t>
            </a:r>
            <a:r>
              <a:rPr lang="en-GB" sz="1800" dirty="0"/>
              <a:t>: To end your press release, simply enter ### on a blank line at the end of the release. Any information after ### will not be published. </a:t>
            </a:r>
          </a:p>
          <a:p>
            <a:endParaRPr lang="en-GB" sz="1800" dirty="0"/>
          </a:p>
          <a:p>
            <a:endParaRPr lang="en-GB" dirty="0"/>
          </a:p>
        </p:txBody>
      </p:sp>
      <p:sp>
        <p:nvSpPr>
          <p:cNvPr id="5" name="Rectangle 2"/>
          <p:cNvSpPr>
            <a:spLocks noGrp="1" noChangeArrowheads="1"/>
          </p:cNvSpPr>
          <p:nvPr>
            <p:ph type="title"/>
          </p:nvPr>
        </p:nvSpPr>
        <p:spPr>
          <a:xfrm>
            <a:off x="171719" y="0"/>
            <a:ext cx="7571184" cy="1143000"/>
          </a:xfrm>
        </p:spPr>
        <p:txBody>
          <a:bodyPr/>
          <a:lstStyle/>
          <a:p>
            <a:pPr eaLnBrk="1" hangingPunct="1"/>
            <a:r>
              <a:rPr lang="en-GB" b="1" dirty="0"/>
              <a:t>Elements of a Press Release</a:t>
            </a:r>
          </a:p>
        </p:txBody>
      </p:sp>
      <p:pic>
        <p:nvPicPr>
          <p:cNvPr id="14338" name="Picture 2" descr="21+ Free Press Release Template - Word Excel Formats">
            <a:extLst>
              <a:ext uri="{FF2B5EF4-FFF2-40B4-BE49-F238E27FC236}">
                <a16:creationId xmlns:a16="http://schemas.microsoft.com/office/drawing/2014/main" id="{CF85A501-54F6-F12C-7FAA-5FA1849528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5739" y="136042"/>
            <a:ext cx="5088839" cy="65859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67929" y="0"/>
            <a:ext cx="10515600" cy="1325563"/>
          </a:xfrm>
        </p:spPr>
        <p:txBody>
          <a:bodyPr/>
          <a:lstStyle/>
          <a:p>
            <a:pPr eaLnBrk="1" hangingPunct="1"/>
            <a:r>
              <a:rPr lang="en-GB" sz="4000" dirty="0"/>
              <a:t>Structure</a:t>
            </a:r>
            <a:br>
              <a:rPr lang="en-GB" sz="4000" dirty="0"/>
            </a:br>
            <a:r>
              <a:rPr lang="en-GB" sz="2400" dirty="0"/>
              <a:t>Inverted Pyramid Writing</a:t>
            </a:r>
          </a:p>
        </p:txBody>
      </p:sp>
      <p:sp>
        <p:nvSpPr>
          <p:cNvPr id="6147" name="AutoShape 22"/>
          <p:cNvSpPr>
            <a:spLocks noChangeArrowheads="1"/>
          </p:cNvSpPr>
          <p:nvPr/>
        </p:nvSpPr>
        <p:spPr bwMode="auto">
          <a:xfrm>
            <a:off x="4507271" y="636587"/>
            <a:ext cx="7416800" cy="1655763"/>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3770 w 21600"/>
              <a:gd name="T13" fmla="*/ 3770 h 21600"/>
              <a:gd name="T14" fmla="*/ 17830 w 21600"/>
              <a:gd name="T15" fmla="*/ 17830 h 21600"/>
            </a:gdLst>
            <a:ahLst/>
            <a:cxnLst>
              <a:cxn ang="T8">
                <a:pos x="T0" y="T1"/>
              </a:cxn>
              <a:cxn ang="T9">
                <a:pos x="T2" y="T3"/>
              </a:cxn>
              <a:cxn ang="T10">
                <a:pos x="T4" y="T5"/>
              </a:cxn>
              <a:cxn ang="T11">
                <a:pos x="T6" y="T7"/>
              </a:cxn>
            </a:cxnLst>
            <a:rect l="T12" t="T13" r="T14" b="T15"/>
            <a:pathLst>
              <a:path w="21600" h="21600">
                <a:moveTo>
                  <a:pt x="0" y="0"/>
                </a:moveTo>
                <a:lnTo>
                  <a:pt x="3939" y="21600"/>
                </a:lnTo>
                <a:lnTo>
                  <a:pt x="17661" y="21600"/>
                </a:lnTo>
                <a:lnTo>
                  <a:pt x="21600" y="0"/>
                </a:lnTo>
                <a:close/>
              </a:path>
            </a:pathLst>
          </a:custGeom>
          <a:solidFill>
            <a:srgbClr val="99CCFF"/>
          </a:solidFill>
          <a:ln w="9525">
            <a:solidFill>
              <a:schemeClr val="tx1"/>
            </a:solidFill>
            <a:miter lim="800000"/>
            <a:headEnd/>
            <a:tailEnd/>
          </a:ln>
        </p:spPr>
        <p:txBody>
          <a:bodyPr wrap="none" anchor="ctr"/>
          <a:lstStyle/>
          <a:p>
            <a:pPr algn="ctr"/>
            <a:r>
              <a:rPr lang="en-GB" dirty="0"/>
              <a:t>Information they MUST have for </a:t>
            </a:r>
          </a:p>
          <a:p>
            <a:pPr algn="ctr"/>
            <a:r>
              <a:rPr lang="en-GB" dirty="0"/>
              <a:t>your communication to be</a:t>
            </a:r>
          </a:p>
          <a:p>
            <a:pPr algn="ctr"/>
            <a:r>
              <a:rPr lang="en-GB" dirty="0"/>
              <a:t>successful </a:t>
            </a:r>
          </a:p>
        </p:txBody>
      </p:sp>
      <p:sp>
        <p:nvSpPr>
          <p:cNvPr id="6148" name="AutoShape 24"/>
          <p:cNvSpPr>
            <a:spLocks noChangeArrowheads="1"/>
          </p:cNvSpPr>
          <p:nvPr/>
        </p:nvSpPr>
        <p:spPr bwMode="auto">
          <a:xfrm>
            <a:off x="6020159" y="2508250"/>
            <a:ext cx="4464050" cy="1150937"/>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3858 w 21600"/>
              <a:gd name="T13" fmla="*/ 3858 h 21600"/>
              <a:gd name="T14" fmla="*/ 17742 w 21600"/>
              <a:gd name="T15" fmla="*/ 17742 h 21600"/>
            </a:gdLst>
            <a:ahLst/>
            <a:cxnLst>
              <a:cxn ang="T8">
                <a:pos x="T0" y="T1"/>
              </a:cxn>
              <a:cxn ang="T9">
                <a:pos x="T2" y="T3"/>
              </a:cxn>
              <a:cxn ang="T10">
                <a:pos x="T4" y="T5"/>
              </a:cxn>
              <a:cxn ang="T11">
                <a:pos x="T6" y="T7"/>
              </a:cxn>
            </a:cxnLst>
            <a:rect l="T12" t="T13" r="T14" b="T15"/>
            <a:pathLst>
              <a:path w="21600" h="21600">
                <a:moveTo>
                  <a:pt x="0" y="0"/>
                </a:moveTo>
                <a:lnTo>
                  <a:pt x="4115" y="21600"/>
                </a:lnTo>
                <a:lnTo>
                  <a:pt x="17485" y="21600"/>
                </a:lnTo>
                <a:lnTo>
                  <a:pt x="21600" y="0"/>
                </a:lnTo>
                <a:close/>
              </a:path>
            </a:pathLst>
          </a:custGeom>
          <a:solidFill>
            <a:schemeClr val="accent1"/>
          </a:solidFill>
          <a:ln w="9525">
            <a:solidFill>
              <a:schemeClr val="tx1"/>
            </a:solidFill>
            <a:miter lim="800000"/>
            <a:headEnd/>
            <a:tailEnd/>
          </a:ln>
        </p:spPr>
        <p:txBody>
          <a:bodyPr wrap="none" anchor="ctr"/>
          <a:lstStyle/>
          <a:p>
            <a:pPr algn="ctr"/>
            <a:r>
              <a:rPr lang="en-GB"/>
              <a:t>Additional information </a:t>
            </a:r>
          </a:p>
          <a:p>
            <a:pPr algn="ctr"/>
            <a:r>
              <a:rPr lang="en-GB"/>
              <a:t>that is helpful but </a:t>
            </a:r>
          </a:p>
          <a:p>
            <a:pPr algn="ctr"/>
            <a:r>
              <a:rPr lang="en-GB"/>
              <a:t>not crucial</a:t>
            </a:r>
          </a:p>
        </p:txBody>
      </p:sp>
      <p:sp>
        <p:nvSpPr>
          <p:cNvPr id="6149" name="AutoShape 27"/>
          <p:cNvSpPr>
            <a:spLocks noChangeArrowheads="1"/>
          </p:cNvSpPr>
          <p:nvPr/>
        </p:nvSpPr>
        <p:spPr bwMode="auto">
          <a:xfrm rot="10800000">
            <a:off x="7028221" y="3875087"/>
            <a:ext cx="2447925" cy="1727200"/>
          </a:xfrm>
          <a:prstGeom prst="triangle">
            <a:avLst>
              <a:gd name="adj" fmla="val 51037"/>
            </a:avLst>
          </a:prstGeom>
          <a:solidFill>
            <a:srgbClr val="CCFFFF"/>
          </a:solidFill>
          <a:ln w="9525">
            <a:solidFill>
              <a:schemeClr val="tx1"/>
            </a:solidFill>
            <a:miter lim="800000"/>
            <a:headEnd/>
            <a:tailEnd/>
          </a:ln>
        </p:spPr>
        <p:txBody>
          <a:bodyPr rot="10800000" wrap="none" anchor="ctr"/>
          <a:lstStyle/>
          <a:p>
            <a:pPr algn="ctr"/>
            <a:endParaRPr lang="en-GB"/>
          </a:p>
          <a:p>
            <a:pPr algn="ctr"/>
            <a:endParaRPr lang="en-GB"/>
          </a:p>
          <a:p>
            <a:pPr algn="ctr"/>
            <a:r>
              <a:rPr lang="en-GB"/>
              <a:t>Be nice</a:t>
            </a:r>
          </a:p>
          <a:p>
            <a:pPr algn="ctr"/>
            <a:r>
              <a:rPr lang="en-GB"/>
              <a:t>if they</a:t>
            </a:r>
          </a:p>
          <a:p>
            <a:pPr algn="ctr"/>
            <a:r>
              <a:rPr lang="en-GB"/>
              <a:t>had </a:t>
            </a:r>
          </a:p>
          <a:p>
            <a:pPr algn="ctr"/>
            <a:r>
              <a:rPr lang="en-GB"/>
              <a:t>it</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084348"/>
            <a:ext cx="12123174" cy="751501"/>
          </a:xfrm>
        </p:spPr>
        <p:txBody>
          <a:bodyPr>
            <a:normAutofit fontScale="90000"/>
          </a:bodyPr>
          <a:lstStyle/>
          <a:p>
            <a:r>
              <a:rPr lang="en-US" b="0" dirty="0">
                <a:effectLst/>
              </a:rPr>
              <a:t>Tools for finding and contacting journalists and influencers</a:t>
            </a:r>
            <a:endParaRPr lang="en-GB" dirty="0"/>
          </a:p>
        </p:txBody>
      </p:sp>
      <p:sp>
        <p:nvSpPr>
          <p:cNvPr id="3" name="Subtitle 2"/>
          <p:cNvSpPr>
            <a:spLocks noGrp="1"/>
          </p:cNvSpPr>
          <p:nvPr>
            <p:ph type="subTitle" idx="1"/>
          </p:nvPr>
        </p:nvSpPr>
        <p:spPr>
          <a:xfrm>
            <a:off x="83574" y="1934171"/>
            <a:ext cx="5383161" cy="4464496"/>
          </a:xfrm>
        </p:spPr>
        <p:txBody>
          <a:bodyPr>
            <a:noAutofit/>
          </a:bodyPr>
          <a:lstStyle/>
          <a:p>
            <a:pPr algn="l"/>
            <a:r>
              <a:rPr lang="en-US" b="0" dirty="0">
                <a:effectLst/>
                <a:hlinkClick r:id="rId2"/>
              </a:rPr>
              <a:t>Muck Rack</a:t>
            </a:r>
            <a:r>
              <a:rPr lang="en-US" b="1" dirty="0"/>
              <a:t> </a:t>
            </a:r>
            <a:r>
              <a:rPr lang="en-US" sz="1500" dirty="0"/>
              <a:t>Muck Rack is a useful tool for discovering journalists. You can search by location, media outlet, topics covered, keywords or the content of their tweets and shares.</a:t>
            </a:r>
          </a:p>
          <a:p>
            <a:pPr algn="l"/>
            <a:r>
              <a:rPr lang="en-US" sz="1500" dirty="0"/>
              <a:t>You can receive email alerts when a journalist mentions your brand, and then organize media lists, adding notes from previous campaigns to make your outreach more efficient.</a:t>
            </a:r>
            <a:endParaRPr lang="en-US" dirty="0"/>
          </a:p>
          <a:p>
            <a:pPr algn="l"/>
            <a:r>
              <a:rPr lang="en-US" b="0" dirty="0" err="1">
                <a:effectLst/>
                <a:hlinkClick r:id="rId3"/>
              </a:rPr>
              <a:t>BlogDash</a:t>
            </a:r>
            <a:r>
              <a:rPr lang="en-US" b="1" dirty="0"/>
              <a:t> </a:t>
            </a:r>
            <a:r>
              <a:rPr lang="en-US" sz="1500" dirty="0" err="1"/>
              <a:t>BlogDash</a:t>
            </a:r>
            <a:r>
              <a:rPr lang="en-US" sz="1500" dirty="0"/>
              <a:t> runs a database of over 200,000 bloggers in a variety of categories. All of the bloggers have opted in to the service and are willing to be contacted. The tool features Klout scores and SEO rankings to help you understand their reach.</a:t>
            </a:r>
          </a:p>
          <a:p>
            <a:pPr algn="l"/>
            <a:r>
              <a:rPr lang="en-US" dirty="0" err="1">
                <a:hlinkClick r:id="rId4"/>
              </a:rPr>
              <a:t>Anewstip</a:t>
            </a:r>
            <a:r>
              <a:rPr lang="en-US" b="1" dirty="0"/>
              <a:t> </a:t>
            </a:r>
            <a:r>
              <a:rPr lang="en-US" sz="1500" dirty="0" err="1"/>
              <a:t>Anewstip</a:t>
            </a:r>
            <a:r>
              <a:rPr lang="en-US" sz="1500" dirty="0"/>
              <a:t> is a search engine for tweets, news articles, journalist profiles and outlet profiles. It features an influence score and you can filter by time, topic, language. The tool also features alerts and media lists.</a:t>
            </a:r>
          </a:p>
          <a:p>
            <a:pPr algn="l"/>
            <a:endParaRPr lang="en-US" sz="1500" dirty="0"/>
          </a:p>
          <a:p>
            <a:pPr algn="l"/>
            <a:endParaRPr lang="en-US" dirty="0"/>
          </a:p>
          <a:p>
            <a:pPr algn="l"/>
            <a:endParaRPr lang="en-US" dirty="0">
              <a:effectLst/>
            </a:endParaRPr>
          </a:p>
          <a:p>
            <a:endParaRPr lang="en-GB" dirty="0"/>
          </a:p>
        </p:txBody>
      </p:sp>
      <p:sp>
        <p:nvSpPr>
          <p:cNvPr id="4" name="Content Placeholder 2">
            <a:extLst>
              <a:ext uri="{FF2B5EF4-FFF2-40B4-BE49-F238E27FC236}">
                <a16:creationId xmlns:a16="http://schemas.microsoft.com/office/drawing/2014/main" id="{E87E0143-2D35-3B51-BE14-A88E53BB4A06}"/>
              </a:ext>
            </a:extLst>
          </p:cNvPr>
          <p:cNvSpPr txBox="1">
            <a:spLocks/>
          </p:cNvSpPr>
          <p:nvPr/>
        </p:nvSpPr>
        <p:spPr>
          <a:xfrm>
            <a:off x="5712542" y="1835849"/>
            <a:ext cx="5884095" cy="4320480"/>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dirty="0" err="1">
                <a:hlinkClick r:id="rId5"/>
              </a:rPr>
              <a:t>Connectifier</a:t>
            </a:r>
            <a:r>
              <a:rPr lang="en-US" sz="1800" b="1" dirty="0"/>
              <a:t> </a:t>
            </a:r>
            <a:r>
              <a:rPr lang="en-US" sz="1500" dirty="0" err="1"/>
              <a:t>Connectifier</a:t>
            </a:r>
            <a:r>
              <a:rPr lang="en-US" sz="1500" dirty="0"/>
              <a:t> uses machine learning to scan over a million public web pages, converting the raw data into candidate information. There are over 450 million profiles in their database. There is a free Social Links browser extension which shows a candidate’s social media footprint. This can be great for personalizing your outreach messages with deeper insights.</a:t>
            </a:r>
          </a:p>
          <a:p>
            <a:pPr algn="l"/>
            <a:r>
              <a:rPr lang="en-US" dirty="0">
                <a:hlinkClick r:id="rId6"/>
              </a:rPr>
              <a:t>Sell Hack</a:t>
            </a:r>
            <a:r>
              <a:rPr lang="en-US" dirty="0"/>
              <a:t> </a:t>
            </a:r>
            <a:r>
              <a:rPr lang="en-US" sz="1500" dirty="0"/>
              <a:t>Enter a name and company, along with a social media profile URL if you have one, and Sell Hack will return that person’s email address. It features a handy confidence score (out of 100). It allows bulk verification by uploading incomplete data files, integrates with Salesforce, and you can try it for free.</a:t>
            </a:r>
          </a:p>
          <a:p>
            <a:pPr algn="l"/>
            <a:r>
              <a:rPr lang="en-US" dirty="0" err="1">
                <a:hlinkClick r:id="rId7"/>
              </a:rPr>
              <a:t>Anymail</a:t>
            </a:r>
            <a:r>
              <a:rPr lang="en-US" dirty="0">
                <a:hlinkClick r:id="rId7"/>
              </a:rPr>
              <a:t> Finder</a:t>
            </a:r>
            <a:r>
              <a:rPr lang="en-US" b="1" dirty="0"/>
              <a:t> </a:t>
            </a:r>
            <a:r>
              <a:rPr lang="en-US" sz="1500" dirty="0" err="1"/>
              <a:t>Anymail</a:t>
            </a:r>
            <a:r>
              <a:rPr lang="en-US" sz="1500" dirty="0"/>
              <a:t> finder also has search or bulk options, and you can try it for free. All you need to enter is the person’s full name and their company’s website. The results are classified into three categories: found and verified, found on the web, or guessed from a pattern. Also has a chrome extension.</a:t>
            </a:r>
          </a:p>
          <a:p>
            <a:endParaRPr lang="en-US" sz="1500" dirty="0"/>
          </a:p>
          <a:p>
            <a:endParaRPr lang="en-US" sz="1500" dirty="0"/>
          </a:p>
          <a:p>
            <a:endParaRPr lang="en-GB" dirty="0"/>
          </a:p>
        </p:txBody>
      </p:sp>
    </p:spTree>
    <p:extLst>
      <p:ext uri="{BB962C8B-B14F-4D97-AF65-F5344CB8AC3E}">
        <p14:creationId xmlns:p14="http://schemas.microsoft.com/office/powerpoint/2010/main" val="33809247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941" y="119528"/>
            <a:ext cx="11484077" cy="1143000"/>
          </a:xfrm>
        </p:spPr>
        <p:txBody>
          <a:bodyPr>
            <a:normAutofit fontScale="90000"/>
          </a:bodyPr>
          <a:lstStyle/>
          <a:p>
            <a:pPr algn="ctr"/>
            <a:r>
              <a:rPr lang="en-US" b="0" dirty="0">
                <a:effectLst/>
              </a:rPr>
              <a:t>Tools for distributing and monitoring press releases</a:t>
            </a:r>
            <a:endParaRPr lang="en-GB" dirty="0"/>
          </a:p>
        </p:txBody>
      </p:sp>
      <p:sp>
        <p:nvSpPr>
          <p:cNvPr id="3" name="Content Placeholder 2"/>
          <p:cNvSpPr>
            <a:spLocks noGrp="1"/>
          </p:cNvSpPr>
          <p:nvPr>
            <p:ph idx="1"/>
          </p:nvPr>
        </p:nvSpPr>
        <p:spPr>
          <a:xfrm>
            <a:off x="176982" y="1333261"/>
            <a:ext cx="4943658" cy="4451464"/>
          </a:xfrm>
        </p:spPr>
        <p:txBody>
          <a:bodyPr>
            <a:normAutofit fontScale="77500" lnSpcReduction="20000"/>
          </a:bodyPr>
          <a:lstStyle/>
          <a:p>
            <a:pPr marL="0" indent="0">
              <a:buNone/>
            </a:pPr>
            <a:r>
              <a:rPr lang="en-US" sz="1800" dirty="0">
                <a:hlinkClick r:id="rId2"/>
              </a:rPr>
              <a:t>Agility</a:t>
            </a:r>
            <a:endParaRPr lang="en-US" sz="1800" b="1" dirty="0"/>
          </a:p>
          <a:p>
            <a:pPr marL="0" indent="0">
              <a:buNone/>
            </a:pPr>
            <a:r>
              <a:rPr lang="en-US" sz="1650" dirty="0"/>
              <a:t>Agility is a monitoring and database product, providing access to more than 700,000 journalists, influencers, and bloggers worldwide. There are a variety of targeting and distribution options for reaching contacts. You can target individuals by location or job title, and the platform features a translation services for global outreach efforts.</a:t>
            </a:r>
          </a:p>
          <a:p>
            <a:pPr marL="0" indent="0">
              <a:buNone/>
            </a:pPr>
            <a:r>
              <a:rPr lang="en-US" sz="1800" dirty="0" err="1">
                <a:hlinkClick r:id="rId3"/>
              </a:rPr>
              <a:t>PRWeb</a:t>
            </a:r>
            <a:endParaRPr lang="en-US" sz="1800" b="1" dirty="0"/>
          </a:p>
          <a:p>
            <a:pPr marL="0" indent="0">
              <a:buNone/>
            </a:pPr>
            <a:r>
              <a:rPr lang="en-US" sz="1500" dirty="0" err="1"/>
              <a:t>PRWeb</a:t>
            </a:r>
            <a:r>
              <a:rPr lang="en-US" sz="1500" dirty="0"/>
              <a:t> allows you to create, distribute, and track your press releases. The pricing is tiered, so the more you pay the more optimized and widely released your press release is. You can pay per news release or sign up for a subscription.</a:t>
            </a:r>
          </a:p>
          <a:p>
            <a:pPr marL="0" indent="0">
              <a:buNone/>
            </a:pPr>
            <a:r>
              <a:rPr lang="en-US" sz="1950" dirty="0">
                <a:hlinkClick r:id="rId4"/>
              </a:rPr>
              <a:t>Business Wire</a:t>
            </a:r>
            <a:endParaRPr lang="en-US" sz="1950" dirty="0"/>
          </a:p>
          <a:p>
            <a:pPr marL="0" indent="0">
              <a:buNone/>
            </a:pPr>
            <a:r>
              <a:rPr lang="en-US" sz="1500" dirty="0"/>
              <a:t>Business Wire reaches more than 100 countries in 19 languages, so you can choose to distribute internationally, nationally, or to industry targeted outlets. The price is per news release and depends on reach and length.</a:t>
            </a:r>
          </a:p>
          <a:p>
            <a:pPr marL="0" indent="0">
              <a:buNone/>
            </a:pPr>
            <a:endParaRPr lang="en-US" sz="1500" dirty="0"/>
          </a:p>
          <a:p>
            <a:pPr marL="0" indent="0">
              <a:buNone/>
            </a:pPr>
            <a:r>
              <a:rPr lang="en-US" sz="1500" b="1" dirty="0" err="1">
                <a:hlinkClick r:id="rId5"/>
              </a:rPr>
              <a:t>Marketwired</a:t>
            </a:r>
            <a:endParaRPr lang="en-US" sz="1500" b="1" dirty="0"/>
          </a:p>
          <a:p>
            <a:pPr marL="0" indent="0">
              <a:buNone/>
            </a:pPr>
            <a:r>
              <a:rPr lang="en-US" sz="1500" dirty="0"/>
              <a:t>This press release distribution tool allows you to create custom media and influencer lists to release highly targeted news updates. It allows you to track performance and also features a translation service.</a:t>
            </a:r>
          </a:p>
          <a:p>
            <a:pPr marL="0" indent="0">
              <a:buNone/>
            </a:pPr>
            <a:endParaRPr lang="en-US" sz="1500" dirty="0"/>
          </a:p>
          <a:p>
            <a:pPr marL="0" indent="0">
              <a:buNone/>
            </a:pPr>
            <a:br>
              <a:rPr lang="en-US" sz="1500" dirty="0"/>
            </a:br>
            <a:endParaRPr lang="en-US" sz="1500" dirty="0"/>
          </a:p>
          <a:p>
            <a:pPr marL="0" indent="0">
              <a:buNone/>
            </a:pPr>
            <a:endParaRPr lang="en-GB" dirty="0"/>
          </a:p>
        </p:txBody>
      </p:sp>
      <p:sp>
        <p:nvSpPr>
          <p:cNvPr id="4" name="Content Placeholder 2">
            <a:extLst>
              <a:ext uri="{FF2B5EF4-FFF2-40B4-BE49-F238E27FC236}">
                <a16:creationId xmlns:a16="http://schemas.microsoft.com/office/drawing/2014/main" id="{F7789301-C508-9E61-C954-4556E66DE442}"/>
              </a:ext>
            </a:extLst>
          </p:cNvPr>
          <p:cNvSpPr txBox="1">
            <a:spLocks/>
          </p:cNvSpPr>
          <p:nvPr/>
        </p:nvSpPr>
        <p:spPr>
          <a:xfrm>
            <a:off x="5234688" y="1224189"/>
            <a:ext cx="6622032" cy="4074674"/>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800" dirty="0">
                <a:hlinkClick r:id="rId6"/>
              </a:rPr>
              <a:t>Help a Reporter Out</a:t>
            </a:r>
            <a:endParaRPr lang="en-US" sz="1800" b="1" dirty="0"/>
          </a:p>
          <a:p>
            <a:pPr marL="0" indent="0">
              <a:buFont typeface="Arial" panose="020B0604020202020204" pitchFamily="34" charset="0"/>
              <a:buNone/>
            </a:pPr>
            <a:r>
              <a:rPr lang="en-US" sz="1500" dirty="0"/>
              <a:t>Also known as HARO, journalists who are looking for expert sources list their requirements and sources are notified three times a day of the media opportunities. As journalists are often working to a deadline it does require sources to be agile and respond with speed.</a:t>
            </a:r>
          </a:p>
          <a:p>
            <a:pPr marL="0" indent="0">
              <a:buFont typeface="Arial" panose="020B0604020202020204" pitchFamily="34" charset="0"/>
              <a:buNone/>
            </a:pPr>
            <a:r>
              <a:rPr lang="en-US" sz="1800" dirty="0" err="1">
                <a:hlinkClick r:id="rId7"/>
              </a:rPr>
              <a:t>JournoRequests</a:t>
            </a:r>
            <a:endParaRPr lang="en-US" sz="1800" b="1" dirty="0"/>
          </a:p>
          <a:p>
            <a:pPr marL="0" indent="0">
              <a:buFont typeface="Arial" panose="020B0604020202020204" pitchFamily="34" charset="0"/>
              <a:buNone/>
            </a:pPr>
            <a:r>
              <a:rPr lang="en-US" sz="1500" dirty="0"/>
              <a:t>Provides a free daily email of curated PR opportunities in the UK, listing journalists who are in need of a source. You can pick from a range of topics, or set up custom alerts.</a:t>
            </a:r>
          </a:p>
          <a:p>
            <a:pPr marL="0" indent="0">
              <a:buFont typeface="Arial" panose="020B0604020202020204" pitchFamily="34" charset="0"/>
              <a:buNone/>
            </a:pPr>
            <a:r>
              <a:rPr lang="en-US" sz="1500" dirty="0">
                <a:hlinkClick r:id="rId8"/>
              </a:rPr>
              <a:t>Radio Guest List</a:t>
            </a:r>
            <a:endParaRPr lang="en-US" sz="1500" b="1" dirty="0"/>
          </a:p>
          <a:p>
            <a:pPr marL="0" indent="0">
              <a:buFont typeface="Arial" panose="020B0604020202020204" pitchFamily="34" charset="0"/>
              <a:buNone/>
            </a:pPr>
            <a:r>
              <a:rPr lang="en-US" sz="1500" dirty="0"/>
              <a:t>Radio Guest List provides the same service of connecting journalists and sources, but for the world of radio. Producers, journalists, and podcast hosts will provide opportunities, with sources being notified by email</a:t>
            </a:r>
          </a:p>
          <a:p>
            <a:pPr marL="0" indent="0">
              <a:buFont typeface="Arial" panose="020B0604020202020204" pitchFamily="34" charset="0"/>
              <a:buNone/>
            </a:pPr>
            <a:r>
              <a:rPr lang="en-US" sz="1500" dirty="0">
                <a:hlinkClick r:id="rId9"/>
              </a:rPr>
              <a:t>#journorequest</a:t>
            </a:r>
            <a:endParaRPr lang="en-US" sz="1500" b="1" dirty="0"/>
          </a:p>
          <a:p>
            <a:pPr marL="0" indent="0">
              <a:buFont typeface="Arial" panose="020B0604020202020204" pitchFamily="34" charset="0"/>
              <a:buNone/>
            </a:pPr>
            <a:r>
              <a:rPr lang="en-US" sz="1500" dirty="0"/>
              <a:t>OK, so it’s not a tool, but it’s no secret that journalists love Twitter, and this hashtag is used by journalists looking for contributors.</a:t>
            </a:r>
          </a:p>
          <a:p>
            <a:pPr marL="0" indent="0">
              <a:buFont typeface="Arial" panose="020B0604020202020204" pitchFamily="34" charset="0"/>
              <a:buNone/>
            </a:pPr>
            <a:endParaRPr lang="en-US" sz="1500" dirty="0"/>
          </a:p>
          <a:p>
            <a:pPr marL="0" indent="0">
              <a:buFont typeface="Arial" panose="020B0604020202020204" pitchFamily="34" charset="0"/>
              <a:buNone/>
            </a:pPr>
            <a:endParaRPr lang="en-US" sz="1500" dirty="0"/>
          </a:p>
          <a:p>
            <a:pPr marL="0" indent="0">
              <a:buFont typeface="Arial" panose="020B0604020202020204" pitchFamily="34" charset="0"/>
              <a:buNone/>
            </a:pPr>
            <a:endParaRPr lang="en-US" sz="1800"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0906575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9570"/>
            <a:ext cx="12192000" cy="1143000"/>
          </a:xfrm>
        </p:spPr>
        <p:txBody>
          <a:bodyPr>
            <a:normAutofit/>
          </a:bodyPr>
          <a:lstStyle/>
          <a:p>
            <a:pPr algn="ctr"/>
            <a:r>
              <a:rPr lang="en-US" b="0" dirty="0">
                <a:effectLst/>
              </a:rPr>
              <a:t>Tools for checking media coverage &amp; reporting</a:t>
            </a:r>
            <a:endParaRPr lang="en-GB" dirty="0"/>
          </a:p>
        </p:txBody>
      </p:sp>
      <p:sp>
        <p:nvSpPr>
          <p:cNvPr id="3" name="Content Placeholder 2"/>
          <p:cNvSpPr>
            <a:spLocks noGrp="1"/>
          </p:cNvSpPr>
          <p:nvPr>
            <p:ph idx="1"/>
          </p:nvPr>
        </p:nvSpPr>
        <p:spPr>
          <a:xfrm>
            <a:off x="586800" y="1332570"/>
            <a:ext cx="8640960" cy="4823605"/>
          </a:xfrm>
        </p:spPr>
        <p:txBody>
          <a:bodyPr>
            <a:normAutofit/>
          </a:bodyPr>
          <a:lstStyle/>
          <a:p>
            <a:pPr marL="0" indent="0">
              <a:buNone/>
            </a:pPr>
            <a:r>
              <a:rPr lang="en-US" sz="1800" dirty="0" err="1">
                <a:hlinkClick r:id="rId2"/>
              </a:rPr>
              <a:t>Brandwatch</a:t>
            </a:r>
            <a:endParaRPr lang="en-US" sz="1800" b="1" dirty="0"/>
          </a:p>
          <a:p>
            <a:pPr marL="0" indent="0">
              <a:buNone/>
            </a:pPr>
            <a:r>
              <a:rPr lang="en-US" sz="1350" dirty="0" err="1"/>
              <a:t>Brandwatch</a:t>
            </a:r>
            <a:r>
              <a:rPr lang="en-US" sz="1350" dirty="0"/>
              <a:t> allows you to track mentions of your brand across 85+ million sites. You can highlight the most impactful mentions – for sites with </a:t>
            </a:r>
            <a:r>
              <a:rPr lang="en-US" sz="1350" dirty="0" err="1"/>
              <a:t>Mozrank</a:t>
            </a:r>
            <a:r>
              <a:rPr lang="en-US" sz="1350" dirty="0"/>
              <a:t> and for individuals with the </a:t>
            </a:r>
            <a:r>
              <a:rPr lang="en-US" sz="1350" dirty="0" err="1"/>
              <a:t>Brandwatch</a:t>
            </a:r>
            <a:r>
              <a:rPr lang="en-US" sz="1350" dirty="0"/>
              <a:t> Influence Score. All mentions are categorized by site: news, blogs, forums and so on, so you can understand the quality of the coverage you are receiving.</a:t>
            </a:r>
          </a:p>
          <a:p>
            <a:pPr marL="0" indent="0">
              <a:buNone/>
            </a:pPr>
            <a:r>
              <a:rPr lang="en-US" sz="1350" dirty="0"/>
              <a:t>All of these features can be activated for your competitors too, so you can track their PR efforts. Signals, the intelligent alert feature, automatically detects and notifies you of emerging crises and trends.</a:t>
            </a:r>
          </a:p>
          <a:p>
            <a:pPr marL="0" indent="0">
              <a:buNone/>
            </a:pPr>
            <a:r>
              <a:rPr lang="en-US" sz="1350" dirty="0">
                <a:hlinkClick r:id="rId3"/>
              </a:rPr>
              <a:t>Audiences</a:t>
            </a:r>
            <a:r>
              <a:rPr lang="en-US" sz="1350" dirty="0"/>
              <a:t> </a:t>
            </a:r>
          </a:p>
          <a:p>
            <a:pPr marL="0" indent="0">
              <a:buNone/>
            </a:pPr>
            <a:r>
              <a:rPr lang="en-US" sz="1350" dirty="0"/>
              <a:t>allows you to identify and engage the right people, and understand the networks and audience segments they influence.</a:t>
            </a:r>
          </a:p>
          <a:p>
            <a:pPr marL="0" indent="0">
              <a:buNone/>
            </a:pPr>
            <a:r>
              <a:rPr lang="en-US" sz="1500" dirty="0">
                <a:hlinkClick r:id="rId4"/>
              </a:rPr>
              <a:t>Critical Mention</a:t>
            </a:r>
            <a:endParaRPr lang="en-US" sz="1500" b="1" dirty="0"/>
          </a:p>
          <a:p>
            <a:pPr marL="0" indent="0">
              <a:buNone/>
            </a:pPr>
            <a:r>
              <a:rPr lang="en-US" sz="1500" dirty="0"/>
              <a:t>Critical Mention allows you to search worldwide TV, radio, online news sites, and social media, to track mentions of your brand. You can watch, record, edit, and share broadcast coverage, as well as analyze your coverage in the platform.</a:t>
            </a:r>
          </a:p>
          <a:p>
            <a:pPr marL="0" indent="0">
              <a:buNone/>
            </a:pPr>
            <a:r>
              <a:rPr lang="en-US" sz="1500" dirty="0">
                <a:hlinkClick r:id="rId5"/>
              </a:rPr>
              <a:t>Google Alerts</a:t>
            </a:r>
            <a:endParaRPr lang="en-US" sz="1500" b="1" dirty="0"/>
          </a:p>
          <a:p>
            <a:pPr marL="0" indent="0">
              <a:buNone/>
            </a:pPr>
            <a:r>
              <a:rPr lang="en-US" sz="1500" dirty="0"/>
              <a:t>Google Alerts should be widely known as it’s a free service that tracks mentions of your brand across the web. Ensure that no media mentions go unnoticed by setting up email alerts.</a:t>
            </a:r>
          </a:p>
          <a:p>
            <a:pPr marL="0" indent="0">
              <a:buNone/>
            </a:pPr>
            <a:endParaRPr lang="en-US" sz="1500" dirty="0"/>
          </a:p>
          <a:p>
            <a:pPr marL="0" indent="0">
              <a:buNone/>
            </a:pPr>
            <a:endParaRPr lang="en-US" sz="1500" dirty="0"/>
          </a:p>
          <a:p>
            <a:pPr marL="0" indent="0">
              <a:buNone/>
            </a:pPr>
            <a:endParaRPr lang="en-US" sz="1500" dirty="0"/>
          </a:p>
          <a:p>
            <a:pPr marL="0" indent="0">
              <a:buNone/>
            </a:pPr>
            <a:endParaRPr lang="en-US" sz="1500" dirty="0"/>
          </a:p>
          <a:p>
            <a:pPr marL="0" indent="0">
              <a:buNone/>
            </a:pPr>
            <a:endParaRPr lang="en-US" sz="1500" dirty="0"/>
          </a:p>
          <a:p>
            <a:pPr marL="0" indent="0">
              <a:buNone/>
            </a:pPr>
            <a:endParaRPr lang="en-GB" dirty="0"/>
          </a:p>
        </p:txBody>
      </p:sp>
    </p:spTree>
    <p:extLst>
      <p:ext uri="{BB962C8B-B14F-4D97-AF65-F5344CB8AC3E}">
        <p14:creationId xmlns:p14="http://schemas.microsoft.com/office/powerpoint/2010/main" val="1845754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204" y="198472"/>
            <a:ext cx="8526482" cy="1296144"/>
          </a:xfrm>
        </p:spPr>
        <p:txBody>
          <a:bodyPr anchor="t">
            <a:normAutofit fontScale="90000"/>
          </a:bodyPr>
          <a:lstStyle/>
          <a:p>
            <a:r>
              <a:rPr lang="en-GB" sz="3600" b="1" dirty="0">
                <a:latin typeface="Arial" pitchFamily="34" charset="0"/>
                <a:cs typeface="Arial" pitchFamily="34" charset="0"/>
              </a:rPr>
              <a:t>Press Releases: </a:t>
            </a:r>
            <a:br>
              <a:rPr lang="en-GB" sz="3600" b="1" dirty="0">
                <a:latin typeface="Arial" pitchFamily="34" charset="0"/>
                <a:cs typeface="Arial" pitchFamily="34" charset="0"/>
              </a:rPr>
            </a:br>
            <a:r>
              <a:rPr lang="en-GB" sz="3600" b="1" dirty="0">
                <a:latin typeface="Arial" pitchFamily="34" charset="0"/>
                <a:cs typeface="Arial" pitchFamily="34" charset="0"/>
              </a:rPr>
              <a:t>10 Common Mistakes</a:t>
            </a:r>
            <a:br>
              <a:rPr lang="en-GB" sz="3600" dirty="0">
                <a:latin typeface="Arial" pitchFamily="34" charset="0"/>
                <a:cs typeface="Arial" pitchFamily="34" charset="0"/>
              </a:rPr>
            </a:br>
            <a:endParaRPr lang="en-GB" sz="3600" dirty="0">
              <a:latin typeface="Arial" pitchFamily="34" charset="0"/>
              <a:cs typeface="Arial" pitchFamily="34" charset="0"/>
            </a:endParaRPr>
          </a:p>
        </p:txBody>
      </p:sp>
      <p:sp>
        <p:nvSpPr>
          <p:cNvPr id="3" name="Content Placeholder 2"/>
          <p:cNvSpPr>
            <a:spLocks noGrp="1"/>
          </p:cNvSpPr>
          <p:nvPr>
            <p:ph idx="1"/>
          </p:nvPr>
        </p:nvSpPr>
        <p:spPr>
          <a:xfrm>
            <a:off x="336213" y="1278021"/>
            <a:ext cx="10715245" cy="4640616"/>
          </a:xfrm>
        </p:spPr>
        <p:txBody>
          <a:bodyPr>
            <a:normAutofit fontScale="85000" lnSpcReduction="20000"/>
          </a:bodyPr>
          <a:lstStyle/>
          <a:p>
            <a:pPr marL="742950" indent="-742950">
              <a:buAutoNum type="arabicPeriod"/>
            </a:pPr>
            <a:r>
              <a:rPr lang="en-GB" sz="3400" dirty="0">
                <a:latin typeface="Arial" pitchFamily="34" charset="0"/>
                <a:cs typeface="Arial" pitchFamily="34" charset="0"/>
              </a:rPr>
              <a:t>The title isn't working</a:t>
            </a:r>
          </a:p>
          <a:p>
            <a:pPr marL="742950" indent="-742950">
              <a:buAutoNum type="arabicPeriod"/>
            </a:pPr>
            <a:r>
              <a:rPr lang="en-GB" sz="3400" dirty="0">
                <a:latin typeface="Arial" pitchFamily="34" charset="0"/>
                <a:cs typeface="Arial" pitchFamily="34" charset="0"/>
              </a:rPr>
              <a:t>It's written in the first person</a:t>
            </a:r>
          </a:p>
          <a:p>
            <a:pPr marL="742950" indent="-742950">
              <a:buAutoNum type="arabicPeriod"/>
            </a:pPr>
            <a:r>
              <a:rPr lang="en-GB" sz="3400" dirty="0">
                <a:latin typeface="Arial" pitchFamily="34" charset="0"/>
                <a:cs typeface="Arial" pitchFamily="34" charset="0"/>
              </a:rPr>
              <a:t>Not providing enough information</a:t>
            </a:r>
          </a:p>
          <a:p>
            <a:pPr marL="742950" indent="-742950">
              <a:buFont typeface="Calisto MT" pitchFamily="18" charset="0"/>
              <a:buAutoNum type="arabicPeriod"/>
            </a:pPr>
            <a:r>
              <a:rPr lang="en-GB" sz="3400" dirty="0">
                <a:latin typeface="Arial" pitchFamily="34" charset="0"/>
                <a:cs typeface="Arial" pitchFamily="34" charset="0"/>
              </a:rPr>
              <a:t>Incorrect punctuation</a:t>
            </a:r>
          </a:p>
          <a:p>
            <a:pPr marL="742950" indent="-742950">
              <a:buFont typeface="Calisto MT" pitchFamily="18" charset="0"/>
              <a:buAutoNum type="arabicPeriod"/>
            </a:pPr>
            <a:r>
              <a:rPr lang="en-GB" sz="3400" dirty="0">
                <a:latin typeface="Arial" pitchFamily="34" charset="0"/>
                <a:cs typeface="Arial" pitchFamily="34" charset="0"/>
              </a:rPr>
              <a:t>There's lifted copy from an internal newsletter or website</a:t>
            </a:r>
          </a:p>
          <a:p>
            <a:pPr marL="742950" indent="-742950">
              <a:buFont typeface="Calisto MT" pitchFamily="18" charset="0"/>
              <a:buAutoNum type="arabicPeriod"/>
            </a:pPr>
            <a:r>
              <a:rPr lang="en-GB" sz="3400" dirty="0">
                <a:latin typeface="Arial" pitchFamily="34" charset="0"/>
                <a:cs typeface="Arial" pitchFamily="34" charset="0"/>
              </a:rPr>
              <a:t>It's not making the most of quotes</a:t>
            </a:r>
          </a:p>
          <a:p>
            <a:pPr marL="742950" indent="-742950">
              <a:buFont typeface="Calisto MT" pitchFamily="18" charset="0"/>
              <a:buAutoNum type="arabicPeriod"/>
            </a:pPr>
            <a:r>
              <a:rPr lang="en-GB" sz="3400" dirty="0">
                <a:latin typeface="Arial" pitchFamily="34" charset="0"/>
                <a:cs typeface="Arial" pitchFamily="34" charset="0"/>
              </a:rPr>
              <a:t>There are too many CAPS</a:t>
            </a:r>
          </a:p>
          <a:p>
            <a:pPr marL="742950" indent="-742950">
              <a:buFont typeface="Calisto MT" pitchFamily="18" charset="0"/>
              <a:buAutoNum type="arabicPeriod"/>
            </a:pPr>
            <a:r>
              <a:rPr lang="en-GB" sz="3400" dirty="0">
                <a:latin typeface="Arial" pitchFamily="34" charset="0"/>
                <a:cs typeface="Arial" pitchFamily="34" charset="0"/>
              </a:rPr>
              <a:t>It's too short</a:t>
            </a:r>
          </a:p>
          <a:p>
            <a:pPr marL="742950" indent="-742950">
              <a:buFont typeface="Calisto MT" pitchFamily="18" charset="0"/>
              <a:buAutoNum type="arabicPeriod"/>
            </a:pPr>
            <a:r>
              <a:rPr lang="en-GB" sz="3400" dirty="0">
                <a:latin typeface="Arial" pitchFamily="34" charset="0"/>
                <a:cs typeface="Arial" pitchFamily="34" charset="0"/>
              </a:rPr>
              <a:t>The press release is too promotional</a:t>
            </a:r>
          </a:p>
          <a:p>
            <a:pPr marL="742950" indent="-742950">
              <a:buFont typeface="Calisto MT" pitchFamily="18" charset="0"/>
              <a:buAutoNum type="arabicPeriod"/>
            </a:pPr>
            <a:r>
              <a:rPr lang="en-GB" sz="3400" dirty="0">
                <a:latin typeface="Arial" pitchFamily="34" charset="0"/>
                <a:cs typeface="Arial" pitchFamily="34" charset="0"/>
              </a:rPr>
              <a:t>There's too much over-hyped copy (exclamation mark!)</a:t>
            </a:r>
          </a:p>
          <a:p>
            <a:pPr marL="742950" indent="-742950">
              <a:buFont typeface="Calisto MT" pitchFamily="18" charset="0"/>
              <a:buAutoNum type="arabicPeriod"/>
            </a:pPr>
            <a:endParaRPr lang="en-GB" sz="4000" b="1" dirty="0">
              <a:latin typeface="Arial" pitchFamily="34" charset="0"/>
              <a:cs typeface="Arial" pitchFamily="34" charset="0"/>
            </a:endParaRPr>
          </a:p>
          <a:p>
            <a:pPr marL="742950" indent="-742950">
              <a:buFont typeface="Calisto MT" pitchFamily="18" charset="0"/>
              <a:buAutoNum type="arabicPeriod"/>
            </a:pPr>
            <a:endParaRPr lang="en-GB" sz="4000" b="1" dirty="0">
              <a:latin typeface="Arial" pitchFamily="34" charset="0"/>
              <a:cs typeface="Arial" pitchFamily="34" charset="0"/>
            </a:endParaRPr>
          </a:p>
          <a:p>
            <a:pPr marL="742950" indent="-742950">
              <a:buFont typeface="Calisto MT" pitchFamily="18" charset="0"/>
              <a:buAutoNum type="arabicPeriod"/>
            </a:pPr>
            <a:endParaRPr lang="en-GB" sz="4000" b="1" dirty="0">
              <a:latin typeface="Arial" pitchFamily="34" charset="0"/>
              <a:cs typeface="Arial" pitchFamily="34" charset="0"/>
            </a:endParaRPr>
          </a:p>
          <a:p>
            <a:pPr marL="742950" indent="-742950">
              <a:buAutoNum type="arabicPeriod"/>
            </a:pPr>
            <a:endParaRPr lang="en-GB" sz="4000" b="1" dirty="0">
              <a:latin typeface="Arial" pitchFamily="34" charset="0"/>
              <a:cs typeface="Arial" pitchFamily="34" charset="0"/>
            </a:endParaRPr>
          </a:p>
          <a:p>
            <a:pPr>
              <a:buNone/>
            </a:pPr>
            <a:endParaRPr lang="en-GB" sz="2000" dirty="0">
              <a:latin typeface="Arial" pitchFamily="34" charset="0"/>
              <a:cs typeface="Arial" pitchFamily="34" charset="0"/>
            </a:endParaRPr>
          </a:p>
          <a:p>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204" y="198472"/>
            <a:ext cx="8526482" cy="1296144"/>
          </a:xfrm>
        </p:spPr>
        <p:txBody>
          <a:bodyPr anchor="t">
            <a:normAutofit/>
          </a:bodyPr>
          <a:lstStyle/>
          <a:p>
            <a:r>
              <a:rPr lang="en-GB" sz="3600" dirty="0">
                <a:latin typeface="Arial" pitchFamily="34" charset="0"/>
                <a:cs typeface="Arial" pitchFamily="34" charset="0"/>
              </a:rPr>
              <a:t>For Next Week!!</a:t>
            </a:r>
            <a:br>
              <a:rPr lang="en-GB" sz="3600" dirty="0">
                <a:latin typeface="Arial" pitchFamily="34" charset="0"/>
                <a:cs typeface="Arial" pitchFamily="34" charset="0"/>
              </a:rPr>
            </a:br>
            <a:endParaRPr lang="en-GB" sz="3600" dirty="0">
              <a:latin typeface="Arial" pitchFamily="34" charset="0"/>
              <a:cs typeface="Arial" pitchFamily="34" charset="0"/>
            </a:endParaRPr>
          </a:p>
        </p:txBody>
      </p:sp>
      <p:pic>
        <p:nvPicPr>
          <p:cNvPr id="15362" name="Picture 2" descr="Don't set homework - get students to find a new hobby | Tes Magazine">
            <a:extLst>
              <a:ext uri="{FF2B5EF4-FFF2-40B4-BE49-F238E27FC236}">
                <a16:creationId xmlns:a16="http://schemas.microsoft.com/office/drawing/2014/main" id="{A24EF696-7DB0-6B49-44F0-45A9AF2188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7046" y="198472"/>
            <a:ext cx="8140750" cy="5424488"/>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Home Learning | St Augustine's CE Primary School">
            <a:extLst>
              <a:ext uri="{FF2B5EF4-FFF2-40B4-BE49-F238E27FC236}">
                <a16:creationId xmlns:a16="http://schemas.microsoft.com/office/drawing/2014/main" id="{9624C04A-0D27-1423-F197-3BC2D7D27F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204" y="1235040"/>
            <a:ext cx="4800600" cy="9525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5D94BA4-3448-E58F-1CE7-4B9225087E0B}"/>
              </a:ext>
            </a:extLst>
          </p:cNvPr>
          <p:cNvSpPr txBox="1"/>
          <p:nvPr/>
        </p:nvSpPr>
        <p:spPr>
          <a:xfrm>
            <a:off x="304184" y="3137100"/>
            <a:ext cx="7119169" cy="2308324"/>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Create a Press Release for the ‘Arena Event!’ you will need to gather information and write a compelling piece! </a:t>
            </a:r>
          </a:p>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(You can find press release templates on </a:t>
            </a:r>
            <a:r>
              <a:rPr kumimoji="0" lang="en-GB" sz="1800" b="0" i="0" u="none" strike="noStrike" kern="0" cap="none" spc="0" normalizeH="0" baseline="0" noProof="0" dirty="0" err="1">
                <a:ln>
                  <a:noFill/>
                </a:ln>
                <a:solidFill>
                  <a:prstClr val="black"/>
                </a:solidFill>
                <a:effectLst/>
                <a:uLnTx/>
                <a:uFillTx/>
                <a:latin typeface="Abadi" panose="020B0604020202020204" pitchFamily="34" charset="0"/>
              </a:rPr>
              <a:t>Postermywall</a:t>
            </a:r>
            <a:r>
              <a:rPr lang="en-GB" kern="0" dirty="0">
                <a:solidFill>
                  <a:prstClr val="black"/>
                </a:solidFill>
                <a:latin typeface="Abadi" panose="020B0604020202020204" pitchFamily="34" charset="0"/>
              </a:rPr>
              <a:t>,</a:t>
            </a: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 Canva, Microsoft office etc..) </a:t>
            </a:r>
          </a:p>
          <a:p>
            <a:pPr marL="0" marR="0" lvl="0" indent="0"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a:p>
            <a:pPr marL="0" marR="0" lvl="0" indent="0" defTabSz="45720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You will have Jacqui for next week's session as I will be on annual Leave, She will be expecting to receive individual Press Releases from each of you!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7" name="Picture 6" descr="Amazon.co.uk: Question of the Day : Alexa Skills">
            <a:extLst>
              <a:ext uri="{FF2B5EF4-FFF2-40B4-BE49-F238E27FC236}">
                <a16:creationId xmlns:a16="http://schemas.microsoft.com/office/drawing/2014/main" id="{0FE8794A-9628-467A-9EB0-D17AC45089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10627" y="3778536"/>
            <a:ext cx="1025451" cy="1025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46916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066393-A945-6CC9-CD6B-62CE5CDF7E4E}"/>
              </a:ext>
            </a:extLst>
          </p:cNvPr>
          <p:cNvSpPr txBox="1"/>
          <p:nvPr/>
        </p:nvSpPr>
        <p:spPr>
          <a:xfrm>
            <a:off x="480061" y="1741546"/>
            <a:ext cx="11711939" cy="3136243"/>
          </a:xfrm>
          <a:prstGeom prst="rect">
            <a:avLst/>
          </a:prstGeom>
          <a:noFill/>
        </p:spPr>
        <p:txBody>
          <a:bodyPr wrap="square">
            <a:spAutoFit/>
          </a:bodyPr>
          <a:lstStyle/>
          <a:p>
            <a:pPr>
              <a:lnSpc>
                <a:spcPct val="90000"/>
              </a:lnSpc>
              <a:spcBef>
                <a:spcPts val="1000"/>
              </a:spcBef>
              <a:defRPr/>
            </a:pPr>
            <a:r>
              <a:rPr lang="en-GB" sz="2400" dirty="0">
                <a:latin typeface="Arial" panose="020B0604020202020204" pitchFamily="34" charset="0"/>
                <a:cs typeface="Arial" panose="020B0604020202020204" pitchFamily="34" charset="0"/>
              </a:rPr>
              <a:t>Bowman, C., and D. Asch. 1987. Strategic management. Basingstoke. London: Macmillan.</a:t>
            </a:r>
          </a:p>
          <a:p>
            <a:pPr>
              <a:lnSpc>
                <a:spcPct val="90000"/>
              </a:lnSpc>
              <a:spcBef>
                <a:spcPts val="1000"/>
              </a:spcBef>
              <a:defRPr/>
            </a:pPr>
            <a:r>
              <a:rPr lang="en-GB" sz="2400" dirty="0">
                <a:latin typeface="Arial" panose="020B0604020202020204" pitchFamily="34" charset="0"/>
                <a:cs typeface="Arial" panose="020B0604020202020204" pitchFamily="34" charset="0"/>
              </a:rPr>
              <a:t>CIPD the professional body for Human Resources and People Development (2023) CIPD. Available at: http://www.CIPD.co.uk/ (Accessed: January 18, 2023).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Kotler, P., Armstrong, G., and </a:t>
            </a:r>
            <a:r>
              <a:rPr kumimoji="0" lang="en-GB" sz="24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Opresnik</a:t>
            </a:r>
            <a:r>
              <a:rPr kumimoji="0" lang="en-GB"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M. O. (2018). Principles of Marketing (17th edition). London; Pearson.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Shostack</a:t>
            </a:r>
            <a:r>
              <a:rPr kumimoji="0" lang="en-GB"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G.L. (1977) “Breaking free from product </a:t>
            </a: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marketing,” Journal of Marketing, 41(2), pp. 73–80. Available at: https://doi.org/10.1177/002224297704100219. </a:t>
            </a:r>
          </a:p>
        </p:txBody>
      </p:sp>
      <p:sp>
        <p:nvSpPr>
          <p:cNvPr id="8" name="Title 1">
            <a:extLst>
              <a:ext uri="{FF2B5EF4-FFF2-40B4-BE49-F238E27FC236}">
                <a16:creationId xmlns:a16="http://schemas.microsoft.com/office/drawing/2014/main" id="{B5FE5F3B-89AF-DEC7-7D85-872E2B8FCDC5}"/>
              </a:ext>
            </a:extLst>
          </p:cNvPr>
          <p:cNvSpPr>
            <a:spLocks noGrp="1"/>
          </p:cNvSpPr>
          <p:nvPr>
            <p:ph type="title"/>
          </p:nvPr>
        </p:nvSpPr>
        <p:spPr>
          <a:xfrm>
            <a:off x="587039" y="594659"/>
            <a:ext cx="4464496" cy="490066"/>
          </a:xfrm>
        </p:spPr>
        <p:txBody>
          <a:bodyPr>
            <a:normAutofit/>
          </a:bodyPr>
          <a:lstStyle/>
          <a:p>
            <a:r>
              <a:rPr lang="en-GB" sz="2800"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16803549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15.xml><?xml version="1.0" encoding="utf-8"?>
<a:theme xmlns:a="http://schemas.openxmlformats.org/drawingml/2006/main" name="1_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3913</Words>
  <Application>Microsoft Office PowerPoint</Application>
  <PresentationFormat>Widescreen</PresentationFormat>
  <Paragraphs>351</Paragraphs>
  <Slides>37</Slides>
  <Notes>15</Notes>
  <HiddenSlides>0</HiddenSlides>
  <MMClips>0</MMClips>
  <ScaleCrop>false</ScaleCrop>
  <HeadingPairs>
    <vt:vector size="6" baseType="variant">
      <vt:variant>
        <vt:lpstr>Fonts Used</vt:lpstr>
      </vt:variant>
      <vt:variant>
        <vt:i4>9</vt:i4>
      </vt:variant>
      <vt:variant>
        <vt:lpstr>Theme</vt:lpstr>
      </vt:variant>
      <vt:variant>
        <vt:i4>15</vt:i4>
      </vt:variant>
      <vt:variant>
        <vt:lpstr>Slide Titles</vt:lpstr>
      </vt:variant>
      <vt:variant>
        <vt:i4>37</vt:i4>
      </vt:variant>
    </vt:vector>
  </HeadingPairs>
  <TitlesOfParts>
    <vt:vector size="61" baseType="lpstr">
      <vt:lpstr>Skia Regular</vt:lpstr>
      <vt:lpstr>Abadi</vt:lpstr>
      <vt:lpstr>Arial</vt:lpstr>
      <vt:lpstr>Calibri</vt:lpstr>
      <vt:lpstr>Calibri Light</vt:lpstr>
      <vt:lpstr>Calisto MT</vt:lpstr>
      <vt:lpstr>Helvetica</vt:lpstr>
      <vt:lpstr>Trebuchet MS</vt:lpstr>
      <vt:lpstr>Wingdings</vt:lpstr>
      <vt:lpstr>Office Theme</vt:lpstr>
      <vt:lpstr>Sub Title 1</vt:lpstr>
      <vt:lpstr>1_Title Slide 1</vt:lpstr>
      <vt:lpstr>Title Slide 1</vt:lpstr>
      <vt:lpstr>Text 1</vt:lpstr>
      <vt:lpstr>1_Sub Title 2</vt:lpstr>
      <vt:lpstr>Text 2</vt:lpstr>
      <vt:lpstr>1_Sub Title 1</vt:lpstr>
      <vt:lpstr>1_Office Theme</vt:lpstr>
      <vt:lpstr>1_Text Break Info Slide 2</vt:lpstr>
      <vt:lpstr>2_Office Theme</vt:lpstr>
      <vt:lpstr>1_Text 1</vt:lpstr>
      <vt:lpstr>Sub Title 2</vt:lpstr>
      <vt:lpstr>IHM PPT Template_</vt:lpstr>
      <vt:lpstr>1_IHM PPT Template_</vt:lpstr>
      <vt:lpstr>PowerPoint Presentation</vt:lpstr>
      <vt:lpstr>Aims for today</vt:lpstr>
      <vt:lpstr>Recap</vt:lpstr>
      <vt:lpstr>Assessment -1 Due:18th November 23;59 A marketing report of 1500 words -/+ 10%    MARKETING REPORT  As a Tourism Destination Marketing and Events Team you are required to use academic and industry research to prepare a Report using SOSTAC to market, promote and publicise The Arena Event!!!  You will need to use market research to develop an effective niche Marketing and Events Report to effectively promote the Arena Event   </vt:lpstr>
      <vt:lpstr>Situation Analysis</vt:lpstr>
      <vt:lpstr>Situational analysis 5 ‘C’s</vt:lpstr>
      <vt:lpstr>Competitors </vt:lpstr>
      <vt:lpstr>Value propositions</vt:lpstr>
      <vt:lpstr>Positioning: what is it?</vt:lpstr>
      <vt:lpstr>Perceptual positioning maps</vt:lpstr>
      <vt:lpstr>Collaborators </vt:lpstr>
      <vt:lpstr>PowerPoint Presentation</vt:lpstr>
      <vt:lpstr>Climate </vt:lpstr>
      <vt:lpstr>Activity </vt:lpstr>
      <vt:lpstr>  We are going to take a 15 min break…  See you soon!</vt:lpstr>
      <vt:lpstr>PowerPoint Presentation</vt:lpstr>
      <vt:lpstr>Reasons to create a  Press Release:</vt:lpstr>
      <vt:lpstr>PowerPoint Presentation</vt:lpstr>
      <vt:lpstr>Constructing News</vt:lpstr>
      <vt:lpstr>What is Newsworthy?</vt:lpstr>
      <vt:lpstr>What Constitutes News?</vt:lpstr>
      <vt:lpstr>PowerPoint Presentation</vt:lpstr>
      <vt:lpstr>PowerPoint Presentation</vt:lpstr>
      <vt:lpstr>Press Releases</vt:lpstr>
      <vt:lpstr>PowerPoint Presentation</vt:lpstr>
      <vt:lpstr>PowerPoint Presentation</vt:lpstr>
      <vt:lpstr>PowerPoint Presentation</vt:lpstr>
      <vt:lpstr>Elements of a Press Release</vt:lpstr>
      <vt:lpstr>Elements of a persuasive pitch</vt:lpstr>
      <vt:lpstr>Elements of a Press Release</vt:lpstr>
      <vt:lpstr>Structure Inverted Pyramid Writing</vt:lpstr>
      <vt:lpstr>Tools for finding and contacting journalists and influencers</vt:lpstr>
      <vt:lpstr>Tools for distributing and monitoring press releases</vt:lpstr>
      <vt:lpstr>Tools for checking media coverage &amp; reporting</vt:lpstr>
      <vt:lpstr>Press Releases:  10 Common Mistakes </vt:lpstr>
      <vt:lpstr>For Next Week!!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 BMIH4005</dc:title>
  <dc:creator>Christopher Wilkin</dc:creator>
  <cp:lastModifiedBy>Christopher Wilkin</cp:lastModifiedBy>
  <cp:revision>2</cp:revision>
  <dcterms:created xsi:type="dcterms:W3CDTF">2023-01-16T22:32:04Z</dcterms:created>
  <dcterms:modified xsi:type="dcterms:W3CDTF">2023-10-15T19:34:54Z</dcterms:modified>
</cp:coreProperties>
</file>