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68" r:id="rId2"/>
    <p:sldId id="26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8E0A9-A707-41E1-AFC0-0239AB71EEBC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11156-D257-4ED6-8419-CA92B899D7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42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5A5C8C-BC55-4D22-AA40-40B5DE33831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935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BA5E-1C8C-4673-81D5-578D8E93FB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E8DB4A-E3DF-4562-B8A0-964D80CA35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BEEC0-F650-418A-8181-0942D3565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F7EDD-1D6C-4C74-80FB-D1D3CB859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E0DBB-7644-439A-9219-9EE5C6ACC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38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BA55E-2D9D-4115-A80E-34D5487FF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B5369-F416-4D1C-A426-E73EECDD5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5D6886-CAE2-482D-A048-A70C3E76A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48C40-0D9C-4D56-9AE3-9B12C2890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94BDB-0C29-48ED-BA38-AEE460833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9F59-6C09-4E88-9F03-060BFBD5A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A3E467-7B89-4CAA-AE0A-ADE21459AA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26E07-B316-4A27-B269-B94A87218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1A8FB-304A-422E-B051-2C3038B23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5897B-1DD5-4C21-B789-2B90D68F5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29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A4F20-F81A-4634-9922-908303E8F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63DEF-97E6-441E-9F09-F32C1F469E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A5803-3911-404A-82DC-04072D6BE6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E1EDFE-2491-47A6-9B78-89CEE87AC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40A6FF-D2E9-4F73-B1A8-2B0975D54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515124-14BD-45CB-98E6-3092C61E5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017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78BCE-60B4-4436-868D-46A15A677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64D93D-B1FC-4EF0-A41E-31888FBBD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E5B330-F7FB-45B6-82FB-7B2C71C8F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78AA5D-FE50-4115-917E-9E0E00D83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52A965-21F6-4A71-9698-758A5DACB9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18C1B2-D2F8-4AD9-928C-0187045B6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338B42-EF58-4D58-B499-F25E64E12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6F0526-CB02-45A9-9F87-AD30355DE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741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5C8F6-1D74-4C93-83BC-61F21D745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C96DBE-5670-479B-81F7-E84153319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2194F8-6A80-4C68-882A-65EE4868C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4B6C98-E805-4E7E-A7EC-1B03C466D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641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158C26-8A7B-41D3-9A8E-935197854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926F46-4C19-46AA-8B2E-F1C41B7C1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DCFED-E234-4525-9A28-1E7314476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061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E89F9-9138-4201-BD6C-AD8B0A0DB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03BA3-A1FE-4FE3-BD8A-F6E299EB7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84DD05-D21F-4199-9980-ADB42C78E9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47530-A854-46AD-8802-9239149E9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C49F5-3636-444D-B10A-6079D3820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7722B-4FA9-40E6-A1C5-CB6A12AC2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045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D639C-F7D5-4E20-BAD2-57AD198EA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C4EF83-8319-40E0-8C88-AE6EF4ED96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2C39C-A70C-40AA-A403-65BA783057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DD8B73-58A8-484C-B2B2-FC04E979F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A638E9-5EE7-49AF-97FA-028AC3558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19C02A-1BB1-4048-85AA-1DF7AEB59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547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E7891-0DDD-4B49-946F-B779AC56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358BA-F772-4072-8E80-699B88B55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B4BAB-3D7F-4BA9-8D73-435DE38C3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560FF-440E-4D9C-AB0E-C2BA4AABA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657148-AAD7-4886-BD52-03BB95FED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138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310B40-70A3-476A-BF4C-E578AF0581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33743-D364-4AF3-A643-D5E7A729BD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F980D-3412-43D9-BB4D-E84AA15AE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08DC5-1527-47E8-BD83-862D819B0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630EE-4239-42CC-9A84-DD1F961A8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690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8108BC-DD25-4BA5-A6D5-B1253E0DC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17E12-0E47-4E4C-A52D-5841ACD1C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B6405-8341-4ECC-8492-C9D7CE216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39A44-CAE7-49FC-81AD-3E33E091552B}" type="datetimeFigureOut">
              <a:rPr lang="en-US" smtClean="0"/>
              <a:t>6/19/2021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C2EFC-6503-40FD-9E58-757F6FD046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CD5EB-F67D-4682-A9E9-8EC44FED9E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D81A6-88DD-4293-AB31-2D79052B2F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34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oBRt1HwEM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6688C5C-464A-4623-9CBE-B9A5B1B5D931}"/>
              </a:ext>
            </a:extLst>
          </p:cNvPr>
          <p:cNvSpPr/>
          <p:nvPr/>
        </p:nvSpPr>
        <p:spPr>
          <a:xfrm>
            <a:off x="1062680" y="654907"/>
            <a:ext cx="974948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Henry, Ezike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191496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Digital Entrepreneurship - BMMB7002/BMMB7002D   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Assignment 1 Part A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Title: Assessment of a digital media organisation –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Netflix Cooperation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D63C8FE0-F8F9-497C-936E-83DEC22B11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7569" y="-1"/>
            <a:ext cx="2924432" cy="219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0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14"/>
    </mc:Choice>
    <mc:Fallback xmlns="">
      <p:transition spd="slow" advTm="7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D7D17-3B62-4D83-836F-70546100A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3989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   YouTube 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B29DD-510A-410C-82FB-80CC3D053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9178"/>
            <a:ext cx="10515600" cy="5027785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sz="6000" dirty="0">
                <a:hlinkClick r:id="rId2"/>
              </a:rPr>
              <a:t>Assignment 1 Part A – YouTube</a:t>
            </a:r>
            <a:endParaRPr lang="en-GB" sz="6000" dirty="0"/>
          </a:p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r>
              <a:rPr lang="en-GB" sz="6000" dirty="0">
                <a:hlinkClick r:id="rId2"/>
              </a:rPr>
              <a:t>Assignment 1 Part A - YouTube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689708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46</Words>
  <Application>Microsoft Office PowerPoint</Application>
  <PresentationFormat>Widescreen</PresentationFormat>
  <Paragraphs>25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                                YouTube 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Ezike, Henry</dc:creator>
  <cp:lastModifiedBy>Ezike, Henry</cp:lastModifiedBy>
  <cp:revision>2</cp:revision>
  <dcterms:created xsi:type="dcterms:W3CDTF">2021-06-19T11:08:43Z</dcterms:created>
  <dcterms:modified xsi:type="dcterms:W3CDTF">2021-06-19T11:12:31Z</dcterms:modified>
</cp:coreProperties>
</file>