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2B339C-8A44-4359-8F9C-615FD2D3D1AA}" v="12" dt="2025-11-12T15:45:38.0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2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Cartwright" userId="c8129c12-4aad-4f00-a765-fc80ae8680fc" providerId="ADAL" clId="{EB6058BF-6F2D-4629-BCF0-DF1DA1B94B6B}"/>
    <pc:docChg chg="undo custSel addSld modSld">
      <pc:chgData name="Jane Cartwright" userId="c8129c12-4aad-4f00-a765-fc80ae8680fc" providerId="ADAL" clId="{EB6058BF-6F2D-4629-BCF0-DF1DA1B94B6B}" dt="2025-11-12T15:45:50.941" v="5712" actId="5793"/>
      <pc:docMkLst>
        <pc:docMk/>
      </pc:docMkLst>
      <pc:sldChg chg="addSp delSp modSp mod setBg addAnim delAnim">
        <pc:chgData name="Jane Cartwright" userId="c8129c12-4aad-4f00-a765-fc80ae8680fc" providerId="ADAL" clId="{EB6058BF-6F2D-4629-BCF0-DF1DA1B94B6B}" dt="2025-11-12T14:14:11.748" v="1983" actId="255"/>
        <pc:sldMkLst>
          <pc:docMk/>
          <pc:sldMk cId="1141144174" sldId="256"/>
        </pc:sldMkLst>
        <pc:spChg chg="mod">
          <ac:chgData name="Jane Cartwright" userId="c8129c12-4aad-4f00-a765-fc80ae8680fc" providerId="ADAL" clId="{EB6058BF-6F2D-4629-BCF0-DF1DA1B94B6B}" dt="2025-11-12T14:13:12.016" v="1980" actId="26606"/>
          <ac:spMkLst>
            <pc:docMk/>
            <pc:sldMk cId="1141144174" sldId="256"/>
            <ac:spMk id="2" creationId="{535F5D47-0D5C-A0A0-7374-17435F0C649D}"/>
          </ac:spMkLst>
        </pc:spChg>
        <pc:spChg chg="mod">
          <ac:chgData name="Jane Cartwright" userId="c8129c12-4aad-4f00-a765-fc80ae8680fc" providerId="ADAL" clId="{EB6058BF-6F2D-4629-BCF0-DF1DA1B94B6B}" dt="2025-11-12T14:14:11.748" v="1983" actId="255"/>
          <ac:spMkLst>
            <pc:docMk/>
            <pc:sldMk cId="1141144174" sldId="256"/>
            <ac:spMk id="3" creationId="{060D76D0-5467-CF09-FE25-385C6091CA61}"/>
          </ac:spMkLst>
        </pc:spChg>
        <pc:spChg chg="add del">
          <ac:chgData name="Jane Cartwright" userId="c8129c12-4aad-4f00-a765-fc80ae8680fc" providerId="ADAL" clId="{EB6058BF-6F2D-4629-BCF0-DF1DA1B94B6B}" dt="2025-11-12T14:13:11.995" v="1979" actId="26606"/>
          <ac:spMkLst>
            <pc:docMk/>
            <pc:sldMk cId="1141144174" sldId="256"/>
            <ac:spMk id="8" creationId="{1A3C89F8-0D2F-47FF-B903-151248265F47}"/>
          </ac:spMkLst>
        </pc:spChg>
        <pc:spChg chg="add del">
          <ac:chgData name="Jane Cartwright" userId="c8129c12-4aad-4f00-a765-fc80ae8680fc" providerId="ADAL" clId="{EB6058BF-6F2D-4629-BCF0-DF1DA1B94B6B}" dt="2025-11-12T14:13:11.995" v="1979" actId="26606"/>
          <ac:spMkLst>
            <pc:docMk/>
            <pc:sldMk cId="1141144174" sldId="256"/>
            <ac:spMk id="10" creationId="{C5CB530E-515E-412C-9DF1-5F8FFBD6F383}"/>
          </ac:spMkLst>
        </pc:spChg>
        <pc:spChg chg="add del">
          <ac:chgData name="Jane Cartwright" userId="c8129c12-4aad-4f00-a765-fc80ae8680fc" providerId="ADAL" clId="{EB6058BF-6F2D-4629-BCF0-DF1DA1B94B6B}" dt="2025-11-12T14:13:11.995" v="1979" actId="26606"/>
          <ac:spMkLst>
            <pc:docMk/>
            <pc:sldMk cId="1141144174" sldId="256"/>
            <ac:spMk id="12" creationId="{712D4376-A578-4FF1-94FC-245E7A6A489F}"/>
          </ac:spMkLst>
        </pc:spChg>
        <pc:spChg chg="add del">
          <ac:chgData name="Jane Cartwright" userId="c8129c12-4aad-4f00-a765-fc80ae8680fc" providerId="ADAL" clId="{EB6058BF-6F2D-4629-BCF0-DF1DA1B94B6B}" dt="2025-11-12T14:13:11.995" v="1979" actId="26606"/>
          <ac:spMkLst>
            <pc:docMk/>
            <pc:sldMk cId="1141144174" sldId="256"/>
            <ac:spMk id="14" creationId="{AEA7509D-F04F-40CB-A0B3-EEF16499CC9F}"/>
          </ac:spMkLst>
        </pc:spChg>
        <pc:spChg chg="add del">
          <ac:chgData name="Jane Cartwright" userId="c8129c12-4aad-4f00-a765-fc80ae8680fc" providerId="ADAL" clId="{EB6058BF-6F2D-4629-BCF0-DF1DA1B94B6B}" dt="2025-11-12T14:13:11.995" v="1979" actId="26606"/>
          <ac:spMkLst>
            <pc:docMk/>
            <pc:sldMk cId="1141144174" sldId="256"/>
            <ac:spMk id="18" creationId="{508BEF50-7B1E-49A4-BC19-5F4F1D755E64}"/>
          </ac:spMkLst>
        </pc:spChg>
        <pc:spChg chg="add del">
          <ac:chgData name="Jane Cartwright" userId="c8129c12-4aad-4f00-a765-fc80ae8680fc" providerId="ADAL" clId="{EB6058BF-6F2D-4629-BCF0-DF1DA1B94B6B}" dt="2025-11-12T14:13:11.995" v="1979" actId="26606"/>
          <ac:spMkLst>
            <pc:docMk/>
            <pc:sldMk cId="1141144174" sldId="256"/>
            <ac:spMk id="20" creationId="{3FBAD350-5664-4811-A208-657FB882D350}"/>
          </ac:spMkLst>
        </pc:spChg>
        <pc:spChg chg="add del">
          <ac:chgData name="Jane Cartwright" userId="c8129c12-4aad-4f00-a765-fc80ae8680fc" providerId="ADAL" clId="{EB6058BF-6F2D-4629-BCF0-DF1DA1B94B6B}" dt="2025-11-12T14:13:11.995" v="1979" actId="26606"/>
          <ac:spMkLst>
            <pc:docMk/>
            <pc:sldMk cId="1141144174" sldId="256"/>
            <ac:spMk id="22" creationId="{C39ADB8F-D187-49D7-BDCF-C1B6DC727068}"/>
          </ac:spMkLst>
        </pc:spChg>
        <pc:spChg chg="add">
          <ac:chgData name="Jane Cartwright" userId="c8129c12-4aad-4f00-a765-fc80ae8680fc" providerId="ADAL" clId="{EB6058BF-6F2D-4629-BCF0-DF1DA1B94B6B}" dt="2025-11-12T14:13:12.016" v="1980" actId="26606"/>
          <ac:spMkLst>
            <pc:docMk/>
            <pc:sldMk cId="1141144174" sldId="256"/>
            <ac:spMk id="24" creationId="{6F5A5072-7B47-4D32-B52A-4EBBF590B8A5}"/>
          </ac:spMkLst>
        </pc:spChg>
        <pc:spChg chg="add">
          <ac:chgData name="Jane Cartwright" userId="c8129c12-4aad-4f00-a765-fc80ae8680fc" providerId="ADAL" clId="{EB6058BF-6F2D-4629-BCF0-DF1DA1B94B6B}" dt="2025-11-12T14:13:12.016" v="1980" actId="26606"/>
          <ac:spMkLst>
            <pc:docMk/>
            <pc:sldMk cId="1141144174" sldId="256"/>
            <ac:spMk id="25" creationId="{9715DAF0-AE1B-46C9-8A6B-DB2AA05AB91D}"/>
          </ac:spMkLst>
        </pc:spChg>
        <pc:spChg chg="add">
          <ac:chgData name="Jane Cartwright" userId="c8129c12-4aad-4f00-a765-fc80ae8680fc" providerId="ADAL" clId="{EB6058BF-6F2D-4629-BCF0-DF1DA1B94B6B}" dt="2025-11-12T14:13:12.016" v="1980" actId="26606"/>
          <ac:spMkLst>
            <pc:docMk/>
            <pc:sldMk cId="1141144174" sldId="256"/>
            <ac:spMk id="26" creationId="{6016219D-510E-4184-9090-6D5578A87BD1}"/>
          </ac:spMkLst>
        </pc:spChg>
        <pc:spChg chg="add">
          <ac:chgData name="Jane Cartwright" userId="c8129c12-4aad-4f00-a765-fc80ae8680fc" providerId="ADAL" clId="{EB6058BF-6F2D-4629-BCF0-DF1DA1B94B6B}" dt="2025-11-12T14:13:12.016" v="1980" actId="26606"/>
          <ac:spMkLst>
            <pc:docMk/>
            <pc:sldMk cId="1141144174" sldId="256"/>
            <ac:spMk id="27" creationId="{AFF4A713-7B75-4B21-90D7-5AB19547C728}"/>
          </ac:spMkLst>
        </pc:spChg>
        <pc:spChg chg="add">
          <ac:chgData name="Jane Cartwright" userId="c8129c12-4aad-4f00-a765-fc80ae8680fc" providerId="ADAL" clId="{EB6058BF-6F2D-4629-BCF0-DF1DA1B94B6B}" dt="2025-11-12T14:13:12.016" v="1980" actId="26606"/>
          <ac:spMkLst>
            <pc:docMk/>
            <pc:sldMk cId="1141144174" sldId="256"/>
            <ac:spMk id="28" creationId="{DC631C0B-6DA6-4E57-8231-CE32B3434A7E}"/>
          </ac:spMkLst>
        </pc:spChg>
        <pc:spChg chg="add">
          <ac:chgData name="Jane Cartwright" userId="c8129c12-4aad-4f00-a765-fc80ae8680fc" providerId="ADAL" clId="{EB6058BF-6F2D-4629-BCF0-DF1DA1B94B6B}" dt="2025-11-12T14:13:12.016" v="1980" actId="26606"/>
          <ac:spMkLst>
            <pc:docMk/>
            <pc:sldMk cId="1141144174" sldId="256"/>
            <ac:spMk id="29" creationId="{C29501E6-A978-4A61-9689-9085AF97A53A}"/>
          </ac:spMkLst>
        </pc:spChg>
        <pc:cxnChg chg="add del">
          <ac:chgData name="Jane Cartwright" userId="c8129c12-4aad-4f00-a765-fc80ae8680fc" providerId="ADAL" clId="{EB6058BF-6F2D-4629-BCF0-DF1DA1B94B6B}" dt="2025-11-12T14:13:11.995" v="1979" actId="26606"/>
          <ac:cxnSpMkLst>
            <pc:docMk/>
            <pc:sldMk cId="1141144174" sldId="256"/>
            <ac:cxnSpMk id="16" creationId="{56020367-4FD5-4596-8E10-C5F095CD8DBF}"/>
          </ac:cxnSpMkLst>
        </pc:cxnChg>
      </pc:sldChg>
      <pc:sldChg chg="modSp new mod">
        <pc:chgData name="Jane Cartwright" userId="c8129c12-4aad-4f00-a765-fc80ae8680fc" providerId="ADAL" clId="{EB6058BF-6F2D-4629-BCF0-DF1DA1B94B6B}" dt="2025-11-12T15:40:45.153" v="5675" actId="20577"/>
        <pc:sldMkLst>
          <pc:docMk/>
          <pc:sldMk cId="3852353136" sldId="257"/>
        </pc:sldMkLst>
        <pc:spChg chg="mod">
          <ac:chgData name="Jane Cartwright" userId="c8129c12-4aad-4f00-a765-fc80ae8680fc" providerId="ADAL" clId="{EB6058BF-6F2D-4629-BCF0-DF1DA1B94B6B}" dt="2025-11-12T13:52:38.086" v="330" actId="114"/>
          <ac:spMkLst>
            <pc:docMk/>
            <pc:sldMk cId="3852353136" sldId="257"/>
            <ac:spMk id="2" creationId="{712BE0E0-C33C-25FD-7AB4-6D99B57C7029}"/>
          </ac:spMkLst>
        </pc:spChg>
        <pc:spChg chg="mod">
          <ac:chgData name="Jane Cartwright" userId="c8129c12-4aad-4f00-a765-fc80ae8680fc" providerId="ADAL" clId="{EB6058BF-6F2D-4629-BCF0-DF1DA1B94B6B}" dt="2025-11-12T15:40:29.202" v="5625" actId="27636"/>
          <ac:spMkLst>
            <pc:docMk/>
            <pc:sldMk cId="3852353136" sldId="257"/>
            <ac:spMk id="3" creationId="{2C5CBCA4-7DCA-EEFE-BD1E-77F9A94FE5A2}"/>
          </ac:spMkLst>
        </pc:spChg>
        <pc:spChg chg="mod">
          <ac:chgData name="Jane Cartwright" userId="c8129c12-4aad-4f00-a765-fc80ae8680fc" providerId="ADAL" clId="{EB6058BF-6F2D-4629-BCF0-DF1DA1B94B6B}" dt="2025-11-12T15:40:45.153" v="5675" actId="20577"/>
          <ac:spMkLst>
            <pc:docMk/>
            <pc:sldMk cId="3852353136" sldId="257"/>
            <ac:spMk id="4" creationId="{01E7B43C-D969-C0CE-3458-A06E45DBA9BE}"/>
          </ac:spMkLst>
        </pc:spChg>
      </pc:sldChg>
      <pc:sldChg chg="modSp new mod">
        <pc:chgData name="Jane Cartwright" userId="c8129c12-4aad-4f00-a765-fc80ae8680fc" providerId="ADAL" clId="{EB6058BF-6F2D-4629-BCF0-DF1DA1B94B6B}" dt="2025-11-12T15:22:10.837" v="4976" actId="27636"/>
        <pc:sldMkLst>
          <pc:docMk/>
          <pc:sldMk cId="380544694" sldId="258"/>
        </pc:sldMkLst>
        <pc:spChg chg="mod">
          <ac:chgData name="Jane Cartwright" userId="c8129c12-4aad-4f00-a765-fc80ae8680fc" providerId="ADAL" clId="{EB6058BF-6F2D-4629-BCF0-DF1DA1B94B6B}" dt="2025-11-12T14:39:11.765" v="3066" actId="20577"/>
          <ac:spMkLst>
            <pc:docMk/>
            <pc:sldMk cId="380544694" sldId="258"/>
            <ac:spMk id="2" creationId="{4BA20247-5D11-2A5D-C863-59E8FAB48F05}"/>
          </ac:spMkLst>
        </pc:spChg>
        <pc:spChg chg="mod">
          <ac:chgData name="Jane Cartwright" userId="c8129c12-4aad-4f00-a765-fc80ae8680fc" providerId="ADAL" clId="{EB6058BF-6F2D-4629-BCF0-DF1DA1B94B6B}" dt="2025-11-12T15:22:10.832" v="4975" actId="27636"/>
          <ac:spMkLst>
            <pc:docMk/>
            <pc:sldMk cId="380544694" sldId="258"/>
            <ac:spMk id="3" creationId="{97717E64-F6E8-0360-DE08-282D2D8A3EF0}"/>
          </ac:spMkLst>
        </pc:spChg>
        <pc:spChg chg="mod">
          <ac:chgData name="Jane Cartwright" userId="c8129c12-4aad-4f00-a765-fc80ae8680fc" providerId="ADAL" clId="{EB6058BF-6F2D-4629-BCF0-DF1DA1B94B6B}" dt="2025-11-12T15:22:10.837" v="4976" actId="27636"/>
          <ac:spMkLst>
            <pc:docMk/>
            <pc:sldMk cId="380544694" sldId="258"/>
            <ac:spMk id="4" creationId="{36832B07-A6BB-3272-92BF-B3E3A4926A86}"/>
          </ac:spMkLst>
        </pc:spChg>
      </pc:sldChg>
      <pc:sldChg chg="modSp new mod">
        <pc:chgData name="Jane Cartwright" userId="c8129c12-4aad-4f00-a765-fc80ae8680fc" providerId="ADAL" clId="{EB6058BF-6F2D-4629-BCF0-DF1DA1B94B6B}" dt="2025-11-12T15:24:08.858" v="5118" actId="20577"/>
        <pc:sldMkLst>
          <pc:docMk/>
          <pc:sldMk cId="951823319" sldId="259"/>
        </pc:sldMkLst>
        <pc:spChg chg="mod">
          <ac:chgData name="Jane Cartwright" userId="c8129c12-4aad-4f00-a765-fc80ae8680fc" providerId="ADAL" clId="{EB6058BF-6F2D-4629-BCF0-DF1DA1B94B6B}" dt="2025-11-12T14:16:34.509" v="2013" actId="20577"/>
          <ac:spMkLst>
            <pc:docMk/>
            <pc:sldMk cId="951823319" sldId="259"/>
            <ac:spMk id="3" creationId="{FA17A68B-A497-66AA-DA7B-3AC69A722BD7}"/>
          </ac:spMkLst>
        </pc:spChg>
        <pc:spChg chg="mod">
          <ac:chgData name="Jane Cartwright" userId="c8129c12-4aad-4f00-a765-fc80ae8680fc" providerId="ADAL" clId="{EB6058BF-6F2D-4629-BCF0-DF1DA1B94B6B}" dt="2025-11-12T15:24:08.858" v="5118" actId="20577"/>
          <ac:spMkLst>
            <pc:docMk/>
            <pc:sldMk cId="951823319" sldId="259"/>
            <ac:spMk id="4" creationId="{B450A75A-1FA5-1296-281E-AB2D281DBA27}"/>
          </ac:spMkLst>
        </pc:spChg>
      </pc:sldChg>
      <pc:sldChg chg="modSp new mod">
        <pc:chgData name="Jane Cartwright" userId="c8129c12-4aad-4f00-a765-fc80ae8680fc" providerId="ADAL" clId="{EB6058BF-6F2D-4629-BCF0-DF1DA1B94B6B}" dt="2025-11-12T14:55:17.820" v="4080" actId="20577"/>
        <pc:sldMkLst>
          <pc:docMk/>
          <pc:sldMk cId="775016929" sldId="260"/>
        </pc:sldMkLst>
        <pc:spChg chg="mod">
          <ac:chgData name="Jane Cartwright" userId="c8129c12-4aad-4f00-a765-fc80ae8680fc" providerId="ADAL" clId="{EB6058BF-6F2D-4629-BCF0-DF1DA1B94B6B}" dt="2025-11-12T14:17:13.141" v="2031" actId="20577"/>
          <ac:spMkLst>
            <pc:docMk/>
            <pc:sldMk cId="775016929" sldId="260"/>
            <ac:spMk id="3" creationId="{D928EA39-714D-FEA7-D5E0-6D7D5E493953}"/>
          </ac:spMkLst>
        </pc:spChg>
        <pc:spChg chg="mod">
          <ac:chgData name="Jane Cartwright" userId="c8129c12-4aad-4f00-a765-fc80ae8680fc" providerId="ADAL" clId="{EB6058BF-6F2D-4629-BCF0-DF1DA1B94B6B}" dt="2025-11-12T14:55:17.820" v="4080" actId="20577"/>
          <ac:spMkLst>
            <pc:docMk/>
            <pc:sldMk cId="775016929" sldId="260"/>
            <ac:spMk id="4" creationId="{B11B0AE5-D845-A07B-4F7C-62314408F0F5}"/>
          </ac:spMkLst>
        </pc:spChg>
      </pc:sldChg>
      <pc:sldChg chg="modSp new mod">
        <pc:chgData name="Jane Cartwright" userId="c8129c12-4aad-4f00-a765-fc80ae8680fc" providerId="ADAL" clId="{EB6058BF-6F2D-4629-BCF0-DF1DA1B94B6B}" dt="2025-11-12T15:30:57.836" v="5332" actId="20577"/>
        <pc:sldMkLst>
          <pc:docMk/>
          <pc:sldMk cId="17951513" sldId="261"/>
        </pc:sldMkLst>
        <pc:spChg chg="mod">
          <ac:chgData name="Jane Cartwright" userId="c8129c12-4aad-4f00-a765-fc80ae8680fc" providerId="ADAL" clId="{EB6058BF-6F2D-4629-BCF0-DF1DA1B94B6B}" dt="2025-11-12T14:17:44.411" v="2043" actId="20577"/>
          <ac:spMkLst>
            <pc:docMk/>
            <pc:sldMk cId="17951513" sldId="261"/>
            <ac:spMk id="3" creationId="{9776606D-1A99-344C-1558-03A58295A8AE}"/>
          </ac:spMkLst>
        </pc:spChg>
        <pc:spChg chg="mod">
          <ac:chgData name="Jane Cartwright" userId="c8129c12-4aad-4f00-a765-fc80ae8680fc" providerId="ADAL" clId="{EB6058BF-6F2D-4629-BCF0-DF1DA1B94B6B}" dt="2025-11-12T15:30:57.836" v="5332" actId="20577"/>
          <ac:spMkLst>
            <pc:docMk/>
            <pc:sldMk cId="17951513" sldId="261"/>
            <ac:spMk id="4" creationId="{0682581F-5644-74BD-C930-D9F07376CAEE}"/>
          </ac:spMkLst>
        </pc:spChg>
      </pc:sldChg>
      <pc:sldChg chg="modSp new mod">
        <pc:chgData name="Jane Cartwright" userId="c8129c12-4aad-4f00-a765-fc80ae8680fc" providerId="ADAL" clId="{EB6058BF-6F2D-4629-BCF0-DF1DA1B94B6B}" dt="2025-11-12T15:36:02.587" v="5566" actId="20577"/>
        <pc:sldMkLst>
          <pc:docMk/>
          <pc:sldMk cId="1614334963" sldId="262"/>
        </pc:sldMkLst>
        <pc:spChg chg="mod">
          <ac:chgData name="Jane Cartwright" userId="c8129c12-4aad-4f00-a765-fc80ae8680fc" providerId="ADAL" clId="{EB6058BF-6F2D-4629-BCF0-DF1DA1B94B6B}" dt="2025-11-12T15:36:02.500" v="5564" actId="27636"/>
          <ac:spMkLst>
            <pc:docMk/>
            <pc:sldMk cId="1614334963" sldId="262"/>
            <ac:spMk id="3" creationId="{D8508873-A565-F84F-2CE0-FDC95F2B034C}"/>
          </ac:spMkLst>
        </pc:spChg>
        <pc:spChg chg="mod">
          <ac:chgData name="Jane Cartwright" userId="c8129c12-4aad-4f00-a765-fc80ae8680fc" providerId="ADAL" clId="{EB6058BF-6F2D-4629-BCF0-DF1DA1B94B6B}" dt="2025-11-12T15:36:02.587" v="5566" actId="20577"/>
          <ac:spMkLst>
            <pc:docMk/>
            <pc:sldMk cId="1614334963" sldId="262"/>
            <ac:spMk id="4" creationId="{52E84D79-8D02-8697-38D1-ED95F4D007E8}"/>
          </ac:spMkLst>
        </pc:spChg>
      </pc:sldChg>
      <pc:sldChg chg="modSp new mod">
        <pc:chgData name="Jane Cartwright" userId="c8129c12-4aad-4f00-a765-fc80ae8680fc" providerId="ADAL" clId="{EB6058BF-6F2D-4629-BCF0-DF1DA1B94B6B}" dt="2025-11-12T14:48:39.066" v="3559" actId="114"/>
        <pc:sldMkLst>
          <pc:docMk/>
          <pc:sldMk cId="1663976629" sldId="263"/>
        </pc:sldMkLst>
        <pc:spChg chg="mod">
          <ac:chgData name="Jane Cartwright" userId="c8129c12-4aad-4f00-a765-fc80ae8680fc" providerId="ADAL" clId="{EB6058BF-6F2D-4629-BCF0-DF1DA1B94B6B}" dt="2025-11-12T14:07:46.135" v="1644" actId="20577"/>
          <ac:spMkLst>
            <pc:docMk/>
            <pc:sldMk cId="1663976629" sldId="263"/>
            <ac:spMk id="3" creationId="{73AD2D6A-19FE-A11B-102B-F2F1611FBDD7}"/>
          </ac:spMkLst>
        </pc:spChg>
        <pc:spChg chg="mod">
          <ac:chgData name="Jane Cartwright" userId="c8129c12-4aad-4f00-a765-fc80ae8680fc" providerId="ADAL" clId="{EB6058BF-6F2D-4629-BCF0-DF1DA1B94B6B}" dt="2025-11-12T14:48:39.066" v="3559" actId="114"/>
          <ac:spMkLst>
            <pc:docMk/>
            <pc:sldMk cId="1663976629" sldId="263"/>
            <ac:spMk id="4" creationId="{38F56670-E212-7B54-14DB-9E28EF6F0637}"/>
          </ac:spMkLst>
        </pc:spChg>
      </pc:sldChg>
      <pc:sldChg chg="modSp new mod">
        <pc:chgData name="Jane Cartwright" userId="c8129c12-4aad-4f00-a765-fc80ae8680fc" providerId="ADAL" clId="{EB6058BF-6F2D-4629-BCF0-DF1DA1B94B6B}" dt="2025-11-12T15:40:05.323" v="5604" actId="20577"/>
        <pc:sldMkLst>
          <pc:docMk/>
          <pc:sldMk cId="1314940521" sldId="264"/>
        </pc:sldMkLst>
        <pc:spChg chg="mod">
          <ac:chgData name="Jane Cartwright" userId="c8129c12-4aad-4f00-a765-fc80ae8680fc" providerId="ADAL" clId="{EB6058BF-6F2D-4629-BCF0-DF1DA1B94B6B}" dt="2025-11-12T14:11:56.323" v="1975" actId="20577"/>
          <ac:spMkLst>
            <pc:docMk/>
            <pc:sldMk cId="1314940521" sldId="264"/>
            <ac:spMk id="3" creationId="{6E755158-0603-EB62-B66C-77B3D42A7580}"/>
          </ac:spMkLst>
        </pc:spChg>
        <pc:spChg chg="mod">
          <ac:chgData name="Jane Cartwright" userId="c8129c12-4aad-4f00-a765-fc80ae8680fc" providerId="ADAL" clId="{EB6058BF-6F2D-4629-BCF0-DF1DA1B94B6B}" dt="2025-11-12T15:40:05.323" v="5604" actId="20577"/>
          <ac:spMkLst>
            <pc:docMk/>
            <pc:sldMk cId="1314940521" sldId="264"/>
            <ac:spMk id="4" creationId="{A8B5A88A-F01C-2112-32E0-26E58426A394}"/>
          </ac:spMkLst>
        </pc:spChg>
      </pc:sldChg>
      <pc:sldChg chg="addSp delSp modSp new mod setBg">
        <pc:chgData name="Jane Cartwright" userId="c8129c12-4aad-4f00-a765-fc80ae8680fc" providerId="ADAL" clId="{EB6058BF-6F2D-4629-BCF0-DF1DA1B94B6B}" dt="2025-11-12T14:28:34.354" v="2447" actId="27636"/>
        <pc:sldMkLst>
          <pc:docMk/>
          <pc:sldMk cId="435188538" sldId="265"/>
        </pc:sldMkLst>
        <pc:spChg chg="mod">
          <ac:chgData name="Jane Cartwright" userId="c8129c12-4aad-4f00-a765-fc80ae8680fc" providerId="ADAL" clId="{EB6058BF-6F2D-4629-BCF0-DF1DA1B94B6B}" dt="2025-11-12T14:24:54.495" v="2354" actId="26606"/>
          <ac:spMkLst>
            <pc:docMk/>
            <pc:sldMk cId="435188538" sldId="265"/>
            <ac:spMk id="2" creationId="{60696F2A-5CD9-0E28-AC18-871B88C52956}"/>
          </ac:spMkLst>
        </pc:spChg>
        <pc:spChg chg="mod">
          <ac:chgData name="Jane Cartwright" userId="c8129c12-4aad-4f00-a765-fc80ae8680fc" providerId="ADAL" clId="{EB6058BF-6F2D-4629-BCF0-DF1DA1B94B6B}" dt="2025-11-12T14:28:34.354" v="2447" actId="27636"/>
          <ac:spMkLst>
            <pc:docMk/>
            <pc:sldMk cId="435188538" sldId="265"/>
            <ac:spMk id="3" creationId="{710B5C69-BB00-F37B-1370-EC074606444E}"/>
          </ac:spMkLst>
        </pc:spChg>
        <pc:spChg chg="del">
          <ac:chgData name="Jane Cartwright" userId="c8129c12-4aad-4f00-a765-fc80ae8680fc" providerId="ADAL" clId="{EB6058BF-6F2D-4629-BCF0-DF1DA1B94B6B}" dt="2025-11-12T14:24:44.223" v="2353"/>
          <ac:spMkLst>
            <pc:docMk/>
            <pc:sldMk cId="435188538" sldId="265"/>
            <ac:spMk id="4" creationId="{9A0DD3AC-5918-8812-7F7C-2C0C292612C3}"/>
          </ac:spMkLst>
        </pc:spChg>
        <pc:spChg chg="add">
          <ac:chgData name="Jane Cartwright" userId="c8129c12-4aad-4f00-a765-fc80ae8680fc" providerId="ADAL" clId="{EB6058BF-6F2D-4629-BCF0-DF1DA1B94B6B}" dt="2025-11-12T14:24:54.495" v="2354" actId="26606"/>
          <ac:spMkLst>
            <pc:docMk/>
            <pc:sldMk cId="435188538" sldId="265"/>
            <ac:spMk id="1031" creationId="{DBC6133C-0615-4CE4-9132-37E609A9BDFA}"/>
          </ac:spMkLst>
        </pc:spChg>
        <pc:spChg chg="add">
          <ac:chgData name="Jane Cartwright" userId="c8129c12-4aad-4f00-a765-fc80ae8680fc" providerId="ADAL" clId="{EB6058BF-6F2D-4629-BCF0-DF1DA1B94B6B}" dt="2025-11-12T14:24:54.495" v="2354" actId="26606"/>
          <ac:spMkLst>
            <pc:docMk/>
            <pc:sldMk cId="435188538" sldId="265"/>
            <ac:spMk id="1033" creationId="{169CC832-2974-4E8D-90ED-3E2941BA7336}"/>
          </ac:spMkLst>
        </pc:spChg>
        <pc:spChg chg="add">
          <ac:chgData name="Jane Cartwright" userId="c8129c12-4aad-4f00-a765-fc80ae8680fc" providerId="ADAL" clId="{EB6058BF-6F2D-4629-BCF0-DF1DA1B94B6B}" dt="2025-11-12T14:24:54.495" v="2354" actId="26606"/>
          <ac:spMkLst>
            <pc:docMk/>
            <pc:sldMk cId="435188538" sldId="265"/>
            <ac:spMk id="1035" creationId="{55222F96-971A-4F90-B841-6BAB416C7AC1}"/>
          </ac:spMkLst>
        </pc:spChg>
        <pc:spChg chg="add">
          <ac:chgData name="Jane Cartwright" userId="c8129c12-4aad-4f00-a765-fc80ae8680fc" providerId="ADAL" clId="{EB6058BF-6F2D-4629-BCF0-DF1DA1B94B6B}" dt="2025-11-12T14:24:54.495" v="2354" actId="26606"/>
          <ac:spMkLst>
            <pc:docMk/>
            <pc:sldMk cId="435188538" sldId="265"/>
            <ac:spMk id="1037" creationId="{08980754-6F4B-43C9-B9BE-127B6BED6586}"/>
          </ac:spMkLst>
        </pc:spChg>
        <pc:spChg chg="add">
          <ac:chgData name="Jane Cartwright" userId="c8129c12-4aad-4f00-a765-fc80ae8680fc" providerId="ADAL" clId="{EB6058BF-6F2D-4629-BCF0-DF1DA1B94B6B}" dt="2025-11-12T14:24:54.495" v="2354" actId="26606"/>
          <ac:spMkLst>
            <pc:docMk/>
            <pc:sldMk cId="435188538" sldId="265"/>
            <ac:spMk id="1039" creationId="{2C1BBA94-3F40-40AA-8BB9-E69E25E537C1}"/>
          </ac:spMkLst>
        </pc:spChg>
        <pc:picChg chg="add mod">
          <ac:chgData name="Jane Cartwright" userId="c8129c12-4aad-4f00-a765-fc80ae8680fc" providerId="ADAL" clId="{EB6058BF-6F2D-4629-BCF0-DF1DA1B94B6B}" dt="2025-11-12T14:24:54.495" v="2354" actId="26606"/>
          <ac:picMkLst>
            <pc:docMk/>
            <pc:sldMk cId="435188538" sldId="265"/>
            <ac:picMk id="1026" creationId="{B056D50A-2C21-DC3A-642F-42160F68F614}"/>
          </ac:picMkLst>
        </pc:picChg>
      </pc:sldChg>
      <pc:sldChg chg="modSp new mod">
        <pc:chgData name="Jane Cartwright" userId="c8129c12-4aad-4f00-a765-fc80ae8680fc" providerId="ADAL" clId="{EB6058BF-6F2D-4629-BCF0-DF1DA1B94B6B}" dt="2025-11-12T15:45:50.941" v="5712" actId="5793"/>
        <pc:sldMkLst>
          <pc:docMk/>
          <pc:sldMk cId="2460564873" sldId="266"/>
        </pc:sldMkLst>
        <pc:spChg chg="mod">
          <ac:chgData name="Jane Cartwright" userId="c8129c12-4aad-4f00-a765-fc80ae8680fc" providerId="ADAL" clId="{EB6058BF-6F2D-4629-BCF0-DF1DA1B94B6B}" dt="2025-11-12T15:25:51.029" v="5141" actId="20577"/>
          <ac:spMkLst>
            <pc:docMk/>
            <pc:sldMk cId="2460564873" sldId="266"/>
            <ac:spMk id="2" creationId="{0BE1A114-AEE5-EE9B-0D3A-1C0024E1195D}"/>
          </ac:spMkLst>
        </pc:spChg>
        <pc:spChg chg="mod">
          <ac:chgData name="Jane Cartwright" userId="c8129c12-4aad-4f00-a765-fc80ae8680fc" providerId="ADAL" clId="{EB6058BF-6F2D-4629-BCF0-DF1DA1B94B6B}" dt="2025-11-12T15:45:50.941" v="5712" actId="5793"/>
          <ac:spMkLst>
            <pc:docMk/>
            <pc:sldMk cId="2460564873" sldId="266"/>
            <ac:spMk id="3" creationId="{72947F90-7896-76C4-2607-6BB0EA0B526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CA4AC-4986-4E84-29D1-31E42849C2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63C783-B73A-3C8A-1A43-7D87755AD4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E44D1-664D-D511-89FF-EF25D92D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D4C63D-F80E-A403-4E51-A3F63A31BB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0B4FDB-2E1E-4800-6F97-870B0FEEE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842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151050-D3B4-A494-6F44-096556440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34A4D-4945-BEB9-074A-51F9AFB9D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C386E-5C4E-3EEB-7CFA-82C6DC713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599E4-EAA4-41D1-72DE-333976D3F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7CF4E-617E-AE44-2E7D-CAF07DB42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002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082E7-3AFB-4604-D1DF-C6CDD0DEC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52C6C4-DC54-E2C1-2197-6094A4327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17861-F03E-D9A3-1242-9F1080CC7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EADB34-D918-F023-E1F0-9F2662C95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EA290-2F86-5E13-C7FF-C8FCB8FF3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876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40D0-7A75-CB2C-CB26-867906942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AD630-D61F-379A-2A6B-1086BEB29E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505549-567B-1D1E-9C8E-465D8371B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8F8061-9669-AFF0-507F-5996AA3FF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34079B-BB7B-3010-E044-0EB21DDFB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37D256-C426-2A49-1AA1-C0848237E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576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CD1E3-2B6D-27DA-20B3-ECCCED528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486A29-6B82-C6B1-4BC7-42E24E417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3ED955-E8C7-DCBA-E123-8C0531B81E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CCA1BD-64ED-CC4D-D707-8DE162F7553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C2D7C2-34EB-361F-D2D8-E7653FC031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89EDF-8C3F-FEC7-0668-3068AC3F3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75752A-D5CE-0127-6AA9-6CD739E6F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52DED6-56B5-D84C-346C-2E03D252D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138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2C3A2-1E2D-7CD9-2F0A-7B71E39D7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C43F1B-617C-879F-1DEE-32AE30340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B7CAF7-4A33-6F22-431B-0814EB3A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C0C006-A62F-21C1-5DFF-DB5321935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579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740E57-D726-B8A4-0DA3-D65DE152E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83FD06-A667-EFBA-603A-FA01CC55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C2944E-A94D-AF26-6D5D-DF61E2E7A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063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979D4-363F-8FC0-2992-5649B3F0D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B3E27-D111-6C7D-9750-3CB98ABD0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EFF443-0210-D27E-B971-69E638870E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E2E8C-CF45-29A5-AE4B-71F5C6007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09879E-6B13-AD8B-36AC-9F8750C7D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9EAE7A-7012-A8A4-84B5-9ACDF6A06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311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8CE50-264E-6864-7DCC-BD26DFF13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85033A-D5EC-1DA7-6A76-99154FF026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B89AF8-ADF8-8E52-32E3-7BC89AA9C6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11F420-431E-43D0-6C61-11E852A6D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E8091-956F-F145-D581-DB80A4F8E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BD2E34-0E0E-181A-B77F-D41530EF7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79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190FF-706F-1913-D7BC-211C5267A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25621D-C616-1E01-2FC0-ED51EA79F4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A3A76-3FD2-81C0-CE02-18AD954E4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3FB2F-106F-CF9C-8DA8-189244CEA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EE213-05C8-9873-5477-F8B9EEE06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85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463E38-F0C9-3514-7111-764CF174E4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509663-8121-F5BD-CEBE-355CE8A44D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68BEF9-57A1-F36E-6F3A-F199800D8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6B264E-4538-50D9-0140-A725C64D6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53A68A-C4F0-DCFE-28A5-4046B93C2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25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0D8AF3-C5A4-6B85-9357-1DA45A277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8839B7-76E5-93ED-0E3E-236FF473C0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2B33E-DBDD-52F1-62F8-45BA9458DB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A46FDA-1950-4D83-9680-98DAF659F992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029F48-21C7-C1CA-A562-07EA14A486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A9549-8871-71D3-7298-934D312A62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C824389-481B-4D35-9983-8B4E2E4CF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4741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F5D47-0D5C-A0A0-7374-17435F0C64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>
                <a:solidFill>
                  <a:srgbClr val="FFFFFF"/>
                </a:solidFill>
              </a:rPr>
              <a:t>Pa ur yw y Porthor?</a:t>
            </a:r>
            <a:br>
              <a:rPr lang="en-GB" sz="4800" b="1">
                <a:solidFill>
                  <a:srgbClr val="FFFFFF"/>
                </a:solidFill>
              </a:rPr>
            </a:br>
            <a:r>
              <a:rPr lang="en-GB" sz="4800" b="1">
                <a:solidFill>
                  <a:srgbClr val="FFFFFF"/>
                </a:solidFill>
              </a:rPr>
              <a:t>Who is the Gatekeeper?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0D76D0-5467-CF09-FE25-385C6091CA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sz="4400" dirty="0"/>
              <a:t>Prof. Jane Cartwright</a:t>
            </a:r>
          </a:p>
        </p:txBody>
      </p:sp>
    </p:spTree>
    <p:extLst>
      <p:ext uri="{BB962C8B-B14F-4D97-AF65-F5344CB8AC3E}">
        <p14:creationId xmlns:p14="http://schemas.microsoft.com/office/powerpoint/2010/main" val="1141144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96F2A-5CD9-0E28-AC18-871B88C52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Llyfr Du Caerfyrddin / The Black Book of Carmarthen c. 1250</a:t>
            </a: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B5C69-BB00-F37B-1370-EC07460644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5066" y="2031101"/>
            <a:ext cx="4282984" cy="430091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dirty="0"/>
              <a:t>Kept in National Library of Aberystwyth (</a:t>
            </a:r>
            <a:r>
              <a:rPr lang="en-US" sz="1800" dirty="0" err="1"/>
              <a:t>Peniarth</a:t>
            </a:r>
            <a:r>
              <a:rPr lang="en-US" sz="1800" dirty="0"/>
              <a:t> MS 1)</a:t>
            </a:r>
          </a:p>
          <a:p>
            <a:r>
              <a:rPr lang="en-US" sz="1800" dirty="0"/>
              <a:t>Earliest surviving manuscript written solely in Welsh</a:t>
            </a:r>
          </a:p>
          <a:p>
            <a:r>
              <a:rPr lang="en-US" sz="1800" dirty="0"/>
              <a:t>Associated with the Priory of St John the Evangelist and Teulyddog at </a:t>
            </a:r>
            <a:r>
              <a:rPr lang="en-US" sz="1800" dirty="0" err="1"/>
              <a:t>Caerfyrddin</a:t>
            </a:r>
            <a:r>
              <a:rPr lang="en-US" sz="1800" dirty="0"/>
              <a:t>/Carmarthen;</a:t>
            </a:r>
          </a:p>
          <a:p>
            <a:r>
              <a:rPr lang="en-US" sz="1800" dirty="0"/>
              <a:t>Religious and secular poetry C9-12</a:t>
            </a:r>
            <a:r>
              <a:rPr lang="en-US" sz="1800" baseline="30000" dirty="0"/>
              <a:t>th</a:t>
            </a:r>
            <a:endParaRPr lang="en-US" sz="1800" dirty="0"/>
          </a:p>
          <a:p>
            <a:r>
              <a:rPr lang="en-US" sz="1300" dirty="0"/>
              <a:t>Image: Wikimedia commons </a:t>
            </a:r>
            <a:r>
              <a:rPr lang="en-US" sz="1300" dirty="0" err="1"/>
              <a:t>Dormarch</a:t>
            </a:r>
            <a:r>
              <a:rPr lang="en-US" sz="1300" dirty="0"/>
              <a:t> in the </a:t>
            </a:r>
            <a:r>
              <a:rPr lang="en-US" sz="1300" dirty="0" err="1"/>
              <a:t>Balck</a:t>
            </a:r>
            <a:r>
              <a:rPr lang="en-US" sz="1300" dirty="0"/>
              <a:t> Book of Carmarthen fol. 49r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endParaRPr lang="en-US" sz="1800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056D50A-2C21-DC3A-642F-42160F68F61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453614"/>
            <a:ext cx="5628018" cy="3717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188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BE0E0-C33C-25FD-7AB4-6D99B57C7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Nerys Ann Jones (ed. and trans.), </a:t>
            </a:r>
            <a:r>
              <a:rPr lang="en-GB" i="1" dirty="0"/>
              <a:t>Arthur in Early Welsh Poetry</a:t>
            </a:r>
            <a:r>
              <a:rPr lang="en-GB" dirty="0"/>
              <a:t> (Cambridge: MHRA,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CBCA4-7DCA-EEFE-BD1E-77F9A94FE5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‘What man is the gatekeeper?’</a:t>
            </a:r>
          </a:p>
          <a:p>
            <a:pPr marL="0" indent="0">
              <a:buNone/>
            </a:pPr>
            <a:r>
              <a:rPr lang="en-GB" dirty="0"/>
              <a:t>‘</a:t>
            </a:r>
            <a:r>
              <a:rPr lang="en-GB" dirty="0" err="1"/>
              <a:t>Glewlwyd</a:t>
            </a:r>
            <a:r>
              <a:rPr lang="en-GB" dirty="0"/>
              <a:t> </a:t>
            </a:r>
            <a:r>
              <a:rPr lang="en-GB" dirty="0" err="1"/>
              <a:t>Gafaelfawr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What man asks it?’</a:t>
            </a:r>
          </a:p>
          <a:p>
            <a:pPr marL="0" indent="0">
              <a:buNone/>
            </a:pPr>
            <a:r>
              <a:rPr lang="en-GB" dirty="0"/>
              <a:t>‘Arthur and Cai Wyn.</a:t>
            </a:r>
          </a:p>
          <a:p>
            <a:pPr marL="0" indent="0">
              <a:buNone/>
            </a:pPr>
            <a:r>
              <a:rPr lang="en-GB" dirty="0"/>
              <a:t>Who travels with you?’</a:t>
            </a:r>
          </a:p>
          <a:p>
            <a:pPr marL="0" indent="0">
              <a:buNone/>
            </a:pPr>
            <a:r>
              <a:rPr lang="en-GB" dirty="0"/>
              <a:t>‘The best men in the world.’</a:t>
            </a:r>
          </a:p>
          <a:p>
            <a:pPr marL="0" indent="0">
              <a:buNone/>
            </a:pPr>
            <a:r>
              <a:rPr lang="en-GB" dirty="0"/>
              <a:t>‘Into my house you will not come unless you reveal them.’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7B43C-D969-C0CE-3458-A06E45DBA9B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Dialogue </a:t>
            </a:r>
            <a:r>
              <a:rPr lang="en-GB" dirty="0" err="1"/>
              <a:t>Ymddiddan</a:t>
            </a:r>
            <a:r>
              <a:rPr lang="en-GB" dirty="0"/>
              <a:t> </a:t>
            </a:r>
            <a:r>
              <a:rPr lang="en-GB" dirty="0" err="1"/>
              <a:t>cf</a:t>
            </a:r>
            <a:r>
              <a:rPr lang="en-GB" dirty="0"/>
              <a:t> ‘</a:t>
            </a:r>
            <a:r>
              <a:rPr lang="en-GB" dirty="0" err="1"/>
              <a:t>Ymddiddan</a:t>
            </a:r>
            <a:r>
              <a:rPr lang="en-GB" dirty="0"/>
              <a:t> Arthur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Eryr</a:t>
            </a:r>
            <a:r>
              <a:rPr lang="en-GB" dirty="0"/>
              <a:t>’ ‘Dialogue between Arthur and the Eagle’ </a:t>
            </a:r>
          </a:p>
          <a:p>
            <a:pPr marL="0" indent="0">
              <a:buNone/>
            </a:pPr>
            <a:r>
              <a:rPr lang="en-GB" dirty="0"/>
              <a:t>First speaker = Arthur</a:t>
            </a:r>
          </a:p>
          <a:p>
            <a:pPr marL="0" indent="0">
              <a:buNone/>
            </a:pPr>
            <a:r>
              <a:rPr lang="en-GB" dirty="0"/>
              <a:t>Second speaker = </a:t>
            </a:r>
            <a:r>
              <a:rPr lang="en-GB" dirty="0" err="1"/>
              <a:t>Glewlwyd</a:t>
            </a:r>
            <a:r>
              <a:rPr lang="en-GB" dirty="0"/>
              <a:t> </a:t>
            </a:r>
            <a:r>
              <a:rPr lang="en-GB" dirty="0" err="1"/>
              <a:t>Gafaelfawr</a:t>
            </a:r>
            <a:r>
              <a:rPr lang="en-GB" dirty="0"/>
              <a:t> (Mighty Grasp)</a:t>
            </a:r>
          </a:p>
          <a:p>
            <a:pPr marL="0" indent="0">
              <a:buNone/>
            </a:pPr>
            <a:r>
              <a:rPr lang="en-GB" dirty="0"/>
              <a:t>gatekeeper in </a:t>
            </a:r>
            <a:r>
              <a:rPr lang="en-GB" i="1" dirty="0"/>
              <a:t>Culhwch and Olwen – </a:t>
            </a:r>
            <a:r>
              <a:rPr lang="en-GB" dirty="0"/>
              <a:t>differences here? GG is Arthur’s gatekeeper in CO and Culhwch is initially refused entrance </a:t>
            </a:r>
            <a:r>
              <a:rPr lang="en-GB" dirty="0" err="1"/>
              <a:t>cf</a:t>
            </a:r>
            <a:r>
              <a:rPr lang="en-GB" dirty="0"/>
              <a:t> Arthur is requesting entrance into </a:t>
            </a:r>
            <a:r>
              <a:rPr lang="en-GB" dirty="0" err="1"/>
              <a:t>Glewlwyd’s</a:t>
            </a:r>
            <a:r>
              <a:rPr lang="en-GB" dirty="0"/>
              <a:t> house/fort.</a:t>
            </a:r>
          </a:p>
          <a:p>
            <a:pPr marL="0" indent="0">
              <a:buNone/>
            </a:pPr>
            <a:r>
              <a:rPr lang="en-GB" dirty="0"/>
              <a:t>Hostile fortress/otherworld?</a:t>
            </a:r>
          </a:p>
          <a:p>
            <a:pPr marL="0" indent="0">
              <a:buNone/>
            </a:pPr>
            <a:r>
              <a:rPr lang="en-GB" dirty="0"/>
              <a:t>‘</a:t>
            </a:r>
            <a:r>
              <a:rPr lang="en-GB" dirty="0" err="1"/>
              <a:t>gwaredu</a:t>
            </a:r>
            <a:r>
              <a:rPr lang="en-GB" dirty="0"/>
              <a:t>’ trans. ‘reveal’ NAJ; Sims-Williams ‘vouch for them’; Gwilym Morus-Baird ‘redeem them’ – trying to take the souls of the heroes into the Otherworld.</a:t>
            </a:r>
          </a:p>
        </p:txBody>
      </p:sp>
    </p:spTree>
    <p:extLst>
      <p:ext uri="{BB962C8B-B14F-4D97-AF65-F5344CB8AC3E}">
        <p14:creationId xmlns:p14="http://schemas.microsoft.com/office/powerpoint/2010/main" val="3852353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20247-5D11-2A5D-C863-59E8FAB48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11734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				</a:t>
            </a:r>
            <a:r>
              <a:rPr lang="en-GB" sz="2700" dirty="0"/>
              <a:t>Date of poem disputed c. 1100</a:t>
            </a:r>
            <a:br>
              <a:rPr lang="en-GB" sz="2700" dirty="0"/>
            </a:br>
            <a:r>
              <a:rPr lang="en-GB" sz="2700" dirty="0"/>
              <a:t>				John Kock C8/9th</a:t>
            </a:r>
            <a:br>
              <a:rPr lang="en-GB" sz="2700" dirty="0"/>
            </a:br>
            <a:r>
              <a:rPr lang="en-GB" sz="2700" dirty="0"/>
              <a:t>				Kenneth Jackson – Norman period</a:t>
            </a:r>
            <a:br>
              <a:rPr lang="en-GB" sz="2700" dirty="0"/>
            </a:br>
            <a:r>
              <a:rPr lang="en-GB" sz="2700" dirty="0"/>
              <a:t>				Rachel Bromwich, John Bollard C11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				</a:t>
            </a:r>
            <a:br>
              <a:rPr lang="en-GB" sz="3600" dirty="0"/>
            </a:br>
            <a:r>
              <a:rPr lang="en-GB" sz="3600" dirty="0"/>
              <a:t>		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17E64-F6E8-0360-DE08-282D2D8A3EF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I shall reveal them,</a:t>
            </a:r>
          </a:p>
          <a:p>
            <a:pPr marL="0" indent="0">
              <a:buNone/>
            </a:pPr>
            <a:r>
              <a:rPr lang="en-GB" dirty="0"/>
              <a:t>and you shall see them:</a:t>
            </a:r>
          </a:p>
          <a:p>
            <a:pPr marL="0" indent="0">
              <a:buNone/>
            </a:pPr>
            <a:r>
              <a:rPr lang="en-GB" dirty="0"/>
              <a:t>the [vultures] of </a:t>
            </a:r>
            <a:r>
              <a:rPr lang="en-GB" dirty="0" err="1"/>
              <a:t>Elái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/>
              <a:t>and able men all three:</a:t>
            </a:r>
          </a:p>
          <a:p>
            <a:pPr marL="0" indent="0">
              <a:buNone/>
            </a:pPr>
            <a:r>
              <a:rPr lang="en-GB" dirty="0"/>
              <a:t>Mabon son of Modron,</a:t>
            </a:r>
          </a:p>
          <a:p>
            <a:pPr marL="0" indent="0">
              <a:buNone/>
            </a:pPr>
            <a:r>
              <a:rPr lang="en-GB" dirty="0"/>
              <a:t>servant of </a:t>
            </a:r>
            <a:r>
              <a:rPr lang="en-GB" dirty="0" err="1"/>
              <a:t>Uthr</a:t>
            </a:r>
            <a:r>
              <a:rPr lang="en-GB" dirty="0"/>
              <a:t> Pendragon;</a:t>
            </a:r>
          </a:p>
          <a:p>
            <a:pPr marL="0" indent="0">
              <a:buNone/>
            </a:pPr>
            <a:r>
              <a:rPr lang="en-GB" dirty="0" err="1"/>
              <a:t>Cysgaint</a:t>
            </a:r>
            <a:r>
              <a:rPr lang="en-GB" dirty="0"/>
              <a:t> son of Banon</a:t>
            </a:r>
          </a:p>
          <a:p>
            <a:pPr marL="0" indent="0">
              <a:buNone/>
            </a:pPr>
            <a:r>
              <a:rPr lang="en-GB" dirty="0"/>
              <a:t>and Gwyn </a:t>
            </a:r>
            <a:r>
              <a:rPr lang="en-GB" dirty="0" err="1"/>
              <a:t>Goddyfrion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Uthr</a:t>
            </a:r>
            <a:r>
              <a:rPr lang="en-GB" dirty="0"/>
              <a:t> Pendragon = A’s father in Geoffrey of Monmouth’s </a:t>
            </a:r>
            <a:r>
              <a:rPr lang="en-GB" i="1" dirty="0"/>
              <a:t>Historia Regum Britanniae</a:t>
            </a:r>
            <a:r>
              <a:rPr lang="en-GB" dirty="0"/>
              <a:t>, c. 1136, A disguised as Gorlois sleeps with Gorlois’s wide Igraine. Triad 28 – one of the Three Great Enchantments of the Island of Britain, a shapeshifter?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832B07-A6BB-3272-92BF-B3E3A4926A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906154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Afon Ely, Glamorgan (Patrick Sims-Williams </a:t>
            </a:r>
            <a:r>
              <a:rPr lang="en-GB" dirty="0" err="1"/>
              <a:t>cf</a:t>
            </a:r>
            <a:r>
              <a:rPr lang="en-GB" dirty="0"/>
              <a:t> </a:t>
            </a:r>
            <a:r>
              <a:rPr lang="en-GB" i="1" dirty="0"/>
              <a:t>Vita </a:t>
            </a:r>
            <a:r>
              <a:rPr lang="en-GB" i="1" dirty="0" err="1"/>
              <a:t>Cadoci</a:t>
            </a:r>
            <a:r>
              <a:rPr lang="en-GB" i="1" dirty="0"/>
              <a:t> </a:t>
            </a:r>
            <a:r>
              <a:rPr lang="en-GB" dirty="0"/>
              <a:t>Lifris and Peredur – south-east Wales;</a:t>
            </a:r>
          </a:p>
          <a:p>
            <a:r>
              <a:rPr lang="en-GB" dirty="0"/>
              <a:t>Mentions various heroes and characters often mentioned elsewhere – over half from CO, some known from native Welsh tradition, some obscure.</a:t>
            </a:r>
          </a:p>
          <a:p>
            <a:r>
              <a:rPr lang="en-GB" dirty="0"/>
              <a:t>Sims-Williams – compiler of Culhwch may have had vague memory of ‘Pa </a:t>
            </a:r>
            <a:r>
              <a:rPr lang="en-GB" dirty="0" err="1"/>
              <a:t>ur</a:t>
            </a:r>
            <a:r>
              <a:rPr lang="en-GB" dirty="0"/>
              <a:t>’</a:t>
            </a:r>
          </a:p>
          <a:p>
            <a:r>
              <a:rPr lang="en-GB" dirty="0"/>
              <a:t>Mabon son of Modron (Maponus Son and Matrona – Mother) </a:t>
            </a:r>
            <a:r>
              <a:rPr lang="en-GB" dirty="0" err="1"/>
              <a:t>cf</a:t>
            </a:r>
            <a:r>
              <a:rPr lang="en-GB" dirty="0"/>
              <a:t> W. J. Gruffydd’s view on the Mabinogi; imprisoned for many years in CO – one of the task’s is to free him – have to consult oldest animals and Mabon later assists with the hunt for </a:t>
            </a:r>
            <a:r>
              <a:rPr lang="en-GB" dirty="0" err="1"/>
              <a:t>twrch</a:t>
            </a:r>
            <a:r>
              <a:rPr lang="en-GB" dirty="0"/>
              <a:t> </a:t>
            </a:r>
            <a:r>
              <a:rPr lang="en-GB" dirty="0" err="1"/>
              <a:t>trwyth</a:t>
            </a:r>
            <a:r>
              <a:rPr lang="en-GB" dirty="0"/>
              <a:t> (cf. </a:t>
            </a:r>
            <a:r>
              <a:rPr lang="en-GB" dirty="0" err="1"/>
              <a:t>Gwair</a:t>
            </a:r>
            <a:r>
              <a:rPr lang="en-GB" dirty="0"/>
              <a:t> in ‘</a:t>
            </a:r>
            <a:r>
              <a:rPr lang="en-GB" dirty="0" err="1"/>
              <a:t>Preiddeu</a:t>
            </a:r>
            <a:r>
              <a:rPr lang="en-GB" dirty="0"/>
              <a:t> Annwn’; also mentioned in </a:t>
            </a:r>
            <a:r>
              <a:rPr lang="en-GB" dirty="0" err="1"/>
              <a:t>Breuddwyd</a:t>
            </a:r>
            <a:r>
              <a:rPr lang="en-GB" dirty="0"/>
              <a:t> </a:t>
            </a:r>
            <a:r>
              <a:rPr lang="en-GB" dirty="0" err="1"/>
              <a:t>Rhonabwy</a:t>
            </a:r>
            <a:r>
              <a:rPr lang="en-GB" dirty="0"/>
              <a:t> – fights alongside Arthur.</a:t>
            </a:r>
          </a:p>
          <a:p>
            <a:pPr marL="0" indent="0">
              <a:buNone/>
            </a:pPr>
            <a:r>
              <a:rPr lang="en-GB" dirty="0"/>
              <a:t>Banon – another </a:t>
            </a:r>
            <a:r>
              <a:rPr lang="en-GB" dirty="0" err="1"/>
              <a:t>matronimic</a:t>
            </a:r>
            <a:r>
              <a:rPr lang="en-GB" dirty="0"/>
              <a:t> </a:t>
            </a:r>
            <a:r>
              <a:rPr lang="en-GB" dirty="0" err="1"/>
              <a:t>cf</a:t>
            </a:r>
            <a:r>
              <a:rPr lang="en-GB" dirty="0"/>
              <a:t> Aranrhod </a:t>
            </a:r>
            <a:r>
              <a:rPr lang="en-GB" dirty="0" err="1"/>
              <a:t>ferch</a:t>
            </a:r>
            <a:r>
              <a:rPr lang="en-GB" dirty="0"/>
              <a:t> Don</a:t>
            </a:r>
          </a:p>
          <a:p>
            <a:pPr marL="0" indent="0">
              <a:buNone/>
            </a:pPr>
            <a:r>
              <a:rPr lang="en-GB" dirty="0"/>
              <a:t>Gwyn </a:t>
            </a:r>
            <a:r>
              <a:rPr lang="en-GB" dirty="0" err="1"/>
              <a:t>Goddyfrion</a:t>
            </a:r>
            <a:r>
              <a:rPr lang="en-GB" dirty="0"/>
              <a:t> – also mentioned in CO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44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02FC1-3F98-A26F-7B3D-AB57681C9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7A68B-A497-66AA-DA7B-3AC69A722B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Steadfast were my men,</a:t>
            </a:r>
          </a:p>
          <a:p>
            <a:pPr marL="0" indent="0">
              <a:buNone/>
            </a:pPr>
            <a:r>
              <a:rPr lang="en-GB" dirty="0"/>
              <a:t>defending their just claims,</a:t>
            </a:r>
          </a:p>
          <a:p>
            <a:pPr marL="0" indent="0">
              <a:buNone/>
            </a:pPr>
            <a:r>
              <a:rPr lang="en-GB" dirty="0"/>
              <a:t>Manawydan son of Llŷr,</a:t>
            </a:r>
          </a:p>
          <a:p>
            <a:pPr marL="0" indent="0">
              <a:buNone/>
            </a:pPr>
            <a:r>
              <a:rPr lang="en-GB" dirty="0"/>
              <a:t>whose counsel was weighty;</a:t>
            </a:r>
          </a:p>
          <a:p>
            <a:pPr marL="0" indent="0">
              <a:buNone/>
            </a:pPr>
            <a:r>
              <a:rPr lang="en-GB" dirty="0"/>
              <a:t>Manawydan brought back</a:t>
            </a:r>
          </a:p>
          <a:p>
            <a:pPr marL="0" indent="0">
              <a:buNone/>
            </a:pPr>
            <a:r>
              <a:rPr lang="en-GB" dirty="0"/>
              <a:t>shattered spears from </a:t>
            </a:r>
            <a:r>
              <a:rPr lang="en-GB" dirty="0" err="1"/>
              <a:t>Tryfrwyd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0A75A-1FA5-1296-281E-AB2D281DBA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Looking back on past exploits; Arthur heroic or comic? Psycho pomp redeeming the souls of his dead warriors?</a:t>
            </a:r>
          </a:p>
          <a:p>
            <a:r>
              <a:rPr lang="en-GB" dirty="0" err="1"/>
              <a:t>Tryfrwyd</a:t>
            </a:r>
            <a:r>
              <a:rPr lang="en-GB" dirty="0"/>
              <a:t> </a:t>
            </a:r>
            <a:r>
              <a:rPr lang="en-GB" dirty="0" err="1"/>
              <a:t>cf</a:t>
            </a:r>
            <a:r>
              <a:rPr lang="en-GB" dirty="0"/>
              <a:t> </a:t>
            </a:r>
            <a:r>
              <a:rPr lang="en-GB" i="1" dirty="0"/>
              <a:t>bellum </a:t>
            </a:r>
            <a:r>
              <a:rPr lang="en-GB" i="1" dirty="0" err="1"/>
              <a:t>Tribruit</a:t>
            </a:r>
            <a:r>
              <a:rPr lang="en-GB" i="1" dirty="0"/>
              <a:t> </a:t>
            </a:r>
            <a:r>
              <a:rPr lang="en-GB" dirty="0"/>
              <a:t>(one of Arthur’s 12 battles listed in </a:t>
            </a:r>
            <a:r>
              <a:rPr lang="en-GB" i="1" dirty="0"/>
              <a:t>Historia Brittonum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Manawydan – third branch of the Mabinogi marries Rhiannon</a:t>
            </a:r>
          </a:p>
        </p:txBody>
      </p:sp>
    </p:spTree>
    <p:extLst>
      <p:ext uri="{BB962C8B-B14F-4D97-AF65-F5344CB8AC3E}">
        <p14:creationId xmlns:p14="http://schemas.microsoft.com/office/powerpoint/2010/main" val="951823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94A5A-CFAA-DA21-161C-6957F644E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8EA39-714D-FEA7-D5E0-6D7D5E4939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and Mabon son of </a:t>
            </a:r>
            <a:r>
              <a:rPr lang="en-GB" dirty="0" err="1"/>
              <a:t>Mellt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/>
              <a:t>he used to stain grass with blood.</a:t>
            </a:r>
          </a:p>
          <a:p>
            <a:pPr marL="0" indent="0">
              <a:buNone/>
            </a:pPr>
            <a:r>
              <a:rPr lang="en-GB" dirty="0"/>
              <a:t>And Anwas the Winged</a:t>
            </a:r>
          </a:p>
          <a:p>
            <a:pPr marL="0" indent="0">
              <a:buNone/>
            </a:pPr>
            <a:r>
              <a:rPr lang="en-GB" dirty="0"/>
              <a:t>and </a:t>
            </a:r>
            <a:r>
              <a:rPr lang="en-GB" dirty="0" err="1"/>
              <a:t>Llwch</a:t>
            </a:r>
            <a:r>
              <a:rPr lang="en-GB" dirty="0"/>
              <a:t> </a:t>
            </a:r>
            <a:r>
              <a:rPr lang="en-GB" dirty="0" err="1"/>
              <a:t>Llaw-wynnog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They were accustomed to defend</a:t>
            </a:r>
          </a:p>
          <a:p>
            <a:pPr marL="0" indent="0">
              <a:buNone/>
            </a:pPr>
            <a:r>
              <a:rPr lang="en-GB" dirty="0"/>
              <a:t>at Edinburgh on the border.</a:t>
            </a:r>
          </a:p>
          <a:p>
            <a:pPr marL="0" indent="0">
              <a:buNone/>
            </a:pPr>
            <a:r>
              <a:rPr lang="en-GB" dirty="0"/>
              <a:t>A lord would give them refuge,</a:t>
            </a:r>
          </a:p>
          <a:p>
            <a:pPr marL="0" indent="0">
              <a:buNone/>
            </a:pPr>
            <a:r>
              <a:rPr lang="en-GB" dirty="0"/>
              <a:t>My nephew would avenge.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1B0AE5-D845-A07B-4F7C-62314408F0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Mabon = a different Mabon or the same? </a:t>
            </a:r>
            <a:r>
              <a:rPr lang="en-GB" dirty="0" err="1"/>
              <a:t>Mellt</a:t>
            </a:r>
            <a:r>
              <a:rPr lang="en-GB" dirty="0"/>
              <a:t> = lightening</a:t>
            </a:r>
          </a:p>
        </p:txBody>
      </p:sp>
    </p:spTree>
    <p:extLst>
      <p:ext uri="{BB962C8B-B14F-4D97-AF65-F5344CB8AC3E}">
        <p14:creationId xmlns:p14="http://schemas.microsoft.com/office/powerpoint/2010/main" val="775016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058B2-0B47-766E-C692-DFE929192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6606D-1A99-344C-1558-03A58295A8A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Cai would plead with them,</a:t>
            </a:r>
          </a:p>
          <a:p>
            <a:pPr marL="0" indent="0">
              <a:buNone/>
            </a:pPr>
            <a:r>
              <a:rPr lang="en-GB" dirty="0"/>
              <a:t>while he killed three at a time.</a:t>
            </a:r>
          </a:p>
          <a:p>
            <a:pPr marL="0" indent="0">
              <a:buNone/>
            </a:pPr>
            <a:r>
              <a:rPr lang="en-GB" dirty="0"/>
              <a:t>When Celli was lost,</a:t>
            </a:r>
          </a:p>
          <a:p>
            <a:pPr marL="0" indent="0">
              <a:buNone/>
            </a:pPr>
            <a:r>
              <a:rPr lang="en-GB" dirty="0"/>
              <a:t>fury was endured.</a:t>
            </a:r>
          </a:p>
          <a:p>
            <a:pPr marL="0" indent="0">
              <a:buNone/>
            </a:pPr>
            <a:r>
              <a:rPr lang="en-GB" dirty="0"/>
              <a:t>Cai would plead with them</a:t>
            </a:r>
          </a:p>
          <a:p>
            <a:pPr marL="0" indent="0">
              <a:buNone/>
            </a:pPr>
            <a:r>
              <a:rPr lang="en-GB" dirty="0"/>
              <a:t>for as long as he cut them down.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82581F-5644-74BD-C930-D9F07376CAE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Cai one of A’s knights in CO – central to completing some of the tasks; can hold his breath for nine days under water, </a:t>
            </a:r>
          </a:p>
        </p:txBody>
      </p:sp>
    </p:spTree>
    <p:extLst>
      <p:ext uri="{BB962C8B-B14F-4D97-AF65-F5344CB8AC3E}">
        <p14:creationId xmlns:p14="http://schemas.microsoft.com/office/powerpoint/2010/main" val="179515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0D64B-0675-6154-DFD5-8667C90D3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08873-A565-F84F-2CE0-FDC95F2B034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[Terribly though he laughed],</a:t>
            </a:r>
          </a:p>
          <a:p>
            <a:pPr marL="0" indent="0">
              <a:buNone/>
            </a:pPr>
            <a:r>
              <a:rPr lang="en-GB" dirty="0"/>
              <a:t>He caused her blood to flow</a:t>
            </a:r>
          </a:p>
          <a:p>
            <a:pPr marL="0" indent="0">
              <a:buNone/>
            </a:pPr>
            <a:r>
              <a:rPr lang="en-GB" dirty="0"/>
              <a:t>in </a:t>
            </a:r>
            <a:r>
              <a:rPr lang="en-GB" dirty="0" err="1"/>
              <a:t>Afarnach’s</a:t>
            </a:r>
            <a:r>
              <a:rPr lang="en-GB" dirty="0"/>
              <a:t> hall,</a:t>
            </a:r>
          </a:p>
          <a:p>
            <a:pPr marL="0" indent="0">
              <a:buNone/>
            </a:pPr>
            <a:r>
              <a:rPr lang="en-GB" dirty="0"/>
              <a:t>fighting, he and a hag.</a:t>
            </a:r>
          </a:p>
          <a:p>
            <a:pPr marL="0" indent="0">
              <a:buNone/>
            </a:pPr>
            <a:r>
              <a:rPr lang="en-GB" dirty="0"/>
              <a:t>He stabbed </a:t>
            </a:r>
            <a:r>
              <a:rPr lang="en-GB" dirty="0" err="1"/>
              <a:t>Penpalach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in the dwellings of </a:t>
            </a:r>
            <a:r>
              <a:rPr lang="en-GB" dirty="0" err="1"/>
              <a:t>Disethach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On the mountain of Edinburgh</a:t>
            </a:r>
          </a:p>
          <a:p>
            <a:pPr marL="0" indent="0">
              <a:buNone/>
            </a:pPr>
            <a:r>
              <a:rPr lang="en-GB" dirty="0"/>
              <a:t>he fought with dogheads:</a:t>
            </a:r>
          </a:p>
          <a:p>
            <a:pPr marL="0" indent="0">
              <a:buNone/>
            </a:pPr>
            <a:r>
              <a:rPr lang="en-GB" dirty="0"/>
              <a:t>by the hundred they fell.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E84D79-8D02-8697-38D1-ED95F4D007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Afarnach</a:t>
            </a:r>
            <a:r>
              <a:rPr lang="en-GB" dirty="0"/>
              <a:t> </a:t>
            </a:r>
            <a:r>
              <a:rPr lang="en-GB" dirty="0" err="1"/>
              <a:t>cf</a:t>
            </a:r>
            <a:r>
              <a:rPr lang="en-GB" dirty="0"/>
              <a:t> </a:t>
            </a:r>
            <a:r>
              <a:rPr lang="en-GB" dirty="0" err="1"/>
              <a:t>Wrnach</a:t>
            </a:r>
            <a:r>
              <a:rPr lang="en-GB" dirty="0"/>
              <a:t> – giant in CO who is killed by Cai; Cai and Bedwyr seek out the oldest animals;</a:t>
            </a:r>
          </a:p>
          <a:p>
            <a:r>
              <a:rPr lang="en-GB" dirty="0"/>
              <a:t>In CO Arthur kills the old hag (in order to obtain her blood)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Dog-headed monsters – cynocephali – human bodies, dog heads, term comes from Greek &lt; Ancient Egypt and Greece</a:t>
            </a:r>
          </a:p>
        </p:txBody>
      </p:sp>
    </p:spTree>
    <p:extLst>
      <p:ext uri="{BB962C8B-B14F-4D97-AF65-F5344CB8AC3E}">
        <p14:creationId xmlns:p14="http://schemas.microsoft.com/office/powerpoint/2010/main" val="1614334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0452C-521A-225E-90EB-D5083AE94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D2D6A-19FE-A11B-102B-F2F1611FBDD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 used to have men,</a:t>
            </a:r>
          </a:p>
          <a:p>
            <a:pPr marL="0" indent="0">
              <a:buNone/>
            </a:pPr>
            <a:r>
              <a:rPr lang="en-GB" dirty="0"/>
              <a:t>It was better when they were alive.</a:t>
            </a:r>
          </a:p>
          <a:p>
            <a:pPr marL="0" indent="0">
              <a:buNone/>
            </a:pPr>
            <a:r>
              <a:rPr lang="en-GB" dirty="0"/>
              <a:t>Before/against the lord(s) of Emrys</a:t>
            </a:r>
          </a:p>
          <a:p>
            <a:pPr marL="0" indent="0">
              <a:buNone/>
            </a:pPr>
            <a:r>
              <a:rPr lang="en-GB" dirty="0"/>
              <a:t>I saw Cai in haste</a:t>
            </a:r>
          </a:p>
          <a:p>
            <a:pPr marL="0" indent="0">
              <a:buNone/>
            </a:pPr>
            <a:r>
              <a:rPr lang="en-GB" dirty="0"/>
              <a:t>Prince of plunder,</a:t>
            </a:r>
          </a:p>
          <a:p>
            <a:pPr marL="0" indent="0">
              <a:buNone/>
            </a:pPr>
            <a:r>
              <a:rPr lang="en-GB" dirty="0"/>
              <a:t>the tall man was hostile</a:t>
            </a:r>
          </a:p>
          <a:p>
            <a:pPr marL="0" indent="0">
              <a:buNone/>
            </a:pPr>
            <a:r>
              <a:rPr lang="en-GB" dirty="0"/>
              <a:t>he was a warrior long-lasting as an enemy.</a:t>
            </a:r>
          </a:p>
          <a:p>
            <a:pPr marL="0" indent="0">
              <a:buNone/>
            </a:pPr>
            <a:r>
              <a:rPr lang="en-GB" dirty="0"/>
              <a:t>Severe was his vengeance,</a:t>
            </a:r>
          </a:p>
          <a:p>
            <a:pPr marL="0" indent="0">
              <a:buNone/>
            </a:pPr>
            <a:r>
              <a:rPr lang="en-GB" dirty="0"/>
              <a:t>harsh was his fury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56670-E212-7B54-14DB-9E28EF6F06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Emrys – synonym of Gwynedd? Character in Historia Brittonum and Gildas, </a:t>
            </a:r>
            <a:r>
              <a:rPr lang="en-GB" i="1" dirty="0"/>
              <a:t>De </a:t>
            </a:r>
            <a:r>
              <a:rPr lang="en-GB" i="1" dirty="0" err="1"/>
              <a:t>Excidio</a:t>
            </a:r>
            <a:r>
              <a:rPr lang="en-GB" i="1" dirty="0"/>
              <a:t> </a:t>
            </a:r>
            <a:r>
              <a:rPr lang="en-GB" dirty="0"/>
              <a:t>(Ambrosius)</a:t>
            </a:r>
          </a:p>
        </p:txBody>
      </p:sp>
    </p:spTree>
    <p:extLst>
      <p:ext uri="{BB962C8B-B14F-4D97-AF65-F5344CB8AC3E}">
        <p14:creationId xmlns:p14="http://schemas.microsoft.com/office/powerpoint/2010/main" val="1663976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9F72C-41C1-E821-D69C-9A4C1B413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55158-0603-EB62-B66C-77B3D42A75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Useless was an army</a:t>
            </a:r>
          </a:p>
          <a:p>
            <a:pPr marL="0" indent="0">
              <a:buNone/>
            </a:pPr>
            <a:r>
              <a:rPr lang="en-GB" dirty="0"/>
              <a:t>compared with Cai in battle;</a:t>
            </a:r>
          </a:p>
          <a:p>
            <a:pPr marL="0" indent="0">
              <a:buNone/>
            </a:pPr>
            <a:r>
              <a:rPr lang="en-GB" dirty="0"/>
              <a:t>he was a sword in battle;</a:t>
            </a:r>
          </a:p>
          <a:p>
            <a:pPr marL="0" indent="0">
              <a:buNone/>
            </a:pPr>
            <a:r>
              <a:rPr lang="en-GB" dirty="0"/>
              <a:t>into his hand pledges were given;</a:t>
            </a:r>
          </a:p>
          <a:p>
            <a:pPr marL="0" indent="0">
              <a:buNone/>
            </a:pPr>
            <a:r>
              <a:rPr lang="en-GB" dirty="0"/>
              <a:t>he was a steadfast chief,</a:t>
            </a:r>
          </a:p>
          <a:p>
            <a:pPr marL="0" indent="0">
              <a:buNone/>
            </a:pPr>
            <a:r>
              <a:rPr lang="en-GB" dirty="0"/>
              <a:t>a defender for the good of the land.</a:t>
            </a:r>
          </a:p>
          <a:p>
            <a:pPr marL="0" indent="0">
              <a:buNone/>
            </a:pPr>
            <a:r>
              <a:rPr lang="en-GB" dirty="0"/>
              <a:t>Bedwyr…</a:t>
            </a:r>
          </a:p>
          <a:p>
            <a:pPr marL="0" indent="0">
              <a:buNone/>
            </a:pPr>
            <a:r>
              <a:rPr lang="en-GB" dirty="0"/>
              <a:t>the submitting of nine hundred</a:t>
            </a:r>
          </a:p>
          <a:p>
            <a:pPr marL="0" indent="0">
              <a:buNone/>
            </a:pPr>
            <a:r>
              <a:rPr lang="en-GB" dirty="0"/>
              <a:t>[and] six hundred for scattering was the value of his attack.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B5A88A-F01C-2112-32E0-26E58426A3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Poem incomplete – ending missing</a:t>
            </a:r>
          </a:p>
          <a:p>
            <a:endParaRPr lang="en-GB" dirty="0"/>
          </a:p>
          <a:p>
            <a:r>
              <a:rPr lang="en-GB" dirty="0"/>
              <a:t>Nerys Ann Jones: ‘It could be a remnant of a saga, but it is more likely that the confrontation at the gate was used to provide a framework for a series of allusions to heroes and monsters and far-off places.’</a:t>
            </a:r>
          </a:p>
        </p:txBody>
      </p:sp>
    </p:spTree>
    <p:extLst>
      <p:ext uri="{BB962C8B-B14F-4D97-AF65-F5344CB8AC3E}">
        <p14:creationId xmlns:p14="http://schemas.microsoft.com/office/powerpoint/2010/main" val="1314940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1A114-AEE5-EE9B-0D3A-1C0024E11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7F90-7896-76C4-2607-6BB0EA0B5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Bromwich, Rachel; Evans, D. Simon (eds), </a:t>
            </a:r>
            <a:r>
              <a:rPr lang="en-GB" i="1" dirty="0"/>
              <a:t>Culhwch and Olwen: An Edition and Study of the Oldest Arthurian Tale</a:t>
            </a:r>
            <a:r>
              <a:rPr lang="en-GB" dirty="0"/>
              <a:t> (Cardiff: University of Wales Press, 1992).</a:t>
            </a:r>
          </a:p>
          <a:p>
            <a:pPr marL="0" indent="0">
              <a:buNone/>
            </a:pPr>
            <a:r>
              <a:rPr lang="en-GB" dirty="0"/>
              <a:t>Jones, Nerys Ann (ed. and trans.), </a:t>
            </a:r>
            <a:r>
              <a:rPr lang="en-GB" i="1" dirty="0"/>
              <a:t>Arthur in Early Welsh Poetry </a:t>
            </a:r>
            <a:r>
              <a:rPr lang="en-GB" dirty="0"/>
              <a:t>(Cambridge: MHRA, 2019)</a:t>
            </a:r>
          </a:p>
          <a:p>
            <a:pPr marL="0" indent="0">
              <a:buNone/>
            </a:pPr>
            <a:r>
              <a:rPr lang="en-GB" dirty="0"/>
              <a:t>Koch, John T. (ed.),</a:t>
            </a:r>
            <a:r>
              <a:rPr lang="en-GB" i="1" dirty="0"/>
              <a:t>The Celtic Heroic Age: Literary Sources for Ancient Celtic Europe and Early Ireland and Wales</a:t>
            </a:r>
            <a:r>
              <a:rPr lang="en-GB" dirty="0"/>
              <a:t> (Malden, Mass.: Celtic Studies, 1994). </a:t>
            </a:r>
          </a:p>
          <a:p>
            <a:pPr marL="0" indent="0">
              <a:buNone/>
            </a:pPr>
            <a:r>
              <a:rPr lang="en-GB" dirty="0"/>
              <a:t>Padel, O. J., </a:t>
            </a:r>
            <a:r>
              <a:rPr lang="en-GB" i="1" dirty="0"/>
              <a:t>Arthur in Medieval Welsh Literature </a:t>
            </a:r>
            <a:r>
              <a:rPr lang="en-GB" dirty="0"/>
              <a:t>Writers of Wales Series (Cardiff: University of Wales Press, 2013)</a:t>
            </a:r>
          </a:p>
          <a:p>
            <a:pPr marL="0" indent="0">
              <a:buNone/>
            </a:pPr>
            <a:r>
              <a:rPr lang="en-GB" dirty="0"/>
              <a:t>Sims-Williams, Patrick ‘The Early Welsh Arthurian Poems’ in Rachel Bromwich, A. O. H. Jarman, Brynley F. Roberts, (eds.). </a:t>
            </a:r>
            <a:r>
              <a:rPr lang="en-GB" i="1" dirty="0"/>
              <a:t>The Arthur of the Welsh: The Arthurian Legend in Medieval Welsh Literature </a:t>
            </a:r>
            <a:r>
              <a:rPr lang="en-GB" dirty="0"/>
              <a:t>(Cardiff: University of Wales Press, 1991). pp. 40–45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564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1191</Words>
  <Application>Microsoft Office PowerPoint</Application>
  <PresentationFormat>Widescreen</PresentationFormat>
  <Paragraphs>106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Pa ur yw y Porthor? Who is the Gatekeeper?</vt:lpstr>
      <vt:lpstr>Llyfr Du Caerfyrddin / The Black Book of Carmarthen c. 1250</vt:lpstr>
      <vt:lpstr>Nerys Ann Jones (ed. and trans.), Arthur in Early Welsh Poetry (Cambridge: MHRA, 2019)</vt:lpstr>
      <vt:lpstr>    Date of poem disputed c. 1100     John Kock C8/9th     Kenneth Jackson – Norman period     Rachel Bromwich, John Bollard C11   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Jane Cartwright</dc:creator>
  <cp:lastModifiedBy>Jane Cartwright</cp:lastModifiedBy>
  <cp:revision>1</cp:revision>
  <dcterms:created xsi:type="dcterms:W3CDTF">2025-11-12T13:31:03Z</dcterms:created>
  <dcterms:modified xsi:type="dcterms:W3CDTF">2025-11-12T15:45:54Z</dcterms:modified>
</cp:coreProperties>
</file>