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ov" ContentType="video/quicktime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5"/>
  </p:notesMasterIdLst>
  <p:handoutMasterIdLst>
    <p:handoutMasterId r:id="rId36"/>
  </p:handoutMasterIdLst>
  <p:sldIdLst>
    <p:sldId id="256" r:id="rId5"/>
    <p:sldId id="315" r:id="rId6"/>
    <p:sldId id="316" r:id="rId7"/>
    <p:sldId id="294" r:id="rId8"/>
    <p:sldId id="295" r:id="rId9"/>
    <p:sldId id="296" r:id="rId10"/>
    <p:sldId id="297" r:id="rId11"/>
    <p:sldId id="298" r:id="rId12"/>
    <p:sldId id="299" r:id="rId13"/>
    <p:sldId id="300" r:id="rId14"/>
    <p:sldId id="301" r:id="rId15"/>
    <p:sldId id="302" r:id="rId16"/>
    <p:sldId id="303" r:id="rId17"/>
    <p:sldId id="304" r:id="rId18"/>
    <p:sldId id="305" r:id="rId19"/>
    <p:sldId id="306" r:id="rId20"/>
    <p:sldId id="307" r:id="rId21"/>
    <p:sldId id="308" r:id="rId22"/>
    <p:sldId id="309" r:id="rId23"/>
    <p:sldId id="322" r:id="rId24"/>
    <p:sldId id="323" r:id="rId25"/>
    <p:sldId id="324" r:id="rId26"/>
    <p:sldId id="325" r:id="rId27"/>
    <p:sldId id="326" r:id="rId28"/>
    <p:sldId id="327" r:id="rId29"/>
    <p:sldId id="328" r:id="rId30"/>
    <p:sldId id="317" r:id="rId31"/>
    <p:sldId id="318" r:id="rId32"/>
    <p:sldId id="319" r:id="rId33"/>
    <p:sldId id="320" r:id="rId3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2FB023-0D10-40FA-B4E2-32B5B4DDBC25}" v="1" dt="2022-01-24T13:52:11.55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020"/>
    <p:restoredTop sz="84464"/>
  </p:normalViewPr>
  <p:slideViewPr>
    <p:cSldViewPr>
      <p:cViewPr varScale="1">
        <p:scale>
          <a:sx n="69" d="100"/>
          <a:sy n="69" d="100"/>
        </p:scale>
        <p:origin x="54" y="60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theme" Target="theme/theme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 Martin" userId="bc0b2b10-d91a-4eec-87fa-aaa1a3af584d" providerId="ADAL" clId="{2A2FB023-0D10-40FA-B4E2-32B5B4DDBC25}"/>
    <pc:docChg chg="custSel addSld delSld modSld">
      <pc:chgData name="Daniel Martin" userId="bc0b2b10-d91a-4eec-87fa-aaa1a3af584d" providerId="ADAL" clId="{2A2FB023-0D10-40FA-B4E2-32B5B4DDBC25}" dt="2022-01-24T13:57:44.776" v="126" actId="478"/>
      <pc:docMkLst>
        <pc:docMk/>
      </pc:docMkLst>
      <pc:sldChg chg="modSp mod">
        <pc:chgData name="Daniel Martin" userId="bc0b2b10-d91a-4eec-87fa-aaa1a3af584d" providerId="ADAL" clId="{2A2FB023-0D10-40FA-B4E2-32B5B4DDBC25}" dt="2022-01-24T13:52:34.645" v="15" actId="20577"/>
        <pc:sldMkLst>
          <pc:docMk/>
          <pc:sldMk cId="3408955283" sldId="256"/>
        </pc:sldMkLst>
        <pc:spChg chg="mod">
          <ac:chgData name="Daniel Martin" userId="bc0b2b10-d91a-4eec-87fa-aaa1a3af584d" providerId="ADAL" clId="{2A2FB023-0D10-40FA-B4E2-32B5B4DDBC25}" dt="2022-01-24T13:52:34.645" v="15" actId="20577"/>
          <ac:spMkLst>
            <pc:docMk/>
            <pc:sldMk cId="3408955283" sldId="256"/>
            <ac:spMk id="2" creationId="{00000000-0000-0000-0000-000000000000}"/>
          </ac:spMkLst>
        </pc:spChg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249046305" sldId="263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3766340459" sldId="264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61920481" sldId="288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1205800376" sldId="289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1044082798" sldId="290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882599400" sldId="291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1093002468" sldId="292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741697058" sldId="293"/>
        </pc:sldMkLst>
      </pc:sldChg>
      <pc:sldChg chg="delSp modSp add mod">
        <pc:chgData name="Daniel Martin" userId="bc0b2b10-d91a-4eec-87fa-aaa1a3af584d" providerId="ADAL" clId="{2A2FB023-0D10-40FA-B4E2-32B5B4DDBC25}" dt="2022-01-24T13:53:19.053" v="33" actId="478"/>
        <pc:sldMkLst>
          <pc:docMk/>
          <pc:sldMk cId="233217207" sldId="294"/>
        </pc:sldMkLst>
        <pc:spChg chg="mod">
          <ac:chgData name="Daniel Martin" userId="bc0b2b10-d91a-4eec-87fa-aaa1a3af584d" providerId="ADAL" clId="{2A2FB023-0D10-40FA-B4E2-32B5B4DDBC25}" dt="2022-01-24T13:52:12.092" v="4" actId="27636"/>
          <ac:spMkLst>
            <pc:docMk/>
            <pc:sldMk cId="233217207" sldId="294"/>
            <ac:spMk id="3" creationId="{00000000-0000-0000-0000-000000000000}"/>
          </ac:spMkLst>
        </pc:spChg>
        <pc:picChg chg="del">
          <ac:chgData name="Daniel Martin" userId="bc0b2b10-d91a-4eec-87fa-aaa1a3af584d" providerId="ADAL" clId="{2A2FB023-0D10-40FA-B4E2-32B5B4DDBC25}" dt="2022-01-24T13:53:19.053" v="33" actId="478"/>
          <ac:picMkLst>
            <pc:docMk/>
            <pc:sldMk cId="233217207" sldId="294"/>
            <ac:picMk id="6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3:22.613" v="35" actId="478"/>
        <pc:sldMkLst>
          <pc:docMk/>
          <pc:sldMk cId="523942274" sldId="295"/>
        </pc:sldMkLst>
        <pc:spChg chg="mod">
          <ac:chgData name="Daniel Martin" userId="bc0b2b10-d91a-4eec-87fa-aaa1a3af584d" providerId="ADAL" clId="{2A2FB023-0D10-40FA-B4E2-32B5B4DDBC25}" dt="2022-01-24T13:52:58.361" v="26" actId="1076"/>
          <ac:spMkLst>
            <pc:docMk/>
            <pc:sldMk cId="523942274" sldId="295"/>
            <ac:spMk id="3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3:22.613" v="35" actId="478"/>
          <ac:picMkLst>
            <pc:docMk/>
            <pc:sldMk cId="523942274" sldId="295"/>
            <ac:picMk id="5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3:08.223" v="29" actId="478"/>
        <pc:sldMkLst>
          <pc:docMk/>
          <pc:sldMk cId="1214846418" sldId="296"/>
        </pc:sldMkLst>
        <pc:spChg chg="mod">
          <ac:chgData name="Daniel Martin" userId="bc0b2b10-d91a-4eec-87fa-aaa1a3af584d" providerId="ADAL" clId="{2A2FB023-0D10-40FA-B4E2-32B5B4DDBC25}" dt="2022-01-24T13:53:03.651" v="27" actId="1076"/>
          <ac:spMkLst>
            <pc:docMk/>
            <pc:sldMk cId="1214846418" sldId="296"/>
            <ac:spMk id="5" creationId="{00000000-0000-0000-0000-000000000000}"/>
          </ac:spMkLst>
        </pc:spChg>
        <pc:picChg chg="mod">
          <ac:chgData name="Daniel Martin" userId="bc0b2b10-d91a-4eec-87fa-aaa1a3af584d" providerId="ADAL" clId="{2A2FB023-0D10-40FA-B4E2-32B5B4DDBC25}" dt="2022-01-24T13:53:06.500" v="28" actId="1076"/>
          <ac:picMkLst>
            <pc:docMk/>
            <pc:sldMk cId="1214846418" sldId="296"/>
            <ac:picMk id="4" creationId="{00000000-0000-0000-0000-000000000000}"/>
          </ac:picMkLst>
        </pc:picChg>
        <pc:picChg chg="del">
          <ac:chgData name="Daniel Martin" userId="bc0b2b10-d91a-4eec-87fa-aaa1a3af584d" providerId="ADAL" clId="{2A2FB023-0D10-40FA-B4E2-32B5B4DDBC25}" dt="2022-01-24T13:53:08.223" v="29" actId="478"/>
          <ac:picMkLst>
            <pc:docMk/>
            <pc:sldMk cId="1214846418" sldId="296"/>
            <ac:picMk id="6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3:30.828" v="38" actId="478"/>
        <pc:sldMkLst>
          <pc:docMk/>
          <pc:sldMk cId="1796715297" sldId="297"/>
        </pc:sldMkLst>
        <pc:spChg chg="mod">
          <ac:chgData name="Daniel Martin" userId="bc0b2b10-d91a-4eec-87fa-aaa1a3af584d" providerId="ADAL" clId="{2A2FB023-0D10-40FA-B4E2-32B5B4DDBC25}" dt="2022-01-24T13:53:29.853" v="37" actId="1076"/>
          <ac:spMkLst>
            <pc:docMk/>
            <pc:sldMk cId="1796715297" sldId="297"/>
            <ac:spMk id="5" creationId="{00000000-0000-0000-0000-000000000000}"/>
          </ac:spMkLst>
        </pc:spChg>
        <pc:picChg chg="mod">
          <ac:chgData name="Daniel Martin" userId="bc0b2b10-d91a-4eec-87fa-aaa1a3af584d" providerId="ADAL" clId="{2A2FB023-0D10-40FA-B4E2-32B5B4DDBC25}" dt="2022-01-24T13:53:26.520" v="36" actId="1076"/>
          <ac:picMkLst>
            <pc:docMk/>
            <pc:sldMk cId="1796715297" sldId="297"/>
            <ac:picMk id="6" creationId="{00000000-0000-0000-0000-000000000000}"/>
          </ac:picMkLst>
        </pc:picChg>
        <pc:picChg chg="del">
          <ac:chgData name="Daniel Martin" userId="bc0b2b10-d91a-4eec-87fa-aaa1a3af584d" providerId="ADAL" clId="{2A2FB023-0D10-40FA-B4E2-32B5B4DDBC25}" dt="2022-01-24T13:53:30.828" v="38" actId="478"/>
          <ac:picMkLst>
            <pc:docMk/>
            <pc:sldMk cId="1796715297" sldId="297"/>
            <ac:picMk id="7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3:45.490" v="43" actId="1076"/>
        <pc:sldMkLst>
          <pc:docMk/>
          <pc:sldMk cId="1626436212" sldId="298"/>
        </pc:sldMkLst>
        <pc:spChg chg="mod">
          <ac:chgData name="Daniel Martin" userId="bc0b2b10-d91a-4eec-87fa-aaa1a3af584d" providerId="ADAL" clId="{2A2FB023-0D10-40FA-B4E2-32B5B4DDBC25}" dt="2022-01-24T13:53:45.490" v="43" actId="1076"/>
          <ac:spMkLst>
            <pc:docMk/>
            <pc:sldMk cId="1626436212" sldId="298"/>
            <ac:spMk id="4" creationId="{00000000-0000-0000-0000-000000000000}"/>
          </ac:spMkLst>
        </pc:spChg>
        <pc:picChg chg="mod">
          <ac:chgData name="Daniel Martin" userId="bc0b2b10-d91a-4eec-87fa-aaa1a3af584d" providerId="ADAL" clId="{2A2FB023-0D10-40FA-B4E2-32B5B4DDBC25}" dt="2022-01-24T13:53:41.407" v="42" actId="1076"/>
          <ac:picMkLst>
            <pc:docMk/>
            <pc:sldMk cId="1626436212" sldId="298"/>
            <ac:picMk id="5" creationId="{00000000-0000-0000-0000-000000000000}"/>
          </ac:picMkLst>
        </pc:picChg>
        <pc:picChg chg="mod">
          <ac:chgData name="Daniel Martin" userId="bc0b2b10-d91a-4eec-87fa-aaa1a3af584d" providerId="ADAL" clId="{2A2FB023-0D10-40FA-B4E2-32B5B4DDBC25}" dt="2022-01-24T13:53:39.044" v="41" actId="1076"/>
          <ac:picMkLst>
            <pc:docMk/>
            <pc:sldMk cId="1626436212" sldId="298"/>
            <ac:picMk id="6" creationId="{00000000-0000-0000-0000-000000000000}"/>
          </ac:picMkLst>
        </pc:picChg>
        <pc:picChg chg="del">
          <ac:chgData name="Daniel Martin" userId="bc0b2b10-d91a-4eec-87fa-aaa1a3af584d" providerId="ADAL" clId="{2A2FB023-0D10-40FA-B4E2-32B5B4DDBC25}" dt="2022-01-24T13:53:35.439" v="39" actId="478"/>
          <ac:picMkLst>
            <pc:docMk/>
            <pc:sldMk cId="1626436212" sldId="298"/>
            <ac:picMk id="7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4:12.766" v="53" actId="478"/>
        <pc:sldMkLst>
          <pc:docMk/>
          <pc:sldMk cId="194072421" sldId="299"/>
        </pc:sldMkLst>
        <pc:spChg chg="mod">
          <ac:chgData name="Daniel Martin" userId="bc0b2b10-d91a-4eec-87fa-aaa1a3af584d" providerId="ADAL" clId="{2A2FB023-0D10-40FA-B4E2-32B5B4DDBC25}" dt="2022-01-24T13:52:12.119" v="6" actId="27636"/>
          <ac:spMkLst>
            <pc:docMk/>
            <pc:sldMk cId="194072421" sldId="299"/>
            <ac:spMk id="2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3:55.763" v="46" actId="1076"/>
          <ac:spMkLst>
            <pc:docMk/>
            <pc:sldMk cId="194072421" sldId="299"/>
            <ac:spMk id="4" creationId="{00000000-0000-0000-0000-000000000000}"/>
          </ac:spMkLst>
        </pc:spChg>
        <pc:picChg chg="mod">
          <ac:chgData name="Daniel Martin" userId="bc0b2b10-d91a-4eec-87fa-aaa1a3af584d" providerId="ADAL" clId="{2A2FB023-0D10-40FA-B4E2-32B5B4DDBC25}" dt="2022-01-24T13:53:52.064" v="45" actId="1076"/>
          <ac:picMkLst>
            <pc:docMk/>
            <pc:sldMk cId="194072421" sldId="299"/>
            <ac:picMk id="3" creationId="{00000000-0000-0000-0000-000000000000}"/>
          </ac:picMkLst>
        </pc:picChg>
        <pc:picChg chg="del mod">
          <ac:chgData name="Daniel Martin" userId="bc0b2b10-d91a-4eec-87fa-aaa1a3af584d" providerId="ADAL" clId="{2A2FB023-0D10-40FA-B4E2-32B5B4DDBC25}" dt="2022-01-24T13:54:12.766" v="53" actId="478"/>
          <ac:picMkLst>
            <pc:docMk/>
            <pc:sldMk cId="194072421" sldId="299"/>
            <ac:picMk id="6" creationId="{00000000-0000-0000-0000-000000000000}"/>
          </ac:picMkLst>
        </pc:picChg>
        <pc:picChg chg="mod">
          <ac:chgData name="Daniel Martin" userId="bc0b2b10-d91a-4eec-87fa-aaa1a3af584d" providerId="ADAL" clId="{2A2FB023-0D10-40FA-B4E2-32B5B4DDBC25}" dt="2022-01-24T13:53:50.587" v="44" actId="1076"/>
          <ac:picMkLst>
            <pc:docMk/>
            <pc:sldMk cId="194072421" sldId="299"/>
            <ac:picMk id="7" creationId="{00000000-0000-0000-0000-000000000000}"/>
          </ac:picMkLst>
        </pc:picChg>
      </pc:sldChg>
      <pc:sldChg chg="modSp add mod">
        <pc:chgData name="Daniel Martin" userId="bc0b2b10-d91a-4eec-87fa-aaa1a3af584d" providerId="ADAL" clId="{2A2FB023-0D10-40FA-B4E2-32B5B4DDBC25}" dt="2022-01-24T13:54:04.490" v="49" actId="1076"/>
        <pc:sldMkLst>
          <pc:docMk/>
          <pc:sldMk cId="1895003601" sldId="300"/>
        </pc:sldMkLst>
        <pc:spChg chg="mod">
          <ac:chgData name="Daniel Martin" userId="bc0b2b10-d91a-4eec-87fa-aaa1a3af584d" providerId="ADAL" clId="{2A2FB023-0D10-40FA-B4E2-32B5B4DDBC25}" dt="2022-01-24T13:54:01.777" v="47" actId="1076"/>
          <ac:spMkLst>
            <pc:docMk/>
            <pc:sldMk cId="1895003601" sldId="300"/>
            <ac:spMk id="5" creationId="{00000000-0000-0000-0000-000000000000}"/>
          </ac:spMkLst>
        </pc:spChg>
        <pc:picChg chg="mod">
          <ac:chgData name="Daniel Martin" userId="bc0b2b10-d91a-4eec-87fa-aaa1a3af584d" providerId="ADAL" clId="{2A2FB023-0D10-40FA-B4E2-32B5B4DDBC25}" dt="2022-01-24T13:54:04.490" v="49" actId="1076"/>
          <ac:picMkLst>
            <pc:docMk/>
            <pc:sldMk cId="1895003601" sldId="300"/>
            <ac:picMk id="6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4:10.567" v="51" actId="478"/>
        <pc:sldMkLst>
          <pc:docMk/>
          <pc:sldMk cId="2143036997" sldId="301"/>
        </pc:sldMkLst>
        <pc:spChg chg="mod">
          <ac:chgData name="Daniel Martin" userId="bc0b2b10-d91a-4eec-87fa-aaa1a3af584d" providerId="ADAL" clId="{2A2FB023-0D10-40FA-B4E2-32B5B4DDBC25}" dt="2022-01-24T13:54:09.468" v="50" actId="1076"/>
          <ac:spMkLst>
            <pc:docMk/>
            <pc:sldMk cId="2143036997" sldId="301"/>
            <ac:spMk id="4" creationId="{00000000-0000-0000-0000-000000000000}"/>
          </ac:spMkLst>
        </pc:spChg>
        <pc:picChg chg="del">
          <ac:chgData name="Daniel Martin" userId="bc0b2b10-d91a-4eec-87fa-aaa1a3af584d" providerId="ADAL" clId="{2A2FB023-0D10-40FA-B4E2-32B5B4DDBC25}" dt="2022-01-24T13:54:10.567" v="51" actId="478"/>
          <ac:picMkLst>
            <pc:docMk/>
            <pc:sldMk cId="2143036997" sldId="301"/>
            <ac:picMk id="5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4:18.376" v="55" actId="478"/>
        <pc:sldMkLst>
          <pc:docMk/>
          <pc:sldMk cId="427081095" sldId="302"/>
        </pc:sldMkLst>
        <pc:spChg chg="mod">
          <ac:chgData name="Daniel Martin" userId="bc0b2b10-d91a-4eec-87fa-aaa1a3af584d" providerId="ADAL" clId="{2A2FB023-0D10-40FA-B4E2-32B5B4DDBC25}" dt="2022-01-24T13:54:17.462" v="54" actId="1076"/>
          <ac:spMkLst>
            <pc:docMk/>
            <pc:sldMk cId="427081095" sldId="302"/>
            <ac:spMk id="4" creationId="{00000000-0000-0000-0000-000000000000}"/>
          </ac:spMkLst>
        </pc:spChg>
        <pc:picChg chg="del">
          <ac:chgData name="Daniel Martin" userId="bc0b2b10-d91a-4eec-87fa-aaa1a3af584d" providerId="ADAL" clId="{2A2FB023-0D10-40FA-B4E2-32B5B4DDBC25}" dt="2022-01-24T13:54:18.376" v="55" actId="478"/>
          <ac:picMkLst>
            <pc:docMk/>
            <pc:sldMk cId="427081095" sldId="302"/>
            <ac:picMk id="5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4:26.417" v="58" actId="1076"/>
        <pc:sldMkLst>
          <pc:docMk/>
          <pc:sldMk cId="1061615391" sldId="303"/>
        </pc:sldMkLst>
        <pc:spChg chg="mod">
          <ac:chgData name="Daniel Martin" userId="bc0b2b10-d91a-4eec-87fa-aaa1a3af584d" providerId="ADAL" clId="{2A2FB023-0D10-40FA-B4E2-32B5B4DDBC25}" dt="2022-01-24T13:54:26.417" v="58" actId="1076"/>
          <ac:spMkLst>
            <pc:docMk/>
            <pc:sldMk cId="1061615391" sldId="303"/>
            <ac:spMk id="4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4:21.784" v="57" actId="478"/>
          <ac:picMkLst>
            <pc:docMk/>
            <pc:sldMk cId="1061615391" sldId="303"/>
            <ac:picMk id="5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4:33.549" v="60" actId="1076"/>
        <pc:sldMkLst>
          <pc:docMk/>
          <pc:sldMk cId="1275737261" sldId="304"/>
        </pc:sldMkLst>
        <pc:spChg chg="mod">
          <ac:chgData name="Daniel Martin" userId="bc0b2b10-d91a-4eec-87fa-aaa1a3af584d" providerId="ADAL" clId="{2A2FB023-0D10-40FA-B4E2-32B5B4DDBC25}" dt="2022-01-24T13:54:33.549" v="60" actId="1076"/>
          <ac:spMkLst>
            <pc:docMk/>
            <pc:sldMk cId="1275737261" sldId="304"/>
            <ac:spMk id="4" creationId="{00000000-0000-0000-0000-000000000000}"/>
          </ac:spMkLst>
        </pc:spChg>
        <pc:picChg chg="del">
          <ac:chgData name="Daniel Martin" userId="bc0b2b10-d91a-4eec-87fa-aaa1a3af584d" providerId="ADAL" clId="{2A2FB023-0D10-40FA-B4E2-32B5B4DDBC25}" dt="2022-01-24T13:54:29.392" v="59" actId="478"/>
          <ac:picMkLst>
            <pc:docMk/>
            <pc:sldMk cId="1275737261" sldId="304"/>
            <ac:picMk id="5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4:41.985" v="62" actId="1076"/>
        <pc:sldMkLst>
          <pc:docMk/>
          <pc:sldMk cId="839413979" sldId="305"/>
        </pc:sldMkLst>
        <pc:spChg chg="mod">
          <ac:chgData name="Daniel Martin" userId="bc0b2b10-d91a-4eec-87fa-aaa1a3af584d" providerId="ADAL" clId="{2A2FB023-0D10-40FA-B4E2-32B5B4DDBC25}" dt="2022-01-24T13:54:41.985" v="62" actId="1076"/>
          <ac:spMkLst>
            <pc:docMk/>
            <pc:sldMk cId="839413979" sldId="305"/>
            <ac:spMk id="4" creationId="{00000000-0000-0000-0000-000000000000}"/>
          </ac:spMkLst>
        </pc:spChg>
        <pc:picChg chg="del">
          <ac:chgData name="Daniel Martin" userId="bc0b2b10-d91a-4eec-87fa-aaa1a3af584d" providerId="ADAL" clId="{2A2FB023-0D10-40FA-B4E2-32B5B4DDBC25}" dt="2022-01-24T13:54:38.678" v="61" actId="478"/>
          <ac:picMkLst>
            <pc:docMk/>
            <pc:sldMk cId="839413979" sldId="305"/>
            <ac:picMk id="5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4:50.806" v="65" actId="478"/>
        <pc:sldMkLst>
          <pc:docMk/>
          <pc:sldMk cId="1210667910" sldId="306"/>
        </pc:sldMkLst>
        <pc:spChg chg="mod">
          <ac:chgData name="Daniel Martin" userId="bc0b2b10-d91a-4eec-87fa-aaa1a3af584d" providerId="ADAL" clId="{2A2FB023-0D10-40FA-B4E2-32B5B4DDBC25}" dt="2022-01-24T13:54:49.517" v="64" actId="1076"/>
          <ac:spMkLst>
            <pc:docMk/>
            <pc:sldMk cId="1210667910" sldId="306"/>
            <ac:spMk id="5" creationId="{00000000-0000-0000-0000-000000000000}"/>
          </ac:spMkLst>
        </pc:spChg>
        <pc:picChg chg="del">
          <ac:chgData name="Daniel Martin" userId="bc0b2b10-d91a-4eec-87fa-aaa1a3af584d" providerId="ADAL" clId="{2A2FB023-0D10-40FA-B4E2-32B5B4DDBC25}" dt="2022-01-24T13:54:50.806" v="65" actId="478"/>
          <ac:picMkLst>
            <pc:docMk/>
            <pc:sldMk cId="1210667910" sldId="306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5:00.310" v="68" actId="1076"/>
        <pc:sldMkLst>
          <pc:docMk/>
          <pc:sldMk cId="288008045" sldId="307"/>
        </pc:sldMkLst>
        <pc:spChg chg="mod">
          <ac:chgData name="Daniel Martin" userId="bc0b2b10-d91a-4eec-87fa-aaa1a3af584d" providerId="ADAL" clId="{2A2FB023-0D10-40FA-B4E2-32B5B4DDBC25}" dt="2022-01-24T13:55:00.310" v="68" actId="1076"/>
          <ac:spMkLst>
            <pc:docMk/>
            <pc:sldMk cId="288008045" sldId="307"/>
            <ac:spMk id="5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4:55.167" v="67" actId="478"/>
          <ac:picMkLst>
            <pc:docMk/>
            <pc:sldMk cId="288008045" sldId="307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5:14.567" v="73" actId="478"/>
        <pc:sldMkLst>
          <pc:docMk/>
          <pc:sldMk cId="123071977" sldId="308"/>
        </pc:sldMkLst>
        <pc:spChg chg="mod">
          <ac:chgData name="Daniel Martin" userId="bc0b2b10-d91a-4eec-87fa-aaa1a3af584d" providerId="ADAL" clId="{2A2FB023-0D10-40FA-B4E2-32B5B4DDBC25}" dt="2022-01-24T13:55:10.017" v="71" actId="1076"/>
          <ac:spMkLst>
            <pc:docMk/>
            <pc:sldMk cId="123071977" sldId="308"/>
            <ac:spMk id="5" creationId="{00000000-0000-0000-0000-000000000000}"/>
          </ac:spMkLst>
        </pc:spChg>
        <pc:picChg chg="mod">
          <ac:chgData name="Daniel Martin" userId="bc0b2b10-d91a-4eec-87fa-aaa1a3af584d" providerId="ADAL" clId="{2A2FB023-0D10-40FA-B4E2-32B5B4DDBC25}" dt="2022-01-24T13:55:13.172" v="72" actId="1076"/>
          <ac:picMkLst>
            <pc:docMk/>
            <pc:sldMk cId="123071977" sldId="308"/>
            <ac:picMk id="3" creationId="{00000000-0000-0000-0000-000000000000}"/>
          </ac:picMkLst>
        </pc:picChg>
        <pc:picChg chg="del">
          <ac:chgData name="Daniel Martin" userId="bc0b2b10-d91a-4eec-87fa-aaa1a3af584d" providerId="ADAL" clId="{2A2FB023-0D10-40FA-B4E2-32B5B4DDBC25}" dt="2022-01-24T13:55:14.567" v="73" actId="478"/>
          <ac:picMkLst>
            <pc:docMk/>
            <pc:sldMk cId="123071977" sldId="308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5:39.758" v="81" actId="1076"/>
        <pc:sldMkLst>
          <pc:docMk/>
          <pc:sldMk cId="443965378" sldId="309"/>
        </pc:sldMkLst>
        <pc:spChg chg="mod">
          <ac:chgData name="Daniel Martin" userId="bc0b2b10-d91a-4eec-87fa-aaa1a3af584d" providerId="ADAL" clId="{2A2FB023-0D10-40FA-B4E2-32B5B4DDBC25}" dt="2022-01-24T13:55:25.587" v="76" actId="1076"/>
          <ac:spMkLst>
            <pc:docMk/>
            <pc:sldMk cId="443965378" sldId="309"/>
            <ac:spMk id="2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5:29.318" v="77" actId="1076"/>
          <ac:spMkLst>
            <pc:docMk/>
            <pc:sldMk cId="443965378" sldId="309"/>
            <ac:spMk id="5" creationId="{00000000-0000-0000-0000-000000000000}"/>
          </ac:spMkLst>
        </pc:spChg>
        <pc:picChg chg="del">
          <ac:chgData name="Daniel Martin" userId="bc0b2b10-d91a-4eec-87fa-aaa1a3af584d" providerId="ADAL" clId="{2A2FB023-0D10-40FA-B4E2-32B5B4DDBC25}" dt="2022-01-24T13:55:18.433" v="74" actId="478"/>
          <ac:picMkLst>
            <pc:docMk/>
            <pc:sldMk cId="443965378" sldId="309"/>
            <ac:picMk id="4" creationId="{00000000-0000-0000-0000-000000000000}"/>
          </ac:picMkLst>
        </pc:picChg>
        <pc:picChg chg="mod">
          <ac:chgData name="Daniel Martin" userId="bc0b2b10-d91a-4eec-87fa-aaa1a3af584d" providerId="ADAL" clId="{2A2FB023-0D10-40FA-B4E2-32B5B4DDBC25}" dt="2022-01-24T13:55:39.758" v="81" actId="1076"/>
          <ac:picMkLst>
            <pc:docMk/>
            <pc:sldMk cId="443965378" sldId="309"/>
            <ac:picMk id="6" creationId="{00000000-0000-0000-0000-000000000000}"/>
          </ac:picMkLst>
        </pc:picChg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2065302869" sldId="310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1947712031" sldId="311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1804529524" sldId="312"/>
        </pc:sldMkLst>
      </pc:sldChg>
      <pc:sldChg chg="del">
        <pc:chgData name="Daniel Martin" userId="bc0b2b10-d91a-4eec-87fa-aaa1a3af584d" providerId="ADAL" clId="{2A2FB023-0D10-40FA-B4E2-32B5B4DDBC25}" dt="2022-01-24T13:52:21.206" v="8" actId="47"/>
        <pc:sldMkLst>
          <pc:docMk/>
          <pc:sldMk cId="1813048682" sldId="313"/>
        </pc:sldMkLst>
      </pc:sldChg>
      <pc:sldChg chg="modSp add del mod">
        <pc:chgData name="Daniel Martin" userId="bc0b2b10-d91a-4eec-87fa-aaa1a3af584d" providerId="ADAL" clId="{2A2FB023-0D10-40FA-B4E2-32B5B4DDBC25}" dt="2022-01-24T13:52:28.850" v="9" actId="47"/>
        <pc:sldMkLst>
          <pc:docMk/>
          <pc:sldMk cId="318463855" sldId="314"/>
        </pc:sldMkLst>
        <pc:spChg chg="mod">
          <ac:chgData name="Daniel Martin" userId="bc0b2b10-d91a-4eec-87fa-aaa1a3af584d" providerId="ADAL" clId="{2A2FB023-0D10-40FA-B4E2-32B5B4DDBC25}" dt="2022-01-24T13:52:11.649" v="1" actId="27636"/>
          <ac:spMkLst>
            <pc:docMk/>
            <pc:sldMk cId="318463855" sldId="314"/>
            <ac:spMk id="2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2:11.653" v="2" actId="27636"/>
          <ac:spMkLst>
            <pc:docMk/>
            <pc:sldMk cId="318463855" sldId="314"/>
            <ac:spMk id="3" creationId="{00000000-0000-0000-0000-000000000000}"/>
          </ac:spMkLst>
        </pc:spChg>
      </pc:sldChg>
      <pc:sldChg chg="delSp modSp add mod">
        <pc:chgData name="Daniel Martin" userId="bc0b2b10-d91a-4eec-87fa-aaa1a3af584d" providerId="ADAL" clId="{2A2FB023-0D10-40FA-B4E2-32B5B4DDBC25}" dt="2022-01-24T13:53:14.383" v="32" actId="478"/>
        <pc:sldMkLst>
          <pc:docMk/>
          <pc:sldMk cId="193801838" sldId="315"/>
        </pc:sldMkLst>
        <pc:spChg chg="mod">
          <ac:chgData name="Daniel Martin" userId="bc0b2b10-d91a-4eec-87fa-aaa1a3af584d" providerId="ADAL" clId="{2A2FB023-0D10-40FA-B4E2-32B5B4DDBC25}" dt="2022-01-24T13:52:44.264" v="24" actId="20577"/>
          <ac:spMkLst>
            <pc:docMk/>
            <pc:sldMk cId="193801838" sldId="315"/>
            <ac:spMk id="2" creationId="{00000000-0000-0000-0000-000000000000}"/>
          </ac:spMkLst>
        </pc:spChg>
        <pc:picChg chg="del">
          <ac:chgData name="Daniel Martin" userId="bc0b2b10-d91a-4eec-87fa-aaa1a3af584d" providerId="ADAL" clId="{2A2FB023-0D10-40FA-B4E2-32B5B4DDBC25}" dt="2022-01-24T13:53:14.383" v="32" actId="478"/>
          <ac:picMkLst>
            <pc:docMk/>
            <pc:sldMk cId="193801838" sldId="315"/>
            <ac:picMk id="5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3:11.340" v="31" actId="478"/>
        <pc:sldMkLst>
          <pc:docMk/>
          <pc:sldMk cId="1642282414" sldId="316"/>
        </pc:sldMkLst>
        <pc:spChg chg="mod">
          <ac:chgData name="Daniel Martin" userId="bc0b2b10-d91a-4eec-87fa-aaa1a3af584d" providerId="ADAL" clId="{2A2FB023-0D10-40FA-B4E2-32B5B4DDBC25}" dt="2022-01-24T13:52:12.053" v="3" actId="27636"/>
          <ac:spMkLst>
            <pc:docMk/>
            <pc:sldMk cId="1642282414" sldId="316"/>
            <ac:spMk id="3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3:11.340" v="31" actId="478"/>
          <ac:picMkLst>
            <pc:docMk/>
            <pc:sldMk cId="1642282414" sldId="316"/>
            <ac:picMk id="7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7:18.946" v="116" actId="1076"/>
        <pc:sldMkLst>
          <pc:docMk/>
          <pc:sldMk cId="1364309674" sldId="317"/>
        </pc:sldMkLst>
        <pc:spChg chg="mod">
          <ac:chgData name="Daniel Martin" userId="bc0b2b10-d91a-4eec-87fa-aaa1a3af584d" providerId="ADAL" clId="{2A2FB023-0D10-40FA-B4E2-32B5B4DDBC25}" dt="2022-01-24T13:57:11.231" v="112" actId="1076"/>
          <ac:spMkLst>
            <pc:docMk/>
            <pc:sldMk cId="1364309674" sldId="317"/>
            <ac:spMk id="2" creationId="{00000000-0000-0000-0000-000000000000}"/>
          </ac:spMkLst>
        </pc:spChg>
        <pc:graphicFrameChg chg="mod">
          <ac:chgData name="Daniel Martin" userId="bc0b2b10-d91a-4eec-87fa-aaa1a3af584d" providerId="ADAL" clId="{2A2FB023-0D10-40FA-B4E2-32B5B4DDBC25}" dt="2022-01-24T13:57:18.946" v="116" actId="1076"/>
          <ac:graphicFrameMkLst>
            <pc:docMk/>
            <pc:sldMk cId="1364309674" sldId="317"/>
            <ac:graphicFrameMk id="6" creationId="{00000000-0000-0000-0000-000000000000}"/>
          </ac:graphicFrameMkLst>
        </pc:graphicFrameChg>
        <pc:picChg chg="del mod">
          <ac:chgData name="Daniel Martin" userId="bc0b2b10-d91a-4eec-87fa-aaa1a3af584d" providerId="ADAL" clId="{2A2FB023-0D10-40FA-B4E2-32B5B4DDBC25}" dt="2022-01-24T13:57:13.691" v="114" actId="478"/>
          <ac:picMkLst>
            <pc:docMk/>
            <pc:sldMk cId="1364309674" sldId="317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7:31.101" v="120" actId="1076"/>
        <pc:sldMkLst>
          <pc:docMk/>
          <pc:sldMk cId="1269791899" sldId="318"/>
        </pc:sldMkLst>
        <pc:spChg chg="mod">
          <ac:chgData name="Daniel Martin" userId="bc0b2b10-d91a-4eec-87fa-aaa1a3af584d" providerId="ADAL" clId="{2A2FB023-0D10-40FA-B4E2-32B5B4DDBC25}" dt="2022-01-24T13:57:26.773" v="119" actId="1076"/>
          <ac:spMkLst>
            <pc:docMk/>
            <pc:sldMk cId="1269791899" sldId="318"/>
            <ac:spMk id="5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7:31.101" v="120" actId="1076"/>
          <ac:spMkLst>
            <pc:docMk/>
            <pc:sldMk cId="1269791899" sldId="318"/>
            <ac:spMk id="7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7:22.079" v="118" actId="478"/>
          <ac:picMkLst>
            <pc:docMk/>
            <pc:sldMk cId="1269791899" sldId="318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7:37.717" v="123" actId="1076"/>
        <pc:sldMkLst>
          <pc:docMk/>
          <pc:sldMk cId="1847446254" sldId="319"/>
        </pc:sldMkLst>
        <pc:spChg chg="mod">
          <ac:chgData name="Daniel Martin" userId="bc0b2b10-d91a-4eec-87fa-aaa1a3af584d" providerId="ADAL" clId="{2A2FB023-0D10-40FA-B4E2-32B5B4DDBC25}" dt="2022-01-24T13:57:37.717" v="123" actId="1076"/>
          <ac:spMkLst>
            <pc:docMk/>
            <pc:sldMk cId="1847446254" sldId="319"/>
            <ac:spMk id="5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7:34.114" v="122" actId="478"/>
          <ac:picMkLst>
            <pc:docMk/>
            <pc:sldMk cId="1847446254" sldId="319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7:44.776" v="126" actId="478"/>
        <pc:sldMkLst>
          <pc:docMk/>
          <pc:sldMk cId="1710622652" sldId="320"/>
        </pc:sldMkLst>
        <pc:spChg chg="mod">
          <ac:chgData name="Daniel Martin" userId="bc0b2b10-d91a-4eec-87fa-aaa1a3af584d" providerId="ADAL" clId="{2A2FB023-0D10-40FA-B4E2-32B5B4DDBC25}" dt="2022-01-24T13:57:42.804" v="124" actId="1076"/>
          <ac:spMkLst>
            <pc:docMk/>
            <pc:sldMk cId="1710622652" sldId="320"/>
            <ac:spMk id="5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7:44.776" v="126" actId="478"/>
          <ac:picMkLst>
            <pc:docMk/>
            <pc:sldMk cId="1710622652" sldId="320"/>
            <ac:picMk id="4" creationId="{00000000-0000-0000-0000-000000000000}"/>
          </ac:picMkLst>
        </pc:picChg>
      </pc:sldChg>
      <pc:sldChg chg="add del">
        <pc:chgData name="Daniel Martin" userId="bc0b2b10-d91a-4eec-87fa-aaa1a3af584d" providerId="ADAL" clId="{2A2FB023-0D10-40FA-B4E2-32B5B4DDBC25}" dt="2022-01-24T13:54:45.231" v="63" actId="47"/>
        <pc:sldMkLst>
          <pc:docMk/>
          <pc:sldMk cId="114042734" sldId="321"/>
        </pc:sldMkLst>
      </pc:sldChg>
      <pc:sldChg chg="delSp modSp add mod">
        <pc:chgData name="Daniel Martin" userId="bc0b2b10-d91a-4eec-87fa-aaa1a3af584d" providerId="ADAL" clId="{2A2FB023-0D10-40FA-B4E2-32B5B4DDBC25}" dt="2022-01-24T13:55:52.791" v="85" actId="1076"/>
        <pc:sldMkLst>
          <pc:docMk/>
          <pc:sldMk cId="1367918368" sldId="322"/>
        </pc:sldMkLst>
        <pc:spChg chg="mod">
          <ac:chgData name="Daniel Martin" userId="bc0b2b10-d91a-4eec-87fa-aaa1a3af584d" providerId="ADAL" clId="{2A2FB023-0D10-40FA-B4E2-32B5B4DDBC25}" dt="2022-01-24T13:55:50.610" v="84" actId="1076"/>
          <ac:spMkLst>
            <pc:docMk/>
            <pc:sldMk cId="1367918368" sldId="322"/>
            <ac:spMk id="2" creationId="{00000000-0000-0000-0000-000000000000}"/>
          </ac:spMkLst>
        </pc:spChg>
        <pc:picChg chg="mod">
          <ac:chgData name="Daniel Martin" userId="bc0b2b10-d91a-4eec-87fa-aaa1a3af584d" providerId="ADAL" clId="{2A2FB023-0D10-40FA-B4E2-32B5B4DDBC25}" dt="2022-01-24T13:55:52.791" v="85" actId="1076"/>
          <ac:picMkLst>
            <pc:docMk/>
            <pc:sldMk cId="1367918368" sldId="322"/>
            <ac:picMk id="3" creationId="{00000000-0000-0000-0000-000000000000}"/>
          </ac:picMkLst>
        </pc:picChg>
        <pc:picChg chg="del">
          <ac:chgData name="Daniel Martin" userId="bc0b2b10-d91a-4eec-87fa-aaa1a3af584d" providerId="ADAL" clId="{2A2FB023-0D10-40FA-B4E2-32B5B4DDBC25}" dt="2022-01-24T13:55:43.001" v="82" actId="478"/>
          <ac:picMkLst>
            <pc:docMk/>
            <pc:sldMk cId="1367918368" sldId="322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6:04.887" v="89" actId="1076"/>
        <pc:sldMkLst>
          <pc:docMk/>
          <pc:sldMk cId="1791569841" sldId="323"/>
        </pc:sldMkLst>
        <pc:spChg chg="mod">
          <ac:chgData name="Daniel Martin" userId="bc0b2b10-d91a-4eec-87fa-aaa1a3af584d" providerId="ADAL" clId="{2A2FB023-0D10-40FA-B4E2-32B5B4DDBC25}" dt="2022-01-24T13:56:01.697" v="88" actId="1076"/>
          <ac:spMkLst>
            <pc:docMk/>
            <pc:sldMk cId="1791569841" sldId="323"/>
            <ac:spMk id="2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6:04.887" v="89" actId="1076"/>
          <ac:spMkLst>
            <pc:docMk/>
            <pc:sldMk cId="1791569841" sldId="323"/>
            <ac:spMk id="5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5:58.592" v="87" actId="478"/>
          <ac:picMkLst>
            <pc:docMk/>
            <pc:sldMk cId="1791569841" sldId="323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6:13.404" v="93" actId="1076"/>
        <pc:sldMkLst>
          <pc:docMk/>
          <pc:sldMk cId="1046103100" sldId="324"/>
        </pc:sldMkLst>
        <pc:spChg chg="mod">
          <ac:chgData name="Daniel Martin" userId="bc0b2b10-d91a-4eec-87fa-aaa1a3af584d" providerId="ADAL" clId="{2A2FB023-0D10-40FA-B4E2-32B5B4DDBC25}" dt="2022-01-24T13:56:10.506" v="92" actId="1076"/>
          <ac:spMkLst>
            <pc:docMk/>
            <pc:sldMk cId="1046103100" sldId="324"/>
            <ac:spMk id="2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6:13.404" v="93" actId="1076"/>
          <ac:spMkLst>
            <pc:docMk/>
            <pc:sldMk cId="1046103100" sldId="324"/>
            <ac:spMk id="5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6:07.673" v="91" actId="478"/>
          <ac:picMkLst>
            <pc:docMk/>
            <pc:sldMk cId="1046103100" sldId="324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6:23.168" v="97" actId="1076"/>
        <pc:sldMkLst>
          <pc:docMk/>
          <pc:sldMk cId="406183711" sldId="325"/>
        </pc:sldMkLst>
        <pc:spChg chg="mod">
          <ac:chgData name="Daniel Martin" userId="bc0b2b10-d91a-4eec-87fa-aaa1a3af584d" providerId="ADAL" clId="{2A2FB023-0D10-40FA-B4E2-32B5B4DDBC25}" dt="2022-01-24T13:56:19.677" v="96" actId="1076"/>
          <ac:spMkLst>
            <pc:docMk/>
            <pc:sldMk cId="406183711" sldId="325"/>
            <ac:spMk id="2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6:23.168" v="97" actId="1076"/>
          <ac:spMkLst>
            <pc:docMk/>
            <pc:sldMk cId="406183711" sldId="325"/>
            <ac:spMk id="5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6:17.167" v="95" actId="478"/>
          <ac:picMkLst>
            <pc:docMk/>
            <pc:sldMk cId="406183711" sldId="325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6:33.748" v="101" actId="1076"/>
        <pc:sldMkLst>
          <pc:docMk/>
          <pc:sldMk cId="2026600611" sldId="326"/>
        </pc:sldMkLst>
        <pc:spChg chg="mod">
          <ac:chgData name="Daniel Martin" userId="bc0b2b10-d91a-4eec-87fa-aaa1a3af584d" providerId="ADAL" clId="{2A2FB023-0D10-40FA-B4E2-32B5B4DDBC25}" dt="2022-01-24T13:56:29.235" v="100" actId="1076"/>
          <ac:spMkLst>
            <pc:docMk/>
            <pc:sldMk cId="2026600611" sldId="326"/>
            <ac:spMk id="2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6:33.748" v="101" actId="1076"/>
          <ac:spMkLst>
            <pc:docMk/>
            <pc:sldMk cId="2026600611" sldId="326"/>
            <ac:spMk id="5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6:26.648" v="99" actId="478"/>
          <ac:picMkLst>
            <pc:docMk/>
            <pc:sldMk cId="2026600611" sldId="326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6:49.439" v="106" actId="1076"/>
        <pc:sldMkLst>
          <pc:docMk/>
          <pc:sldMk cId="1985827657" sldId="327"/>
        </pc:sldMkLst>
        <pc:spChg chg="mod">
          <ac:chgData name="Daniel Martin" userId="bc0b2b10-d91a-4eec-87fa-aaa1a3af584d" providerId="ADAL" clId="{2A2FB023-0D10-40FA-B4E2-32B5B4DDBC25}" dt="2022-01-24T13:56:49.439" v="106" actId="1076"/>
          <ac:spMkLst>
            <pc:docMk/>
            <pc:sldMk cId="1985827657" sldId="327"/>
            <ac:spMk id="2" creationId="{00000000-0000-0000-0000-000000000000}"/>
          </ac:spMkLst>
        </pc:spChg>
        <pc:spChg chg="mod">
          <ac:chgData name="Daniel Martin" userId="bc0b2b10-d91a-4eec-87fa-aaa1a3af584d" providerId="ADAL" clId="{2A2FB023-0D10-40FA-B4E2-32B5B4DDBC25}" dt="2022-01-24T13:56:45.597" v="105" actId="1076"/>
          <ac:spMkLst>
            <pc:docMk/>
            <pc:sldMk cId="1985827657" sldId="327"/>
            <ac:spMk id="5" creationId="{00000000-0000-0000-0000-000000000000}"/>
          </ac:spMkLst>
        </pc:spChg>
        <pc:picChg chg="del mod">
          <ac:chgData name="Daniel Martin" userId="bc0b2b10-d91a-4eec-87fa-aaa1a3af584d" providerId="ADAL" clId="{2A2FB023-0D10-40FA-B4E2-32B5B4DDBC25}" dt="2022-01-24T13:56:36.519" v="103" actId="478"/>
          <ac:picMkLst>
            <pc:docMk/>
            <pc:sldMk cId="1985827657" sldId="327"/>
            <ac:picMk id="4" creationId="{00000000-0000-0000-0000-000000000000}"/>
          </ac:picMkLst>
        </pc:picChg>
      </pc:sldChg>
      <pc:sldChg chg="delSp modSp add mod">
        <pc:chgData name="Daniel Martin" userId="bc0b2b10-d91a-4eec-87fa-aaa1a3af584d" providerId="ADAL" clId="{2A2FB023-0D10-40FA-B4E2-32B5B4DDBC25}" dt="2022-01-24T13:57:04.378" v="111" actId="1076"/>
        <pc:sldMkLst>
          <pc:docMk/>
          <pc:sldMk cId="1762073172" sldId="328"/>
        </pc:sldMkLst>
        <pc:spChg chg="mod">
          <ac:chgData name="Daniel Martin" userId="bc0b2b10-d91a-4eec-87fa-aaa1a3af584d" providerId="ADAL" clId="{2A2FB023-0D10-40FA-B4E2-32B5B4DDBC25}" dt="2022-01-24T13:57:04.378" v="111" actId="1076"/>
          <ac:spMkLst>
            <pc:docMk/>
            <pc:sldMk cId="1762073172" sldId="328"/>
            <ac:spMk id="2" creationId="{00000000-0000-0000-0000-000000000000}"/>
          </ac:spMkLst>
        </pc:spChg>
        <pc:picChg chg="mod">
          <ac:chgData name="Daniel Martin" userId="bc0b2b10-d91a-4eec-87fa-aaa1a3af584d" providerId="ADAL" clId="{2A2FB023-0D10-40FA-B4E2-32B5B4DDBC25}" dt="2022-01-24T13:56:57.866" v="109" actId="1076"/>
          <ac:picMkLst>
            <pc:docMk/>
            <pc:sldMk cId="1762073172" sldId="328"/>
            <ac:picMk id="3" creationId="{00000000-0000-0000-0000-000000000000}"/>
          </ac:picMkLst>
        </pc:picChg>
        <pc:picChg chg="del mod">
          <ac:chgData name="Daniel Martin" userId="bc0b2b10-d91a-4eec-87fa-aaa1a3af584d" providerId="ADAL" clId="{2A2FB023-0D10-40FA-B4E2-32B5B4DDBC25}" dt="2022-01-24T13:56:54.177" v="108" actId="478"/>
          <ac:picMkLst>
            <pc:docMk/>
            <pc:sldMk cId="1762073172" sldId="328"/>
            <ac:picMk id="4" creationId="{00000000-0000-0000-0000-000000000000}"/>
          </ac:picMkLst>
        </pc:picChg>
      </pc:sldChg>
      <pc:sldMasterChg chg="delSldLayout">
        <pc:chgData name="Daniel Martin" userId="bc0b2b10-d91a-4eec-87fa-aaa1a3af584d" providerId="ADAL" clId="{2A2FB023-0D10-40FA-B4E2-32B5B4DDBC25}" dt="2022-01-24T13:52:21.206" v="8" actId="47"/>
        <pc:sldMasterMkLst>
          <pc:docMk/>
          <pc:sldMasterMk cId="637017333" sldId="2147483648"/>
        </pc:sldMasterMkLst>
        <pc:sldLayoutChg chg="del">
          <pc:chgData name="Daniel Martin" userId="bc0b2b10-d91a-4eec-87fa-aaa1a3af584d" providerId="ADAL" clId="{2A2FB023-0D10-40FA-B4E2-32B5B4DDBC25}" dt="2022-01-24T13:52:21.206" v="8" actId="47"/>
          <pc:sldLayoutMkLst>
            <pc:docMk/>
            <pc:sldMasterMk cId="637017333" sldId="2147483648"/>
            <pc:sldLayoutMk cId="1861445160" sldId="214748366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1/24/2022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2110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24/01/2022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24/01/2022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if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tif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BMST4004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US" dirty="0"/>
              <a:t> </a:t>
            </a:r>
            <a:r>
              <a:rPr lang="en-GB" dirty="0">
                <a:solidFill>
                  <a:schemeClr val="bg1"/>
                </a:solidFill>
              </a:rPr>
              <a:t>Muscle Healing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Healing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defTabSz="685797">
              <a:spcBef>
                <a:spcPts val="0"/>
              </a:spcBef>
              <a:buNone/>
              <a:defRPr/>
            </a:pPr>
            <a:r>
              <a:rPr lang="en-US" sz="2250" dirty="0"/>
              <a:t>LEARNING OBJECTIVES</a:t>
            </a:r>
          </a:p>
          <a:p>
            <a:pPr marL="0" indent="0" defTabSz="685797">
              <a:spcBef>
                <a:spcPts val="0"/>
              </a:spcBef>
              <a:buNone/>
              <a:defRPr/>
            </a:pPr>
            <a:endParaRPr lang="en-US" b="1" dirty="0">
              <a:solidFill>
                <a:schemeClr val="bg1">
                  <a:lumMod val="50000"/>
                </a:schemeClr>
              </a:solidFill>
            </a:endParaRPr>
          </a:p>
          <a:p>
            <a:pPr marL="0" indent="0" defTabSz="685797">
              <a:spcBef>
                <a:spcPts val="0"/>
              </a:spcBef>
              <a:buNone/>
              <a:defRPr/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To be able to:</a:t>
            </a:r>
          </a:p>
          <a:p>
            <a:pPr marL="0" indent="0" defTabSz="685797">
              <a:spcBef>
                <a:spcPts val="0"/>
              </a:spcBef>
              <a:buNone/>
              <a:defRPr/>
            </a:pPr>
            <a:endParaRPr lang="en-US" sz="1800" b="1" dirty="0">
              <a:solidFill>
                <a:schemeClr val="bg1">
                  <a:lumMod val="50000"/>
                </a:schemeClr>
              </a:solidFill>
            </a:endParaRPr>
          </a:p>
          <a:p>
            <a:pPr defTabSz="685797">
              <a:spcBef>
                <a:spcPts val="0"/>
              </a:spcBef>
              <a:defRPr/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Explain common mechanisms of muscle injuries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Describe grade and severity of muscle injury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Understand the regenerative capacity of muscle tissue</a:t>
            </a:r>
          </a:p>
          <a:p>
            <a:pPr>
              <a:spcBef>
                <a:spcPts val="0"/>
              </a:spcBef>
            </a:pPr>
            <a:r>
              <a:rPr lang="en-US" sz="1800" b="1" dirty="0">
                <a:solidFill>
                  <a:schemeClr val="bg1">
                    <a:lumMod val="50000"/>
                  </a:schemeClr>
                </a:solidFill>
              </a:rPr>
              <a:t>Discuss the application of rehabilitation and recovery from muscle injury</a:t>
            </a:r>
          </a:p>
          <a:p>
            <a:pPr>
              <a:spcBef>
                <a:spcPts val="0"/>
              </a:spcBef>
            </a:pPr>
            <a:endParaRPr lang="en-US" sz="1800" dirty="0"/>
          </a:p>
          <a:p>
            <a:pPr>
              <a:spcBef>
                <a:spcPts val="0"/>
              </a:spcBef>
            </a:pPr>
            <a:endParaRPr lang="en-US" sz="1800" dirty="0"/>
          </a:p>
        </p:txBody>
      </p:sp>
      <p:pic>
        <p:nvPicPr>
          <p:cNvPr id="4" name="UWTSD_Logo.pn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35703" y="7764647"/>
            <a:ext cx="2931503" cy="1025157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93801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235574"/>
            <a:ext cx="3423641" cy="3550864"/>
          </a:xfrm>
        </p:spPr>
        <p:txBody>
          <a:bodyPr>
            <a:normAutofit fontScale="55000" lnSpcReduction="20000"/>
          </a:bodyPr>
          <a:lstStyle/>
          <a:p>
            <a:r>
              <a:rPr lang="en-US" dirty="0"/>
              <a:t>Largest organ</a:t>
            </a:r>
          </a:p>
          <a:p>
            <a:r>
              <a:rPr lang="en-US" dirty="0"/>
              <a:t>Types – skeletal, smooth, cardiac</a:t>
            </a:r>
          </a:p>
          <a:p>
            <a:r>
              <a:rPr lang="en-US" dirty="0"/>
              <a:t>Total weight </a:t>
            </a:r>
            <a:endParaRPr lang="en-US" dirty="0">
              <a:latin typeface="+mj-lt"/>
            </a:endParaRPr>
          </a:p>
          <a:p>
            <a:pPr lvl="1"/>
            <a:r>
              <a:rPr lang="en-US" dirty="0">
                <a:latin typeface="+mj-lt"/>
              </a:rPr>
              <a:t>MALES 40%</a:t>
            </a:r>
          </a:p>
          <a:p>
            <a:pPr lvl="1"/>
            <a:r>
              <a:rPr lang="en-US" dirty="0">
                <a:latin typeface="+mj-lt"/>
              </a:rPr>
              <a:t>FEMALES 23%</a:t>
            </a:r>
            <a:endParaRPr lang="en-US" dirty="0"/>
          </a:p>
          <a:p>
            <a:r>
              <a:rPr lang="en-US" dirty="0"/>
              <a:t>Myofibrils – CABLE LIKE STRUCTURES</a:t>
            </a:r>
          </a:p>
          <a:p>
            <a:r>
              <a:rPr lang="en-US" dirty="0" err="1"/>
              <a:t>Sacromeres</a:t>
            </a:r>
            <a:r>
              <a:rPr lang="en-US" dirty="0"/>
              <a:t> </a:t>
            </a:r>
          </a:p>
          <a:p>
            <a:pPr lvl="1"/>
            <a:r>
              <a:rPr lang="en-US" dirty="0"/>
              <a:t> INDIVIDUAL CONTRACTILE UNITS </a:t>
            </a:r>
          </a:p>
          <a:p>
            <a:pPr lvl="1"/>
            <a:r>
              <a:rPr lang="en-US" dirty="0"/>
              <a:t>PRODUCE FORCE TO BE ABLE TO MOVE</a:t>
            </a:r>
          </a:p>
          <a:p>
            <a:endParaRPr lang="en-US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359" y="2235574"/>
            <a:ext cx="3819196" cy="34102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22824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Sacromere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1" y="2120545"/>
            <a:ext cx="2311977" cy="2483392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Actin and myosin</a:t>
            </a:r>
          </a:p>
          <a:p>
            <a:r>
              <a:rPr lang="en-US" dirty="0"/>
              <a:t>Cross bridges</a:t>
            </a:r>
          </a:p>
          <a:p>
            <a:r>
              <a:rPr lang="en-US" dirty="0"/>
              <a:t>Contractile </a:t>
            </a:r>
          </a:p>
          <a:p>
            <a:r>
              <a:rPr lang="en-US" dirty="0" err="1"/>
              <a:t>Sacroplasm</a:t>
            </a:r>
            <a:r>
              <a:rPr lang="en-US" dirty="0"/>
              <a:t> </a:t>
            </a:r>
          </a:p>
          <a:p>
            <a:r>
              <a:rPr lang="en-US" dirty="0" err="1"/>
              <a:t>Huxleys</a:t>
            </a:r>
            <a:r>
              <a:rPr lang="en-US" dirty="0"/>
              <a:t> sliding filament 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  <p:pic>
        <p:nvPicPr>
          <p:cNvPr id="5" name="SLIDING FILAMENT.mo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32026" y="1803586"/>
            <a:ext cx="5679986" cy="3540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17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2663" y="286605"/>
            <a:ext cx="7784097" cy="802562"/>
          </a:xfrm>
        </p:spPr>
        <p:txBody>
          <a:bodyPr/>
          <a:lstStyle/>
          <a:p>
            <a:r>
              <a:rPr lang="en-US" dirty="0" err="1"/>
              <a:t>F</a:t>
            </a:r>
            <a:r>
              <a:rPr lang="en-US"/>
              <a:t>ibre</a:t>
            </a:r>
            <a:r>
              <a:rPr lang="en-US" dirty="0"/>
              <a:t>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5731" y="1529489"/>
            <a:ext cx="8037960" cy="3799022"/>
          </a:xfrm>
        </p:spPr>
        <p:txBody>
          <a:bodyPr>
            <a:normAutofit fontScale="70000" lnSpcReduction="20000"/>
          </a:bodyPr>
          <a:lstStyle/>
          <a:p>
            <a:r>
              <a:rPr lang="en-US" dirty="0"/>
              <a:t>Type I / TYPE </a:t>
            </a:r>
            <a:r>
              <a:rPr lang="en-US" dirty="0" err="1"/>
              <a:t>Iia</a:t>
            </a:r>
            <a:r>
              <a:rPr lang="en-US" dirty="0"/>
              <a:t>/ type </a:t>
            </a:r>
            <a:r>
              <a:rPr lang="en-US" dirty="0" err="1"/>
              <a:t>iib</a:t>
            </a:r>
            <a:endParaRPr lang="en-US" dirty="0"/>
          </a:p>
          <a:p>
            <a:pPr lvl="1"/>
            <a:r>
              <a:rPr lang="en-US" dirty="0">
                <a:solidFill>
                  <a:schemeClr val="tx2"/>
                </a:solidFill>
              </a:rPr>
              <a:t>TYPE I – SLOW TWITCH, HIGH AEROBIC CAPACITY, SPEED OF CONTRACTION (110MS), LOW SACROPLASMIC DEVELOPMENT, 10-180 FIBRES PER MOTOR UNIT. 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IIA – FAST TWITCH, MODERATE AEROBIC CAPACITY, SPEED OF CONTRACTION (50MS), HIGH SACROPLASMIC DEVELOPMENT, 300-800 FIBRES PER MOTOR UNIT. </a:t>
            </a:r>
          </a:p>
          <a:p>
            <a:pPr lvl="1"/>
            <a:r>
              <a:rPr lang="en-US" dirty="0">
                <a:solidFill>
                  <a:schemeClr val="tx2"/>
                </a:solidFill>
              </a:rPr>
              <a:t>TYPE IIB – FAST TWITCH, LOW AEROBIC CAPACITY, SPEED OF CONTRACTION (50MS), HIGH SACROPLASMIC DEVELOPMENT, 300-800 FIBRES PER MOTOR UNIT. </a:t>
            </a:r>
          </a:p>
          <a:p>
            <a:r>
              <a:rPr lang="en-US" dirty="0"/>
              <a:t>Factors influencing </a:t>
            </a:r>
            <a:r>
              <a:rPr lang="en-US" dirty="0" err="1"/>
              <a:t>fibre</a:t>
            </a:r>
            <a:r>
              <a:rPr lang="en-US" dirty="0"/>
              <a:t> type – GENETICS, TRAINING TYPES (ENDURANCE/PLYO), AGING</a:t>
            </a:r>
          </a:p>
          <a:p>
            <a:r>
              <a:rPr lang="en-US" dirty="0"/>
              <a:t>Generally recruitment follows slow to fast…..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940879" y="2404797"/>
            <a:ext cx="2311977" cy="2483392"/>
          </a:xfrm>
          <a:prstGeom prst="rect">
            <a:avLst/>
          </a:prstGeom>
        </p:spPr>
        <p:txBody>
          <a:bodyPr vert="horz" lIns="68580" tIns="34290" rIns="68580" bIns="3429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60000"/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 defTabSz="685797">
              <a:lnSpc>
                <a:spcPct val="100000"/>
              </a:lnSpc>
              <a:spcBef>
                <a:spcPts val="0"/>
              </a:spcBef>
              <a:buClrTx/>
              <a:buSzTx/>
              <a:buNone/>
              <a:defRPr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523942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858628"/>
          </a:xfrm>
        </p:spPr>
        <p:txBody>
          <a:bodyPr/>
          <a:lstStyle/>
          <a:p>
            <a:r>
              <a:rPr lang="en-US" dirty="0"/>
              <a:t>Muscle architecture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7944" y="1612745"/>
            <a:ext cx="4922490" cy="3424319"/>
          </a:xfrm>
        </p:spPr>
      </p:pic>
      <p:sp>
        <p:nvSpPr>
          <p:cNvPr id="5" name="TextBox 4"/>
          <p:cNvSpPr txBox="1"/>
          <p:nvPr/>
        </p:nvSpPr>
        <p:spPr>
          <a:xfrm>
            <a:off x="683568" y="1628800"/>
            <a:ext cx="3235583" cy="3986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Majority of muscles in body are </a:t>
            </a:r>
            <a:r>
              <a:rPr lang="en-US" sz="1687" dirty="0" err="1"/>
              <a:t>pennate</a:t>
            </a:r>
            <a:r>
              <a:rPr lang="en-US" sz="1687" dirty="0"/>
              <a:t> and generate</a:t>
            </a:r>
          </a:p>
          <a:p>
            <a:r>
              <a:rPr lang="en-US" sz="1687" dirty="0"/>
              <a:t>More force than their fusiform cousins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Physiologic cross-sectional area (PCSA) and </a:t>
            </a:r>
            <a:r>
              <a:rPr lang="en-US" sz="1687" dirty="0" err="1">
                <a:solidFill>
                  <a:schemeClr val="tx2"/>
                </a:solidFill>
              </a:rPr>
              <a:t>pennation</a:t>
            </a:r>
            <a:r>
              <a:rPr lang="en-US" sz="1687" dirty="0">
                <a:solidFill>
                  <a:schemeClr val="tx2"/>
                </a:solidFill>
              </a:rPr>
              <a:t> angle determine the amount of force transmitted through M-T complex</a:t>
            </a:r>
          </a:p>
          <a:p>
            <a:endParaRPr lang="en-US" sz="1687" dirty="0"/>
          </a:p>
          <a:p>
            <a:r>
              <a:rPr lang="en-US" sz="1687" dirty="0" err="1"/>
              <a:t>Pennation</a:t>
            </a:r>
            <a:r>
              <a:rPr lang="en-US" sz="1687" dirty="0"/>
              <a:t> angle refers to angle of orientation between the muscle </a:t>
            </a:r>
            <a:r>
              <a:rPr lang="en-US" sz="1687" dirty="0" err="1"/>
              <a:t>fibres</a:t>
            </a:r>
            <a:r>
              <a:rPr lang="en-US" sz="1687" dirty="0"/>
              <a:t> and tendon </a:t>
            </a:r>
          </a:p>
          <a:p>
            <a:endParaRPr lang="en-US" sz="1687" dirty="0"/>
          </a:p>
        </p:txBody>
      </p:sp>
    </p:spTree>
    <p:extLst>
      <p:ext uri="{BB962C8B-B14F-4D97-AF65-F5344CB8AC3E}">
        <p14:creationId xmlns:p14="http://schemas.microsoft.com/office/powerpoint/2010/main" val="12148464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0555" y="286605"/>
            <a:ext cx="8086205" cy="878720"/>
          </a:xfrm>
        </p:spPr>
        <p:txBody>
          <a:bodyPr/>
          <a:lstStyle/>
          <a:p>
            <a:r>
              <a:rPr lang="en-US" dirty="0"/>
              <a:t>Muscle architecture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3394" y="1340768"/>
            <a:ext cx="4267057" cy="3975591"/>
          </a:xfrm>
        </p:spPr>
      </p:pic>
      <p:sp>
        <p:nvSpPr>
          <p:cNvPr id="5" name="TextBox 4"/>
          <p:cNvSpPr txBox="1"/>
          <p:nvPr/>
        </p:nvSpPr>
        <p:spPr>
          <a:xfrm>
            <a:off x="333549" y="1425333"/>
            <a:ext cx="3990109" cy="4246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>
                <a:solidFill>
                  <a:schemeClr val="tx2"/>
                </a:solidFill>
              </a:rPr>
              <a:t>The high PCSA allows for </a:t>
            </a:r>
            <a:r>
              <a:rPr lang="en-US" sz="1687" dirty="0" err="1">
                <a:solidFill>
                  <a:schemeClr val="tx2"/>
                </a:solidFill>
              </a:rPr>
              <a:t>pennate</a:t>
            </a:r>
            <a:r>
              <a:rPr lang="en-US" sz="1687" dirty="0">
                <a:solidFill>
                  <a:schemeClr val="tx2"/>
                </a:solidFill>
              </a:rPr>
              <a:t> muscles to transmit high forces</a:t>
            </a:r>
          </a:p>
          <a:p>
            <a:endParaRPr lang="en-US" sz="1687" dirty="0"/>
          </a:p>
          <a:p>
            <a:r>
              <a:rPr lang="en-US" sz="1687" dirty="0"/>
              <a:t>If the muscle was directly below the tendon 100% of the force would be transmitted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In the example of Gastrocnemius 86% of the force is transmitted through the </a:t>
            </a:r>
            <a:r>
              <a:rPr lang="en-US" sz="1687" dirty="0" err="1">
                <a:solidFill>
                  <a:schemeClr val="tx2"/>
                </a:solidFill>
              </a:rPr>
              <a:t>achilles</a:t>
            </a:r>
            <a:r>
              <a:rPr lang="en-US" sz="1687" dirty="0">
                <a:solidFill>
                  <a:schemeClr val="tx2"/>
                </a:solidFill>
              </a:rPr>
              <a:t> tendon</a:t>
            </a:r>
          </a:p>
          <a:p>
            <a:endParaRPr lang="en-US" sz="1687" dirty="0"/>
          </a:p>
          <a:p>
            <a:r>
              <a:rPr lang="en-US" sz="1687" dirty="0"/>
              <a:t>You can workout force vectors by using cosine 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The conundrum = PCSA v Angle of </a:t>
            </a:r>
            <a:r>
              <a:rPr lang="en-US" sz="1687" dirty="0" err="1">
                <a:solidFill>
                  <a:schemeClr val="tx2"/>
                </a:solidFill>
              </a:rPr>
              <a:t>Pennation</a:t>
            </a:r>
            <a:endParaRPr lang="en-US" sz="1687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67152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7275" y="504474"/>
            <a:ext cx="7643455" cy="898812"/>
          </a:xfrm>
        </p:spPr>
        <p:txBody>
          <a:bodyPr>
            <a:normAutofit/>
          </a:bodyPr>
          <a:lstStyle/>
          <a:p>
            <a:r>
              <a:rPr lang="en-US" dirty="0"/>
              <a:t>Length-tension in muscles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83568" y="1700808"/>
            <a:ext cx="3435698" cy="3986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87" dirty="0"/>
              <a:t>Passive Length Tension (PLT)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Two components involved </a:t>
            </a:r>
          </a:p>
          <a:p>
            <a:pPr marL="214312" indent="-214312">
              <a:buFont typeface="Arial" charset="0"/>
              <a:buChar char="•"/>
            </a:pPr>
            <a:r>
              <a:rPr lang="en-US" sz="1687" dirty="0">
                <a:solidFill>
                  <a:schemeClr val="tx2"/>
                </a:solidFill>
              </a:rPr>
              <a:t>Series elastic components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(</a:t>
            </a:r>
            <a:r>
              <a:rPr lang="en-US" sz="1687" dirty="0" err="1">
                <a:solidFill>
                  <a:schemeClr val="tx2"/>
                </a:solidFill>
              </a:rPr>
              <a:t>titin</a:t>
            </a:r>
            <a:r>
              <a:rPr lang="en-US" sz="1687" dirty="0">
                <a:solidFill>
                  <a:schemeClr val="tx2"/>
                </a:solidFill>
              </a:rPr>
              <a:t>)</a:t>
            </a:r>
          </a:p>
          <a:p>
            <a:pPr marL="214312" indent="-214312">
              <a:buFontTx/>
              <a:buChar char="-"/>
            </a:pPr>
            <a:r>
              <a:rPr lang="en-US" sz="1687" dirty="0">
                <a:solidFill>
                  <a:schemeClr val="tx2"/>
                </a:solidFill>
              </a:rPr>
              <a:t>Parallel elastic components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(perimysium, </a:t>
            </a:r>
            <a:r>
              <a:rPr lang="en-US" sz="1687" dirty="0" err="1">
                <a:solidFill>
                  <a:schemeClr val="tx2"/>
                </a:solidFill>
              </a:rPr>
              <a:t>epimysium</a:t>
            </a:r>
            <a:r>
              <a:rPr lang="en-US" sz="1687" dirty="0">
                <a:solidFill>
                  <a:schemeClr val="tx2"/>
                </a:solidFill>
              </a:rPr>
              <a:t>)</a:t>
            </a:r>
          </a:p>
          <a:p>
            <a:pPr algn="l"/>
            <a:endParaRPr lang="en-US" sz="1687" dirty="0">
              <a:solidFill>
                <a:schemeClr val="tx2"/>
              </a:solidFill>
            </a:endParaRP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Assists with Movement/Stability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PLT </a:t>
            </a:r>
          </a:p>
          <a:p>
            <a:pPr algn="l"/>
            <a:r>
              <a:rPr lang="en-US" sz="1687" dirty="0"/>
              <a:t>- </a:t>
            </a:r>
            <a:r>
              <a:rPr lang="en-US" sz="1687" dirty="0">
                <a:solidFill>
                  <a:schemeClr val="tx2"/>
                </a:solidFill>
              </a:rPr>
              <a:t>slow adaptability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- significant lengthening required</a:t>
            </a:r>
          </a:p>
          <a:p>
            <a:pPr algn="l"/>
            <a:r>
              <a:rPr lang="en-US" sz="1687" dirty="0">
                <a:solidFill>
                  <a:schemeClr val="tx2"/>
                </a:solidFill>
              </a:rPr>
              <a:t>- Ability to store energy (</a:t>
            </a:r>
            <a:r>
              <a:rPr lang="en-US" sz="1687" dirty="0" err="1">
                <a:solidFill>
                  <a:schemeClr val="tx2"/>
                </a:solidFill>
              </a:rPr>
              <a:t>plyos</a:t>
            </a:r>
            <a:r>
              <a:rPr lang="en-US" sz="1687" dirty="0">
                <a:solidFill>
                  <a:schemeClr val="tx2"/>
                </a:solidFill>
              </a:rPr>
              <a:t>) </a:t>
            </a:r>
          </a:p>
          <a:p>
            <a:pPr algn="l"/>
            <a:endParaRPr lang="en-US" sz="1687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471771"/>
            <a:ext cx="2965738" cy="20115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38405" y="1355221"/>
            <a:ext cx="2971799" cy="2031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4362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5974" y="586956"/>
            <a:ext cx="6550729" cy="878720"/>
          </a:xfrm>
        </p:spPr>
        <p:txBody>
          <a:bodyPr>
            <a:normAutofit fontScale="90000"/>
          </a:bodyPr>
          <a:lstStyle/>
          <a:p>
            <a:r>
              <a:rPr lang="en-US" dirty="0"/>
              <a:t>Length-tension in muscles	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29512" y="1423877"/>
            <a:ext cx="2867891" cy="3986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Active Length Tension (ALT)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Muscle Length is changed by active contraction or passive elongation – alters the overlap between Actin &amp; Myosin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As the muscle length the number of potential cross bridges reduces </a:t>
            </a:r>
          </a:p>
          <a:p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PLT and ALT allows for functional versatility (force &amp; length)  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2191671"/>
            <a:ext cx="2940628" cy="25622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7266" y="2147880"/>
            <a:ext cx="2789245" cy="2562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724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Types of contraction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46615" y="1556557"/>
            <a:ext cx="4582391" cy="4246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Concentric (lower force)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Force produced inversely proportional to velocity of shortening muscle.  High speed leads to low cross bridge formation</a:t>
            </a:r>
          </a:p>
          <a:p>
            <a:r>
              <a:rPr lang="en-US" sz="1687" dirty="0"/>
              <a:t>Isometric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Muscle produces most amount of cross bridges</a:t>
            </a:r>
          </a:p>
          <a:p>
            <a:r>
              <a:rPr lang="en-US" sz="1687" dirty="0"/>
              <a:t>Eccentric (higher force)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Greater force on cross bridges as pulled apart/ reattached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Rapid reattachment phase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PLT produced by the series and parallel elastic properties allows force to be stored and transmitted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endParaRPr lang="en-US" sz="1687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4290" y="1844824"/>
            <a:ext cx="3463095" cy="2888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50036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286605"/>
            <a:ext cx="7543800" cy="858628"/>
          </a:xfrm>
        </p:spPr>
        <p:txBody>
          <a:bodyPr/>
          <a:lstStyle/>
          <a:p>
            <a:r>
              <a:rPr lang="en-US" dirty="0"/>
              <a:t>Skeletal muscle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39552" y="1556792"/>
            <a:ext cx="7701742" cy="3207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87" dirty="0"/>
              <a:t>FATIGUE</a:t>
            </a:r>
          </a:p>
          <a:p>
            <a:endParaRPr lang="en-US" sz="1687" dirty="0"/>
          </a:p>
          <a:p>
            <a:r>
              <a:rPr lang="en-US" sz="1687" dirty="0">
                <a:solidFill>
                  <a:schemeClr val="tx2"/>
                </a:solidFill>
              </a:rPr>
              <a:t>ATP provides the energy for the muscle contraction</a:t>
            </a:r>
          </a:p>
          <a:p>
            <a:r>
              <a:rPr lang="en-US" sz="1687" dirty="0">
                <a:solidFill>
                  <a:schemeClr val="tx2"/>
                </a:solidFill>
              </a:rPr>
              <a:t>As stimulus continues the bodies ability to replenish ATP results in twitch responses becoming weaker, eventually hitting zero.</a:t>
            </a:r>
          </a:p>
          <a:p>
            <a:r>
              <a:rPr lang="en-US" sz="1687" dirty="0">
                <a:solidFill>
                  <a:schemeClr val="tx2"/>
                </a:solidFill>
              </a:rPr>
              <a:t>Other possible causes are thought to be: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excitability at neuromuscular junction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excitability at </a:t>
            </a:r>
            <a:r>
              <a:rPr lang="en-US" sz="1687" dirty="0" err="1">
                <a:solidFill>
                  <a:schemeClr val="tx2"/>
                </a:solidFill>
              </a:rPr>
              <a:t>sacrolemma</a:t>
            </a:r>
            <a:endParaRPr lang="en-US" sz="1687" dirty="0">
              <a:solidFill>
                <a:schemeClr val="tx2"/>
              </a:solidFill>
            </a:endParaRPr>
          </a:p>
          <a:p>
            <a:r>
              <a:rPr lang="en-US" sz="1687" dirty="0">
                <a:solidFill>
                  <a:schemeClr val="tx2"/>
                </a:solidFill>
              </a:rPr>
              <a:t>Reduced blood blow and O</a:t>
            </a:r>
            <a:r>
              <a:rPr lang="en-US" sz="1687" baseline="-25000" dirty="0">
                <a:solidFill>
                  <a:schemeClr val="tx2"/>
                </a:solidFill>
              </a:rPr>
              <a:t>2</a:t>
            </a:r>
          </a:p>
          <a:p>
            <a:r>
              <a:rPr lang="en-US" sz="1687" dirty="0">
                <a:solidFill>
                  <a:schemeClr val="tx2"/>
                </a:solidFill>
              </a:rPr>
              <a:t>Reduced availability of intra-cellular calcium</a:t>
            </a:r>
          </a:p>
          <a:p>
            <a:endParaRPr lang="en-US" sz="1687" dirty="0"/>
          </a:p>
          <a:p>
            <a:r>
              <a:rPr lang="en-US" sz="1687" dirty="0"/>
              <a:t>Eventually leads to reduced co-ordination and increased injury risk.</a:t>
            </a:r>
          </a:p>
        </p:txBody>
      </p:sp>
    </p:spTree>
    <p:extLst>
      <p:ext uri="{BB962C8B-B14F-4D97-AF65-F5344CB8AC3E}">
        <p14:creationId xmlns:p14="http://schemas.microsoft.com/office/powerpoint/2010/main" val="2143036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1882" y="378258"/>
            <a:ext cx="4541435" cy="863974"/>
          </a:xfrm>
        </p:spPr>
        <p:txBody>
          <a:bodyPr/>
          <a:lstStyle/>
          <a:p>
            <a:r>
              <a:rPr lang="en-US" dirty="0"/>
              <a:t>Skeletal muscle 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1417" y="1340768"/>
            <a:ext cx="6991945" cy="50251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1687" dirty="0"/>
              <a:t>ADAPTATION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Lengthening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With MT unit stretching: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Addition of sarcomeres to muscle </a:t>
            </a:r>
            <a:r>
              <a:rPr lang="en-US" sz="1687" dirty="0" err="1"/>
              <a:t>fibres</a:t>
            </a:r>
            <a:r>
              <a:rPr lang="en-US" sz="1687" dirty="0"/>
              <a:t>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In region on </a:t>
            </a:r>
            <a:r>
              <a:rPr lang="en-US" sz="1687" dirty="0" err="1"/>
              <a:t>myotendinous</a:t>
            </a:r>
            <a:r>
              <a:rPr lang="en-US" sz="1687" dirty="0"/>
              <a:t> junction </a:t>
            </a:r>
          </a:p>
          <a:p>
            <a:pPr algn="l"/>
            <a:endParaRPr lang="en-US" sz="1687" dirty="0"/>
          </a:p>
          <a:p>
            <a:pPr algn="l"/>
            <a:r>
              <a:rPr lang="en-US" sz="1687" dirty="0"/>
              <a:t>Strengthening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Max strength achieved between 20-30yrs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Cross-sectional area of muscle is greatest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Resistance training increases </a:t>
            </a:r>
            <a:r>
              <a:rPr lang="en-US" sz="1687" dirty="0" err="1"/>
              <a:t>myofibrillar</a:t>
            </a:r>
            <a:r>
              <a:rPr lang="en-US" sz="1687" dirty="0"/>
              <a:t> diameter 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pPr algn="l"/>
            <a:r>
              <a:rPr lang="en-US" sz="1687" dirty="0"/>
              <a:t>Cross-sectional Area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female is 75% of male 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Response to resistance training in males via hypertrophy</a:t>
            </a:r>
          </a:p>
          <a:p>
            <a:pPr marL="214312" indent="-214312">
              <a:buFontTx/>
              <a:buChar char="-"/>
            </a:pPr>
            <a:r>
              <a:rPr lang="en-US" sz="1687" dirty="0"/>
              <a:t>Whilst strength gains in females due to increased </a:t>
            </a:r>
            <a:r>
              <a:rPr lang="en-US" sz="1687" dirty="0" err="1"/>
              <a:t>fibre</a:t>
            </a:r>
            <a:r>
              <a:rPr lang="en-US" sz="1687" dirty="0"/>
              <a:t> recruitment  </a:t>
            </a:r>
          </a:p>
          <a:p>
            <a:pPr marL="214312" indent="-214312">
              <a:buFontTx/>
              <a:buChar char="-"/>
            </a:pPr>
            <a:endParaRPr lang="en-US" sz="1687" dirty="0"/>
          </a:p>
          <a:p>
            <a:pPr algn="l"/>
            <a:endParaRPr lang="en-US" sz="1687" dirty="0"/>
          </a:p>
          <a:p>
            <a:pPr algn="l"/>
            <a:endParaRPr lang="en-US" sz="1687" dirty="0"/>
          </a:p>
        </p:txBody>
      </p:sp>
    </p:spTree>
    <p:extLst>
      <p:ext uri="{BB962C8B-B14F-4D97-AF65-F5344CB8AC3E}">
        <p14:creationId xmlns:p14="http://schemas.microsoft.com/office/powerpoint/2010/main" val="427081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9592" y="1393377"/>
            <a:ext cx="8018605" cy="262398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l"/>
            <a:r>
              <a:rPr lang="en-US" sz="1828" dirty="0"/>
              <a:t>IMMOBILISATION</a:t>
            </a:r>
          </a:p>
          <a:p>
            <a:pPr algn="l"/>
            <a:endParaRPr lang="en-US" sz="1828" dirty="0"/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Marked reductions in muscle strength and atrophy</a:t>
            </a: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Loss of strength can be 3-6% per day in the first week</a:t>
            </a: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Predominance toward higher proportion of Type II </a:t>
            </a:r>
            <a:r>
              <a:rPr lang="en-US" sz="1828" dirty="0" err="1">
                <a:solidFill>
                  <a:schemeClr val="tx2"/>
                </a:solidFill>
              </a:rPr>
              <a:t>fibres</a:t>
            </a:r>
            <a:endParaRPr lang="en-US" sz="1828" dirty="0">
              <a:solidFill>
                <a:schemeClr val="tx2"/>
              </a:solidFill>
            </a:endParaRPr>
          </a:p>
          <a:p>
            <a:pPr algn="l"/>
            <a:r>
              <a:rPr lang="en-US" sz="1828" dirty="0">
                <a:solidFill>
                  <a:schemeClr val="tx2"/>
                </a:solidFill>
              </a:rPr>
              <a:t>If </a:t>
            </a:r>
            <a:r>
              <a:rPr lang="en-US" sz="1828" dirty="0" err="1">
                <a:solidFill>
                  <a:schemeClr val="tx2"/>
                </a:solidFill>
              </a:rPr>
              <a:t>immobilised</a:t>
            </a:r>
            <a:r>
              <a:rPr lang="en-US" sz="1828" dirty="0">
                <a:solidFill>
                  <a:schemeClr val="tx2"/>
                </a:solidFill>
              </a:rPr>
              <a:t> in shortened position then protein degradation is promoted</a:t>
            </a:r>
          </a:p>
          <a:p>
            <a:pPr algn="l"/>
            <a:r>
              <a:rPr lang="en-US" sz="1828" dirty="0"/>
              <a:t> </a:t>
            </a:r>
          </a:p>
          <a:p>
            <a:pPr algn="l"/>
            <a:r>
              <a:rPr lang="en-US" sz="1828" dirty="0"/>
              <a:t>Resistive exercise can reverse the effects of chronic </a:t>
            </a:r>
            <a:r>
              <a:rPr lang="en-US" sz="1828" dirty="0" err="1"/>
              <a:t>immobilisation</a:t>
            </a:r>
            <a:r>
              <a:rPr lang="en-US" sz="1828" dirty="0"/>
              <a:t> of a limb.</a:t>
            </a:r>
          </a:p>
          <a:p>
            <a:pPr algn="l"/>
            <a:r>
              <a:rPr lang="en-US" sz="1828" dirty="0"/>
              <a:t>Low intensity and long duration exercise important during the early phases.</a:t>
            </a:r>
          </a:p>
        </p:txBody>
      </p:sp>
    </p:spTree>
    <p:extLst>
      <p:ext uri="{BB962C8B-B14F-4D97-AF65-F5344CB8AC3E}">
        <p14:creationId xmlns:p14="http://schemas.microsoft.com/office/powerpoint/2010/main" val="1061615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55576" y="1435377"/>
            <a:ext cx="7543800" cy="3987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109" dirty="0"/>
              <a:t>ATROPHY</a:t>
            </a:r>
          </a:p>
          <a:p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Atrophy (CSA) rate normally at 50% of the strength loss of the muscle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CSA reduced due to protein degradation 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Can be prevented by placing muscles under some passive tension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Isometric activity can maintain of the Type II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and can safely reduced atrophic factors</a:t>
            </a:r>
          </a:p>
        </p:txBody>
      </p:sp>
    </p:spTree>
    <p:extLst>
      <p:ext uri="{BB962C8B-B14F-4D97-AF65-F5344CB8AC3E}">
        <p14:creationId xmlns:p14="http://schemas.microsoft.com/office/powerpoint/2010/main" val="12757372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Skeletal muscle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99592" y="1556792"/>
            <a:ext cx="6811923" cy="3338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HYPERTROPHY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Hypertrophy is enlargement of muscle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within the muscle: NOT more </a:t>
            </a:r>
            <a:r>
              <a:rPr lang="en-US" sz="2109" dirty="0" err="1">
                <a:solidFill>
                  <a:schemeClr val="tx2"/>
                </a:solidFill>
              </a:rPr>
              <a:t>fibres</a:t>
            </a:r>
            <a:r>
              <a:rPr lang="en-US" sz="2109" dirty="0">
                <a:solidFill>
                  <a:schemeClr val="tx2"/>
                </a:solidFill>
              </a:rPr>
              <a:t> being created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Also neurological adaption: recruitment of motor units and </a:t>
            </a:r>
            <a:r>
              <a:rPr lang="en-US" sz="2109" dirty="0" err="1">
                <a:solidFill>
                  <a:schemeClr val="tx2"/>
                </a:solidFill>
              </a:rPr>
              <a:t>synchronisation</a:t>
            </a:r>
            <a:r>
              <a:rPr lang="en-US" sz="2109" dirty="0">
                <a:solidFill>
                  <a:schemeClr val="tx2"/>
                </a:solidFill>
              </a:rPr>
              <a:t> of muscle activation 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Direct relationship between muscle cross-sectional area and strength 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4139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1450873"/>
            <a:ext cx="7153483" cy="39872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CLASSIFICATIONS AND TYPES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Contusion – Heavy compressive load usually by direct blow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Muscle Strain – Excessive load leading leading to overstrain of myofibrils, hence potential strain or possible rupture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  <a:p>
            <a:pPr marL="214312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Laceration – epidermal breakage (only 10% of all muscle injuries)</a:t>
            </a:r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06679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44930" y="1273089"/>
            <a:ext cx="8017431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CONTUSIONS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US" sz="2109" dirty="0"/>
              <a:t>Intramuscular Contusion </a:t>
            </a:r>
            <a:r>
              <a:rPr lang="en-US" sz="2109" dirty="0">
                <a:solidFill>
                  <a:schemeClr val="tx2"/>
                </a:solidFill>
              </a:rPr>
              <a:t>	</a:t>
            </a:r>
          </a:p>
          <a:p>
            <a:pPr marL="557210" lvl="1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Blood pools within intact </a:t>
            </a: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muscle fascia and increase intramuscular pressure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US" sz="2109" dirty="0">
                <a:solidFill>
                  <a:schemeClr val="tx2"/>
                </a:solidFill>
              </a:rPr>
              <a:t>P1 ++ on passive stretch</a:t>
            </a:r>
          </a:p>
          <a:p>
            <a:pPr marL="214312" indent="-214312">
              <a:buFont typeface="Arial" charset="0"/>
              <a:buChar char="•"/>
            </a:pPr>
            <a:r>
              <a:rPr lang="en-US" sz="2109" dirty="0" err="1"/>
              <a:t>Intermuscular</a:t>
            </a:r>
            <a:r>
              <a:rPr lang="en-US" sz="2109" dirty="0"/>
              <a:t> Contusion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Bleeding from the damaged blood vessels in the muscle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Fascia surrounding muscle is also torn so blood can move out of compartment into surrounding area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Point tender over area of damage with Bruising +++ </a:t>
            </a:r>
          </a:p>
          <a:p>
            <a:pPr marL="557210" lvl="1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US" sz="2109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0804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755576" y="1450873"/>
            <a:ext cx="46811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MUSCLE STRAINS</a:t>
            </a:r>
            <a:endParaRPr lang="en-GB" sz="2700" dirty="0"/>
          </a:p>
          <a:p>
            <a:pPr marL="214312" indent="-214312">
              <a:buFont typeface="Arial" charset="0"/>
              <a:buChar char="•"/>
            </a:pPr>
            <a:endParaRPr lang="en-US" sz="2700" dirty="0">
              <a:solidFill>
                <a:schemeClr val="tx2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59" y="2073144"/>
            <a:ext cx="8892481" cy="335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0719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332656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23528" y="1196630"/>
            <a:ext cx="468110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700" dirty="0"/>
              <a:t>MUSCLE STRAINS</a:t>
            </a:r>
            <a:endParaRPr lang="en-GB" sz="2700" dirty="0"/>
          </a:p>
          <a:p>
            <a:pPr marL="214312" indent="-214312">
              <a:buFont typeface="Arial" charset="0"/>
              <a:buChar char="•"/>
            </a:pPr>
            <a:endParaRPr lang="en-US" sz="2700" dirty="0">
              <a:solidFill>
                <a:schemeClr val="tx2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210" y="1772816"/>
            <a:ext cx="8100392" cy="3546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396537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69" y="332656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930" y="1268760"/>
            <a:ext cx="7957517" cy="4143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79183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4670" y="31258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8934" y="1340768"/>
            <a:ext cx="8346132" cy="3662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MUSCLE STRAINS</a:t>
            </a:r>
            <a:endParaRPr lang="en-GB" sz="2109" dirty="0"/>
          </a:p>
          <a:p>
            <a:pPr algn="l"/>
            <a:endParaRPr lang="en-GB" sz="2109" dirty="0"/>
          </a:p>
          <a:p>
            <a:pPr algn="l"/>
            <a:r>
              <a:rPr lang="en-GB" sz="2109" dirty="0"/>
              <a:t>When muscle-tendon-bone units are pulled to failure, tears could occur at: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Bone-tendon junctions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Belly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Myotendinous</a:t>
            </a:r>
            <a:r>
              <a:rPr lang="en-GB" sz="2109" dirty="0"/>
              <a:t> junction (McMaster 1933)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Myotendinous</a:t>
            </a:r>
            <a:r>
              <a:rPr lang="en-GB" sz="2109" dirty="0"/>
              <a:t> junction (Garrett et al, 1988)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Within muscle cell </a:t>
            </a:r>
            <a:r>
              <a:rPr lang="en-GB" sz="2109" dirty="0" err="1"/>
              <a:t>approx</a:t>
            </a:r>
            <a:r>
              <a:rPr lang="en-GB" sz="2109" dirty="0"/>
              <a:t> 0.5mm from </a:t>
            </a:r>
            <a:r>
              <a:rPr lang="en-GB" sz="2109" dirty="0" err="1"/>
              <a:t>myotendinous</a:t>
            </a:r>
            <a:r>
              <a:rPr lang="en-GB" sz="2109" dirty="0"/>
              <a:t> junction (</a:t>
            </a:r>
            <a:r>
              <a:rPr lang="en-GB" sz="2109" dirty="0" err="1"/>
              <a:t>Tidball</a:t>
            </a:r>
            <a:r>
              <a:rPr lang="en-GB" sz="2109" dirty="0"/>
              <a:t> &amp; Chan, 1989)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</p:spTree>
    <p:extLst>
      <p:ext uri="{BB962C8B-B14F-4D97-AF65-F5344CB8AC3E}">
        <p14:creationId xmlns:p14="http://schemas.microsoft.com/office/powerpoint/2010/main" val="17915698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68" y="379339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8888" y="1340768"/>
            <a:ext cx="8366223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SKELETAL MUSCLE REPAIR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Healthy skeletal muscle has substantial ability to repair itself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regeneration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 err="1"/>
              <a:t>Sateillite</a:t>
            </a:r>
            <a:r>
              <a:rPr lang="en-GB" sz="2109" dirty="0"/>
              <a:t> Cells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Fuse with adjacent </a:t>
            </a:r>
            <a:r>
              <a:rPr lang="en-GB" sz="2109" dirty="0" err="1"/>
              <a:t>myofibres</a:t>
            </a:r>
            <a:r>
              <a:rPr lang="en-GB" sz="2109" dirty="0"/>
              <a:t> to repair and regenerate muscle tissue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Restore and replace muscle cells routinely damaged by activity (</a:t>
            </a:r>
            <a:r>
              <a:rPr lang="en-GB" sz="2109" dirty="0" err="1"/>
              <a:t>Caplan</a:t>
            </a:r>
            <a:r>
              <a:rPr lang="en-GB" sz="2109" dirty="0"/>
              <a:t> et al, 1988)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Replace injured muscle tissue with new muscle tissue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When the mass of damaged muscle is larger than 3 g (0.1 </a:t>
            </a:r>
            <a:r>
              <a:rPr lang="en-GB" sz="2109" dirty="0" err="1"/>
              <a:t>oz</a:t>
            </a:r>
            <a:r>
              <a:rPr lang="en-GB" sz="2109" dirty="0"/>
              <a:t>) muscle healing occurs through scar tissue and goes through the normal healing sequence </a:t>
            </a:r>
          </a:p>
        </p:txBody>
      </p:sp>
    </p:spTree>
    <p:extLst>
      <p:ext uri="{BB962C8B-B14F-4D97-AF65-F5344CB8AC3E}">
        <p14:creationId xmlns:p14="http://schemas.microsoft.com/office/powerpoint/2010/main" val="10461031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95536" y="1484784"/>
            <a:ext cx="7797661" cy="33380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Regeneration similar regardless of mechanism (contusion or strain)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Activation of satellite cells that are normally passive and are found in between the basal lamina and the sarcolemma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More satellite cells in Type I fibres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Satellite cells are self-proliferating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Disruption of basal lamina activates satellite cells mitosis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Blood vessel disruption </a:t>
            </a:r>
          </a:p>
        </p:txBody>
      </p:sp>
    </p:spTree>
    <p:extLst>
      <p:ext uri="{BB962C8B-B14F-4D97-AF65-F5344CB8AC3E}">
        <p14:creationId xmlns:p14="http://schemas.microsoft.com/office/powerpoint/2010/main" val="4061837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07883" y="1412776"/>
            <a:ext cx="8128233" cy="30135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Trauma or strain (satellite cell activated: aka </a:t>
            </a:r>
            <a:r>
              <a:rPr lang="en-GB" sz="2109" dirty="0" err="1"/>
              <a:t>Myofibroblasts</a:t>
            </a:r>
            <a:r>
              <a:rPr lang="en-GB" sz="2109" dirty="0"/>
              <a:t> )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Muscle fibres that are torn RETRACT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Gap is formed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At the ends in tact sarcomeres HYPERCONTRACT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Myoblasts attracted to the ends of the basal lamina, fuse and grow into the gap.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laid down in the gap </a:t>
            </a:r>
          </a:p>
        </p:txBody>
      </p:sp>
    </p:spTree>
    <p:extLst>
      <p:ext uri="{BB962C8B-B14F-4D97-AF65-F5344CB8AC3E}">
        <p14:creationId xmlns:p14="http://schemas.microsoft.com/office/powerpoint/2010/main" val="202660061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5076" y="271053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91934" y="1137794"/>
            <a:ext cx="8326040" cy="43118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REGENERATION OF CONTRACILE ELEMENTS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Myotubes</a:t>
            </a:r>
            <a:r>
              <a:rPr lang="en-GB" sz="2109" dirty="0"/>
              <a:t> mature in to </a:t>
            </a:r>
            <a:r>
              <a:rPr lang="en-GB" sz="2109" dirty="0" err="1"/>
              <a:t>myofibres</a:t>
            </a:r>
            <a:r>
              <a:rPr lang="en-GB" sz="2109" dirty="0"/>
              <a:t> (14/7) and reunite?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Mini-</a:t>
            </a:r>
            <a:r>
              <a:rPr lang="en-GB" sz="2109" dirty="0" err="1"/>
              <a:t>musculotendinous</a:t>
            </a:r>
            <a:r>
              <a:rPr lang="en-GB" sz="2109" dirty="0"/>
              <a:t> junction where </a:t>
            </a:r>
            <a:r>
              <a:rPr lang="en-GB" sz="2109" dirty="0" err="1"/>
              <a:t>myotubes</a:t>
            </a:r>
            <a:r>
              <a:rPr lang="en-GB" sz="2109" dirty="0"/>
              <a:t> attach to scar tissue?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Immobilisation increases ‘interlacing’ of </a:t>
            </a:r>
            <a:r>
              <a:rPr lang="en-GB" sz="2109" dirty="0" err="1"/>
              <a:t>myotubes</a:t>
            </a:r>
            <a:r>
              <a:rPr lang="en-GB" sz="2109" dirty="0"/>
              <a:t> with granulation/scar tissue (</a:t>
            </a:r>
            <a:r>
              <a:rPr lang="en-GB" sz="2109" dirty="0" err="1"/>
              <a:t>Lehto</a:t>
            </a:r>
            <a:r>
              <a:rPr lang="en-GB" sz="2109" dirty="0"/>
              <a:t> et al 1985)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decreases over months, may bring </a:t>
            </a:r>
            <a:r>
              <a:rPr lang="en-GB" sz="2109" dirty="0" err="1"/>
              <a:t>myofibres</a:t>
            </a:r>
            <a:r>
              <a:rPr lang="en-GB" sz="2109" dirty="0"/>
              <a:t> edges together (fuse?)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 err="1"/>
              <a:t>Aarimaa</a:t>
            </a:r>
            <a:r>
              <a:rPr lang="en-GB" sz="2109" dirty="0"/>
              <a:t> et al (2004) maintaining close proximity of muscle fibres after injury sign. reduced presence of new junctions. Fibre regeneration is greatly enhanced , notable improvement of tissue strength </a:t>
            </a:r>
          </a:p>
        </p:txBody>
      </p:sp>
    </p:spTree>
    <p:extLst>
      <p:ext uri="{BB962C8B-B14F-4D97-AF65-F5344CB8AC3E}">
        <p14:creationId xmlns:p14="http://schemas.microsoft.com/office/powerpoint/2010/main" val="19858276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3169" y="332656"/>
            <a:ext cx="7797661" cy="703213"/>
          </a:xfrm>
        </p:spPr>
        <p:txBody>
          <a:bodyPr>
            <a:normAutofit fontScale="90000"/>
          </a:bodyPr>
          <a:lstStyle/>
          <a:p>
            <a:r>
              <a:rPr lang="en-US" dirty="0"/>
              <a:t>MUSCLE INJURIES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512" y="1265984"/>
            <a:ext cx="6456013" cy="415602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761196" y="2179508"/>
            <a:ext cx="1705793" cy="242893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87" dirty="0" err="1">
                <a:latin typeface="+mj-lt"/>
              </a:rPr>
              <a:t>Jarvinen</a:t>
            </a:r>
            <a:r>
              <a:rPr lang="en-GB" sz="1687" dirty="0">
                <a:latin typeface="+mj-lt"/>
              </a:rPr>
              <a:t> </a:t>
            </a:r>
            <a:r>
              <a:rPr lang="en-GB" sz="1687" i="1" dirty="0">
                <a:latin typeface="+mj-lt"/>
              </a:rPr>
              <a:t>et al.(</a:t>
            </a:r>
            <a:r>
              <a:rPr lang="en-GB" sz="1687" dirty="0">
                <a:latin typeface="+mj-lt"/>
              </a:rPr>
              <a:t>2005). Muscle injuries biology and treatment. </a:t>
            </a:r>
            <a:r>
              <a:rPr lang="en-GB" sz="1687" i="1" dirty="0">
                <a:latin typeface="+mj-lt"/>
              </a:rPr>
              <a:t>The American Journal of Sports Medicine, 33, 5, </a:t>
            </a:r>
            <a:r>
              <a:rPr lang="en-GB" sz="1687" dirty="0">
                <a:latin typeface="+mj-lt"/>
              </a:rPr>
              <a:t>pg. 747 </a:t>
            </a:r>
          </a:p>
        </p:txBody>
      </p:sp>
    </p:spTree>
    <p:extLst>
      <p:ext uri="{BB962C8B-B14F-4D97-AF65-F5344CB8AC3E}">
        <p14:creationId xmlns:p14="http://schemas.microsoft.com/office/powerpoint/2010/main" val="176207317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5603" y="420974"/>
            <a:ext cx="7797661" cy="863974"/>
          </a:xfrm>
        </p:spPr>
        <p:txBody>
          <a:bodyPr/>
          <a:lstStyle/>
          <a:p>
            <a:r>
              <a:rPr lang="en-US" dirty="0"/>
              <a:t>MUSCLE INJURIES</a:t>
            </a:r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3922016"/>
              </p:ext>
            </p:extLst>
          </p:nvPr>
        </p:nvGraphicFramePr>
        <p:xfrm>
          <a:off x="827584" y="1335408"/>
          <a:ext cx="7580167" cy="4187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148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16534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Time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dirty="0"/>
                        <a:t>Activity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5257">
                <a:tc>
                  <a:txBody>
                    <a:bodyPr/>
                    <a:lstStyle/>
                    <a:p>
                      <a:r>
                        <a:rPr lang="en-GB" sz="1300" dirty="0"/>
                        <a:t>6/24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Fragmentation of injured fibres begin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Macrophages appear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47224">
                <a:tc>
                  <a:txBody>
                    <a:bodyPr/>
                    <a:lstStyle/>
                    <a:p>
                      <a:r>
                        <a:rPr lang="en-GB" sz="1300" dirty="0"/>
                        <a:t>1-4/7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Fibroblasts appear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At 2d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marcrophages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become most dominant inflammatory cell (removal of necrotic tissue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032986">
                <a:tc>
                  <a:txBody>
                    <a:bodyPr/>
                    <a:lstStyle/>
                    <a:p>
                      <a:r>
                        <a:rPr lang="en-GB" sz="1300" dirty="0"/>
                        <a:t>7/7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5-7/7 number of leucocytes and macrophages decreases considerably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7/7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myotubes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have grown in between damaged basal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laminae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, new basal lamina is apparent </a:t>
                      </a:r>
                    </a:p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Collagen/scar tissue is seen in large muscle injuries in the central zone in between basal lamina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8-11/7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Tensile strength reaches near normal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48853">
                <a:tc>
                  <a:txBody>
                    <a:bodyPr/>
                    <a:lstStyle/>
                    <a:p>
                      <a:r>
                        <a:rPr lang="en-GB" sz="1300" dirty="0"/>
                        <a:t>10/7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Large numbers of phagocytes : primary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marcophages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are seen at the injury site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14/7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Maturation of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myotubes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into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myofibres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complete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67651">
                <a:tc>
                  <a:txBody>
                    <a:bodyPr/>
                    <a:lstStyle/>
                    <a:p>
                      <a:r>
                        <a:rPr lang="en-GB" sz="1300" dirty="0"/>
                        <a:t>18/7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Cross-striated muscle fibres appear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54343">
                <a:tc>
                  <a:txBody>
                    <a:bodyPr/>
                    <a:lstStyle/>
                    <a:p>
                      <a:r>
                        <a:rPr lang="en-GB" sz="1300" dirty="0"/>
                        <a:t>6/52 – 6/12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Contraction ability is 90% of normal , scar tissue volume decreases, </a:t>
                      </a:r>
                      <a:r>
                        <a:rPr lang="en-GB" sz="1300" b="0" i="0" u="none" strike="noStrike" kern="1200" baseline="0" dirty="0" err="1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myofibres</a:t>
                      </a:r>
                      <a:r>
                        <a:rPr lang="en-GB" sz="1300" b="0" i="0" u="none" strike="noStrike" kern="1200" baseline="0" dirty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 may fuse 	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643096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204480"/>
            <a:ext cx="7797661" cy="863974"/>
          </a:xfrm>
        </p:spPr>
        <p:txBody>
          <a:bodyPr/>
          <a:lstStyle/>
          <a:p>
            <a:r>
              <a:rPr lang="en-US" dirty="0"/>
              <a:t>HEALING: SKELETAL MUSCLE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7584" y="1196752"/>
            <a:ext cx="3460172" cy="5285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MOBILISE EARLY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Strengthen tissue more quickly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May prevent myofibrils from joining 	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More scar tissue in the gap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Mini-</a:t>
            </a:r>
            <a:r>
              <a:rPr lang="en-GB" sz="2109" dirty="0" err="1"/>
              <a:t>musculotendinous</a:t>
            </a:r>
            <a:r>
              <a:rPr lang="en-GB" sz="2109" dirty="0"/>
              <a:t> </a:t>
            </a:r>
            <a:r>
              <a:rPr lang="en-GB" sz="2109" dirty="0" err="1"/>
              <a:t>jt</a:t>
            </a:r>
            <a:r>
              <a:rPr lang="en-GB" sz="2109" dirty="0"/>
              <a:t>: predispose to recurring injury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Scar tissue reduces </a:t>
            </a:r>
            <a:r>
              <a:rPr lang="en-GB" sz="2109" dirty="0" err="1"/>
              <a:t>extensibilty</a:t>
            </a:r>
            <a:r>
              <a:rPr lang="en-GB" sz="2109" dirty="0"/>
              <a:t> of muscle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  <p:sp>
        <p:nvSpPr>
          <p:cNvPr id="7" name="TextBox 6"/>
          <p:cNvSpPr txBox="1"/>
          <p:nvPr/>
        </p:nvSpPr>
        <p:spPr>
          <a:xfrm>
            <a:off x="4856634" y="1844824"/>
            <a:ext cx="3898335" cy="2688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2109" dirty="0"/>
              <a:t>IMMOBILISE EARLY</a:t>
            </a:r>
          </a:p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Limit scar tissue formation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Regenerating myofibrils penetrate more easily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Normal muscle performance restored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Potential for atrophy  </a:t>
            </a:r>
          </a:p>
        </p:txBody>
      </p:sp>
    </p:spTree>
    <p:extLst>
      <p:ext uri="{BB962C8B-B14F-4D97-AF65-F5344CB8AC3E}">
        <p14:creationId xmlns:p14="http://schemas.microsoft.com/office/powerpoint/2010/main" val="126979189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3" y="89907"/>
            <a:ext cx="7797661" cy="863974"/>
          </a:xfrm>
        </p:spPr>
        <p:txBody>
          <a:bodyPr/>
          <a:lstStyle/>
          <a:p>
            <a:r>
              <a:rPr lang="en-US" dirty="0"/>
              <a:t>Rehabilitation Implications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30176" y="908720"/>
            <a:ext cx="8483648" cy="49609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Don’t stretch for first 7-10/7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Immobilise in shortened position to encourage </a:t>
            </a:r>
            <a:r>
              <a:rPr lang="en-GB" sz="2109" dirty="0" err="1"/>
              <a:t>myotubes</a:t>
            </a:r>
            <a:r>
              <a:rPr lang="en-GB" sz="2109" dirty="0"/>
              <a:t> infill.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Ice and compress (15-20mins every 30-60mins)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Continue with intermittent ice for 6 hours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When ready (pain free)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 err="1"/>
              <a:t>Isomet</a:t>
            </a:r>
            <a:r>
              <a:rPr lang="en-GB" sz="2109" dirty="0"/>
              <a:t> 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Concentric</a:t>
            </a:r>
          </a:p>
          <a:p>
            <a:pPr marL="557210" lvl="1" indent="-214312">
              <a:buFont typeface="Arial" charset="0"/>
              <a:buChar char="•"/>
            </a:pPr>
            <a:r>
              <a:rPr lang="en-GB" sz="2109" dirty="0"/>
              <a:t>Eccentric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Maintain CV fitness without compromising the injury 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Ensure biomechanical factors are worked on during initial phases as allowed</a:t>
            </a:r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BEWARE of Myositis </a:t>
            </a:r>
            <a:r>
              <a:rPr lang="en-GB" sz="2109" dirty="0" err="1"/>
              <a:t>Ossificans</a:t>
            </a:r>
            <a:r>
              <a:rPr lang="en-GB" sz="2109" dirty="0"/>
              <a:t> – Bone growth in muscle tissue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</p:txBody>
      </p:sp>
    </p:spTree>
    <p:extLst>
      <p:ext uri="{BB962C8B-B14F-4D97-AF65-F5344CB8AC3E}">
        <p14:creationId xmlns:p14="http://schemas.microsoft.com/office/powerpoint/2010/main" val="18474462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351" y="953882"/>
            <a:ext cx="7797661" cy="863974"/>
          </a:xfrm>
        </p:spPr>
        <p:txBody>
          <a:bodyPr/>
          <a:lstStyle/>
          <a:p>
            <a:r>
              <a:rPr lang="en-US" dirty="0"/>
              <a:t>SUMMARY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14351" y="1700808"/>
            <a:ext cx="5205844" cy="36626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Classification of muscle injuries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HUGE regenerative capacity if managed well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DO NOT STRETCH INJURED TISSUE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Mobilise to pain free limits </a:t>
            </a:r>
          </a:p>
          <a:p>
            <a:pPr marL="214312" indent="-214312">
              <a:buFont typeface="Arial" charset="0"/>
              <a:buChar char="•"/>
            </a:pPr>
            <a:endParaRPr lang="en-GB" sz="2109" dirty="0"/>
          </a:p>
          <a:p>
            <a:pPr marL="214312" indent="-214312">
              <a:buFont typeface="Arial" charset="0"/>
              <a:buChar char="•"/>
            </a:pPr>
            <a:r>
              <a:rPr lang="en-GB" sz="2109" dirty="0"/>
              <a:t>Be aware of complications </a:t>
            </a:r>
          </a:p>
        </p:txBody>
      </p:sp>
    </p:spTree>
    <p:extLst>
      <p:ext uri="{BB962C8B-B14F-4D97-AF65-F5344CB8AC3E}">
        <p14:creationId xmlns:p14="http://schemas.microsoft.com/office/powerpoint/2010/main" val="17106226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dcmitype/"/>
    <ds:schemaRef ds:uri="http://purl.org/dc/elements/1.1/"/>
    <ds:schemaRef ds:uri="http://www.w3.org/XML/1998/namespace"/>
    <ds:schemaRef ds:uri="7534e9c7-d8a7-4ffa-a350-0e66096719e3"/>
    <ds:schemaRef ds:uri="http://purl.org/dc/terms/"/>
    <ds:schemaRef ds:uri="http://schemas.openxmlformats.org/package/2006/metadata/core-propertie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1516</Words>
  <Application>Microsoft Office PowerPoint</Application>
  <PresentationFormat>On-screen Show (4:3)</PresentationFormat>
  <Paragraphs>271</Paragraphs>
  <Slides>30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Myriad Pro</vt:lpstr>
      <vt:lpstr>Arial</vt:lpstr>
      <vt:lpstr>Calibri</vt:lpstr>
      <vt:lpstr>20140311PresentationUWTSDTemplate</vt:lpstr>
      <vt:lpstr>BMST4004   Muscle Healing</vt:lpstr>
      <vt:lpstr>Muscle Healing</vt:lpstr>
      <vt:lpstr>Muscle architecture</vt:lpstr>
      <vt:lpstr>Sacromere</vt:lpstr>
      <vt:lpstr>Fibre types</vt:lpstr>
      <vt:lpstr>Muscle architecture</vt:lpstr>
      <vt:lpstr>Muscle architecture</vt:lpstr>
      <vt:lpstr>Length-tension in muscles </vt:lpstr>
      <vt:lpstr>Length-tension in muscles </vt:lpstr>
      <vt:lpstr>Types of contraction</vt:lpstr>
      <vt:lpstr>Skeletal muscle </vt:lpstr>
      <vt:lpstr>Skeletal muscle </vt:lpstr>
      <vt:lpstr>Skeletal muscle</vt:lpstr>
      <vt:lpstr>Skeletal muscle</vt:lpstr>
      <vt:lpstr>Skeletal muscle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MUSCLE INJURIES</vt:lpstr>
      <vt:lpstr>HEALING: SKELETAL MUSCLE</vt:lpstr>
      <vt:lpstr>Rehabilitation Implications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35</cp:revision>
  <dcterms:created xsi:type="dcterms:W3CDTF">2015-04-14T15:21:28Z</dcterms:created>
  <dcterms:modified xsi:type="dcterms:W3CDTF">2022-01-24T13:57:50Z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