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F9D27-8CE5-ADA0-E847-CFC90ECF01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2ABDF9-8EEA-C9E3-74A0-809FEEBB28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36AF5-2FD2-0AC7-76FD-A659707CC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C4E9A-7C35-A7DA-EA8A-A7C162FDA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CCF3A-CE55-B5CB-8E28-C497D055C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781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5F982-9A69-DCDE-D0C7-D3A463683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96E66-EF34-F733-7E1F-55B1D1666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3081B-57AA-96B7-C123-90E11ED9E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776BD-EC78-8420-9F4E-139279644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81BE1-0205-E943-5485-84F4BAA7B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35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2FA20-F44B-2623-A9F8-D745EC67F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559F90-BBD4-6C82-1C21-806867CA1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11EB1-4E3E-5CB4-C64A-1E81A88F5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8C57E-7BB2-3CCB-D6F1-F98DF8BF0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36158-461B-A0BF-2A4D-917814A9C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742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47564-933A-2ACA-427D-4A2CF4C56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1E066-B6C4-4463-587B-2442200B85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BC770-EEE2-AA72-D250-282DBA3FF2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35A03F-51B2-8A2E-7806-5C35CFEE7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D544D-FAC1-CAD1-53F7-A18E76E0A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05293B-2952-5585-68A1-49CC827AA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902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C4A13-8800-2AF5-65CB-825978AAF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229E83-B5D7-6614-B657-C293BDC0F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CCA00C-77BE-F71D-20D0-296F6D360C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7363F8-6232-7D1D-4117-22CAF6F5C9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ACE165-AB44-17A7-B7CC-8EA2F2C393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80C318-989C-556D-6227-76445EB09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C391B0-AD81-140A-ACB0-1D45D99AB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69C890-1C1C-B57C-D6B5-DA746F2DE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18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C0226-85A5-2F47-B1C2-26F34DA72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ABABF8-EF43-EA7C-0315-871103D84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D093BE-59DF-A354-5F3E-58C5B0BE2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07AFA-16E8-939A-C5AB-FD180EEB8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54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580087-8AC0-5542-FC46-6D525B6D2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F3BA29-6D3E-B465-9F94-7FFDBBB46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FFBFCA-906D-E185-7EBC-7F0BA3C0C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247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9854-98FC-D240-6948-DFC4CB7A2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57AF5-C284-24BD-32B3-0184CCC958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46AC13-89DE-14FB-91C4-D1F13A038E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AE622-B91D-71EE-ABDD-DE6F71F17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DD7181-DA41-A886-7582-FBF446653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8BA25-6DFF-E04B-8B9C-AF9F987C0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796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39DC7-174D-BEC2-0094-AC59E4A65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A83451-DF88-7CEC-D103-F52367963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1CF634-78BB-7F52-BA20-B7D1CE8434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DBD9E-F28F-C075-974F-911829B0D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51D77-0208-CACD-BA63-8D6D7B3E7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CFDA3-62D9-1716-44C9-4BF9D20A1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86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99120-F111-DBF7-3933-5DBDD4A3D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D668DD-5760-B3F6-E0EA-D6C60F0513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3C5BA-22A3-88FE-B6AA-C2D092AFF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72D34-EED7-2BE6-26FF-2234B1A5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61541-6FB1-C75A-7E77-FBD471673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34213E-F080-F9C0-AA66-B4F38D8F3A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EE60A9-7D6D-F273-B8DE-5727D3ABD6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62025-024A-A2DF-7351-1EB58FB4F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ABE154-0EE4-E5C2-0D99-7DC10F62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C10F6-9652-2EC7-81C7-4291ACE72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15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8EF798-21CF-E2FC-5594-CE2FE5BF9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B695B8-6E83-AED1-1082-211EA7D8A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656C8-546E-930E-BE36-96CD4A1050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BB5E8-8D4B-4300-B210-D8C3A7D8C087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75A41E-7A61-44E7-F617-42372DE679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16066-E8A0-4C2E-B523-175E59D752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0BBBF-BF84-40AC-ABC1-A20DEEFD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32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36B5-F6BF-607D-3F00-CF18A3AD46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Dialogue</a:t>
            </a:r>
            <a:br>
              <a:rPr lang="en-GB" dirty="0"/>
            </a:br>
            <a:r>
              <a:rPr lang="en-GB" dirty="0" err="1"/>
              <a:t>syed</a:t>
            </a:r>
            <a:r>
              <a:rPr lang="en-GB" dirty="0"/>
              <a:t> </a:t>
            </a:r>
            <a:r>
              <a:rPr lang="en-GB" dirty="0" err="1"/>
              <a:t>ahmed</a:t>
            </a:r>
            <a:r>
              <a:rPr lang="en-GB" dirty="0"/>
              <a:t> dialogue assessment. Speaking both roles</a:t>
            </a:r>
            <a:br>
              <a:rPr lang="en-GB" dirty="0"/>
            </a:br>
            <a:r>
              <a:rPr lang="en-GB" dirty="0"/>
              <a:t>Spanish and cultural module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578C4E-9729-CBCE-A2E6-64116E834C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Hello </a:t>
            </a:r>
            <a:r>
              <a:rPr lang="en-GB" dirty="0" err="1">
                <a:solidFill>
                  <a:schemeClr val="bg1"/>
                </a:solidFill>
              </a:rPr>
              <a:t>helloe</a:t>
            </a:r>
            <a:r>
              <a:rPr lang="en-GB" dirty="0">
                <a:solidFill>
                  <a:schemeClr val="bg1"/>
                </a:solidFill>
              </a:rPr>
              <a:t> hello </a:t>
            </a:r>
            <a:r>
              <a:rPr lang="en-GB" dirty="0" err="1">
                <a:solidFill>
                  <a:schemeClr val="bg1"/>
                </a:solidFill>
              </a:rPr>
              <a:t>hello</a:t>
            </a:r>
            <a:r>
              <a:rPr lang="en-GB" dirty="0">
                <a:solidFill>
                  <a:schemeClr val="bg1"/>
                </a:solidFill>
              </a:rPr>
              <a:t> hell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ehll</a:t>
            </a:r>
            <a:r>
              <a:rPr lang="en-GB" dirty="0">
                <a:solidFill>
                  <a:schemeClr val="bg1"/>
                </a:solidFill>
              </a:rPr>
              <a:t> hell </a:t>
            </a:r>
            <a:r>
              <a:rPr lang="en-GB" dirty="0" err="1">
                <a:solidFill>
                  <a:schemeClr val="bg1"/>
                </a:solidFill>
              </a:rPr>
              <a:t>hell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helo</a:t>
            </a:r>
            <a:r>
              <a:rPr lang="en-GB" dirty="0">
                <a:solidFill>
                  <a:schemeClr val="bg1"/>
                </a:solidFill>
              </a:rPr>
              <a:t> hello </a:t>
            </a:r>
            <a:r>
              <a:rPr lang="en-GB" dirty="0" err="1">
                <a:solidFill>
                  <a:schemeClr val="bg1"/>
                </a:solidFill>
              </a:rPr>
              <a:t>hello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eheelo</a:t>
            </a:r>
            <a:r>
              <a:rPr lang="en-GB" dirty="0">
                <a:solidFill>
                  <a:schemeClr val="bg1"/>
                </a:solidFill>
              </a:rPr>
              <a:t> hello </a:t>
            </a:r>
            <a:r>
              <a:rPr lang="en-GB" dirty="0" err="1">
                <a:solidFill>
                  <a:schemeClr val="bg1"/>
                </a:solidFill>
              </a:rPr>
              <a:t>hello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helloe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syed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ahmed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7CD5343-D5C6-91B4-7668-88907574BA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45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353"/>
    </mc:Choice>
    <mc:Fallback xmlns="">
      <p:transition spd="slow" advTm="84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40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Dialogue syed ahmed dialogue assessment. Speaking both roles Spanish and cultural module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Dialogue </dc:title>
  <dc:creator>Syed M Ahmed</dc:creator>
  <cp:lastModifiedBy>Syed M Ahmed</cp:lastModifiedBy>
  <cp:revision>2</cp:revision>
  <dcterms:created xsi:type="dcterms:W3CDTF">2022-11-11T18:47:20Z</dcterms:created>
  <dcterms:modified xsi:type="dcterms:W3CDTF">2022-11-11T18:51:30Z</dcterms:modified>
</cp:coreProperties>
</file>