
<file path=[Content_Types].xml><?xml version="1.0" encoding="utf-8"?>
<Types xmlns="http://schemas.openxmlformats.org/package/2006/content-types">
  <Default Extension="jpeg" ContentType="image/jpeg"/>
  <Default Extension="mp4" ContentType="vide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CE368C-8EC9-5DE7-E869-F4B5B8889E02}" v="45" dt="2025-11-14T21:43:23.349"/>
    <p1510:client id="{D3E88BC7-D88C-EEB8-B7AF-5FCA91AB129F}" v="84" dt="2025-11-13T22:17:31.7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is Jonatan Osegueda Aguirre (2433090)" userId="S::2433090@student.uwtsd.ac.uk::90c68dbf-8bcc-431c-ab73-0f9c44e32011" providerId="AD" clId="Web-{75CE368C-8EC9-5DE7-E869-F4B5B8889E02}"/>
    <pc:docChg chg="addSld modSld">
      <pc:chgData name="Luis Jonatan Osegueda Aguirre (2433090)" userId="S::2433090@student.uwtsd.ac.uk::90c68dbf-8bcc-431c-ab73-0f9c44e32011" providerId="AD" clId="Web-{75CE368C-8EC9-5DE7-E869-F4B5B8889E02}" dt="2025-11-14T21:44:09.461" v="46"/>
      <pc:docMkLst>
        <pc:docMk/>
      </pc:docMkLst>
      <pc:sldChg chg="addSp delSp modSp new mod setBg modNotes">
        <pc:chgData name="Luis Jonatan Osegueda Aguirre (2433090)" userId="S::2433090@student.uwtsd.ac.uk::90c68dbf-8bcc-431c-ab73-0f9c44e32011" providerId="AD" clId="Web-{75CE368C-8EC9-5DE7-E869-F4B5B8889E02}" dt="2025-11-14T21:44:09.461" v="46"/>
        <pc:sldMkLst>
          <pc:docMk/>
          <pc:sldMk cId="1558589846" sldId="258"/>
        </pc:sldMkLst>
        <pc:spChg chg="mod">
          <ac:chgData name="Luis Jonatan Osegueda Aguirre (2433090)" userId="S::2433090@student.uwtsd.ac.uk::90c68dbf-8bcc-431c-ab73-0f9c44e32011" providerId="AD" clId="Web-{75CE368C-8EC9-5DE7-E869-F4B5B8889E02}" dt="2025-11-14T21:41:24.577" v="30" actId="20577"/>
          <ac:spMkLst>
            <pc:docMk/>
            <pc:sldMk cId="1558589846" sldId="258"/>
            <ac:spMk id="2" creationId="{5523E3E1-9174-D9C8-BE73-ACFD97C74DFB}"/>
          </ac:spMkLst>
        </pc:spChg>
        <pc:spChg chg="del">
          <ac:chgData name="Luis Jonatan Osegueda Aguirre (2433090)" userId="S::2433090@student.uwtsd.ac.uk::90c68dbf-8bcc-431c-ab73-0f9c44e32011" providerId="AD" clId="Web-{75CE368C-8EC9-5DE7-E869-F4B5B8889E02}" dt="2025-11-14T21:35:08.401" v="1"/>
          <ac:spMkLst>
            <pc:docMk/>
            <pc:sldMk cId="1558589846" sldId="258"/>
            <ac:spMk id="3" creationId="{37F7C42C-BC42-6B3A-28E9-F8F3636CC1CC}"/>
          </ac:spMkLst>
        </pc:spChg>
        <pc:spChg chg="add mod">
          <ac:chgData name="Luis Jonatan Osegueda Aguirre (2433090)" userId="S::2433090@student.uwtsd.ac.uk::90c68dbf-8bcc-431c-ab73-0f9c44e32011" providerId="AD" clId="Web-{75CE368C-8EC9-5DE7-E869-F4B5B8889E02}" dt="2025-11-14T21:42:18.813" v="42" actId="20577"/>
          <ac:spMkLst>
            <pc:docMk/>
            <pc:sldMk cId="1558589846" sldId="258"/>
            <ac:spMk id="8" creationId="{C311A49F-E0A3-60EF-6818-D62961CD10BF}"/>
          </ac:spMkLst>
        </pc:spChg>
        <pc:spChg chg="add">
          <ac:chgData name="Luis Jonatan Osegueda Aguirre (2433090)" userId="S::2433090@student.uwtsd.ac.uk::90c68dbf-8bcc-431c-ab73-0f9c44e32011" providerId="AD" clId="Web-{75CE368C-8EC9-5DE7-E869-F4B5B8889E02}" dt="2025-11-14T21:35:54.464" v="9"/>
          <ac:spMkLst>
            <pc:docMk/>
            <pc:sldMk cId="1558589846" sldId="258"/>
            <ac:spMk id="11" creationId="{744CAA32-F237-419C-A2DD-43C28D920D3C}"/>
          </ac:spMkLst>
        </pc:spChg>
        <pc:picChg chg="add mod ord">
          <ac:chgData name="Luis Jonatan Osegueda Aguirre (2433090)" userId="S::2433090@student.uwtsd.ac.uk::90c68dbf-8bcc-431c-ab73-0f9c44e32011" providerId="AD" clId="Web-{75CE368C-8EC9-5DE7-E869-F4B5B8889E02}" dt="2025-11-14T21:35:54.464" v="9"/>
          <ac:picMkLst>
            <pc:docMk/>
            <pc:sldMk cId="1558589846" sldId="258"/>
            <ac:picMk id="4" creationId="{741CE36D-A753-CADB-FC2E-EB9E1E11D5AD}"/>
          </ac:picMkLst>
        </pc:picChg>
        <pc:cxnChg chg="add">
          <ac:chgData name="Luis Jonatan Osegueda Aguirre (2433090)" userId="S::2433090@student.uwtsd.ac.uk::90c68dbf-8bcc-431c-ab73-0f9c44e32011" providerId="AD" clId="Web-{75CE368C-8EC9-5DE7-E869-F4B5B8889E02}" dt="2025-11-14T21:35:54.464" v="9"/>
          <ac:cxnSpMkLst>
            <pc:docMk/>
            <pc:sldMk cId="1558589846" sldId="258"/>
            <ac:cxnSpMk id="13" creationId="{02C7985C-B0C3-CC50-E86A-B5EBA40E01DF}"/>
          </ac:cxnSpMkLst>
        </pc:cxnChg>
      </pc:sldChg>
    </pc:docChg>
  </pc:docChgLst>
  <pc:docChgLst>
    <pc:chgData name="Luis Jonatan Osegueda Aguirre (2433090)" userId="S::2433090@student.uwtsd.ac.uk::90c68dbf-8bcc-431c-ab73-0f9c44e32011" providerId="AD" clId="Web-{D3E88BC7-D88C-EEB8-B7AF-5FCA91AB129F}"/>
    <pc:docChg chg="addSld delSld modSld sldOrd addMainMaster delMainMaster">
      <pc:chgData name="Luis Jonatan Osegueda Aguirre (2433090)" userId="S::2433090@student.uwtsd.ac.uk::90c68dbf-8bcc-431c-ab73-0f9c44e32011" providerId="AD" clId="Web-{D3E88BC7-D88C-EEB8-B7AF-5FCA91AB129F}" dt="2025-11-13T22:17:31.773" v="112" actId="14100"/>
      <pc:docMkLst>
        <pc:docMk/>
      </pc:docMkLst>
      <pc:sldChg chg="addSp delSp modSp mod setBg modClrScheme setClrOvrMap chgLayout">
        <pc:chgData name="Luis Jonatan Osegueda Aguirre (2433090)" userId="S::2433090@student.uwtsd.ac.uk::90c68dbf-8bcc-431c-ab73-0f9c44e32011" providerId="AD" clId="Web-{D3E88BC7-D88C-EEB8-B7AF-5FCA91AB129F}" dt="2025-11-13T22:09:44.694" v="89" actId="1076"/>
        <pc:sldMkLst>
          <pc:docMk/>
          <pc:sldMk cId="2406273178" sldId="256"/>
        </pc:sldMkLst>
        <pc:spChg chg="mod">
          <ac:chgData name="Luis Jonatan Osegueda Aguirre (2433090)" userId="S::2433090@student.uwtsd.ac.uk::90c68dbf-8bcc-431c-ab73-0f9c44e32011" providerId="AD" clId="Web-{D3E88BC7-D88C-EEB8-B7AF-5FCA91AB129F}" dt="2025-11-13T22:09:44.694" v="89" actId="1076"/>
          <ac:spMkLst>
            <pc:docMk/>
            <pc:sldMk cId="2406273178" sldId="256"/>
            <ac:spMk id="2" creationId="{00000000-0000-0000-0000-000000000000}"/>
          </ac:spMkLst>
        </pc:spChg>
        <pc:spChg chg="del mod">
          <ac:chgData name="Luis Jonatan Osegueda Aguirre (2433090)" userId="S::2433090@student.uwtsd.ac.uk::90c68dbf-8bcc-431c-ab73-0f9c44e32011" providerId="AD" clId="Web-{D3E88BC7-D88C-EEB8-B7AF-5FCA91AB129F}" dt="2025-11-13T22:09:18.068" v="86"/>
          <ac:spMkLst>
            <pc:docMk/>
            <pc:sldMk cId="2406273178" sldId="256"/>
            <ac:spMk id="3" creationId="{00000000-0000-0000-0000-000000000000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spMkLst>
            <pc:docMk/>
            <pc:sldMk cId="2406273178" sldId="256"/>
            <ac:spMk id="9" creationId="{19F9BF86-FE94-4517-B97D-026C7515E589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spMkLst>
            <pc:docMk/>
            <pc:sldMk cId="2406273178" sldId="256"/>
            <ac:spMk id="11" creationId="{D50741CA-59A3-4426-8205-D763C968E879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spMkLst>
            <pc:docMk/>
            <pc:sldMk cId="2406273178" sldId="256"/>
            <ac:spMk id="18" creationId="{55B419A7-F817-4767-8CCB-FB0E189C4ACD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spMkLst>
            <pc:docMk/>
            <pc:sldMk cId="2406273178" sldId="256"/>
            <ac:spMk id="22" creationId="{ADA271CD-3011-4A05-B4A3-80F1794684F2}"/>
          </ac:spMkLst>
        </pc:spChg>
        <pc:picChg chg="add mod ord">
          <ac:chgData name="Luis Jonatan Osegueda Aguirre (2433090)" userId="S::2433090@student.uwtsd.ac.uk::90c68dbf-8bcc-431c-ab73-0f9c44e32011" providerId="AD" clId="Web-{D3E88BC7-D88C-EEB8-B7AF-5FCA91AB129F}" dt="2025-11-13T18:22:07.586" v="8"/>
          <ac:picMkLst>
            <pc:docMk/>
            <pc:sldMk cId="2406273178" sldId="256"/>
            <ac:picMk id="4" creationId="{CDBA04D7-D9EB-ADF4-F134-C3CE9FD9B83A}"/>
          </ac:picMkLst>
        </pc:picChg>
        <pc:cxn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cxnSpMkLst>
            <pc:docMk/>
            <pc:sldMk cId="2406273178" sldId="256"/>
            <ac:cxnSpMk id="13" creationId="{B05D162C-996E-4B39-A3EF-DB9D0EEF2E33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22:07.586" v="8"/>
          <ac:cxnSpMkLst>
            <pc:docMk/>
            <pc:sldMk cId="2406273178" sldId="256"/>
            <ac:cxnSpMk id="20" creationId="{0552FC00-E6D3-45AF-BE3D-0368141142EE}"/>
          </ac:cxnSpMkLst>
        </pc:cxnChg>
      </pc:sldChg>
      <pc:sldChg chg="addSp delSp modSp new del mod ord setBg setClrOvrMap">
        <pc:chgData name="Luis Jonatan Osegueda Aguirre (2433090)" userId="S::2433090@student.uwtsd.ac.uk::90c68dbf-8bcc-431c-ab73-0f9c44e32011" providerId="AD" clId="Web-{D3E88BC7-D88C-EEB8-B7AF-5FCA91AB129F}" dt="2025-11-13T22:09:10.521" v="85"/>
        <pc:sldMkLst>
          <pc:docMk/>
          <pc:sldMk cId="103033522" sldId="257"/>
        </pc:sldMkLst>
        <pc:spChg chg="mod">
          <ac:chgData name="Luis Jonatan Osegueda Aguirre (2433090)" userId="S::2433090@student.uwtsd.ac.uk::90c68dbf-8bcc-431c-ab73-0f9c44e32011" providerId="AD" clId="Web-{D3E88BC7-D88C-EEB8-B7AF-5FCA91AB129F}" dt="2025-11-13T18:50:02.632" v="41" actId="1076"/>
          <ac:spMkLst>
            <pc:docMk/>
            <pc:sldMk cId="103033522" sldId="257"/>
            <ac:spMk id="2" creationId="{ACA03361-ABD3-2D60-A59E-1FCABCA0FAAF}"/>
          </ac:spMkLst>
        </pc:spChg>
        <pc:spChg chg="add del mod">
          <ac:chgData name="Luis Jonatan Osegueda Aguirre (2433090)" userId="S::2433090@student.uwtsd.ac.uk::90c68dbf-8bcc-431c-ab73-0f9c44e32011" providerId="AD" clId="Web-{D3E88BC7-D88C-EEB8-B7AF-5FCA91AB129F}" dt="2025-11-13T19:01:43.770" v="84" actId="20577"/>
          <ac:spMkLst>
            <pc:docMk/>
            <pc:sldMk cId="103033522" sldId="257"/>
            <ac:spMk id="3" creationId="{FC3DC33C-D6AB-8564-EE11-AEAFA919A058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30:09.627" v="21"/>
          <ac:spMkLst>
            <pc:docMk/>
            <pc:sldMk cId="103033522" sldId="257"/>
            <ac:spMk id="11" creationId="{19F9BF86-FE94-4517-B97D-026C7515E589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30:09.627" v="21"/>
          <ac:spMkLst>
            <pc:docMk/>
            <pc:sldMk cId="103033522" sldId="257"/>
            <ac:spMk id="13" creationId="{05DEC45B-BA77-21C0-3869-05DE7C92376D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45:01.635" v="27"/>
          <ac:spMkLst>
            <pc:docMk/>
            <pc:sldMk cId="103033522" sldId="257"/>
            <ac:spMk id="18" creationId="{CFD1D2CD-954D-4C4D-B505-05EAD159B230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18:44:42.307" v="25"/>
          <ac:spMkLst>
            <pc:docMk/>
            <pc:sldMk cId="103033522" sldId="257"/>
            <ac:spMk id="27" creationId="{46B9231A-B34B-4A29-A6AC-532E1EE81575}"/>
          </ac:spMkLst>
        </pc:spChg>
        <pc:picChg chg="add del">
          <ac:chgData name="Luis Jonatan Osegueda Aguirre (2433090)" userId="S::2433090@student.uwtsd.ac.uk::90c68dbf-8bcc-431c-ab73-0f9c44e32011" providerId="AD" clId="Web-{D3E88BC7-D88C-EEB8-B7AF-5FCA91AB129F}" dt="2025-11-13T18:30:09.627" v="21"/>
          <ac:picMkLst>
            <pc:docMk/>
            <pc:sldMk cId="103033522" sldId="257"/>
            <ac:picMk id="5" creationId="{3EDF53E8-A16D-44F1-7566-2D42EB45A58E}"/>
          </ac:picMkLst>
        </pc:picChg>
        <pc:picChg chg="add del">
          <ac:chgData name="Luis Jonatan Osegueda Aguirre (2433090)" userId="S::2433090@student.uwtsd.ac.uk::90c68dbf-8bcc-431c-ab73-0f9c44e32011" providerId="AD" clId="Web-{D3E88BC7-D88C-EEB8-B7AF-5FCA91AB129F}" dt="2025-11-13T18:45:01.635" v="27"/>
          <ac:picMkLst>
            <pc:docMk/>
            <pc:sldMk cId="103033522" sldId="257"/>
            <ac:picMk id="20" creationId="{2F8B8BBD-91FD-0640-43FC-24841B9427D4}"/>
          </ac:picMkLst>
        </pc:picChg>
        <pc:picChg chg="add del">
          <ac:chgData name="Luis Jonatan Osegueda Aguirre (2433090)" userId="S::2433090@student.uwtsd.ac.uk::90c68dbf-8bcc-431c-ab73-0f9c44e32011" providerId="AD" clId="Web-{D3E88BC7-D88C-EEB8-B7AF-5FCA91AB129F}" dt="2025-11-13T18:44:42.307" v="25"/>
          <ac:picMkLst>
            <pc:docMk/>
            <pc:sldMk cId="103033522" sldId="257"/>
            <ac:picMk id="21" creationId="{5D3AD18A-16CA-338D-4C0E-AA8DD500DA54}"/>
          </ac:picMkLst>
        </pc:picChg>
        <pc:cxnChg chg="add del">
          <ac:chgData name="Luis Jonatan Osegueda Aguirre (2433090)" userId="S::2433090@student.uwtsd.ac.uk::90c68dbf-8bcc-431c-ab73-0f9c44e32011" providerId="AD" clId="Web-{D3E88BC7-D88C-EEB8-B7AF-5FCA91AB129F}" dt="2025-11-13T18:30:09.627" v="21"/>
          <ac:cxnSpMkLst>
            <pc:docMk/>
            <pc:sldMk cId="103033522" sldId="257"/>
            <ac:cxnSpMk id="9" creationId="{118E06E4-607B-144B-382B-AD3D06B1EE8C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30:09.627" v="21"/>
          <ac:cxnSpMkLst>
            <pc:docMk/>
            <pc:sldMk cId="103033522" sldId="257"/>
            <ac:cxnSpMk id="15" creationId="{6E25B8EB-C8DD-E579-2093-D182FC5B0F46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45:01.635" v="27"/>
          <ac:cxnSpMkLst>
            <pc:docMk/>
            <pc:sldMk cId="103033522" sldId="257"/>
            <ac:cxnSpMk id="17" creationId="{118E06E4-607B-144B-382B-AD3D06B1EE8C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45:01.635" v="27"/>
          <ac:cxnSpMkLst>
            <pc:docMk/>
            <pc:sldMk cId="103033522" sldId="257"/>
            <ac:cxnSpMk id="19" creationId="{A2D508B3-A66C-833E-D929-8DC211635676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44:42.307" v="25"/>
          <ac:cxnSpMkLst>
            <pc:docMk/>
            <pc:sldMk cId="103033522" sldId="257"/>
            <ac:cxnSpMk id="25" creationId="{118E06E4-607B-144B-382B-AD3D06B1EE8C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18:44:42.307" v="25"/>
          <ac:cxnSpMkLst>
            <pc:docMk/>
            <pc:sldMk cId="103033522" sldId="257"/>
            <ac:cxnSpMk id="29" creationId="{F0CE0765-E93C-4D37-9D5F-D464EFB10FA7}"/>
          </ac:cxnSpMkLst>
        </pc:cxnChg>
      </pc:sldChg>
      <pc:sldChg chg="addSp delSp modSp new mod setBg">
        <pc:chgData name="Luis Jonatan Osegueda Aguirre (2433090)" userId="S::2433090@student.uwtsd.ac.uk::90c68dbf-8bcc-431c-ab73-0f9c44e32011" providerId="AD" clId="Web-{D3E88BC7-D88C-EEB8-B7AF-5FCA91AB129F}" dt="2025-11-13T22:17:31.773" v="112" actId="14100"/>
        <pc:sldMkLst>
          <pc:docMk/>
          <pc:sldMk cId="1343253810" sldId="257"/>
        </pc:sldMkLst>
        <pc:spChg chg="del">
          <ac:chgData name="Luis Jonatan Osegueda Aguirre (2433090)" userId="S::2433090@student.uwtsd.ac.uk::90c68dbf-8bcc-431c-ab73-0f9c44e32011" providerId="AD" clId="Web-{D3E88BC7-D88C-EEB8-B7AF-5FCA91AB129F}" dt="2025-11-13T22:13:52.059" v="94"/>
          <ac:spMkLst>
            <pc:docMk/>
            <pc:sldMk cId="1343253810" sldId="257"/>
            <ac:spMk id="2" creationId="{529A326B-269E-2517-439C-BE41131075F5}"/>
          </ac:spMkLst>
        </pc:spChg>
        <pc:spChg chg="mod">
          <ac:chgData name="Luis Jonatan Osegueda Aguirre (2433090)" userId="S::2433090@student.uwtsd.ac.uk::90c68dbf-8bcc-431c-ab73-0f9c44e32011" providerId="AD" clId="Web-{D3E88BC7-D88C-EEB8-B7AF-5FCA91AB129F}" dt="2025-11-13T22:17:31.773" v="112" actId="14100"/>
          <ac:spMkLst>
            <pc:docMk/>
            <pc:sldMk cId="1343253810" sldId="257"/>
            <ac:spMk id="3" creationId="{1BEBCD94-96DC-B98A-63DE-3AFC5E039DEF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22:14:44.452" v="97"/>
          <ac:spMkLst>
            <pc:docMk/>
            <pc:sldMk cId="1343253810" sldId="257"/>
            <ac:spMk id="9" creationId="{744CAA32-F237-419C-A2DD-43C28D920D3C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22:15:41.361" v="101"/>
          <ac:spMkLst>
            <pc:docMk/>
            <pc:sldMk cId="1343253810" sldId="257"/>
            <ac:spMk id="10" creationId="{744CAA32-F237-419C-A2DD-43C28D920D3C}"/>
          </ac:spMkLst>
        </pc:spChg>
        <pc:spChg chg="add del">
          <ac:chgData name="Luis Jonatan Osegueda Aguirre (2433090)" userId="S::2433090@student.uwtsd.ac.uk::90c68dbf-8bcc-431c-ab73-0f9c44e32011" providerId="AD" clId="Web-{D3E88BC7-D88C-EEB8-B7AF-5FCA91AB129F}" dt="2025-11-13T22:14:51.921" v="99"/>
          <ac:spMkLst>
            <pc:docMk/>
            <pc:sldMk cId="1343253810" sldId="257"/>
            <ac:spMk id="13" creationId="{744CAA32-F237-419C-A2DD-43C28D920D3C}"/>
          </ac:spMkLst>
        </pc:spChg>
        <pc:spChg chg="add">
          <ac:chgData name="Luis Jonatan Osegueda Aguirre (2433090)" userId="S::2433090@student.uwtsd.ac.uk::90c68dbf-8bcc-431c-ab73-0f9c44e32011" providerId="AD" clId="Web-{D3E88BC7-D88C-EEB8-B7AF-5FCA91AB129F}" dt="2025-11-13T22:15:41.408" v="102"/>
          <ac:spMkLst>
            <pc:docMk/>
            <pc:sldMk cId="1343253810" sldId="257"/>
            <ac:spMk id="16" creationId="{744CAA32-F237-419C-A2DD-43C28D920D3C}"/>
          </ac:spMkLst>
        </pc:spChg>
        <pc:picChg chg="add del">
          <ac:chgData name="Luis Jonatan Osegueda Aguirre (2433090)" userId="S::2433090@student.uwtsd.ac.uk::90c68dbf-8bcc-431c-ab73-0f9c44e32011" providerId="AD" clId="Web-{D3E88BC7-D88C-EEB8-B7AF-5FCA91AB129F}" dt="2025-11-13T22:14:44.452" v="97"/>
          <ac:picMkLst>
            <pc:docMk/>
            <pc:sldMk cId="1343253810" sldId="257"/>
            <ac:picMk id="5" creationId="{E5178E91-628A-9910-A1BB-9D6C2B05480D}"/>
          </ac:picMkLst>
        </pc:picChg>
        <pc:picChg chg="add del">
          <ac:chgData name="Luis Jonatan Osegueda Aguirre (2433090)" userId="S::2433090@student.uwtsd.ac.uk::90c68dbf-8bcc-431c-ab73-0f9c44e32011" providerId="AD" clId="Web-{D3E88BC7-D88C-EEB8-B7AF-5FCA91AB129F}" dt="2025-11-13T22:15:41.361" v="101"/>
          <ac:picMkLst>
            <pc:docMk/>
            <pc:sldMk cId="1343253810" sldId="257"/>
            <ac:picMk id="7" creationId="{4F942640-ADC5-33C9-254B-A6E3DF980EAD}"/>
          </ac:picMkLst>
        </pc:picChg>
        <pc:picChg chg="add del">
          <ac:chgData name="Luis Jonatan Osegueda Aguirre (2433090)" userId="S::2433090@student.uwtsd.ac.uk::90c68dbf-8bcc-431c-ab73-0f9c44e32011" providerId="AD" clId="Web-{D3E88BC7-D88C-EEB8-B7AF-5FCA91AB129F}" dt="2025-11-13T22:14:51.921" v="99"/>
          <ac:picMkLst>
            <pc:docMk/>
            <pc:sldMk cId="1343253810" sldId="257"/>
            <ac:picMk id="15" creationId="{A1BAE0DE-341C-A0D4-30FE-3FBFCC738E53}"/>
          </ac:picMkLst>
        </pc:picChg>
        <pc:picChg chg="add">
          <ac:chgData name="Luis Jonatan Osegueda Aguirre (2433090)" userId="S::2433090@student.uwtsd.ac.uk::90c68dbf-8bcc-431c-ab73-0f9c44e32011" providerId="AD" clId="Web-{D3E88BC7-D88C-EEB8-B7AF-5FCA91AB129F}" dt="2025-11-13T22:15:41.408" v="102"/>
          <ac:picMkLst>
            <pc:docMk/>
            <pc:sldMk cId="1343253810" sldId="257"/>
            <ac:picMk id="18" creationId="{A1BAE0DE-341C-A0D4-30FE-3FBFCC738E53}"/>
          </ac:picMkLst>
        </pc:picChg>
        <pc:cxnChg chg="add del">
          <ac:chgData name="Luis Jonatan Osegueda Aguirre (2433090)" userId="S::2433090@student.uwtsd.ac.uk::90c68dbf-8bcc-431c-ab73-0f9c44e32011" providerId="AD" clId="Web-{D3E88BC7-D88C-EEB8-B7AF-5FCA91AB129F}" dt="2025-11-13T22:14:44.452" v="97"/>
          <ac:cxnSpMkLst>
            <pc:docMk/>
            <pc:sldMk cId="1343253810" sldId="257"/>
            <ac:cxnSpMk id="11" creationId="{691422F5-4221-4812-AFD9-5479C6D60AD9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22:15:41.361" v="101"/>
          <ac:cxnSpMkLst>
            <pc:docMk/>
            <pc:sldMk cId="1343253810" sldId="257"/>
            <ac:cxnSpMk id="12" creationId="{753FE100-D0AB-4AE2-824B-60CFA31EC6A2}"/>
          </ac:cxnSpMkLst>
        </pc:cxnChg>
        <pc:cxnChg chg="add del">
          <ac:chgData name="Luis Jonatan Osegueda Aguirre (2433090)" userId="S::2433090@student.uwtsd.ac.uk::90c68dbf-8bcc-431c-ab73-0f9c44e32011" providerId="AD" clId="Web-{D3E88BC7-D88C-EEB8-B7AF-5FCA91AB129F}" dt="2025-11-13T22:14:51.921" v="99"/>
          <ac:cxnSpMkLst>
            <pc:docMk/>
            <pc:sldMk cId="1343253810" sldId="257"/>
            <ac:cxnSpMk id="14" creationId="{753FE100-D0AB-4AE2-824B-60CFA31EC6A2}"/>
          </ac:cxnSpMkLst>
        </pc:cxnChg>
        <pc:cxnChg chg="add">
          <ac:chgData name="Luis Jonatan Osegueda Aguirre (2433090)" userId="S::2433090@student.uwtsd.ac.uk::90c68dbf-8bcc-431c-ab73-0f9c44e32011" providerId="AD" clId="Web-{D3E88BC7-D88C-EEB8-B7AF-5FCA91AB129F}" dt="2025-11-13T22:15:41.408" v="102"/>
          <ac:cxnSpMkLst>
            <pc:docMk/>
            <pc:sldMk cId="1343253810" sldId="257"/>
            <ac:cxnSpMk id="17" creationId="{753FE100-D0AB-4AE2-824B-60CFA31EC6A2}"/>
          </ac:cxnSpMkLst>
        </pc:cxnChg>
      </pc:sldChg>
      <pc:sldChg chg="new add del">
        <pc:chgData name="Luis Jonatan Osegueda Aguirre (2433090)" userId="S::2433090@student.uwtsd.ac.uk::90c68dbf-8bcc-431c-ab73-0f9c44e32011" providerId="AD" clId="Web-{D3E88BC7-D88C-EEB8-B7AF-5FCA91AB129F}" dt="2025-11-13T18:22:11.664" v="10"/>
        <pc:sldMkLst>
          <pc:docMk/>
          <pc:sldMk cId="1884479946" sldId="257"/>
        </pc:sldMkLst>
      </pc:sldChg>
      <pc:sldMasterChg chg="del delSldLayout">
        <pc:chgData name="Luis Jonatan Osegueda Aguirre (2433090)" userId="S::2433090@student.uwtsd.ac.uk::90c68dbf-8bcc-431c-ab73-0f9c44e32011" providerId="AD" clId="Web-{D3E88BC7-D88C-EEB8-B7AF-5FCA91AB129F}" dt="2025-11-13T18:11:28.724" v="4"/>
        <pc:sldMasterMkLst>
          <pc:docMk/>
          <pc:sldMasterMk cId="2933118997" sldId="2147483648"/>
        </pc:sldMasterMkLst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2288191458" sldId="2147483649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3398174421" sldId="2147483650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2339700568" sldId="2147483651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979029867" sldId="2147483652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1752394269" sldId="2147483653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3630658609" sldId="2147483654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3682375612" sldId="2147483655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1360449816" sldId="2147483656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383603595" sldId="2147483657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541863252" sldId="2147483658"/>
          </pc:sldLayoutMkLst>
        </pc:sldLayoutChg>
        <pc:sldLayoutChg chg="del">
          <pc:chgData name="Luis Jonatan Osegueda Aguirre (2433090)" userId="S::2433090@student.uwtsd.ac.uk::90c68dbf-8bcc-431c-ab73-0f9c44e32011" providerId="AD" clId="Web-{D3E88BC7-D88C-EEB8-B7AF-5FCA91AB129F}" dt="2025-11-13T18:11:28.724" v="4"/>
          <pc:sldLayoutMkLst>
            <pc:docMk/>
            <pc:sldMasterMk cId="2933118997" sldId="2147483648"/>
            <pc:sldLayoutMk cId="2215096201" sldId="2147483659"/>
          </pc:sldLayoutMkLst>
        </pc:sldLayoutChg>
      </pc:sldMasterChg>
      <pc:sldMasterChg chg="add del addSldLayout delSldLayout">
        <pc:chgData name="Luis Jonatan Osegueda Aguirre (2433090)" userId="S::2433090@student.uwtsd.ac.uk::90c68dbf-8bcc-431c-ab73-0f9c44e32011" providerId="AD" clId="Web-{D3E88BC7-D88C-EEB8-B7AF-5FCA91AB129F}" dt="2025-11-13T18:22:07.586" v="8"/>
        <pc:sldMasterMkLst>
          <pc:docMk/>
          <pc:sldMasterMk cId="3294504089" sldId="2147483660"/>
        </pc:sldMasterMkLst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227426843" sldId="2147483661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1286026862" sldId="2147483662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3570918769" sldId="2147483663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535684553" sldId="2147483664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3976802363" sldId="2147483665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309273924" sldId="2147483666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879339847" sldId="2147483667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1002920383" sldId="2147483668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2682786194" sldId="2147483669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1137645708" sldId="2147483670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3294504089" sldId="2147483660"/>
            <pc:sldLayoutMk cId="62040892" sldId="2147483671"/>
          </pc:sldLayoutMkLst>
        </pc:sldLayoutChg>
      </pc:sldMasterChg>
      <pc:sldMasterChg chg="add del addSldLayout delSldLayout">
        <pc:chgData name="Luis Jonatan Osegueda Aguirre (2433090)" userId="S::2433090@student.uwtsd.ac.uk::90c68dbf-8bcc-431c-ab73-0f9c44e32011" providerId="AD" clId="Web-{D3E88BC7-D88C-EEB8-B7AF-5FCA91AB129F}" dt="2025-11-13T18:22:07.586" v="8"/>
        <pc:sldMasterMkLst>
          <pc:docMk/>
          <pc:sldMasterMk cId="2572589142" sldId="2147483760"/>
        </pc:sldMasterMkLst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388370202" sldId="2147483749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1450114943" sldId="2147483750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3341196319" sldId="2147483751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2360128569" sldId="2147483752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3006484116" sldId="2147483753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1329350874" sldId="2147483754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3649406848" sldId="2147483755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2446683376" sldId="2147483756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1467851370" sldId="2147483757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3467694119" sldId="2147483758"/>
          </pc:sldLayoutMkLst>
        </pc:sldLayoutChg>
        <pc:sldLayoutChg chg="add del">
          <pc:chgData name="Luis Jonatan Osegueda Aguirre (2433090)" userId="S::2433090@student.uwtsd.ac.uk::90c68dbf-8bcc-431c-ab73-0f9c44e32011" providerId="AD" clId="Web-{D3E88BC7-D88C-EEB8-B7AF-5FCA91AB129F}" dt="2025-11-13T18:22:07.586" v="8"/>
          <pc:sldLayoutMkLst>
            <pc:docMk/>
            <pc:sldMasterMk cId="2572589142" sldId="2147483760"/>
            <pc:sldLayoutMk cId="1170678136" sldId="21474837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99E01-6AF3-4D23-A330-59F5B2304B60}" type="datetimeFigureOut">
              <a:t>14/11/2025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B7CC3-BDCE-43FD-A147-31B91F447D3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6573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General Motors has changed the </a:t>
            </a:r>
            <a:r>
              <a:rPr lang="en-US" dirty="0" err="1"/>
              <a:t>colour</a:t>
            </a:r>
            <a:r>
              <a:rPr lang="en-US" dirty="0"/>
              <a:t> of its logo from blue to green in order to portray its green “gas-friendly to gas-free” image. This is sheer greenwashing as only one of its brands “Chevrolet Volt” is an electric eco-friendly car, not its entire range. Moreover, GM is observed to be among the top 10 most polluting car manufacturers in the world.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6B7CC3-BDCE-43FD-A147-31B91F447D31}" type="slidenum"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833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6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26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0918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8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11/14/2025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802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11/14/2025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7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11/14/2025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339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92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11/14/2025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786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64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040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11/14/2025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50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umo desde un tubo de escape de un coche">
            <a:extLst>
              <a:ext uri="{FF2B5EF4-FFF2-40B4-BE49-F238E27FC236}">
                <a16:creationId xmlns:a16="http://schemas.microsoft.com/office/drawing/2014/main" id="{CDBA04D7-D9EB-ADF4-F134-C3CE9FD9B8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alphaModFix/>
          </a:blip>
          <a:srcRect r="6250" b="6250"/>
          <a:stretch>
            <a:fillRect/>
          </a:stretch>
        </p:blipFill>
        <p:spPr>
          <a:xfrm>
            <a:off x="-1" y="10"/>
            <a:ext cx="12191999" cy="68579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0741CA-59A3-4426-8205-D763C968E8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95909" y="-4050"/>
            <a:ext cx="7194640" cy="1734579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What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is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greenwashing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 in </a:t>
            </a: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the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automobile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s-ES" sz="5000" dirty="0" err="1">
                <a:solidFill>
                  <a:srgbClr val="FFFFFF"/>
                </a:solidFill>
                <a:ea typeface="+mj-lt"/>
                <a:cs typeface="+mj-lt"/>
              </a:rPr>
              <a:t>industriy</a:t>
            </a:r>
            <a:r>
              <a:rPr lang="es-ES" sz="5000" dirty="0">
                <a:solidFill>
                  <a:srgbClr val="FFFFFF"/>
                </a:solidFill>
                <a:ea typeface="+mj-lt"/>
                <a:cs typeface="+mj-lt"/>
              </a:rPr>
              <a:t>?</a:t>
            </a:r>
            <a:endParaRPr lang="es-ES" sz="5000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5D162C-996E-4B39-A3EF-DB9D0EEF2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7529" y="5832424"/>
            <a:ext cx="978862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273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0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EBCD94-96DC-B98A-63DE-3AFC5E039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52" y="1468670"/>
            <a:ext cx="6240348" cy="388034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z="2500" b="1" err="1">
                <a:latin typeface="Cooper Black"/>
                <a:ea typeface="+mn-lt"/>
                <a:cs typeface="+mn-lt"/>
              </a:rPr>
              <a:t>Greenwashing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in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the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automobile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industry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involves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 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deceptive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marketing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claims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that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exaggerate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a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vehicle's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or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company's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environmental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friendliness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,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misleading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consumers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into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believing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products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or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practices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are more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sustainable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than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</a:t>
            </a:r>
            <a:r>
              <a:rPr lang="es-ES" sz="2500" b="1" err="1">
                <a:latin typeface="Cooper Black"/>
                <a:ea typeface="+mn-lt"/>
                <a:cs typeface="+mn-lt"/>
              </a:rPr>
              <a:t>they</a:t>
            </a:r>
            <a:r>
              <a:rPr lang="es-ES" sz="2500" b="1" dirty="0">
                <a:latin typeface="Cooper Black"/>
                <a:ea typeface="+mn-lt"/>
                <a:cs typeface="+mn-lt"/>
              </a:rPr>
              <a:t> are.</a:t>
            </a:r>
            <a:endParaRPr lang="es-ES" sz="2500" b="1">
              <a:latin typeface="Cooper Black"/>
            </a:endParaRPr>
          </a:p>
        </p:txBody>
      </p:sp>
      <p:pic>
        <p:nvPicPr>
          <p:cNvPr id="18" name="Picture 4" descr="Aparcamiento grande visto desde arriba">
            <a:extLst>
              <a:ext uri="{FF2B5EF4-FFF2-40B4-BE49-F238E27FC236}">
                <a16:creationId xmlns:a16="http://schemas.microsoft.com/office/drawing/2014/main" id="{A1BAE0DE-341C-A0D4-30FE-3FBFCC738E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751" r="41222" b="9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53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523E3E1-9174-D9C8-BE73-ACFD97C7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7843" y="360825"/>
            <a:ext cx="3501992" cy="2698444"/>
          </a:xfrm>
        </p:spPr>
        <p:txBody>
          <a:bodyPr anchor="b">
            <a:noAutofit/>
          </a:bodyPr>
          <a:lstStyle/>
          <a:p>
            <a:r>
              <a:rPr lang="en-US" sz="3000" dirty="0">
                <a:ea typeface="+mj-lt"/>
                <a:cs typeface="+mj-lt"/>
              </a:rPr>
              <a:t>The Business Protection from Misleading Marketing Regulations, 2008</a:t>
            </a:r>
            <a:endParaRPr lang="es-ES" sz="3000" dirty="0">
              <a:ea typeface="+mj-lt"/>
              <a:cs typeface="+mj-lt"/>
            </a:endParaRP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741CE36D-A753-CADB-FC2E-EB9E1E11D5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72" r="4395"/>
          <a:stretch>
            <a:fillRect/>
          </a:stretch>
        </p:blipFill>
        <p:spPr>
          <a:xfrm>
            <a:off x="20" y="535709"/>
            <a:ext cx="8229580" cy="582064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C7985C-B0C3-CC50-E86A-B5EBA40E0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" y="6359240"/>
            <a:ext cx="82296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11A49F-E0A3-60EF-6818-D62961CD1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9128" y="3857152"/>
            <a:ext cx="2811880" cy="178530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It prohibits misleading advertising. In 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589846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DashVTI</vt:lpstr>
      <vt:lpstr>What is greenwashing in the automobile industriy?</vt:lpstr>
      <vt:lpstr>Presentación de PowerPoint</vt:lpstr>
      <vt:lpstr>The Business Protection from Misleading Marketing Regulations, 2008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98</cp:revision>
  <dcterms:created xsi:type="dcterms:W3CDTF">2025-11-13T18:08:45Z</dcterms:created>
  <dcterms:modified xsi:type="dcterms:W3CDTF">2025-11-14T21:44:13Z</dcterms:modified>
</cp:coreProperties>
</file>