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7" r:id="rId2"/>
    <p:sldId id="268" r:id="rId3"/>
    <p:sldId id="269" r:id="rId4"/>
    <p:sldId id="270" r:id="rId5"/>
    <p:sldId id="271" r:id="rId6"/>
    <p:sldId id="272" r:id="rId7"/>
    <p:sldId id="273" r:id="rId8"/>
    <p:sldId id="27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/>
    <p:restoredTop sz="94622"/>
  </p:normalViewPr>
  <p:slideViewPr>
    <p:cSldViewPr snapToGrid="0">
      <p:cViewPr varScale="1">
        <p:scale>
          <a:sx n="113" d="100"/>
          <a:sy n="113" d="100"/>
        </p:scale>
        <p:origin x="5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83976B-F31D-CD4C-A42C-80B5B7F03C54}" type="datetimeFigureOut">
              <a:rPr lang="en-US" smtClean="0"/>
              <a:t>2/8/26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C6C4CA-3F92-4F41-BD59-6ABB5838E1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0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C6C4CA-3F92-4F41-BD59-6ABB5838E1C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474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C6CFF-BF6D-ED18-E93F-FA65A84641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720864-1A56-3F64-520A-B835C9565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807E2-4812-A045-ADBE-BD9F0B741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489A9-E883-D051-28B5-007E5C4E9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0E3EB6-7F1D-1769-A184-DEDCF2795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630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0A067-5096-1B31-882F-498E4FFE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0D609-950A-69D5-CE97-69666A2F4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B4585-4257-FD7B-0EE9-5B366FC0C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A9AC6-1507-4E5C-10A4-7B9835F0D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E3379-630E-051E-46FC-416B8E5AE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921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0897B-EEDD-E110-7AEB-1A99C5D4B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B292B9-3B31-554C-3696-D6A918906C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8935C-A56E-B893-B3EB-D0CE8A2CF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EF9E0-CB4F-B504-04A2-800A1558A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976ED-C655-4020-47F0-5BEB61B5C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535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D982F-ACA1-57D1-F587-C6E93D1D9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6F7F8-12CB-1D05-00AE-1664B2FA27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F1C7-4367-5EA9-35C5-9D5B10EEE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7203E0-6DC5-AEBB-D7AF-92C049C1A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433786-80EF-2C55-9C72-CA490D672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9C4FD6-13D8-7DB4-E2D6-8627ABED3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033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4BC2F-DC08-ED06-D652-4FA656AF7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281E12-FB3B-44D1-B714-345EDB0F5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8AD45C-DC2B-AB04-D208-B098ECAF02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B3B2B8-E83D-B250-8759-03E0B576B7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D346FA-E4A8-5B4F-EC32-FFF4966663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B6D8A1-1707-D86A-A81C-8384F996F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2264B5-CB2C-70D2-EC8A-036CA30F3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9E461B-0DAA-BB2F-3246-20E27F6B0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414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0A48B-86FC-8E17-C9FE-E19FBD4D1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43AA79-A95D-9C17-F65B-3AD1963CC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746BF1-5B41-F591-D78E-F46662781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B919D4-6D5B-9A36-F942-361F22306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332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FF70B2-2062-B987-E73D-04636915C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78EFFF-1580-30E4-6441-4402A1B89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63AFA4-2B4C-44B7-F236-DEB14B7AF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14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7C5F1-809C-4236-6DCF-DC110B378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56159-E2C3-F04D-A469-04CB00CEC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CDA1A1-F310-CD95-8462-20DA8C9FC5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ED4413-C617-62C8-4EE0-3A5AF127C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F6C346-D9B1-B0AC-6905-E60CA97D0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9B6E03-C612-870A-18F8-7EFB1EF0E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955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7A110-B67B-B33C-9088-8D4D43DA2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CB6B09-7F09-1B4D-1B66-DA7B9E2E0D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802A5-1CAC-334D-094C-6F02F2C167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B720E5-8090-9D14-6F99-7ED71CAE0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E39739-9BBE-95E0-778F-EC1F30A6E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E10265-DD79-E04C-9D64-94E985F35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685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CD4F0-756E-21D8-4402-B4782F4A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D103C6-532A-E130-95B4-E51F6E858E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53AD2-D9B2-99C4-60CD-DEE1E2335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37DFA8-D19D-7FAC-B1CC-EE0574C82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8365CC-EA66-F6EA-EE47-D4E14949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93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ED269B-5F1E-E080-89CA-D3C2E99E79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36626E-AE3F-AAFC-0A65-71FB3E31AA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EC31B1-F6E3-26FE-4258-D7730FD5B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71BDD-D395-2C16-E81F-CAE46E4B2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EF89C-77D0-200E-6B06-A70BD8CF5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680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AEF41E-17F9-9B62-BD7A-16E93956E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DDE17-C9BC-D11F-BB55-6947830041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90B6D-7486-1BBD-D0FF-541C7E0D8A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F82855-9C91-E74B-9337-6FA1E4C0FED1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51E81-8462-C073-DDA2-E6A5EFF823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793D6-FD16-B03A-EDA5-864370E587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13C839-76C2-284E-80EA-3F722067B7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769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8/12/section/2/enacted?utm_source=chatgpt.com" TargetMode="External"/><Relationship Id="rId2" Type="http://schemas.openxmlformats.org/officeDocument/2006/relationships/hyperlink" Target="https://librarysearch.uwtsd.ac.uk/discovery/fulldisplay?context=L&amp;docid=alma99100360957002421&amp;search_scope=Search_ELEC&amp;tab=Everything&amp;vid=44WHELF_UWTSD%3A44WHELF_UWTSD_VU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95AB6-7BDB-7BD0-E749-E4A9EFB0E6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3157" y="1510519"/>
            <a:ext cx="8225686" cy="1325880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Digital Skills and Research Methods (LCHS4007_BIRM)</a:t>
            </a:r>
            <a:br>
              <a:rPr lang="en-GB" sz="2400" b="1" dirty="0"/>
            </a:br>
            <a:br>
              <a:rPr lang="en-GB" sz="2400" dirty="0"/>
            </a:b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E3C02D-C5A7-6652-30C8-315A132946B8}"/>
              </a:ext>
            </a:extLst>
          </p:cNvPr>
          <p:cNvSpPr txBox="1"/>
          <p:nvPr/>
        </p:nvSpPr>
        <p:spPr>
          <a:xfrm>
            <a:off x="1983157" y="4269656"/>
            <a:ext cx="7695027" cy="404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6AF88D-13A7-8191-6D5B-9ADC29A91436}"/>
              </a:ext>
            </a:extLst>
          </p:cNvPr>
          <p:cNvSpPr txBox="1"/>
          <p:nvPr/>
        </p:nvSpPr>
        <p:spPr>
          <a:xfrm>
            <a:off x="1983157" y="2588344"/>
            <a:ext cx="7484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Ramzan Islam- 2520332</a:t>
            </a:r>
          </a:p>
          <a:p>
            <a:endParaRPr lang="en-US" sz="2400" dirty="0"/>
          </a:p>
          <a:p>
            <a:r>
              <a:rPr lang="en-US" sz="2400" dirty="0"/>
              <a:t>Muhammed Munir- 2520391</a:t>
            </a:r>
          </a:p>
          <a:p>
            <a:endParaRPr lang="en-US" sz="2400" dirty="0"/>
          </a:p>
          <a:p>
            <a:r>
              <a:rPr lang="en-US" sz="2400" dirty="0"/>
              <a:t>Adhel Hussain- 2521629</a:t>
            </a:r>
          </a:p>
          <a:p>
            <a:endParaRPr lang="en-US" sz="2400" dirty="0"/>
          </a:p>
          <a:p>
            <a:r>
              <a:rPr lang="en-US" sz="2400" dirty="0"/>
              <a:t>Lecturer- Bianca Dodgen</a:t>
            </a:r>
          </a:p>
        </p:txBody>
      </p:sp>
    </p:spTree>
    <p:extLst>
      <p:ext uri="{BB962C8B-B14F-4D97-AF65-F5344CB8AC3E}">
        <p14:creationId xmlns:p14="http://schemas.microsoft.com/office/powerpoint/2010/main" val="2689964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DCF5E-353F-3D81-61B5-0C447C5DF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9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Productivity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D28A8-2C51-AF8B-AF16-AF8ECD332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 dirty="0"/>
              <a:t>Greenfield's Efficiency Issues </a:t>
            </a:r>
          </a:p>
          <a:p>
            <a:endParaRPr lang="en-GB" dirty="0"/>
          </a:p>
          <a:p>
            <a:r>
              <a:rPr lang="en-GB" dirty="0"/>
              <a:t>Employees in various roles and locations  </a:t>
            </a:r>
          </a:p>
          <a:p>
            <a:endParaRPr lang="en-GB" dirty="0"/>
          </a:p>
          <a:p>
            <a:r>
              <a:rPr lang="en-GB" dirty="0"/>
              <a:t>Inconsistent training delivery and time spent repeating information  </a:t>
            </a:r>
          </a:p>
          <a:p>
            <a:endParaRPr lang="en-GB" dirty="0"/>
          </a:p>
          <a:p>
            <a:r>
              <a:rPr lang="en-GB" dirty="0"/>
              <a:t>Employees adjusting to Microsoft 365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772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827FC-F734-D02E-B792-7364EA76A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32559"/>
            <a:ext cx="9601200" cy="1485900"/>
          </a:xfrm>
        </p:spPr>
        <p:txBody>
          <a:bodyPr>
            <a:normAutofit/>
          </a:bodyPr>
          <a:lstStyle/>
          <a:p>
            <a:r>
              <a:rPr lang="en-US" sz="2400" dirty="0"/>
              <a:t>Productivity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31316-822E-5053-7DFB-51E8B74B7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1091"/>
            <a:ext cx="9601200" cy="3581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 dirty="0"/>
              <a:t>Standardised Training Presentations Using PowerPoint for Effective Staff Training  </a:t>
            </a:r>
          </a:p>
          <a:p>
            <a:pPr marL="0" indent="0">
              <a:buNone/>
            </a:pPr>
            <a:endParaRPr lang="en-GB" u="sng" dirty="0"/>
          </a:p>
          <a:p>
            <a:r>
              <a:rPr lang="en-GB" dirty="0"/>
              <a:t>PowerPoint is used for refresher and introductory training. </a:t>
            </a:r>
          </a:p>
          <a:p>
            <a:endParaRPr lang="en-GB" dirty="0"/>
          </a:p>
          <a:p>
            <a:r>
              <a:rPr lang="en-GB" dirty="0"/>
              <a:t>When policies change updates are made quickly.  </a:t>
            </a:r>
          </a:p>
          <a:p>
            <a:endParaRPr lang="en-GB" dirty="0"/>
          </a:p>
          <a:p>
            <a:r>
              <a:rPr lang="en-GB" dirty="0"/>
              <a:t>Staff updates and meetings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285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3823D-C5CC-A7BF-7F30-5754FEFE1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8E336-B815-D5E1-AE56-0D0BB9A3B4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B8FDBD-55AC-275A-714E-65B4440367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9716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219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4A6FD-11CE-CC3A-4A73-AF9A640EF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7B535-5564-665D-F292-FC209FF55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38264A-8833-F995-97C0-6E7BA6D6F8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160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914D7-471C-D18F-2BE5-95DFCDEB5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5F0B6E-FA39-669E-2512-611B45E4B5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14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B9778-3595-9FE2-2B62-8B1694E97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D033C-D3BB-F689-324A-FA2E37FDF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6CC68A-BA61-DCD4-99B8-7AECBB086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673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413DF-418B-3CC3-9C14-9FFC5F711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85CA5-D8D5-FA8A-75D9-D6AABD9A4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Craig, C. (2009)</a:t>
            </a:r>
            <a:r>
              <a:rPr lang="en-GB" sz="2000" dirty="0"/>
              <a:t> </a:t>
            </a:r>
            <a:r>
              <a:rPr lang="en-GB" sz="2000" i="1" dirty="0"/>
              <a:t>Study skills for health and social care students</a:t>
            </a:r>
            <a:r>
              <a:rPr lang="en-GB" sz="2000" dirty="0"/>
              <a:t>. London: SAGE Publications Ltd. </a:t>
            </a:r>
            <a:r>
              <a:rPr lang="en-GB" sz="2000" dirty="0">
                <a:hlinkClick r:id="rId2"/>
              </a:rPr>
              <a:t>https://librarysearch.uwtsd.ac.uk/discovery/fulldisplay?context=L&amp;docid=alma99100360957002421&amp;search_scope=Search_ELEC&amp;tab=Everything&amp;vid=44WHELF_UWTSD%3A44WHELF_UWTSD_VU1</a:t>
            </a:r>
            <a:r>
              <a:rPr lang="en-GB" sz="2000" dirty="0"/>
              <a:t> (Accessed 03 February 2026). Links to productivity</a:t>
            </a:r>
          </a:p>
          <a:p>
            <a:r>
              <a:rPr lang="en-GB" sz="2000" dirty="0"/>
              <a:t>UK Parliament (2018) </a:t>
            </a:r>
            <a:r>
              <a:rPr lang="en-GB" sz="2000" i="1" dirty="0"/>
              <a:t>Data Protection Act 2018</a:t>
            </a:r>
            <a:r>
              <a:rPr lang="en-GB" sz="2000" dirty="0"/>
              <a:t>, Section 2. Available at: </a:t>
            </a:r>
            <a:r>
              <a:rPr lang="en-GB" sz="2000" u="sng" dirty="0">
                <a:hlinkClick r:id="rId3"/>
              </a:rPr>
              <a:t>https://www.legislation.gov.uk/ukpga/2018/12/section/2/enacted</a:t>
            </a:r>
            <a:r>
              <a:rPr lang="en-GB" sz="2000" dirty="0"/>
              <a:t> (Accessed: 04 February 2026).​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869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198</Words>
  <Application>Microsoft Macintosh PowerPoint</Application>
  <PresentationFormat>Widescreen</PresentationFormat>
  <Paragraphs>28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Digital Skills and Research Methods (LCHS4007_BIRM)  </vt:lpstr>
      <vt:lpstr>Productivity</vt:lpstr>
      <vt:lpstr>Productivity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Ramzan Islam (2520332)</dc:creator>
  <cp:lastModifiedBy>Ramzan Islam (2520332)</cp:lastModifiedBy>
  <cp:revision>1</cp:revision>
  <dcterms:created xsi:type="dcterms:W3CDTF">2026-02-08T12:41:52Z</dcterms:created>
  <dcterms:modified xsi:type="dcterms:W3CDTF">2026-02-08T13:01:18Z</dcterms:modified>
</cp:coreProperties>
</file>