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0A2496-3C45-46AE-8168-BD7F02FAEA51}" v="22" dt="2023-06-07T10:22:31.3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9" d="100"/>
          <a:sy n="79" d="100"/>
        </p:scale>
        <p:origin x="80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E0B12-C145-43E5-6174-CE39A60982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2CA263-106F-EC38-BD92-9CBA87920D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63DDD-6624-7BBF-C5AA-84099ADAF2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00F01-99BE-6C05-82EB-3C5699912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CE036E-822F-AC8A-751C-43E42CDBEA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90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61456-6EBA-0752-AECF-D9562B31F4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C2663-3B49-3A7A-3452-1476EDF3F7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86ED9-B9F0-32FF-B3E8-E5D791671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F1BC6-D0A5-F4E6-7553-3B7E448E8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28CF19-C5F3-FF96-D9E3-53316083B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165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F51D3-097B-7E77-E9E6-B86865BEA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154F6-8784-FA98-E5BC-A1272BC625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D8841-B202-3950-4D57-8EA6379B1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960EDA-9CF8-77BD-824C-6DB67AC87B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C5AD5B-1F6E-768E-BB22-6D2FFB3C9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918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2FE41D-519A-5887-A977-775775AE26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A9076A-5DB7-62C9-072E-EFE7D0106C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0F8AA-7C52-48E6-A30A-676E32BE8A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6BF57F-DD6A-DEAA-5FF5-12F79871B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7692C4-18B9-01F6-4CCA-AA56F8E486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D0AC98-0005-4F1A-EF49-5D8A0CE88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86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6471B-A781-E8ED-359B-1D5084B35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0F63E-77A0-5046-A984-94CC0A2094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8702F4-E391-E024-842F-6B8A9A5605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91CFF2-BE28-DDB8-DCD2-1650E9BF654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BF0274-EBAD-1D34-8677-0A30643C0B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DB3A9C3-82BC-A720-3A7F-AF0A51C3E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DEA293E-2A5B-6786-DE89-B6E8CC282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352CCD-44C9-8919-CEA9-87A66ABC4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355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37F298-2712-B20F-E949-0EAFDB421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16FFA3-2E51-D90D-BD81-672CC944A6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020EFA-06B3-76BF-A433-594ED4430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A50396-0351-2871-AB07-4C92847CA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626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216962-657D-A3A1-9CAF-E74E6B8E4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519EA5-114F-FF58-89FC-C7FE24FD7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8A44C7-73EA-9F74-74CC-2A5AE3CA7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889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FE4F2-B62D-A7AE-2AC6-462512A78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9AA3C-BF15-85C4-BC22-3608B4DC9E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03673A-B960-D6D5-94DD-DC7108678A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EAA17F-FE15-6F27-8BF6-44ADDE4C64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9A7F2E-D7FE-64F5-2B72-1AC1BE9AFB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62A086-D47E-D759-DDAC-D1AAB68701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137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7973E-7920-EB4F-FCDA-A5CDFDD61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AB8B16-A911-3E77-2FD6-6CD350801C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2766F9-D731-152D-EBAC-0785C33ADB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D58143-9609-11AF-79C1-CEAE4D066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B81371-8107-4DB1-4539-F33848201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D46C19-EB01-255F-03A2-87C8C1A760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673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02C44-FAAE-9715-4977-03C403B75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CC06B2-6FA6-1401-8CE1-03114C9D09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7154C-E275-A677-87B5-D7672050E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FA2BF1-A5D6-5275-86F8-7BAE5A6316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71BDE-0102-0C5F-3EDB-065E070442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29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60A130-2A27-7346-A8DF-0791FFAD13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F84377-A5C9-A345-B6E5-C77F3D08E2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87482-AC6C-EA72-B36C-C51A01F9C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338646-8EF2-EB5B-BC9B-2CDC139A46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382794-937D-133B-67E6-FD9BFACD00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830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77695D-6F2E-FCC8-DD00-6E387A03F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0837DA-3613-06E6-2998-9DC767A36D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F822D-EF3F-9659-7BF8-4B4CC55F9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F3D36E-69C9-43A2-803D-B3BE6ED5B12F}" type="datetimeFigureOut">
              <a:rPr lang="en-GB" smtClean="0"/>
              <a:t>09/06/2023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F834B9-7C1D-84AA-1E6D-2AE8DD70E4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4D0D77-3BE9-C3A7-05DC-53C852C9219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935DC4-FA9E-4CBF-8F1A-8BDEA967B7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0200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81CA3-372D-087E-4F97-F59E5DCAC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                  HOTEL BREAKFAST BOARD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54F68-6ED1-706A-FEB7-773CCAA820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STUDENT NAME:ESTERA LAUTARESCU</a:t>
            </a:r>
          </a:p>
          <a:p>
            <a:pPr marL="0" indent="0">
              <a:buNone/>
            </a:pPr>
            <a:r>
              <a:rPr lang="en-GB" sz="2400" dirty="0"/>
              <a:t>STUDENT ID NUMBER:2122252</a:t>
            </a:r>
          </a:p>
          <a:p>
            <a:pPr marL="0" indent="0">
              <a:buNone/>
            </a:pPr>
            <a:r>
              <a:rPr lang="en-GB" sz="2400" dirty="0"/>
              <a:t>LECTURER:JINPING LI</a:t>
            </a:r>
          </a:p>
          <a:p>
            <a:pPr marL="0" indent="0">
              <a:buNone/>
            </a:pPr>
            <a:r>
              <a:rPr lang="en-GB" sz="2400" dirty="0"/>
              <a:t>MODULE:FOREIGN LANGUAGES AND CULTURAL AWARENESS BMIH-5003-MANDARIN</a:t>
            </a:r>
          </a:p>
        </p:txBody>
      </p:sp>
    </p:spTree>
    <p:extLst>
      <p:ext uri="{BB962C8B-B14F-4D97-AF65-F5344CB8AC3E}">
        <p14:creationId xmlns:p14="http://schemas.microsoft.com/office/powerpoint/2010/main" val="1696502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6CBEB5-D32A-F03C-D295-5FAB9DFF68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410" y="852666"/>
            <a:ext cx="8192757" cy="925333"/>
          </a:xfrm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en-US" altLang="zh-CN" sz="3200" dirty="0"/>
              <a:t>JEN</a:t>
            </a:r>
            <a:r>
              <a:rPr lang="zh-CN" altLang="en-US" sz="3200" b="1" dirty="0"/>
              <a:t>北京新国贸饭店</a:t>
            </a:r>
            <a:endParaRPr lang="en-GB" sz="32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72BBD4-3FA2-A317-5442-945824E00B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2372497" y="2693370"/>
            <a:ext cx="9144000" cy="1655762"/>
          </a:xfrm>
        </p:spPr>
        <p:txBody>
          <a:bodyPr>
            <a:normAutofit/>
          </a:bodyPr>
          <a:lstStyle/>
          <a:p>
            <a:r>
              <a:rPr lang="ja-JP" altLang="en-US" sz="2400" b="1" dirty="0"/>
              <a:t>三五堂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67F7A2-1D5E-F100-F488-745091C22342}"/>
              </a:ext>
            </a:extLst>
          </p:cNvPr>
          <p:cNvSpPr txBox="1"/>
          <p:nvPr/>
        </p:nvSpPr>
        <p:spPr>
          <a:xfrm>
            <a:off x="1746421" y="3957934"/>
            <a:ext cx="660674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e-DE" dirty="0"/>
              <a:t>早餐:</a:t>
            </a:r>
          </a:p>
          <a:p>
            <a:r>
              <a:rPr lang="de-DE" dirty="0"/>
              <a:t>6.30AM – 10AM (周一-周五)</a:t>
            </a:r>
          </a:p>
          <a:p>
            <a:r>
              <a:rPr lang="de-DE" dirty="0"/>
              <a:t>6.30AM – 10:30AM (周六-周日</a:t>
            </a:r>
            <a:endParaRPr lang="en-GB" dirty="0"/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65A97D95-F209-B40B-0E94-DD9B436030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51439" y="1384224"/>
            <a:ext cx="65" cy="251359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2">
            <a:extLst>
              <a:ext uri="{FF2B5EF4-FFF2-40B4-BE49-F238E27FC236}">
                <a16:creationId xmlns:a16="http://schemas.microsoft.com/office/drawing/2014/main" id="{96F244C0-08FD-2AFE-239D-76CF49F30B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6421" y="3362796"/>
            <a:ext cx="12192000" cy="45720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热自助餐</a:t>
            </a: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8" name="Picture 4" descr="Buffet breakfast at a Chinese hotel. Closeup bacon on blurry background of  food trays. Breakfast is included in the hotel Stock Photo - Alamy">
            <a:extLst>
              <a:ext uri="{FF2B5EF4-FFF2-40B4-BE49-F238E27FC236}">
                <a16:creationId xmlns:a16="http://schemas.microsoft.com/office/drawing/2014/main" id="{AACECFB7-0517-2720-E1AD-65D1D50A9F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085" y="71364"/>
            <a:ext cx="3608505" cy="3674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6F99A9E-490F-B518-38EE-80A49E157797}"/>
              </a:ext>
            </a:extLst>
          </p:cNvPr>
          <p:cNvSpPr txBox="1"/>
          <p:nvPr/>
        </p:nvSpPr>
        <p:spPr>
          <a:xfrm>
            <a:off x="1746421" y="5026727"/>
            <a:ext cx="815957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ja-JP" altLang="en-US" b="1" dirty="0"/>
              <a:t>元</a:t>
            </a:r>
            <a:r>
              <a:rPr lang="ja-JP" altLang="en-US" dirty="0"/>
              <a:t> </a:t>
            </a:r>
            <a:r>
              <a:rPr lang="en-GB" altLang="ja-JP" dirty="0"/>
              <a:t>130</a:t>
            </a:r>
            <a:endParaRPr lang="en-GB" dirty="0"/>
          </a:p>
        </p:txBody>
      </p:sp>
      <p:pic>
        <p:nvPicPr>
          <p:cNvPr id="1026" name="Picture 2" descr="What to Expect from Hotel Breakfasts in China">
            <a:extLst>
              <a:ext uri="{FF2B5EF4-FFF2-40B4-BE49-F238E27FC236}">
                <a16:creationId xmlns:a16="http://schemas.microsoft.com/office/drawing/2014/main" id="{7A00DBD5-F2FF-5EA0-E9AF-CB33983FEA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4403" y="4072776"/>
            <a:ext cx="5581197" cy="256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24572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</TotalTime>
  <Words>60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inherit</vt:lpstr>
      <vt:lpstr>Office Theme</vt:lpstr>
      <vt:lpstr>                  HOTEL BREAKFAST BOARD</vt:lpstr>
      <vt:lpstr>JEN北京新国贸饭店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JEN北京新国贸饭店</dc:title>
  <dc:creator>Estera Lautarescu (2122252)</dc:creator>
  <cp:lastModifiedBy>Estera Lautarescu (2122252)</cp:lastModifiedBy>
  <cp:revision>1</cp:revision>
  <dcterms:created xsi:type="dcterms:W3CDTF">2023-06-07T09:13:17Z</dcterms:created>
  <dcterms:modified xsi:type="dcterms:W3CDTF">2023-06-09T11:18:53Z</dcterms:modified>
</cp:coreProperties>
</file>