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60"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y="6858000" cx="9144000"/>
  <p:notesSz cx="6858000" cy="9144000"/>
  <p:embeddedFontLst>
    <p:embeddedFont>
      <p:font typeface="Helvetica Neue"/>
      <p:regular r:id="rId21"/>
      <p:bold r:id="rId22"/>
      <p:italic r:id="rId23"/>
      <p:boldItalic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11" Type="http://schemas.openxmlformats.org/officeDocument/2006/relationships/slide" Target="slides/slide7.xml"/><Relationship Id="rId22" Type="http://schemas.openxmlformats.org/officeDocument/2006/relationships/font" Target="fonts/HelveticaNeue-bold.fntdata"/><Relationship Id="rId10" Type="http://schemas.openxmlformats.org/officeDocument/2006/relationships/slide" Target="slides/slide6.xml"/><Relationship Id="rId21" Type="http://schemas.openxmlformats.org/officeDocument/2006/relationships/font" Target="fonts/HelveticaNeue-regular.fntdata"/><Relationship Id="rId13" Type="http://schemas.openxmlformats.org/officeDocument/2006/relationships/slide" Target="slides/slide9.xml"/><Relationship Id="rId24" Type="http://schemas.openxmlformats.org/officeDocument/2006/relationships/font" Target="fonts/HelveticaNeue-boldItalic.fntdata"/><Relationship Id="rId12" Type="http://schemas.openxmlformats.org/officeDocument/2006/relationships/slide" Target="slides/slide8.xml"/><Relationship Id="rId23" Type="http://schemas.openxmlformats.org/officeDocument/2006/relationships/font" Target="fonts/HelveticaNeue-italic.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slide" Target="slides/slide15.xml"/><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Shape 3"/>
          <p:cNvSpPr txBox="1"/>
          <p:nvPr>
            <p:ph idx="2" type="hdr"/>
          </p:nvPr>
        </p:nvSpPr>
        <p:spPr>
          <a:xfrm>
            <a:off x="0" y="0"/>
            <a:ext cx="2971800" cy="45720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0" i="0" sz="1200" u="none" cap="none" strike="noStrike">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4" name="Shape 4"/>
          <p:cNvSpPr txBox="1"/>
          <p:nvPr>
            <p:ph idx="10" type="dt"/>
          </p:nvPr>
        </p:nvSpPr>
        <p:spPr>
          <a:xfrm>
            <a:off x="3884613" y="0"/>
            <a:ext cx="2971800" cy="457200"/>
          </a:xfrm>
          <a:prstGeom prst="rect">
            <a:avLst/>
          </a:prstGeom>
          <a:noFill/>
          <a:ln>
            <a:noFill/>
          </a:ln>
        </p:spPr>
        <p:txBody>
          <a:bodyPr anchorCtr="0" anchor="t" bIns="91425" lIns="91425" rIns="91425" wrap="square" tIns="91425"/>
          <a:lstStyle>
            <a:lvl1pPr indent="0" lvl="0" marL="0" marR="0" rtl="0" algn="r">
              <a:spcBef>
                <a:spcPts val="0"/>
              </a:spcBef>
              <a:spcAft>
                <a:spcPts val="0"/>
              </a:spcAft>
              <a:buNone/>
              <a:defRPr b="0" i="0" sz="1200" u="none" cap="none" strike="noStrike">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5" name="Shape 5"/>
          <p:cNvSpPr/>
          <p:nvPr>
            <p:ph idx="3"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
            <a:headEnd len="med" w="med" type="none"/>
            <a:tailEnd len="med" w="med" type="none"/>
          </a:ln>
        </p:spPr>
      </p:sp>
      <p:sp>
        <p:nvSpPr>
          <p:cNvPr id="6" name="Shape 6"/>
          <p:cNvSpPr txBox="1"/>
          <p:nvPr>
            <p:ph idx="1" type="body"/>
          </p:nvPr>
        </p:nvSpPr>
        <p:spPr>
          <a:xfrm>
            <a:off x="685800" y="4343400"/>
            <a:ext cx="5486400" cy="4114800"/>
          </a:xfrm>
          <a:prstGeom prst="rect">
            <a:avLst/>
          </a:prstGeom>
          <a:noFill/>
          <a:ln>
            <a:noFill/>
          </a:ln>
        </p:spPr>
        <p:txBody>
          <a:bodyPr anchorCtr="0" anchor="t" bIns="91425" lIns="91425" rIns="91425" wrap="square" tIns="91425"/>
          <a:lstStyle>
            <a:lvl1pPr indent="0" lvl="0" marL="0" marR="0" rtl="0" algn="l">
              <a:spcBef>
                <a:spcPts val="360"/>
              </a:spcBef>
              <a:spcAft>
                <a:spcPts val="0"/>
              </a:spcAft>
              <a:buChar char="●"/>
              <a:defRPr b="0" i="0" sz="1200" u="none" cap="none" strike="noStrike">
                <a:solidFill>
                  <a:schemeClr val="dk1"/>
                </a:solidFill>
                <a:latin typeface="Arial"/>
                <a:ea typeface="Arial"/>
                <a:cs typeface="Arial"/>
                <a:sym typeface="Arial"/>
              </a:defRPr>
            </a:lvl1pPr>
            <a:lvl2pPr indent="0" lvl="1" marL="457200" marR="0" rtl="0" algn="l">
              <a:spcBef>
                <a:spcPts val="360"/>
              </a:spcBef>
              <a:spcAft>
                <a:spcPts val="0"/>
              </a:spcAft>
              <a:buChar char="○"/>
              <a:defRPr b="0" i="0" sz="1200" u="none" cap="none" strike="noStrike">
                <a:solidFill>
                  <a:schemeClr val="dk1"/>
                </a:solidFill>
                <a:latin typeface="Arial"/>
                <a:ea typeface="Arial"/>
                <a:cs typeface="Arial"/>
                <a:sym typeface="Arial"/>
              </a:defRPr>
            </a:lvl2pPr>
            <a:lvl3pPr indent="0" lvl="2" marL="914400" marR="0" rtl="0" algn="l">
              <a:spcBef>
                <a:spcPts val="360"/>
              </a:spcBef>
              <a:spcAft>
                <a:spcPts val="0"/>
              </a:spcAft>
              <a:buChar char="■"/>
              <a:defRPr b="0" i="0" sz="1200" u="none" cap="none" strike="noStrike">
                <a:solidFill>
                  <a:schemeClr val="dk1"/>
                </a:solidFill>
                <a:latin typeface="Arial"/>
                <a:ea typeface="Arial"/>
                <a:cs typeface="Arial"/>
                <a:sym typeface="Arial"/>
              </a:defRPr>
            </a:lvl3pPr>
            <a:lvl4pPr indent="0" lvl="3" marL="1371600" marR="0" rtl="0" algn="l">
              <a:spcBef>
                <a:spcPts val="360"/>
              </a:spcBef>
              <a:spcAft>
                <a:spcPts val="0"/>
              </a:spcAft>
              <a:buChar char="●"/>
              <a:defRPr b="0" i="0" sz="1200" u="none" cap="none" strike="noStrike">
                <a:solidFill>
                  <a:schemeClr val="dk1"/>
                </a:solidFill>
                <a:latin typeface="Arial"/>
                <a:ea typeface="Arial"/>
                <a:cs typeface="Arial"/>
                <a:sym typeface="Arial"/>
              </a:defRPr>
            </a:lvl4pPr>
            <a:lvl5pPr indent="0" lvl="4" marL="1828800" marR="0" rtl="0" algn="l">
              <a:spcBef>
                <a:spcPts val="360"/>
              </a:spcBef>
              <a:spcAft>
                <a:spcPts val="0"/>
              </a:spcAft>
              <a:buChar char="○"/>
              <a:defRPr b="0" i="0" sz="1200" u="none" cap="none" strike="noStrike">
                <a:solidFill>
                  <a:schemeClr val="dk1"/>
                </a:solidFill>
                <a:latin typeface="Arial"/>
                <a:ea typeface="Arial"/>
                <a:cs typeface="Arial"/>
                <a:sym typeface="Arial"/>
              </a:defRPr>
            </a:lvl5pPr>
            <a:lvl6pPr indent="0" lvl="5" marL="2286000" marR="0" rtl="0" algn="l">
              <a:spcBef>
                <a:spcPts val="0"/>
              </a:spcBef>
              <a:buChar char="■"/>
              <a:defRPr b="0" i="0" sz="1200" u="none" cap="none" strike="noStrike">
                <a:solidFill>
                  <a:schemeClr val="dk1"/>
                </a:solidFill>
                <a:latin typeface="Calibri"/>
                <a:ea typeface="Calibri"/>
                <a:cs typeface="Calibri"/>
                <a:sym typeface="Calibri"/>
              </a:defRPr>
            </a:lvl6pPr>
            <a:lvl7pPr indent="0" lvl="6" marL="2743200" marR="0" rtl="0" algn="l">
              <a:spcBef>
                <a:spcPts val="0"/>
              </a:spcBef>
              <a:buChar char="●"/>
              <a:defRPr b="0" i="0" sz="1200" u="none" cap="none" strike="noStrike">
                <a:solidFill>
                  <a:schemeClr val="dk1"/>
                </a:solidFill>
                <a:latin typeface="Calibri"/>
                <a:ea typeface="Calibri"/>
                <a:cs typeface="Calibri"/>
                <a:sym typeface="Calibri"/>
              </a:defRPr>
            </a:lvl7pPr>
            <a:lvl8pPr indent="0" lvl="7" marL="3200400" marR="0" rtl="0" algn="l">
              <a:spcBef>
                <a:spcPts val="0"/>
              </a:spcBef>
              <a:buChar char="○"/>
              <a:defRPr b="0" i="0" sz="1200" u="none" cap="none" strike="noStrike">
                <a:solidFill>
                  <a:schemeClr val="dk1"/>
                </a:solidFill>
                <a:latin typeface="Calibri"/>
                <a:ea typeface="Calibri"/>
                <a:cs typeface="Calibri"/>
                <a:sym typeface="Calibri"/>
              </a:defRPr>
            </a:lvl8pPr>
            <a:lvl9pPr indent="0" lvl="8" marL="3657600" marR="0" rtl="0" algn="l">
              <a:spcBef>
                <a:spcPts val="0"/>
              </a:spcBef>
              <a:buChar char="■"/>
              <a:defRPr b="0" i="0" sz="1200" u="none" cap="none" strike="noStrike">
                <a:solidFill>
                  <a:schemeClr val="dk1"/>
                </a:solidFill>
                <a:latin typeface="Calibri"/>
                <a:ea typeface="Calibri"/>
                <a:cs typeface="Calibri"/>
                <a:sym typeface="Calibri"/>
              </a:defRPr>
            </a:lvl9pPr>
          </a:lstStyle>
          <a:p/>
        </p:txBody>
      </p:sp>
      <p:sp>
        <p:nvSpPr>
          <p:cNvPr id="7" name="Shape 7"/>
          <p:cNvSpPr txBox="1"/>
          <p:nvPr>
            <p:ph idx="11" type="ftr"/>
          </p:nvPr>
        </p:nvSpPr>
        <p:spPr>
          <a:xfrm>
            <a:off x="0" y="8685213"/>
            <a:ext cx="2971800" cy="457200"/>
          </a:xfrm>
          <a:prstGeom prst="rect">
            <a:avLst/>
          </a:prstGeom>
          <a:noFill/>
          <a:ln>
            <a:noFill/>
          </a:ln>
        </p:spPr>
        <p:txBody>
          <a:bodyPr anchorCtr="0" anchor="b" bIns="91425" lIns="91425" rIns="91425" wrap="square" tIns="91425"/>
          <a:lstStyle>
            <a:lvl1pPr indent="0" lvl="0" marL="0" marR="0" rtl="0" algn="l">
              <a:spcBef>
                <a:spcPts val="0"/>
              </a:spcBef>
              <a:spcAft>
                <a:spcPts val="0"/>
              </a:spcAft>
              <a:buNone/>
              <a:defRPr b="0" i="0" sz="1200" u="none" cap="none" strike="noStrike">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8" name="Shape 8"/>
          <p:cNvSpPr txBox="1"/>
          <p:nvPr>
            <p:ph idx="12" type="sldNum"/>
          </p:nvPr>
        </p:nvSpPr>
        <p:spPr>
          <a:xfrm>
            <a:off x="3884613" y="8685213"/>
            <a:ext cx="2971800" cy="457200"/>
          </a:xfrm>
          <a:prstGeom prst="rect">
            <a:avLst/>
          </a:prstGeom>
          <a:noFill/>
          <a:ln>
            <a:noFill/>
          </a:ln>
        </p:spPr>
        <p:txBody>
          <a:bodyPr anchorCtr="0" anchor="b" bIns="45700" lIns="91425" rIns="91425" wrap="square" tIns="45700">
            <a:noAutofit/>
          </a:bodyPr>
          <a:lstStyle/>
          <a:p>
            <a:pPr indent="0" lvl="0" marL="0" marR="0" rtl="0" algn="r">
              <a:spcBef>
                <a:spcPts val="0"/>
              </a:spcBef>
              <a:spcAft>
                <a:spcPts val="0"/>
              </a:spcAft>
              <a:buSzPct val="25000"/>
              <a:buNone/>
            </a:pPr>
            <a:fld id="{00000000-1234-1234-1234-123412341234}" type="slidenum">
              <a:rPr b="0" i="0" lang="en-US" sz="1200" u="none" cap="none" strike="noStrike">
                <a:solidFill>
                  <a:schemeClr val="dk1"/>
                </a:solidFill>
                <a:latin typeface="Arial"/>
                <a:ea typeface="Arial"/>
                <a:cs typeface="Arial"/>
                <a:sym typeface="Arial"/>
              </a:rPr>
              <a:t>‹#›</a:t>
            </a:fld>
          </a:p>
        </p:txBody>
      </p:sp>
    </p:spTree>
  </p:cSld>
  <p:clrMap accent1="accent1" accent2="accent2" accent3="accent3" accent4="accent4" accent5="accent5" accent6="accent6" bg1="lt1" bg2="dk2" tx1="dk1" tx2="lt2" folHlink="folHlink" hlink="hlink"/>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9" name="Shape 89"/>
        <p:cNvGrpSpPr/>
        <p:nvPr/>
      </p:nvGrpSpPr>
      <p:grpSpPr>
        <a:xfrm>
          <a:off x="0" y="0"/>
          <a:ext cx="0" cy="0"/>
          <a:chOff x="0" y="0"/>
          <a:chExt cx="0" cy="0"/>
        </a:xfrm>
      </p:grpSpPr>
      <p:sp>
        <p:nvSpPr>
          <p:cNvPr id="90" name="Shape 90"/>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91" name="Shape 91"/>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6" name="Shape 96"/>
        <p:cNvGrpSpPr/>
        <p:nvPr/>
      </p:nvGrpSpPr>
      <p:grpSpPr>
        <a:xfrm>
          <a:off x="0" y="0"/>
          <a:ext cx="0" cy="0"/>
          <a:chOff x="0" y="0"/>
          <a:chExt cx="0" cy="0"/>
        </a:xfrm>
      </p:grpSpPr>
      <p:sp>
        <p:nvSpPr>
          <p:cNvPr id="97" name="Shape 9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98" name="Shape 98"/>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2" name="Shape 102"/>
        <p:cNvGrpSpPr/>
        <p:nvPr/>
      </p:nvGrpSpPr>
      <p:grpSpPr>
        <a:xfrm>
          <a:off x="0" y="0"/>
          <a:ext cx="0" cy="0"/>
          <a:chOff x="0" y="0"/>
          <a:chExt cx="0" cy="0"/>
        </a:xfrm>
      </p:grpSpPr>
      <p:sp>
        <p:nvSpPr>
          <p:cNvPr id="103" name="Shape 103"/>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04" name="Shape 104"/>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0" name="Shape 110"/>
        <p:cNvGrpSpPr/>
        <p:nvPr/>
      </p:nvGrpSpPr>
      <p:grpSpPr>
        <a:xfrm>
          <a:off x="0" y="0"/>
          <a:ext cx="0" cy="0"/>
          <a:chOff x="0" y="0"/>
          <a:chExt cx="0" cy="0"/>
        </a:xfrm>
      </p:grpSpPr>
      <p:sp>
        <p:nvSpPr>
          <p:cNvPr id="111" name="Shape 111"/>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12" name="Shape 112"/>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6" name="Shape 116"/>
        <p:cNvGrpSpPr/>
        <p:nvPr/>
      </p:nvGrpSpPr>
      <p:grpSpPr>
        <a:xfrm>
          <a:off x="0" y="0"/>
          <a:ext cx="0" cy="0"/>
          <a:chOff x="0" y="0"/>
          <a:chExt cx="0" cy="0"/>
        </a:xfrm>
      </p:grpSpPr>
      <p:sp>
        <p:nvSpPr>
          <p:cNvPr id="117" name="Shape 11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18" name="Shape 118"/>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2" name="Shape 122"/>
        <p:cNvGrpSpPr/>
        <p:nvPr/>
      </p:nvGrpSpPr>
      <p:grpSpPr>
        <a:xfrm>
          <a:off x="0" y="0"/>
          <a:ext cx="0" cy="0"/>
          <a:chOff x="0" y="0"/>
          <a:chExt cx="0" cy="0"/>
        </a:xfrm>
      </p:grpSpPr>
      <p:sp>
        <p:nvSpPr>
          <p:cNvPr id="123" name="Shape 123"/>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24" name="Shape 124"/>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8" name="Shape 128"/>
        <p:cNvGrpSpPr/>
        <p:nvPr/>
      </p:nvGrpSpPr>
      <p:grpSpPr>
        <a:xfrm>
          <a:off x="0" y="0"/>
          <a:ext cx="0" cy="0"/>
          <a:chOff x="0" y="0"/>
          <a:chExt cx="0" cy="0"/>
        </a:xfrm>
      </p:grpSpPr>
      <p:sp>
        <p:nvSpPr>
          <p:cNvPr id="129" name="Shape 129"/>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30" name="Shape 130"/>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4" name="Shape 134"/>
        <p:cNvGrpSpPr/>
        <p:nvPr/>
      </p:nvGrpSpPr>
      <p:grpSpPr>
        <a:xfrm>
          <a:off x="0" y="0"/>
          <a:ext cx="0" cy="0"/>
          <a:chOff x="0" y="0"/>
          <a:chExt cx="0" cy="0"/>
        </a:xfrm>
      </p:grpSpPr>
      <p:sp>
        <p:nvSpPr>
          <p:cNvPr id="135" name="Shape 135"/>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36" name="Shape 136"/>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0" name="Shape 140"/>
        <p:cNvGrpSpPr/>
        <p:nvPr/>
      </p:nvGrpSpPr>
      <p:grpSpPr>
        <a:xfrm>
          <a:off x="0" y="0"/>
          <a:ext cx="0" cy="0"/>
          <a:chOff x="0" y="0"/>
          <a:chExt cx="0" cy="0"/>
        </a:xfrm>
      </p:grpSpPr>
      <p:sp>
        <p:nvSpPr>
          <p:cNvPr id="141" name="Shape 141"/>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42" name="Shape 142"/>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7" name="Shape 147"/>
        <p:cNvGrpSpPr/>
        <p:nvPr/>
      </p:nvGrpSpPr>
      <p:grpSpPr>
        <a:xfrm>
          <a:off x="0" y="0"/>
          <a:ext cx="0" cy="0"/>
          <a:chOff x="0" y="0"/>
          <a:chExt cx="0" cy="0"/>
        </a:xfrm>
      </p:grpSpPr>
      <p:sp>
        <p:nvSpPr>
          <p:cNvPr id="148" name="Shape 148"/>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49" name="Shape 149"/>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4" name="Shape 154"/>
        <p:cNvGrpSpPr/>
        <p:nvPr/>
      </p:nvGrpSpPr>
      <p:grpSpPr>
        <a:xfrm>
          <a:off x="0" y="0"/>
          <a:ext cx="0" cy="0"/>
          <a:chOff x="0" y="0"/>
          <a:chExt cx="0" cy="0"/>
        </a:xfrm>
      </p:grpSpPr>
      <p:sp>
        <p:nvSpPr>
          <p:cNvPr id="155" name="Shape 155"/>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56" name="Shape 156"/>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0" name="Shape 160"/>
        <p:cNvGrpSpPr/>
        <p:nvPr/>
      </p:nvGrpSpPr>
      <p:grpSpPr>
        <a:xfrm>
          <a:off x="0" y="0"/>
          <a:ext cx="0" cy="0"/>
          <a:chOff x="0" y="0"/>
          <a:chExt cx="0" cy="0"/>
        </a:xfrm>
      </p:grpSpPr>
      <p:sp>
        <p:nvSpPr>
          <p:cNvPr id="161" name="Shape 161"/>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62" name="Shape 162"/>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6" name="Shape 166"/>
        <p:cNvGrpSpPr/>
        <p:nvPr/>
      </p:nvGrpSpPr>
      <p:grpSpPr>
        <a:xfrm>
          <a:off x="0" y="0"/>
          <a:ext cx="0" cy="0"/>
          <a:chOff x="0" y="0"/>
          <a:chExt cx="0" cy="0"/>
        </a:xfrm>
      </p:grpSpPr>
      <p:sp>
        <p:nvSpPr>
          <p:cNvPr id="167" name="Shape 167"/>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68" name="Shape 168"/>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2" name="Shape 172"/>
        <p:cNvGrpSpPr/>
        <p:nvPr/>
      </p:nvGrpSpPr>
      <p:grpSpPr>
        <a:xfrm>
          <a:off x="0" y="0"/>
          <a:ext cx="0" cy="0"/>
          <a:chOff x="0" y="0"/>
          <a:chExt cx="0" cy="0"/>
        </a:xfrm>
      </p:grpSpPr>
      <p:sp>
        <p:nvSpPr>
          <p:cNvPr id="173" name="Shape 173"/>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74" name="Shape 174"/>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8" name="Shape 178"/>
        <p:cNvGrpSpPr/>
        <p:nvPr/>
      </p:nvGrpSpPr>
      <p:grpSpPr>
        <a:xfrm>
          <a:off x="0" y="0"/>
          <a:ext cx="0" cy="0"/>
          <a:chOff x="0" y="0"/>
          <a:chExt cx="0" cy="0"/>
        </a:xfrm>
      </p:grpSpPr>
      <p:sp>
        <p:nvSpPr>
          <p:cNvPr id="179" name="Shape 179"/>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80" name="Shape 180"/>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4" name="Shape 184"/>
        <p:cNvGrpSpPr/>
        <p:nvPr/>
      </p:nvGrpSpPr>
      <p:grpSpPr>
        <a:xfrm>
          <a:off x="0" y="0"/>
          <a:ext cx="0" cy="0"/>
          <a:chOff x="0" y="0"/>
          <a:chExt cx="0" cy="0"/>
        </a:xfrm>
      </p:grpSpPr>
      <p:sp>
        <p:nvSpPr>
          <p:cNvPr id="185" name="Shape 185"/>
          <p:cNvSpPr txBox="1"/>
          <p:nvPr>
            <p:ph idx="1" type="body"/>
          </p:nvPr>
        </p:nvSpPr>
        <p:spPr>
          <a:xfrm>
            <a:off x="685800" y="4343400"/>
            <a:ext cx="5486400" cy="4114800"/>
          </a:xfrm>
          <a:prstGeom prst="rect">
            <a:avLst/>
          </a:prstGeom>
        </p:spPr>
        <p:txBody>
          <a:bodyPr anchorCtr="0" anchor="t" bIns="91425" lIns="91425" rIns="91425" wrap="square" tIns="91425">
            <a:noAutofit/>
          </a:bodyPr>
          <a:lstStyle/>
          <a:p>
            <a:pPr lvl="0">
              <a:spcBef>
                <a:spcPts val="0"/>
              </a:spcBef>
              <a:buNone/>
            </a:pPr>
            <a:r>
              <a:t/>
            </a:r>
            <a:endParaRPr/>
          </a:p>
        </p:txBody>
      </p:sp>
      <p:sp>
        <p:nvSpPr>
          <p:cNvPr id="186" name="Shape 186"/>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obj">
  <p:cSld name="Title and Content">
    <p:spTree>
      <p:nvGrpSpPr>
        <p:cNvPr id="15" name="Shape 15"/>
        <p:cNvGrpSpPr/>
        <p:nvPr/>
      </p:nvGrpSpPr>
      <p:grpSpPr>
        <a:xfrm>
          <a:off x="0" y="0"/>
          <a:ext cx="0" cy="0"/>
          <a:chOff x="0" y="0"/>
          <a:chExt cx="0" cy="0"/>
        </a:xfrm>
      </p:grpSpPr>
      <p:sp>
        <p:nvSpPr>
          <p:cNvPr id="16" name="Shape 16"/>
          <p:cNvSpPr txBox="1"/>
          <p:nvPr>
            <p:ph type="title"/>
          </p:nvPr>
        </p:nvSpPr>
        <p:spPr>
          <a:xfrm>
            <a:off x="457200" y="274638"/>
            <a:ext cx="8229600" cy="1143000"/>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17" name="Shape 17"/>
          <p:cNvSpPr txBox="1"/>
          <p:nvPr>
            <p:ph idx="1" type="body"/>
          </p:nvPr>
        </p:nvSpPr>
        <p:spPr>
          <a:xfrm>
            <a:off x="457200" y="1600200"/>
            <a:ext cx="8229600" cy="4525963"/>
          </a:xfrm>
          <a:prstGeom prst="rect">
            <a:avLst/>
          </a:prstGeom>
          <a:noFill/>
          <a:ln>
            <a:noFill/>
          </a:ln>
        </p:spPr>
        <p:txBody>
          <a:bodyPr anchorCtr="0" anchor="t" bIns="91425" lIns="91425" rIns="91425" wrap="square" tIns="91425"/>
          <a:lstStyle>
            <a:lvl1pPr indent="-139700" lvl="0" marL="342900" marR="0" rtl="0" algn="l">
              <a:spcBef>
                <a:spcPts val="640"/>
              </a:spcBef>
              <a:spcAft>
                <a:spcPts val="0"/>
              </a:spcAft>
              <a:buClr>
                <a:schemeClr val="dk1"/>
              </a:buClr>
              <a:buSzPct val="100000"/>
              <a:buFont typeface="Arial"/>
              <a:buChar char="•"/>
              <a:defRPr b="0" i="0" sz="3200" u="none" cap="none" strike="noStrike">
                <a:solidFill>
                  <a:schemeClr val="dk1"/>
                </a:solidFill>
                <a:latin typeface="Arial"/>
                <a:ea typeface="Arial"/>
                <a:cs typeface="Arial"/>
                <a:sym typeface="Arial"/>
              </a:defRPr>
            </a:lvl1pPr>
            <a:lvl2pPr indent="-107950" lvl="1" marL="74295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2pPr>
            <a:lvl3pPr indent="-76200" lvl="2" marL="11430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3pPr>
            <a:lvl4pPr indent="-101600" lvl="3" marL="1600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4pPr>
            <a:lvl5pPr indent="-101600" lvl="4" marL="20574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5pPr>
            <a:lvl6pPr indent="-101600" lvl="5" marL="25146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6pPr>
            <a:lvl7pPr indent="-101600" lvl="6" marL="29718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7pPr>
            <a:lvl8pPr indent="-101600" lvl="7" marL="3429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8pPr>
            <a:lvl9pPr indent="-101600" lvl="8" marL="3886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9pPr>
          </a:lstStyle>
          <a:p/>
        </p:txBody>
      </p:sp>
      <p:sp>
        <p:nvSpPr>
          <p:cNvPr id="18" name="Shape 18"/>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0" i="0" sz="1400" u="none" cap="none" strike="noStrike">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19" name="Shape 19"/>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ctr">
              <a:spcBef>
                <a:spcPts val="0"/>
              </a:spcBef>
              <a:spcAft>
                <a:spcPts val="0"/>
              </a:spcAft>
              <a:buNone/>
              <a:defRPr b="0" i="0" sz="1400" u="none" cap="none" strike="noStrike">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20" name="Shape 20"/>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fld id="{00000000-1234-1234-1234-123412341234}" type="slidenum">
              <a:rPr b="0" i="0" lang="en-US" sz="1400" u="none" cap="none" strike="noStrike">
                <a:solidFill>
                  <a:schemeClr val="dk1"/>
                </a:solidFill>
                <a:latin typeface="Arial"/>
                <a:ea typeface="Arial"/>
                <a:cs typeface="Arial"/>
                <a:sym typeface="Arial"/>
              </a:rPr>
              <a:t>‹#›</a:t>
            </a:fld>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
  <p:cSld name="Title Slide">
    <p:spTree>
      <p:nvGrpSpPr>
        <p:cNvPr id="21" name="Shape 21"/>
        <p:cNvGrpSpPr/>
        <p:nvPr/>
      </p:nvGrpSpPr>
      <p:grpSpPr>
        <a:xfrm>
          <a:off x="0" y="0"/>
          <a:ext cx="0" cy="0"/>
          <a:chOff x="0" y="0"/>
          <a:chExt cx="0" cy="0"/>
        </a:xfrm>
      </p:grpSpPr>
      <p:sp>
        <p:nvSpPr>
          <p:cNvPr id="22" name="Shape 22"/>
          <p:cNvSpPr txBox="1"/>
          <p:nvPr>
            <p:ph type="ctrTitle"/>
          </p:nvPr>
        </p:nvSpPr>
        <p:spPr>
          <a:xfrm>
            <a:off x="685800" y="2130425"/>
            <a:ext cx="7772400" cy="1470025"/>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23" name="Shape 23"/>
          <p:cNvSpPr txBox="1"/>
          <p:nvPr>
            <p:ph idx="1" type="subTitle"/>
          </p:nvPr>
        </p:nvSpPr>
        <p:spPr>
          <a:xfrm>
            <a:off x="1371600" y="3886200"/>
            <a:ext cx="6400800" cy="1752600"/>
          </a:xfrm>
          <a:prstGeom prst="rect">
            <a:avLst/>
          </a:prstGeom>
          <a:noFill/>
          <a:ln>
            <a:noFill/>
          </a:ln>
        </p:spPr>
        <p:txBody>
          <a:bodyPr anchorCtr="0" anchor="t" bIns="91425" lIns="91425" rIns="91425" wrap="square" tIns="91425"/>
          <a:lstStyle>
            <a:lvl1pPr indent="0" lvl="0" marL="0" marR="0" rtl="0" algn="ctr">
              <a:spcBef>
                <a:spcPts val="640"/>
              </a:spcBef>
              <a:spcAft>
                <a:spcPts val="0"/>
              </a:spcAft>
              <a:buClr>
                <a:schemeClr val="dk1"/>
              </a:buClr>
              <a:buFont typeface="Arial"/>
              <a:buNone/>
              <a:defRPr b="0" i="0" sz="3200" u="none" cap="none" strike="noStrike">
                <a:solidFill>
                  <a:schemeClr val="dk1"/>
                </a:solidFill>
                <a:latin typeface="Arial"/>
                <a:ea typeface="Arial"/>
                <a:cs typeface="Arial"/>
                <a:sym typeface="Arial"/>
              </a:defRPr>
            </a:lvl1pPr>
            <a:lvl2pPr indent="0" lvl="1" marL="457200" marR="0" rtl="0" algn="ctr">
              <a:spcBef>
                <a:spcPts val="560"/>
              </a:spcBef>
              <a:spcAft>
                <a:spcPts val="0"/>
              </a:spcAft>
              <a:buClr>
                <a:schemeClr val="dk1"/>
              </a:buClr>
              <a:buFont typeface="Arial"/>
              <a:buNone/>
              <a:defRPr b="0" i="0" sz="2800" u="none" cap="none" strike="noStrike">
                <a:solidFill>
                  <a:schemeClr val="dk1"/>
                </a:solidFill>
                <a:latin typeface="Arial"/>
                <a:ea typeface="Arial"/>
                <a:cs typeface="Arial"/>
                <a:sym typeface="Arial"/>
              </a:defRPr>
            </a:lvl2pPr>
            <a:lvl3pPr indent="0" lvl="2" marL="914400" marR="0" rtl="0" algn="ctr">
              <a:spcBef>
                <a:spcPts val="480"/>
              </a:spcBef>
              <a:spcAft>
                <a:spcPts val="0"/>
              </a:spcAft>
              <a:buClr>
                <a:schemeClr val="dk1"/>
              </a:buClr>
              <a:buFont typeface="Arial"/>
              <a:buNone/>
              <a:defRPr b="0" i="0" sz="2400" u="none" cap="none" strike="noStrike">
                <a:solidFill>
                  <a:schemeClr val="dk1"/>
                </a:solidFill>
                <a:latin typeface="Arial"/>
                <a:ea typeface="Arial"/>
                <a:cs typeface="Arial"/>
                <a:sym typeface="Arial"/>
              </a:defRPr>
            </a:lvl3pPr>
            <a:lvl4pPr indent="0" lvl="3" marL="1371600" marR="0" rtl="0" algn="ctr">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4pPr>
            <a:lvl5pPr indent="0" lvl="4" marL="1828800" marR="0" rtl="0" algn="ctr">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5pPr>
            <a:lvl6pPr indent="0" lvl="5" marL="2286000" marR="0" rtl="0" algn="ctr">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6pPr>
            <a:lvl7pPr indent="0" lvl="6" marL="2743200" marR="0" rtl="0" algn="ctr">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7pPr>
            <a:lvl8pPr indent="0" lvl="7" marL="3200400" marR="0" rtl="0" algn="ctr">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8pPr>
            <a:lvl9pPr indent="0" lvl="8" marL="3657600" marR="0" rtl="0" algn="ctr">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9pPr>
          </a:lstStyle>
          <a:p/>
        </p:txBody>
      </p:sp>
      <p:sp>
        <p:nvSpPr>
          <p:cNvPr id="24" name="Shape 24"/>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25" name="Shape 25"/>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ctr">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26" name="Shape 26"/>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fld id="{00000000-1234-1234-1234-123412341234}" type="slidenum">
              <a:rPr lang="en-US" sz="1400">
                <a:solidFill>
                  <a:schemeClr val="dk1"/>
                </a:solidFill>
                <a:latin typeface="Arial"/>
                <a:ea typeface="Arial"/>
                <a:cs typeface="Arial"/>
                <a:sym typeface="Arial"/>
              </a:rPr>
              <a:t>‹#›</a:t>
            </a:fld>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secHead">
  <p:cSld name="Section Header">
    <p:spTree>
      <p:nvGrpSpPr>
        <p:cNvPr id="27" name="Shape 27"/>
        <p:cNvGrpSpPr/>
        <p:nvPr/>
      </p:nvGrpSpPr>
      <p:grpSpPr>
        <a:xfrm>
          <a:off x="0" y="0"/>
          <a:ext cx="0" cy="0"/>
          <a:chOff x="0" y="0"/>
          <a:chExt cx="0" cy="0"/>
        </a:xfrm>
      </p:grpSpPr>
      <p:sp>
        <p:nvSpPr>
          <p:cNvPr id="28" name="Shape 28"/>
          <p:cNvSpPr txBox="1"/>
          <p:nvPr>
            <p:ph type="title"/>
          </p:nvPr>
        </p:nvSpPr>
        <p:spPr>
          <a:xfrm>
            <a:off x="722313" y="4406900"/>
            <a:ext cx="7772400" cy="1362075"/>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1" i="0" sz="40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29" name="Shape 29"/>
          <p:cNvSpPr txBox="1"/>
          <p:nvPr>
            <p:ph idx="1" type="body"/>
          </p:nvPr>
        </p:nvSpPr>
        <p:spPr>
          <a:xfrm>
            <a:off x="722313" y="2906713"/>
            <a:ext cx="7772400" cy="1500187"/>
          </a:xfrm>
          <a:prstGeom prst="rect">
            <a:avLst/>
          </a:prstGeom>
          <a:noFill/>
          <a:ln>
            <a:noFill/>
          </a:ln>
        </p:spPr>
        <p:txBody>
          <a:bodyPr anchorCtr="0" anchor="b" bIns="91425" lIns="91425" rIns="91425" wrap="square" tIns="91425"/>
          <a:lstStyle>
            <a:lvl1pPr indent="0" lvl="0" marL="0" marR="0" rtl="0" algn="l">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1pPr>
            <a:lvl2pPr indent="0" lvl="1" marL="457200" marR="0" rtl="0" algn="l">
              <a:spcBef>
                <a:spcPts val="360"/>
              </a:spcBef>
              <a:spcAft>
                <a:spcPts val="0"/>
              </a:spcAft>
              <a:buClr>
                <a:schemeClr val="dk1"/>
              </a:buClr>
              <a:buFont typeface="Arial"/>
              <a:buNone/>
              <a:defRPr b="0" i="0" sz="1800" u="none" cap="none" strike="noStrike">
                <a:solidFill>
                  <a:schemeClr val="dk1"/>
                </a:solidFill>
                <a:latin typeface="Arial"/>
                <a:ea typeface="Arial"/>
                <a:cs typeface="Arial"/>
                <a:sym typeface="Arial"/>
              </a:defRPr>
            </a:lvl2pPr>
            <a:lvl3pPr indent="0" lvl="2" marL="914400" marR="0" rtl="0" algn="l">
              <a:spcBef>
                <a:spcPts val="320"/>
              </a:spcBef>
              <a:spcAft>
                <a:spcPts val="0"/>
              </a:spcAft>
              <a:buClr>
                <a:schemeClr val="dk1"/>
              </a:buClr>
              <a:buFont typeface="Arial"/>
              <a:buNone/>
              <a:defRPr b="0" i="0" sz="1600" u="none" cap="none" strike="noStrike">
                <a:solidFill>
                  <a:schemeClr val="dk1"/>
                </a:solidFill>
                <a:latin typeface="Arial"/>
                <a:ea typeface="Arial"/>
                <a:cs typeface="Arial"/>
                <a:sym typeface="Arial"/>
              </a:defRPr>
            </a:lvl3pPr>
            <a:lvl4pPr indent="0" lvl="3" marL="137160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4pPr>
            <a:lvl5pPr indent="0" lvl="4" marL="182880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5pPr>
            <a:lvl6pPr indent="0" lvl="5" marL="228600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6pPr>
            <a:lvl7pPr indent="0" lvl="6" marL="274320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7pPr>
            <a:lvl8pPr indent="0" lvl="7" marL="320040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8pPr>
            <a:lvl9pPr indent="0" lvl="8" marL="365760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9pPr>
          </a:lstStyle>
          <a:p/>
        </p:txBody>
      </p:sp>
      <p:sp>
        <p:nvSpPr>
          <p:cNvPr id="30" name="Shape 30"/>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31" name="Shape 31"/>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ctr">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32" name="Shape 32"/>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fld id="{00000000-1234-1234-1234-123412341234}" type="slidenum">
              <a:rPr lang="en-US" sz="1400">
                <a:solidFill>
                  <a:schemeClr val="dk1"/>
                </a:solidFill>
                <a:latin typeface="Arial"/>
                <a:ea typeface="Arial"/>
                <a:cs typeface="Arial"/>
                <a:sym typeface="Arial"/>
              </a:rPr>
              <a:t>‹#›</a:t>
            </a:fld>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Obj">
  <p:cSld name="Two Content">
    <p:spTree>
      <p:nvGrpSpPr>
        <p:cNvPr id="33" name="Shape 33"/>
        <p:cNvGrpSpPr/>
        <p:nvPr/>
      </p:nvGrpSpPr>
      <p:grpSpPr>
        <a:xfrm>
          <a:off x="0" y="0"/>
          <a:ext cx="0" cy="0"/>
          <a:chOff x="0" y="0"/>
          <a:chExt cx="0" cy="0"/>
        </a:xfrm>
      </p:grpSpPr>
      <p:sp>
        <p:nvSpPr>
          <p:cNvPr id="34" name="Shape 34"/>
          <p:cNvSpPr txBox="1"/>
          <p:nvPr>
            <p:ph type="title"/>
          </p:nvPr>
        </p:nvSpPr>
        <p:spPr>
          <a:xfrm>
            <a:off x="457200" y="274638"/>
            <a:ext cx="8229600" cy="1143000"/>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35" name="Shape 35"/>
          <p:cNvSpPr txBox="1"/>
          <p:nvPr>
            <p:ph idx="1" type="body"/>
          </p:nvPr>
        </p:nvSpPr>
        <p:spPr>
          <a:xfrm>
            <a:off x="457200" y="1600200"/>
            <a:ext cx="4038600" cy="4525963"/>
          </a:xfrm>
          <a:prstGeom prst="rect">
            <a:avLst/>
          </a:prstGeom>
          <a:noFill/>
          <a:ln>
            <a:noFill/>
          </a:ln>
        </p:spPr>
        <p:txBody>
          <a:bodyPr anchorCtr="0" anchor="t" bIns="91425" lIns="91425" rIns="91425" wrap="square" tIns="91425"/>
          <a:lstStyle>
            <a:lvl1pPr indent="-165100" lvl="0" marL="34290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1pPr>
            <a:lvl2pPr indent="-133350" lvl="1" marL="74295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2pPr>
            <a:lvl3pPr indent="-101600" lvl="2" marL="1143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3pPr>
            <a:lvl4pPr indent="-114300" lvl="3" marL="16002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4pPr>
            <a:lvl5pPr indent="-114300" lvl="4" marL="20574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5pPr>
            <a:lvl6pPr indent="-114300" lvl="5" marL="25146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6pPr>
            <a:lvl7pPr indent="-114300" lvl="6" marL="29718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7pPr>
            <a:lvl8pPr indent="-114300" lvl="7" marL="34290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8pPr>
            <a:lvl9pPr indent="-114300" lvl="8" marL="38862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9pPr>
          </a:lstStyle>
          <a:p/>
        </p:txBody>
      </p:sp>
      <p:sp>
        <p:nvSpPr>
          <p:cNvPr id="36" name="Shape 36"/>
          <p:cNvSpPr txBox="1"/>
          <p:nvPr>
            <p:ph idx="2" type="body"/>
          </p:nvPr>
        </p:nvSpPr>
        <p:spPr>
          <a:xfrm>
            <a:off x="4648200" y="1600200"/>
            <a:ext cx="4038600" cy="4525963"/>
          </a:xfrm>
          <a:prstGeom prst="rect">
            <a:avLst/>
          </a:prstGeom>
          <a:noFill/>
          <a:ln>
            <a:noFill/>
          </a:ln>
        </p:spPr>
        <p:txBody>
          <a:bodyPr anchorCtr="0" anchor="t" bIns="91425" lIns="91425" rIns="91425" wrap="square" tIns="91425"/>
          <a:lstStyle>
            <a:lvl1pPr indent="-165100" lvl="0" marL="34290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1pPr>
            <a:lvl2pPr indent="-133350" lvl="1" marL="74295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2pPr>
            <a:lvl3pPr indent="-101600" lvl="2" marL="1143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3pPr>
            <a:lvl4pPr indent="-114300" lvl="3" marL="16002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4pPr>
            <a:lvl5pPr indent="-114300" lvl="4" marL="20574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5pPr>
            <a:lvl6pPr indent="-114300" lvl="5" marL="25146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6pPr>
            <a:lvl7pPr indent="-114300" lvl="6" marL="29718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7pPr>
            <a:lvl8pPr indent="-114300" lvl="7" marL="34290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8pPr>
            <a:lvl9pPr indent="-114300" lvl="8" marL="38862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9pPr>
          </a:lstStyle>
          <a:p/>
        </p:txBody>
      </p:sp>
      <p:sp>
        <p:nvSpPr>
          <p:cNvPr id="37" name="Shape 37"/>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38" name="Shape 38"/>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ctr">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39" name="Shape 39"/>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fld id="{00000000-1234-1234-1234-123412341234}" type="slidenum">
              <a:rPr lang="en-US" sz="1400">
                <a:solidFill>
                  <a:schemeClr val="dk1"/>
                </a:solidFill>
                <a:latin typeface="Arial"/>
                <a:ea typeface="Arial"/>
                <a:cs typeface="Arial"/>
                <a:sym typeface="Arial"/>
              </a:rPr>
              <a:t>‹#›</a:t>
            </a:fld>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TxTwoObj">
  <p:cSld name="Comparison">
    <p:spTree>
      <p:nvGrpSpPr>
        <p:cNvPr id="40" name="Shape 40"/>
        <p:cNvGrpSpPr/>
        <p:nvPr/>
      </p:nvGrpSpPr>
      <p:grpSpPr>
        <a:xfrm>
          <a:off x="0" y="0"/>
          <a:ext cx="0" cy="0"/>
          <a:chOff x="0" y="0"/>
          <a:chExt cx="0" cy="0"/>
        </a:xfrm>
      </p:grpSpPr>
      <p:sp>
        <p:nvSpPr>
          <p:cNvPr id="41" name="Shape 41"/>
          <p:cNvSpPr txBox="1"/>
          <p:nvPr>
            <p:ph type="title"/>
          </p:nvPr>
        </p:nvSpPr>
        <p:spPr>
          <a:xfrm>
            <a:off x="457200" y="274638"/>
            <a:ext cx="8229600" cy="1143000"/>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42" name="Shape 42"/>
          <p:cNvSpPr txBox="1"/>
          <p:nvPr>
            <p:ph idx="1" type="body"/>
          </p:nvPr>
        </p:nvSpPr>
        <p:spPr>
          <a:xfrm>
            <a:off x="457200" y="1535113"/>
            <a:ext cx="4040188" cy="639762"/>
          </a:xfrm>
          <a:prstGeom prst="rect">
            <a:avLst/>
          </a:prstGeom>
          <a:noFill/>
          <a:ln>
            <a:noFill/>
          </a:ln>
        </p:spPr>
        <p:txBody>
          <a:bodyPr anchorCtr="0" anchor="b" bIns="91425" lIns="91425" rIns="91425" wrap="square" tIns="91425"/>
          <a:lstStyle>
            <a:lvl1pPr indent="0" lvl="0" marL="0" marR="0" rtl="0" algn="l">
              <a:spcBef>
                <a:spcPts val="480"/>
              </a:spcBef>
              <a:spcAft>
                <a:spcPts val="0"/>
              </a:spcAft>
              <a:buClr>
                <a:schemeClr val="dk1"/>
              </a:buClr>
              <a:buFont typeface="Arial"/>
              <a:buNone/>
              <a:defRPr b="1" i="0" sz="2400" u="none" cap="none" strike="noStrike">
                <a:solidFill>
                  <a:schemeClr val="dk1"/>
                </a:solidFill>
                <a:latin typeface="Arial"/>
                <a:ea typeface="Arial"/>
                <a:cs typeface="Arial"/>
                <a:sym typeface="Arial"/>
              </a:defRPr>
            </a:lvl1pPr>
            <a:lvl2pPr indent="0" lvl="1" marL="457200" marR="0" rtl="0" algn="l">
              <a:spcBef>
                <a:spcPts val="400"/>
              </a:spcBef>
              <a:spcAft>
                <a:spcPts val="0"/>
              </a:spcAft>
              <a:buClr>
                <a:schemeClr val="dk1"/>
              </a:buClr>
              <a:buFont typeface="Arial"/>
              <a:buNone/>
              <a:defRPr b="1" i="0" sz="2000" u="none" cap="none" strike="noStrike">
                <a:solidFill>
                  <a:schemeClr val="dk1"/>
                </a:solidFill>
                <a:latin typeface="Arial"/>
                <a:ea typeface="Arial"/>
                <a:cs typeface="Arial"/>
                <a:sym typeface="Arial"/>
              </a:defRPr>
            </a:lvl2pPr>
            <a:lvl3pPr indent="0" lvl="2" marL="914400" marR="0" rtl="0" algn="l">
              <a:spcBef>
                <a:spcPts val="360"/>
              </a:spcBef>
              <a:spcAft>
                <a:spcPts val="0"/>
              </a:spcAft>
              <a:buClr>
                <a:schemeClr val="dk1"/>
              </a:buClr>
              <a:buFont typeface="Arial"/>
              <a:buNone/>
              <a:defRPr b="1" i="0" sz="1800" u="none" cap="none" strike="noStrike">
                <a:solidFill>
                  <a:schemeClr val="dk1"/>
                </a:solidFill>
                <a:latin typeface="Arial"/>
                <a:ea typeface="Arial"/>
                <a:cs typeface="Arial"/>
                <a:sym typeface="Arial"/>
              </a:defRPr>
            </a:lvl3pPr>
            <a:lvl4pPr indent="0" lvl="3" marL="13716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4pPr>
            <a:lvl5pPr indent="0" lvl="4" marL="18288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5pPr>
            <a:lvl6pPr indent="0" lvl="5" marL="22860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6pPr>
            <a:lvl7pPr indent="0" lvl="6" marL="27432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7pPr>
            <a:lvl8pPr indent="0" lvl="7" marL="32004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8pPr>
            <a:lvl9pPr indent="0" lvl="8" marL="36576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9pPr>
          </a:lstStyle>
          <a:p/>
        </p:txBody>
      </p:sp>
      <p:sp>
        <p:nvSpPr>
          <p:cNvPr id="43" name="Shape 43"/>
          <p:cNvSpPr txBox="1"/>
          <p:nvPr>
            <p:ph idx="2" type="body"/>
          </p:nvPr>
        </p:nvSpPr>
        <p:spPr>
          <a:xfrm>
            <a:off x="457200" y="2174875"/>
            <a:ext cx="4040188" cy="3951288"/>
          </a:xfrm>
          <a:prstGeom prst="rect">
            <a:avLst/>
          </a:prstGeom>
          <a:noFill/>
          <a:ln>
            <a:noFill/>
          </a:ln>
        </p:spPr>
        <p:txBody>
          <a:bodyPr anchorCtr="0" anchor="t" bIns="91425" lIns="91425" rIns="91425" wrap="square" tIns="91425"/>
          <a:lstStyle>
            <a:lvl1pPr indent="-190500" lvl="0" marL="3429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1pPr>
            <a:lvl2pPr indent="-158750" lvl="1" marL="74295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2pPr>
            <a:lvl3pPr indent="-114300" lvl="2" marL="11430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3pPr>
            <a:lvl4pPr indent="-127000" lvl="3" marL="16002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4pPr>
            <a:lvl5pPr indent="-127000" lvl="4" marL="20574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5pPr>
            <a:lvl6pPr indent="-127000" lvl="5" marL="25146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6pPr>
            <a:lvl7pPr indent="-127000" lvl="6" marL="29718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7pPr>
            <a:lvl8pPr indent="-127000" lvl="7" marL="34290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8pPr>
            <a:lvl9pPr indent="-127000" lvl="8" marL="38862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9pPr>
          </a:lstStyle>
          <a:p/>
        </p:txBody>
      </p:sp>
      <p:sp>
        <p:nvSpPr>
          <p:cNvPr id="44" name="Shape 44"/>
          <p:cNvSpPr txBox="1"/>
          <p:nvPr>
            <p:ph idx="3" type="body"/>
          </p:nvPr>
        </p:nvSpPr>
        <p:spPr>
          <a:xfrm>
            <a:off x="4645025" y="1535113"/>
            <a:ext cx="4041775" cy="639762"/>
          </a:xfrm>
          <a:prstGeom prst="rect">
            <a:avLst/>
          </a:prstGeom>
          <a:noFill/>
          <a:ln>
            <a:noFill/>
          </a:ln>
        </p:spPr>
        <p:txBody>
          <a:bodyPr anchorCtr="0" anchor="b" bIns="91425" lIns="91425" rIns="91425" wrap="square" tIns="91425"/>
          <a:lstStyle>
            <a:lvl1pPr indent="0" lvl="0" marL="0" marR="0" rtl="0" algn="l">
              <a:spcBef>
                <a:spcPts val="480"/>
              </a:spcBef>
              <a:spcAft>
                <a:spcPts val="0"/>
              </a:spcAft>
              <a:buClr>
                <a:schemeClr val="dk1"/>
              </a:buClr>
              <a:buFont typeface="Arial"/>
              <a:buNone/>
              <a:defRPr b="1" i="0" sz="2400" u="none" cap="none" strike="noStrike">
                <a:solidFill>
                  <a:schemeClr val="dk1"/>
                </a:solidFill>
                <a:latin typeface="Arial"/>
                <a:ea typeface="Arial"/>
                <a:cs typeface="Arial"/>
                <a:sym typeface="Arial"/>
              </a:defRPr>
            </a:lvl1pPr>
            <a:lvl2pPr indent="0" lvl="1" marL="457200" marR="0" rtl="0" algn="l">
              <a:spcBef>
                <a:spcPts val="400"/>
              </a:spcBef>
              <a:spcAft>
                <a:spcPts val="0"/>
              </a:spcAft>
              <a:buClr>
                <a:schemeClr val="dk1"/>
              </a:buClr>
              <a:buFont typeface="Arial"/>
              <a:buNone/>
              <a:defRPr b="1" i="0" sz="2000" u="none" cap="none" strike="noStrike">
                <a:solidFill>
                  <a:schemeClr val="dk1"/>
                </a:solidFill>
                <a:latin typeface="Arial"/>
                <a:ea typeface="Arial"/>
                <a:cs typeface="Arial"/>
                <a:sym typeface="Arial"/>
              </a:defRPr>
            </a:lvl2pPr>
            <a:lvl3pPr indent="0" lvl="2" marL="914400" marR="0" rtl="0" algn="l">
              <a:spcBef>
                <a:spcPts val="360"/>
              </a:spcBef>
              <a:spcAft>
                <a:spcPts val="0"/>
              </a:spcAft>
              <a:buClr>
                <a:schemeClr val="dk1"/>
              </a:buClr>
              <a:buFont typeface="Arial"/>
              <a:buNone/>
              <a:defRPr b="1" i="0" sz="1800" u="none" cap="none" strike="noStrike">
                <a:solidFill>
                  <a:schemeClr val="dk1"/>
                </a:solidFill>
                <a:latin typeface="Arial"/>
                <a:ea typeface="Arial"/>
                <a:cs typeface="Arial"/>
                <a:sym typeface="Arial"/>
              </a:defRPr>
            </a:lvl3pPr>
            <a:lvl4pPr indent="0" lvl="3" marL="13716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4pPr>
            <a:lvl5pPr indent="0" lvl="4" marL="18288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5pPr>
            <a:lvl6pPr indent="0" lvl="5" marL="22860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6pPr>
            <a:lvl7pPr indent="0" lvl="6" marL="27432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7pPr>
            <a:lvl8pPr indent="0" lvl="7" marL="32004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8pPr>
            <a:lvl9pPr indent="0" lvl="8" marL="36576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9pPr>
          </a:lstStyle>
          <a:p/>
        </p:txBody>
      </p:sp>
      <p:sp>
        <p:nvSpPr>
          <p:cNvPr id="45" name="Shape 45"/>
          <p:cNvSpPr txBox="1"/>
          <p:nvPr>
            <p:ph idx="4" type="body"/>
          </p:nvPr>
        </p:nvSpPr>
        <p:spPr>
          <a:xfrm>
            <a:off x="4645025" y="2174875"/>
            <a:ext cx="4041775" cy="3951288"/>
          </a:xfrm>
          <a:prstGeom prst="rect">
            <a:avLst/>
          </a:prstGeom>
          <a:noFill/>
          <a:ln>
            <a:noFill/>
          </a:ln>
        </p:spPr>
        <p:txBody>
          <a:bodyPr anchorCtr="0" anchor="t" bIns="91425" lIns="91425" rIns="91425" wrap="square" tIns="91425"/>
          <a:lstStyle>
            <a:lvl1pPr indent="-190500" lvl="0" marL="3429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1pPr>
            <a:lvl2pPr indent="-158750" lvl="1" marL="74295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2pPr>
            <a:lvl3pPr indent="-114300" lvl="2" marL="11430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3pPr>
            <a:lvl4pPr indent="-127000" lvl="3" marL="16002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4pPr>
            <a:lvl5pPr indent="-127000" lvl="4" marL="20574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5pPr>
            <a:lvl6pPr indent="-127000" lvl="5" marL="25146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6pPr>
            <a:lvl7pPr indent="-127000" lvl="6" marL="29718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7pPr>
            <a:lvl8pPr indent="-127000" lvl="7" marL="34290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8pPr>
            <a:lvl9pPr indent="-127000" lvl="8" marL="38862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9pPr>
          </a:lstStyle>
          <a:p/>
        </p:txBody>
      </p:sp>
      <p:sp>
        <p:nvSpPr>
          <p:cNvPr id="46" name="Shape 46"/>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47" name="Shape 47"/>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ctr">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48" name="Shape 48"/>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fld id="{00000000-1234-1234-1234-123412341234}" type="slidenum">
              <a:rPr lang="en-US" sz="1400">
                <a:solidFill>
                  <a:schemeClr val="dk1"/>
                </a:solidFill>
                <a:latin typeface="Arial"/>
                <a:ea typeface="Arial"/>
                <a:cs typeface="Arial"/>
                <a:sym typeface="Arial"/>
              </a:rPr>
              <a:t>‹#›</a:t>
            </a:fld>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Only">
  <p:cSld name="Title Only">
    <p:spTree>
      <p:nvGrpSpPr>
        <p:cNvPr id="49" name="Shape 49"/>
        <p:cNvGrpSpPr/>
        <p:nvPr/>
      </p:nvGrpSpPr>
      <p:grpSpPr>
        <a:xfrm>
          <a:off x="0" y="0"/>
          <a:ext cx="0" cy="0"/>
          <a:chOff x="0" y="0"/>
          <a:chExt cx="0" cy="0"/>
        </a:xfrm>
      </p:grpSpPr>
      <p:sp>
        <p:nvSpPr>
          <p:cNvPr id="50" name="Shape 50"/>
          <p:cNvSpPr txBox="1"/>
          <p:nvPr>
            <p:ph type="title"/>
          </p:nvPr>
        </p:nvSpPr>
        <p:spPr>
          <a:xfrm>
            <a:off x="457200" y="274638"/>
            <a:ext cx="8229600" cy="1143000"/>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51" name="Shape 51"/>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52" name="Shape 52"/>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ctr">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53" name="Shape 53"/>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fld id="{00000000-1234-1234-1234-123412341234}" type="slidenum">
              <a:rPr lang="en-US" sz="1400">
                <a:solidFill>
                  <a:schemeClr val="dk1"/>
                </a:solidFill>
                <a:latin typeface="Arial"/>
                <a:ea typeface="Arial"/>
                <a:cs typeface="Arial"/>
                <a:sym typeface="Arial"/>
              </a:rPr>
              <a:t>‹#›</a:t>
            </a:fld>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blank">
  <p:cSld name="Blank">
    <p:spTree>
      <p:nvGrpSpPr>
        <p:cNvPr id="54" name="Shape 54"/>
        <p:cNvGrpSpPr/>
        <p:nvPr/>
      </p:nvGrpSpPr>
      <p:grpSpPr>
        <a:xfrm>
          <a:off x="0" y="0"/>
          <a:ext cx="0" cy="0"/>
          <a:chOff x="0" y="0"/>
          <a:chExt cx="0" cy="0"/>
        </a:xfrm>
      </p:grpSpPr>
      <p:sp>
        <p:nvSpPr>
          <p:cNvPr id="55" name="Shape 55"/>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56" name="Shape 56"/>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ctr">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57" name="Shape 57"/>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fld id="{00000000-1234-1234-1234-123412341234}" type="slidenum">
              <a:rPr lang="en-US" sz="1400">
                <a:solidFill>
                  <a:schemeClr val="dk1"/>
                </a:solidFill>
                <a:latin typeface="Arial"/>
                <a:ea typeface="Arial"/>
                <a:cs typeface="Arial"/>
                <a:sym typeface="Arial"/>
              </a:rPr>
              <a:t>‹#›</a:t>
            </a:fld>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objTx">
  <p:cSld name="Content with Caption">
    <p:spTree>
      <p:nvGrpSpPr>
        <p:cNvPr id="58" name="Shape 58"/>
        <p:cNvGrpSpPr/>
        <p:nvPr/>
      </p:nvGrpSpPr>
      <p:grpSpPr>
        <a:xfrm>
          <a:off x="0" y="0"/>
          <a:ext cx="0" cy="0"/>
          <a:chOff x="0" y="0"/>
          <a:chExt cx="0" cy="0"/>
        </a:xfrm>
      </p:grpSpPr>
      <p:sp>
        <p:nvSpPr>
          <p:cNvPr id="59" name="Shape 59"/>
          <p:cNvSpPr txBox="1"/>
          <p:nvPr>
            <p:ph type="title"/>
          </p:nvPr>
        </p:nvSpPr>
        <p:spPr>
          <a:xfrm>
            <a:off x="457200" y="273050"/>
            <a:ext cx="3008313" cy="1162050"/>
          </a:xfrm>
          <a:prstGeom prst="rect">
            <a:avLst/>
          </a:prstGeom>
          <a:noFill/>
          <a:ln>
            <a:noFill/>
          </a:ln>
        </p:spPr>
        <p:txBody>
          <a:bodyPr anchorCtr="0" anchor="b" bIns="91425" lIns="91425" rIns="91425" wrap="square" tIns="91425"/>
          <a:lstStyle>
            <a:lvl1pPr indent="0" lvl="0" marL="0" marR="0" rtl="0" algn="l">
              <a:spcBef>
                <a:spcPts val="0"/>
              </a:spcBef>
              <a:spcAft>
                <a:spcPts val="0"/>
              </a:spcAft>
              <a:buNone/>
              <a:defRPr b="1" i="0" sz="20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60" name="Shape 60"/>
          <p:cNvSpPr txBox="1"/>
          <p:nvPr>
            <p:ph idx="1" type="body"/>
          </p:nvPr>
        </p:nvSpPr>
        <p:spPr>
          <a:xfrm>
            <a:off x="3575050" y="273050"/>
            <a:ext cx="5111750" cy="5853113"/>
          </a:xfrm>
          <a:prstGeom prst="rect">
            <a:avLst/>
          </a:prstGeom>
          <a:noFill/>
          <a:ln>
            <a:noFill/>
          </a:ln>
        </p:spPr>
        <p:txBody>
          <a:bodyPr anchorCtr="0" anchor="t" bIns="91425" lIns="91425" rIns="91425" wrap="square" tIns="91425"/>
          <a:lstStyle>
            <a:lvl1pPr indent="-139700" lvl="0" marL="342900" marR="0" rtl="0" algn="l">
              <a:spcBef>
                <a:spcPts val="640"/>
              </a:spcBef>
              <a:spcAft>
                <a:spcPts val="0"/>
              </a:spcAft>
              <a:buClr>
                <a:schemeClr val="dk1"/>
              </a:buClr>
              <a:buSzPct val="100000"/>
              <a:buFont typeface="Arial"/>
              <a:buChar char="•"/>
              <a:defRPr b="0" i="0" sz="3200" u="none" cap="none" strike="noStrike">
                <a:solidFill>
                  <a:schemeClr val="dk1"/>
                </a:solidFill>
                <a:latin typeface="Arial"/>
                <a:ea typeface="Arial"/>
                <a:cs typeface="Arial"/>
                <a:sym typeface="Arial"/>
              </a:defRPr>
            </a:lvl1pPr>
            <a:lvl2pPr indent="-107950" lvl="1" marL="74295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2pPr>
            <a:lvl3pPr indent="-76200" lvl="2" marL="11430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3pPr>
            <a:lvl4pPr indent="-101600" lvl="3" marL="1600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4pPr>
            <a:lvl5pPr indent="-101600" lvl="4" marL="20574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5pPr>
            <a:lvl6pPr indent="-101600" lvl="5" marL="25146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6pPr>
            <a:lvl7pPr indent="-101600" lvl="6" marL="29718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7pPr>
            <a:lvl8pPr indent="-101600" lvl="7" marL="3429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8pPr>
            <a:lvl9pPr indent="-101600" lvl="8" marL="3886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9pPr>
          </a:lstStyle>
          <a:p/>
        </p:txBody>
      </p:sp>
      <p:sp>
        <p:nvSpPr>
          <p:cNvPr id="61" name="Shape 61"/>
          <p:cNvSpPr txBox="1"/>
          <p:nvPr>
            <p:ph idx="2" type="body"/>
          </p:nvPr>
        </p:nvSpPr>
        <p:spPr>
          <a:xfrm>
            <a:off x="457200" y="1435100"/>
            <a:ext cx="3008313" cy="4691063"/>
          </a:xfrm>
          <a:prstGeom prst="rect">
            <a:avLst/>
          </a:prstGeom>
          <a:noFill/>
          <a:ln>
            <a:noFill/>
          </a:ln>
        </p:spPr>
        <p:txBody>
          <a:bodyPr anchorCtr="0" anchor="t" bIns="91425" lIns="91425" rIns="91425" wrap="square" tIns="91425"/>
          <a:lstStyle>
            <a:lvl1pPr indent="0" lvl="0" marL="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1pPr>
            <a:lvl2pPr indent="0" lvl="1" marL="457200" marR="0" rtl="0" algn="l">
              <a:spcBef>
                <a:spcPts val="240"/>
              </a:spcBef>
              <a:spcAft>
                <a:spcPts val="0"/>
              </a:spcAft>
              <a:buClr>
                <a:schemeClr val="dk1"/>
              </a:buClr>
              <a:buFont typeface="Arial"/>
              <a:buNone/>
              <a:defRPr b="0" i="0" sz="1200" u="none" cap="none" strike="noStrike">
                <a:solidFill>
                  <a:schemeClr val="dk1"/>
                </a:solidFill>
                <a:latin typeface="Arial"/>
                <a:ea typeface="Arial"/>
                <a:cs typeface="Arial"/>
                <a:sym typeface="Arial"/>
              </a:defRPr>
            </a:lvl2pPr>
            <a:lvl3pPr indent="0" lvl="2" marL="914400" marR="0" rtl="0" algn="l">
              <a:spcBef>
                <a:spcPts val="200"/>
              </a:spcBef>
              <a:spcAft>
                <a:spcPts val="0"/>
              </a:spcAft>
              <a:buClr>
                <a:schemeClr val="dk1"/>
              </a:buClr>
              <a:buFont typeface="Arial"/>
              <a:buNone/>
              <a:defRPr b="0" i="0" sz="1000" u="none" cap="none" strike="noStrike">
                <a:solidFill>
                  <a:schemeClr val="dk1"/>
                </a:solidFill>
                <a:latin typeface="Arial"/>
                <a:ea typeface="Arial"/>
                <a:cs typeface="Arial"/>
                <a:sym typeface="Arial"/>
              </a:defRPr>
            </a:lvl3pPr>
            <a:lvl4pPr indent="0" lvl="3" marL="13716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4pPr>
            <a:lvl5pPr indent="0" lvl="4" marL="18288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5pPr>
            <a:lvl6pPr indent="0" lvl="5" marL="22860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6pPr>
            <a:lvl7pPr indent="0" lvl="6" marL="27432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7pPr>
            <a:lvl8pPr indent="0" lvl="7" marL="32004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8pPr>
            <a:lvl9pPr indent="0" lvl="8" marL="36576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9pPr>
          </a:lstStyle>
          <a:p/>
        </p:txBody>
      </p:sp>
      <p:sp>
        <p:nvSpPr>
          <p:cNvPr id="62" name="Shape 62"/>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63" name="Shape 63"/>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ctr">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64" name="Shape 64"/>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fld id="{00000000-1234-1234-1234-123412341234}" type="slidenum">
              <a:rPr lang="en-US" sz="1400">
                <a:solidFill>
                  <a:schemeClr val="dk1"/>
                </a:solidFill>
                <a:latin typeface="Arial"/>
                <a:ea typeface="Arial"/>
                <a:cs typeface="Arial"/>
                <a:sym typeface="Arial"/>
              </a:rPr>
              <a:t>‹#›</a:t>
            </a:fld>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picTx">
  <p:cSld name="Picture with Caption">
    <p:spTree>
      <p:nvGrpSpPr>
        <p:cNvPr id="65" name="Shape 65"/>
        <p:cNvGrpSpPr/>
        <p:nvPr/>
      </p:nvGrpSpPr>
      <p:grpSpPr>
        <a:xfrm>
          <a:off x="0" y="0"/>
          <a:ext cx="0" cy="0"/>
          <a:chOff x="0" y="0"/>
          <a:chExt cx="0" cy="0"/>
        </a:xfrm>
      </p:grpSpPr>
      <p:sp>
        <p:nvSpPr>
          <p:cNvPr id="66" name="Shape 66"/>
          <p:cNvSpPr txBox="1"/>
          <p:nvPr>
            <p:ph type="title"/>
          </p:nvPr>
        </p:nvSpPr>
        <p:spPr>
          <a:xfrm>
            <a:off x="1792288" y="4800600"/>
            <a:ext cx="5486400" cy="566738"/>
          </a:xfrm>
          <a:prstGeom prst="rect">
            <a:avLst/>
          </a:prstGeom>
          <a:noFill/>
          <a:ln>
            <a:noFill/>
          </a:ln>
        </p:spPr>
        <p:txBody>
          <a:bodyPr anchorCtr="0" anchor="b" bIns="91425" lIns="91425" rIns="91425" wrap="square" tIns="91425"/>
          <a:lstStyle>
            <a:lvl1pPr indent="0" lvl="0" marL="0" marR="0" rtl="0" algn="l">
              <a:spcBef>
                <a:spcPts val="0"/>
              </a:spcBef>
              <a:spcAft>
                <a:spcPts val="0"/>
              </a:spcAft>
              <a:buNone/>
              <a:defRPr b="1" i="0" sz="20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67" name="Shape 67"/>
          <p:cNvSpPr/>
          <p:nvPr>
            <p:ph idx="2" type="pic"/>
          </p:nvPr>
        </p:nvSpPr>
        <p:spPr>
          <a:xfrm>
            <a:off x="1792288" y="612775"/>
            <a:ext cx="5486400" cy="4114800"/>
          </a:xfrm>
          <a:prstGeom prst="rect">
            <a:avLst/>
          </a:prstGeom>
          <a:noFill/>
          <a:ln>
            <a:noFill/>
          </a:ln>
        </p:spPr>
        <p:txBody>
          <a:bodyPr anchorCtr="0" anchor="t" bIns="91425" lIns="91425" rIns="91425" wrap="square" tIns="91425"/>
          <a:lstStyle>
            <a:lvl1pPr indent="0" lvl="0" marL="0" marR="0" rtl="0" algn="l">
              <a:spcBef>
                <a:spcPts val="640"/>
              </a:spcBef>
              <a:spcAft>
                <a:spcPts val="0"/>
              </a:spcAft>
              <a:buClr>
                <a:schemeClr val="dk1"/>
              </a:buClr>
              <a:buFont typeface="Arial"/>
              <a:buNone/>
              <a:defRPr b="0" i="0" sz="3200" u="none" cap="none" strike="noStrike">
                <a:solidFill>
                  <a:schemeClr val="dk1"/>
                </a:solidFill>
                <a:latin typeface="Arial"/>
                <a:ea typeface="Arial"/>
                <a:cs typeface="Arial"/>
                <a:sym typeface="Arial"/>
              </a:defRPr>
            </a:lvl1pPr>
            <a:lvl2pPr indent="0" lvl="1" marL="457200" marR="0" rtl="0" algn="l">
              <a:spcBef>
                <a:spcPts val="560"/>
              </a:spcBef>
              <a:spcAft>
                <a:spcPts val="0"/>
              </a:spcAft>
              <a:buClr>
                <a:schemeClr val="dk1"/>
              </a:buClr>
              <a:buFont typeface="Arial"/>
              <a:buNone/>
              <a:defRPr b="0" i="0" sz="2800" u="none" cap="none" strike="noStrike">
                <a:solidFill>
                  <a:schemeClr val="dk1"/>
                </a:solidFill>
                <a:latin typeface="Arial"/>
                <a:ea typeface="Arial"/>
                <a:cs typeface="Arial"/>
                <a:sym typeface="Arial"/>
              </a:defRPr>
            </a:lvl2pPr>
            <a:lvl3pPr indent="0" lvl="2" marL="914400" marR="0" rtl="0" algn="l">
              <a:spcBef>
                <a:spcPts val="480"/>
              </a:spcBef>
              <a:spcAft>
                <a:spcPts val="0"/>
              </a:spcAft>
              <a:buClr>
                <a:schemeClr val="dk1"/>
              </a:buClr>
              <a:buFont typeface="Arial"/>
              <a:buNone/>
              <a:defRPr b="0" i="0" sz="2400" u="none" cap="none" strike="noStrike">
                <a:solidFill>
                  <a:schemeClr val="dk1"/>
                </a:solidFill>
                <a:latin typeface="Arial"/>
                <a:ea typeface="Arial"/>
                <a:cs typeface="Arial"/>
                <a:sym typeface="Arial"/>
              </a:defRPr>
            </a:lvl3pPr>
            <a:lvl4pPr indent="0" lvl="3" marL="1371600" marR="0" rtl="0" algn="l">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4pPr>
            <a:lvl5pPr indent="0" lvl="4" marL="1828800" marR="0" rtl="0" algn="l">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5pPr>
            <a:lvl6pPr indent="0" lvl="5" marL="2286000" marR="0" rtl="0" algn="l">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6pPr>
            <a:lvl7pPr indent="0" lvl="6" marL="2743200" marR="0" rtl="0" algn="l">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7pPr>
            <a:lvl8pPr indent="0" lvl="7" marL="3200400" marR="0" rtl="0" algn="l">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8pPr>
            <a:lvl9pPr indent="0" lvl="8" marL="3657600" marR="0" rtl="0" algn="l">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9pPr>
          </a:lstStyle>
          <a:p/>
        </p:txBody>
      </p:sp>
      <p:sp>
        <p:nvSpPr>
          <p:cNvPr id="68" name="Shape 68"/>
          <p:cNvSpPr txBox="1"/>
          <p:nvPr>
            <p:ph idx="1" type="body"/>
          </p:nvPr>
        </p:nvSpPr>
        <p:spPr>
          <a:xfrm>
            <a:off x="1792288" y="5367338"/>
            <a:ext cx="5486400" cy="804862"/>
          </a:xfrm>
          <a:prstGeom prst="rect">
            <a:avLst/>
          </a:prstGeom>
          <a:noFill/>
          <a:ln>
            <a:noFill/>
          </a:ln>
        </p:spPr>
        <p:txBody>
          <a:bodyPr anchorCtr="0" anchor="t" bIns="91425" lIns="91425" rIns="91425" wrap="square" tIns="91425"/>
          <a:lstStyle>
            <a:lvl1pPr indent="0" lvl="0" marL="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1pPr>
            <a:lvl2pPr indent="0" lvl="1" marL="457200" marR="0" rtl="0" algn="l">
              <a:spcBef>
                <a:spcPts val="240"/>
              </a:spcBef>
              <a:spcAft>
                <a:spcPts val="0"/>
              </a:spcAft>
              <a:buClr>
                <a:schemeClr val="dk1"/>
              </a:buClr>
              <a:buFont typeface="Arial"/>
              <a:buNone/>
              <a:defRPr b="0" i="0" sz="1200" u="none" cap="none" strike="noStrike">
                <a:solidFill>
                  <a:schemeClr val="dk1"/>
                </a:solidFill>
                <a:latin typeface="Arial"/>
                <a:ea typeface="Arial"/>
                <a:cs typeface="Arial"/>
                <a:sym typeface="Arial"/>
              </a:defRPr>
            </a:lvl2pPr>
            <a:lvl3pPr indent="0" lvl="2" marL="914400" marR="0" rtl="0" algn="l">
              <a:spcBef>
                <a:spcPts val="200"/>
              </a:spcBef>
              <a:spcAft>
                <a:spcPts val="0"/>
              </a:spcAft>
              <a:buClr>
                <a:schemeClr val="dk1"/>
              </a:buClr>
              <a:buFont typeface="Arial"/>
              <a:buNone/>
              <a:defRPr b="0" i="0" sz="1000" u="none" cap="none" strike="noStrike">
                <a:solidFill>
                  <a:schemeClr val="dk1"/>
                </a:solidFill>
                <a:latin typeface="Arial"/>
                <a:ea typeface="Arial"/>
                <a:cs typeface="Arial"/>
                <a:sym typeface="Arial"/>
              </a:defRPr>
            </a:lvl3pPr>
            <a:lvl4pPr indent="0" lvl="3" marL="13716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4pPr>
            <a:lvl5pPr indent="0" lvl="4" marL="18288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5pPr>
            <a:lvl6pPr indent="0" lvl="5" marL="22860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6pPr>
            <a:lvl7pPr indent="0" lvl="6" marL="27432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7pPr>
            <a:lvl8pPr indent="0" lvl="7" marL="32004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8pPr>
            <a:lvl9pPr indent="0" lvl="8" marL="36576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9pPr>
          </a:lstStyle>
          <a:p/>
        </p:txBody>
      </p:sp>
      <p:sp>
        <p:nvSpPr>
          <p:cNvPr id="69" name="Shape 69"/>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70" name="Shape 70"/>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ctr">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71" name="Shape 71"/>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fld id="{00000000-1234-1234-1234-123412341234}" type="slidenum">
              <a:rPr lang="en-US" sz="1400">
                <a:solidFill>
                  <a:schemeClr val="dk1"/>
                </a:solidFill>
                <a:latin typeface="Arial"/>
                <a:ea typeface="Arial"/>
                <a:cs typeface="Arial"/>
                <a:sym typeface="Arial"/>
              </a:rPr>
              <a:t>‹#›</a:t>
            </a:fld>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vertTx">
  <p:cSld name="Title and Vertical Text">
    <p:spTree>
      <p:nvGrpSpPr>
        <p:cNvPr id="72" name="Shape 72"/>
        <p:cNvGrpSpPr/>
        <p:nvPr/>
      </p:nvGrpSpPr>
      <p:grpSpPr>
        <a:xfrm>
          <a:off x="0" y="0"/>
          <a:ext cx="0" cy="0"/>
          <a:chOff x="0" y="0"/>
          <a:chExt cx="0" cy="0"/>
        </a:xfrm>
      </p:grpSpPr>
      <p:sp>
        <p:nvSpPr>
          <p:cNvPr id="73" name="Shape 73"/>
          <p:cNvSpPr txBox="1"/>
          <p:nvPr>
            <p:ph type="title"/>
          </p:nvPr>
        </p:nvSpPr>
        <p:spPr>
          <a:xfrm>
            <a:off x="457200" y="274638"/>
            <a:ext cx="8229600" cy="1143000"/>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74" name="Shape 74"/>
          <p:cNvSpPr txBox="1"/>
          <p:nvPr>
            <p:ph idx="1" type="body"/>
          </p:nvPr>
        </p:nvSpPr>
        <p:spPr>
          <a:xfrm rot="5400000">
            <a:off x="2309018" y="-251619"/>
            <a:ext cx="4525963" cy="8229600"/>
          </a:xfrm>
          <a:prstGeom prst="rect">
            <a:avLst/>
          </a:prstGeom>
          <a:noFill/>
          <a:ln>
            <a:noFill/>
          </a:ln>
        </p:spPr>
        <p:txBody>
          <a:bodyPr anchorCtr="0" anchor="t" bIns="91425" lIns="91425" rIns="91425" wrap="square" tIns="91425"/>
          <a:lstStyle>
            <a:lvl1pPr indent="-139700" lvl="0" marL="342900" marR="0" rtl="0" algn="l">
              <a:spcBef>
                <a:spcPts val="640"/>
              </a:spcBef>
              <a:spcAft>
                <a:spcPts val="0"/>
              </a:spcAft>
              <a:buClr>
                <a:schemeClr val="dk1"/>
              </a:buClr>
              <a:buSzPct val="100000"/>
              <a:buFont typeface="Arial"/>
              <a:buChar char="•"/>
              <a:defRPr b="0" i="0" sz="3200" u="none" cap="none" strike="noStrike">
                <a:solidFill>
                  <a:schemeClr val="dk1"/>
                </a:solidFill>
                <a:latin typeface="Arial"/>
                <a:ea typeface="Arial"/>
                <a:cs typeface="Arial"/>
                <a:sym typeface="Arial"/>
              </a:defRPr>
            </a:lvl1pPr>
            <a:lvl2pPr indent="-107950" lvl="1" marL="74295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2pPr>
            <a:lvl3pPr indent="-76200" lvl="2" marL="11430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3pPr>
            <a:lvl4pPr indent="-101600" lvl="3" marL="1600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4pPr>
            <a:lvl5pPr indent="-101600" lvl="4" marL="20574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5pPr>
            <a:lvl6pPr indent="-101600" lvl="5" marL="25146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6pPr>
            <a:lvl7pPr indent="-101600" lvl="6" marL="29718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7pPr>
            <a:lvl8pPr indent="-101600" lvl="7" marL="3429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8pPr>
            <a:lvl9pPr indent="-101600" lvl="8" marL="3886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9pPr>
          </a:lstStyle>
          <a:p/>
        </p:txBody>
      </p:sp>
      <p:sp>
        <p:nvSpPr>
          <p:cNvPr id="75" name="Shape 75"/>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76" name="Shape 76"/>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ctr">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77" name="Shape 77"/>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fld id="{00000000-1234-1234-1234-123412341234}" type="slidenum">
              <a:rPr lang="en-US" sz="1400">
                <a:solidFill>
                  <a:schemeClr val="dk1"/>
                </a:solidFill>
                <a:latin typeface="Arial"/>
                <a:ea typeface="Arial"/>
                <a:cs typeface="Arial"/>
                <a:sym typeface="Arial"/>
              </a:rPr>
              <a:t>‹#›</a:t>
            </a:fld>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vertTitleAndTx">
  <p:cSld name="Vertical Title and Text">
    <p:spTree>
      <p:nvGrpSpPr>
        <p:cNvPr id="78" name="Shape 78"/>
        <p:cNvGrpSpPr/>
        <p:nvPr/>
      </p:nvGrpSpPr>
      <p:grpSpPr>
        <a:xfrm>
          <a:off x="0" y="0"/>
          <a:ext cx="0" cy="0"/>
          <a:chOff x="0" y="0"/>
          <a:chExt cx="0" cy="0"/>
        </a:xfrm>
      </p:grpSpPr>
      <p:sp>
        <p:nvSpPr>
          <p:cNvPr id="79" name="Shape 79"/>
          <p:cNvSpPr txBox="1"/>
          <p:nvPr>
            <p:ph type="title"/>
          </p:nvPr>
        </p:nvSpPr>
        <p:spPr>
          <a:xfrm rot="5400000">
            <a:off x="4732337" y="2171700"/>
            <a:ext cx="5851525" cy="2057400"/>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80" name="Shape 80"/>
          <p:cNvSpPr txBox="1"/>
          <p:nvPr>
            <p:ph idx="1" type="body"/>
          </p:nvPr>
        </p:nvSpPr>
        <p:spPr>
          <a:xfrm rot="5400000">
            <a:off x="541338" y="190501"/>
            <a:ext cx="5851525" cy="6019800"/>
          </a:xfrm>
          <a:prstGeom prst="rect">
            <a:avLst/>
          </a:prstGeom>
          <a:noFill/>
          <a:ln>
            <a:noFill/>
          </a:ln>
        </p:spPr>
        <p:txBody>
          <a:bodyPr anchorCtr="0" anchor="t" bIns="91425" lIns="91425" rIns="91425" wrap="square" tIns="91425"/>
          <a:lstStyle>
            <a:lvl1pPr indent="-139700" lvl="0" marL="342900" marR="0" rtl="0" algn="l">
              <a:spcBef>
                <a:spcPts val="640"/>
              </a:spcBef>
              <a:spcAft>
                <a:spcPts val="0"/>
              </a:spcAft>
              <a:buClr>
                <a:schemeClr val="dk1"/>
              </a:buClr>
              <a:buSzPct val="100000"/>
              <a:buFont typeface="Arial"/>
              <a:buChar char="•"/>
              <a:defRPr b="0" i="0" sz="3200" u="none" cap="none" strike="noStrike">
                <a:solidFill>
                  <a:schemeClr val="dk1"/>
                </a:solidFill>
                <a:latin typeface="Arial"/>
                <a:ea typeface="Arial"/>
                <a:cs typeface="Arial"/>
                <a:sym typeface="Arial"/>
              </a:defRPr>
            </a:lvl1pPr>
            <a:lvl2pPr indent="-107950" lvl="1" marL="74295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2pPr>
            <a:lvl3pPr indent="-76200" lvl="2" marL="11430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3pPr>
            <a:lvl4pPr indent="-101600" lvl="3" marL="1600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4pPr>
            <a:lvl5pPr indent="-101600" lvl="4" marL="20574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5pPr>
            <a:lvl6pPr indent="-101600" lvl="5" marL="25146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6pPr>
            <a:lvl7pPr indent="-101600" lvl="6" marL="29718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7pPr>
            <a:lvl8pPr indent="-101600" lvl="7" marL="3429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8pPr>
            <a:lvl9pPr indent="-101600" lvl="8" marL="3886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9pPr>
          </a:lstStyle>
          <a:p/>
        </p:txBody>
      </p:sp>
      <p:sp>
        <p:nvSpPr>
          <p:cNvPr id="81" name="Shape 81"/>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82" name="Shape 82"/>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ctr">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83" name="Shape 83"/>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fld id="{00000000-1234-1234-1234-123412341234}" type="slidenum">
              <a:rPr lang="en-US" sz="1400">
                <a:solidFill>
                  <a:schemeClr val="dk1"/>
                </a:solidFill>
                <a:latin typeface="Arial"/>
                <a:ea typeface="Arial"/>
                <a:cs typeface="Arial"/>
                <a:sym typeface="Arial"/>
              </a:rPr>
              <a:t>‹#›</a:t>
            </a:fld>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objOnly">
  <p:cSld name="Content">
    <p:spTree>
      <p:nvGrpSpPr>
        <p:cNvPr id="84" name="Shape 84"/>
        <p:cNvGrpSpPr/>
        <p:nvPr/>
      </p:nvGrpSpPr>
      <p:grpSpPr>
        <a:xfrm>
          <a:off x="0" y="0"/>
          <a:ext cx="0" cy="0"/>
          <a:chOff x="0" y="0"/>
          <a:chExt cx="0" cy="0"/>
        </a:xfrm>
      </p:grpSpPr>
      <p:sp>
        <p:nvSpPr>
          <p:cNvPr id="85" name="Shape 85"/>
          <p:cNvSpPr txBox="1"/>
          <p:nvPr>
            <p:ph idx="1" type="body"/>
          </p:nvPr>
        </p:nvSpPr>
        <p:spPr>
          <a:xfrm>
            <a:off x="457200" y="274638"/>
            <a:ext cx="8229600" cy="5851525"/>
          </a:xfrm>
          <a:prstGeom prst="rect">
            <a:avLst/>
          </a:prstGeom>
          <a:noFill/>
          <a:ln>
            <a:noFill/>
          </a:ln>
        </p:spPr>
        <p:txBody>
          <a:bodyPr anchorCtr="0" anchor="t" bIns="91425" lIns="91425" rIns="91425" wrap="square" tIns="91425"/>
          <a:lstStyle>
            <a:lvl1pPr indent="-139700" lvl="0" marL="342900" marR="0" rtl="0" algn="l">
              <a:spcBef>
                <a:spcPts val="640"/>
              </a:spcBef>
              <a:spcAft>
                <a:spcPts val="0"/>
              </a:spcAft>
              <a:buClr>
                <a:schemeClr val="dk1"/>
              </a:buClr>
              <a:buSzPct val="100000"/>
              <a:buFont typeface="Arial"/>
              <a:buChar char="•"/>
              <a:defRPr b="0" i="0" sz="3200" u="none" cap="none" strike="noStrike">
                <a:solidFill>
                  <a:schemeClr val="dk1"/>
                </a:solidFill>
                <a:latin typeface="Arial"/>
                <a:ea typeface="Arial"/>
                <a:cs typeface="Arial"/>
                <a:sym typeface="Arial"/>
              </a:defRPr>
            </a:lvl1pPr>
            <a:lvl2pPr indent="-107950" lvl="1" marL="74295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2pPr>
            <a:lvl3pPr indent="-76200" lvl="2" marL="11430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3pPr>
            <a:lvl4pPr indent="-101600" lvl="3" marL="1600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4pPr>
            <a:lvl5pPr indent="-101600" lvl="4" marL="20574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5pPr>
            <a:lvl6pPr indent="-101600" lvl="5" marL="25146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6pPr>
            <a:lvl7pPr indent="-101600" lvl="6" marL="29718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7pPr>
            <a:lvl8pPr indent="-101600" lvl="7" marL="3429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8pPr>
            <a:lvl9pPr indent="-101600" lvl="8" marL="3886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9pPr>
          </a:lstStyle>
          <a:p/>
        </p:txBody>
      </p:sp>
      <p:sp>
        <p:nvSpPr>
          <p:cNvPr id="86" name="Shape 86"/>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87" name="Shape 87"/>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ctr">
              <a:spcBef>
                <a:spcPts val="0"/>
              </a:spcBef>
              <a:spcAft>
                <a:spcPts val="0"/>
              </a:spcAft>
              <a:buNone/>
              <a:defRPr sz="1400">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88" name="Shape 88"/>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fld id="{00000000-1234-1234-1234-123412341234}" type="slidenum">
              <a:rPr lang="en-US" sz="1400">
                <a:solidFill>
                  <a:schemeClr val="dk1"/>
                </a:solidFill>
                <a:latin typeface="Arial"/>
                <a:ea typeface="Arial"/>
                <a:cs typeface="Arial"/>
                <a:sym typeface="Arial"/>
              </a:rPr>
              <a:t>‹#›</a:t>
            </a:fld>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1.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9" name="Shape 9"/>
        <p:cNvGrpSpPr/>
        <p:nvPr/>
      </p:nvGrpSpPr>
      <p:grpSpPr>
        <a:xfrm>
          <a:off x="0" y="0"/>
          <a:ext cx="0" cy="0"/>
          <a:chOff x="0" y="0"/>
          <a:chExt cx="0" cy="0"/>
        </a:xfrm>
      </p:grpSpPr>
      <p:sp>
        <p:nvSpPr>
          <p:cNvPr id="10" name="Shape 10"/>
          <p:cNvSpPr txBox="1"/>
          <p:nvPr>
            <p:ph type="title"/>
          </p:nvPr>
        </p:nvSpPr>
        <p:spPr>
          <a:xfrm>
            <a:off x="457200" y="274638"/>
            <a:ext cx="8229600" cy="1143000"/>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11" name="Shape 11"/>
          <p:cNvSpPr txBox="1"/>
          <p:nvPr>
            <p:ph idx="1" type="body"/>
          </p:nvPr>
        </p:nvSpPr>
        <p:spPr>
          <a:xfrm>
            <a:off x="457200" y="1600200"/>
            <a:ext cx="8229600" cy="4525963"/>
          </a:xfrm>
          <a:prstGeom prst="rect">
            <a:avLst/>
          </a:prstGeom>
          <a:noFill/>
          <a:ln>
            <a:noFill/>
          </a:ln>
        </p:spPr>
        <p:txBody>
          <a:bodyPr anchorCtr="0" anchor="t" bIns="91425" lIns="91425" rIns="91425" wrap="square" tIns="91425"/>
          <a:lstStyle>
            <a:lvl1pPr indent="-139700" lvl="0" marL="342900" marR="0" rtl="0" algn="l">
              <a:spcBef>
                <a:spcPts val="640"/>
              </a:spcBef>
              <a:spcAft>
                <a:spcPts val="0"/>
              </a:spcAft>
              <a:buClr>
                <a:schemeClr val="dk1"/>
              </a:buClr>
              <a:buSzPct val="100000"/>
              <a:buFont typeface="Arial"/>
              <a:buChar char="•"/>
              <a:defRPr b="0" i="0" sz="3200" u="none" cap="none" strike="noStrike">
                <a:solidFill>
                  <a:schemeClr val="dk1"/>
                </a:solidFill>
                <a:latin typeface="Arial"/>
                <a:ea typeface="Arial"/>
                <a:cs typeface="Arial"/>
                <a:sym typeface="Arial"/>
              </a:defRPr>
            </a:lvl1pPr>
            <a:lvl2pPr indent="-107950" lvl="1" marL="74295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2pPr>
            <a:lvl3pPr indent="-76200" lvl="2" marL="11430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3pPr>
            <a:lvl4pPr indent="-101600" lvl="3" marL="1600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4pPr>
            <a:lvl5pPr indent="-101600" lvl="4" marL="20574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5pPr>
            <a:lvl6pPr indent="-101600" lvl="5" marL="25146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6pPr>
            <a:lvl7pPr indent="-101600" lvl="6" marL="29718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7pPr>
            <a:lvl8pPr indent="-101600" lvl="7" marL="3429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8pPr>
            <a:lvl9pPr indent="-101600" lvl="8" marL="3886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9pPr>
          </a:lstStyle>
          <a:p/>
        </p:txBody>
      </p:sp>
      <p:sp>
        <p:nvSpPr>
          <p:cNvPr id="12" name="Shape 12"/>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0" i="0" sz="1400" u="none" cap="none" strike="noStrike">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13" name="Shape 13"/>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ctr">
              <a:spcBef>
                <a:spcPts val="0"/>
              </a:spcBef>
              <a:spcAft>
                <a:spcPts val="0"/>
              </a:spcAft>
              <a:buNone/>
              <a:defRPr b="0" i="0" sz="1400" u="none" cap="none" strike="noStrike">
                <a:solidFill>
                  <a:schemeClr val="dk1"/>
                </a:solidFill>
                <a:latin typeface="Arial"/>
                <a:ea typeface="Arial"/>
                <a:cs typeface="Arial"/>
                <a:sym typeface="Arial"/>
              </a:defRPr>
            </a:lvl1pPr>
            <a:lvl2pPr indent="0" lvl="1" marL="457200" marR="0" rtl="0" algn="l">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spcBef>
                <a:spcPts val="0"/>
              </a:spcBef>
              <a:buNone/>
              <a:defRPr b="0" i="0" sz="1800" u="none" cap="none" strike="noStrike">
                <a:solidFill>
                  <a:schemeClr val="dk1"/>
                </a:solidFill>
                <a:latin typeface="Arial"/>
                <a:ea typeface="Arial"/>
                <a:cs typeface="Arial"/>
                <a:sym typeface="Arial"/>
              </a:defRPr>
            </a:lvl6pPr>
            <a:lvl7pPr indent="0" lvl="6" marL="2743200" marR="0" rtl="0" algn="l">
              <a:spcBef>
                <a:spcPts val="0"/>
              </a:spcBef>
              <a:buNone/>
              <a:defRPr b="0" i="0" sz="1800" u="none" cap="none" strike="noStrike">
                <a:solidFill>
                  <a:schemeClr val="dk1"/>
                </a:solidFill>
                <a:latin typeface="Arial"/>
                <a:ea typeface="Arial"/>
                <a:cs typeface="Arial"/>
                <a:sym typeface="Arial"/>
              </a:defRPr>
            </a:lvl7pPr>
            <a:lvl8pPr indent="0" lvl="7" marL="3200400" marR="0" rtl="0" algn="l">
              <a:spcBef>
                <a:spcPts val="0"/>
              </a:spcBef>
              <a:buNone/>
              <a:defRPr b="0" i="0" sz="1800" u="none" cap="none" strike="noStrike">
                <a:solidFill>
                  <a:schemeClr val="dk1"/>
                </a:solidFill>
                <a:latin typeface="Arial"/>
                <a:ea typeface="Arial"/>
                <a:cs typeface="Arial"/>
                <a:sym typeface="Arial"/>
              </a:defRPr>
            </a:lvl8pPr>
            <a:lvl9pPr indent="0" lvl="8" marL="3657600" marR="0" rtl="0" algn="l">
              <a:spcBef>
                <a:spcPts val="0"/>
              </a:spcBef>
              <a:buNone/>
              <a:defRPr b="0" i="0" sz="1800" u="none" cap="none" strike="noStrike">
                <a:solidFill>
                  <a:schemeClr val="dk1"/>
                </a:solidFill>
                <a:latin typeface="Arial"/>
                <a:ea typeface="Arial"/>
                <a:cs typeface="Arial"/>
                <a:sym typeface="Arial"/>
              </a:defRPr>
            </a:lvl9pPr>
          </a:lstStyle>
          <a:p/>
        </p:txBody>
      </p:sp>
      <p:sp>
        <p:nvSpPr>
          <p:cNvPr id="14" name="Shape 14"/>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fld id="{00000000-1234-1234-1234-123412341234}" type="slidenum">
              <a:rPr b="0" i="0" lang="en-US" sz="1400" u="none" cap="none" strike="noStrike">
                <a:solidFill>
                  <a:schemeClr val="dk1"/>
                </a:solidFill>
                <a:latin typeface="Arial"/>
                <a:ea typeface="Arial"/>
                <a:cs typeface="Arial"/>
                <a:sym typeface="Arial"/>
              </a:rPr>
              <a:t>‹#›</a:t>
            </a:fld>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1.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1.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hyperlink" Target="http://www.aepo-artis.org/pages/156_1.html" TargetMode="External"/><Relationship Id="rId4" Type="http://schemas.openxmlformats.org/officeDocument/2006/relationships/hyperlink" Target="http://www.fia-actors.com/en" TargetMode="External"/><Relationship Id="rId5" Type="http://schemas.openxmlformats.org/officeDocument/2006/relationships/hyperlink" Target="http://www.iaomusic.org/" TargetMode="External"/><Relationship Id="rId6" Type="http://schemas.openxmlformats.org/officeDocument/2006/relationships/hyperlink" Target="http://www.fair-internet.eu/" TargetMode="External"/><Relationship Id="rId7" Type="http://schemas.openxmlformats.org/officeDocument/2006/relationships/hyperlink" Target="http://petition-en.fair-internet.eu/" TargetMode="External"/><Relationship Id="rId8" Type="http://schemas.openxmlformats.org/officeDocument/2006/relationships/hyperlink" Target="https://twitter.com/FairInternet4P"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hyperlink" Target="https://www.change.org/p/european-parliament-ensure-that-performers-get-a-fair-share-of-the-online-revenues-generated-by-their-recorded-performances#petition-letter"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2" name="Shape 92"/>
        <p:cNvGrpSpPr/>
        <p:nvPr/>
      </p:nvGrpSpPr>
      <p:grpSpPr>
        <a:xfrm>
          <a:off x="0" y="0"/>
          <a:ext cx="0" cy="0"/>
          <a:chOff x="0" y="0"/>
          <a:chExt cx="0" cy="0"/>
        </a:xfrm>
      </p:grpSpPr>
      <p:sp>
        <p:nvSpPr>
          <p:cNvPr id="93" name="Shape 93"/>
          <p:cNvSpPr/>
          <p:nvPr/>
        </p:nvSpPr>
        <p:spPr>
          <a:xfrm>
            <a:off x="3059113" y="620713"/>
            <a:ext cx="5764212" cy="4031873"/>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r>
              <a:rPr b="1" i="0" lang="en-US" sz="4400" u="none" cap="none" strike="noStrike">
                <a:solidFill>
                  <a:schemeClr val="dk1"/>
                </a:solidFill>
                <a:latin typeface="Arial"/>
                <a:ea typeface="Arial"/>
                <a:cs typeface="Arial"/>
                <a:sym typeface="Arial"/>
              </a:rPr>
              <a:t>Introducing </a:t>
            </a:r>
          </a:p>
          <a:p>
            <a:pPr indent="0" lvl="0" marL="0" marR="0" rtl="0" algn="r">
              <a:spcBef>
                <a:spcPts val="0"/>
              </a:spcBef>
              <a:spcAft>
                <a:spcPts val="0"/>
              </a:spcAft>
              <a:buSzPct val="25000"/>
              <a:buNone/>
            </a:pPr>
            <a:r>
              <a:rPr b="1" i="0" lang="en-US" sz="4400" u="none" cap="none" strike="noStrike">
                <a:solidFill>
                  <a:schemeClr val="dk1"/>
                </a:solidFill>
                <a:latin typeface="Arial"/>
                <a:ea typeface="Arial"/>
                <a:cs typeface="Arial"/>
                <a:sym typeface="Arial"/>
              </a:rPr>
              <a:t>the MU</a:t>
            </a:r>
            <a:br>
              <a:rPr b="1" i="0" lang="en-US" sz="3200" u="none" cap="none" strike="noStrike">
                <a:solidFill>
                  <a:schemeClr val="dk1"/>
                </a:solidFill>
                <a:latin typeface="Arial"/>
                <a:ea typeface="Arial"/>
                <a:cs typeface="Arial"/>
                <a:sym typeface="Arial"/>
              </a:rPr>
            </a:br>
            <a:r>
              <a:rPr b="1" i="0" lang="en-US" sz="2400" u="none" cap="none" strike="noStrike">
                <a:solidFill>
                  <a:schemeClr val="dk1"/>
                </a:solidFill>
                <a:latin typeface="Arial"/>
                <a:ea typeface="Arial"/>
                <a:cs typeface="Arial"/>
                <a:sym typeface="Arial"/>
              </a:rPr>
              <a:t>  </a:t>
            </a:r>
            <a:br>
              <a:rPr b="1" i="0" lang="en-US" sz="2400" u="none" cap="none" strike="noStrike">
                <a:solidFill>
                  <a:schemeClr val="dk1"/>
                </a:solidFill>
                <a:latin typeface="Arial"/>
                <a:ea typeface="Arial"/>
                <a:cs typeface="Arial"/>
                <a:sym typeface="Arial"/>
              </a:rPr>
            </a:br>
          </a:p>
          <a:p>
            <a:pPr indent="0" lvl="0" marL="0" marR="0" rtl="0" algn="r">
              <a:spcBef>
                <a:spcPts val="0"/>
              </a:spcBef>
              <a:spcAft>
                <a:spcPts val="0"/>
              </a:spcAft>
              <a:buNone/>
            </a:pPr>
            <a:r>
              <a:t/>
            </a:r>
            <a:endParaRPr b="1" i="0" sz="2400" u="none" cap="none" strike="noStrike">
              <a:solidFill>
                <a:schemeClr val="dk1"/>
              </a:solidFill>
              <a:latin typeface="Arial"/>
              <a:ea typeface="Arial"/>
              <a:cs typeface="Arial"/>
              <a:sym typeface="Arial"/>
            </a:endParaRPr>
          </a:p>
          <a:p>
            <a:pPr indent="0" lvl="0" marL="0" marR="0" rtl="0" algn="r">
              <a:spcBef>
                <a:spcPts val="0"/>
              </a:spcBef>
              <a:spcAft>
                <a:spcPts val="0"/>
              </a:spcAft>
              <a:buSzPct val="25000"/>
              <a:buNone/>
            </a:pPr>
            <a:br>
              <a:rPr b="1" i="0" lang="en-US" sz="2400" u="none" cap="none" strike="noStrike">
                <a:solidFill>
                  <a:schemeClr val="dk1"/>
                </a:solidFill>
                <a:latin typeface="Arial"/>
                <a:ea typeface="Arial"/>
                <a:cs typeface="Arial"/>
                <a:sym typeface="Arial"/>
              </a:rPr>
            </a:br>
            <a:r>
              <a:rPr b="1" i="0" lang="en-US" sz="2400" u="none" cap="none" strike="noStrike">
                <a:solidFill>
                  <a:schemeClr val="dk1"/>
                </a:solidFill>
                <a:latin typeface="Arial"/>
                <a:ea typeface="Arial"/>
                <a:cs typeface="Arial"/>
                <a:sym typeface="Arial"/>
              </a:rPr>
              <a:t>                                                               Pete Thoms</a:t>
            </a:r>
            <a:br>
              <a:rPr b="1" i="0" lang="en-US" sz="2400" u="none" cap="none" strike="noStrike">
                <a:solidFill>
                  <a:schemeClr val="dk1"/>
                </a:solidFill>
                <a:latin typeface="Arial"/>
                <a:ea typeface="Arial"/>
                <a:cs typeface="Arial"/>
                <a:sym typeface="Arial"/>
              </a:rPr>
            </a:br>
            <a:r>
              <a:rPr b="1" i="0" lang="en-US" sz="2400" u="none" cap="none" strike="noStrike">
                <a:solidFill>
                  <a:schemeClr val="dk1"/>
                </a:solidFill>
                <a:latin typeface="Arial"/>
                <a:ea typeface="Arial"/>
                <a:cs typeface="Arial"/>
                <a:sym typeface="Arial"/>
              </a:rPr>
              <a:t>               Recording and Broadcasting  </a:t>
            </a:r>
          </a:p>
        </p:txBody>
      </p:sp>
      <p:sp>
        <p:nvSpPr>
          <p:cNvPr id="94" name="Shape 94"/>
          <p:cNvSpPr/>
          <p:nvPr/>
        </p:nvSpPr>
        <p:spPr>
          <a:xfrm>
            <a:off x="3491880" y="4797152"/>
            <a:ext cx="5327650" cy="646331"/>
          </a:xfrm>
          <a:prstGeom prst="rect">
            <a:avLst/>
          </a:prstGeom>
          <a:noFill/>
          <a:ln>
            <a:noFill/>
          </a:ln>
        </p:spPr>
        <p:txBody>
          <a:bodyPr anchorCtr="0" anchor="t" bIns="45700" lIns="91425" rIns="91425" wrap="square" tIns="45700">
            <a:noAutofit/>
          </a:bodyPr>
          <a:lstStyle/>
          <a:p>
            <a:pPr indent="0" lvl="0" marL="0" marR="0" rtl="0" algn="r">
              <a:spcBef>
                <a:spcPts val="0"/>
              </a:spcBef>
              <a:spcAft>
                <a:spcPts val="0"/>
              </a:spcAft>
              <a:buSzPct val="25000"/>
              <a:buNone/>
            </a:pPr>
            <a:r>
              <a:rPr b="1" i="0" lang="en-US" sz="1800" u="none" cap="none" strike="noStrike">
                <a:solidFill>
                  <a:schemeClr val="dk1"/>
                </a:solidFill>
                <a:latin typeface="Arial"/>
                <a:ea typeface="Arial"/>
                <a:cs typeface="Arial"/>
                <a:sym typeface="Arial"/>
              </a:rPr>
              <a:t>@WeAreTheMU</a:t>
            </a:r>
          </a:p>
          <a:p>
            <a:pPr indent="0" lvl="0" marL="0" marR="0" rtl="0" algn="r">
              <a:spcBef>
                <a:spcPts val="0"/>
              </a:spcBef>
              <a:spcAft>
                <a:spcPts val="0"/>
              </a:spcAft>
              <a:buSzPct val="25000"/>
              <a:buNone/>
            </a:pPr>
            <a:r>
              <a:rPr b="1" i="0" lang="en-US" sz="1800" u="none" cap="none" strike="noStrike">
                <a:solidFill>
                  <a:schemeClr val="dk1"/>
                </a:solidFill>
                <a:latin typeface="Arial"/>
                <a:ea typeface="Arial"/>
                <a:cs typeface="Arial"/>
                <a:sym typeface="Arial"/>
              </a:rPr>
              <a:t>www.theMU.org</a:t>
            </a:r>
          </a:p>
        </p:txBody>
      </p:sp>
      <p:pic>
        <p:nvPicPr>
          <p:cNvPr descr="\\MUS-NT06\FolderRedirection\mus-car-paulg\My Documents\My Pictures\logos\MU Logo_50mm_MUOrange_CMYK.jpg" id="95" name="Shape 95"/>
          <p:cNvPicPr preferRelativeResize="0"/>
          <p:nvPr/>
        </p:nvPicPr>
        <p:blipFill rotWithShape="1">
          <a:blip r:embed="rId3">
            <a:alphaModFix/>
          </a:blip>
          <a:srcRect b="0" l="0" r="0" t="0"/>
          <a:stretch/>
        </p:blipFill>
        <p:spPr>
          <a:xfrm>
            <a:off x="323850" y="333375"/>
            <a:ext cx="2365375" cy="1576388"/>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9" name="Shape 99"/>
        <p:cNvGrpSpPr/>
        <p:nvPr/>
      </p:nvGrpSpPr>
      <p:grpSpPr>
        <a:xfrm>
          <a:off x="0" y="0"/>
          <a:ext cx="0" cy="0"/>
          <a:chOff x="0" y="0"/>
          <a:chExt cx="0" cy="0"/>
        </a:xfrm>
      </p:grpSpPr>
      <p:sp>
        <p:nvSpPr>
          <p:cNvPr id="100" name="Shape 100"/>
          <p:cNvSpPr/>
          <p:nvPr/>
        </p:nvSpPr>
        <p:spPr>
          <a:xfrm>
            <a:off x="3059113" y="620713"/>
            <a:ext cx="5764212" cy="6432530"/>
          </a:xfrm>
          <a:prstGeom prst="rect">
            <a:avLst/>
          </a:prstGeom>
          <a:noFill/>
          <a:ln>
            <a:noFill/>
          </a:ln>
        </p:spPr>
        <p:txBody>
          <a:bodyPr anchorCtr="0" anchor="t" bIns="45700" lIns="91425" rIns="91425" wrap="square" tIns="45700">
            <a:noAutofit/>
          </a:bodyPr>
          <a:lstStyle/>
          <a:p>
            <a:pPr indent="0" lvl="0" marL="0" marR="0" rtl="0" algn="l">
              <a:spcBef>
                <a:spcPts val="0"/>
              </a:spcBef>
              <a:spcAft>
                <a:spcPts val="0"/>
              </a:spcAft>
              <a:buSzPct val="25000"/>
              <a:buNone/>
            </a:pPr>
            <a:r>
              <a:rPr b="1" i="0" lang="en-US" sz="3200" u="none" cap="none" strike="noStrike">
                <a:solidFill>
                  <a:schemeClr val="dk1"/>
                </a:solidFill>
                <a:latin typeface="Arial"/>
                <a:ea typeface="Arial"/>
                <a:cs typeface="Arial"/>
                <a:sym typeface="Arial"/>
              </a:rPr>
              <a:t>Who are we?</a:t>
            </a:r>
          </a:p>
          <a:p>
            <a:pPr indent="0" lvl="0" marL="0" marR="0" rtl="0" algn="l">
              <a:spcBef>
                <a:spcPts val="0"/>
              </a:spcBef>
              <a:spcAft>
                <a:spcPts val="0"/>
              </a:spcAft>
              <a:buSzPct val="25000"/>
              <a:buNone/>
            </a:pPr>
            <a:br>
              <a:rPr lang="en-US" sz="2000">
                <a:solidFill>
                  <a:schemeClr val="dk1"/>
                </a:solidFill>
                <a:latin typeface="Arial"/>
                <a:ea typeface="Arial"/>
                <a:cs typeface="Arial"/>
                <a:sym typeface="Arial"/>
              </a:rPr>
            </a:br>
            <a:r>
              <a:rPr lang="en-US" sz="2000">
                <a:solidFill>
                  <a:schemeClr val="dk1"/>
                </a:solidFill>
                <a:latin typeface="Arial"/>
                <a:ea typeface="Arial"/>
                <a:cs typeface="Arial"/>
                <a:sym typeface="Arial"/>
              </a:rPr>
              <a:t>UK trade union for professional musicians since 1893.  We have over 30,000 members.</a:t>
            </a:r>
            <a:br>
              <a:rPr lang="en-US" sz="2000">
                <a:solidFill>
                  <a:schemeClr val="dk1"/>
                </a:solidFill>
                <a:latin typeface="Arial"/>
                <a:ea typeface="Arial"/>
                <a:cs typeface="Arial"/>
                <a:sym typeface="Arial"/>
              </a:rPr>
            </a:b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We represent:  </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Performing musicians</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Composers and songwriters</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Artists &amp; Producers</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Arrangers and copyists </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Music teachers </a:t>
            </a:r>
            <a:br>
              <a:rPr b="0" i="0" lang="en-US" sz="2000" u="none" cap="none" strike="noStrike">
                <a:solidFill>
                  <a:schemeClr val="dk1"/>
                </a:solidFill>
                <a:latin typeface="Arial"/>
                <a:ea typeface="Arial"/>
                <a:cs typeface="Arial"/>
                <a:sym typeface="Arial"/>
              </a:rPr>
            </a:b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We provide services to employed and freelance players.</a:t>
            </a:r>
            <a:br>
              <a:rPr lang="en-US" sz="2000">
                <a:solidFill>
                  <a:schemeClr val="dk1"/>
                </a:solidFill>
                <a:latin typeface="Arial"/>
                <a:ea typeface="Arial"/>
                <a:cs typeface="Arial"/>
                <a:sym typeface="Arial"/>
              </a:rPr>
            </a:b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We are “a fence at the top of the cliff instead of an ambulance at the bottom!”</a:t>
            </a:r>
            <a:br>
              <a:rPr lang="en-US" sz="2000">
                <a:solidFill>
                  <a:schemeClr val="dk1"/>
                </a:solidFill>
                <a:latin typeface="Arial"/>
                <a:ea typeface="Arial"/>
                <a:cs typeface="Arial"/>
                <a:sym typeface="Arial"/>
              </a:rPr>
            </a:br>
          </a:p>
          <a:p>
            <a:pPr indent="0" lvl="0" marL="0" marR="0" rtl="0" algn="l">
              <a:spcBef>
                <a:spcPts val="0"/>
              </a:spcBef>
              <a:spcAft>
                <a:spcPts val="0"/>
              </a:spcAft>
              <a:buClr>
                <a:schemeClr val="dk1"/>
              </a:buClr>
              <a:buFont typeface="Arial"/>
              <a:buNone/>
            </a:pPr>
            <a:r>
              <a:t/>
            </a:r>
            <a:endParaRPr b="1" sz="2000">
              <a:solidFill>
                <a:schemeClr val="dk1"/>
              </a:solidFill>
              <a:latin typeface="Arial"/>
              <a:ea typeface="Arial"/>
              <a:cs typeface="Arial"/>
              <a:sym typeface="Arial"/>
            </a:endParaRPr>
          </a:p>
          <a:p>
            <a:pPr indent="0" lvl="0" marL="0" marR="0" rtl="0" algn="l">
              <a:spcBef>
                <a:spcPts val="0"/>
              </a:spcBef>
              <a:spcAft>
                <a:spcPts val="0"/>
              </a:spcAft>
              <a:buNone/>
            </a:pPr>
            <a:r>
              <a:t/>
            </a:r>
            <a:endParaRPr b="1" sz="2000">
              <a:solidFill>
                <a:schemeClr val="dk1"/>
              </a:solidFill>
              <a:latin typeface="Arial"/>
              <a:ea typeface="Arial"/>
              <a:cs typeface="Arial"/>
              <a:sym typeface="Arial"/>
            </a:endParaRPr>
          </a:p>
        </p:txBody>
      </p:sp>
      <p:pic>
        <p:nvPicPr>
          <p:cNvPr descr="\\MUS-NT06\FolderRedirection\mus-car-paulg\My Documents\My Pictures\logos\MU Logo_50mm_MUOrange_CMYK.jpg" id="101" name="Shape 101"/>
          <p:cNvPicPr preferRelativeResize="0"/>
          <p:nvPr/>
        </p:nvPicPr>
        <p:blipFill rotWithShape="1">
          <a:blip r:embed="rId3">
            <a:alphaModFix/>
          </a:blip>
          <a:srcRect b="0" l="0" r="0" t="0"/>
          <a:stretch/>
        </p:blipFill>
        <p:spPr>
          <a:xfrm>
            <a:off x="250825" y="260350"/>
            <a:ext cx="2365375" cy="157638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5" name="Shape 105"/>
        <p:cNvGrpSpPr/>
        <p:nvPr/>
      </p:nvGrpSpPr>
      <p:grpSpPr>
        <a:xfrm>
          <a:off x="0" y="0"/>
          <a:ext cx="0" cy="0"/>
          <a:chOff x="0" y="0"/>
          <a:chExt cx="0" cy="0"/>
        </a:xfrm>
      </p:grpSpPr>
      <p:sp>
        <p:nvSpPr>
          <p:cNvPr id="106" name="Shape 106"/>
          <p:cNvSpPr txBox="1"/>
          <p:nvPr/>
        </p:nvSpPr>
        <p:spPr>
          <a:xfrm>
            <a:off x="3059832" y="620688"/>
            <a:ext cx="5509716" cy="584775"/>
          </a:xfrm>
          <a:prstGeom prst="rect">
            <a:avLst/>
          </a:prstGeom>
          <a:noFill/>
          <a:ln>
            <a:noFill/>
          </a:ln>
        </p:spPr>
        <p:txBody>
          <a:bodyPr anchorCtr="0" anchor="t" bIns="45700" lIns="91425" rIns="91425" wrap="square" tIns="45700">
            <a:noAutofit/>
          </a:bodyPr>
          <a:lstStyle/>
          <a:p>
            <a:pPr indent="0" lvl="0" marL="0" marR="0" rtl="0" algn="l">
              <a:spcBef>
                <a:spcPts val="0"/>
              </a:spcBef>
              <a:spcAft>
                <a:spcPts val="0"/>
              </a:spcAft>
              <a:buSzPct val="25000"/>
              <a:buNone/>
            </a:pPr>
            <a:r>
              <a:rPr b="1" lang="en-US" sz="3200">
                <a:solidFill>
                  <a:schemeClr val="dk1"/>
                </a:solidFill>
                <a:latin typeface="Arial"/>
                <a:ea typeface="Arial"/>
                <a:cs typeface="Arial"/>
                <a:sym typeface="Arial"/>
              </a:rPr>
              <a:t>Our services include:</a:t>
            </a:r>
          </a:p>
        </p:txBody>
      </p:sp>
      <p:sp>
        <p:nvSpPr>
          <p:cNvPr id="107" name="Shape 107"/>
          <p:cNvSpPr/>
          <p:nvPr/>
        </p:nvSpPr>
        <p:spPr>
          <a:xfrm>
            <a:off x="539552" y="2132856"/>
            <a:ext cx="4572000" cy="4862870"/>
          </a:xfrm>
          <a:prstGeom prst="rect">
            <a:avLst/>
          </a:prstGeom>
          <a:noFill/>
          <a:ln>
            <a:noFill/>
          </a:ln>
        </p:spPr>
        <p:txBody>
          <a:bodyPr anchorCtr="0" anchor="t" bIns="45700" lIns="91425" rIns="91425" wrap="square" tIns="45700">
            <a:noAutofit/>
          </a:bodyPr>
          <a:lstStyle/>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Legal Advice &amp; Assistance</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Contract Advice</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Equipment Insurance </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Rates and agreements</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Specimen contracts </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Benevolent Fund</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MU Handbook</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Career Advice</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Tax Helpline and Workshops</a:t>
            </a: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lnSpc>
                <a:spcPct val="90000"/>
              </a:lnSpc>
              <a:spcBef>
                <a:spcPts val="400"/>
              </a:spcBef>
              <a:spcAft>
                <a:spcPts val="0"/>
              </a:spcAft>
              <a:buNone/>
            </a:pPr>
            <a:r>
              <a:t/>
            </a:r>
            <a:endParaRPr sz="2000">
              <a:solidFill>
                <a:schemeClr val="dk1"/>
              </a:solidFill>
              <a:latin typeface="Arial"/>
              <a:ea typeface="Arial"/>
              <a:cs typeface="Arial"/>
              <a:sym typeface="Arial"/>
            </a:endParaRPr>
          </a:p>
        </p:txBody>
      </p:sp>
      <p:sp>
        <p:nvSpPr>
          <p:cNvPr id="108" name="Shape 108"/>
          <p:cNvSpPr/>
          <p:nvPr/>
        </p:nvSpPr>
        <p:spPr>
          <a:xfrm>
            <a:off x="4211960" y="2132856"/>
            <a:ext cx="4787900" cy="5386090"/>
          </a:xfrm>
          <a:prstGeom prst="rect">
            <a:avLst/>
          </a:prstGeom>
          <a:noFill/>
          <a:ln>
            <a:noFill/>
          </a:ln>
        </p:spPr>
        <p:txBody>
          <a:bodyPr anchorCtr="0" anchor="t" bIns="45700" lIns="91425" rIns="91425" wrap="square" tIns="45700">
            <a:noAutofit/>
          </a:bodyPr>
          <a:lstStyle/>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Public Liability insurance</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Seminars and Events</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Free Partnership Agreements</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Copyright Registration Service</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Live Contracts</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Website / Magazine / Twitter</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Unpaid Fee Recovery</a:t>
            </a:r>
          </a:p>
          <a:p>
            <a:pPr indent="0" lvl="0" marL="0" marR="0" rtl="0" algn="l">
              <a:lnSpc>
                <a:spcPct val="150000"/>
              </a:lnSpc>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Sections: Theatre, Live, Orchestral, Music Writers, Teachers, Recording &amp; Broadcasting.</a:t>
            </a:r>
          </a:p>
          <a:p>
            <a:pPr indent="0" lvl="0" marL="0" marR="0" rtl="0" algn="l">
              <a:spcBef>
                <a:spcPts val="400"/>
              </a:spcBef>
              <a:spcAft>
                <a:spcPts val="0"/>
              </a:spcAft>
              <a:buClr>
                <a:srgbClr val="FFCC00"/>
              </a:buClr>
              <a:buFont typeface="Arial"/>
              <a:buNone/>
            </a:pPr>
            <a:r>
              <a:t/>
            </a:r>
            <a:endParaRPr sz="2000">
              <a:solidFill>
                <a:schemeClr val="dk1"/>
              </a:solidFill>
              <a:latin typeface="Arial"/>
              <a:ea typeface="Arial"/>
              <a:cs typeface="Arial"/>
              <a:sym typeface="Arial"/>
            </a:endParaRPr>
          </a:p>
          <a:p>
            <a:pPr indent="0" lvl="0" marL="0" marR="0" rtl="0" algn="l">
              <a:spcBef>
                <a:spcPts val="0"/>
              </a:spcBef>
              <a:spcAft>
                <a:spcPts val="0"/>
              </a:spcAft>
              <a:buNone/>
            </a:pPr>
            <a:r>
              <a:t/>
            </a:r>
            <a:endParaRPr sz="2000">
              <a:solidFill>
                <a:schemeClr val="dk1"/>
              </a:solidFill>
              <a:latin typeface="Arial"/>
              <a:ea typeface="Arial"/>
              <a:cs typeface="Arial"/>
              <a:sym typeface="Arial"/>
            </a:endParaRPr>
          </a:p>
        </p:txBody>
      </p:sp>
      <p:pic>
        <p:nvPicPr>
          <p:cNvPr descr="\\MUS-NT06\FolderRedirection\mus-car-paulg\My Documents\My Pictures\logos\MU Logo_50mm_MUOrange_CMYK.jpg" id="109" name="Shape 109"/>
          <p:cNvPicPr preferRelativeResize="0"/>
          <p:nvPr/>
        </p:nvPicPr>
        <p:blipFill rotWithShape="1">
          <a:blip r:embed="rId3">
            <a:alphaModFix/>
          </a:blip>
          <a:srcRect b="0" l="0" r="0" t="0"/>
          <a:stretch/>
        </p:blipFill>
        <p:spPr>
          <a:xfrm>
            <a:off x="250825" y="260350"/>
            <a:ext cx="2365375" cy="157638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3" name="Shape 113"/>
        <p:cNvGrpSpPr/>
        <p:nvPr/>
      </p:nvGrpSpPr>
      <p:grpSpPr>
        <a:xfrm>
          <a:off x="0" y="0"/>
          <a:ext cx="0" cy="0"/>
          <a:chOff x="0" y="0"/>
          <a:chExt cx="0" cy="0"/>
        </a:xfrm>
      </p:grpSpPr>
      <p:sp>
        <p:nvSpPr>
          <p:cNvPr id="114" name="Shape 114"/>
          <p:cNvSpPr/>
          <p:nvPr/>
        </p:nvSpPr>
        <p:spPr>
          <a:xfrm>
            <a:off x="3059113" y="620713"/>
            <a:ext cx="5764212" cy="5816977"/>
          </a:xfrm>
          <a:prstGeom prst="rect">
            <a:avLst/>
          </a:prstGeom>
          <a:noFill/>
          <a:ln>
            <a:noFill/>
          </a:ln>
        </p:spPr>
        <p:txBody>
          <a:bodyPr anchorCtr="0" anchor="t" bIns="45700" lIns="91425" rIns="91425" wrap="square" tIns="45700">
            <a:noAutofit/>
          </a:bodyPr>
          <a:lstStyle/>
          <a:p>
            <a:pPr indent="0" lvl="0" marL="0" marR="0" rtl="0" algn="l">
              <a:spcBef>
                <a:spcPts val="0"/>
              </a:spcBef>
              <a:spcAft>
                <a:spcPts val="0"/>
              </a:spcAft>
              <a:buSzPct val="25000"/>
              <a:buNone/>
            </a:pPr>
            <a:r>
              <a:rPr b="1" lang="en-US" sz="3200">
                <a:solidFill>
                  <a:schemeClr val="dk1"/>
                </a:solidFill>
                <a:latin typeface="Arial"/>
                <a:ea typeface="Arial"/>
                <a:cs typeface="Arial"/>
                <a:sym typeface="Arial"/>
              </a:rPr>
              <a:t>Recording and Broadcasting</a:t>
            </a:r>
          </a:p>
          <a:p>
            <a:pPr indent="0" lvl="0" marL="0" marR="0" rtl="0" algn="l">
              <a:spcBef>
                <a:spcPts val="0"/>
              </a:spcBef>
              <a:spcAft>
                <a:spcPts val="0"/>
              </a:spcAft>
              <a:buSzPct val="25000"/>
              <a:buNone/>
            </a:pPr>
            <a:br>
              <a:rPr lang="en-US" sz="2000">
                <a:solidFill>
                  <a:schemeClr val="dk1"/>
                </a:solidFill>
                <a:latin typeface="Arial"/>
                <a:ea typeface="Arial"/>
                <a:cs typeface="Arial"/>
                <a:sym typeface="Arial"/>
              </a:rPr>
            </a:br>
            <a:r>
              <a:rPr b="1" lang="en-US" sz="2000">
                <a:solidFill>
                  <a:schemeClr val="dk1"/>
                </a:solidFill>
                <a:latin typeface="Arial"/>
                <a:ea typeface="Arial"/>
                <a:cs typeface="Arial"/>
                <a:sym typeface="Arial"/>
              </a:rPr>
              <a:t>Advice on session fees</a:t>
            </a:r>
            <a:br>
              <a:rPr lang="en-US" sz="2000">
                <a:solidFill>
                  <a:schemeClr val="dk1"/>
                </a:solidFill>
                <a:latin typeface="Arial"/>
                <a:ea typeface="Arial"/>
                <a:cs typeface="Arial"/>
                <a:sym typeface="Arial"/>
              </a:rPr>
            </a:b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Agreements with ITV, BBC, PACT, TAC covering:</a:t>
            </a:r>
          </a:p>
          <a:p>
            <a:pPr indent="0" lvl="0" marL="0" marR="0" rtl="0" algn="l">
              <a:spcBef>
                <a:spcPts val="0"/>
              </a:spcBef>
              <a:spcAft>
                <a:spcPts val="0"/>
              </a:spcAft>
              <a:buNone/>
            </a:pPr>
            <a:r>
              <a:t/>
            </a:r>
            <a:endParaRPr sz="2000">
              <a:solidFill>
                <a:schemeClr val="dk1"/>
              </a:solidFill>
              <a:latin typeface="Arial"/>
              <a:ea typeface="Arial"/>
              <a:cs typeface="Arial"/>
              <a:sym typeface="Arial"/>
            </a:endParaRP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Studio sessions for incidental music</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Relays of live events</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Live sessions, e.g. Strictly Come Dancing</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DVD / Download to Own</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Catch-up services / Video on Demand</a:t>
            </a:r>
          </a:p>
          <a:p>
            <a:pPr indent="0" lvl="0" marL="0" marR="0" rtl="0" algn="l">
              <a:spcBef>
                <a:spcPts val="0"/>
              </a:spcBef>
              <a:spcAft>
                <a:spcPts val="0"/>
              </a:spcAft>
              <a:buNone/>
            </a:pPr>
            <a:r>
              <a:t/>
            </a:r>
            <a:endParaRPr sz="2000">
              <a:solidFill>
                <a:schemeClr val="dk1"/>
              </a:solidFill>
              <a:latin typeface="Arial"/>
              <a:ea typeface="Arial"/>
              <a:cs typeface="Arial"/>
              <a:sym typeface="Arial"/>
            </a:endParaRP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We also have an agreement for archive and promotional use recordings of live events.</a:t>
            </a:r>
          </a:p>
          <a:p>
            <a:pPr indent="0" lvl="0" marL="0" marR="0" rtl="0" algn="l">
              <a:spcBef>
                <a:spcPts val="0"/>
              </a:spcBef>
              <a:spcAft>
                <a:spcPts val="0"/>
              </a:spcAft>
              <a:buSzPct val="25000"/>
              <a:buNone/>
            </a:pPr>
            <a:br>
              <a:rPr lang="en-US" sz="2000">
                <a:solidFill>
                  <a:schemeClr val="dk1"/>
                </a:solidFill>
                <a:latin typeface="Arial"/>
                <a:ea typeface="Arial"/>
                <a:cs typeface="Arial"/>
                <a:sym typeface="Arial"/>
              </a:rPr>
            </a:br>
            <a:r>
              <a:rPr lang="en-US" sz="2000">
                <a:solidFill>
                  <a:schemeClr val="dk1"/>
                </a:solidFill>
                <a:latin typeface="Arial"/>
                <a:ea typeface="Arial"/>
                <a:cs typeface="Arial"/>
                <a:sym typeface="Arial"/>
              </a:rPr>
              <a:t>Many of the orchestras have negotiated in-house agreements which include media deals.</a:t>
            </a:r>
          </a:p>
          <a:p>
            <a:pPr indent="0" lvl="0" marL="0" marR="0" rtl="0" algn="l">
              <a:spcBef>
                <a:spcPts val="0"/>
              </a:spcBef>
              <a:spcAft>
                <a:spcPts val="0"/>
              </a:spcAft>
              <a:buNone/>
            </a:pPr>
            <a:r>
              <a:t/>
            </a:r>
            <a:endParaRPr b="1" sz="2000">
              <a:solidFill>
                <a:schemeClr val="dk1"/>
              </a:solidFill>
              <a:latin typeface="Arial"/>
              <a:ea typeface="Arial"/>
              <a:cs typeface="Arial"/>
              <a:sym typeface="Arial"/>
            </a:endParaRPr>
          </a:p>
        </p:txBody>
      </p:sp>
      <p:pic>
        <p:nvPicPr>
          <p:cNvPr descr="\\MUS-NT06\FolderRedirection\mus-car-paulg\My Documents\My Pictures\logos\MU Logo_50mm_MUOrange_CMYK.jpg" id="115" name="Shape 115"/>
          <p:cNvPicPr preferRelativeResize="0"/>
          <p:nvPr/>
        </p:nvPicPr>
        <p:blipFill rotWithShape="1">
          <a:blip r:embed="rId3">
            <a:alphaModFix/>
          </a:blip>
          <a:srcRect b="0" l="0" r="0" t="0"/>
          <a:stretch/>
        </p:blipFill>
        <p:spPr>
          <a:xfrm>
            <a:off x="250825" y="260350"/>
            <a:ext cx="2365375" cy="1576388"/>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9" name="Shape 119"/>
        <p:cNvGrpSpPr/>
        <p:nvPr/>
      </p:nvGrpSpPr>
      <p:grpSpPr>
        <a:xfrm>
          <a:off x="0" y="0"/>
          <a:ext cx="0" cy="0"/>
          <a:chOff x="0" y="0"/>
          <a:chExt cx="0" cy="0"/>
        </a:xfrm>
      </p:grpSpPr>
      <p:sp>
        <p:nvSpPr>
          <p:cNvPr id="120" name="Shape 120"/>
          <p:cNvSpPr/>
          <p:nvPr/>
        </p:nvSpPr>
        <p:spPr>
          <a:xfrm>
            <a:off x="3059113" y="620713"/>
            <a:ext cx="5764212" cy="5816977"/>
          </a:xfrm>
          <a:prstGeom prst="rect">
            <a:avLst/>
          </a:prstGeom>
          <a:noFill/>
          <a:ln>
            <a:noFill/>
          </a:ln>
        </p:spPr>
        <p:txBody>
          <a:bodyPr anchorCtr="0" anchor="t" bIns="45700" lIns="91425" rIns="91425" wrap="square" tIns="45700">
            <a:noAutofit/>
          </a:bodyPr>
          <a:lstStyle/>
          <a:p>
            <a:pPr indent="0" lvl="0" marL="0" marR="0" rtl="0" algn="l">
              <a:spcBef>
                <a:spcPts val="0"/>
              </a:spcBef>
              <a:spcAft>
                <a:spcPts val="0"/>
              </a:spcAft>
              <a:buSzPct val="25000"/>
              <a:buNone/>
            </a:pPr>
            <a:r>
              <a:rPr b="1" lang="en-US" sz="3200">
                <a:solidFill>
                  <a:schemeClr val="dk1"/>
                </a:solidFill>
                <a:latin typeface="Arial"/>
                <a:ea typeface="Arial"/>
                <a:cs typeface="Arial"/>
                <a:sym typeface="Arial"/>
              </a:rPr>
              <a:t>Recording and Broadcasting</a:t>
            </a:r>
          </a:p>
          <a:p>
            <a:pPr indent="0" lvl="0" marL="0" marR="0" rtl="0" algn="l">
              <a:spcBef>
                <a:spcPts val="0"/>
              </a:spcBef>
              <a:spcAft>
                <a:spcPts val="0"/>
              </a:spcAft>
              <a:buSzPct val="25000"/>
              <a:buNone/>
            </a:pPr>
            <a:br>
              <a:rPr lang="en-US" sz="2000">
                <a:solidFill>
                  <a:schemeClr val="dk1"/>
                </a:solidFill>
                <a:latin typeface="Arial"/>
                <a:ea typeface="Arial"/>
                <a:cs typeface="Arial"/>
                <a:sym typeface="Arial"/>
              </a:rPr>
            </a:br>
            <a:r>
              <a:rPr b="1" lang="en-US" sz="2000">
                <a:solidFill>
                  <a:schemeClr val="dk1"/>
                </a:solidFill>
                <a:latin typeface="Arial"/>
                <a:ea typeface="Arial"/>
                <a:cs typeface="Arial"/>
                <a:sym typeface="Arial"/>
              </a:rPr>
              <a:t>Commercial Audio Release</a:t>
            </a:r>
            <a:br>
              <a:rPr lang="en-US" sz="2000">
                <a:solidFill>
                  <a:schemeClr val="dk1"/>
                </a:solidFill>
                <a:latin typeface="Arial"/>
                <a:ea typeface="Arial"/>
                <a:cs typeface="Arial"/>
                <a:sym typeface="Arial"/>
              </a:rPr>
            </a:b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Agreement with the BPI covering:</a:t>
            </a:r>
          </a:p>
          <a:p>
            <a:pPr indent="0" lvl="0" marL="0" marR="0" rtl="0" algn="l">
              <a:spcBef>
                <a:spcPts val="0"/>
              </a:spcBef>
              <a:spcAft>
                <a:spcPts val="0"/>
              </a:spcAft>
              <a:buNone/>
            </a:pPr>
            <a:r>
              <a:t/>
            </a:r>
            <a:endParaRPr sz="2000">
              <a:solidFill>
                <a:schemeClr val="dk1"/>
              </a:solidFill>
              <a:latin typeface="Arial"/>
              <a:ea typeface="Arial"/>
              <a:cs typeface="Arial"/>
              <a:sym typeface="Arial"/>
            </a:endParaRP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Classical recordings for commercial release;</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Non-classical recordings for commercial release;</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Audio-visual recording is permitted for non-commercial use;</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Live sessions as well</a:t>
            </a:r>
          </a:p>
          <a:p>
            <a:pPr indent="0" lvl="0" marL="0" marR="0" rtl="0" algn="l">
              <a:spcBef>
                <a:spcPts val="0"/>
              </a:spcBef>
              <a:spcAft>
                <a:spcPts val="0"/>
              </a:spcAft>
              <a:buNone/>
            </a:pPr>
            <a:r>
              <a:t/>
            </a:r>
            <a:endParaRPr sz="2000">
              <a:solidFill>
                <a:schemeClr val="dk1"/>
              </a:solidFill>
              <a:latin typeface="Arial"/>
              <a:ea typeface="Arial"/>
              <a:cs typeface="Arial"/>
              <a:sym typeface="Arial"/>
            </a:endParaRP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The agreement contains BPI Session Agreement and Live Session Agreement for contracting players.</a:t>
            </a:r>
          </a:p>
          <a:p>
            <a:pPr indent="0" lvl="0" marL="0" marR="0" rtl="0" algn="l">
              <a:spcBef>
                <a:spcPts val="0"/>
              </a:spcBef>
              <a:spcAft>
                <a:spcPts val="0"/>
              </a:spcAft>
              <a:buNone/>
            </a:pPr>
            <a:r>
              <a:t/>
            </a:r>
            <a:endParaRPr b="1" sz="2000">
              <a:solidFill>
                <a:schemeClr val="dk1"/>
              </a:solidFill>
              <a:latin typeface="Arial"/>
              <a:ea typeface="Arial"/>
              <a:cs typeface="Arial"/>
              <a:sym typeface="Arial"/>
            </a:endParaRPr>
          </a:p>
        </p:txBody>
      </p:sp>
      <p:pic>
        <p:nvPicPr>
          <p:cNvPr descr="\\MUS-NT06\FolderRedirection\mus-car-paulg\My Documents\My Pictures\logos\MU Logo_50mm_MUOrange_CMYK.jpg" id="121" name="Shape 121"/>
          <p:cNvPicPr preferRelativeResize="0"/>
          <p:nvPr/>
        </p:nvPicPr>
        <p:blipFill rotWithShape="1">
          <a:blip r:embed="rId3">
            <a:alphaModFix/>
          </a:blip>
          <a:srcRect b="0" l="0" r="0" t="0"/>
          <a:stretch/>
        </p:blipFill>
        <p:spPr>
          <a:xfrm>
            <a:off x="251520" y="260350"/>
            <a:ext cx="2365375" cy="157638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5" name="Shape 125"/>
        <p:cNvGrpSpPr/>
        <p:nvPr/>
      </p:nvGrpSpPr>
      <p:grpSpPr>
        <a:xfrm>
          <a:off x="0" y="0"/>
          <a:ext cx="0" cy="0"/>
          <a:chOff x="0" y="0"/>
          <a:chExt cx="0" cy="0"/>
        </a:xfrm>
      </p:grpSpPr>
      <p:sp>
        <p:nvSpPr>
          <p:cNvPr id="126" name="Shape 126"/>
          <p:cNvSpPr/>
          <p:nvPr/>
        </p:nvSpPr>
        <p:spPr>
          <a:xfrm>
            <a:off x="3059113" y="620713"/>
            <a:ext cx="5764212" cy="6124754"/>
          </a:xfrm>
          <a:prstGeom prst="rect">
            <a:avLst/>
          </a:prstGeom>
          <a:noFill/>
          <a:ln>
            <a:noFill/>
          </a:ln>
        </p:spPr>
        <p:txBody>
          <a:bodyPr anchorCtr="0" anchor="t" bIns="45700" lIns="91425" rIns="91425" wrap="square" tIns="45700">
            <a:noAutofit/>
          </a:bodyPr>
          <a:lstStyle/>
          <a:p>
            <a:pPr indent="0" lvl="0" marL="0" marR="0" rtl="0" algn="l">
              <a:spcBef>
                <a:spcPts val="0"/>
              </a:spcBef>
              <a:spcAft>
                <a:spcPts val="0"/>
              </a:spcAft>
              <a:buSzPct val="25000"/>
              <a:buNone/>
            </a:pPr>
            <a:r>
              <a:rPr b="1" lang="en-US" sz="3200">
                <a:solidFill>
                  <a:schemeClr val="dk1"/>
                </a:solidFill>
                <a:latin typeface="Arial"/>
                <a:ea typeface="Arial"/>
                <a:cs typeface="Arial"/>
                <a:sym typeface="Arial"/>
              </a:rPr>
              <a:t>Recording and Broadcasting</a:t>
            </a:r>
          </a:p>
          <a:p>
            <a:pPr indent="0" lvl="0" marL="0" marR="0" rtl="0" algn="l">
              <a:spcBef>
                <a:spcPts val="0"/>
              </a:spcBef>
              <a:spcAft>
                <a:spcPts val="0"/>
              </a:spcAft>
              <a:buSzPct val="25000"/>
              <a:buNone/>
            </a:pPr>
            <a:br>
              <a:rPr lang="en-US" sz="2000">
                <a:solidFill>
                  <a:schemeClr val="dk1"/>
                </a:solidFill>
                <a:latin typeface="Arial"/>
                <a:ea typeface="Arial"/>
                <a:cs typeface="Arial"/>
                <a:sym typeface="Arial"/>
              </a:rPr>
            </a:br>
            <a:r>
              <a:rPr b="1" lang="en-US" sz="2000">
                <a:solidFill>
                  <a:schemeClr val="dk1"/>
                </a:solidFill>
                <a:latin typeface="Arial"/>
                <a:ea typeface="Arial"/>
                <a:cs typeface="Arial"/>
                <a:sym typeface="Arial"/>
              </a:rPr>
              <a:t>Contractors</a:t>
            </a:r>
            <a:br>
              <a:rPr lang="en-US" sz="2000">
                <a:solidFill>
                  <a:schemeClr val="dk1"/>
                </a:solidFill>
                <a:latin typeface="Arial"/>
                <a:ea typeface="Arial"/>
                <a:cs typeface="Arial"/>
                <a:sym typeface="Arial"/>
              </a:rPr>
            </a:b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MU Approved Contractors use our agreements and we keep in touch with them.</a:t>
            </a:r>
          </a:p>
          <a:p>
            <a:pPr indent="0" lvl="0" marL="0" marR="0" rtl="0" algn="l">
              <a:spcBef>
                <a:spcPts val="0"/>
              </a:spcBef>
              <a:spcAft>
                <a:spcPts val="0"/>
              </a:spcAft>
              <a:buNone/>
            </a:pPr>
            <a:r>
              <a:t/>
            </a:r>
            <a:endParaRPr sz="2000">
              <a:solidFill>
                <a:schemeClr val="dk1"/>
              </a:solidFill>
              <a:latin typeface="Arial"/>
              <a:ea typeface="Arial"/>
              <a:cs typeface="Arial"/>
              <a:sym typeface="Arial"/>
            </a:endParaRPr>
          </a:p>
          <a:p>
            <a:pPr indent="0" lvl="0" marL="0" marR="0" rtl="0" algn="l">
              <a:spcBef>
                <a:spcPts val="0"/>
              </a:spcBef>
              <a:spcAft>
                <a:spcPts val="0"/>
              </a:spcAft>
              <a:buSzPct val="25000"/>
              <a:buNone/>
            </a:pPr>
            <a:r>
              <a:rPr b="1" lang="en-US" sz="2000">
                <a:solidFill>
                  <a:schemeClr val="dk1"/>
                </a:solidFill>
                <a:latin typeface="Arial"/>
                <a:ea typeface="Arial"/>
                <a:cs typeface="Arial"/>
                <a:sym typeface="Arial"/>
              </a:rPr>
              <a:t>Players</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Recording &amp; Broadcasting Committee</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Music Writers Committee (composers &amp; arrangers)</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Orchestra Section Committee</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Orchestral Stewards</a:t>
            </a:r>
          </a:p>
          <a:p>
            <a:pPr indent="0" lvl="1" marL="457200" marR="0" rtl="0" algn="l">
              <a:spcBef>
                <a:spcPts val="0"/>
              </a:spcBef>
              <a:spcAft>
                <a:spcPts val="0"/>
              </a:spcAft>
              <a:buNone/>
            </a:pPr>
            <a:r>
              <a:t/>
            </a:r>
            <a:endParaRPr b="0" i="0" sz="2000" u="none" cap="none" strike="noStrike">
              <a:solidFill>
                <a:schemeClr val="dk1"/>
              </a:solidFill>
              <a:latin typeface="Arial"/>
              <a:ea typeface="Arial"/>
              <a:cs typeface="Arial"/>
              <a:sym typeface="Arial"/>
            </a:endParaRP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Contractors, Orchestra Managers, Producers, Composers and others who employ musicians for sessions can contact us for advice on fees and contracts.</a:t>
            </a:r>
          </a:p>
          <a:p>
            <a:pPr indent="0" lvl="0" marL="0" marR="0" rtl="0" algn="l">
              <a:spcBef>
                <a:spcPts val="0"/>
              </a:spcBef>
              <a:spcAft>
                <a:spcPts val="0"/>
              </a:spcAft>
              <a:buNone/>
            </a:pPr>
            <a:r>
              <a:t/>
            </a:r>
            <a:endParaRPr b="1" sz="2000">
              <a:solidFill>
                <a:schemeClr val="dk1"/>
              </a:solidFill>
              <a:latin typeface="Arial"/>
              <a:ea typeface="Arial"/>
              <a:cs typeface="Arial"/>
              <a:sym typeface="Arial"/>
            </a:endParaRPr>
          </a:p>
        </p:txBody>
      </p:sp>
      <p:pic>
        <p:nvPicPr>
          <p:cNvPr descr="\\MUS-NT06\FolderRedirection\mus-car-paulg\My Documents\My Pictures\logos\MU Logo_50mm_MUOrange_CMYK.jpg" id="127" name="Shape 127"/>
          <p:cNvPicPr preferRelativeResize="0"/>
          <p:nvPr/>
        </p:nvPicPr>
        <p:blipFill rotWithShape="1">
          <a:blip r:embed="rId3">
            <a:alphaModFix/>
          </a:blip>
          <a:srcRect b="0" l="0" r="0" t="0"/>
          <a:stretch/>
        </p:blipFill>
        <p:spPr>
          <a:xfrm>
            <a:off x="250825" y="260350"/>
            <a:ext cx="2365375" cy="157638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1" name="Shape 131"/>
        <p:cNvGrpSpPr/>
        <p:nvPr/>
      </p:nvGrpSpPr>
      <p:grpSpPr>
        <a:xfrm>
          <a:off x="0" y="0"/>
          <a:ext cx="0" cy="0"/>
          <a:chOff x="0" y="0"/>
          <a:chExt cx="0" cy="0"/>
        </a:xfrm>
      </p:grpSpPr>
      <p:sp>
        <p:nvSpPr>
          <p:cNvPr id="132" name="Shape 132"/>
          <p:cNvSpPr/>
          <p:nvPr/>
        </p:nvSpPr>
        <p:spPr>
          <a:xfrm>
            <a:off x="3059113" y="620713"/>
            <a:ext cx="5764212" cy="6124754"/>
          </a:xfrm>
          <a:prstGeom prst="rect">
            <a:avLst/>
          </a:prstGeom>
          <a:noFill/>
          <a:ln>
            <a:noFill/>
          </a:ln>
        </p:spPr>
        <p:txBody>
          <a:bodyPr anchorCtr="0" anchor="t" bIns="45700" lIns="91425" rIns="91425" wrap="square" tIns="45700">
            <a:noAutofit/>
          </a:bodyPr>
          <a:lstStyle/>
          <a:p>
            <a:pPr indent="0" lvl="0" marL="0" marR="0" rtl="0" algn="l">
              <a:spcBef>
                <a:spcPts val="0"/>
              </a:spcBef>
              <a:spcAft>
                <a:spcPts val="0"/>
              </a:spcAft>
              <a:buSzPct val="25000"/>
              <a:buNone/>
            </a:pPr>
            <a:r>
              <a:rPr b="1" lang="en-US" sz="3200">
                <a:solidFill>
                  <a:schemeClr val="dk1"/>
                </a:solidFill>
                <a:latin typeface="Arial"/>
                <a:ea typeface="Arial"/>
                <a:cs typeface="Arial"/>
                <a:sym typeface="Arial"/>
              </a:rPr>
              <a:t>Recording and Broadcasting</a:t>
            </a:r>
          </a:p>
          <a:p>
            <a:pPr indent="0" lvl="0" marL="0" marR="0" rtl="0" algn="l">
              <a:spcBef>
                <a:spcPts val="0"/>
              </a:spcBef>
              <a:spcAft>
                <a:spcPts val="0"/>
              </a:spcAft>
              <a:buSzPct val="25000"/>
              <a:buNone/>
            </a:pPr>
            <a:br>
              <a:rPr lang="en-US" sz="2000">
                <a:solidFill>
                  <a:schemeClr val="dk1"/>
                </a:solidFill>
                <a:latin typeface="Arial"/>
                <a:ea typeface="Arial"/>
                <a:cs typeface="Arial"/>
                <a:sym typeface="Arial"/>
              </a:rPr>
            </a:br>
            <a:r>
              <a:rPr b="1" lang="en-US" sz="2000">
                <a:solidFill>
                  <a:schemeClr val="dk1"/>
                </a:solidFill>
                <a:latin typeface="Arial"/>
                <a:ea typeface="Arial"/>
                <a:cs typeface="Arial"/>
                <a:sym typeface="Arial"/>
              </a:rPr>
              <a:t>Subsequent Payments</a:t>
            </a:r>
          </a:p>
          <a:p>
            <a:pPr indent="0" lvl="0" marL="0" marR="0" rtl="0" algn="l">
              <a:spcBef>
                <a:spcPts val="0"/>
              </a:spcBef>
              <a:spcAft>
                <a:spcPts val="0"/>
              </a:spcAft>
              <a:buNone/>
            </a:pPr>
            <a:r>
              <a:t/>
            </a:r>
            <a:endParaRPr b="1" sz="2000">
              <a:solidFill>
                <a:schemeClr val="dk1"/>
              </a:solidFill>
              <a:latin typeface="Arial"/>
              <a:ea typeface="Arial"/>
              <a:cs typeface="Arial"/>
              <a:sym typeface="Arial"/>
            </a:endParaRP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Under the previous BPI / MU Agreement, there were music video and TV backing track buy-out fees.  </a:t>
            </a:r>
          </a:p>
          <a:p>
            <a:pPr indent="0" lvl="0" marL="0" marR="0" rtl="0" algn="l">
              <a:spcBef>
                <a:spcPts val="0"/>
              </a:spcBef>
              <a:spcAft>
                <a:spcPts val="0"/>
              </a:spcAft>
              <a:buNone/>
            </a:pPr>
            <a:r>
              <a:t/>
            </a:r>
            <a:endParaRPr sz="2000">
              <a:solidFill>
                <a:schemeClr val="dk1"/>
              </a:solidFill>
              <a:latin typeface="Arial"/>
              <a:ea typeface="Arial"/>
              <a:cs typeface="Arial"/>
              <a:sym typeface="Arial"/>
            </a:endParaRP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Now we have a system of subsequent payments:</a:t>
            </a:r>
          </a:p>
          <a:p>
            <a:pPr indent="0" lvl="0" marL="0" marR="0" rtl="0" algn="l">
              <a:spcBef>
                <a:spcPts val="0"/>
              </a:spcBef>
              <a:spcAft>
                <a:spcPts val="0"/>
              </a:spcAft>
              <a:buNone/>
            </a:pPr>
            <a:r>
              <a:t/>
            </a:r>
            <a:endParaRPr sz="2000">
              <a:solidFill>
                <a:schemeClr val="dk1"/>
              </a:solidFill>
              <a:latin typeface="Arial"/>
              <a:ea typeface="Arial"/>
              <a:cs typeface="Arial"/>
              <a:sym typeface="Arial"/>
            </a:endParaRP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Record label making a promo video pays a fee to VPL, part of PPL</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VPL pay to us and report music videos made in past 12 months</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MU pays out to those players on the recordings listed as having promo videos or being used as TV backing tracks</a:t>
            </a:r>
            <a:br>
              <a:rPr b="0" i="0" lang="en-US" sz="2000" u="none" cap="none" strike="noStrike">
                <a:solidFill>
                  <a:schemeClr val="dk1"/>
                </a:solidFill>
                <a:latin typeface="Arial"/>
                <a:ea typeface="Arial"/>
                <a:cs typeface="Arial"/>
                <a:sym typeface="Arial"/>
              </a:rPr>
            </a:br>
          </a:p>
          <a:p>
            <a:pPr indent="0" lvl="0" marL="0" marR="0" rtl="0" algn="l">
              <a:spcBef>
                <a:spcPts val="0"/>
              </a:spcBef>
              <a:spcAft>
                <a:spcPts val="0"/>
              </a:spcAft>
              <a:buNone/>
            </a:pPr>
            <a:r>
              <a:t/>
            </a:r>
            <a:endParaRPr b="1" sz="2000">
              <a:solidFill>
                <a:schemeClr val="dk1"/>
              </a:solidFill>
              <a:latin typeface="Arial"/>
              <a:ea typeface="Arial"/>
              <a:cs typeface="Arial"/>
              <a:sym typeface="Arial"/>
            </a:endParaRPr>
          </a:p>
        </p:txBody>
      </p:sp>
      <p:pic>
        <p:nvPicPr>
          <p:cNvPr descr="\\MUS-NT06\FolderRedirection\mus-car-paulg\My Documents\My Pictures\logos\MU Logo_50mm_MUOrange_CMYK.jpg" id="133" name="Shape 133"/>
          <p:cNvPicPr preferRelativeResize="0"/>
          <p:nvPr/>
        </p:nvPicPr>
        <p:blipFill rotWithShape="1">
          <a:blip r:embed="rId3">
            <a:alphaModFix/>
          </a:blip>
          <a:srcRect b="0" l="0" r="0" t="0"/>
          <a:stretch/>
        </p:blipFill>
        <p:spPr>
          <a:xfrm>
            <a:off x="323528" y="260648"/>
            <a:ext cx="2365375" cy="157638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7" name="Shape 137"/>
        <p:cNvGrpSpPr/>
        <p:nvPr/>
      </p:nvGrpSpPr>
      <p:grpSpPr>
        <a:xfrm>
          <a:off x="0" y="0"/>
          <a:ext cx="0" cy="0"/>
          <a:chOff x="0" y="0"/>
          <a:chExt cx="0" cy="0"/>
        </a:xfrm>
      </p:grpSpPr>
      <p:sp>
        <p:nvSpPr>
          <p:cNvPr id="138" name="Shape 138"/>
          <p:cNvSpPr/>
          <p:nvPr/>
        </p:nvSpPr>
        <p:spPr>
          <a:xfrm>
            <a:off x="3059113" y="620713"/>
            <a:ext cx="5764212" cy="6124754"/>
          </a:xfrm>
          <a:prstGeom prst="rect">
            <a:avLst/>
          </a:prstGeom>
          <a:noFill/>
          <a:ln>
            <a:noFill/>
          </a:ln>
        </p:spPr>
        <p:txBody>
          <a:bodyPr anchorCtr="0" anchor="t" bIns="45700" lIns="91425" rIns="91425" wrap="square" tIns="45700">
            <a:noAutofit/>
          </a:bodyPr>
          <a:lstStyle/>
          <a:p>
            <a:pPr indent="0" lvl="0" marL="0" marR="0" rtl="0" algn="l">
              <a:spcBef>
                <a:spcPts val="0"/>
              </a:spcBef>
              <a:spcAft>
                <a:spcPts val="0"/>
              </a:spcAft>
              <a:buSzPct val="25000"/>
              <a:buNone/>
            </a:pPr>
            <a:r>
              <a:rPr b="1" lang="en-US" sz="3200">
                <a:solidFill>
                  <a:schemeClr val="dk1"/>
                </a:solidFill>
                <a:latin typeface="Arial"/>
                <a:ea typeface="Arial"/>
                <a:cs typeface="Arial"/>
                <a:sym typeface="Arial"/>
              </a:rPr>
              <a:t>Recording and Broadcasting</a:t>
            </a:r>
          </a:p>
          <a:p>
            <a:pPr indent="0" lvl="0" marL="0" marR="0" rtl="0" algn="l">
              <a:spcBef>
                <a:spcPts val="0"/>
              </a:spcBef>
              <a:spcAft>
                <a:spcPts val="0"/>
              </a:spcAft>
              <a:buSzPct val="25000"/>
              <a:buNone/>
            </a:pPr>
            <a:br>
              <a:rPr lang="en-US" sz="2000">
                <a:solidFill>
                  <a:schemeClr val="dk1"/>
                </a:solidFill>
                <a:latin typeface="Arial"/>
                <a:ea typeface="Arial"/>
                <a:cs typeface="Arial"/>
                <a:sym typeface="Arial"/>
              </a:rPr>
            </a:br>
            <a:r>
              <a:rPr b="1" lang="en-US" sz="2000">
                <a:solidFill>
                  <a:schemeClr val="dk1"/>
                </a:solidFill>
                <a:latin typeface="Arial"/>
                <a:ea typeface="Arial"/>
                <a:cs typeface="Arial"/>
                <a:sym typeface="Arial"/>
              </a:rPr>
              <a:t>Live Backing Tracks</a:t>
            </a:r>
          </a:p>
          <a:p>
            <a:pPr indent="0" lvl="0" marL="0" marR="0" rtl="0" algn="l">
              <a:spcBef>
                <a:spcPts val="0"/>
              </a:spcBef>
              <a:spcAft>
                <a:spcPts val="0"/>
              </a:spcAft>
              <a:buNone/>
            </a:pPr>
            <a:r>
              <a:t/>
            </a:r>
            <a:endParaRPr b="1" sz="2000">
              <a:solidFill>
                <a:schemeClr val="dk1"/>
              </a:solidFill>
              <a:latin typeface="Arial"/>
              <a:ea typeface="Arial"/>
              <a:cs typeface="Arial"/>
              <a:sym typeface="Arial"/>
            </a:endParaRP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Our permission is required for recordings to be used as backing tracks for live performance, e.g. concerts and theatre</a:t>
            </a:r>
          </a:p>
          <a:p>
            <a:pPr indent="0" lvl="0" marL="0" marR="0" rtl="0" algn="l">
              <a:spcBef>
                <a:spcPts val="0"/>
              </a:spcBef>
              <a:spcAft>
                <a:spcPts val="0"/>
              </a:spcAft>
              <a:buNone/>
            </a:pPr>
            <a:r>
              <a:t/>
            </a:r>
            <a:endParaRPr b="1" sz="2000">
              <a:solidFill>
                <a:schemeClr val="dk1"/>
              </a:solidFill>
              <a:latin typeface="Arial"/>
              <a:ea typeface="Arial"/>
              <a:cs typeface="Arial"/>
              <a:sym typeface="Arial"/>
            </a:endParaRP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We will only give permission if </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there is a live band booked for the performances or a good reason why this is not possible AND</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a negotiated fee is paid to the players on the recording on top of their session fee.  The fee may be in the region of £27 per player per performance, for example.</a:t>
            </a:r>
          </a:p>
          <a:p>
            <a:pPr indent="0" lvl="0" marL="0" marR="0" rtl="0" algn="l">
              <a:spcBef>
                <a:spcPts val="0"/>
              </a:spcBef>
              <a:spcAft>
                <a:spcPts val="0"/>
              </a:spcAft>
              <a:buSzPct val="25000"/>
              <a:buNone/>
            </a:pPr>
            <a:br>
              <a:rPr lang="en-US" sz="2000">
                <a:solidFill>
                  <a:schemeClr val="dk1"/>
                </a:solidFill>
                <a:latin typeface="Arial"/>
                <a:ea typeface="Arial"/>
                <a:cs typeface="Arial"/>
                <a:sym typeface="Arial"/>
              </a:rPr>
            </a:br>
            <a:r>
              <a:rPr lang="en-US" sz="2000">
                <a:solidFill>
                  <a:schemeClr val="dk1"/>
                </a:solidFill>
                <a:latin typeface="Arial"/>
                <a:ea typeface="Arial"/>
                <a:cs typeface="Arial"/>
                <a:sym typeface="Arial"/>
              </a:rPr>
              <a:t>Balance between employment of live players and income for session musicians.</a:t>
            </a:r>
          </a:p>
        </p:txBody>
      </p:sp>
      <p:pic>
        <p:nvPicPr>
          <p:cNvPr descr="\\MUS-NT06\FolderRedirection\mus-car-paulg\My Documents\My Pictures\logos\MU Logo_50mm_MUOrange_CMYK.jpg" id="139" name="Shape 139"/>
          <p:cNvPicPr preferRelativeResize="0"/>
          <p:nvPr/>
        </p:nvPicPr>
        <p:blipFill rotWithShape="1">
          <a:blip r:embed="rId3">
            <a:alphaModFix/>
          </a:blip>
          <a:srcRect b="0" l="0" r="0" t="0"/>
          <a:stretch/>
        </p:blipFill>
        <p:spPr>
          <a:xfrm>
            <a:off x="250825" y="260350"/>
            <a:ext cx="2365375" cy="1576388"/>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3" name="Shape 143"/>
        <p:cNvGrpSpPr/>
        <p:nvPr/>
      </p:nvGrpSpPr>
      <p:grpSpPr>
        <a:xfrm>
          <a:off x="0" y="0"/>
          <a:ext cx="0" cy="0"/>
          <a:chOff x="0" y="0"/>
          <a:chExt cx="0" cy="0"/>
        </a:xfrm>
      </p:grpSpPr>
      <p:sp>
        <p:nvSpPr>
          <p:cNvPr id="144" name="Shape 144"/>
          <p:cNvSpPr txBox="1"/>
          <p:nvPr>
            <p:ph type="title"/>
          </p:nvPr>
        </p:nvSpPr>
        <p:spPr>
          <a:xfrm>
            <a:off x="457200" y="274638"/>
            <a:ext cx="8229600" cy="1143000"/>
          </a:xfrm>
          <a:prstGeom prst="rect">
            <a:avLst/>
          </a:prstGeom>
          <a:noFill/>
          <a:ln>
            <a:noFill/>
          </a:ln>
        </p:spPr>
        <p:txBody>
          <a:bodyPr anchorCtr="0" anchor="ctr" bIns="45700" lIns="91425" rIns="91425" wrap="square" tIns="45700">
            <a:noAutofit/>
          </a:bodyPr>
          <a:lstStyle/>
          <a:p>
            <a:pPr indent="0" lvl="0" marL="0" marR="0" rtl="0" algn="ctr">
              <a:spcBef>
                <a:spcPts val="0"/>
              </a:spcBef>
              <a:spcAft>
                <a:spcPts val="0"/>
              </a:spcAft>
              <a:buSzPct val="25000"/>
              <a:buNone/>
            </a:pPr>
            <a:br>
              <a:rPr b="1" i="0" lang="en-US" sz="4400" u="none" cap="none" strike="noStrike">
                <a:solidFill>
                  <a:schemeClr val="dk2"/>
                </a:solidFill>
                <a:latin typeface="Arial"/>
                <a:ea typeface="Arial"/>
                <a:cs typeface="Arial"/>
                <a:sym typeface="Arial"/>
              </a:rPr>
            </a:br>
          </a:p>
        </p:txBody>
      </p:sp>
      <p:sp>
        <p:nvSpPr>
          <p:cNvPr id="145" name="Shape 145"/>
          <p:cNvSpPr txBox="1"/>
          <p:nvPr>
            <p:ph idx="1" type="body"/>
          </p:nvPr>
        </p:nvSpPr>
        <p:spPr>
          <a:xfrm>
            <a:off x="2771800" y="404664"/>
            <a:ext cx="6048672" cy="6264696"/>
          </a:xfrm>
          <a:prstGeom prst="rect">
            <a:avLst/>
          </a:prstGeom>
          <a:noFill/>
          <a:ln>
            <a:noFill/>
          </a:ln>
        </p:spPr>
        <p:txBody>
          <a:bodyPr anchorCtr="0" anchor="t" bIns="45700" lIns="91425" rIns="91425" wrap="square" tIns="45700">
            <a:noAutofit/>
          </a:bodyPr>
          <a:lstStyle/>
          <a:p>
            <a:pPr indent="-342900" lvl="0" marL="342900" marR="0" rtl="0" algn="l">
              <a:spcBef>
                <a:spcPts val="0"/>
              </a:spcBef>
              <a:spcAft>
                <a:spcPts val="0"/>
              </a:spcAft>
              <a:buClr>
                <a:schemeClr val="dk1"/>
              </a:buClr>
              <a:buSzPct val="100000"/>
              <a:buFont typeface="Arial"/>
              <a:buChar char="•"/>
            </a:pPr>
            <a:r>
              <a:rPr b="1" i="0" lang="en-US" sz="3200" u="none" cap="none" strike="noStrike">
                <a:solidFill>
                  <a:schemeClr val="dk1"/>
                </a:solidFill>
                <a:latin typeface="Arial"/>
                <a:ea typeface="Arial"/>
                <a:cs typeface="Arial"/>
                <a:sym typeface="Arial"/>
              </a:rPr>
              <a:t>Recording and Broadcasting</a:t>
            </a:r>
          </a:p>
          <a:p>
            <a:pPr indent="-342900" lvl="0" marL="342900" marR="0" rtl="0" algn="l">
              <a:spcBef>
                <a:spcPts val="640"/>
              </a:spcBef>
              <a:spcAft>
                <a:spcPts val="0"/>
              </a:spcAft>
              <a:buClr>
                <a:schemeClr val="dk1"/>
              </a:buClr>
              <a:buSzPct val="100000"/>
              <a:buFont typeface="Arial"/>
              <a:buChar char="•"/>
            </a:pPr>
            <a:r>
              <a:rPr b="0" i="0" lang="en-US" sz="3200" u="none" cap="none" strike="noStrike">
                <a:solidFill>
                  <a:schemeClr val="dk1"/>
                </a:solidFill>
                <a:latin typeface="Arial"/>
                <a:ea typeface="Arial"/>
                <a:cs typeface="Arial"/>
                <a:sym typeface="Arial"/>
              </a:rPr>
              <a:t>Film &amp; TV</a:t>
            </a:r>
          </a:p>
          <a:p>
            <a:pPr indent="-342900" lvl="0" marL="342900" marR="0" rtl="0" algn="l">
              <a:spcBef>
                <a:spcPts val="400"/>
              </a:spcBef>
              <a:spcAft>
                <a:spcPts val="0"/>
              </a:spcAft>
              <a:buClr>
                <a:schemeClr val="dk1"/>
              </a:buClr>
              <a:buSzPct val="25000"/>
              <a:buFont typeface="Arial"/>
              <a:buNone/>
            </a:pPr>
            <a:r>
              <a:rPr b="1" i="0" lang="en-US" sz="2000" u="none" cap="none" strike="noStrike">
                <a:solidFill>
                  <a:schemeClr val="dk1"/>
                </a:solidFill>
                <a:latin typeface="Arial"/>
                <a:ea typeface="Arial"/>
                <a:cs typeface="Arial"/>
                <a:sym typeface="Arial"/>
              </a:rPr>
              <a:t>BBC, ITV and PACT agreements: </a:t>
            </a:r>
          </a:p>
          <a:p>
            <a:pPr indent="-342900" lvl="0" marL="34290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BBC £210 per 3 hour session</a:t>
            </a:r>
          </a:p>
          <a:p>
            <a:pPr indent="-342900" lvl="0" marL="34290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ITV  £217.50 rehearsal/record session</a:t>
            </a:r>
          </a:p>
          <a:p>
            <a:pPr indent="-342900" lvl="0" marL="34290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PACT £165 for a 3 hour basic session (single transmission)</a:t>
            </a:r>
          </a:p>
          <a:p>
            <a:pPr indent="-342900" lvl="0" marL="34290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PACT Film session – Combined Use.</a:t>
            </a:r>
          </a:p>
          <a:p>
            <a:pPr indent="-342900" lvl="0" marL="34290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The includes cinema, DVD, worldwide TV, soundtrack release.</a:t>
            </a:r>
          </a:p>
          <a:p>
            <a:pPr indent="-342900" lvl="0" marL="34290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Scale 1 : 2 hours – 36 hours = £128.70 per hour</a:t>
            </a:r>
          </a:p>
          <a:p>
            <a:pPr indent="-342900" lvl="0" marL="34290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Scale 2 : 37 hours – 350 hours = £95.95 per hour</a:t>
            </a:r>
          </a:p>
          <a:p>
            <a:pPr indent="-342900" lvl="0" marL="34290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Scale 3: 351 hours – 800 hours = £85.80 per hour</a:t>
            </a:r>
          </a:p>
          <a:p>
            <a:pPr indent="-342900" lvl="0" marL="34290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Scale 4: 801 hours or over = £63.20 per hour</a:t>
            </a:r>
          </a:p>
          <a:p>
            <a:pPr indent="-342900" lvl="0" marL="34290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Low Budget rate is scale 4 £63.20 per hour</a:t>
            </a:r>
          </a:p>
          <a:p>
            <a:pPr indent="-342900" lvl="0" marL="342900" marR="0" rtl="0" algn="l">
              <a:spcBef>
                <a:spcPts val="640"/>
              </a:spcBef>
              <a:spcAft>
                <a:spcPts val="0"/>
              </a:spcAft>
              <a:buClr>
                <a:schemeClr val="dk1"/>
              </a:buClr>
              <a:buSzPct val="25000"/>
              <a:buFont typeface="Arial"/>
              <a:buNone/>
            </a:pPr>
            <a:r>
              <a:t/>
            </a:r>
            <a:endParaRPr b="0" i="0" sz="3200" u="none" cap="none" strike="noStrike">
              <a:solidFill>
                <a:schemeClr val="dk1"/>
              </a:solidFill>
              <a:latin typeface="Arial"/>
              <a:ea typeface="Arial"/>
              <a:cs typeface="Arial"/>
              <a:sym typeface="Arial"/>
            </a:endParaRPr>
          </a:p>
        </p:txBody>
      </p:sp>
      <p:pic>
        <p:nvPicPr>
          <p:cNvPr descr="\\MUS-NT06\FolderRedirection\mus-car-paulg\My Documents\My Pictures\logos\MU Logo_50mm_MUOrange_CMYK.jpg" id="146" name="Shape 146"/>
          <p:cNvPicPr preferRelativeResize="0"/>
          <p:nvPr/>
        </p:nvPicPr>
        <p:blipFill rotWithShape="1">
          <a:blip r:embed="rId3">
            <a:alphaModFix/>
          </a:blip>
          <a:srcRect b="0" l="0" r="0" t="0"/>
          <a:stretch/>
        </p:blipFill>
        <p:spPr>
          <a:xfrm>
            <a:off x="250825" y="260350"/>
            <a:ext cx="2377508" cy="158447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0" name="Shape 150"/>
        <p:cNvGrpSpPr/>
        <p:nvPr/>
      </p:nvGrpSpPr>
      <p:grpSpPr>
        <a:xfrm>
          <a:off x="0" y="0"/>
          <a:ext cx="0" cy="0"/>
          <a:chOff x="0" y="0"/>
          <a:chExt cx="0" cy="0"/>
        </a:xfrm>
      </p:grpSpPr>
      <p:sp>
        <p:nvSpPr>
          <p:cNvPr id="151" name="Shape 151"/>
          <p:cNvSpPr txBox="1"/>
          <p:nvPr>
            <p:ph type="title"/>
          </p:nvPr>
        </p:nvSpPr>
        <p:spPr>
          <a:xfrm>
            <a:off x="457200" y="274638"/>
            <a:ext cx="8229600" cy="1143000"/>
          </a:xfrm>
          <a:prstGeom prst="rect">
            <a:avLst/>
          </a:prstGeom>
          <a:noFill/>
          <a:ln>
            <a:noFill/>
          </a:ln>
        </p:spPr>
        <p:txBody>
          <a:bodyPr anchorCtr="0" anchor="ctr" bIns="45700" lIns="91425" rIns="91425" wrap="square" tIns="45700">
            <a:noAutofit/>
          </a:bodyPr>
          <a:lstStyle/>
          <a:p>
            <a:pPr indent="0" lvl="0" marL="0" marR="0" rtl="0" algn="ctr">
              <a:spcBef>
                <a:spcPts val="0"/>
              </a:spcBef>
              <a:spcAft>
                <a:spcPts val="0"/>
              </a:spcAft>
              <a:buSzPct val="25000"/>
              <a:buNone/>
            </a:pPr>
            <a:br>
              <a:rPr b="1" i="0" lang="en-US" sz="4400" u="none" cap="none" strike="noStrike">
                <a:solidFill>
                  <a:schemeClr val="dk2"/>
                </a:solidFill>
                <a:latin typeface="Arial"/>
                <a:ea typeface="Arial"/>
                <a:cs typeface="Arial"/>
                <a:sym typeface="Arial"/>
              </a:rPr>
            </a:br>
          </a:p>
        </p:txBody>
      </p:sp>
      <p:sp>
        <p:nvSpPr>
          <p:cNvPr id="152" name="Shape 152"/>
          <p:cNvSpPr txBox="1"/>
          <p:nvPr>
            <p:ph idx="1" type="body"/>
          </p:nvPr>
        </p:nvSpPr>
        <p:spPr>
          <a:xfrm>
            <a:off x="2771800" y="692696"/>
            <a:ext cx="5904656" cy="6480720"/>
          </a:xfrm>
          <a:prstGeom prst="rect">
            <a:avLst/>
          </a:prstGeom>
          <a:noFill/>
          <a:ln>
            <a:noFill/>
          </a:ln>
        </p:spPr>
        <p:txBody>
          <a:bodyPr anchorCtr="0" anchor="t" bIns="45700" lIns="91425" rIns="91425" wrap="square" tIns="45700">
            <a:noAutofit/>
          </a:bodyPr>
          <a:lstStyle/>
          <a:p>
            <a:pPr indent="-342900" lvl="0" marL="342900" marR="0" rtl="0" algn="r">
              <a:spcBef>
                <a:spcPts val="0"/>
              </a:spcBef>
              <a:spcAft>
                <a:spcPts val="0"/>
              </a:spcAft>
              <a:buClr>
                <a:schemeClr val="dk1"/>
              </a:buClr>
              <a:buSzPct val="25000"/>
              <a:buFont typeface="Arial"/>
              <a:buNone/>
            </a:pPr>
            <a:r>
              <a:rPr b="1" i="0" lang="en-US" sz="3200" u="none" cap="none" strike="noStrike">
                <a:solidFill>
                  <a:schemeClr val="dk1"/>
                </a:solidFill>
                <a:latin typeface="Arial"/>
                <a:ea typeface="Arial"/>
                <a:cs typeface="Arial"/>
                <a:sym typeface="Arial"/>
              </a:rPr>
              <a:t>Recording and Broadcasting</a:t>
            </a:r>
          </a:p>
          <a:p>
            <a:pPr indent="-342900" lvl="0" marL="342900" marR="0" rtl="0" algn="l">
              <a:spcBef>
                <a:spcPts val="400"/>
              </a:spcBef>
              <a:spcAft>
                <a:spcPts val="0"/>
              </a:spcAft>
              <a:buClr>
                <a:schemeClr val="dk1"/>
              </a:buClr>
              <a:buSzPct val="25000"/>
              <a:buFont typeface="Arial"/>
              <a:buNone/>
            </a:pPr>
            <a:r>
              <a:rPr b="1" i="0" lang="en-US" sz="2000" u="none" cap="none" strike="noStrike">
                <a:solidFill>
                  <a:schemeClr val="dk1"/>
                </a:solidFill>
                <a:latin typeface="Arial"/>
                <a:ea typeface="Arial"/>
                <a:cs typeface="Arial"/>
                <a:sym typeface="Arial"/>
              </a:rPr>
              <a:t>	Advertising – IPA Agreement</a:t>
            </a:r>
          </a:p>
          <a:p>
            <a:pPr indent="-342900" lvl="0" marL="34290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	Includes provisions for 1 to 3 hour sessions for TV, cinema, online use.</a:t>
            </a:r>
          </a:p>
          <a:p>
            <a:pPr indent="-342900" lvl="0" marL="34290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	Also includes a Branded Communications clause for unlimited use in branded communication. Rates are discounted as more players are engaged. One hour session for up to 10 players is £385</a:t>
            </a:r>
          </a:p>
          <a:p>
            <a:pPr indent="-342900" lvl="0" marL="34290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	“Dummy Sessions” are provided for where an advertiser wishes musicians to mime for the visual element .</a:t>
            </a:r>
          </a:p>
          <a:p>
            <a:pPr indent="-342900" lvl="0" marL="342900" marR="0" rtl="0" algn="l">
              <a:spcBef>
                <a:spcPts val="400"/>
              </a:spcBef>
              <a:spcAft>
                <a:spcPts val="0"/>
              </a:spcAft>
              <a:buClr>
                <a:schemeClr val="dk1"/>
              </a:buClr>
              <a:buSzPct val="25000"/>
              <a:buFont typeface="Arial"/>
              <a:buNone/>
            </a:pPr>
            <a:r>
              <a:rPr b="1" i="0" lang="en-US" sz="2000" u="none" cap="none" strike="noStrike">
                <a:solidFill>
                  <a:schemeClr val="dk1"/>
                </a:solidFill>
                <a:latin typeface="Arial"/>
                <a:ea typeface="Arial"/>
                <a:cs typeface="Arial"/>
                <a:sym typeface="Arial"/>
              </a:rPr>
              <a:t>	Library Music – LPAG agreement.</a:t>
            </a:r>
          </a:p>
          <a:p>
            <a:pPr indent="-342900" lvl="0" marL="34290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	A 3 hour session is £150 during which 21 minutes of music may be recorded. A four session is £200</a:t>
            </a:r>
          </a:p>
        </p:txBody>
      </p:sp>
      <p:pic>
        <p:nvPicPr>
          <p:cNvPr descr="\\MUS-NT06\FolderRedirection\mus-car-paulg\My Documents\My Pictures\logos\MU Logo_50mm_MUOrange_CMYK.jpg" id="153" name="Shape 153"/>
          <p:cNvPicPr preferRelativeResize="0"/>
          <p:nvPr/>
        </p:nvPicPr>
        <p:blipFill rotWithShape="1">
          <a:blip r:embed="rId3">
            <a:alphaModFix/>
          </a:blip>
          <a:srcRect b="0" l="0" r="0" t="0"/>
          <a:stretch/>
        </p:blipFill>
        <p:spPr>
          <a:xfrm>
            <a:off x="250825" y="260350"/>
            <a:ext cx="2365375" cy="1576388"/>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7" name="Shape 157"/>
        <p:cNvGrpSpPr/>
        <p:nvPr/>
      </p:nvGrpSpPr>
      <p:grpSpPr>
        <a:xfrm>
          <a:off x="0" y="0"/>
          <a:ext cx="0" cy="0"/>
          <a:chOff x="0" y="0"/>
          <a:chExt cx="0" cy="0"/>
        </a:xfrm>
      </p:grpSpPr>
      <p:sp>
        <p:nvSpPr>
          <p:cNvPr id="158" name="Shape 158"/>
          <p:cNvSpPr/>
          <p:nvPr/>
        </p:nvSpPr>
        <p:spPr>
          <a:xfrm>
            <a:off x="3059113" y="620713"/>
            <a:ext cx="5764212" cy="5816977"/>
          </a:xfrm>
          <a:prstGeom prst="rect">
            <a:avLst/>
          </a:prstGeom>
          <a:noFill/>
          <a:ln>
            <a:noFill/>
          </a:ln>
        </p:spPr>
        <p:txBody>
          <a:bodyPr anchorCtr="0" anchor="t" bIns="45700" lIns="91425" rIns="91425" wrap="square" tIns="45700">
            <a:noAutofit/>
          </a:bodyPr>
          <a:lstStyle/>
          <a:p>
            <a:pPr indent="0" lvl="0" marL="0" marR="0" rtl="0" algn="l">
              <a:spcBef>
                <a:spcPts val="0"/>
              </a:spcBef>
              <a:spcAft>
                <a:spcPts val="0"/>
              </a:spcAft>
              <a:buSzPct val="25000"/>
              <a:buNone/>
            </a:pPr>
            <a:r>
              <a:rPr b="1" lang="en-US" sz="3200">
                <a:solidFill>
                  <a:schemeClr val="dk1"/>
                </a:solidFill>
                <a:latin typeface="Arial"/>
                <a:ea typeface="Arial"/>
                <a:cs typeface="Arial"/>
                <a:sym typeface="Arial"/>
              </a:rPr>
              <a:t>Recording and Broadcasting</a:t>
            </a:r>
          </a:p>
          <a:p>
            <a:pPr indent="0" lvl="0" marL="0" marR="0" rtl="0" algn="l">
              <a:spcBef>
                <a:spcPts val="0"/>
              </a:spcBef>
              <a:spcAft>
                <a:spcPts val="0"/>
              </a:spcAft>
              <a:buSzPct val="25000"/>
              <a:buNone/>
            </a:pPr>
            <a:br>
              <a:rPr lang="en-US" sz="2000">
                <a:solidFill>
                  <a:schemeClr val="dk1"/>
                </a:solidFill>
                <a:latin typeface="Arial"/>
                <a:ea typeface="Arial"/>
                <a:cs typeface="Arial"/>
                <a:sym typeface="Arial"/>
              </a:rPr>
            </a:br>
            <a:r>
              <a:rPr b="1" lang="en-US" sz="2000">
                <a:solidFill>
                  <a:schemeClr val="dk1"/>
                </a:solidFill>
                <a:latin typeface="Arial"/>
                <a:ea typeface="Arial"/>
                <a:cs typeface="Arial"/>
                <a:sym typeface="Arial"/>
              </a:rPr>
              <a:t>Licensing</a:t>
            </a:r>
            <a:br>
              <a:rPr lang="en-US" sz="2000">
                <a:solidFill>
                  <a:schemeClr val="dk1"/>
                </a:solidFill>
                <a:latin typeface="Arial"/>
                <a:ea typeface="Arial"/>
                <a:cs typeface="Arial"/>
                <a:sym typeface="Arial"/>
              </a:rPr>
            </a:b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The MU licenses the use of recordings made in the UK and featuring UK non-contracted players, e.g.</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Session musicians</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Orchestral players</a:t>
            </a:r>
          </a:p>
          <a:p>
            <a:pPr indent="0" lvl="0" marL="0" marR="0" rtl="0" algn="l">
              <a:spcBef>
                <a:spcPts val="0"/>
              </a:spcBef>
              <a:spcAft>
                <a:spcPts val="0"/>
              </a:spcAft>
              <a:buNone/>
            </a:pPr>
            <a:r>
              <a:t/>
            </a:r>
            <a:endParaRPr sz="2000">
              <a:solidFill>
                <a:schemeClr val="dk1"/>
              </a:solidFill>
              <a:latin typeface="Arial"/>
              <a:ea typeface="Arial"/>
              <a:cs typeface="Arial"/>
              <a:sym typeface="Arial"/>
            </a:endParaRPr>
          </a:p>
          <a:p>
            <a:pPr indent="0" lvl="0" marL="0" marR="0" rtl="0" algn="l">
              <a:spcBef>
                <a:spcPts val="0"/>
              </a:spcBef>
              <a:spcAft>
                <a:spcPts val="0"/>
              </a:spcAft>
              <a:buSzPct val="25000"/>
              <a:buNone/>
            </a:pPr>
            <a:r>
              <a:rPr b="1" lang="en-US" sz="2000">
                <a:solidFill>
                  <a:schemeClr val="dk1"/>
                </a:solidFill>
                <a:latin typeface="Arial"/>
                <a:ea typeface="Arial"/>
                <a:cs typeface="Arial"/>
                <a:sym typeface="Arial"/>
              </a:rPr>
              <a:t>Synchronisation licences must be obtained from:</a:t>
            </a:r>
          </a:p>
          <a:p>
            <a:pPr indent="0" lvl="1" marL="457200" marR="0" rtl="0" algn="l">
              <a:spcBef>
                <a:spcPts val="0"/>
              </a:spcBef>
              <a:spcAft>
                <a:spcPts val="0"/>
              </a:spcAft>
              <a:buClr>
                <a:schemeClr val="dk1"/>
              </a:buClr>
              <a:buSzPct val="100000"/>
              <a:buFont typeface="Arial"/>
              <a:buChar char="•"/>
            </a:pPr>
            <a:r>
              <a:rPr b="1" i="0" lang="en-US" sz="2000" u="none" cap="none" strike="noStrike">
                <a:solidFill>
                  <a:schemeClr val="dk1"/>
                </a:solidFill>
                <a:latin typeface="Arial"/>
                <a:ea typeface="Arial"/>
                <a:cs typeface="Arial"/>
                <a:sym typeface="Arial"/>
              </a:rPr>
              <a:t> </a:t>
            </a:r>
            <a:r>
              <a:rPr b="0" i="0" lang="en-US" sz="2000" u="none" cap="none" strike="noStrike">
                <a:solidFill>
                  <a:schemeClr val="dk1"/>
                </a:solidFill>
                <a:latin typeface="Arial"/>
                <a:ea typeface="Arial"/>
                <a:cs typeface="Arial"/>
                <a:sym typeface="Arial"/>
              </a:rPr>
              <a:t>Master recording owner, e.g. label</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Publisher, composer or songwriter</a:t>
            </a:r>
          </a:p>
          <a:p>
            <a:pPr indent="0" lvl="1" marL="457200" marR="0" rtl="0" algn="l">
              <a:spcBef>
                <a:spcPts val="0"/>
              </a:spcBef>
              <a:spcAft>
                <a:spcPts val="0"/>
              </a:spcAft>
              <a:buClr>
                <a:schemeClr val="dk1"/>
              </a:buClr>
              <a:buSzPct val="100000"/>
              <a:buFont typeface="Arial"/>
              <a:buChar char="•"/>
            </a:pPr>
            <a:r>
              <a:rPr b="0" i="0" lang="en-US" sz="2000" u="none" cap="none" strike="noStrike">
                <a:solidFill>
                  <a:schemeClr val="dk1"/>
                </a:solidFill>
                <a:latin typeface="Arial"/>
                <a:ea typeface="Arial"/>
                <a:cs typeface="Arial"/>
                <a:sym typeface="Arial"/>
              </a:rPr>
              <a:t> The MU on behalf of non-contracted players</a:t>
            </a:r>
          </a:p>
          <a:p>
            <a:pPr indent="0" lvl="0" marL="0" marR="0" rtl="0" algn="l">
              <a:spcBef>
                <a:spcPts val="0"/>
              </a:spcBef>
              <a:spcAft>
                <a:spcPts val="0"/>
              </a:spcAft>
              <a:buNone/>
            </a:pPr>
            <a:r>
              <a:t/>
            </a:r>
            <a:endParaRPr sz="2000">
              <a:solidFill>
                <a:schemeClr val="dk1"/>
              </a:solidFill>
              <a:latin typeface="Arial"/>
              <a:ea typeface="Arial"/>
              <a:cs typeface="Arial"/>
              <a:sym typeface="Arial"/>
            </a:endParaRP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Contracted players include signed artists or bands, soloists and conductors.</a:t>
            </a:r>
          </a:p>
        </p:txBody>
      </p:sp>
      <p:pic>
        <p:nvPicPr>
          <p:cNvPr descr="\\MUS-NT06\FolderRedirection\mus-car-paulg\My Documents\My Pictures\logos\MU Logo_50mm_MUOrange_CMYK.jpg" id="159" name="Shape 159"/>
          <p:cNvPicPr preferRelativeResize="0"/>
          <p:nvPr/>
        </p:nvPicPr>
        <p:blipFill rotWithShape="1">
          <a:blip r:embed="rId3">
            <a:alphaModFix/>
          </a:blip>
          <a:srcRect b="0" l="0" r="0" t="0"/>
          <a:stretch/>
        </p:blipFill>
        <p:spPr>
          <a:xfrm>
            <a:off x="250825" y="260350"/>
            <a:ext cx="2365375" cy="1576388"/>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3" name="Shape 163"/>
        <p:cNvGrpSpPr/>
        <p:nvPr/>
      </p:nvGrpSpPr>
      <p:grpSpPr>
        <a:xfrm>
          <a:off x="0" y="0"/>
          <a:ext cx="0" cy="0"/>
          <a:chOff x="0" y="0"/>
          <a:chExt cx="0" cy="0"/>
        </a:xfrm>
      </p:grpSpPr>
      <p:sp>
        <p:nvSpPr>
          <p:cNvPr id="164" name="Shape 164"/>
          <p:cNvSpPr txBox="1"/>
          <p:nvPr>
            <p:ph type="title"/>
          </p:nvPr>
        </p:nvSpPr>
        <p:spPr>
          <a:xfrm>
            <a:off x="457200" y="274638"/>
            <a:ext cx="8229600" cy="1143000"/>
          </a:xfrm>
          <a:prstGeom prst="rect">
            <a:avLst/>
          </a:prstGeom>
          <a:noFill/>
          <a:ln>
            <a:noFill/>
          </a:ln>
        </p:spPr>
        <p:txBody>
          <a:bodyPr anchorCtr="0" anchor="ctr" bIns="45700" lIns="91425" rIns="91425" wrap="square" tIns="45700">
            <a:noAutofit/>
          </a:bodyPr>
          <a:lstStyle/>
          <a:p>
            <a:pPr indent="0" lvl="0" marL="0" marR="0" rtl="0" algn="ctr">
              <a:spcBef>
                <a:spcPts val="0"/>
              </a:spcBef>
              <a:spcAft>
                <a:spcPts val="0"/>
              </a:spcAft>
              <a:buSzPct val="25000"/>
              <a:buNone/>
            </a:pPr>
            <a:r>
              <a:rPr b="0" i="0" lang="en-US" sz="4400" u="none" cap="none" strike="noStrike">
                <a:solidFill>
                  <a:schemeClr val="dk2"/>
                </a:solidFill>
                <a:latin typeface="Arial"/>
                <a:ea typeface="Arial"/>
                <a:cs typeface="Arial"/>
                <a:sym typeface="Arial"/>
              </a:rPr>
              <a:t>Protection</a:t>
            </a:r>
          </a:p>
        </p:txBody>
      </p:sp>
      <p:sp>
        <p:nvSpPr>
          <p:cNvPr id="165" name="Shape 165"/>
          <p:cNvSpPr txBox="1"/>
          <p:nvPr>
            <p:ph idx="1" type="body"/>
          </p:nvPr>
        </p:nvSpPr>
        <p:spPr>
          <a:xfrm>
            <a:off x="467544" y="1700808"/>
            <a:ext cx="8229600" cy="4525963"/>
          </a:xfrm>
          <a:prstGeom prst="rect">
            <a:avLst/>
          </a:prstGeom>
          <a:noFill/>
          <a:ln>
            <a:noFill/>
          </a:ln>
        </p:spPr>
        <p:txBody>
          <a:bodyPr anchorCtr="0" anchor="t" bIns="45700" lIns="91425" rIns="91425" wrap="square" tIns="45700">
            <a:noAutofit/>
          </a:bodyPr>
          <a:lstStyle/>
          <a:p>
            <a:pPr indent="-342900" lvl="0" marL="342900" marR="0" rtl="0" algn="l">
              <a:spcBef>
                <a:spcPts val="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Protect and maximise your intellectual property.</a:t>
            </a:r>
          </a:p>
          <a:p>
            <a:pPr indent="-342900" lvl="0" marL="342900" marR="0" rtl="0" algn="l">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CD/Download release – register with PPL for an ISRC code number. Register the song with PRS for Music.</a:t>
            </a:r>
          </a:p>
          <a:p>
            <a:pPr indent="-342900" lvl="0" marL="342900" marR="0" rtl="0" algn="l">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Consider pursuing a synch licence with an advertiser or film company.</a:t>
            </a:r>
          </a:p>
          <a:p>
            <a:pPr indent="-342900" lvl="0" marL="342900" marR="0" rtl="0" algn="l">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Online sessions – pitfalls:</a:t>
            </a:r>
          </a:p>
          <a:p>
            <a:pPr indent="0" lvl="0" marL="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Dealing with an international clientele</a:t>
            </a:r>
          </a:p>
          <a:p>
            <a:pPr indent="0" lvl="0" marL="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Limited control over end use</a:t>
            </a:r>
          </a:p>
          <a:p>
            <a:pPr indent="0" lvl="0" marL="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Communication with the artist</a:t>
            </a:r>
          </a:p>
          <a:p>
            <a:pPr indent="0" lvl="0" marL="0" marR="0" rtl="0" algn="l">
              <a:spcBef>
                <a:spcPts val="400"/>
              </a:spcBef>
              <a:spcAft>
                <a:spcPts val="0"/>
              </a:spcAft>
              <a:buClr>
                <a:schemeClr val="dk1"/>
              </a:buClr>
              <a:buSzPct val="25000"/>
              <a:buFont typeface="Arial"/>
              <a:buNone/>
            </a:pPr>
            <a:r>
              <a:rPr b="0" i="0" lang="en-US" sz="2000" u="none" cap="none" strike="noStrike">
                <a:solidFill>
                  <a:schemeClr val="dk1"/>
                </a:solidFill>
                <a:latin typeface="Arial"/>
                <a:ea typeface="Arial"/>
                <a:cs typeface="Arial"/>
                <a:sym typeface="Arial"/>
              </a:rPr>
              <a:t>Getting paid</a:t>
            </a: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9" name="Shape 169"/>
        <p:cNvGrpSpPr/>
        <p:nvPr/>
      </p:nvGrpSpPr>
      <p:grpSpPr>
        <a:xfrm>
          <a:off x="0" y="0"/>
          <a:ext cx="0" cy="0"/>
          <a:chOff x="0" y="0"/>
          <a:chExt cx="0" cy="0"/>
        </a:xfrm>
      </p:grpSpPr>
      <p:sp>
        <p:nvSpPr>
          <p:cNvPr id="170" name="Shape 170"/>
          <p:cNvSpPr/>
          <p:nvPr/>
        </p:nvSpPr>
        <p:spPr>
          <a:xfrm>
            <a:off x="3059113" y="620713"/>
            <a:ext cx="5764212" cy="5816977"/>
          </a:xfrm>
          <a:prstGeom prst="rect">
            <a:avLst/>
          </a:prstGeom>
          <a:noFill/>
          <a:ln>
            <a:noFill/>
          </a:ln>
        </p:spPr>
        <p:txBody>
          <a:bodyPr anchorCtr="0" anchor="t" bIns="45700" lIns="91425" rIns="91425" wrap="square" tIns="45700">
            <a:noAutofit/>
          </a:bodyPr>
          <a:lstStyle/>
          <a:p>
            <a:pPr indent="0" lvl="0" marL="0" marR="0" rtl="0" algn="l">
              <a:spcBef>
                <a:spcPts val="0"/>
              </a:spcBef>
              <a:spcAft>
                <a:spcPts val="0"/>
              </a:spcAft>
              <a:buSzPct val="25000"/>
              <a:buNone/>
            </a:pPr>
            <a:r>
              <a:rPr b="1" lang="en-US" sz="3200">
                <a:solidFill>
                  <a:schemeClr val="dk1"/>
                </a:solidFill>
                <a:latin typeface="Arial"/>
                <a:ea typeface="Arial"/>
                <a:cs typeface="Arial"/>
                <a:sym typeface="Arial"/>
              </a:rPr>
              <a:t>Recording and Broadcasting</a:t>
            </a:r>
          </a:p>
          <a:p>
            <a:pPr indent="0" lvl="0" marL="0" marR="0" rtl="0" algn="l">
              <a:spcBef>
                <a:spcPts val="0"/>
              </a:spcBef>
              <a:spcAft>
                <a:spcPts val="0"/>
              </a:spcAft>
              <a:buSzPct val="25000"/>
              <a:buNone/>
            </a:pPr>
            <a:br>
              <a:rPr lang="en-US" sz="2000">
                <a:solidFill>
                  <a:schemeClr val="dk1"/>
                </a:solidFill>
                <a:latin typeface="Arial"/>
                <a:ea typeface="Arial"/>
                <a:cs typeface="Arial"/>
                <a:sym typeface="Arial"/>
              </a:rPr>
            </a:br>
            <a:r>
              <a:rPr b="1" lang="en-US" sz="2000">
                <a:solidFill>
                  <a:schemeClr val="dk1"/>
                </a:solidFill>
                <a:latin typeface="Arial"/>
                <a:ea typeface="Arial"/>
                <a:cs typeface="Arial"/>
                <a:sym typeface="Arial"/>
              </a:rPr>
              <a:t>Collection Societies</a:t>
            </a:r>
            <a:br>
              <a:rPr lang="en-US" sz="2000">
                <a:solidFill>
                  <a:schemeClr val="dk1"/>
                </a:solidFill>
                <a:latin typeface="Arial"/>
                <a:ea typeface="Arial"/>
                <a:cs typeface="Arial"/>
                <a:sym typeface="Arial"/>
              </a:rPr>
            </a:br>
          </a:p>
          <a:p>
            <a:pPr indent="0" lvl="0" marL="0" marR="0" rtl="0" algn="l">
              <a:spcBef>
                <a:spcPts val="0"/>
              </a:spcBef>
              <a:spcAft>
                <a:spcPts val="0"/>
              </a:spcAft>
              <a:buSzPct val="25000"/>
              <a:buNone/>
            </a:pPr>
            <a:r>
              <a:rPr b="1" lang="en-US" sz="2000">
                <a:solidFill>
                  <a:schemeClr val="dk1"/>
                </a:solidFill>
                <a:latin typeface="Arial"/>
                <a:ea typeface="Arial"/>
                <a:cs typeface="Arial"/>
                <a:sym typeface="Arial"/>
              </a:rPr>
              <a:t>PRS for Music</a:t>
            </a:r>
          </a:p>
          <a:p>
            <a:pPr indent="0" lvl="0" marL="0" marR="0" rtl="0" algn="l">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licenses live performance and broadcast</a:t>
            </a:r>
          </a:p>
          <a:p>
            <a:pPr indent="0" lvl="0" marL="0" marR="0" rtl="0" algn="l">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collects for publishers, composers and songwriters</a:t>
            </a:r>
          </a:p>
          <a:p>
            <a:pPr indent="0" lvl="0" marL="0" marR="0" rtl="0" algn="l">
              <a:spcBef>
                <a:spcPts val="0"/>
              </a:spcBef>
              <a:spcAft>
                <a:spcPts val="0"/>
              </a:spcAft>
              <a:buClr>
                <a:schemeClr val="dk1"/>
              </a:buClr>
              <a:buFont typeface="Arial"/>
              <a:buNone/>
            </a:pPr>
            <a:r>
              <a:t/>
            </a:r>
            <a:endParaRPr sz="2000">
              <a:solidFill>
                <a:schemeClr val="dk1"/>
              </a:solidFill>
              <a:latin typeface="Arial"/>
              <a:ea typeface="Arial"/>
              <a:cs typeface="Arial"/>
              <a:sym typeface="Arial"/>
            </a:endParaRPr>
          </a:p>
          <a:p>
            <a:pPr indent="0" lvl="0" marL="0" marR="0" rtl="0" algn="l">
              <a:spcBef>
                <a:spcPts val="0"/>
              </a:spcBef>
              <a:spcAft>
                <a:spcPts val="0"/>
              </a:spcAft>
              <a:buSzPct val="25000"/>
              <a:buNone/>
            </a:pPr>
            <a:r>
              <a:rPr b="1" lang="en-US" sz="2000">
                <a:solidFill>
                  <a:schemeClr val="dk1"/>
                </a:solidFill>
                <a:latin typeface="Arial"/>
                <a:ea typeface="Arial"/>
                <a:cs typeface="Arial"/>
                <a:sym typeface="Arial"/>
              </a:rPr>
              <a:t>MCPS</a:t>
            </a:r>
          </a:p>
          <a:p>
            <a:pPr indent="0" lvl="0" marL="0" marR="0" rtl="0" algn="l">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licenses physical copying, e.g. CDs </a:t>
            </a:r>
          </a:p>
          <a:p>
            <a:pPr indent="0" lvl="0" marL="0" marR="0" rtl="0" algn="l">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collects for publishers, composers and songwriters</a:t>
            </a:r>
          </a:p>
          <a:p>
            <a:pPr indent="0" lvl="0" marL="0" marR="0" rtl="0" algn="l">
              <a:spcBef>
                <a:spcPts val="0"/>
              </a:spcBef>
              <a:spcAft>
                <a:spcPts val="0"/>
              </a:spcAft>
              <a:buClr>
                <a:schemeClr val="dk1"/>
              </a:buClr>
              <a:buFont typeface="Arial"/>
              <a:buNone/>
            </a:pPr>
            <a:r>
              <a:t/>
            </a:r>
            <a:endParaRPr sz="2000">
              <a:solidFill>
                <a:schemeClr val="dk1"/>
              </a:solidFill>
              <a:latin typeface="Arial"/>
              <a:ea typeface="Arial"/>
              <a:cs typeface="Arial"/>
              <a:sym typeface="Arial"/>
            </a:endParaRPr>
          </a:p>
          <a:p>
            <a:pPr indent="0" lvl="0" marL="0" marR="0" rtl="0" algn="l">
              <a:spcBef>
                <a:spcPts val="0"/>
              </a:spcBef>
              <a:spcAft>
                <a:spcPts val="0"/>
              </a:spcAft>
              <a:buSzPct val="25000"/>
              <a:buNone/>
            </a:pPr>
            <a:r>
              <a:rPr b="1" lang="en-US" sz="2000">
                <a:solidFill>
                  <a:schemeClr val="dk1"/>
                </a:solidFill>
                <a:latin typeface="Arial"/>
                <a:ea typeface="Arial"/>
                <a:cs typeface="Arial"/>
                <a:sym typeface="Arial"/>
              </a:rPr>
              <a:t>PPL</a:t>
            </a:r>
          </a:p>
          <a:p>
            <a:pPr indent="0" lvl="0" marL="0" marR="0" rtl="0" algn="l">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licenses radio play and recorded music in public places and businesses</a:t>
            </a:r>
          </a:p>
          <a:p>
            <a:pPr indent="0" lvl="0" marL="0" marR="0" rtl="0" algn="l">
              <a:spcBef>
                <a:spcPts val="0"/>
              </a:spcBef>
              <a:spcAft>
                <a:spcPts val="0"/>
              </a:spcAft>
              <a:buClr>
                <a:schemeClr val="dk1"/>
              </a:buClr>
              <a:buSzPct val="100000"/>
              <a:buFont typeface="Arial"/>
              <a:buChar char="•"/>
            </a:pPr>
            <a:r>
              <a:rPr lang="en-US" sz="2000">
                <a:solidFill>
                  <a:schemeClr val="dk1"/>
                </a:solidFill>
                <a:latin typeface="Arial"/>
                <a:ea typeface="Arial"/>
                <a:cs typeface="Arial"/>
                <a:sym typeface="Arial"/>
              </a:rPr>
              <a:t> collects on behalf of musicians and labels</a:t>
            </a:r>
          </a:p>
        </p:txBody>
      </p:sp>
      <p:pic>
        <p:nvPicPr>
          <p:cNvPr descr="\\MUS-NT06\FolderRedirection\mus-car-paulg\My Documents\My Pictures\logos\MU Logo_50mm_MUOrange_CMYK.jpg" id="171" name="Shape 171"/>
          <p:cNvPicPr preferRelativeResize="0"/>
          <p:nvPr/>
        </p:nvPicPr>
        <p:blipFill rotWithShape="1">
          <a:blip r:embed="rId3">
            <a:alphaModFix/>
          </a:blip>
          <a:srcRect b="0" l="0" r="0" t="0"/>
          <a:stretch/>
        </p:blipFill>
        <p:spPr>
          <a:xfrm>
            <a:off x="250825" y="260350"/>
            <a:ext cx="2365375" cy="1576388"/>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5" name="Shape 175"/>
        <p:cNvGrpSpPr/>
        <p:nvPr/>
      </p:nvGrpSpPr>
      <p:grpSpPr>
        <a:xfrm>
          <a:off x="0" y="0"/>
          <a:ext cx="0" cy="0"/>
          <a:chOff x="0" y="0"/>
          <a:chExt cx="0" cy="0"/>
        </a:xfrm>
      </p:grpSpPr>
      <p:sp>
        <p:nvSpPr>
          <p:cNvPr id="176" name="Shape 176"/>
          <p:cNvSpPr/>
          <p:nvPr/>
        </p:nvSpPr>
        <p:spPr>
          <a:xfrm>
            <a:off x="3059113" y="620713"/>
            <a:ext cx="5764212" cy="6124754"/>
          </a:xfrm>
          <a:prstGeom prst="rect">
            <a:avLst/>
          </a:prstGeom>
          <a:noFill/>
          <a:ln>
            <a:noFill/>
          </a:ln>
        </p:spPr>
        <p:txBody>
          <a:bodyPr anchorCtr="0" anchor="t" bIns="45700" lIns="91425" rIns="91425" wrap="square" tIns="45700">
            <a:noAutofit/>
          </a:bodyPr>
          <a:lstStyle/>
          <a:p>
            <a:pPr indent="0" lvl="0" marL="0" marR="0" rtl="0" algn="l">
              <a:spcBef>
                <a:spcPts val="0"/>
              </a:spcBef>
              <a:spcAft>
                <a:spcPts val="0"/>
              </a:spcAft>
              <a:buSzPct val="25000"/>
              <a:buNone/>
            </a:pPr>
            <a:r>
              <a:rPr b="1" lang="en-US" sz="3200">
                <a:solidFill>
                  <a:schemeClr val="dk1"/>
                </a:solidFill>
                <a:latin typeface="Arial"/>
                <a:ea typeface="Arial"/>
                <a:cs typeface="Arial"/>
                <a:sym typeface="Arial"/>
              </a:rPr>
              <a:t>Good news from the MU</a:t>
            </a:r>
          </a:p>
          <a:p>
            <a:pPr indent="0" lvl="0" marL="0" marR="0" rtl="0" algn="l">
              <a:spcBef>
                <a:spcPts val="0"/>
              </a:spcBef>
              <a:spcAft>
                <a:spcPts val="0"/>
              </a:spcAft>
              <a:buSzPct val="25000"/>
              <a:buNone/>
            </a:pPr>
            <a:br>
              <a:rPr lang="en-US" sz="2000">
                <a:solidFill>
                  <a:schemeClr val="dk1"/>
                </a:solidFill>
                <a:latin typeface="Arial"/>
                <a:ea typeface="Arial"/>
                <a:cs typeface="Arial"/>
                <a:sym typeface="Arial"/>
              </a:rPr>
            </a:br>
            <a:r>
              <a:rPr b="1" lang="en-US" sz="2000">
                <a:solidFill>
                  <a:schemeClr val="dk1"/>
                </a:solidFill>
                <a:latin typeface="Arial"/>
                <a:ea typeface="Arial"/>
                <a:cs typeface="Arial"/>
                <a:sym typeface="Arial"/>
              </a:rPr>
              <a:t>Live Music Act</a:t>
            </a: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We hope the Live Music Act will encourage pubs and other small venues to host live music events.</a:t>
            </a: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In England and Wales, performances of live amplified music to audiences of less than 200 people between the hours of 8am-11pm will no longer need local authority permission. There will be no audience limit for performances of unamplified live music. </a:t>
            </a:r>
          </a:p>
          <a:p>
            <a:pPr indent="0" lvl="0" marL="0" marR="0" rtl="0" algn="l">
              <a:spcBef>
                <a:spcPts val="0"/>
              </a:spcBef>
              <a:spcAft>
                <a:spcPts val="0"/>
              </a:spcAft>
              <a:buNone/>
            </a:pPr>
            <a:r>
              <a:t/>
            </a:r>
            <a:endParaRPr sz="2000">
              <a:solidFill>
                <a:schemeClr val="dk1"/>
              </a:solidFill>
              <a:latin typeface="Arial"/>
              <a:ea typeface="Arial"/>
              <a:cs typeface="Arial"/>
              <a:sym typeface="Arial"/>
            </a:endParaRPr>
          </a:p>
          <a:p>
            <a:pPr indent="0" lvl="0" marL="0" marR="0" rtl="0" algn="l">
              <a:spcBef>
                <a:spcPts val="0"/>
              </a:spcBef>
              <a:spcAft>
                <a:spcPts val="0"/>
              </a:spcAft>
              <a:buSzPct val="25000"/>
              <a:buNone/>
            </a:pPr>
            <a:r>
              <a:rPr b="1" lang="en-US" sz="2000">
                <a:solidFill>
                  <a:schemeClr val="dk1"/>
                </a:solidFill>
                <a:latin typeface="Arial"/>
                <a:ea typeface="Arial"/>
                <a:cs typeface="Arial"/>
                <a:sym typeface="Arial"/>
              </a:rPr>
              <a:t>Term Extension</a:t>
            </a:r>
          </a:p>
          <a:p>
            <a:pPr indent="0" lvl="0" marL="0" marR="0" rtl="0" algn="l">
              <a:spcBef>
                <a:spcPts val="0"/>
              </a:spcBef>
              <a:spcAft>
                <a:spcPts val="0"/>
              </a:spcAft>
              <a:buSzPct val="25000"/>
              <a:buNone/>
            </a:pPr>
            <a:r>
              <a:rPr lang="en-US" sz="2000">
                <a:solidFill>
                  <a:schemeClr val="dk1"/>
                </a:solidFill>
                <a:latin typeface="Arial"/>
                <a:ea typeface="Arial"/>
                <a:cs typeface="Arial"/>
                <a:sym typeface="Arial"/>
              </a:rPr>
              <a:t>The proposal to extend the term of copyright in sound recordings from 50 to 70 years has been accepted in Europe.  This is now implemented across all EU Member States as of November 2013 and benefits both performers and recording copyright owners.</a:t>
            </a:r>
          </a:p>
        </p:txBody>
      </p:sp>
      <p:pic>
        <p:nvPicPr>
          <p:cNvPr descr="\\MUS-NT06\FolderRedirection\mus-car-paulg\My Documents\My Pictures\logos\MU Logo_50mm_MUOrange_CMYK.jpg" id="177" name="Shape 177"/>
          <p:cNvPicPr preferRelativeResize="0"/>
          <p:nvPr/>
        </p:nvPicPr>
        <p:blipFill rotWithShape="1">
          <a:blip r:embed="rId3">
            <a:alphaModFix/>
          </a:blip>
          <a:srcRect b="0" l="0" r="0" t="0"/>
          <a:stretch/>
        </p:blipFill>
        <p:spPr>
          <a:xfrm>
            <a:off x="250825" y="260350"/>
            <a:ext cx="2365375" cy="1576388"/>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1" name="Shape 181"/>
        <p:cNvGrpSpPr/>
        <p:nvPr/>
      </p:nvGrpSpPr>
      <p:grpSpPr>
        <a:xfrm>
          <a:off x="0" y="0"/>
          <a:ext cx="0" cy="0"/>
          <a:chOff x="0" y="0"/>
          <a:chExt cx="0" cy="0"/>
        </a:xfrm>
      </p:grpSpPr>
      <p:sp>
        <p:nvSpPr>
          <p:cNvPr id="182" name="Shape 182"/>
          <p:cNvSpPr txBox="1"/>
          <p:nvPr>
            <p:ph type="title"/>
          </p:nvPr>
        </p:nvSpPr>
        <p:spPr>
          <a:xfrm>
            <a:off x="457200" y="274638"/>
            <a:ext cx="8229600" cy="1143000"/>
          </a:xfrm>
          <a:prstGeom prst="rect">
            <a:avLst/>
          </a:prstGeom>
          <a:noFill/>
          <a:ln>
            <a:noFill/>
          </a:ln>
        </p:spPr>
        <p:txBody>
          <a:bodyPr anchorCtr="0" anchor="ctr" bIns="45700" lIns="91425" rIns="91425" wrap="square" tIns="45700">
            <a:noAutofit/>
          </a:bodyPr>
          <a:lstStyle/>
          <a:p>
            <a:pPr indent="0" lvl="0" marL="0" marR="0" rtl="0" algn="ctr">
              <a:spcBef>
                <a:spcPts val="0"/>
              </a:spcBef>
              <a:spcAft>
                <a:spcPts val="0"/>
              </a:spcAft>
              <a:buSzPct val="25000"/>
              <a:buNone/>
            </a:pPr>
            <a:r>
              <a:rPr b="0" i="0" lang="en-US" sz="4400" u="none" cap="none" strike="noStrike">
                <a:solidFill>
                  <a:schemeClr val="dk2"/>
                </a:solidFill>
                <a:latin typeface="Arial"/>
                <a:ea typeface="Arial"/>
                <a:cs typeface="Arial"/>
                <a:sym typeface="Arial"/>
              </a:rPr>
              <a:t>Streaming</a:t>
            </a:r>
          </a:p>
        </p:txBody>
      </p:sp>
      <p:sp>
        <p:nvSpPr>
          <p:cNvPr id="183" name="Shape 183"/>
          <p:cNvSpPr txBox="1"/>
          <p:nvPr>
            <p:ph idx="1" type="body"/>
          </p:nvPr>
        </p:nvSpPr>
        <p:spPr>
          <a:xfrm>
            <a:off x="457200" y="1600200"/>
            <a:ext cx="8229600" cy="4525963"/>
          </a:xfrm>
          <a:prstGeom prst="rect">
            <a:avLst/>
          </a:prstGeom>
          <a:noFill/>
          <a:ln>
            <a:noFill/>
          </a:ln>
        </p:spPr>
        <p:txBody>
          <a:bodyPr anchorCtr="0" anchor="t" bIns="45700" lIns="91425" rIns="91425" wrap="square" tIns="45700">
            <a:noAutofit/>
          </a:bodyPr>
          <a:lstStyle/>
          <a:p>
            <a:pPr indent="-342900" lvl="0" marL="342900" marR="0" rtl="0" algn="l">
              <a:spcBef>
                <a:spcPts val="0"/>
              </a:spcBef>
              <a:spcAft>
                <a:spcPts val="0"/>
              </a:spcAft>
              <a:buClr>
                <a:schemeClr val="dk1"/>
              </a:buClr>
              <a:buSzPct val="100000"/>
              <a:buFont typeface="Arial"/>
              <a:buChar char="•"/>
            </a:pPr>
            <a:r>
              <a:rPr b="0" i="0" lang="en-US" sz="1800" u="none" cap="none" strike="noStrike">
                <a:solidFill>
                  <a:schemeClr val="dk1"/>
                </a:solidFill>
                <a:latin typeface="Arial"/>
                <a:ea typeface="Arial"/>
                <a:cs typeface="Arial"/>
                <a:sym typeface="Arial"/>
              </a:rPr>
              <a:t>Whilst music streaming businesses develop at a quick pace, performers are still not rewarded fairly – if at all – when their performances are exploited online.</a:t>
            </a:r>
          </a:p>
          <a:p>
            <a:pPr indent="-342900" lvl="0" marL="342900" marR="0" rtl="0" algn="l">
              <a:spcBef>
                <a:spcPts val="360"/>
              </a:spcBef>
              <a:spcAft>
                <a:spcPts val="0"/>
              </a:spcAft>
              <a:buClr>
                <a:schemeClr val="dk1"/>
              </a:buClr>
              <a:buSzPct val="100000"/>
              <a:buFont typeface="Arial"/>
              <a:buChar char="•"/>
            </a:pPr>
            <a:r>
              <a:rPr b="1" i="0" lang="en-US" sz="1800" u="none" cap="none" strike="noStrike">
                <a:solidFill>
                  <a:schemeClr val="dk1"/>
                </a:solidFill>
                <a:latin typeface="Arial"/>
                <a:ea typeface="Arial"/>
                <a:cs typeface="Arial"/>
                <a:sym typeface="Arial"/>
              </a:rPr>
              <a:t>Streaming: help us change the game! </a:t>
            </a:r>
          </a:p>
          <a:p>
            <a:pPr indent="-342900" lvl="0" marL="342900" marR="0" rtl="0" algn="l">
              <a:spcBef>
                <a:spcPts val="360"/>
              </a:spcBef>
              <a:spcAft>
                <a:spcPts val="0"/>
              </a:spcAft>
              <a:buClr>
                <a:schemeClr val="dk1"/>
              </a:buClr>
              <a:buSzPct val="100000"/>
              <a:buFont typeface="Arial"/>
              <a:buChar char="•"/>
            </a:pPr>
            <a:r>
              <a:rPr b="0" i="0" lang="en-US" sz="1800" u="none" cap="none" strike="noStrike">
                <a:solidFill>
                  <a:schemeClr val="dk1"/>
                </a:solidFill>
                <a:latin typeface="Arial"/>
                <a:ea typeface="Arial"/>
                <a:cs typeface="Arial"/>
                <a:sym typeface="Arial"/>
              </a:rPr>
              <a:t>Together with 3 other international organisations (</a:t>
            </a:r>
            <a:r>
              <a:rPr b="0" i="0" lang="en-US" sz="1800" u="sng" cap="none" strike="noStrike">
                <a:solidFill>
                  <a:schemeClr val="hlink"/>
                </a:solidFill>
                <a:latin typeface="Arial"/>
                <a:ea typeface="Arial"/>
                <a:cs typeface="Arial"/>
                <a:sym typeface="Arial"/>
                <a:hlinkClick r:id="rId3"/>
              </a:rPr>
              <a:t>AEPO-ARTIS</a:t>
            </a:r>
            <a:r>
              <a:rPr b="0" i="0" lang="en-US" sz="1800" u="none" cap="none" strike="noStrike">
                <a:solidFill>
                  <a:schemeClr val="dk1"/>
                </a:solidFill>
                <a:latin typeface="Arial"/>
                <a:ea typeface="Arial"/>
                <a:cs typeface="Arial"/>
                <a:sym typeface="Arial"/>
              </a:rPr>
              <a:t>, </a:t>
            </a:r>
            <a:r>
              <a:rPr b="0" i="0" lang="en-US" sz="1800" u="sng" cap="none" strike="noStrike">
                <a:solidFill>
                  <a:schemeClr val="hlink"/>
                </a:solidFill>
                <a:latin typeface="Arial"/>
                <a:ea typeface="Arial"/>
                <a:cs typeface="Arial"/>
                <a:sym typeface="Arial"/>
                <a:hlinkClick r:id="rId4"/>
              </a:rPr>
              <a:t>FIA</a:t>
            </a:r>
            <a:r>
              <a:rPr b="0" i="0" lang="en-US" sz="1800" u="none" cap="none" strike="noStrike">
                <a:solidFill>
                  <a:schemeClr val="dk1"/>
                </a:solidFill>
                <a:latin typeface="Arial"/>
                <a:ea typeface="Arial"/>
                <a:cs typeface="Arial"/>
                <a:sym typeface="Arial"/>
              </a:rPr>
              <a:t> and </a:t>
            </a:r>
            <a:r>
              <a:rPr b="0" i="0" lang="en-US" sz="1800" u="sng" cap="none" strike="noStrike">
                <a:solidFill>
                  <a:schemeClr val="hlink"/>
                </a:solidFill>
                <a:latin typeface="Arial"/>
                <a:ea typeface="Arial"/>
                <a:cs typeface="Arial"/>
                <a:sym typeface="Arial"/>
                <a:hlinkClick r:id="rId5"/>
              </a:rPr>
              <a:t>IAO</a:t>
            </a:r>
            <a:r>
              <a:rPr b="0" i="0" lang="en-US" sz="1800" u="none" cap="none" strike="noStrike">
                <a:solidFill>
                  <a:schemeClr val="dk1"/>
                </a:solidFill>
                <a:latin typeface="Arial"/>
                <a:ea typeface="Arial"/>
                <a:cs typeface="Arial"/>
                <a:sym typeface="Arial"/>
              </a:rPr>
              <a:t>), FIM is involved in the </a:t>
            </a:r>
            <a:r>
              <a:rPr b="1" i="0" lang="en-US" sz="1800" u="sng" cap="none" strike="noStrike">
                <a:solidFill>
                  <a:schemeClr val="hlink"/>
                </a:solidFill>
                <a:latin typeface="Arial"/>
                <a:ea typeface="Arial"/>
                <a:cs typeface="Arial"/>
                <a:sym typeface="Arial"/>
                <a:hlinkClick r:id="rId6"/>
              </a:rPr>
              <a:t>Fair Internet</a:t>
            </a:r>
            <a:r>
              <a:rPr b="1" i="0" lang="en-US" sz="1800" u="none" cap="none" strike="noStrike">
                <a:solidFill>
                  <a:schemeClr val="dk1"/>
                </a:solidFill>
                <a:latin typeface="Arial"/>
                <a:ea typeface="Arial"/>
                <a:cs typeface="Arial"/>
                <a:sym typeface="Arial"/>
              </a:rPr>
              <a:t> campaign</a:t>
            </a:r>
            <a:r>
              <a:rPr b="0" i="0" lang="en-US" sz="1800" u="none" cap="none" strike="noStrike">
                <a:solidFill>
                  <a:schemeClr val="dk1"/>
                </a:solidFill>
                <a:latin typeface="Arial"/>
                <a:ea typeface="Arial"/>
                <a:cs typeface="Arial"/>
                <a:sym typeface="Arial"/>
              </a:rPr>
              <a:t>, which is asking for the introduction in EU law of a fair and equitable remuneration to be paid to performers every time their performances are used online.</a:t>
            </a:r>
          </a:p>
          <a:p>
            <a:pPr indent="-342900" lvl="0" marL="342900" marR="0" rtl="0" algn="l">
              <a:spcBef>
                <a:spcPts val="360"/>
              </a:spcBef>
              <a:spcAft>
                <a:spcPts val="0"/>
              </a:spcAft>
              <a:buClr>
                <a:schemeClr val="dk1"/>
              </a:buClr>
              <a:buSzPct val="100000"/>
              <a:buFont typeface="Arial"/>
              <a:buChar char="•"/>
            </a:pPr>
            <a:r>
              <a:rPr b="1" i="0" lang="en-US" sz="1800" u="none" cap="none" strike="noStrike">
                <a:solidFill>
                  <a:schemeClr val="dk1"/>
                </a:solidFill>
                <a:latin typeface="Arial"/>
                <a:ea typeface="Arial"/>
                <a:cs typeface="Arial"/>
                <a:sym typeface="Arial"/>
              </a:rPr>
              <a:t>This campaign needs your support</a:t>
            </a:r>
            <a:r>
              <a:rPr b="0" i="0" lang="en-US" sz="1800" u="none" cap="none" strike="noStrike">
                <a:solidFill>
                  <a:schemeClr val="dk1"/>
                </a:solidFill>
                <a:latin typeface="Arial"/>
                <a:ea typeface="Arial"/>
                <a:cs typeface="Arial"/>
                <a:sym typeface="Arial"/>
              </a:rPr>
              <a:t>. Here is what you are requested to do</a:t>
            </a:r>
            <a:br>
              <a:rPr b="0" i="0" lang="en-US" sz="1800" u="none" cap="none" strike="noStrike">
                <a:solidFill>
                  <a:schemeClr val="dk1"/>
                </a:solidFill>
                <a:latin typeface="Arial"/>
                <a:ea typeface="Arial"/>
                <a:cs typeface="Arial"/>
                <a:sym typeface="Arial"/>
              </a:rPr>
            </a:br>
            <a:r>
              <a:rPr b="0" i="0" lang="en-US" sz="1800" u="none" cap="none" strike="noStrike">
                <a:solidFill>
                  <a:schemeClr val="dk1"/>
                </a:solidFill>
                <a:latin typeface="Arial"/>
                <a:ea typeface="Arial"/>
                <a:cs typeface="Arial"/>
                <a:sym typeface="Arial"/>
              </a:rPr>
              <a:t>– </a:t>
            </a:r>
            <a:r>
              <a:rPr b="0" i="0" lang="en-US" sz="1800" u="sng" cap="none" strike="noStrike">
                <a:solidFill>
                  <a:schemeClr val="hlink"/>
                </a:solidFill>
                <a:latin typeface="Arial"/>
                <a:ea typeface="Arial"/>
                <a:cs typeface="Arial"/>
                <a:sym typeface="Arial"/>
                <a:hlinkClick r:id="rId7"/>
              </a:rPr>
              <a:t>Sign the campaign petition</a:t>
            </a:r>
            <a:r>
              <a:rPr b="0" i="0" lang="en-US" sz="1800" u="none" cap="none" strike="noStrike">
                <a:solidFill>
                  <a:schemeClr val="dk1"/>
                </a:solidFill>
                <a:latin typeface="Arial"/>
                <a:ea typeface="Arial"/>
                <a:cs typeface="Arial"/>
                <a:sym typeface="Arial"/>
              </a:rPr>
              <a:t> and share it on social networks</a:t>
            </a:r>
            <a:br>
              <a:rPr b="0" i="0" lang="en-US" sz="1800" u="none" cap="none" strike="noStrike">
                <a:solidFill>
                  <a:schemeClr val="dk1"/>
                </a:solidFill>
                <a:latin typeface="Arial"/>
                <a:ea typeface="Arial"/>
                <a:cs typeface="Arial"/>
                <a:sym typeface="Arial"/>
              </a:rPr>
            </a:br>
            <a:r>
              <a:rPr b="0" i="0" lang="en-US" sz="1800" u="none" cap="none" strike="noStrike">
                <a:solidFill>
                  <a:schemeClr val="dk1"/>
                </a:solidFill>
                <a:latin typeface="Arial"/>
                <a:ea typeface="Arial"/>
                <a:cs typeface="Arial"/>
                <a:sym typeface="Arial"/>
              </a:rPr>
              <a:t>– Follow the campaign Twitter timeline: </a:t>
            </a:r>
            <a:r>
              <a:rPr b="0" i="0" lang="en-US" sz="1800" u="sng" cap="none" strike="noStrike">
                <a:solidFill>
                  <a:schemeClr val="hlink"/>
                </a:solidFill>
                <a:latin typeface="Arial"/>
                <a:ea typeface="Arial"/>
                <a:cs typeface="Arial"/>
                <a:sym typeface="Arial"/>
                <a:hlinkClick r:id="rId8"/>
              </a:rPr>
              <a:t>@FairInternet4P</a:t>
            </a:r>
            <a:r>
              <a:rPr b="0" i="0" lang="en-US" sz="1800" u="none" cap="none" strike="noStrike">
                <a:solidFill>
                  <a:schemeClr val="dk1"/>
                </a:solidFill>
                <a:latin typeface="Arial"/>
                <a:ea typeface="Arial"/>
                <a:cs typeface="Arial"/>
                <a:sym typeface="Arial"/>
              </a:rPr>
              <a:t>, retweet its tweets and use hashtag #FairInternet4Performers in your own tweets</a:t>
            </a:r>
          </a:p>
          <a:p>
            <a:pPr indent="-342900" lvl="0" marL="342900" marR="0" rtl="0" algn="l">
              <a:spcBef>
                <a:spcPts val="360"/>
              </a:spcBef>
              <a:spcAft>
                <a:spcPts val="0"/>
              </a:spcAft>
              <a:buClr>
                <a:schemeClr val="dk1"/>
              </a:buClr>
              <a:buSzPct val="100000"/>
              <a:buFont typeface="Arial"/>
              <a:buChar char="•"/>
            </a:pPr>
            <a:r>
              <a:rPr b="0" i="0" lang="en-US" sz="1800" u="none" cap="none" strike="noStrike">
                <a:solidFill>
                  <a:schemeClr val="dk1"/>
                </a:solidFill>
                <a:latin typeface="Arial"/>
                <a:ea typeface="Arial"/>
                <a:cs typeface="Arial"/>
                <a:sym typeface="Arial"/>
              </a:rPr>
              <a:t>https://www.change.org/p/european-parliament-ensure-that-performers-get-a-fair-share-of-the-online-revenues-generated-by-their-recorded-performances</a:t>
            </a: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7" name="Shape 187"/>
        <p:cNvGrpSpPr/>
        <p:nvPr/>
      </p:nvGrpSpPr>
      <p:grpSpPr>
        <a:xfrm>
          <a:off x="0" y="0"/>
          <a:ext cx="0" cy="0"/>
          <a:chOff x="0" y="0"/>
          <a:chExt cx="0" cy="0"/>
        </a:xfrm>
      </p:grpSpPr>
      <p:sp>
        <p:nvSpPr>
          <p:cNvPr id="188" name="Shape 188"/>
          <p:cNvSpPr txBox="1"/>
          <p:nvPr>
            <p:ph type="title"/>
          </p:nvPr>
        </p:nvSpPr>
        <p:spPr>
          <a:xfrm>
            <a:off x="457200" y="274638"/>
            <a:ext cx="8229600" cy="1143000"/>
          </a:xfrm>
          <a:prstGeom prst="rect">
            <a:avLst/>
          </a:prstGeom>
          <a:noFill/>
          <a:ln>
            <a:noFill/>
          </a:ln>
        </p:spPr>
        <p:txBody>
          <a:bodyPr anchorCtr="0" anchor="ctr" bIns="45700" lIns="91425" rIns="91425" wrap="square" tIns="45700">
            <a:noAutofit/>
          </a:bodyPr>
          <a:lstStyle/>
          <a:p>
            <a:pPr indent="0" lvl="0" marL="0" marR="0" rtl="0" algn="ctr">
              <a:spcBef>
                <a:spcPts val="0"/>
              </a:spcBef>
              <a:spcAft>
                <a:spcPts val="0"/>
              </a:spcAft>
              <a:buSzPct val="25000"/>
              <a:buNone/>
            </a:pPr>
            <a:r>
              <a:rPr b="0" i="0" lang="en-US" sz="4400" u="none" cap="none" strike="noStrike">
                <a:solidFill>
                  <a:schemeClr val="dk2"/>
                </a:solidFill>
                <a:latin typeface="Arial"/>
                <a:ea typeface="Arial"/>
                <a:cs typeface="Arial"/>
                <a:sym typeface="Arial"/>
              </a:rPr>
              <a:t>Streamimg</a:t>
            </a:r>
          </a:p>
        </p:txBody>
      </p:sp>
      <p:sp>
        <p:nvSpPr>
          <p:cNvPr id="189" name="Shape 189"/>
          <p:cNvSpPr txBox="1"/>
          <p:nvPr>
            <p:ph idx="1" type="body"/>
          </p:nvPr>
        </p:nvSpPr>
        <p:spPr>
          <a:xfrm>
            <a:off x="457200" y="1600200"/>
            <a:ext cx="8229600" cy="4525963"/>
          </a:xfrm>
          <a:prstGeom prst="rect">
            <a:avLst/>
          </a:prstGeom>
          <a:noFill/>
          <a:ln>
            <a:noFill/>
          </a:ln>
        </p:spPr>
        <p:txBody>
          <a:bodyPr anchorCtr="0" anchor="t" bIns="45700" lIns="91425" rIns="91425" wrap="square" tIns="45700">
            <a:noAutofit/>
          </a:bodyPr>
          <a:lstStyle/>
          <a:p>
            <a:pPr indent="-342900" lvl="0" marL="342900" marR="0" rtl="0" algn="l">
              <a:spcBef>
                <a:spcPts val="0"/>
              </a:spcBef>
              <a:spcAft>
                <a:spcPts val="0"/>
              </a:spcAft>
              <a:buClr>
                <a:schemeClr val="dk1"/>
              </a:buClr>
              <a:buSzPct val="100000"/>
              <a:buFont typeface="Arial"/>
              <a:buChar char="•"/>
            </a:pPr>
            <a:r>
              <a:rPr b="0" i="0" lang="en-US" sz="1800" u="none" cap="none" strike="noStrike">
                <a:solidFill>
                  <a:schemeClr val="dk1"/>
                </a:solidFill>
                <a:latin typeface="Arial"/>
                <a:ea typeface="Arial"/>
                <a:cs typeface="Arial"/>
                <a:sym typeface="Arial"/>
              </a:rPr>
              <a:t>In the first half of 2015, over 1 trillion songs, movies and TV series have been streamed online - more than double the amount in 2014.</a:t>
            </a:r>
          </a:p>
          <a:p>
            <a:pPr indent="-342900" lvl="0" marL="342900" marR="0" rtl="0" algn="l">
              <a:spcBef>
                <a:spcPts val="360"/>
              </a:spcBef>
              <a:spcAft>
                <a:spcPts val="0"/>
              </a:spcAft>
              <a:buClr>
                <a:schemeClr val="dk1"/>
              </a:buClr>
              <a:buSzPct val="100000"/>
              <a:buFont typeface="Arial"/>
              <a:buChar char="•"/>
            </a:pPr>
            <a:r>
              <a:rPr b="0" i="0" lang="en-US" sz="1800" u="none" cap="none" strike="noStrike">
                <a:solidFill>
                  <a:schemeClr val="dk1"/>
                </a:solidFill>
                <a:latin typeface="Arial"/>
                <a:ea typeface="Arial"/>
                <a:cs typeface="Arial"/>
                <a:sym typeface="Arial"/>
              </a:rPr>
              <a:t>However, whilst Spotify, Netflix and iTunes and other legal, on-demand streaming and download services continue to grow in popularity and value, </a:t>
            </a:r>
            <a:r>
              <a:rPr b="1" i="0" lang="en-US" sz="1800" u="none" cap="none" strike="noStrike">
                <a:solidFill>
                  <a:schemeClr val="dk1"/>
                </a:solidFill>
                <a:latin typeface="Arial"/>
                <a:ea typeface="Arial"/>
                <a:cs typeface="Arial"/>
                <a:sym typeface="Arial"/>
              </a:rPr>
              <a:t>performers still do not receive a fair share of the income generated by their recorded performances</a:t>
            </a:r>
            <a:r>
              <a:rPr b="0" i="0" lang="en-US" sz="1800" u="none" cap="none" strike="noStrike">
                <a:solidFill>
                  <a:schemeClr val="dk1"/>
                </a:solidFill>
                <a:latin typeface="Arial"/>
                <a:ea typeface="Arial"/>
                <a:cs typeface="Arial"/>
                <a:sym typeface="Arial"/>
              </a:rPr>
              <a:t>.</a:t>
            </a:r>
          </a:p>
          <a:p>
            <a:pPr indent="-342900" lvl="0" marL="342900" marR="0" rtl="0" algn="l">
              <a:spcBef>
                <a:spcPts val="360"/>
              </a:spcBef>
              <a:spcAft>
                <a:spcPts val="0"/>
              </a:spcAft>
              <a:buClr>
                <a:schemeClr val="dk1"/>
              </a:buClr>
              <a:buSzPct val="100000"/>
              <a:buFont typeface="Arial"/>
              <a:buNone/>
            </a:pPr>
            <a:r>
              <a:t/>
            </a:r>
            <a:endParaRPr b="0" i="0" sz="1800" u="none" cap="none" strike="noStrike">
              <a:solidFill>
                <a:schemeClr val="dk1"/>
              </a:solidFill>
              <a:latin typeface="Arial"/>
              <a:ea typeface="Arial"/>
              <a:cs typeface="Arial"/>
              <a:sym typeface="Arial"/>
            </a:endParaRPr>
          </a:p>
          <a:p>
            <a:pPr indent="-342900" lvl="0" marL="342900" marR="0" rtl="0" algn="ctr">
              <a:spcBef>
                <a:spcPts val="400"/>
              </a:spcBef>
              <a:spcAft>
                <a:spcPts val="0"/>
              </a:spcAft>
              <a:buClr>
                <a:srgbClr val="363135"/>
              </a:buClr>
              <a:buSzPct val="100000"/>
              <a:buFont typeface="Helvetica Neue"/>
              <a:buChar char="•"/>
            </a:pPr>
            <a:r>
              <a:rPr b="1" i="0" lang="en-US" sz="2000" u="none" cap="none" strike="noStrike">
                <a:solidFill>
                  <a:srgbClr val="363135"/>
                </a:solidFill>
                <a:latin typeface="Helvetica Neue"/>
                <a:ea typeface="Helvetica Neue"/>
                <a:cs typeface="Helvetica Neue"/>
                <a:sym typeface="Helvetica Neue"/>
              </a:rPr>
              <a:t>Make the Internet fair for performers</a:t>
            </a:r>
          </a:p>
          <a:p>
            <a:pPr indent="-342900" lvl="0" marL="342900" marR="0" rtl="0" algn="ctr">
              <a:spcBef>
                <a:spcPts val="360"/>
              </a:spcBef>
              <a:spcAft>
                <a:spcPts val="0"/>
              </a:spcAft>
              <a:buClr>
                <a:schemeClr val="dk1"/>
              </a:buClr>
              <a:buSzPct val="100000"/>
              <a:buFont typeface="Arial"/>
              <a:buNone/>
            </a:pPr>
            <a:r>
              <a:t/>
            </a:r>
            <a:endParaRPr b="1" i="0" sz="1800" u="none" cap="none" strike="noStrike">
              <a:solidFill>
                <a:srgbClr val="363135"/>
              </a:solidFill>
              <a:latin typeface="Helvetica Neue"/>
              <a:ea typeface="Helvetica Neue"/>
              <a:cs typeface="Helvetica Neue"/>
              <a:sym typeface="Helvetica Neue"/>
            </a:endParaRPr>
          </a:p>
          <a:p>
            <a:pPr indent="-342900" lvl="0" marL="342900" marR="0" rtl="0" algn="l">
              <a:spcBef>
                <a:spcPts val="360"/>
              </a:spcBef>
              <a:spcAft>
                <a:spcPts val="0"/>
              </a:spcAft>
              <a:buClr>
                <a:schemeClr val="dk1"/>
              </a:buClr>
              <a:buSzPct val="100000"/>
              <a:buFont typeface="Arial"/>
              <a:buChar char="•"/>
            </a:pPr>
            <a:r>
              <a:rPr b="0" i="0" lang="en-US" sz="1800" u="sng" cap="none" strike="noStrike">
                <a:solidFill>
                  <a:schemeClr val="hlink"/>
                </a:solidFill>
                <a:latin typeface="Arial"/>
                <a:ea typeface="Arial"/>
                <a:cs typeface="Arial"/>
                <a:sym typeface="Arial"/>
                <a:hlinkClick r:id="rId3"/>
              </a:rPr>
              <a:t>https://www.change.org/p/european-parliament-ensure-that-performers-get-a-fair-share-of-the-online-revenues-generated-by-their-recorded-performances#petition-letter</a:t>
            </a:r>
          </a:p>
          <a:p>
            <a:pPr indent="-342900" lvl="0" marL="342900" marR="0" rtl="0" algn="l">
              <a:spcBef>
                <a:spcPts val="360"/>
              </a:spcBef>
              <a:spcAft>
                <a:spcPts val="0"/>
              </a:spcAft>
              <a:buClr>
                <a:schemeClr val="dk1"/>
              </a:buClr>
              <a:buSzPct val="100000"/>
              <a:buFont typeface="Arial"/>
              <a:buNone/>
            </a:pPr>
            <a:r>
              <a:t/>
            </a:r>
            <a:endParaRPr b="0" i="0" sz="1800" u="none" cap="none" strike="noStrike">
              <a:solidFill>
                <a:schemeClr val="dk1"/>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