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3"/>
  </p:notesMasterIdLst>
  <p:sldIdLst>
    <p:sldId id="256" r:id="rId2"/>
    <p:sldId id="380" r:id="rId3"/>
    <p:sldId id="381" r:id="rId4"/>
    <p:sldId id="382" r:id="rId5"/>
    <p:sldId id="383" r:id="rId6"/>
    <p:sldId id="384" r:id="rId7"/>
    <p:sldId id="385" r:id="rId8"/>
    <p:sldId id="386" r:id="rId9"/>
    <p:sldId id="387" r:id="rId10"/>
    <p:sldId id="388" r:id="rId11"/>
    <p:sldId id="38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023B59"/>
    <a:srgbClr val="255F93"/>
    <a:srgbClr val="006600"/>
    <a:srgbClr val="276399"/>
    <a:srgbClr val="013D5F"/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F7A54B-C30E-47E7-BAEA-DE41687458DD}" v="41" dt="2025-03-12T11:36:12.372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11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92F7A54B-C30E-47E7-BAEA-DE41687458DD}"/>
    <pc:docChg chg="undo custSel addSld delSld modSld">
      <pc:chgData name="Serif Salem" userId="93371da5-1b6a-4146-a736-4a3b0c81f0c2" providerId="ADAL" clId="{92F7A54B-C30E-47E7-BAEA-DE41687458DD}" dt="2025-03-12T11:37:29.533" v="204" actId="700"/>
      <pc:docMkLst>
        <pc:docMk/>
      </pc:docMkLst>
      <pc:sldChg chg="modSp mod">
        <pc:chgData name="Serif Salem" userId="93371da5-1b6a-4146-a736-4a3b0c81f0c2" providerId="ADAL" clId="{92F7A54B-C30E-47E7-BAEA-DE41687458DD}" dt="2025-03-12T11:12:38.432" v="30" actId="20577"/>
        <pc:sldMkLst>
          <pc:docMk/>
          <pc:sldMk cId="3501820169" sldId="256"/>
        </pc:sldMkLst>
        <pc:spChg chg="mod">
          <ac:chgData name="Serif Salem" userId="93371da5-1b6a-4146-a736-4a3b0c81f0c2" providerId="ADAL" clId="{92F7A54B-C30E-47E7-BAEA-DE41687458DD}" dt="2025-03-12T11:12:38.432" v="30" actId="20577"/>
          <ac:spMkLst>
            <pc:docMk/>
            <pc:sldMk cId="3501820169" sldId="256"/>
            <ac:spMk id="2" creationId="{CA05F3C5-3A35-BA4D-1FF8-3A06A9527F25}"/>
          </ac:spMkLst>
        </pc:spChg>
      </pc:sldChg>
      <pc:sldChg chg="del">
        <pc:chgData name="Serif Salem" userId="93371da5-1b6a-4146-a736-4a3b0c81f0c2" providerId="ADAL" clId="{92F7A54B-C30E-47E7-BAEA-DE41687458DD}" dt="2025-03-12T11:12:52.353" v="31" actId="47"/>
        <pc:sldMkLst>
          <pc:docMk/>
          <pc:sldMk cId="4223702942" sldId="258"/>
        </pc:sldMkLst>
      </pc:sldChg>
      <pc:sldChg chg="del">
        <pc:chgData name="Serif Salem" userId="93371da5-1b6a-4146-a736-4a3b0c81f0c2" providerId="ADAL" clId="{92F7A54B-C30E-47E7-BAEA-DE41687458DD}" dt="2025-03-12T11:12:52.353" v="31" actId="47"/>
        <pc:sldMkLst>
          <pc:docMk/>
          <pc:sldMk cId="2396977720" sldId="259"/>
        </pc:sldMkLst>
      </pc:sldChg>
      <pc:sldChg chg="del">
        <pc:chgData name="Serif Salem" userId="93371da5-1b6a-4146-a736-4a3b0c81f0c2" providerId="ADAL" clId="{92F7A54B-C30E-47E7-BAEA-DE41687458DD}" dt="2025-03-12T11:12:52.353" v="31" actId="47"/>
        <pc:sldMkLst>
          <pc:docMk/>
          <pc:sldMk cId="567057211" sldId="313"/>
        </pc:sldMkLst>
      </pc:sldChg>
      <pc:sldChg chg="del">
        <pc:chgData name="Serif Salem" userId="93371da5-1b6a-4146-a736-4a3b0c81f0c2" providerId="ADAL" clId="{92F7A54B-C30E-47E7-BAEA-DE41687458DD}" dt="2025-03-12T11:17:44.750" v="85" actId="47"/>
        <pc:sldMkLst>
          <pc:docMk/>
          <pc:sldMk cId="788216833" sldId="379"/>
        </pc:sldMkLst>
      </pc:sldChg>
      <pc:sldChg chg="addSp delSp modSp new mod">
        <pc:chgData name="Serif Salem" userId="93371da5-1b6a-4146-a736-4a3b0c81f0c2" providerId="ADAL" clId="{92F7A54B-C30E-47E7-BAEA-DE41687458DD}" dt="2025-03-12T11:17:33.595" v="83" actId="207"/>
        <pc:sldMkLst>
          <pc:docMk/>
          <pc:sldMk cId="522879139" sldId="380"/>
        </pc:sldMkLst>
        <pc:spChg chg="mod">
          <ac:chgData name="Serif Salem" userId="93371da5-1b6a-4146-a736-4a3b0c81f0c2" providerId="ADAL" clId="{92F7A54B-C30E-47E7-BAEA-DE41687458DD}" dt="2025-03-12T11:15:49.301" v="58" actId="1076"/>
          <ac:spMkLst>
            <pc:docMk/>
            <pc:sldMk cId="522879139" sldId="380"/>
            <ac:spMk id="2" creationId="{E972B3CC-5520-DDDE-D4E8-E560004F0350}"/>
          </ac:spMkLst>
        </pc:spChg>
        <pc:spChg chg="del">
          <ac:chgData name="Serif Salem" userId="93371da5-1b6a-4146-a736-4a3b0c81f0c2" providerId="ADAL" clId="{92F7A54B-C30E-47E7-BAEA-DE41687458DD}" dt="2025-03-12T11:15:00.816" v="49" actId="478"/>
          <ac:spMkLst>
            <pc:docMk/>
            <pc:sldMk cId="522879139" sldId="380"/>
            <ac:spMk id="3" creationId="{53B447E4-02B3-617A-55F4-E468E0A8BE18}"/>
          </ac:spMkLst>
        </pc:spChg>
        <pc:spChg chg="add mod">
          <ac:chgData name="Serif Salem" userId="93371da5-1b6a-4146-a736-4a3b0c81f0c2" providerId="ADAL" clId="{92F7A54B-C30E-47E7-BAEA-DE41687458DD}" dt="2025-03-12T11:17:18.398" v="79" actId="207"/>
          <ac:spMkLst>
            <pc:docMk/>
            <pc:sldMk cId="522879139" sldId="380"/>
            <ac:spMk id="6" creationId="{D2E62027-DC3A-91AA-318F-CB31DB06D103}"/>
          </ac:spMkLst>
        </pc:spChg>
        <pc:spChg chg="add mod">
          <ac:chgData name="Serif Salem" userId="93371da5-1b6a-4146-a736-4a3b0c81f0c2" providerId="ADAL" clId="{92F7A54B-C30E-47E7-BAEA-DE41687458DD}" dt="2025-03-12T11:17:33.595" v="83" actId="207"/>
          <ac:spMkLst>
            <pc:docMk/>
            <pc:sldMk cId="522879139" sldId="380"/>
            <ac:spMk id="7" creationId="{ED95CDF2-C3B5-921F-FE84-B2E2F67F18A2}"/>
          </ac:spMkLst>
        </pc:spChg>
      </pc:sldChg>
      <pc:sldChg chg="del">
        <pc:chgData name="Serif Salem" userId="93371da5-1b6a-4146-a736-4a3b0c81f0c2" providerId="ADAL" clId="{92F7A54B-C30E-47E7-BAEA-DE41687458DD}" dt="2025-03-12T11:12:52.353" v="31" actId="47"/>
        <pc:sldMkLst>
          <pc:docMk/>
          <pc:sldMk cId="2130424965" sldId="380"/>
        </pc:sldMkLst>
      </pc:sldChg>
      <pc:sldChg chg="modSp new mod">
        <pc:chgData name="Serif Salem" userId="93371da5-1b6a-4146-a736-4a3b0c81f0c2" providerId="ADAL" clId="{92F7A54B-C30E-47E7-BAEA-DE41687458DD}" dt="2025-03-12T11:25:28.198" v="107"/>
        <pc:sldMkLst>
          <pc:docMk/>
          <pc:sldMk cId="2490917887" sldId="381"/>
        </pc:sldMkLst>
        <pc:spChg chg="mod">
          <ac:chgData name="Serif Salem" userId="93371da5-1b6a-4146-a736-4a3b0c81f0c2" providerId="ADAL" clId="{92F7A54B-C30E-47E7-BAEA-DE41687458DD}" dt="2025-03-12T11:18:14.395" v="95" actId="27636"/>
          <ac:spMkLst>
            <pc:docMk/>
            <pc:sldMk cId="2490917887" sldId="381"/>
            <ac:spMk id="2" creationId="{A4A7F015-FD42-3C9A-36DB-D24217FA125C}"/>
          </ac:spMkLst>
        </pc:spChg>
        <pc:spChg chg="mod">
          <ac:chgData name="Serif Salem" userId="93371da5-1b6a-4146-a736-4a3b0c81f0c2" providerId="ADAL" clId="{92F7A54B-C30E-47E7-BAEA-DE41687458DD}" dt="2025-03-12T11:25:28.198" v="107"/>
          <ac:spMkLst>
            <pc:docMk/>
            <pc:sldMk cId="2490917887" sldId="381"/>
            <ac:spMk id="3" creationId="{83321AF7-B1D4-684C-4689-0D61275187E4}"/>
          </ac:spMkLst>
        </pc:spChg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4190084486" sldId="381"/>
        </pc:sldMkLst>
      </pc:sldChg>
      <pc:sldChg chg="addSp delSp modSp new mod">
        <pc:chgData name="Serif Salem" userId="93371da5-1b6a-4146-a736-4a3b0c81f0c2" providerId="ADAL" clId="{92F7A54B-C30E-47E7-BAEA-DE41687458DD}" dt="2025-03-12T11:28:03.625" v="134" actId="14734"/>
        <pc:sldMkLst>
          <pc:docMk/>
          <pc:sldMk cId="2834495865" sldId="382"/>
        </pc:sldMkLst>
        <pc:spChg chg="mod">
          <ac:chgData name="Serif Salem" userId="93371da5-1b6a-4146-a736-4a3b0c81f0c2" providerId="ADAL" clId="{92F7A54B-C30E-47E7-BAEA-DE41687458DD}" dt="2025-03-12T11:27:22.820" v="127" actId="20577"/>
          <ac:spMkLst>
            <pc:docMk/>
            <pc:sldMk cId="2834495865" sldId="382"/>
            <ac:spMk id="2" creationId="{0E674AD9-DDC0-C489-D854-7FF08D9823DB}"/>
          </ac:spMkLst>
        </pc:spChg>
        <pc:spChg chg="del">
          <ac:chgData name="Serif Salem" userId="93371da5-1b6a-4146-a736-4a3b0c81f0c2" providerId="ADAL" clId="{92F7A54B-C30E-47E7-BAEA-DE41687458DD}" dt="2025-03-12T11:27:10.438" v="108"/>
          <ac:spMkLst>
            <pc:docMk/>
            <pc:sldMk cId="2834495865" sldId="382"/>
            <ac:spMk id="3" creationId="{AFD105BA-544B-F036-A125-00C78DBF8CD7}"/>
          </ac:spMkLst>
        </pc:spChg>
        <pc:graphicFrameChg chg="add mod modGraphic">
          <ac:chgData name="Serif Salem" userId="93371da5-1b6a-4146-a736-4a3b0c81f0c2" providerId="ADAL" clId="{92F7A54B-C30E-47E7-BAEA-DE41687458DD}" dt="2025-03-12T11:28:03.625" v="134" actId="14734"/>
          <ac:graphicFrameMkLst>
            <pc:docMk/>
            <pc:sldMk cId="2834495865" sldId="382"/>
            <ac:graphicFrameMk id="6" creationId="{A2632C40-B857-8080-E91D-44AF2784BEB1}"/>
          </ac:graphicFrameMkLst>
        </pc:graphicFrameChg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2965645325" sldId="382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836229788" sldId="383"/>
        </pc:sldMkLst>
      </pc:sldChg>
      <pc:sldChg chg="addSp delSp modSp new mod">
        <pc:chgData name="Serif Salem" userId="93371da5-1b6a-4146-a736-4a3b0c81f0c2" providerId="ADAL" clId="{92F7A54B-C30E-47E7-BAEA-DE41687458DD}" dt="2025-03-12T11:30:13.494" v="144" actId="1076"/>
        <pc:sldMkLst>
          <pc:docMk/>
          <pc:sldMk cId="1189525959" sldId="383"/>
        </pc:sldMkLst>
        <pc:spChg chg="mod">
          <ac:chgData name="Serif Salem" userId="93371da5-1b6a-4146-a736-4a3b0c81f0c2" providerId="ADAL" clId="{92F7A54B-C30E-47E7-BAEA-DE41687458DD}" dt="2025-03-12T11:29:27.394" v="136"/>
          <ac:spMkLst>
            <pc:docMk/>
            <pc:sldMk cId="1189525959" sldId="383"/>
            <ac:spMk id="2" creationId="{291F8412-C681-22B8-8F7D-073EB56729B5}"/>
          </ac:spMkLst>
        </pc:spChg>
        <pc:spChg chg="del">
          <ac:chgData name="Serif Salem" userId="93371da5-1b6a-4146-a736-4a3b0c81f0c2" providerId="ADAL" clId="{92F7A54B-C30E-47E7-BAEA-DE41687458DD}" dt="2025-03-12T11:29:44.507" v="137"/>
          <ac:spMkLst>
            <pc:docMk/>
            <pc:sldMk cId="1189525959" sldId="383"/>
            <ac:spMk id="3" creationId="{B25C162A-0479-4853-0AD2-A64761FCD469}"/>
          </ac:spMkLst>
        </pc:spChg>
        <pc:graphicFrameChg chg="add mod modGraphic">
          <ac:chgData name="Serif Salem" userId="93371da5-1b6a-4146-a736-4a3b0c81f0c2" providerId="ADAL" clId="{92F7A54B-C30E-47E7-BAEA-DE41687458DD}" dt="2025-03-12T11:30:13.494" v="144" actId="1076"/>
          <ac:graphicFrameMkLst>
            <pc:docMk/>
            <pc:sldMk cId="1189525959" sldId="383"/>
            <ac:graphicFrameMk id="6" creationId="{E2016FA7-16B0-CC72-3163-8D714108707C}"/>
          </ac:graphicFrameMkLst>
        </pc:graphicFrameChg>
      </pc:sldChg>
      <pc:sldChg chg="addSp delSp modSp new mod">
        <pc:chgData name="Serif Salem" userId="93371da5-1b6a-4146-a736-4a3b0c81f0c2" providerId="ADAL" clId="{92F7A54B-C30E-47E7-BAEA-DE41687458DD}" dt="2025-03-12T11:32:16.675" v="164"/>
        <pc:sldMkLst>
          <pc:docMk/>
          <pc:sldMk cId="1421682097" sldId="384"/>
        </pc:sldMkLst>
        <pc:spChg chg="mod">
          <ac:chgData name="Serif Salem" userId="93371da5-1b6a-4146-a736-4a3b0c81f0c2" providerId="ADAL" clId="{92F7A54B-C30E-47E7-BAEA-DE41687458DD}" dt="2025-03-12T11:32:16.675" v="164"/>
          <ac:spMkLst>
            <pc:docMk/>
            <pc:sldMk cId="1421682097" sldId="384"/>
            <ac:spMk id="2" creationId="{247227F1-B20D-1FFB-7E7D-3A5ADEC4BC41}"/>
          </ac:spMkLst>
        </pc:spChg>
        <pc:spChg chg="add del">
          <ac:chgData name="Serif Salem" userId="93371da5-1b6a-4146-a736-4a3b0c81f0c2" providerId="ADAL" clId="{92F7A54B-C30E-47E7-BAEA-DE41687458DD}" dt="2025-03-12T11:31:34.991" v="156"/>
          <ac:spMkLst>
            <pc:docMk/>
            <pc:sldMk cId="1421682097" sldId="384"/>
            <ac:spMk id="3" creationId="{57583A0F-051E-7439-D457-2E216A7E3DE8}"/>
          </ac:spMkLst>
        </pc:spChg>
        <pc:graphicFrameChg chg="add mod modGraphic">
          <ac:chgData name="Serif Salem" userId="93371da5-1b6a-4146-a736-4a3b0c81f0c2" providerId="ADAL" clId="{92F7A54B-C30E-47E7-BAEA-DE41687458DD}" dt="2025-03-12T11:31:12.484" v="153"/>
          <ac:graphicFrameMkLst>
            <pc:docMk/>
            <pc:sldMk cId="1421682097" sldId="384"/>
            <ac:graphicFrameMk id="6" creationId="{7E2573C8-6EC3-42C0-8E4D-FA71CD930BA2}"/>
          </ac:graphicFrameMkLst>
        </pc:graphicFrameChg>
        <pc:graphicFrameChg chg="add mod">
          <ac:chgData name="Serif Salem" userId="93371da5-1b6a-4146-a736-4a3b0c81f0c2" providerId="ADAL" clId="{92F7A54B-C30E-47E7-BAEA-DE41687458DD}" dt="2025-03-12T11:31:32.795" v="155"/>
          <ac:graphicFrameMkLst>
            <pc:docMk/>
            <pc:sldMk cId="1421682097" sldId="384"/>
            <ac:graphicFrameMk id="7" creationId="{8B8DE979-DC50-48E0-9687-75D4307DFDC0}"/>
          </ac:graphicFrameMkLst>
        </pc:graphicFrameChg>
        <pc:graphicFrameChg chg="add mod modGraphic">
          <ac:chgData name="Serif Salem" userId="93371da5-1b6a-4146-a736-4a3b0c81f0c2" providerId="ADAL" clId="{92F7A54B-C30E-47E7-BAEA-DE41687458DD}" dt="2025-03-12T11:31:44.990" v="163" actId="1038"/>
          <ac:graphicFrameMkLst>
            <pc:docMk/>
            <pc:sldMk cId="1421682097" sldId="384"/>
            <ac:graphicFrameMk id="8" creationId="{61888969-EB7E-D1E8-B280-612D6228A93B}"/>
          </ac:graphicFrameMkLst>
        </pc:graphicFrameChg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1522120672" sldId="384"/>
        </pc:sldMkLst>
      </pc:sldChg>
      <pc:sldChg chg="addSp delSp modSp new mod">
        <pc:chgData name="Serif Salem" userId="93371da5-1b6a-4146-a736-4a3b0c81f0c2" providerId="ADAL" clId="{92F7A54B-C30E-47E7-BAEA-DE41687458DD}" dt="2025-03-12T11:36:48.913" v="202" actId="1076"/>
        <pc:sldMkLst>
          <pc:docMk/>
          <pc:sldMk cId="2457666397" sldId="385"/>
        </pc:sldMkLst>
        <pc:spChg chg="mod">
          <ac:chgData name="Serif Salem" userId="93371da5-1b6a-4146-a736-4a3b0c81f0c2" providerId="ADAL" clId="{92F7A54B-C30E-47E7-BAEA-DE41687458DD}" dt="2025-03-12T11:33:23.809" v="171"/>
          <ac:spMkLst>
            <pc:docMk/>
            <pc:sldMk cId="2457666397" sldId="385"/>
            <ac:spMk id="2" creationId="{39DDFB30-1A97-1749-C96E-03C57D3FF792}"/>
          </ac:spMkLst>
        </pc:spChg>
        <pc:spChg chg="add del">
          <ac:chgData name="Serif Salem" userId="93371da5-1b6a-4146-a736-4a3b0c81f0c2" providerId="ADAL" clId="{92F7A54B-C30E-47E7-BAEA-DE41687458DD}" dt="2025-03-12T11:33:12.200" v="170"/>
          <ac:spMkLst>
            <pc:docMk/>
            <pc:sldMk cId="2457666397" sldId="385"/>
            <ac:spMk id="3" creationId="{EF8D1FB7-9C85-46DA-89E8-F71B50823826}"/>
          </ac:spMkLst>
        </pc:spChg>
        <pc:graphicFrameChg chg="add mod">
          <ac:chgData name="Serif Salem" userId="93371da5-1b6a-4146-a736-4a3b0c81f0c2" providerId="ADAL" clId="{92F7A54B-C30E-47E7-BAEA-DE41687458DD}" dt="2025-03-12T11:33:10.429" v="169"/>
          <ac:graphicFrameMkLst>
            <pc:docMk/>
            <pc:sldMk cId="2457666397" sldId="385"/>
            <ac:graphicFrameMk id="6" creationId="{B8DB1E0F-2859-D13B-E750-C15C8898BB0A}"/>
          </ac:graphicFrameMkLst>
        </pc:graphicFrameChg>
        <pc:graphicFrameChg chg="add mod modGraphic">
          <ac:chgData name="Serif Salem" userId="93371da5-1b6a-4146-a736-4a3b0c81f0c2" providerId="ADAL" clId="{92F7A54B-C30E-47E7-BAEA-DE41687458DD}" dt="2025-03-12T11:36:48.913" v="202" actId="1076"/>
          <ac:graphicFrameMkLst>
            <pc:docMk/>
            <pc:sldMk cId="2457666397" sldId="385"/>
            <ac:graphicFrameMk id="7" creationId="{C7B1F112-F802-786E-CF04-671F36385400}"/>
          </ac:graphicFrameMkLst>
        </pc:graphicFrameChg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2819052057" sldId="385"/>
        </pc:sldMkLst>
      </pc:sldChg>
      <pc:sldChg chg="addSp delSp modSp add mod">
        <pc:chgData name="Serif Salem" userId="93371da5-1b6a-4146-a736-4a3b0c81f0c2" providerId="ADAL" clId="{92F7A54B-C30E-47E7-BAEA-DE41687458DD}" dt="2025-03-12T11:36:37.701" v="198" actId="403"/>
        <pc:sldMkLst>
          <pc:docMk/>
          <pc:sldMk cId="1401620096" sldId="386"/>
        </pc:sldMkLst>
        <pc:spChg chg="mod">
          <ac:chgData name="Serif Salem" userId="93371da5-1b6a-4146-a736-4a3b0c81f0c2" providerId="ADAL" clId="{92F7A54B-C30E-47E7-BAEA-DE41687458DD}" dt="2025-03-12T11:33:33.245" v="173"/>
          <ac:spMkLst>
            <pc:docMk/>
            <pc:sldMk cId="1401620096" sldId="386"/>
            <ac:spMk id="2" creationId="{759C7BEE-750C-1237-6033-35CC90009440}"/>
          </ac:spMkLst>
        </pc:spChg>
        <pc:spChg chg="add del">
          <ac:chgData name="Serif Salem" userId="93371da5-1b6a-4146-a736-4a3b0c81f0c2" providerId="ADAL" clId="{92F7A54B-C30E-47E7-BAEA-DE41687458DD}" dt="2025-03-12T11:35:16.739" v="185"/>
          <ac:spMkLst>
            <pc:docMk/>
            <pc:sldMk cId="1401620096" sldId="386"/>
            <ac:spMk id="3" creationId="{F0E3992C-D443-8094-6D6D-D424C986AA83}"/>
          </ac:spMkLst>
        </pc:spChg>
        <pc:graphicFrameChg chg="add mod">
          <ac:chgData name="Serif Salem" userId="93371da5-1b6a-4146-a736-4a3b0c81f0c2" providerId="ADAL" clId="{92F7A54B-C30E-47E7-BAEA-DE41687458DD}" dt="2025-03-12T11:34:29.537" v="182"/>
          <ac:graphicFrameMkLst>
            <pc:docMk/>
            <pc:sldMk cId="1401620096" sldId="386"/>
            <ac:graphicFrameMk id="6" creationId="{7C2AECA2-935D-B0EF-A247-8866701FC549}"/>
          </ac:graphicFrameMkLst>
        </pc:graphicFrameChg>
        <pc:graphicFrameChg chg="add mod">
          <ac:chgData name="Serif Salem" userId="93371da5-1b6a-4146-a736-4a3b0c81f0c2" providerId="ADAL" clId="{92F7A54B-C30E-47E7-BAEA-DE41687458DD}" dt="2025-03-12T11:35:14.216" v="184"/>
          <ac:graphicFrameMkLst>
            <pc:docMk/>
            <pc:sldMk cId="1401620096" sldId="386"/>
            <ac:graphicFrameMk id="7" creationId="{503BB2BE-B0B3-FD04-FD27-9C40206E5F9E}"/>
          </ac:graphicFrameMkLst>
        </pc:graphicFrameChg>
        <pc:graphicFrameChg chg="add mod modGraphic">
          <ac:chgData name="Serif Salem" userId="93371da5-1b6a-4146-a736-4a3b0c81f0c2" providerId="ADAL" clId="{92F7A54B-C30E-47E7-BAEA-DE41687458DD}" dt="2025-03-12T11:36:37.701" v="198" actId="403"/>
          <ac:graphicFrameMkLst>
            <pc:docMk/>
            <pc:sldMk cId="1401620096" sldId="386"/>
            <ac:graphicFrameMk id="8" creationId="{E1CBA3F1-C4F5-026D-43AB-56B1B10F5DA1}"/>
          </ac:graphicFrameMkLst>
        </pc:graphicFrameChg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1657364674" sldId="386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46450468" sldId="387"/>
        </pc:sldMkLst>
      </pc:sldChg>
      <pc:sldChg chg="addSp delSp modSp add mod">
        <pc:chgData name="Serif Salem" userId="93371da5-1b6a-4146-a736-4a3b0c81f0c2" providerId="ADAL" clId="{92F7A54B-C30E-47E7-BAEA-DE41687458DD}" dt="2025-03-12T11:36:29.582" v="195" actId="1076"/>
        <pc:sldMkLst>
          <pc:docMk/>
          <pc:sldMk cId="1609629604" sldId="387"/>
        </pc:sldMkLst>
        <pc:spChg chg="mod">
          <ac:chgData name="Serif Salem" userId="93371da5-1b6a-4146-a736-4a3b0c81f0c2" providerId="ADAL" clId="{92F7A54B-C30E-47E7-BAEA-DE41687458DD}" dt="2025-03-12T11:33:46.446" v="177"/>
          <ac:spMkLst>
            <pc:docMk/>
            <pc:sldMk cId="1609629604" sldId="387"/>
            <ac:spMk id="2" creationId="{E2841D4F-3F55-CB4E-0332-BA7A67FA5E30}"/>
          </ac:spMkLst>
        </pc:spChg>
        <pc:spChg chg="add del">
          <ac:chgData name="Serif Salem" userId="93371da5-1b6a-4146-a736-4a3b0c81f0c2" providerId="ADAL" clId="{92F7A54B-C30E-47E7-BAEA-DE41687458DD}" dt="2025-03-12T11:35:43.584" v="186"/>
          <ac:spMkLst>
            <pc:docMk/>
            <pc:sldMk cId="1609629604" sldId="387"/>
            <ac:spMk id="3" creationId="{C7464CF9-6E6F-A650-B18F-716A94E2285F}"/>
          </ac:spMkLst>
        </pc:spChg>
        <pc:graphicFrameChg chg="add mod">
          <ac:chgData name="Serif Salem" userId="93371da5-1b6a-4146-a736-4a3b0c81f0c2" providerId="ADAL" clId="{92F7A54B-C30E-47E7-BAEA-DE41687458DD}" dt="2025-03-12T11:33:43.756" v="175"/>
          <ac:graphicFrameMkLst>
            <pc:docMk/>
            <pc:sldMk cId="1609629604" sldId="387"/>
            <ac:graphicFrameMk id="6" creationId="{764238B3-9D9A-F71F-1378-9F5966AE2B9E}"/>
          </ac:graphicFrameMkLst>
        </pc:graphicFrameChg>
        <pc:graphicFrameChg chg="add mod modGraphic">
          <ac:chgData name="Serif Salem" userId="93371da5-1b6a-4146-a736-4a3b0c81f0c2" providerId="ADAL" clId="{92F7A54B-C30E-47E7-BAEA-DE41687458DD}" dt="2025-03-12T11:36:29.582" v="195" actId="1076"/>
          <ac:graphicFrameMkLst>
            <pc:docMk/>
            <pc:sldMk cId="1609629604" sldId="387"/>
            <ac:graphicFrameMk id="7" creationId="{C1D634F8-AD82-AE10-53B3-29DA765D8843}"/>
          </ac:graphicFrameMkLst>
        </pc:graphicFrameChg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1096088910" sldId="388"/>
        </pc:sldMkLst>
      </pc:sldChg>
      <pc:sldChg chg="addSp delSp modSp new mod">
        <pc:chgData name="Serif Salem" userId="93371da5-1b6a-4146-a736-4a3b0c81f0c2" providerId="ADAL" clId="{92F7A54B-C30E-47E7-BAEA-DE41687458DD}" dt="2025-03-12T11:36:18.677" v="191" actId="1076"/>
        <pc:sldMkLst>
          <pc:docMk/>
          <pc:sldMk cId="3960615901" sldId="388"/>
        </pc:sldMkLst>
        <pc:spChg chg="mod">
          <ac:chgData name="Serif Salem" userId="93371da5-1b6a-4146-a736-4a3b0c81f0c2" providerId="ADAL" clId="{92F7A54B-C30E-47E7-BAEA-DE41687458DD}" dt="2025-03-12T11:33:59.562" v="180"/>
          <ac:spMkLst>
            <pc:docMk/>
            <pc:sldMk cId="3960615901" sldId="388"/>
            <ac:spMk id="2" creationId="{D97D2E30-77DB-E803-C164-E47FD594C30F}"/>
          </ac:spMkLst>
        </pc:spChg>
        <pc:spChg chg="del">
          <ac:chgData name="Serif Salem" userId="93371da5-1b6a-4146-a736-4a3b0c81f0c2" providerId="ADAL" clId="{92F7A54B-C30E-47E7-BAEA-DE41687458DD}" dt="2025-03-12T11:36:12.372" v="187"/>
          <ac:spMkLst>
            <pc:docMk/>
            <pc:sldMk cId="3960615901" sldId="388"/>
            <ac:spMk id="3" creationId="{EE94F56E-2118-FE5F-0546-28786FDF1F18}"/>
          </ac:spMkLst>
        </pc:spChg>
        <pc:graphicFrameChg chg="add mod modGraphic">
          <ac:chgData name="Serif Salem" userId="93371da5-1b6a-4146-a736-4a3b0c81f0c2" providerId="ADAL" clId="{92F7A54B-C30E-47E7-BAEA-DE41687458DD}" dt="2025-03-12T11:36:18.677" v="191" actId="1076"/>
          <ac:graphicFrameMkLst>
            <pc:docMk/>
            <pc:sldMk cId="3960615901" sldId="388"/>
            <ac:graphicFrameMk id="6" creationId="{48A062F5-CA06-73E7-5519-CBAFE819C310}"/>
          </ac:graphicFrameMkLst>
        </pc:graphicFrameChg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542174765" sldId="389"/>
        </pc:sldMkLst>
      </pc:sldChg>
      <pc:sldChg chg="delSp modSp new mod modClrScheme chgLayout">
        <pc:chgData name="Serif Salem" userId="93371da5-1b6a-4146-a736-4a3b0c81f0c2" providerId="ADAL" clId="{92F7A54B-C30E-47E7-BAEA-DE41687458DD}" dt="2025-03-12T11:37:29.533" v="204" actId="700"/>
        <pc:sldMkLst>
          <pc:docMk/>
          <pc:sldMk cId="3840143219" sldId="389"/>
        </pc:sldMkLst>
        <pc:spChg chg="del">
          <ac:chgData name="Serif Salem" userId="93371da5-1b6a-4146-a736-4a3b0c81f0c2" providerId="ADAL" clId="{92F7A54B-C30E-47E7-BAEA-DE41687458DD}" dt="2025-03-12T11:37:29.533" v="204" actId="700"/>
          <ac:spMkLst>
            <pc:docMk/>
            <pc:sldMk cId="3840143219" sldId="389"/>
            <ac:spMk id="2" creationId="{7CDAA8C1-D21C-200C-CA2D-0497AEAF0366}"/>
          </ac:spMkLst>
        </pc:spChg>
        <pc:spChg chg="del">
          <ac:chgData name="Serif Salem" userId="93371da5-1b6a-4146-a736-4a3b0c81f0c2" providerId="ADAL" clId="{92F7A54B-C30E-47E7-BAEA-DE41687458DD}" dt="2025-03-12T11:37:29.533" v="204" actId="700"/>
          <ac:spMkLst>
            <pc:docMk/>
            <pc:sldMk cId="3840143219" sldId="389"/>
            <ac:spMk id="3" creationId="{0D3E31BF-0A94-5F32-2A5C-B1C1CE4BF48E}"/>
          </ac:spMkLst>
        </pc:spChg>
        <pc:spChg chg="mod ord">
          <ac:chgData name="Serif Salem" userId="93371da5-1b6a-4146-a736-4a3b0c81f0c2" providerId="ADAL" clId="{92F7A54B-C30E-47E7-BAEA-DE41687458DD}" dt="2025-03-12T11:37:29.533" v="204" actId="700"/>
          <ac:spMkLst>
            <pc:docMk/>
            <pc:sldMk cId="3840143219" sldId="389"/>
            <ac:spMk id="4" creationId="{B2BE5E4F-2DC5-74B1-B8AC-1FC7F4AF12A9}"/>
          </ac:spMkLst>
        </pc:spChg>
        <pc:spChg chg="mod ord">
          <ac:chgData name="Serif Salem" userId="93371da5-1b6a-4146-a736-4a3b0c81f0c2" providerId="ADAL" clId="{92F7A54B-C30E-47E7-BAEA-DE41687458DD}" dt="2025-03-12T11:37:29.533" v="204" actId="700"/>
          <ac:spMkLst>
            <pc:docMk/>
            <pc:sldMk cId="3840143219" sldId="389"/>
            <ac:spMk id="5" creationId="{1F8B241F-1396-A5CF-0844-9BEEC151376A}"/>
          </ac:spMkLst>
        </pc:spChg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1403430027" sldId="390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1364061587" sldId="391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458060933" sldId="392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3703578341" sldId="393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3052630609" sldId="394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1446243590" sldId="395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3651012495" sldId="397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2983415200" sldId="398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2250153244" sldId="399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1133025217" sldId="400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3369014782" sldId="401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3456413690" sldId="403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2022747465" sldId="404"/>
        </pc:sldMkLst>
      </pc:sldChg>
      <pc:sldChg chg="del">
        <pc:chgData name="Serif Salem" userId="93371da5-1b6a-4146-a736-4a3b0c81f0c2" providerId="ADAL" clId="{92F7A54B-C30E-47E7-BAEA-DE41687458DD}" dt="2025-03-12T11:13:01.125" v="32" actId="47"/>
        <pc:sldMkLst>
          <pc:docMk/>
          <pc:sldMk cId="2827249580" sldId="40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BD95-2065-4EED-8FE5-7AF7B9BC784A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4A24C-557F-4C00-BDC6-7A875CC931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8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B29D9AA6-76A3-4C13-90BC-D5452E7F4F33}" type="datetime1">
              <a:rPr lang="en-GB" smtClean="0"/>
              <a:t>11/03/2025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6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A89D26-1AAA-41DB-A80C-FE4372663E2E}" type="datetime1">
              <a:rPr lang="en-GB" smtClean="0"/>
              <a:t>11/03/2025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706B75C-E93D-0978-7D2D-E4C4CC41B330}"/>
              </a:ext>
            </a:extLst>
          </p:cNvPr>
          <p:cNvCxnSpPr>
            <a:cxnSpLocks/>
          </p:cNvCxnSpPr>
          <p:nvPr userDrawn="1"/>
        </p:nvCxnSpPr>
        <p:spPr>
          <a:xfrm>
            <a:off x="122663" y="0"/>
            <a:ext cx="0" cy="6105406"/>
          </a:xfrm>
          <a:prstGeom prst="line">
            <a:avLst/>
          </a:prstGeom>
          <a:ln w="2540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876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n w="22225">
                  <a:solidFill>
                    <a:srgbClr val="800000"/>
                  </a:solidFill>
                  <a:prstDash val="solid"/>
                </a:ln>
                <a:solidFill>
                  <a:srgbClr val="8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A89D26-1AAA-41DB-A80C-FE4372663E2E}" type="datetime1">
              <a:rPr lang="en-GB" smtClean="0"/>
              <a:t>11/03/2025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8C0788BD-81E0-44E5-6234-90DC0915FBD2}"/>
              </a:ext>
            </a:extLst>
          </p:cNvPr>
          <p:cNvCxnSpPr>
            <a:cxnSpLocks/>
          </p:cNvCxnSpPr>
          <p:nvPr userDrawn="1"/>
        </p:nvCxnSpPr>
        <p:spPr>
          <a:xfrm>
            <a:off x="122663" y="0"/>
            <a:ext cx="0" cy="6105406"/>
          </a:xfrm>
          <a:prstGeom prst="line">
            <a:avLst/>
          </a:prstGeom>
          <a:ln w="254000">
            <a:solidFill>
              <a:srgbClr val="8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474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89CB-50C1-4247-87A9-7CDA5D43F251}" type="datetime1">
              <a:rPr lang="en-GB" smtClean="0"/>
              <a:t>11/03/2025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7140" y="273464"/>
            <a:ext cx="3170320" cy="1778359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2865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E688DB-1D52-4BB1-90C9-159AD018F26B}" type="datetime1">
              <a:rPr lang="en-GB" smtClean="0"/>
              <a:t>11/03/2025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9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5618EC-7EA9-45F6-B4BF-9559AB75824A}" type="datetime1">
              <a:rPr lang="en-GB" smtClean="0"/>
              <a:t>11/03/2025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6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6E497D-0D84-483F-8C94-7D0A1A733FDC}" type="datetime1">
              <a:rPr lang="en-GB" smtClean="0"/>
              <a:t>11/03/2025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0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4ACF1A-4C8D-4F03-885B-26701C5B8780}" type="datetime1">
              <a:rPr lang="en-GB" smtClean="0"/>
              <a:t>11/03/2025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2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CEA6B6-C9BB-4BAB-8252-10C974295DE7}" type="datetime1">
              <a:rPr lang="en-GB" smtClean="0"/>
              <a:t>11/03/2025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138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F6EF34-9F33-4EED-924E-A0806AABFE59}" type="datetime1">
              <a:rPr lang="en-GB" smtClean="0"/>
              <a:t>11/03/2025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7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5B07E1-5D30-49D7-9657-887494FF9A0C}" type="datetime1">
              <a:rPr lang="en-GB" smtClean="0"/>
              <a:t>11/03/2025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34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069C2B-854E-4583-BBD5-C22FA0075504}" type="datetime1">
              <a:rPr lang="en-GB" smtClean="0"/>
              <a:t>11/03/2025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71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01A5025-0D74-474B-B88E-2DE6BE630551}" type="datetime1">
              <a:rPr lang="en-GB" smtClean="0"/>
              <a:t>11/03/2025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879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8C12446-9D7F-4F03-82CB-AF87329E632C}" type="datetime1">
              <a:rPr lang="en-GB" smtClean="0"/>
              <a:t>11/03/2025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05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876EF13-3C08-4E1F-B5F4-2695985B46DE}" type="datetime1">
              <a:rPr lang="en-GB" smtClean="0"/>
              <a:t>11/03/2025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68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B936E5E-7F93-4D90-933D-4F2626C9705C}" type="datetime1">
              <a:rPr lang="en-GB" smtClean="0"/>
              <a:t>11/03/2025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386610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D47A7D3-D260-4FE2-BDAC-D7C1DE678C16}" type="datetime1">
              <a:rPr lang="en-GB" smtClean="0"/>
              <a:t>11/03/2025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836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FC2219B6-A4EF-4433-962F-F8B435349A56}" type="datetime1">
              <a:rPr lang="en-GB" smtClean="0"/>
              <a:t>11/03/2025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8042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CDE374A-CD39-48A2-A842-206A64074335}" type="datetime1">
              <a:rPr lang="en-GB" smtClean="0"/>
              <a:t>11/03/2025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74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1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D14BE9-4D7A-45E7-A443-1BB1E86CB87A}" type="datetime1">
              <a:rPr lang="en-GB" smtClean="0"/>
              <a:t>11/03/2025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96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9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800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0066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5F3C5-3A35-BA4D-1FF8-3A06A9527F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Mining &amp; Visualisation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CRISP-DM </a:t>
            </a:r>
            <a:br>
              <a:rPr lang="en-GB" dirty="0"/>
            </a:br>
            <a:r>
              <a:rPr lang="en-GB" dirty="0"/>
              <a:t>Prediction Models and Measures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400E-0736-338C-C070-45EFB0590A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latin typeface="Calibri"/>
                <a:ea typeface="Calibri"/>
                <a:cs typeface="Calibri"/>
              </a:rPr>
              <a:t>Dr Serif Salem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2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2B3CC-5520-DDDE-D4E8-E560004F0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Prediction Techniques, Methods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A91E0-1569-13B2-AA0F-CAF9CB31DB7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12/03/2025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9AF6F-EB53-41E6-F650-116D85EE6F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</a:t>
            </a:fld>
            <a:endParaRPr lang="en-GB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D2E62027-DC3A-91AA-318F-CB31DB06D1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4271" y="1653311"/>
            <a:ext cx="5314145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Regression Models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Linear Regression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Polynomial Regression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Logistic Regression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Tree-Based Methods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Decision Trees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Random Forest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Gradient Boosting (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XGBoost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LightGBM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)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Neural Networks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Artificial Neural Networks (ANN)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Recurrent Neural Networks (RNN)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Convolutional Neural Networks (CNN)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ED95CDF2-C3B5-921F-FE84-B2E2F67F18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98736" y="1653311"/>
            <a:ext cx="5941330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Bayesian Methods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Naïve Bayes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Bayesian Networks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 Vector Machines (SVM)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Linear SVM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Kernel SVM 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K-Nearest Neighbors (KNN)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KNN Classification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KNN Regression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Time Series Forecasting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ARIMA (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AutoRegressive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 Integrated Moving Average)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LSTM (Long Short-Term Memory)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2879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7F015-FD42-3C9A-36DB-D24217FA1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Evaluation Measures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21AF7-B1D4-684C-4689-0D61275187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b="1" dirty="0"/>
              <a:t>For Regression (Predicting Continuous Values)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Root Mean Squared Error (RMSE)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Mean Absolute Error (MAE)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R-Squared (R²)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For Classification (Predicting Categories/Labels)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Accuracy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Precision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Recall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F1 Score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ROC-AUC (Receiver Operating Characteristic - Area Under Curve)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BA3BED-3D1E-B897-AD4B-63C20704EB8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12/03/2025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5F6D6D-5EC0-6D0D-44A0-52DCA287C7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917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74AD9-DDC0-C489-D854-7FF08D982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Regression Models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2632C40-B857-8080-E91D-44AF2784BE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8709917"/>
              </p:ext>
            </p:extLst>
          </p:nvPr>
        </p:nvGraphicFramePr>
        <p:xfrm>
          <a:off x="355600" y="1332418"/>
          <a:ext cx="11480800" cy="4435850"/>
        </p:xfrm>
        <a:graphic>
          <a:graphicData uri="http://schemas.openxmlformats.org/drawingml/2006/table">
            <a:tbl>
              <a:tblPr firstRow="1" firstCol="1" bandRow="1"/>
              <a:tblGrid>
                <a:gridCol w="1877798">
                  <a:extLst>
                    <a:ext uri="{9D8B030D-6E8A-4147-A177-3AD203B41FA5}">
                      <a16:colId xmlns:a16="http://schemas.microsoft.com/office/drawing/2014/main" val="329830544"/>
                    </a:ext>
                  </a:extLst>
                </a:gridCol>
                <a:gridCol w="2869943">
                  <a:extLst>
                    <a:ext uri="{9D8B030D-6E8A-4147-A177-3AD203B41FA5}">
                      <a16:colId xmlns:a16="http://schemas.microsoft.com/office/drawing/2014/main" val="284013714"/>
                    </a:ext>
                  </a:extLst>
                </a:gridCol>
                <a:gridCol w="2140739">
                  <a:extLst>
                    <a:ext uri="{9D8B030D-6E8A-4147-A177-3AD203B41FA5}">
                      <a16:colId xmlns:a16="http://schemas.microsoft.com/office/drawing/2014/main" val="892125912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3946520884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1373690147"/>
                    </a:ext>
                  </a:extLst>
                </a:gridCol>
              </a:tblGrid>
              <a:tr h="3476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Technique/Method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Disadvantages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Common Use Cases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8944974"/>
                  </a:ext>
                </a:extLst>
              </a:tr>
              <a:tr h="14448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Linear Regression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Models the relationship between a dependent and independent variable(s) using a linear function.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Simple and interpretable.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Assumes a linear relationship, sensitive to outliers.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Sales forecasting, trend analysis.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03057732"/>
                  </a:ext>
                </a:extLst>
              </a:tr>
              <a:tr h="14448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Polynomial Regression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Extends linear regression by modeling a nonlinear relationship using polynomial terms.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Captures nonlinear trends.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Can overfit with high-degree polynomials.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Stock market trends, engineering applications.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9813279"/>
                  </a:ext>
                </a:extLst>
              </a:tr>
              <a:tr h="7133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Logistic Regression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Predicts probabilities for binary classification problems.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Interpretable, works well for simple classification.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Assumes linearity in log-odds, not ideal for complex problems.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Fraud detection, medical diagnosis.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6383359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A2A374-560D-C40B-55F3-75D95FB88BE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12/03/2025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FD34B5-1C09-9D9D-0641-E4CEE51566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495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F8412-C681-22B8-8F7D-073EB5672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Tree-Based Methods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2016FA7-16B0-CC72-3163-8D71410870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9320332"/>
              </p:ext>
            </p:extLst>
          </p:nvPr>
        </p:nvGraphicFramePr>
        <p:xfrm>
          <a:off x="359266" y="1508778"/>
          <a:ext cx="11480800" cy="3407920"/>
        </p:xfrm>
        <a:graphic>
          <a:graphicData uri="http://schemas.openxmlformats.org/drawingml/2006/table">
            <a:tbl>
              <a:tblPr firstRow="1" firstCol="1" bandRow="1"/>
              <a:tblGrid>
                <a:gridCol w="2296160">
                  <a:extLst>
                    <a:ext uri="{9D8B030D-6E8A-4147-A177-3AD203B41FA5}">
                      <a16:colId xmlns:a16="http://schemas.microsoft.com/office/drawing/2014/main" val="2927737164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98536490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3552390163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4245072102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860295252"/>
                    </a:ext>
                  </a:extLst>
                </a:gridCol>
              </a:tblGrid>
              <a:tr h="1983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Technique/Method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Disadvantages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Common Use Cases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04608601"/>
                  </a:ext>
                </a:extLst>
              </a:tr>
              <a:tr h="407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Decision Trees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Splits data into branches using feature-based rules.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Easy to understand and interpret.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Prone to overfitting, sensitive to small data changes.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Customer segmentation, loan approval.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8483800"/>
                  </a:ext>
                </a:extLst>
              </a:tr>
              <a:tr h="407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Random Forest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Ensemble of decision trees using bagging.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Reduces overfitting, handles large datasets.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Computationally expensive, less interpretable than a single tree.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Predictive analytics in finance, healthcare.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1076120"/>
                  </a:ext>
                </a:extLst>
              </a:tr>
              <a:tr h="407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Gradient Boosting (XGBoost, LightGBM)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Ensemble of weak learners improving iteratively.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High accuracy, handles missing values well.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Prone to overfitting on small datasets.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E-commerce recommendations, credit scoring.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5895594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BB364-958A-ED98-6C2C-EB882CB0434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12/03/2025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FB4F05-14A3-ED92-A1DF-A0130F3E49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525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227F1-B20D-1FFB-7E7D-3A5ADEC4B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Neural Networks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1888969-EB7E-D1E8-B280-612D6228A9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1795014"/>
              </p:ext>
            </p:extLst>
          </p:nvPr>
        </p:nvGraphicFramePr>
        <p:xfrm>
          <a:off x="396337" y="2082683"/>
          <a:ext cx="11480800" cy="3092452"/>
        </p:xfrm>
        <a:graphic>
          <a:graphicData uri="http://schemas.openxmlformats.org/drawingml/2006/table">
            <a:tbl>
              <a:tblPr firstRow="1" firstCol="1" bandRow="1"/>
              <a:tblGrid>
                <a:gridCol w="2296160">
                  <a:extLst>
                    <a:ext uri="{9D8B030D-6E8A-4147-A177-3AD203B41FA5}">
                      <a16:colId xmlns:a16="http://schemas.microsoft.com/office/drawing/2014/main" val="3581434228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874590220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3466842702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3339964513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336393622"/>
                    </a:ext>
                  </a:extLst>
                </a:gridCol>
              </a:tblGrid>
              <a:tr h="1983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Technique/Method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Disadvantages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Common Use Cases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6086060"/>
                  </a:ext>
                </a:extLst>
              </a:tr>
              <a:tr h="407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Artificial Neural Networks (ANN)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Mimics brain neurons to learn patterns in data.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Can model highly complex relationships.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Requires large data, black-box nature.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Image recognition, deep learning applications.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6581076"/>
                  </a:ext>
                </a:extLst>
              </a:tr>
              <a:tr h="407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Recurrent Neural Networks (RNN)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Specialized for sequential data with memory units.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Effective for time series prediction.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Vanishing gradient problem, training complexity.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Stock market prediction, speech recognition.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6869062"/>
                  </a:ext>
                </a:extLst>
              </a:tr>
              <a:tr h="407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Convolutional Neural Networks (CNN)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Extracts spatial features, mainly used for images.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Great for image classification.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Requires a lot of labeled data.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Medical imaging, facial recognition.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9865610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5B05D7-DBAC-3835-3600-B59837EFDEF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12/03/2025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AB55A2-89DA-5542-EF86-9AD3CCC306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682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DFB30-1A97-1749-C96E-03C57D3FF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Bayesian Methods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C7B1F112-F802-786E-CF04-671F363854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1145079"/>
              </p:ext>
            </p:extLst>
          </p:nvPr>
        </p:nvGraphicFramePr>
        <p:xfrm>
          <a:off x="359266" y="2287789"/>
          <a:ext cx="11480800" cy="2792541"/>
        </p:xfrm>
        <a:graphic>
          <a:graphicData uri="http://schemas.openxmlformats.org/drawingml/2006/table">
            <a:tbl>
              <a:tblPr firstRow="1" firstCol="1" bandRow="1"/>
              <a:tblGrid>
                <a:gridCol w="2296160">
                  <a:extLst>
                    <a:ext uri="{9D8B030D-6E8A-4147-A177-3AD203B41FA5}">
                      <a16:colId xmlns:a16="http://schemas.microsoft.com/office/drawing/2014/main" val="2277138577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1555414176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1607716559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3421545154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1756645141"/>
                    </a:ext>
                  </a:extLst>
                </a:gridCol>
              </a:tblGrid>
              <a:tr h="1983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Technique/Method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Disadvantages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Common Use Cases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26547685"/>
                  </a:ext>
                </a:extLst>
              </a:tr>
              <a:tr h="407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Naïve Bayes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Uses probability theory for classification.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Fast, simple, works well with small datasets.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Assumes feature independence, not suitable for correlated data.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Spam filtering, document classification.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4525269"/>
                  </a:ext>
                </a:extLst>
              </a:tr>
              <a:tr h="407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Bayesian Networks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Probabilistic graphical models showing dependencies.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Captures complex dependencies.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Computationally expensive.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Medical diagnosis, risk prediction.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7726212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8B1EA-786F-4E01-3B94-24EFB3D2989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12/03/2025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9BEFEB-FF79-B060-8068-EE9FB5267C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666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5F40FD-8A5A-C6E6-B2B3-C4D7A1996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C7BEE-750C-1237-6033-35CC90009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 Vector Machines (SVM)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E1CBA3F1-C4F5-026D-43AB-56B1B10F5D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2782641"/>
              </p:ext>
            </p:extLst>
          </p:nvPr>
        </p:nvGraphicFramePr>
        <p:xfrm>
          <a:off x="358775" y="3320796"/>
          <a:ext cx="11480800" cy="1230758"/>
        </p:xfrm>
        <a:graphic>
          <a:graphicData uri="http://schemas.openxmlformats.org/drawingml/2006/table">
            <a:tbl>
              <a:tblPr firstRow="1" firstCol="1" bandRow="1"/>
              <a:tblGrid>
                <a:gridCol w="2296160">
                  <a:extLst>
                    <a:ext uri="{9D8B030D-6E8A-4147-A177-3AD203B41FA5}">
                      <a16:colId xmlns:a16="http://schemas.microsoft.com/office/drawing/2014/main" val="495055844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3516457829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3404313202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3381707433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2923806501"/>
                    </a:ext>
                  </a:extLst>
                </a:gridCol>
              </a:tblGrid>
              <a:tr h="1983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Technique/Method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Disadvantages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Common Use Cases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1493939"/>
                  </a:ext>
                </a:extLst>
              </a:tr>
              <a:tr h="407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SVM (Linear &amp; Kernelized)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Finds the best hyperplane to separate classes.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Effective in high-dimensional spaces.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Computationally intensive for large datasets.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Text classification, image recognition.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1323459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00D0FE-B2C5-09F1-A77B-AA58F1277D5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12/03/2025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D2EE2C-C5CC-DAA6-F75C-652D37CB8F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620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0E6EE-12AD-9AEA-F500-6CA5502FD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41D4F-3F55-CB4E-0332-BA7A67FA5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K-Nearest </a:t>
            </a:r>
            <a:r>
              <a:rPr lang="en-GB" dirty="0" err="1"/>
              <a:t>Neighbors</a:t>
            </a:r>
            <a:r>
              <a:rPr lang="en-GB" dirty="0"/>
              <a:t> (KNN)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C1D634F8-AD82-AE10-53B3-29DA765D88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2865167"/>
              </p:ext>
            </p:extLst>
          </p:nvPr>
        </p:nvGraphicFramePr>
        <p:xfrm>
          <a:off x="355600" y="2690601"/>
          <a:ext cx="11480800" cy="1230758"/>
        </p:xfrm>
        <a:graphic>
          <a:graphicData uri="http://schemas.openxmlformats.org/drawingml/2006/table">
            <a:tbl>
              <a:tblPr firstRow="1" firstCol="1" bandRow="1"/>
              <a:tblGrid>
                <a:gridCol w="2296160">
                  <a:extLst>
                    <a:ext uri="{9D8B030D-6E8A-4147-A177-3AD203B41FA5}">
                      <a16:colId xmlns:a16="http://schemas.microsoft.com/office/drawing/2014/main" val="1245891604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1839052328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2222221336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4089461149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3664394523"/>
                    </a:ext>
                  </a:extLst>
                </a:gridCol>
              </a:tblGrid>
              <a:tr h="1983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Technique/Method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Disadvantages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Common Use Cases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0124692"/>
                  </a:ext>
                </a:extLst>
              </a:tr>
              <a:tr h="407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KNN Classification/Regression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Uses similarity to classify/predict values.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Simple, no training phase.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Slow with large datasets, sensitive to irrelevant features.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Customer recommendation, pattern recognition.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9164915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451955-8B9C-B95D-5A06-8A7CD5336D2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12/03/2025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CE1D40-C305-C391-D749-675CF6DD52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629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D2E30-77DB-E803-C164-E47FD594C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Series Forecasting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8A062F5-CA06-73E7-5519-CBAFE819C3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0810405"/>
              </p:ext>
            </p:extLst>
          </p:nvPr>
        </p:nvGraphicFramePr>
        <p:xfrm>
          <a:off x="359266" y="2184502"/>
          <a:ext cx="11480800" cy="2477073"/>
        </p:xfrm>
        <a:graphic>
          <a:graphicData uri="http://schemas.openxmlformats.org/drawingml/2006/table">
            <a:tbl>
              <a:tblPr firstRow="1" firstCol="1" bandRow="1"/>
              <a:tblGrid>
                <a:gridCol w="2296160">
                  <a:extLst>
                    <a:ext uri="{9D8B030D-6E8A-4147-A177-3AD203B41FA5}">
                      <a16:colId xmlns:a16="http://schemas.microsoft.com/office/drawing/2014/main" val="1864911678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1955876966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2053814453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1920848437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794659827"/>
                    </a:ext>
                  </a:extLst>
                </a:gridCol>
              </a:tblGrid>
              <a:tr h="1983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Technique/Method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Disadvantages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Common Use Cases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9290377"/>
                  </a:ext>
                </a:extLst>
              </a:tr>
              <a:tr h="407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ARIMA (AutoRegressive Integrated Moving Average)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Uses past values for prediction.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Works well with linear trends.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Not suitable for complex patterns.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Sales forecasting, economic modeling.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9612711"/>
                  </a:ext>
                </a:extLst>
              </a:tr>
              <a:tr h="407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LSTM (Long Short-Term Memory)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 type of RNN that handles long-term dependencies.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Handles sequential dependencies well.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Requires large training data, slow training.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Weather prediction, stock price forecasting.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65514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8CF5F1-E102-C7C1-BA67-702D298B62A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12/03/2025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DB99C4-AF4F-B71A-CEB1-3F747EE415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615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BE5E4F-2DC5-74B1-B8AC-1FC7F4AF12A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12/03/2025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B241F-1396-A5CF-0844-9BEEC15137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143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25</TotalTime>
  <Words>746</Words>
  <Application>Microsoft Office PowerPoint</Application>
  <PresentationFormat>Widescreen</PresentationFormat>
  <Paragraphs>175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Calibri</vt:lpstr>
      <vt:lpstr>Calibri Light</vt:lpstr>
      <vt:lpstr>UWTSD Serif 1</vt:lpstr>
      <vt:lpstr>Data Mining &amp; Visualisation  CRISP-DM  Prediction Models and Measures</vt:lpstr>
      <vt:lpstr>Prediction Techniques, Methods</vt:lpstr>
      <vt:lpstr>Evaluation Measures</vt:lpstr>
      <vt:lpstr>Regression Models</vt:lpstr>
      <vt:lpstr>Tree-Based Methods</vt:lpstr>
      <vt:lpstr>Neural Networks</vt:lpstr>
      <vt:lpstr>Bayesian Methods</vt:lpstr>
      <vt:lpstr>Support Vector Machines (SVM)</vt:lpstr>
      <vt:lpstr>K-Nearest Neighbors (KNN)</vt:lpstr>
      <vt:lpstr>Time Series Forecasting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2</cp:revision>
  <dcterms:created xsi:type="dcterms:W3CDTF">2025-02-05T03:06:25Z</dcterms:created>
  <dcterms:modified xsi:type="dcterms:W3CDTF">2025-03-12T11:37:38Z</dcterms:modified>
</cp:coreProperties>
</file>