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3" r:id="rId7"/>
    <p:sldId id="262" r:id="rId8"/>
    <p:sldId id="261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6" d="100"/>
          <a:sy n="66" d="100"/>
        </p:scale>
        <p:origin x="808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uelor Ilangala" userId="c791661b2cc0b32d" providerId="LiveId" clId="{5B286107-2A9D-45C2-BC23-9351E465321E}"/>
    <pc:docChg chg="custSel modSld">
      <pc:chgData name="Guelor Ilangala" userId="c791661b2cc0b32d" providerId="LiveId" clId="{5B286107-2A9D-45C2-BC23-9351E465321E}" dt="2022-08-04T16:48:44.505" v="187" actId="20577"/>
      <pc:docMkLst>
        <pc:docMk/>
      </pc:docMkLst>
      <pc:sldChg chg="modSp mod">
        <pc:chgData name="Guelor Ilangala" userId="c791661b2cc0b32d" providerId="LiveId" clId="{5B286107-2A9D-45C2-BC23-9351E465321E}" dt="2022-08-04T12:15:24.215" v="2" actId="255"/>
        <pc:sldMkLst>
          <pc:docMk/>
          <pc:sldMk cId="2945818578" sldId="256"/>
        </pc:sldMkLst>
        <pc:spChg chg="mod">
          <ac:chgData name="Guelor Ilangala" userId="c791661b2cc0b32d" providerId="LiveId" clId="{5B286107-2A9D-45C2-BC23-9351E465321E}" dt="2022-08-04T12:15:24.215" v="2" actId="255"/>
          <ac:spMkLst>
            <pc:docMk/>
            <pc:sldMk cId="2945818578" sldId="256"/>
            <ac:spMk id="3" creationId="{9B9B9965-A753-3285-2C9A-3F81C2C3D1A2}"/>
          </ac:spMkLst>
        </pc:spChg>
      </pc:sldChg>
      <pc:sldChg chg="modSp mod">
        <pc:chgData name="Guelor Ilangala" userId="c791661b2cc0b32d" providerId="LiveId" clId="{5B286107-2A9D-45C2-BC23-9351E465321E}" dt="2022-08-04T16:38:52.689" v="28" actId="20577"/>
        <pc:sldMkLst>
          <pc:docMk/>
          <pc:sldMk cId="4026896009" sldId="257"/>
        </pc:sldMkLst>
        <pc:spChg chg="mod">
          <ac:chgData name="Guelor Ilangala" userId="c791661b2cc0b32d" providerId="LiveId" clId="{5B286107-2A9D-45C2-BC23-9351E465321E}" dt="2022-08-04T16:36:32.134" v="3" actId="20577"/>
          <ac:spMkLst>
            <pc:docMk/>
            <pc:sldMk cId="4026896009" sldId="257"/>
            <ac:spMk id="2" creationId="{3084EF8A-CA9E-F056-68E3-621A029AA1E2}"/>
          </ac:spMkLst>
        </pc:spChg>
        <pc:spChg chg="mod">
          <ac:chgData name="Guelor Ilangala" userId="c791661b2cc0b32d" providerId="LiveId" clId="{5B286107-2A9D-45C2-BC23-9351E465321E}" dt="2022-08-04T16:38:52.689" v="28" actId="20577"/>
          <ac:spMkLst>
            <pc:docMk/>
            <pc:sldMk cId="4026896009" sldId="257"/>
            <ac:spMk id="3" creationId="{773C33E4-DBFA-80BB-7BA0-A70EFA3BCA01}"/>
          </ac:spMkLst>
        </pc:spChg>
      </pc:sldChg>
      <pc:sldChg chg="modSp mod">
        <pc:chgData name="Guelor Ilangala" userId="c791661b2cc0b32d" providerId="LiveId" clId="{5B286107-2A9D-45C2-BC23-9351E465321E}" dt="2022-08-04T16:41:53.227" v="41" actId="20577"/>
        <pc:sldMkLst>
          <pc:docMk/>
          <pc:sldMk cId="3876831374" sldId="258"/>
        </pc:sldMkLst>
        <pc:spChg chg="mod">
          <ac:chgData name="Guelor Ilangala" userId="c791661b2cc0b32d" providerId="LiveId" clId="{5B286107-2A9D-45C2-BC23-9351E465321E}" dt="2022-08-04T16:41:53.227" v="41" actId="20577"/>
          <ac:spMkLst>
            <pc:docMk/>
            <pc:sldMk cId="3876831374" sldId="258"/>
            <ac:spMk id="3" creationId="{E79E8D19-179B-B955-A484-4559FA633ACA}"/>
          </ac:spMkLst>
        </pc:spChg>
      </pc:sldChg>
      <pc:sldChg chg="modSp mod">
        <pc:chgData name="Guelor Ilangala" userId="c791661b2cc0b32d" providerId="LiveId" clId="{5B286107-2A9D-45C2-BC23-9351E465321E}" dt="2022-08-04T16:42:27.090" v="42" actId="255"/>
        <pc:sldMkLst>
          <pc:docMk/>
          <pc:sldMk cId="2665521661" sldId="259"/>
        </pc:sldMkLst>
        <pc:spChg chg="mod">
          <ac:chgData name="Guelor Ilangala" userId="c791661b2cc0b32d" providerId="LiveId" clId="{5B286107-2A9D-45C2-BC23-9351E465321E}" dt="2022-08-04T16:42:27.090" v="42" actId="255"/>
          <ac:spMkLst>
            <pc:docMk/>
            <pc:sldMk cId="2665521661" sldId="259"/>
            <ac:spMk id="3" creationId="{433BE504-B07B-814B-F5CB-B41D487C479F}"/>
          </ac:spMkLst>
        </pc:spChg>
      </pc:sldChg>
      <pc:sldChg chg="modSp mod">
        <pc:chgData name="Guelor Ilangala" userId="c791661b2cc0b32d" providerId="LiveId" clId="{5B286107-2A9D-45C2-BC23-9351E465321E}" dt="2022-08-04T16:48:44.505" v="187" actId="20577"/>
        <pc:sldMkLst>
          <pc:docMk/>
          <pc:sldMk cId="4003795499" sldId="261"/>
        </pc:sldMkLst>
        <pc:spChg chg="mod">
          <ac:chgData name="Guelor Ilangala" userId="c791661b2cc0b32d" providerId="LiveId" clId="{5B286107-2A9D-45C2-BC23-9351E465321E}" dt="2022-08-04T16:48:44.505" v="187" actId="20577"/>
          <ac:spMkLst>
            <pc:docMk/>
            <pc:sldMk cId="4003795499" sldId="261"/>
            <ac:spMk id="3" creationId="{7EA8EE99-8354-7929-BDD8-B543B9AAF3A3}"/>
          </ac:spMkLst>
        </pc:spChg>
      </pc:sldChg>
      <pc:sldChg chg="modSp mod">
        <pc:chgData name="Guelor Ilangala" userId="c791661b2cc0b32d" providerId="LiveId" clId="{5B286107-2A9D-45C2-BC23-9351E465321E}" dt="2022-08-04T16:44:01.453" v="49" actId="255"/>
        <pc:sldMkLst>
          <pc:docMk/>
          <pc:sldMk cId="3463581738" sldId="263"/>
        </pc:sldMkLst>
        <pc:spChg chg="mod">
          <ac:chgData name="Guelor Ilangala" userId="c791661b2cc0b32d" providerId="LiveId" clId="{5B286107-2A9D-45C2-BC23-9351E465321E}" dt="2022-08-04T16:43:19.690" v="46" actId="20577"/>
          <ac:spMkLst>
            <pc:docMk/>
            <pc:sldMk cId="3463581738" sldId="263"/>
            <ac:spMk id="3" creationId="{32261F28-1C36-8FD9-C420-ECE2D2805B71}"/>
          </ac:spMkLst>
        </pc:spChg>
        <pc:spChg chg="mod">
          <ac:chgData name="Guelor Ilangala" userId="c791661b2cc0b32d" providerId="LiveId" clId="{5B286107-2A9D-45C2-BC23-9351E465321E}" dt="2022-08-04T16:44:01.453" v="49" actId="255"/>
          <ac:spMkLst>
            <pc:docMk/>
            <pc:sldMk cId="3463581738" sldId="263"/>
            <ac:spMk id="4" creationId="{37FE7F3B-C817-31C0-E493-4938E043D120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4" Type="http://schemas.openxmlformats.org/officeDocument/2006/relationships/image" Target="../media/image6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4" Type="http://schemas.openxmlformats.org/officeDocument/2006/relationships/image" Target="../media/image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7FA973E-CB51-4CC4-82EE-DC3459220637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83F5D2AD-A3A3-43B8-9B35-EC5FED519C09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I enjoyed finding out about forest carer </a:t>
          </a:r>
          <a:endParaRPr lang="en-US"/>
        </a:p>
      </dgm:t>
    </dgm:pt>
    <dgm:pt modelId="{99AFEC34-2D3D-4634-B2DD-AEBFEEA45DB9}" type="parTrans" cxnId="{CE86A8F7-524C-4989-BEC4-0A9C952CF149}">
      <dgm:prSet/>
      <dgm:spPr/>
      <dgm:t>
        <a:bodyPr/>
        <a:lstStyle/>
        <a:p>
          <a:endParaRPr lang="en-US"/>
        </a:p>
      </dgm:t>
    </dgm:pt>
    <dgm:pt modelId="{24170313-5CA3-4917-A0D4-D7B111DE0ABD}" type="sibTrans" cxnId="{CE86A8F7-524C-4989-BEC4-0A9C952CF149}">
      <dgm:prSet/>
      <dgm:spPr/>
      <dgm:t>
        <a:bodyPr/>
        <a:lstStyle/>
        <a:p>
          <a:endParaRPr lang="en-US"/>
        </a:p>
      </dgm:t>
    </dgm:pt>
    <dgm:pt modelId="{D57E9007-9C92-4727-9255-15C0886ED3BA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All the staff I learnt will make me the best forest care.</a:t>
          </a:r>
          <a:endParaRPr lang="en-US"/>
        </a:p>
      </dgm:t>
    </dgm:pt>
    <dgm:pt modelId="{67AF7D51-7CD2-4558-861E-7ABEA5CB8F0B}" type="parTrans" cxnId="{81A189A9-E496-4AD0-BA25-F37458FDDFD4}">
      <dgm:prSet/>
      <dgm:spPr/>
      <dgm:t>
        <a:bodyPr/>
        <a:lstStyle/>
        <a:p>
          <a:endParaRPr lang="en-US"/>
        </a:p>
      </dgm:t>
    </dgm:pt>
    <dgm:pt modelId="{72BCCE1B-228D-480F-9E31-011F074481F7}" type="sibTrans" cxnId="{81A189A9-E496-4AD0-BA25-F37458FDDFD4}">
      <dgm:prSet/>
      <dgm:spPr/>
      <dgm:t>
        <a:bodyPr/>
        <a:lstStyle/>
        <a:p>
          <a:endParaRPr lang="en-US"/>
        </a:p>
      </dgm:t>
    </dgm:pt>
    <dgm:pt modelId="{639B3B42-BF8E-4376-84EE-B98F3A71EEB7}" type="pres">
      <dgm:prSet presAssocID="{87FA973E-CB51-4CC4-82EE-DC3459220637}" presName="root" presStyleCnt="0">
        <dgm:presLayoutVars>
          <dgm:dir/>
          <dgm:resizeHandles val="exact"/>
        </dgm:presLayoutVars>
      </dgm:prSet>
      <dgm:spPr/>
    </dgm:pt>
    <dgm:pt modelId="{C0AE6536-8CAC-4073-932F-B14E7119FA7B}" type="pres">
      <dgm:prSet presAssocID="{83F5D2AD-A3A3-43B8-9B35-EC5FED519C09}" presName="compNode" presStyleCnt="0"/>
      <dgm:spPr/>
    </dgm:pt>
    <dgm:pt modelId="{E19367C4-DA01-473B-A6B4-FCEF34024651}" type="pres">
      <dgm:prSet presAssocID="{83F5D2AD-A3A3-43B8-9B35-EC5FED519C09}" presName="iconBgRect" presStyleLbl="bgShp" presStyleIdx="0" presStyleCnt="2"/>
      <dgm:spPr/>
    </dgm:pt>
    <dgm:pt modelId="{804BE397-60BD-4009-B88F-C6A8897E9414}" type="pres">
      <dgm:prSet presAssocID="{83F5D2AD-A3A3-43B8-9B35-EC5FED519C09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eciduous tree"/>
        </a:ext>
      </dgm:extLst>
    </dgm:pt>
    <dgm:pt modelId="{A6594BDB-A6DB-4C91-87EE-82319C524AB9}" type="pres">
      <dgm:prSet presAssocID="{83F5D2AD-A3A3-43B8-9B35-EC5FED519C09}" presName="spaceRect" presStyleCnt="0"/>
      <dgm:spPr/>
    </dgm:pt>
    <dgm:pt modelId="{49EC7AC0-5081-4BC7-AE8A-1B52FF2EFEE8}" type="pres">
      <dgm:prSet presAssocID="{83F5D2AD-A3A3-43B8-9B35-EC5FED519C09}" presName="textRect" presStyleLbl="revTx" presStyleIdx="0" presStyleCnt="2">
        <dgm:presLayoutVars>
          <dgm:chMax val="1"/>
          <dgm:chPref val="1"/>
        </dgm:presLayoutVars>
      </dgm:prSet>
      <dgm:spPr/>
    </dgm:pt>
    <dgm:pt modelId="{C5162DD1-BAB1-44D7-9181-ADB6B33858D8}" type="pres">
      <dgm:prSet presAssocID="{24170313-5CA3-4917-A0D4-D7B111DE0ABD}" presName="sibTrans" presStyleCnt="0"/>
      <dgm:spPr/>
    </dgm:pt>
    <dgm:pt modelId="{3210B26C-4B44-4FE3-8AC6-307E08C6C7B9}" type="pres">
      <dgm:prSet presAssocID="{D57E9007-9C92-4727-9255-15C0886ED3BA}" presName="compNode" presStyleCnt="0"/>
      <dgm:spPr/>
    </dgm:pt>
    <dgm:pt modelId="{A7F70CCF-EB53-4D8D-B09F-22433980D967}" type="pres">
      <dgm:prSet presAssocID="{D57E9007-9C92-4727-9255-15C0886ED3BA}" presName="iconBgRect" presStyleLbl="bgShp" presStyleIdx="1" presStyleCnt="2"/>
      <dgm:spPr/>
    </dgm:pt>
    <dgm:pt modelId="{30F6E607-21F4-41EA-83FB-6618C9CA5748}" type="pres">
      <dgm:prSet presAssocID="{D57E9007-9C92-4727-9255-15C0886ED3BA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ir tree"/>
        </a:ext>
      </dgm:extLst>
    </dgm:pt>
    <dgm:pt modelId="{520A74AE-3524-4C3E-B82F-78D712841487}" type="pres">
      <dgm:prSet presAssocID="{D57E9007-9C92-4727-9255-15C0886ED3BA}" presName="spaceRect" presStyleCnt="0"/>
      <dgm:spPr/>
    </dgm:pt>
    <dgm:pt modelId="{788D4AE7-1529-4D33-9231-B09FD5E6B356}" type="pres">
      <dgm:prSet presAssocID="{D57E9007-9C92-4727-9255-15C0886ED3BA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EFAA3320-C865-4E0B-81A9-64485AF7ADCB}" type="presOf" srcId="{87FA973E-CB51-4CC4-82EE-DC3459220637}" destId="{639B3B42-BF8E-4376-84EE-B98F3A71EEB7}" srcOrd="0" destOrd="0" presId="urn:microsoft.com/office/officeart/2018/5/layout/IconCircleLabelList"/>
    <dgm:cxn modelId="{F47C0168-D4E7-4D2F-9DEB-3B4A0AD6C635}" type="presOf" srcId="{D57E9007-9C92-4727-9255-15C0886ED3BA}" destId="{788D4AE7-1529-4D33-9231-B09FD5E6B356}" srcOrd="0" destOrd="0" presId="urn:microsoft.com/office/officeart/2018/5/layout/IconCircleLabelList"/>
    <dgm:cxn modelId="{81A189A9-E496-4AD0-BA25-F37458FDDFD4}" srcId="{87FA973E-CB51-4CC4-82EE-DC3459220637}" destId="{D57E9007-9C92-4727-9255-15C0886ED3BA}" srcOrd="1" destOrd="0" parTransId="{67AF7D51-7CD2-4558-861E-7ABEA5CB8F0B}" sibTransId="{72BCCE1B-228D-480F-9E31-011F074481F7}"/>
    <dgm:cxn modelId="{BC00BDC2-C05D-4E41-81EE-245C4115C9EB}" type="presOf" srcId="{83F5D2AD-A3A3-43B8-9B35-EC5FED519C09}" destId="{49EC7AC0-5081-4BC7-AE8A-1B52FF2EFEE8}" srcOrd="0" destOrd="0" presId="urn:microsoft.com/office/officeart/2018/5/layout/IconCircleLabelList"/>
    <dgm:cxn modelId="{CE86A8F7-524C-4989-BEC4-0A9C952CF149}" srcId="{87FA973E-CB51-4CC4-82EE-DC3459220637}" destId="{83F5D2AD-A3A3-43B8-9B35-EC5FED519C09}" srcOrd="0" destOrd="0" parTransId="{99AFEC34-2D3D-4634-B2DD-AEBFEEA45DB9}" sibTransId="{24170313-5CA3-4917-A0D4-D7B111DE0ABD}"/>
    <dgm:cxn modelId="{3ABF6DA5-C696-47A6-964D-85555ACB6A65}" type="presParOf" srcId="{639B3B42-BF8E-4376-84EE-B98F3A71EEB7}" destId="{C0AE6536-8CAC-4073-932F-B14E7119FA7B}" srcOrd="0" destOrd="0" presId="urn:microsoft.com/office/officeart/2018/5/layout/IconCircleLabelList"/>
    <dgm:cxn modelId="{086DE876-AB6C-42A4-9B07-D04EE7354E04}" type="presParOf" srcId="{C0AE6536-8CAC-4073-932F-B14E7119FA7B}" destId="{E19367C4-DA01-473B-A6B4-FCEF34024651}" srcOrd="0" destOrd="0" presId="urn:microsoft.com/office/officeart/2018/5/layout/IconCircleLabelList"/>
    <dgm:cxn modelId="{23C66C54-6F64-4A67-A309-C07BAD2DDFA1}" type="presParOf" srcId="{C0AE6536-8CAC-4073-932F-B14E7119FA7B}" destId="{804BE397-60BD-4009-B88F-C6A8897E9414}" srcOrd="1" destOrd="0" presId="urn:microsoft.com/office/officeart/2018/5/layout/IconCircleLabelList"/>
    <dgm:cxn modelId="{82912F72-02FC-4CD6-A4CB-E715DF699F15}" type="presParOf" srcId="{C0AE6536-8CAC-4073-932F-B14E7119FA7B}" destId="{A6594BDB-A6DB-4C91-87EE-82319C524AB9}" srcOrd="2" destOrd="0" presId="urn:microsoft.com/office/officeart/2018/5/layout/IconCircleLabelList"/>
    <dgm:cxn modelId="{0927FB49-BC1D-4092-BC95-319BEA8BAB50}" type="presParOf" srcId="{C0AE6536-8CAC-4073-932F-B14E7119FA7B}" destId="{49EC7AC0-5081-4BC7-AE8A-1B52FF2EFEE8}" srcOrd="3" destOrd="0" presId="urn:microsoft.com/office/officeart/2018/5/layout/IconCircleLabelList"/>
    <dgm:cxn modelId="{4396A86B-3BCA-4FD9-9FF1-023F251225ED}" type="presParOf" srcId="{639B3B42-BF8E-4376-84EE-B98F3A71EEB7}" destId="{C5162DD1-BAB1-44D7-9181-ADB6B33858D8}" srcOrd="1" destOrd="0" presId="urn:microsoft.com/office/officeart/2018/5/layout/IconCircleLabelList"/>
    <dgm:cxn modelId="{AE7FBFB2-FA70-4DBF-9A9B-02EBEF8F28CD}" type="presParOf" srcId="{639B3B42-BF8E-4376-84EE-B98F3A71EEB7}" destId="{3210B26C-4B44-4FE3-8AC6-307E08C6C7B9}" srcOrd="2" destOrd="0" presId="urn:microsoft.com/office/officeart/2018/5/layout/IconCircleLabelList"/>
    <dgm:cxn modelId="{0CF98CCB-A299-468A-A849-9418F4BD6F7D}" type="presParOf" srcId="{3210B26C-4B44-4FE3-8AC6-307E08C6C7B9}" destId="{A7F70CCF-EB53-4D8D-B09F-22433980D967}" srcOrd="0" destOrd="0" presId="urn:microsoft.com/office/officeart/2018/5/layout/IconCircleLabelList"/>
    <dgm:cxn modelId="{451A69A8-1668-4C3B-A2BD-BA3F5FAC41F7}" type="presParOf" srcId="{3210B26C-4B44-4FE3-8AC6-307E08C6C7B9}" destId="{30F6E607-21F4-41EA-83FB-6618C9CA5748}" srcOrd="1" destOrd="0" presId="urn:microsoft.com/office/officeart/2018/5/layout/IconCircleLabelList"/>
    <dgm:cxn modelId="{CF796279-CC64-4DB7-9C52-7F439F91CF54}" type="presParOf" srcId="{3210B26C-4B44-4FE3-8AC6-307E08C6C7B9}" destId="{520A74AE-3524-4C3E-B82F-78D712841487}" srcOrd="2" destOrd="0" presId="urn:microsoft.com/office/officeart/2018/5/layout/IconCircleLabelList"/>
    <dgm:cxn modelId="{A99FFCBB-B6FA-442B-ABDC-2FC578CFC79E}" type="presParOf" srcId="{3210B26C-4B44-4FE3-8AC6-307E08C6C7B9}" destId="{788D4AE7-1529-4D33-9231-B09FD5E6B356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19367C4-DA01-473B-A6B4-FCEF34024651}">
      <dsp:nvSpPr>
        <dsp:cNvPr id="0" name=""/>
        <dsp:cNvSpPr/>
      </dsp:nvSpPr>
      <dsp:spPr>
        <a:xfrm>
          <a:off x="2044800" y="375668"/>
          <a:ext cx="2196000" cy="21960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04BE397-60BD-4009-B88F-C6A8897E9414}">
      <dsp:nvSpPr>
        <dsp:cNvPr id="0" name=""/>
        <dsp:cNvSpPr/>
      </dsp:nvSpPr>
      <dsp:spPr>
        <a:xfrm>
          <a:off x="2512800" y="843669"/>
          <a:ext cx="1260000" cy="126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EC7AC0-5081-4BC7-AE8A-1B52FF2EFEE8}">
      <dsp:nvSpPr>
        <dsp:cNvPr id="0" name=""/>
        <dsp:cNvSpPr/>
      </dsp:nvSpPr>
      <dsp:spPr>
        <a:xfrm>
          <a:off x="1342800" y="3255669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000" kern="1200"/>
            <a:t>I enjoyed finding out about forest carer </a:t>
          </a:r>
          <a:endParaRPr lang="en-US" sz="2000" kern="1200"/>
        </a:p>
      </dsp:txBody>
      <dsp:txXfrm>
        <a:off x="1342800" y="3255669"/>
        <a:ext cx="3600000" cy="720000"/>
      </dsp:txXfrm>
    </dsp:sp>
    <dsp:sp modelId="{A7F70CCF-EB53-4D8D-B09F-22433980D967}">
      <dsp:nvSpPr>
        <dsp:cNvPr id="0" name=""/>
        <dsp:cNvSpPr/>
      </dsp:nvSpPr>
      <dsp:spPr>
        <a:xfrm>
          <a:off x="6274800" y="375668"/>
          <a:ext cx="2196000" cy="21960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0F6E607-21F4-41EA-83FB-6618C9CA5748}">
      <dsp:nvSpPr>
        <dsp:cNvPr id="0" name=""/>
        <dsp:cNvSpPr/>
      </dsp:nvSpPr>
      <dsp:spPr>
        <a:xfrm>
          <a:off x="6742800" y="843669"/>
          <a:ext cx="1260000" cy="126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8D4AE7-1529-4D33-9231-B09FD5E6B356}">
      <dsp:nvSpPr>
        <dsp:cNvPr id="0" name=""/>
        <dsp:cNvSpPr/>
      </dsp:nvSpPr>
      <dsp:spPr>
        <a:xfrm>
          <a:off x="5572800" y="3255669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000" kern="1200"/>
            <a:t>All the staff I learnt will make me the best forest care.</a:t>
          </a:r>
          <a:endParaRPr lang="en-US" sz="2000" kern="1200"/>
        </a:p>
      </dsp:txBody>
      <dsp:txXfrm>
        <a:off x="5572800" y="3255669"/>
        <a:ext cx="36000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2EC6BE-C8EB-1A31-CD35-AA06197B236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E056943-7A23-C071-C01E-F245EFE256F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0E853B-7845-A907-278F-77DED7588F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E41B9F-7294-4D5E-9735-374C2EBE0E98}" type="datetimeFigureOut">
              <a:rPr lang="en-GB" smtClean="0"/>
              <a:t>04/08/2022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9F16B2-29A3-DEB8-6724-1284D922E5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5F1EC1-4C6D-C103-4BAE-9CEB208191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0BBAC9-4794-4139-8EA0-B151F226BE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21518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07738E-5790-A32C-64D6-0B58814765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CDA099-80D1-93A2-BC2E-308B7C89AD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B1317E-427B-4631-AB71-26D0BB3D9D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E41B9F-7294-4D5E-9735-374C2EBE0E98}" type="datetimeFigureOut">
              <a:rPr lang="en-GB" smtClean="0"/>
              <a:t>04/08/2022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6F2874-C106-F2D8-3202-F22958407B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6702BE-842F-0073-EF43-97FA055C4D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0BBAC9-4794-4139-8EA0-B151F226BE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82706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EF8109-907F-D39B-6B2A-CF0DBD928F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FDD23BA-92D7-BB65-70E5-426307F4359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D30BA9-8CA6-B52B-0A43-48E1FA2032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E41B9F-7294-4D5E-9735-374C2EBE0E98}" type="datetimeFigureOut">
              <a:rPr lang="en-GB" smtClean="0"/>
              <a:t>04/08/2022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69FCC9-504E-78FE-118D-A188FF86F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07461A-1AD6-7F03-5590-AE298BBE13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0BBAC9-4794-4139-8EA0-B151F226BE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57616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D408CC-E468-2ABC-8B9F-025AF31DB2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689474-6889-BB9E-FA99-0C34004B1E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FEDA6C9-C4D8-F870-D279-2F34E3B2C97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A6A742D-11C9-9641-7762-055B092A0F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E41B9F-7294-4D5E-9735-374C2EBE0E98}" type="datetimeFigureOut">
              <a:rPr lang="en-GB" smtClean="0"/>
              <a:t>04/08/2022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EC9988E-1950-4096-082A-8D3C5A5DE7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4BA37CD-FEA3-50C0-96A0-D5C3B33AAB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0BBAC9-4794-4139-8EA0-B151F226BE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76901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B7B197-1181-2F68-618E-777B3F26E6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114E7BF-67AD-2731-BDD6-5C758EBFC1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025047C-909F-C332-3CB1-6C2F2DA2792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008D308-7057-AB7A-474F-0259A196D85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CB527A8-24EF-DB9A-F162-93C0A6B34E2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536CCD-99E0-7A93-A645-BA9064D9EB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E41B9F-7294-4D5E-9735-374C2EBE0E98}" type="datetimeFigureOut">
              <a:rPr lang="en-GB" smtClean="0"/>
              <a:t>04/08/2022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45AFAAF-9292-C483-083E-50B0C0F8C2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0ED037A-06B5-AFF8-AFA8-3206FEC5BE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0BBAC9-4794-4139-8EA0-B151F226BE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80362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06691E-FAE5-C7B9-1149-F7BA7DBCDB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10B2520-227D-E456-A840-E70C2AEE10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E41B9F-7294-4D5E-9735-374C2EBE0E98}" type="datetimeFigureOut">
              <a:rPr lang="en-GB" smtClean="0"/>
              <a:t>04/08/2022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64FAA8-19B1-1D84-5587-792DE82E23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55A4976-8560-F7C0-6960-8C0E680F6A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0BBAC9-4794-4139-8EA0-B151F226BE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27361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5C49513-8E24-503B-A74C-1C57AA8D20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E41B9F-7294-4D5E-9735-374C2EBE0E98}" type="datetimeFigureOut">
              <a:rPr lang="en-GB" smtClean="0"/>
              <a:t>04/08/2022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AAB0842-68A9-4F13-79BB-267A2A3B38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6FA0338-6CDB-5E41-8B62-D2FD4E736C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0BBAC9-4794-4139-8EA0-B151F226BE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65478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2A3F22-3026-57A3-FAEF-CF818716C9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F8488A-634E-1ACD-97BC-12C329B532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AA2E9DE-825B-890B-B494-2E4CA157B42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4F5766B-D927-5F1C-9748-44B671BD67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E41B9F-7294-4D5E-9735-374C2EBE0E98}" type="datetimeFigureOut">
              <a:rPr lang="en-GB" smtClean="0"/>
              <a:t>04/08/2022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43CCD07-F93C-CC76-B808-CA703D6AFD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9213871-9F10-4A78-AE34-977D2D8D02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0BBAC9-4794-4139-8EA0-B151F226BE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23773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6D6B60-B9B7-E602-DD05-20B9C78161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78203A3-EBF8-2CC9-F5D1-15B571FCABC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B0810C1-9839-0133-514E-FED593A6FBA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8AB7EE7-066B-7F6F-C460-7174779048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E41B9F-7294-4D5E-9735-374C2EBE0E98}" type="datetimeFigureOut">
              <a:rPr lang="en-GB" smtClean="0"/>
              <a:t>04/08/2022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CD842A-3337-1AD9-CECA-6D3CD1C94D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3BA80C9-C317-A938-2D9F-849292A221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0BBAC9-4794-4139-8EA0-B151F226BE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01686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6D75C7-945E-3140-F3D8-A1ACF4CAED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EC39B62-9A3C-E3D4-DA69-57688C0BE56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CB0CC0-0FCE-C0DB-D6E3-867DF70F6E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E41B9F-7294-4D5E-9735-374C2EBE0E98}" type="datetimeFigureOut">
              <a:rPr lang="en-GB" smtClean="0"/>
              <a:t>04/08/2022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FBC30A-F08D-0999-69D1-8A368D9FFA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C93274-C1F4-828E-E5F3-175EDADA0C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0BBAC9-4794-4139-8EA0-B151F226BE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72033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DE592F6-7E02-78F2-5472-1234D23F340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87AF7A5-842C-A1E4-A6B6-A95ED393A1A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E13367-980A-3998-2B04-B9E5F90069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E41B9F-7294-4D5E-9735-374C2EBE0E98}" type="datetimeFigureOut">
              <a:rPr lang="en-GB" smtClean="0"/>
              <a:t>04/08/2022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9BC107-BA81-5ED6-BFB4-CE69E7D8C9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810F8B-5F3F-0F45-C42B-9D91A93DFB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0BBAC9-4794-4139-8EA0-B151F226BE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51387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663D02-2974-C49F-1730-B1E4403FD5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AE90F6F-B398-C4F2-C96B-C7240F2A230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59A461-BFA2-88E7-C017-4A7F468D318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E41B9F-7294-4D5E-9735-374C2EBE0E98}" type="datetimeFigureOut">
              <a:rPr lang="en-GB" smtClean="0"/>
              <a:t>04/08/2022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54BAE7-6422-2FD2-D817-FDB2C027BEE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38E911-719F-8D2B-AE83-A9C33E3FD95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0BBAC9-4794-4139-8EA0-B151F226BE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41992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nationalcareers.service.gov.uk/job-profiles/foster-carer" TargetMode="External"/><Relationship Id="rId2" Type="http://schemas.openxmlformats.org/officeDocument/2006/relationships/hyperlink" Target="https://www.thefosteringnetwork.org.uk/advice-information/could-you-foster/types-fosterin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walthamforest.gov.uk/search?search=forest+carer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7DE483-A0F3-44C6-CF33-FE4A716A37A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464614" y="1783959"/>
            <a:ext cx="4087306" cy="2889114"/>
          </a:xfrm>
        </p:spPr>
        <p:txBody>
          <a:bodyPr anchor="b">
            <a:normAutofit/>
          </a:bodyPr>
          <a:lstStyle/>
          <a:p>
            <a:pPr algn="l"/>
            <a:r>
              <a:rPr lang="en-GB" sz="5400" dirty="0"/>
              <a:t>Academic and Employability skills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B9B9965-A753-3285-2C9A-3F81C2C3D1A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19102" y="4921715"/>
            <a:ext cx="4087305" cy="1147863"/>
          </a:xfrm>
        </p:spPr>
        <p:txBody>
          <a:bodyPr anchor="t">
            <a:noAutofit/>
          </a:bodyPr>
          <a:lstStyle/>
          <a:p>
            <a:pPr algn="l"/>
            <a:r>
              <a:rPr lang="en-GB" sz="1800" dirty="0"/>
              <a:t>Lecturer: Tim Hopkins </a:t>
            </a:r>
          </a:p>
          <a:p>
            <a:pPr algn="l"/>
            <a:r>
              <a:rPr lang="en-GB" sz="1800" dirty="0"/>
              <a:t>Modull:BMSW4001</a:t>
            </a:r>
          </a:p>
          <a:p>
            <a:pPr algn="l"/>
            <a:r>
              <a:rPr lang="en-GB" sz="1800" dirty="0"/>
              <a:t>Student ID:2134122</a:t>
            </a:r>
          </a:p>
          <a:p>
            <a:pPr algn="l"/>
            <a:r>
              <a:rPr lang="en-GB" sz="1800" dirty="0"/>
              <a:t>Name: Charlene Ilangala</a:t>
            </a: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E49CC64F-7275-4E33-961B-0C5CDC4398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" y="0"/>
            <a:ext cx="7188051" cy="6858000"/>
          </a:xfrm>
          <a:custGeom>
            <a:avLst/>
            <a:gdLst>
              <a:gd name="connsiteX0" fmla="*/ 7188051 w 7188051"/>
              <a:gd name="connsiteY0" fmla="*/ 6858000 h 6858000"/>
              <a:gd name="connsiteX1" fmla="*/ 108694 w 7188051"/>
              <a:gd name="connsiteY1" fmla="*/ 6858000 h 6858000"/>
              <a:gd name="connsiteX2" fmla="*/ 79127 w 7188051"/>
              <a:gd name="connsiteY2" fmla="*/ 6681235 h 6858000"/>
              <a:gd name="connsiteX3" fmla="*/ 0 w 7188051"/>
              <a:gd name="connsiteY3" fmla="*/ 5565888 h 6858000"/>
              <a:gd name="connsiteX4" fmla="*/ 2190696 w 7188051"/>
              <a:gd name="connsiteY4" fmla="*/ 145339 h 6858000"/>
              <a:gd name="connsiteX5" fmla="*/ 2339431 w 7188051"/>
              <a:gd name="connsiteY5" fmla="*/ 0 h 6858000"/>
              <a:gd name="connsiteX6" fmla="*/ 7188051 w 7188051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88051" h="6858000">
                <a:moveTo>
                  <a:pt x="7188051" y="6858000"/>
                </a:moveTo>
                <a:lnTo>
                  <a:pt x="108694" y="6858000"/>
                </a:lnTo>
                <a:lnTo>
                  <a:pt x="79127" y="6681235"/>
                </a:lnTo>
                <a:cubicBezTo>
                  <a:pt x="26981" y="6316967"/>
                  <a:pt x="0" y="5944579"/>
                  <a:pt x="0" y="5565888"/>
                </a:cubicBezTo>
                <a:cubicBezTo>
                  <a:pt x="0" y="3459953"/>
                  <a:pt x="834428" y="1548908"/>
                  <a:pt x="2190696" y="145339"/>
                </a:cubicBezTo>
                <a:lnTo>
                  <a:pt x="2339431" y="0"/>
                </a:lnTo>
                <a:lnTo>
                  <a:pt x="7188051" y="0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14" name="Picture 4">
            <a:extLst>
              <a:ext uri="{FF2B5EF4-FFF2-40B4-BE49-F238E27FC236}">
                <a16:creationId xmlns:a16="http://schemas.microsoft.com/office/drawing/2014/main" id="{88A08833-39A7-8963-4D74-6CC09046B6D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656" r="24695"/>
          <a:stretch/>
        </p:blipFill>
        <p:spPr>
          <a:xfrm>
            <a:off x="1" y="10"/>
            <a:ext cx="7028495" cy="6857990"/>
          </a:xfrm>
          <a:custGeom>
            <a:avLst/>
            <a:gdLst/>
            <a:ahLst/>
            <a:cxnLst/>
            <a:rect l="l" t="t" r="r" b="b"/>
            <a:pathLst>
              <a:path w="7028495" h="6858000">
                <a:moveTo>
                  <a:pt x="0" y="0"/>
                </a:moveTo>
                <a:lnTo>
                  <a:pt x="6915668" y="0"/>
                </a:lnTo>
                <a:lnTo>
                  <a:pt x="6952411" y="219663"/>
                </a:lnTo>
                <a:cubicBezTo>
                  <a:pt x="7002551" y="569921"/>
                  <a:pt x="7028495" y="927986"/>
                  <a:pt x="7028495" y="1292112"/>
                </a:cubicBezTo>
                <a:cubicBezTo>
                  <a:pt x="7028495" y="3343346"/>
                  <a:pt x="6205186" y="5202289"/>
                  <a:pt x="4870994" y="6556512"/>
                </a:cubicBezTo>
                <a:lnTo>
                  <a:pt x="4556185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94581857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8A8EAB8-D2FF-444D-B34B-7D32F106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84EF8A-CA9E-F056-68E3-621A029AA1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4141" y="1450655"/>
            <a:ext cx="3932030" cy="3956690"/>
          </a:xfrm>
        </p:spPr>
        <p:txBody>
          <a:bodyPr anchor="ctr">
            <a:normAutofit/>
          </a:bodyPr>
          <a:lstStyle/>
          <a:p>
            <a:r>
              <a:rPr lang="en-GB" sz="8000" dirty="0">
                <a:solidFill>
                  <a:schemeClr val="bg1"/>
                </a:solidFill>
              </a:rPr>
              <a:t>Foster carer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67633D1-6EE6-4118-B9F0-B363477BEE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014141" y="1450655"/>
            <a:ext cx="393203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AD7FFC6-42A9-49CB-B5E9-B3F6B03833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014141" y="5408571"/>
            <a:ext cx="393203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3C33E4-DBFA-80BB-7BA0-A70EFA3BCA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1108061"/>
            <a:ext cx="5008901" cy="4571972"/>
          </a:xfrm>
        </p:spPr>
        <p:txBody>
          <a:bodyPr anchor="ctr">
            <a:normAutofit lnSpcReduction="10000"/>
          </a:bodyPr>
          <a:lstStyle/>
          <a:p>
            <a:r>
              <a:rPr lang="en-GB" sz="2000" dirty="0">
                <a:solidFill>
                  <a:schemeClr val="bg1"/>
                </a:solidFill>
              </a:rPr>
              <a:t>What is foster carer?</a:t>
            </a:r>
          </a:p>
          <a:p>
            <a:pPr marL="0" indent="0">
              <a:buNone/>
            </a:pPr>
            <a:r>
              <a:rPr lang="en-GB" sz="2000" dirty="0">
                <a:solidFill>
                  <a:schemeClr val="bg1"/>
                </a:solidFill>
              </a:rPr>
              <a:t>Foster carer is there to help children all age up to 24 years old. It’s gives children safe place to leave.</a:t>
            </a:r>
          </a:p>
          <a:p>
            <a:r>
              <a:rPr lang="en-GB" sz="2000" dirty="0">
                <a:solidFill>
                  <a:schemeClr val="bg1"/>
                </a:solidFill>
              </a:rPr>
              <a:t>What type of fostering are there?</a:t>
            </a:r>
          </a:p>
          <a:p>
            <a:pPr marL="0" indent="0">
              <a:buNone/>
            </a:pPr>
            <a:r>
              <a:rPr lang="en-GB" sz="2000" dirty="0">
                <a:solidFill>
                  <a:schemeClr val="bg1"/>
                </a:solidFill>
              </a:rPr>
              <a:t>There are six type of fostering:</a:t>
            </a:r>
          </a:p>
          <a:p>
            <a:pPr marL="0" indent="0">
              <a:buNone/>
            </a:pPr>
            <a:r>
              <a:rPr lang="en-GB" sz="2000" dirty="0">
                <a:solidFill>
                  <a:schemeClr val="bg1"/>
                </a:solidFill>
              </a:rPr>
              <a:t>Emergency </a:t>
            </a:r>
          </a:p>
          <a:p>
            <a:pPr marL="0" indent="0">
              <a:buNone/>
            </a:pPr>
            <a:r>
              <a:rPr lang="en-GB" sz="2000" dirty="0">
                <a:solidFill>
                  <a:schemeClr val="bg1"/>
                </a:solidFill>
              </a:rPr>
              <a:t>Short-term </a:t>
            </a:r>
          </a:p>
          <a:p>
            <a:pPr marL="0" indent="0">
              <a:buNone/>
            </a:pPr>
            <a:r>
              <a:rPr lang="en-GB" sz="2000" dirty="0">
                <a:solidFill>
                  <a:schemeClr val="bg1"/>
                </a:solidFill>
              </a:rPr>
              <a:t>Long-term</a:t>
            </a:r>
          </a:p>
          <a:p>
            <a:pPr marL="0" indent="0">
              <a:buNone/>
            </a:pPr>
            <a:r>
              <a:rPr lang="en-GB" sz="2000" dirty="0">
                <a:solidFill>
                  <a:schemeClr val="bg1"/>
                </a:solidFill>
              </a:rPr>
              <a:t>Permanent </a:t>
            </a:r>
          </a:p>
          <a:p>
            <a:pPr marL="0" indent="0">
              <a:buNone/>
            </a:pPr>
            <a:r>
              <a:rPr lang="en-GB" sz="2000" dirty="0">
                <a:solidFill>
                  <a:schemeClr val="bg1"/>
                </a:solidFill>
              </a:rPr>
              <a:t>Short break</a:t>
            </a:r>
          </a:p>
          <a:p>
            <a:pPr marL="0" indent="0">
              <a:buNone/>
            </a:pPr>
            <a:r>
              <a:rPr lang="en-GB" sz="2000" dirty="0">
                <a:solidFill>
                  <a:schemeClr val="bg1"/>
                </a:solidFill>
              </a:rPr>
              <a:t>Support care</a:t>
            </a:r>
          </a:p>
          <a:p>
            <a:pPr marL="0" indent="0">
              <a:buNone/>
            </a:pPr>
            <a:r>
              <a:rPr lang="en-GB" sz="2000" dirty="0">
                <a:solidFill>
                  <a:schemeClr val="bg1"/>
                </a:solidFill>
              </a:rPr>
              <a:t> </a:t>
            </a:r>
          </a:p>
          <a:p>
            <a:endParaRPr lang="en-GB" sz="17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68960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A7AE9375-4664-4DB2-922D-2782A6E439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80EBDD-4DCB-AD8E-06E2-B8A938C294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2635" y="1250575"/>
            <a:ext cx="4604274" cy="4163210"/>
          </a:xfrm>
        </p:spPr>
        <p:txBody>
          <a:bodyPr anchor="ctr">
            <a:normAutofit/>
          </a:bodyPr>
          <a:lstStyle/>
          <a:p>
            <a:r>
              <a:rPr lang="en-GB" sz="8000">
                <a:solidFill>
                  <a:schemeClr val="bg1"/>
                </a:solidFill>
              </a:rPr>
              <a:t>What skills I need 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2C57604-0CFD-4023-B9BD-107166A253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6476" y="1100949"/>
            <a:ext cx="4996593" cy="4462463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9E8D19-179B-B955-A484-4559FA633A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3224" y="917089"/>
            <a:ext cx="4797909" cy="5023821"/>
          </a:xfrm>
        </p:spPr>
        <p:txBody>
          <a:bodyPr anchor="ctr">
            <a:norm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What training does foster care received?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bg1"/>
                </a:solidFill>
              </a:rPr>
              <a:t>All Foster care received training before local authority can give them a child/young people  to look after.</a:t>
            </a:r>
          </a:p>
          <a:p>
            <a:r>
              <a:rPr lang="en-GB" sz="2400" dirty="0">
                <a:solidFill>
                  <a:schemeClr val="bg1"/>
                </a:solidFill>
              </a:rPr>
              <a:t>What </a:t>
            </a:r>
            <a:r>
              <a:rPr lang="en-GB" sz="2400" dirty="0" err="1">
                <a:solidFill>
                  <a:schemeClr val="bg1"/>
                </a:solidFill>
              </a:rPr>
              <a:t>Qualifaction</a:t>
            </a:r>
            <a:r>
              <a:rPr lang="en-GB" sz="2400" dirty="0">
                <a:solidFill>
                  <a:schemeClr val="bg1"/>
                </a:solidFill>
              </a:rPr>
              <a:t> do I need?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bg1"/>
                </a:solidFill>
              </a:rPr>
              <a:t>Level 1 in health and social care 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bg1"/>
                </a:solidFill>
              </a:rPr>
              <a:t>Level 2 safe guided in children 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bg1"/>
                </a:solidFill>
              </a:rPr>
              <a:t>Level 2 certificate in young people and children in </a:t>
            </a:r>
            <a:r>
              <a:rPr lang="en-GB" sz="2400" dirty="0" err="1">
                <a:solidFill>
                  <a:schemeClr val="bg1"/>
                </a:solidFill>
              </a:rPr>
              <a:t>workforcst</a:t>
            </a:r>
            <a:endParaRPr lang="en-GB" sz="2400" dirty="0">
              <a:solidFill>
                <a:schemeClr val="bg1"/>
              </a:solidFill>
            </a:endParaRPr>
          </a:p>
          <a:p>
            <a:endParaRPr lang="en-GB" sz="2400" dirty="0">
              <a:solidFill>
                <a:schemeClr val="bg1"/>
              </a:solidFill>
            </a:endParaRPr>
          </a:p>
          <a:p>
            <a:endParaRPr lang="en-GB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68313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8A8EAB8-D2FF-444D-B34B-7D32F106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DC422F-EDB7-6EA9-5D07-920DE8D188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4141" y="1450655"/>
            <a:ext cx="3932030" cy="3956690"/>
          </a:xfrm>
        </p:spPr>
        <p:txBody>
          <a:bodyPr anchor="ctr">
            <a:normAutofit/>
          </a:bodyPr>
          <a:lstStyle/>
          <a:p>
            <a:r>
              <a:rPr lang="en-GB" sz="8000">
                <a:solidFill>
                  <a:schemeClr val="bg1"/>
                </a:solidFill>
              </a:rPr>
              <a:t>Skills I what 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67633D1-6EE6-4118-B9F0-B363477BEE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014141" y="1450655"/>
            <a:ext cx="393203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AD7FFC6-42A9-49CB-B5E9-B3F6B03833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014141" y="5408571"/>
            <a:ext cx="393203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3BE504-B07B-814B-F5CB-B41D487C47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1108061"/>
            <a:ext cx="5008901" cy="4571972"/>
          </a:xfrm>
        </p:spPr>
        <p:txBody>
          <a:bodyPr anchor="ctr">
            <a:norm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Great welcome skill that will  make the child/young people to feel safe </a:t>
            </a:r>
          </a:p>
          <a:p>
            <a:r>
              <a:rPr lang="en-GB" sz="2400" dirty="0">
                <a:solidFill>
                  <a:schemeClr val="bg1"/>
                </a:solidFill>
              </a:rPr>
              <a:t>Being able to support child with school </a:t>
            </a:r>
          </a:p>
          <a:p>
            <a:r>
              <a:rPr lang="en-GB" sz="2400" dirty="0">
                <a:solidFill>
                  <a:schemeClr val="bg1"/>
                </a:solidFill>
              </a:rPr>
              <a:t>Being able to support young people with the emotion and physical </a:t>
            </a:r>
          </a:p>
        </p:txBody>
      </p:sp>
    </p:spTree>
    <p:extLst>
      <p:ext uri="{BB962C8B-B14F-4D97-AF65-F5344CB8AC3E}">
        <p14:creationId xmlns:p14="http://schemas.microsoft.com/office/powerpoint/2010/main" val="26655216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1" name="Rectangle 1060">
            <a:extLst>
              <a:ext uri="{FF2B5EF4-FFF2-40B4-BE49-F238E27FC236}">
                <a16:creationId xmlns:a16="http://schemas.microsoft.com/office/drawing/2014/main" id="{E8A8EAB8-D2FF-444D-B34B-7D32F106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3FCEC9-E057-CDE5-79E1-965C105837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48721"/>
            <a:ext cx="4707671" cy="1225650"/>
          </a:xfrm>
        </p:spPr>
        <p:txBody>
          <a:bodyPr vert="horz" lIns="91440" tIns="45720" rIns="91440" bIns="45720" rtlCol="0" anchor="b">
            <a:normAutofit/>
          </a:bodyPr>
          <a:lstStyle/>
          <a:p>
            <a:pPr marL="342900" indent="-342900"/>
            <a:br>
              <a:rPr lang="en-US" sz="38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endParaRPr lang="en-US" sz="3800" kern="120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cxnSp>
        <p:nvCxnSpPr>
          <p:cNvPr id="1063" name="Straight Connector 1062">
            <a:extLst>
              <a:ext uri="{FF2B5EF4-FFF2-40B4-BE49-F238E27FC236}">
                <a16:creationId xmlns:a16="http://schemas.microsoft.com/office/drawing/2014/main" id="{EEA38897-7BA3-4408-8083-3235339C4A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1873" y="1749756"/>
            <a:ext cx="4718304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58" name="Content Placeholder 1057">
            <a:extLst>
              <a:ext uri="{FF2B5EF4-FFF2-40B4-BE49-F238E27FC236}">
                <a16:creationId xmlns:a16="http://schemas.microsoft.com/office/drawing/2014/main" id="{7597AB78-4F48-2DA8-992C-BEBFA6CB42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7769" y="1909192"/>
            <a:ext cx="4586513" cy="3647710"/>
          </a:xfrm>
        </p:spPr>
        <p:txBody>
          <a:bodyPr>
            <a:normAutofit/>
          </a:bodyPr>
          <a:lstStyle/>
          <a:p>
            <a:endParaRPr lang="en-US" sz="2000">
              <a:solidFill>
                <a:schemeClr val="bg1"/>
              </a:solidFill>
            </a:endParaRPr>
          </a:p>
        </p:txBody>
      </p:sp>
      <p:cxnSp>
        <p:nvCxnSpPr>
          <p:cNvPr id="1065" name="Straight Connector 1064">
            <a:extLst>
              <a:ext uri="{FF2B5EF4-FFF2-40B4-BE49-F238E27FC236}">
                <a16:creationId xmlns:a16="http://schemas.microsoft.com/office/drawing/2014/main" id="{F11AD06B-AB20-4097-8606-5DA00DBACE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4027" y="5707672"/>
            <a:ext cx="4713997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 descr="SWOT Analysis - Branding">
            <a:extLst>
              <a:ext uri="{FF2B5EF4-FFF2-40B4-BE49-F238E27FC236}">
                <a16:creationId xmlns:a16="http://schemas.microsoft.com/office/drawing/2014/main" id="{68E07AF1-9E06-AF8A-FB09-AD48337697E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525453" y="236578"/>
            <a:ext cx="5666547" cy="63848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780440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Rectangle 43">
            <a:extLst>
              <a:ext uri="{FF2B5EF4-FFF2-40B4-BE49-F238E27FC236}">
                <a16:creationId xmlns:a16="http://schemas.microsoft.com/office/drawing/2014/main" id="{E35A04CF-97D4-4FF7-B359-C546B1F6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Freeform: Shape 45">
            <a:extLst>
              <a:ext uri="{FF2B5EF4-FFF2-40B4-BE49-F238E27FC236}">
                <a16:creationId xmlns:a16="http://schemas.microsoft.com/office/drawing/2014/main" id="{1DE7243B-5109-444B-8FAF-7437C66BC0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4421332" cy="6858000"/>
          </a:xfrm>
          <a:custGeom>
            <a:avLst/>
            <a:gdLst>
              <a:gd name="connsiteX0" fmla="*/ 4421332 w 4421332"/>
              <a:gd name="connsiteY0" fmla="*/ 0 h 6858000"/>
              <a:gd name="connsiteX1" fmla="*/ 69075 w 4421332"/>
              <a:gd name="connsiteY1" fmla="*/ 0 h 6858000"/>
              <a:gd name="connsiteX2" fmla="*/ 35131 w 4421332"/>
              <a:gd name="connsiteY2" fmla="*/ 267128 h 6858000"/>
              <a:gd name="connsiteX3" fmla="*/ 0 w 4421332"/>
              <a:gd name="connsiteY3" fmla="*/ 962845 h 6858000"/>
              <a:gd name="connsiteX4" fmla="*/ 3276103 w 4421332"/>
              <a:gd name="connsiteY4" fmla="*/ 6782205 h 6858000"/>
              <a:gd name="connsiteX5" fmla="*/ 3407923 w 4421332"/>
              <a:gd name="connsiteY5" fmla="*/ 6858000 h 6858000"/>
              <a:gd name="connsiteX6" fmla="*/ 4421332 w 442133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21332" h="6858000">
                <a:moveTo>
                  <a:pt x="442133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4421332" y="68580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8" name="Freeform: Shape 47">
            <a:extLst>
              <a:ext uri="{FF2B5EF4-FFF2-40B4-BE49-F238E27FC236}">
                <a16:creationId xmlns:a16="http://schemas.microsoft.com/office/drawing/2014/main" id="{4C5D6221-DA7B-4611-AA26-7D8E349FDE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232227" cy="6858000"/>
          </a:xfrm>
          <a:custGeom>
            <a:avLst/>
            <a:gdLst>
              <a:gd name="connsiteX0" fmla="*/ 0 w 4232227"/>
              <a:gd name="connsiteY0" fmla="*/ 0 h 6858000"/>
              <a:gd name="connsiteX1" fmla="*/ 4161853 w 4232227"/>
              <a:gd name="connsiteY1" fmla="*/ 0 h 6858000"/>
              <a:gd name="connsiteX2" fmla="*/ 4197953 w 4232227"/>
              <a:gd name="connsiteY2" fmla="*/ 284091 h 6858000"/>
              <a:gd name="connsiteX3" fmla="*/ 4232227 w 4232227"/>
              <a:gd name="connsiteY3" fmla="*/ 962844 h 6858000"/>
              <a:gd name="connsiteX4" fmla="*/ 758007 w 4232227"/>
              <a:gd name="connsiteY4" fmla="*/ 6800152 h 6858000"/>
              <a:gd name="connsiteX5" fmla="*/ 645060 w 4232227"/>
              <a:gd name="connsiteY5" fmla="*/ 6858000 h 6858000"/>
              <a:gd name="connsiteX6" fmla="*/ 0 w 423222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232227" h="6858000">
                <a:moveTo>
                  <a:pt x="0" y="0"/>
                </a:moveTo>
                <a:lnTo>
                  <a:pt x="4161853" y="0"/>
                </a:lnTo>
                <a:lnTo>
                  <a:pt x="4197953" y="284091"/>
                </a:lnTo>
                <a:cubicBezTo>
                  <a:pt x="4220617" y="507260"/>
                  <a:pt x="4232227" y="733696"/>
                  <a:pt x="4232227" y="962844"/>
                </a:cubicBezTo>
                <a:cubicBezTo>
                  <a:pt x="4232227" y="3483472"/>
                  <a:pt x="2827409" y="5675986"/>
                  <a:pt x="758007" y="6800152"/>
                </a:cubicBezTo>
                <a:lnTo>
                  <a:pt x="645060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A27FC3-47FA-C442-AF05-798419E7C9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1412489"/>
            <a:ext cx="2871095" cy="2156621"/>
          </a:xfrm>
        </p:spPr>
        <p:txBody>
          <a:bodyPr anchor="t">
            <a:normAutofit/>
          </a:bodyPr>
          <a:lstStyle/>
          <a:p>
            <a:r>
              <a:rPr lang="en-GB" sz="3600" u="sng">
                <a:solidFill>
                  <a:srgbClr val="FFFFFF"/>
                </a:solidFill>
              </a:rPr>
              <a:t>Swot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261F28-1C36-8FD9-C420-ECE2D2805B7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198993" y="1412489"/>
            <a:ext cx="2926080" cy="436384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u="sng" dirty="0"/>
              <a:t>Strengths </a:t>
            </a:r>
            <a:endParaRPr lang="en-US" sz="2400" kern="1200" dirty="0">
              <a:ea typeface="+mj-ea"/>
              <a:cs typeface="+mj-cs"/>
            </a:endParaRPr>
          </a:p>
          <a:p>
            <a:pPr marL="0" indent="0">
              <a:buNone/>
            </a:pPr>
            <a:r>
              <a:rPr lang="en-US" sz="2400" kern="1200" dirty="0">
                <a:ea typeface="+mj-ea"/>
                <a:cs typeface="+mj-cs"/>
              </a:rPr>
              <a:t>1.My strengths in this career is that I love everyone the some.</a:t>
            </a:r>
            <a:br>
              <a:rPr lang="en-US" sz="2400" dirty="0"/>
            </a:br>
            <a:br>
              <a:rPr lang="en-US" sz="2400" dirty="0"/>
            </a:br>
            <a:r>
              <a:rPr lang="en-US" sz="2400" dirty="0"/>
              <a:t>2.</a:t>
            </a:r>
            <a:r>
              <a:rPr lang="en-US" sz="2400" kern="1200" dirty="0">
                <a:ea typeface="+mj-ea"/>
                <a:cs typeface="+mj-cs"/>
              </a:rPr>
              <a:t> I already have children</a:t>
            </a:r>
            <a:br>
              <a:rPr lang="en-US" sz="2400" kern="1200" dirty="0">
                <a:ea typeface="+mj-ea"/>
                <a:cs typeface="+mj-cs"/>
              </a:rPr>
            </a:br>
            <a:br>
              <a:rPr lang="en-US" sz="2400" kern="1200" dirty="0">
                <a:ea typeface="+mj-ea"/>
                <a:cs typeface="+mj-cs"/>
              </a:rPr>
            </a:br>
            <a:r>
              <a:rPr lang="en-US" sz="2400" kern="1200" dirty="0">
                <a:ea typeface="+mj-ea"/>
                <a:cs typeface="+mj-cs"/>
              </a:rPr>
              <a:t>3. I leaved with foster family before.</a:t>
            </a:r>
          </a:p>
          <a:p>
            <a:pPr marL="0" indent="0">
              <a:buNone/>
            </a:pPr>
            <a:r>
              <a:rPr lang="en-US" sz="2400" u="sng" dirty="0">
                <a:ea typeface="+mj-ea"/>
                <a:cs typeface="+mj-cs"/>
              </a:rPr>
              <a:t>Opportunity</a:t>
            </a:r>
          </a:p>
          <a:p>
            <a:r>
              <a:rPr lang="en-US" sz="2400" kern="1200" dirty="0">
                <a:ea typeface="+mj-ea"/>
                <a:cs typeface="+mj-cs"/>
              </a:rPr>
              <a:t>my dreams came true </a:t>
            </a:r>
          </a:p>
          <a:p>
            <a:r>
              <a:rPr lang="en-US" sz="2400" dirty="0">
                <a:ea typeface="+mj-ea"/>
                <a:cs typeface="+mj-cs"/>
              </a:rPr>
              <a:t>Having a big family</a:t>
            </a:r>
            <a:br>
              <a:rPr lang="en-US" sz="2400" u="sng" kern="1200" dirty="0">
                <a:ea typeface="+mj-ea"/>
                <a:cs typeface="+mj-cs"/>
              </a:rPr>
            </a:br>
            <a:br>
              <a:rPr lang="en-US" sz="2400" kern="1200" dirty="0">
                <a:ea typeface="+mj-ea"/>
                <a:cs typeface="+mj-cs"/>
              </a:rPr>
            </a:br>
            <a:br>
              <a:rPr lang="en-US" sz="2400" kern="1200" dirty="0">
                <a:ea typeface="+mj-ea"/>
                <a:cs typeface="+mj-cs"/>
              </a:rPr>
            </a:br>
            <a:endParaRPr lang="en-GB" sz="24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FE7F3B-C817-31C0-E493-4938E043D12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51604" y="1412489"/>
            <a:ext cx="2926080" cy="43638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u="sng" dirty="0"/>
              <a:t>Weakness</a:t>
            </a:r>
            <a:r>
              <a:rPr lang="en-GB" sz="2400" dirty="0"/>
              <a:t> </a:t>
            </a:r>
          </a:p>
          <a:p>
            <a:r>
              <a:rPr lang="en-GB" sz="2400" dirty="0"/>
              <a:t>Children are different </a:t>
            </a:r>
          </a:p>
          <a:p>
            <a:r>
              <a:rPr lang="en-GB" sz="2400" dirty="0"/>
              <a:t>Different style of behaviour 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u="sng" dirty="0"/>
              <a:t>Threat</a:t>
            </a:r>
          </a:p>
          <a:p>
            <a:r>
              <a:rPr lang="en-GB" sz="2400" dirty="0"/>
              <a:t>My children might follow other kids</a:t>
            </a:r>
          </a:p>
          <a:p>
            <a:r>
              <a:rPr lang="en-GB" sz="2400" dirty="0"/>
              <a:t> bad behaviours </a:t>
            </a:r>
          </a:p>
        </p:txBody>
      </p:sp>
    </p:spTree>
    <p:extLst>
      <p:ext uri="{BB962C8B-B14F-4D97-AF65-F5344CB8AC3E}">
        <p14:creationId xmlns:p14="http://schemas.microsoft.com/office/powerpoint/2010/main" val="34635817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8">
            <a:extLst>
              <a:ext uri="{FF2B5EF4-FFF2-40B4-BE49-F238E27FC236}">
                <a16:creationId xmlns:a16="http://schemas.microsoft.com/office/drawing/2014/main" id="{AE2B703B-46F9-481A-A605-82E2A828C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57387D-01C3-E49D-56EF-B1B6A920B8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59863"/>
            <a:ext cx="10515600" cy="1004594"/>
          </a:xfrm>
        </p:spPr>
        <p:txBody>
          <a:bodyPr>
            <a:normAutofit/>
          </a:bodyPr>
          <a:lstStyle/>
          <a:p>
            <a:pPr algn="ctr"/>
            <a:r>
              <a:rPr lang="en-GB" u="sng">
                <a:solidFill>
                  <a:srgbClr val="FFFFFF"/>
                </a:solidFill>
              </a:rPr>
              <a:t>Conclusion </a:t>
            </a:r>
          </a:p>
        </p:txBody>
      </p:sp>
      <p:sp>
        <p:nvSpPr>
          <p:cNvPr id="21" name="Rectangle: Rounded Corners 10">
            <a:extLst>
              <a:ext uri="{FF2B5EF4-FFF2-40B4-BE49-F238E27FC236}">
                <a16:creationId xmlns:a16="http://schemas.microsoft.com/office/drawing/2014/main" id="{F13BE4D7-0C3D-4906-B230-A1C5B4665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496" y="1587970"/>
            <a:ext cx="11033008" cy="4768380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54C62084-9AB5-3CC3-2248-EC8A407E8A1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64984697"/>
              </p:ext>
            </p:extLst>
          </p:nvPr>
        </p:nvGraphicFramePr>
        <p:xfrm>
          <a:off x="838200" y="1800911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736244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D6C0E1-AA40-E79E-5CA1-73A8F116C6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References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A8EE99-8354-7929-BDD8-B543B9AAF3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>
                <a:hlinkClick r:id="rId2"/>
              </a:rPr>
              <a:t>https://www.thefosteringnetwork.org.uk/advice-information/could-you-foster/types-fostering</a:t>
            </a:r>
            <a:r>
              <a:rPr lang="en-GB" dirty="0"/>
              <a:t> ( source are available from 04 Aug 2022)</a:t>
            </a:r>
          </a:p>
          <a:p>
            <a:r>
              <a:rPr lang="en-GB" dirty="0">
                <a:hlinkClick r:id="rId3"/>
              </a:rPr>
              <a:t>https://nationalcareers.service.gov.uk/job-profiles/foster-carer</a:t>
            </a:r>
            <a:r>
              <a:rPr lang="en-GB" dirty="0"/>
              <a:t> ( available from 04 Aug 2022)</a:t>
            </a:r>
          </a:p>
          <a:p>
            <a:r>
              <a:rPr lang="en-GB" dirty="0">
                <a:hlinkClick r:id="rId4"/>
              </a:rPr>
              <a:t>https://www.walthamforest.gov.uk/search?search=forest+carer</a:t>
            </a:r>
            <a:r>
              <a:rPr lang="en-GB" dirty="0"/>
              <a:t>  (</a:t>
            </a:r>
            <a:r>
              <a:rPr lang="en-GB"/>
              <a:t>available from 04 Aug 2022)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379549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303</TotalTime>
  <Words>324</Words>
  <Application>Microsoft Office PowerPoint</Application>
  <PresentationFormat>Widescreen</PresentationFormat>
  <Paragraphs>49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Office Theme</vt:lpstr>
      <vt:lpstr>Academic and Employability skills</vt:lpstr>
      <vt:lpstr>Foster carer</vt:lpstr>
      <vt:lpstr>What skills I need </vt:lpstr>
      <vt:lpstr>Skills I what </vt:lpstr>
      <vt:lpstr> </vt:lpstr>
      <vt:lpstr>Swot</vt:lpstr>
      <vt:lpstr>Conclusion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Academic and Employability skills</dc:title>
  <dc:creator>Guelor Ilangala</dc:creator>
  <cp:lastModifiedBy>Guelor Ilangala</cp:lastModifiedBy>
  <cp:revision>3</cp:revision>
  <dcterms:created xsi:type="dcterms:W3CDTF">2022-08-04T07:23:51Z</dcterms:created>
  <dcterms:modified xsi:type="dcterms:W3CDTF">2022-08-04T16:48:52Z</dcterms:modified>
</cp:coreProperties>
</file>