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F392BC-7D07-6529-AFA2-DF567CC426AB}" v="179" dt="2026-10-16T14:01:44.457"/>
    <p1510:client id="{AB7ED82E-77EA-336E-EA34-B782EF95008D}" v="212" dt="2026-10-17T23:48:28.3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af Safdar (2313180)" userId="S::2313180@student.uwtsd.ac.uk::1695a38c-c51f-48ff-8cf0-2e7aaf617e81" providerId="AD" clId="Web-{AB7ED82E-77EA-336E-EA34-B782EF95008D}"/>
    <pc:docChg chg="delSld modSld">
      <pc:chgData name="Sadaf Safdar (2313180)" userId="S::2313180@student.uwtsd.ac.uk::1695a38c-c51f-48ff-8cf0-2e7aaf617e81" providerId="AD" clId="Web-{AB7ED82E-77EA-336E-EA34-B782EF95008D}" dt="2026-10-17T23:48:28.347" v="120" actId="20577"/>
      <pc:docMkLst>
        <pc:docMk/>
      </pc:docMkLst>
      <pc:sldChg chg="delSp">
        <pc:chgData name="Sadaf Safdar (2313180)" userId="S::2313180@student.uwtsd.ac.uk::1695a38c-c51f-48ff-8cf0-2e7aaf617e81" providerId="AD" clId="Web-{AB7ED82E-77EA-336E-EA34-B782EF95008D}" dt="2026-10-17T23:20:38.925" v="7"/>
        <pc:sldMkLst>
          <pc:docMk/>
          <pc:sldMk cId="0" sldId="257"/>
        </pc:sldMkLst>
        <pc:spChg chg="del">
          <ac:chgData name="Sadaf Safdar (2313180)" userId="S::2313180@student.uwtsd.ac.uk::1695a38c-c51f-48ff-8cf0-2e7aaf617e81" providerId="AD" clId="Web-{AB7ED82E-77EA-336E-EA34-B782EF95008D}" dt="2026-10-17T23:20:38.925" v="7"/>
          <ac:spMkLst>
            <pc:docMk/>
            <pc:sldMk cId="0" sldId="257"/>
            <ac:spMk id="16" creationId="{00000000-0000-0000-0000-000000000000}"/>
          </ac:spMkLst>
        </pc:spChg>
      </pc:sldChg>
      <pc:sldChg chg="delSp">
        <pc:chgData name="Sadaf Safdar (2313180)" userId="S::2313180@student.uwtsd.ac.uk::1695a38c-c51f-48ff-8cf0-2e7aaf617e81" providerId="AD" clId="Web-{AB7ED82E-77EA-336E-EA34-B782EF95008D}" dt="2026-10-17T23:20:31.644" v="6"/>
        <pc:sldMkLst>
          <pc:docMk/>
          <pc:sldMk cId="0" sldId="258"/>
        </pc:sldMkLst>
        <pc:spChg chg="del">
          <ac:chgData name="Sadaf Safdar (2313180)" userId="S::2313180@student.uwtsd.ac.uk::1695a38c-c51f-48ff-8cf0-2e7aaf617e81" providerId="AD" clId="Web-{AB7ED82E-77EA-336E-EA34-B782EF95008D}" dt="2026-10-17T23:20:31.644" v="6"/>
          <ac:spMkLst>
            <pc:docMk/>
            <pc:sldMk cId="0" sldId="258"/>
            <ac:spMk id="28" creationId="{00000000-0000-0000-0000-000000000000}"/>
          </ac:spMkLst>
        </pc:spChg>
      </pc:sldChg>
      <pc:sldChg chg="delSp">
        <pc:chgData name="Sadaf Safdar (2313180)" userId="S::2313180@student.uwtsd.ac.uk::1695a38c-c51f-48ff-8cf0-2e7aaf617e81" providerId="AD" clId="Web-{AB7ED82E-77EA-336E-EA34-B782EF95008D}" dt="2026-10-17T23:20:22.659" v="5"/>
        <pc:sldMkLst>
          <pc:docMk/>
          <pc:sldMk cId="0" sldId="259"/>
        </pc:sldMkLst>
        <pc:spChg chg="del">
          <ac:chgData name="Sadaf Safdar (2313180)" userId="S::2313180@student.uwtsd.ac.uk::1695a38c-c51f-48ff-8cf0-2e7aaf617e81" providerId="AD" clId="Web-{AB7ED82E-77EA-336E-EA34-B782EF95008D}" dt="2026-10-17T23:20:22.659" v="5"/>
          <ac:spMkLst>
            <pc:docMk/>
            <pc:sldMk cId="0" sldId="259"/>
            <ac:spMk id="24" creationId="{00000000-0000-0000-0000-000000000000}"/>
          </ac:spMkLst>
        </pc:spChg>
      </pc:sldChg>
      <pc:sldChg chg="del">
        <pc:chgData name="Sadaf Safdar (2313180)" userId="S::2313180@student.uwtsd.ac.uk::1695a38c-c51f-48ff-8cf0-2e7aaf617e81" providerId="AD" clId="Web-{AB7ED82E-77EA-336E-EA34-B782EF95008D}" dt="2026-10-17T23:20:13.861" v="4"/>
        <pc:sldMkLst>
          <pc:docMk/>
          <pc:sldMk cId="0" sldId="260"/>
        </pc:sldMkLst>
      </pc:sldChg>
      <pc:sldChg chg="delSp">
        <pc:chgData name="Sadaf Safdar (2313180)" userId="S::2313180@student.uwtsd.ac.uk::1695a38c-c51f-48ff-8cf0-2e7aaf617e81" providerId="AD" clId="Web-{AB7ED82E-77EA-336E-EA34-B782EF95008D}" dt="2026-10-17T23:18:55.184" v="1"/>
        <pc:sldMkLst>
          <pc:docMk/>
          <pc:sldMk cId="0" sldId="261"/>
        </pc:sldMkLst>
        <pc:spChg chg="del">
          <ac:chgData name="Sadaf Safdar (2313180)" userId="S::2313180@student.uwtsd.ac.uk::1695a38c-c51f-48ff-8cf0-2e7aaf617e81" providerId="AD" clId="Web-{AB7ED82E-77EA-336E-EA34-B782EF95008D}" dt="2026-10-17T23:18:55.184" v="1"/>
          <ac:spMkLst>
            <pc:docMk/>
            <pc:sldMk cId="0" sldId="261"/>
            <ac:spMk id="16" creationId="{00000000-0000-0000-0000-000000000000}"/>
          </ac:spMkLst>
        </pc:spChg>
      </pc:sldChg>
      <pc:sldChg chg="delSp modSp">
        <pc:chgData name="Sadaf Safdar (2313180)" userId="S::2313180@student.uwtsd.ac.uk::1695a38c-c51f-48ff-8cf0-2e7aaf617e81" providerId="AD" clId="Web-{AB7ED82E-77EA-336E-EA34-B782EF95008D}" dt="2026-10-17T23:48:28.347" v="120" actId="20577"/>
        <pc:sldMkLst>
          <pc:docMk/>
          <pc:sldMk cId="0" sldId="262"/>
        </pc:sldMkLst>
        <pc:spChg chg="mod">
          <ac:chgData name="Sadaf Safdar (2313180)" userId="S::2313180@student.uwtsd.ac.uk::1695a38c-c51f-48ff-8cf0-2e7aaf617e81" providerId="AD" clId="Web-{AB7ED82E-77EA-336E-EA34-B782EF95008D}" dt="2026-10-17T23:37:21.922" v="45" actId="20577"/>
          <ac:spMkLst>
            <pc:docMk/>
            <pc:sldMk cId="0" sldId="262"/>
            <ac:spMk id="3" creationId="{00000000-0000-0000-0000-000000000000}"/>
          </ac:spMkLst>
        </pc:spChg>
        <pc:spChg chg="mod">
          <ac:chgData name="Sadaf Safdar (2313180)" userId="S::2313180@student.uwtsd.ac.uk::1695a38c-c51f-48ff-8cf0-2e7aaf617e81" providerId="AD" clId="Web-{AB7ED82E-77EA-336E-EA34-B782EF95008D}" dt="2026-10-17T23:48:28.347" v="120" actId="20577"/>
          <ac:spMkLst>
            <pc:docMk/>
            <pc:sldMk cId="0" sldId="262"/>
            <ac:spMk id="7" creationId="{00000000-0000-0000-0000-000000000000}"/>
          </ac:spMkLst>
        </pc:spChg>
        <pc:spChg chg="mod">
          <ac:chgData name="Sadaf Safdar (2313180)" userId="S::2313180@student.uwtsd.ac.uk::1695a38c-c51f-48ff-8cf0-2e7aaf617e81" providerId="AD" clId="Web-{AB7ED82E-77EA-336E-EA34-B782EF95008D}" dt="2026-10-17T23:48:16.752" v="117" actId="20577"/>
          <ac:spMkLst>
            <pc:docMk/>
            <pc:sldMk cId="0" sldId="262"/>
            <ac:spMk id="10" creationId="{00000000-0000-0000-0000-000000000000}"/>
          </ac:spMkLst>
        </pc:spChg>
        <pc:spChg chg="mod">
          <ac:chgData name="Sadaf Safdar (2313180)" userId="S::2313180@student.uwtsd.ac.uk::1695a38c-c51f-48ff-8cf0-2e7aaf617e81" providerId="AD" clId="Web-{AB7ED82E-77EA-336E-EA34-B782EF95008D}" dt="2026-10-17T23:48:00.517" v="112" actId="20577"/>
          <ac:spMkLst>
            <pc:docMk/>
            <pc:sldMk cId="0" sldId="262"/>
            <ac:spMk id="13" creationId="{00000000-0000-0000-0000-000000000000}"/>
          </ac:spMkLst>
        </pc:spChg>
        <pc:spChg chg="mod">
          <ac:chgData name="Sadaf Safdar (2313180)" userId="S::2313180@student.uwtsd.ac.uk::1695a38c-c51f-48ff-8cf0-2e7aaf617e81" providerId="AD" clId="Web-{AB7ED82E-77EA-336E-EA34-B782EF95008D}" dt="2026-10-17T23:47:46.688" v="109" actId="20577"/>
          <ac:spMkLst>
            <pc:docMk/>
            <pc:sldMk cId="0" sldId="262"/>
            <ac:spMk id="16" creationId="{00000000-0000-0000-0000-000000000000}"/>
          </ac:spMkLst>
        </pc:spChg>
        <pc:spChg chg="del">
          <ac:chgData name="Sadaf Safdar (2313180)" userId="S::2313180@student.uwtsd.ac.uk::1695a38c-c51f-48ff-8cf0-2e7aaf617e81" providerId="AD" clId="Web-{AB7ED82E-77EA-336E-EA34-B782EF95008D}" dt="2026-10-17T23:32:11.807" v="29"/>
          <ac:spMkLst>
            <pc:docMk/>
            <pc:sldMk cId="0" sldId="262"/>
            <ac:spMk id="18" creationId="{00000000-0000-0000-0000-000000000000}"/>
          </ac:spMkLst>
        </pc:spChg>
        <pc:spChg chg="del">
          <ac:chgData name="Sadaf Safdar (2313180)" userId="S::2313180@student.uwtsd.ac.uk::1695a38c-c51f-48ff-8cf0-2e7aaf617e81" providerId="AD" clId="Web-{AB7ED82E-77EA-336E-EA34-B782EF95008D}" dt="2026-10-17T23:31:41.943" v="23"/>
          <ac:spMkLst>
            <pc:docMk/>
            <pc:sldMk cId="0" sldId="262"/>
            <ac:spMk id="19" creationId="{00000000-0000-0000-0000-000000000000}"/>
          </ac:spMkLst>
        </pc:spChg>
        <pc:spChg chg="del mod">
          <ac:chgData name="Sadaf Safdar (2313180)" userId="S::2313180@student.uwtsd.ac.uk::1695a38c-c51f-48ff-8cf0-2e7aaf617e81" providerId="AD" clId="Web-{AB7ED82E-77EA-336E-EA34-B782EF95008D}" dt="2026-10-17T23:31:47.194" v="24"/>
          <ac:spMkLst>
            <pc:docMk/>
            <pc:sldMk cId="0" sldId="262"/>
            <ac:spMk id="20" creationId="{00000000-0000-0000-0000-000000000000}"/>
          </ac:spMkLst>
        </pc:spChg>
        <pc:spChg chg="mod">
          <ac:chgData name="Sadaf Safdar (2313180)" userId="S::2313180@student.uwtsd.ac.uk::1695a38c-c51f-48ff-8cf0-2e7aaf617e81" providerId="AD" clId="Web-{AB7ED82E-77EA-336E-EA34-B782EF95008D}" dt="2026-10-17T23:47:34.890" v="106" actId="20577"/>
          <ac:spMkLst>
            <pc:docMk/>
            <pc:sldMk cId="0" sldId="262"/>
            <ac:spMk id="22" creationId="{00000000-0000-0000-0000-000000000000}"/>
          </ac:spMkLst>
        </pc:spChg>
        <pc:spChg chg="mod">
          <ac:chgData name="Sadaf Safdar (2313180)" userId="S::2313180@student.uwtsd.ac.uk::1695a38c-c51f-48ff-8cf0-2e7aaf617e81" providerId="AD" clId="Web-{AB7ED82E-77EA-336E-EA34-B782EF95008D}" dt="2026-10-17T23:47:20.389" v="103" actId="20577"/>
          <ac:spMkLst>
            <pc:docMk/>
            <pc:sldMk cId="0" sldId="262"/>
            <ac:spMk id="25" creationId="{00000000-0000-0000-0000-000000000000}"/>
          </ac:spMkLst>
        </pc:spChg>
        <pc:spChg chg="mod">
          <ac:chgData name="Sadaf Safdar (2313180)" userId="S::2313180@student.uwtsd.ac.uk::1695a38c-c51f-48ff-8cf0-2e7aaf617e81" providerId="AD" clId="Web-{AB7ED82E-77EA-336E-EA34-B782EF95008D}" dt="2026-10-17T23:47:09.357" v="100" actId="20577"/>
          <ac:spMkLst>
            <pc:docMk/>
            <pc:sldMk cId="0" sldId="262"/>
            <ac:spMk id="28" creationId="{00000000-0000-0000-0000-000000000000}"/>
          </ac:spMkLst>
        </pc:spChg>
        <pc:spChg chg="mod">
          <ac:chgData name="Sadaf Safdar (2313180)" userId="S::2313180@student.uwtsd.ac.uk::1695a38c-c51f-48ff-8cf0-2e7aaf617e81" providerId="AD" clId="Web-{AB7ED82E-77EA-336E-EA34-B782EF95008D}" dt="2026-10-17T23:38:41.677" v="56" actId="1076"/>
          <ac:spMkLst>
            <pc:docMk/>
            <pc:sldMk cId="0" sldId="262"/>
            <ac:spMk id="30" creationId="{00000000-0000-0000-0000-000000000000}"/>
          </ac:spMkLst>
        </pc:spChg>
        <pc:spChg chg="mod">
          <ac:chgData name="Sadaf Safdar (2313180)" userId="S::2313180@student.uwtsd.ac.uk::1695a38c-c51f-48ff-8cf0-2e7aaf617e81" providerId="AD" clId="Web-{AB7ED82E-77EA-336E-EA34-B782EF95008D}" dt="2026-10-17T23:46:40.012" v="95" actId="20577"/>
          <ac:spMkLst>
            <pc:docMk/>
            <pc:sldMk cId="0" sldId="262"/>
            <ac:spMk id="31" creationId="{00000000-0000-0000-0000-000000000000}"/>
          </ac:spMkLst>
        </pc:spChg>
        <pc:spChg chg="mod">
          <ac:chgData name="Sadaf Safdar (2313180)" userId="S::2313180@student.uwtsd.ac.uk::1695a38c-c51f-48ff-8cf0-2e7aaf617e81" providerId="AD" clId="Web-{AB7ED82E-77EA-336E-EA34-B782EF95008D}" dt="2026-10-17T23:39:20.962" v="57" actId="1076"/>
          <ac:spMkLst>
            <pc:docMk/>
            <pc:sldMk cId="0" sldId="262"/>
            <ac:spMk id="32" creationId="{00000000-0000-0000-0000-000000000000}"/>
          </ac:spMkLst>
        </pc:spChg>
        <pc:spChg chg="del">
          <ac:chgData name="Sadaf Safdar (2313180)" userId="S::2313180@student.uwtsd.ac.uk::1695a38c-c51f-48ff-8cf0-2e7aaf617e81" providerId="AD" clId="Web-{AB7ED82E-77EA-336E-EA34-B782EF95008D}" dt="2026-10-17T23:32:16.136" v="30"/>
          <ac:spMkLst>
            <pc:docMk/>
            <pc:sldMk cId="0" sldId="262"/>
            <ac:spMk id="33" creationId="{00000000-0000-0000-0000-000000000000}"/>
          </ac:spMkLst>
        </pc:spChg>
        <pc:spChg chg="del">
          <ac:chgData name="Sadaf Safdar (2313180)" userId="S::2313180@student.uwtsd.ac.uk::1695a38c-c51f-48ff-8cf0-2e7aaf617e81" providerId="AD" clId="Web-{AB7ED82E-77EA-336E-EA34-B782EF95008D}" dt="2026-10-17T23:31:53.397" v="25"/>
          <ac:spMkLst>
            <pc:docMk/>
            <pc:sldMk cId="0" sldId="262"/>
            <ac:spMk id="34" creationId="{00000000-0000-0000-0000-000000000000}"/>
          </ac:spMkLst>
        </pc:spChg>
        <pc:spChg chg="del mod">
          <ac:chgData name="Sadaf Safdar (2313180)" userId="S::2313180@student.uwtsd.ac.uk::1695a38c-c51f-48ff-8cf0-2e7aaf617e81" providerId="AD" clId="Web-{AB7ED82E-77EA-336E-EA34-B782EF95008D}" dt="2026-10-17T23:32:06.510" v="28"/>
          <ac:spMkLst>
            <pc:docMk/>
            <pc:sldMk cId="0" sldId="262"/>
            <ac:spMk id="35" creationId="{00000000-0000-0000-0000-000000000000}"/>
          </ac:spMkLst>
        </pc:spChg>
        <pc:spChg chg="del">
          <ac:chgData name="Sadaf Safdar (2313180)" userId="S::2313180@student.uwtsd.ac.uk::1695a38c-c51f-48ff-8cf0-2e7aaf617e81" providerId="AD" clId="Web-{AB7ED82E-77EA-336E-EA34-B782EF95008D}" dt="2026-10-17T23:17:49.204" v="0"/>
          <ac:spMkLst>
            <pc:docMk/>
            <pc:sldMk cId="0" sldId="262"/>
            <ac:spMk id="36" creationId="{00000000-0000-0000-0000-000000000000}"/>
          </ac:spMkLst>
        </pc:spChg>
      </pc:sldChg>
      <pc:sldChg chg="delSp">
        <pc:chgData name="Sadaf Safdar (2313180)" userId="S::2313180@student.uwtsd.ac.uk::1695a38c-c51f-48ff-8cf0-2e7aaf617e81" providerId="AD" clId="Web-{AB7ED82E-77EA-336E-EA34-B782EF95008D}" dt="2026-10-17T23:20:07.783" v="3"/>
        <pc:sldMkLst>
          <pc:docMk/>
          <pc:sldMk cId="0" sldId="263"/>
        </pc:sldMkLst>
        <pc:spChg chg="del">
          <ac:chgData name="Sadaf Safdar (2313180)" userId="S::2313180@student.uwtsd.ac.uk::1695a38c-c51f-48ff-8cf0-2e7aaf617e81" providerId="AD" clId="Web-{AB7ED82E-77EA-336E-EA34-B782EF95008D}" dt="2026-10-17T23:20:07.783" v="3"/>
          <ac:spMkLst>
            <pc:docMk/>
            <pc:sldMk cId="0" sldId="263"/>
            <ac:spMk id="13" creationId="{00000000-0000-0000-0000-000000000000}"/>
          </ac:spMkLst>
        </pc:spChg>
      </pc:sldChg>
      <pc:sldChg chg="delSp modSp">
        <pc:chgData name="Sadaf Safdar (2313180)" userId="S::2313180@student.uwtsd.ac.uk::1695a38c-c51f-48ff-8cf0-2e7aaf617e81" providerId="AD" clId="Web-{AB7ED82E-77EA-336E-EA34-B782EF95008D}" dt="2026-10-17T23:22:54.856" v="21" actId="20577"/>
        <pc:sldMkLst>
          <pc:docMk/>
          <pc:sldMk cId="0" sldId="264"/>
        </pc:sldMkLst>
        <pc:spChg chg="mod">
          <ac:chgData name="Sadaf Safdar (2313180)" userId="S::2313180@student.uwtsd.ac.uk::1695a38c-c51f-48ff-8cf0-2e7aaf617e81" providerId="AD" clId="Web-{AB7ED82E-77EA-336E-EA34-B782EF95008D}" dt="2026-10-17T23:22:54.856" v="21" actId="20577"/>
          <ac:spMkLst>
            <pc:docMk/>
            <pc:sldMk cId="0" sldId="264"/>
            <ac:spMk id="6" creationId="{00000000-0000-0000-0000-000000000000}"/>
          </ac:spMkLst>
        </pc:spChg>
        <pc:spChg chg="del">
          <ac:chgData name="Sadaf Safdar (2313180)" userId="S::2313180@student.uwtsd.ac.uk::1695a38c-c51f-48ff-8cf0-2e7aaf617e81" providerId="AD" clId="Web-{AB7ED82E-77EA-336E-EA34-B782EF95008D}" dt="2026-10-17T23:19:48.531" v="2"/>
          <ac:spMkLst>
            <pc:docMk/>
            <pc:sldMk cId="0" sldId="264"/>
            <ac:spMk id="7" creationId="{00000000-0000-0000-0000-000000000000}"/>
          </ac:spMkLst>
        </pc:spChg>
      </pc:sldChg>
    </pc:docChg>
  </pc:docChgLst>
  <pc:docChgLst>
    <pc:chgData name="Sadaf Safdar (2313180)" userId="S::2313180@student.uwtsd.ac.uk::1695a38c-c51f-48ff-8cf0-2e7aaf617e81" providerId="AD" clId="Web-{D5C84AF4-4A0B-7865-E871-ACC663CE9DCA}"/>
    <pc:docChg chg="modSld">
      <pc:chgData name="Sadaf Safdar (2313180)" userId="S::2313180@student.uwtsd.ac.uk::1695a38c-c51f-48ff-8cf0-2e7aaf617e81" providerId="AD" clId="Web-{D5C84AF4-4A0B-7865-E871-ACC663CE9DCA}" dt="2026-10-15T19:20:48.515" v="10" actId="20577"/>
      <pc:docMkLst>
        <pc:docMk/>
      </pc:docMkLst>
      <pc:sldChg chg="modSp">
        <pc:chgData name="Sadaf Safdar (2313180)" userId="S::2313180@student.uwtsd.ac.uk::1695a38c-c51f-48ff-8cf0-2e7aaf617e81" providerId="AD" clId="Web-{D5C84AF4-4A0B-7865-E871-ACC663CE9DCA}" dt="2026-10-15T19:20:48.515" v="10" actId="20577"/>
        <pc:sldMkLst>
          <pc:docMk/>
          <pc:sldMk cId="0" sldId="256"/>
        </pc:sldMkLst>
        <pc:spChg chg="mod">
          <ac:chgData name="Sadaf Safdar (2313180)" userId="S::2313180@student.uwtsd.ac.uk::1695a38c-c51f-48ff-8cf0-2e7aaf617e81" providerId="AD" clId="Web-{D5C84AF4-4A0B-7865-E871-ACC663CE9DCA}" dt="2026-10-15T19:20:48.515" v="10" actId="20577"/>
          <ac:spMkLst>
            <pc:docMk/>
            <pc:sldMk cId="0" sldId="256"/>
            <ac:spMk id="11" creationId="{00000000-0000-0000-0000-000000000000}"/>
          </ac:spMkLst>
        </pc:spChg>
      </pc:sldChg>
      <pc:sldChg chg="delSp modSp">
        <pc:chgData name="Sadaf Safdar (2313180)" userId="S::2313180@student.uwtsd.ac.uk::1695a38c-c51f-48ff-8cf0-2e7aaf617e81" providerId="AD" clId="Web-{D5C84AF4-4A0B-7865-E871-ACC663CE9DCA}" dt="2026-10-15T19:12:19.448" v="6"/>
        <pc:sldMkLst>
          <pc:docMk/>
          <pc:sldMk cId="0" sldId="263"/>
        </pc:sldMkLst>
      </pc:sldChg>
      <pc:sldChg chg="delSp">
        <pc:chgData name="Sadaf Safdar (2313180)" userId="S::2313180@student.uwtsd.ac.uk::1695a38c-c51f-48ff-8cf0-2e7aaf617e81" providerId="AD" clId="Web-{D5C84AF4-4A0B-7865-E871-ACC663CE9DCA}" dt="2026-10-15T19:12:58.653" v="7"/>
        <pc:sldMkLst>
          <pc:docMk/>
          <pc:sldMk cId="0" sldId="266"/>
        </pc:sldMkLst>
      </pc:sldChg>
    </pc:docChg>
  </pc:docChgLst>
  <pc:docChgLst>
    <pc:chgData name="Sadaf Safdar (2313180)" userId="S::2313180@student.uwtsd.ac.uk::1695a38c-c51f-48ff-8cf0-2e7aaf617e81" providerId="AD" clId="Web-{34F392BC-7D07-6529-AFA2-DF567CC426AB}"/>
    <pc:docChg chg="modSld">
      <pc:chgData name="Sadaf Safdar (2313180)" userId="S::2313180@student.uwtsd.ac.uk::1695a38c-c51f-48ff-8cf0-2e7aaf617e81" providerId="AD" clId="Web-{34F392BC-7D07-6529-AFA2-DF567CC426AB}" dt="2026-10-16T14:01:44.457" v="132" actId="20577"/>
      <pc:docMkLst>
        <pc:docMk/>
      </pc:docMkLst>
      <pc:sldChg chg="modSp">
        <pc:chgData name="Sadaf Safdar (2313180)" userId="S::2313180@student.uwtsd.ac.uk::1695a38c-c51f-48ff-8cf0-2e7aaf617e81" providerId="AD" clId="Web-{34F392BC-7D07-6529-AFA2-DF567CC426AB}" dt="2026-10-16T14:01:44.457" v="132" actId="20577"/>
        <pc:sldMkLst>
          <pc:docMk/>
          <pc:sldMk cId="0" sldId="256"/>
        </pc:sldMkLst>
        <pc:spChg chg="mod">
          <ac:chgData name="Sadaf Safdar (2313180)" userId="S::2313180@student.uwtsd.ac.uk::1695a38c-c51f-48ff-8cf0-2e7aaf617e81" providerId="AD" clId="Web-{34F392BC-7D07-6529-AFA2-DF567CC426AB}" dt="2026-10-16T14:01:44.457" v="132" actId="20577"/>
          <ac:spMkLst>
            <pc:docMk/>
            <pc:sldMk cId="0" sldId="256"/>
            <ac:spMk id="12" creationId="{00000000-0000-0000-0000-000000000000}"/>
          </ac:spMkLst>
        </pc:spChg>
      </pc:sldChg>
      <pc:sldChg chg="modSp">
        <pc:chgData name="Sadaf Safdar (2313180)" userId="S::2313180@student.uwtsd.ac.uk::1695a38c-c51f-48ff-8cf0-2e7aaf617e81" providerId="AD" clId="Web-{34F392BC-7D07-6529-AFA2-DF567CC426AB}" dt="2026-10-16T14:01:23.846" v="126" actId="20577"/>
        <pc:sldMkLst>
          <pc:docMk/>
          <pc:sldMk cId="0" sldId="257"/>
        </pc:sldMkLst>
        <pc:spChg chg="mod">
          <ac:chgData name="Sadaf Safdar (2313180)" userId="S::2313180@student.uwtsd.ac.uk::1695a38c-c51f-48ff-8cf0-2e7aaf617e81" providerId="AD" clId="Web-{34F392BC-7D07-6529-AFA2-DF567CC426AB}" dt="2026-10-16T14:01:12.049" v="118"/>
          <ac:spMkLst>
            <pc:docMk/>
            <pc:sldMk cId="0" sldId="257"/>
            <ac:spMk id="8" creationId="{00000000-0000-0000-0000-000000000000}"/>
          </ac:spMkLst>
        </pc:spChg>
        <pc:spChg chg="mod">
          <ac:chgData name="Sadaf Safdar (2313180)" userId="S::2313180@student.uwtsd.ac.uk::1695a38c-c51f-48ff-8cf0-2e7aaf617e81" providerId="AD" clId="Web-{34F392BC-7D07-6529-AFA2-DF567CC426AB}" dt="2026-10-16T14:01:12.049" v="119"/>
          <ac:spMkLst>
            <pc:docMk/>
            <pc:sldMk cId="0" sldId="257"/>
            <ac:spMk id="11" creationId="{00000000-0000-0000-0000-000000000000}"/>
          </ac:spMkLst>
        </pc:spChg>
        <pc:spChg chg="mod">
          <ac:chgData name="Sadaf Safdar (2313180)" userId="S::2313180@student.uwtsd.ac.uk::1695a38c-c51f-48ff-8cf0-2e7aaf617e81" providerId="AD" clId="Web-{34F392BC-7D07-6529-AFA2-DF567CC426AB}" dt="2026-10-16T14:01:12.143" v="120"/>
          <ac:spMkLst>
            <pc:docMk/>
            <pc:sldMk cId="0" sldId="257"/>
            <ac:spMk id="14" creationId="{00000000-0000-0000-0000-000000000000}"/>
          </ac:spMkLst>
        </pc:spChg>
        <pc:spChg chg="mod">
          <ac:chgData name="Sadaf Safdar (2313180)" userId="S::2313180@student.uwtsd.ac.uk::1695a38c-c51f-48ff-8cf0-2e7aaf617e81" providerId="AD" clId="Web-{34F392BC-7D07-6529-AFA2-DF567CC426AB}" dt="2026-10-16T14:01:23.846" v="126" actId="20577"/>
          <ac:spMkLst>
            <pc:docMk/>
            <pc:sldMk cId="0" sldId="257"/>
            <ac:spMk id="15" creationId="{00000000-0000-0000-0000-000000000000}"/>
          </ac:spMkLst>
        </pc:spChg>
      </pc:sldChg>
      <pc:sldChg chg="delSp modSp">
        <pc:chgData name="Sadaf Safdar (2313180)" userId="S::2313180@student.uwtsd.ac.uk::1695a38c-c51f-48ff-8cf0-2e7aaf617e81" providerId="AD" clId="Web-{34F392BC-7D07-6529-AFA2-DF567CC426AB}" dt="2026-10-16T14:00:34.593" v="90"/>
        <pc:sldMkLst>
          <pc:docMk/>
          <pc:sldMk cId="0" sldId="258"/>
        </pc:sldMkLst>
        <pc:spChg chg="mod">
          <ac:chgData name="Sadaf Safdar (2313180)" userId="S::2313180@student.uwtsd.ac.uk::1695a38c-c51f-48ff-8cf0-2e7aaf617e81" providerId="AD" clId="Web-{34F392BC-7D07-6529-AFA2-DF567CC426AB}" dt="2026-10-16T14:00:29.030" v="82"/>
          <ac:spMkLst>
            <pc:docMk/>
            <pc:sldMk cId="0" sldId="258"/>
            <ac:spMk id="8" creationId="{00000000-0000-0000-0000-000000000000}"/>
          </ac:spMkLst>
        </pc:spChg>
        <pc:spChg chg="mod">
          <ac:chgData name="Sadaf Safdar (2313180)" userId="S::2313180@student.uwtsd.ac.uk::1695a38c-c51f-48ff-8cf0-2e7aaf617e81" providerId="AD" clId="Web-{34F392BC-7D07-6529-AFA2-DF567CC426AB}" dt="2026-10-16T14:00:29.030" v="83"/>
          <ac:spMkLst>
            <pc:docMk/>
            <pc:sldMk cId="0" sldId="258"/>
            <ac:spMk id="11" creationId="{00000000-0000-0000-0000-000000000000}"/>
          </ac:spMkLst>
        </pc:spChg>
        <pc:spChg chg="mod">
          <ac:chgData name="Sadaf Safdar (2313180)" userId="S::2313180@student.uwtsd.ac.uk::1695a38c-c51f-48ff-8cf0-2e7aaf617e81" providerId="AD" clId="Web-{34F392BC-7D07-6529-AFA2-DF567CC426AB}" dt="2026-10-16T14:00:29.030" v="84"/>
          <ac:spMkLst>
            <pc:docMk/>
            <pc:sldMk cId="0" sldId="258"/>
            <ac:spMk id="14" creationId="{00000000-0000-0000-0000-000000000000}"/>
          </ac:spMkLst>
        </pc:spChg>
        <pc:spChg chg="mod">
          <ac:chgData name="Sadaf Safdar (2313180)" userId="S::2313180@student.uwtsd.ac.uk::1695a38c-c51f-48ff-8cf0-2e7aaf617e81" providerId="AD" clId="Web-{34F392BC-7D07-6529-AFA2-DF567CC426AB}" dt="2026-10-16T14:00:29.030" v="85"/>
          <ac:spMkLst>
            <pc:docMk/>
            <pc:sldMk cId="0" sldId="258"/>
            <ac:spMk id="17" creationId="{00000000-0000-0000-0000-000000000000}"/>
          </ac:spMkLst>
        </pc:spChg>
        <pc:spChg chg="mod">
          <ac:chgData name="Sadaf Safdar (2313180)" userId="S::2313180@student.uwtsd.ac.uk::1695a38c-c51f-48ff-8cf0-2e7aaf617e81" providerId="AD" clId="Web-{34F392BC-7D07-6529-AFA2-DF567CC426AB}" dt="2026-10-16T14:00:29.046" v="86"/>
          <ac:spMkLst>
            <pc:docMk/>
            <pc:sldMk cId="0" sldId="258"/>
            <ac:spMk id="20" creationId="{00000000-0000-0000-0000-000000000000}"/>
          </ac:spMkLst>
        </pc:spChg>
        <pc:spChg chg="mod">
          <ac:chgData name="Sadaf Safdar (2313180)" userId="S::2313180@student.uwtsd.ac.uk::1695a38c-c51f-48ff-8cf0-2e7aaf617e81" providerId="AD" clId="Web-{34F392BC-7D07-6529-AFA2-DF567CC426AB}" dt="2026-10-16T14:00:29.046" v="87"/>
          <ac:spMkLst>
            <pc:docMk/>
            <pc:sldMk cId="0" sldId="258"/>
            <ac:spMk id="23" creationId="{00000000-0000-0000-0000-000000000000}"/>
          </ac:spMkLst>
        </pc:spChg>
        <pc:spChg chg="mod">
          <ac:chgData name="Sadaf Safdar (2313180)" userId="S::2313180@student.uwtsd.ac.uk::1695a38c-c51f-48ff-8cf0-2e7aaf617e81" providerId="AD" clId="Web-{34F392BC-7D07-6529-AFA2-DF567CC426AB}" dt="2026-10-16T14:00:29.155" v="88"/>
          <ac:spMkLst>
            <pc:docMk/>
            <pc:sldMk cId="0" sldId="258"/>
            <ac:spMk id="26" creationId="{00000000-0000-0000-0000-000000000000}"/>
          </ac:spMkLst>
        </pc:spChg>
        <pc:spChg chg="del mod">
          <ac:chgData name="Sadaf Safdar (2313180)" userId="S::2313180@student.uwtsd.ac.uk::1695a38c-c51f-48ff-8cf0-2e7aaf617e81" providerId="AD" clId="Web-{34F392BC-7D07-6529-AFA2-DF567CC426AB}" dt="2026-10-16T14:00:34.593" v="90"/>
          <ac:spMkLst>
            <pc:docMk/>
            <pc:sldMk cId="0" sldId="258"/>
            <ac:spMk id="27" creationId="{00000000-0000-0000-0000-000000000000}"/>
          </ac:spMkLst>
        </pc:spChg>
      </pc:sldChg>
      <pc:sldChg chg="modSp">
        <pc:chgData name="Sadaf Safdar (2313180)" userId="S::2313180@student.uwtsd.ac.uk::1695a38c-c51f-48ff-8cf0-2e7aaf617e81" providerId="AD" clId="Web-{34F392BC-7D07-6529-AFA2-DF567CC426AB}" dt="2026-10-16T14:00:50.704" v="96"/>
        <pc:sldMkLst>
          <pc:docMk/>
          <pc:sldMk cId="0" sldId="259"/>
        </pc:sldMkLst>
        <pc:spChg chg="mod">
          <ac:chgData name="Sadaf Safdar (2313180)" userId="S::2313180@student.uwtsd.ac.uk::1695a38c-c51f-48ff-8cf0-2e7aaf617e81" providerId="AD" clId="Web-{34F392BC-7D07-6529-AFA2-DF567CC426AB}" dt="2026-10-16T13:56:18.309" v="8" actId="20577"/>
          <ac:spMkLst>
            <pc:docMk/>
            <pc:sldMk cId="0" sldId="259"/>
            <ac:spMk id="7" creationId="{00000000-0000-0000-0000-000000000000}"/>
          </ac:spMkLst>
        </pc:spChg>
        <pc:spChg chg="mod">
          <ac:chgData name="Sadaf Safdar (2313180)" userId="S::2313180@student.uwtsd.ac.uk::1695a38c-c51f-48ff-8cf0-2e7aaf617e81" providerId="AD" clId="Web-{34F392BC-7D07-6529-AFA2-DF567CC426AB}" dt="2026-10-16T14:00:50.547" v="91"/>
          <ac:spMkLst>
            <pc:docMk/>
            <pc:sldMk cId="0" sldId="259"/>
            <ac:spMk id="8" creationId="{00000000-0000-0000-0000-000000000000}"/>
          </ac:spMkLst>
        </pc:spChg>
        <pc:spChg chg="mod">
          <ac:chgData name="Sadaf Safdar (2313180)" userId="S::2313180@student.uwtsd.ac.uk::1695a38c-c51f-48ff-8cf0-2e7aaf617e81" providerId="AD" clId="Web-{34F392BC-7D07-6529-AFA2-DF567CC426AB}" dt="2026-10-16T13:56:21.591" v="9" actId="20577"/>
          <ac:spMkLst>
            <pc:docMk/>
            <pc:sldMk cId="0" sldId="259"/>
            <ac:spMk id="10" creationId="{00000000-0000-0000-0000-000000000000}"/>
          </ac:spMkLst>
        </pc:spChg>
        <pc:spChg chg="mod">
          <ac:chgData name="Sadaf Safdar (2313180)" userId="S::2313180@student.uwtsd.ac.uk::1695a38c-c51f-48ff-8cf0-2e7aaf617e81" providerId="AD" clId="Web-{34F392BC-7D07-6529-AFA2-DF567CC426AB}" dt="2026-10-16T14:00:50.547" v="92"/>
          <ac:spMkLst>
            <pc:docMk/>
            <pc:sldMk cId="0" sldId="259"/>
            <ac:spMk id="11" creationId="{00000000-0000-0000-0000-000000000000}"/>
          </ac:spMkLst>
        </pc:spChg>
        <pc:spChg chg="mod">
          <ac:chgData name="Sadaf Safdar (2313180)" userId="S::2313180@student.uwtsd.ac.uk::1695a38c-c51f-48ff-8cf0-2e7aaf617e81" providerId="AD" clId="Web-{34F392BC-7D07-6529-AFA2-DF567CC426AB}" dt="2026-10-16T13:56:12.184" v="5" actId="20577"/>
          <ac:spMkLst>
            <pc:docMk/>
            <pc:sldMk cId="0" sldId="259"/>
            <ac:spMk id="13" creationId="{00000000-0000-0000-0000-000000000000}"/>
          </ac:spMkLst>
        </pc:spChg>
        <pc:spChg chg="mod">
          <ac:chgData name="Sadaf Safdar (2313180)" userId="S::2313180@student.uwtsd.ac.uk::1695a38c-c51f-48ff-8cf0-2e7aaf617e81" providerId="AD" clId="Web-{34F392BC-7D07-6529-AFA2-DF567CC426AB}" dt="2026-10-16T14:00:50.547" v="93"/>
          <ac:spMkLst>
            <pc:docMk/>
            <pc:sldMk cId="0" sldId="259"/>
            <ac:spMk id="14" creationId="{00000000-0000-0000-0000-000000000000}"/>
          </ac:spMkLst>
        </pc:spChg>
        <pc:spChg chg="mod">
          <ac:chgData name="Sadaf Safdar (2313180)" userId="S::2313180@student.uwtsd.ac.uk::1695a38c-c51f-48ff-8cf0-2e7aaf617e81" providerId="AD" clId="Web-{34F392BC-7D07-6529-AFA2-DF567CC426AB}" dt="2026-10-16T13:56:28.919" v="11" actId="20577"/>
          <ac:spMkLst>
            <pc:docMk/>
            <pc:sldMk cId="0" sldId="259"/>
            <ac:spMk id="16" creationId="{00000000-0000-0000-0000-000000000000}"/>
          </ac:spMkLst>
        </pc:spChg>
        <pc:spChg chg="mod">
          <ac:chgData name="Sadaf Safdar (2313180)" userId="S::2313180@student.uwtsd.ac.uk::1695a38c-c51f-48ff-8cf0-2e7aaf617e81" providerId="AD" clId="Web-{34F392BC-7D07-6529-AFA2-DF567CC426AB}" dt="2026-10-16T14:00:50.547" v="94"/>
          <ac:spMkLst>
            <pc:docMk/>
            <pc:sldMk cId="0" sldId="259"/>
            <ac:spMk id="17" creationId="{00000000-0000-0000-0000-000000000000}"/>
          </ac:spMkLst>
        </pc:spChg>
        <pc:spChg chg="mod">
          <ac:chgData name="Sadaf Safdar (2313180)" userId="S::2313180@student.uwtsd.ac.uk::1695a38c-c51f-48ff-8cf0-2e7aaf617e81" providerId="AD" clId="Web-{34F392BC-7D07-6529-AFA2-DF567CC426AB}" dt="2026-10-16T13:56:15.590" v="6" actId="20577"/>
          <ac:spMkLst>
            <pc:docMk/>
            <pc:sldMk cId="0" sldId="259"/>
            <ac:spMk id="19" creationId="{00000000-0000-0000-0000-000000000000}"/>
          </ac:spMkLst>
        </pc:spChg>
        <pc:spChg chg="mod">
          <ac:chgData name="Sadaf Safdar (2313180)" userId="S::2313180@student.uwtsd.ac.uk::1695a38c-c51f-48ff-8cf0-2e7aaf617e81" providerId="AD" clId="Web-{34F392BC-7D07-6529-AFA2-DF567CC426AB}" dt="2026-10-16T14:00:50.547" v="95"/>
          <ac:spMkLst>
            <pc:docMk/>
            <pc:sldMk cId="0" sldId="259"/>
            <ac:spMk id="20" creationId="{00000000-0000-0000-0000-000000000000}"/>
          </ac:spMkLst>
        </pc:spChg>
        <pc:spChg chg="mod">
          <ac:chgData name="Sadaf Safdar (2313180)" userId="S::2313180@student.uwtsd.ac.uk::1695a38c-c51f-48ff-8cf0-2e7aaf617e81" providerId="AD" clId="Web-{34F392BC-7D07-6529-AFA2-DF567CC426AB}" dt="2026-10-16T13:56:34.279" v="15" actId="20577"/>
          <ac:spMkLst>
            <pc:docMk/>
            <pc:sldMk cId="0" sldId="259"/>
            <ac:spMk id="22" creationId="{00000000-0000-0000-0000-000000000000}"/>
          </ac:spMkLst>
        </pc:spChg>
        <pc:spChg chg="mod">
          <ac:chgData name="Sadaf Safdar (2313180)" userId="S::2313180@student.uwtsd.ac.uk::1695a38c-c51f-48ff-8cf0-2e7aaf617e81" providerId="AD" clId="Web-{34F392BC-7D07-6529-AFA2-DF567CC426AB}" dt="2026-10-16T14:00:50.704" v="96"/>
          <ac:spMkLst>
            <pc:docMk/>
            <pc:sldMk cId="0" sldId="259"/>
            <ac:spMk id="23" creationId="{00000000-0000-0000-0000-000000000000}"/>
          </ac:spMkLst>
        </pc:spChg>
      </pc:sldChg>
      <pc:sldChg chg="modSp">
        <pc:chgData name="Sadaf Safdar (2313180)" userId="S::2313180@student.uwtsd.ac.uk::1695a38c-c51f-48ff-8cf0-2e7aaf617e81" providerId="AD" clId="Web-{34F392BC-7D07-6529-AFA2-DF567CC426AB}" dt="2026-10-16T13:56:58.593" v="17" actId="20577"/>
        <pc:sldMkLst>
          <pc:docMk/>
          <pc:sldMk cId="0" sldId="260"/>
        </pc:sldMkLst>
        <pc:spChg chg="mod">
          <ac:chgData name="Sadaf Safdar (2313180)" userId="S::2313180@student.uwtsd.ac.uk::1695a38c-c51f-48ff-8cf0-2e7aaf617e81" providerId="AD" clId="Web-{34F392BC-7D07-6529-AFA2-DF567CC426AB}" dt="2026-10-16T13:56:51.171" v="16" actId="20577"/>
          <ac:spMkLst>
            <pc:docMk/>
            <pc:sldMk cId="0" sldId="260"/>
            <ac:spMk id="7" creationId="{00000000-0000-0000-0000-000000000000}"/>
          </ac:spMkLst>
        </pc:spChg>
        <pc:spChg chg="mod">
          <ac:chgData name="Sadaf Safdar (2313180)" userId="S::2313180@student.uwtsd.ac.uk::1695a38c-c51f-48ff-8cf0-2e7aaf617e81" providerId="AD" clId="Web-{34F392BC-7D07-6529-AFA2-DF567CC426AB}" dt="2026-10-16T13:56:58.593" v="17" actId="20577"/>
          <ac:spMkLst>
            <pc:docMk/>
            <pc:sldMk cId="0" sldId="260"/>
            <ac:spMk id="10" creationId="{00000000-0000-0000-0000-000000000000}"/>
          </ac:spMkLst>
        </pc:spChg>
      </pc:sldChg>
      <pc:sldChg chg="modSp">
        <pc:chgData name="Sadaf Safdar (2313180)" userId="S::2313180@student.uwtsd.ac.uk::1695a38c-c51f-48ff-8cf0-2e7aaf617e81" providerId="AD" clId="Web-{34F392BC-7D07-6529-AFA2-DF567CC426AB}" dt="2026-10-16T13:58:15.818" v="67"/>
        <pc:sldMkLst>
          <pc:docMk/>
          <pc:sldMk cId="0" sldId="262"/>
        </pc:sldMkLst>
        <pc:spChg chg="mod">
          <ac:chgData name="Sadaf Safdar (2313180)" userId="S::2313180@student.uwtsd.ac.uk::1695a38c-c51f-48ff-8cf0-2e7aaf617e81" providerId="AD" clId="Web-{34F392BC-7D07-6529-AFA2-DF567CC426AB}" dt="2026-10-16T13:58:15.599" v="58"/>
          <ac:spMkLst>
            <pc:docMk/>
            <pc:sldMk cId="0" sldId="262"/>
            <ac:spMk id="8" creationId="{00000000-0000-0000-0000-000000000000}"/>
          </ac:spMkLst>
        </pc:spChg>
        <pc:spChg chg="mod">
          <ac:chgData name="Sadaf Safdar (2313180)" userId="S::2313180@student.uwtsd.ac.uk::1695a38c-c51f-48ff-8cf0-2e7aaf617e81" providerId="AD" clId="Web-{34F392BC-7D07-6529-AFA2-DF567CC426AB}" dt="2026-10-16T13:58:15.599" v="59"/>
          <ac:spMkLst>
            <pc:docMk/>
            <pc:sldMk cId="0" sldId="262"/>
            <ac:spMk id="11" creationId="{00000000-0000-0000-0000-000000000000}"/>
          </ac:spMkLst>
        </pc:spChg>
        <pc:spChg chg="mod">
          <ac:chgData name="Sadaf Safdar (2313180)" userId="S::2313180@student.uwtsd.ac.uk::1695a38c-c51f-48ff-8cf0-2e7aaf617e81" providerId="AD" clId="Web-{34F392BC-7D07-6529-AFA2-DF567CC426AB}" dt="2026-10-16T13:58:15.614" v="60"/>
          <ac:spMkLst>
            <pc:docMk/>
            <pc:sldMk cId="0" sldId="262"/>
            <ac:spMk id="14" creationId="{00000000-0000-0000-0000-000000000000}"/>
          </ac:spMkLst>
        </pc:spChg>
        <pc:spChg chg="mod">
          <ac:chgData name="Sadaf Safdar (2313180)" userId="S::2313180@student.uwtsd.ac.uk::1695a38c-c51f-48ff-8cf0-2e7aaf617e81" providerId="AD" clId="Web-{34F392BC-7D07-6529-AFA2-DF567CC426AB}" dt="2026-10-16T13:58:15.614" v="61"/>
          <ac:spMkLst>
            <pc:docMk/>
            <pc:sldMk cId="0" sldId="262"/>
            <ac:spMk id="17" creationId="{00000000-0000-0000-0000-000000000000}"/>
          </ac:spMkLst>
        </pc:spChg>
        <pc:spChg chg="mod">
          <ac:chgData name="Sadaf Safdar (2313180)" userId="S::2313180@student.uwtsd.ac.uk::1695a38c-c51f-48ff-8cf0-2e7aaf617e81" providerId="AD" clId="Web-{34F392BC-7D07-6529-AFA2-DF567CC426AB}" dt="2026-10-16T13:58:15.614" v="62"/>
          <ac:spMkLst>
            <pc:docMk/>
            <pc:sldMk cId="0" sldId="262"/>
            <ac:spMk id="20" creationId="{00000000-0000-0000-0000-000000000000}"/>
          </ac:spMkLst>
        </pc:spChg>
        <pc:spChg chg="mod">
          <ac:chgData name="Sadaf Safdar (2313180)" userId="S::2313180@student.uwtsd.ac.uk::1695a38c-c51f-48ff-8cf0-2e7aaf617e81" providerId="AD" clId="Web-{34F392BC-7D07-6529-AFA2-DF567CC426AB}" dt="2026-10-16T13:58:15.614" v="63"/>
          <ac:spMkLst>
            <pc:docMk/>
            <pc:sldMk cId="0" sldId="262"/>
            <ac:spMk id="23" creationId="{00000000-0000-0000-0000-000000000000}"/>
          </ac:spMkLst>
        </pc:spChg>
        <pc:spChg chg="mod">
          <ac:chgData name="Sadaf Safdar (2313180)" userId="S::2313180@student.uwtsd.ac.uk::1695a38c-c51f-48ff-8cf0-2e7aaf617e81" providerId="AD" clId="Web-{34F392BC-7D07-6529-AFA2-DF567CC426AB}" dt="2026-10-16T13:58:15.614" v="64"/>
          <ac:spMkLst>
            <pc:docMk/>
            <pc:sldMk cId="0" sldId="262"/>
            <ac:spMk id="26" creationId="{00000000-0000-0000-0000-000000000000}"/>
          </ac:spMkLst>
        </pc:spChg>
        <pc:spChg chg="mod">
          <ac:chgData name="Sadaf Safdar (2313180)" userId="S::2313180@student.uwtsd.ac.uk::1695a38c-c51f-48ff-8cf0-2e7aaf617e81" providerId="AD" clId="Web-{34F392BC-7D07-6529-AFA2-DF567CC426AB}" dt="2026-10-16T13:58:15.614" v="65"/>
          <ac:spMkLst>
            <pc:docMk/>
            <pc:sldMk cId="0" sldId="262"/>
            <ac:spMk id="29" creationId="{00000000-0000-0000-0000-000000000000}"/>
          </ac:spMkLst>
        </pc:spChg>
        <pc:spChg chg="mod">
          <ac:chgData name="Sadaf Safdar (2313180)" userId="S::2313180@student.uwtsd.ac.uk::1695a38c-c51f-48ff-8cf0-2e7aaf617e81" providerId="AD" clId="Web-{34F392BC-7D07-6529-AFA2-DF567CC426AB}" dt="2026-10-16T13:58:15.614" v="66"/>
          <ac:spMkLst>
            <pc:docMk/>
            <pc:sldMk cId="0" sldId="262"/>
            <ac:spMk id="32" creationId="{00000000-0000-0000-0000-000000000000}"/>
          </ac:spMkLst>
        </pc:spChg>
        <pc:spChg chg="mod">
          <ac:chgData name="Sadaf Safdar (2313180)" userId="S::2313180@student.uwtsd.ac.uk::1695a38c-c51f-48ff-8cf0-2e7aaf617e81" providerId="AD" clId="Web-{34F392BC-7D07-6529-AFA2-DF567CC426AB}" dt="2026-10-16T13:58:15.818" v="67"/>
          <ac:spMkLst>
            <pc:docMk/>
            <pc:sldMk cId="0" sldId="262"/>
            <ac:spMk id="35" creationId="{00000000-0000-0000-0000-000000000000}"/>
          </ac:spMkLst>
        </pc:spChg>
      </pc:sldChg>
      <pc:sldChg chg="modSp">
        <pc:chgData name="Sadaf Safdar (2313180)" userId="S::2313180@student.uwtsd.ac.uk::1695a38c-c51f-48ff-8cf0-2e7aaf617e81" providerId="AD" clId="Web-{34F392BC-7D07-6529-AFA2-DF567CC426AB}" dt="2026-10-16T13:58:57.633" v="70" actId="20577"/>
        <pc:sldMkLst>
          <pc:docMk/>
          <pc:sldMk cId="0" sldId="263"/>
        </pc:sldMkLst>
        <pc:spChg chg="mod">
          <ac:chgData name="Sadaf Safdar (2313180)" userId="S::2313180@student.uwtsd.ac.uk::1695a38c-c51f-48ff-8cf0-2e7aaf617e81" providerId="AD" clId="Web-{34F392BC-7D07-6529-AFA2-DF567CC426AB}" dt="2026-10-16T13:58:54.883" v="69" actId="20577"/>
          <ac:spMkLst>
            <pc:docMk/>
            <pc:sldMk cId="0" sldId="263"/>
            <ac:spMk id="7" creationId="{00000000-0000-0000-0000-000000000000}"/>
          </ac:spMkLst>
        </pc:spChg>
        <pc:spChg chg="mod">
          <ac:chgData name="Sadaf Safdar (2313180)" userId="S::2313180@student.uwtsd.ac.uk::1695a38c-c51f-48ff-8cf0-2e7aaf617e81" providerId="AD" clId="Web-{34F392BC-7D07-6529-AFA2-DF567CC426AB}" dt="2026-10-16T13:58:57.633" v="70" actId="20577"/>
          <ac:spMkLst>
            <pc:docMk/>
            <pc:sldMk cId="0" sldId="263"/>
            <ac:spMk id="10" creationId="{00000000-0000-0000-0000-000000000000}"/>
          </ac:spMkLst>
        </pc:spChg>
      </pc:sldChg>
      <pc:sldChg chg="modSp">
        <pc:chgData name="Sadaf Safdar (2313180)" userId="S::2313180@student.uwtsd.ac.uk::1695a38c-c51f-48ff-8cf0-2e7aaf617e81" providerId="AD" clId="Web-{34F392BC-7D07-6529-AFA2-DF567CC426AB}" dt="2026-10-16T13:59:25.885" v="71" actId="20577"/>
        <pc:sldMkLst>
          <pc:docMk/>
          <pc:sldMk cId="0" sldId="264"/>
        </pc:sldMkLst>
        <pc:spChg chg="mod">
          <ac:chgData name="Sadaf Safdar (2313180)" userId="S::2313180@student.uwtsd.ac.uk::1695a38c-c51f-48ff-8cf0-2e7aaf617e81" providerId="AD" clId="Web-{34F392BC-7D07-6529-AFA2-DF567CC426AB}" dt="2026-10-16T13:59:25.885" v="71" actId="20577"/>
          <ac:spMkLst>
            <pc:docMk/>
            <pc:sldMk cId="0" sldId="264"/>
            <ac:spMk id="6" creationId="{00000000-0000-0000-0000-000000000000}"/>
          </ac:spMkLst>
        </pc:spChg>
      </pc:sldChg>
      <pc:sldChg chg="delSp modSp">
        <pc:chgData name="Sadaf Safdar (2313180)" userId="S::2313180@student.uwtsd.ac.uk::1695a38c-c51f-48ff-8cf0-2e7aaf617e81" providerId="AD" clId="Web-{34F392BC-7D07-6529-AFA2-DF567CC426AB}" dt="2026-10-16T14:00:00.575" v="74" actId="1076"/>
        <pc:sldMkLst>
          <pc:docMk/>
          <pc:sldMk cId="0" sldId="265"/>
        </pc:sldMkLst>
        <pc:spChg chg="mod">
          <ac:chgData name="Sadaf Safdar (2313180)" userId="S::2313180@student.uwtsd.ac.uk::1695a38c-c51f-48ff-8cf0-2e7aaf617e81" providerId="AD" clId="Web-{34F392BC-7D07-6529-AFA2-DF567CC426AB}" dt="2026-10-16T14:00:00.575" v="74" actId="1076"/>
          <ac:spMkLst>
            <pc:docMk/>
            <pc:sldMk cId="0" sldId="265"/>
            <ac:spMk id="3" creationId="{00000000-0000-0000-0000-000000000000}"/>
          </ac:spMkLst>
        </pc:spChg>
        <pc:spChg chg="del mod">
          <ac:chgData name="Sadaf Safdar (2313180)" userId="S::2313180@student.uwtsd.ac.uk::1695a38c-c51f-48ff-8cf0-2e7aaf617e81" providerId="AD" clId="Web-{34F392BC-7D07-6529-AFA2-DF567CC426AB}" dt="2026-10-16T13:59:56.622" v="73"/>
          <ac:spMkLst>
            <pc:docMk/>
            <pc:sldMk cId="0" sldId="265"/>
            <ac:spMk id="4"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C2E56"/>
        </a:solidFill>
        <a:effectLst/>
      </p:bgPr>
    </p:bg>
    <p:spTree>
      <p:nvGrpSpPr>
        <p:cNvPr id="1" name=""/>
        <p:cNvGrpSpPr/>
        <p:nvPr/>
      </p:nvGrpSpPr>
      <p:grpSpPr>
        <a:xfrm>
          <a:off x="0" y="0"/>
          <a:ext cx="0" cy="0"/>
          <a:chOff x="0" y="0"/>
          <a:chExt cx="0" cy="0"/>
        </a:xfrm>
      </p:grpSpPr>
      <p:sp>
        <p:nvSpPr>
          <p:cNvPr id="2" name="Rectangle 1"/>
          <p:cNvSpPr/>
          <p:nvPr/>
        </p:nvSpPr>
        <p:spPr>
          <a:xfrm>
            <a:off x="0" y="0"/>
            <a:ext cx="219456" cy="6858000"/>
          </a:xfrm>
          <a:prstGeom prst="rect">
            <a:avLst/>
          </a:prstGeom>
          <a:solidFill>
            <a:srgbClr val="2370B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8869680" y="0"/>
            <a:ext cx="3322015" cy="6858000"/>
          </a:xfrm>
          <a:prstGeom prst="rect">
            <a:avLst/>
          </a:prstGeom>
          <a:solidFill>
            <a:srgbClr val="113D6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9372600" y="685800"/>
            <a:ext cx="1920240" cy="1920240"/>
          </a:xfrm>
          <a:prstGeom prst="ellipse">
            <a:avLst/>
          </a:prstGeom>
          <a:solidFill>
            <a:srgbClr val="2370B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9966960" y="1280160"/>
            <a:ext cx="731520" cy="731520"/>
          </a:xfrm>
          <a:prstGeom prst="ellipse">
            <a:avLst/>
          </a:prstGeom>
          <a:solidFill>
            <a:srgbClr val="22919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822960" y="914400"/>
            <a:ext cx="7680960" cy="320040"/>
          </a:xfrm>
          <a:prstGeom prst="rect">
            <a:avLst/>
          </a:prstGeom>
          <a:noFill/>
        </p:spPr>
        <p:txBody>
          <a:bodyPr wrap="square" lIns="45720" rIns="45720" anchor="t">
            <a:spAutoFit/>
          </a:bodyPr>
          <a:lstStyle/>
          <a:p>
            <a:pPr>
              <a:defRPr sz="1300" b="1">
                <a:solidFill>
                  <a:srgbClr val="C2DDF7"/>
                </a:solidFill>
                <a:latin typeface="Aptos"/>
              </a:defRPr>
            </a:pPr>
            <a:r>
              <a:t>PRINCIPLES OF HUMAN RESOURCE MANAGEMENT</a:t>
            </a:r>
          </a:p>
        </p:txBody>
      </p:sp>
      <p:sp>
        <p:nvSpPr>
          <p:cNvPr id="7" name="TextBox 6"/>
          <p:cNvSpPr txBox="1"/>
          <p:nvPr/>
        </p:nvSpPr>
        <p:spPr>
          <a:xfrm>
            <a:off x="777240" y="1645920"/>
            <a:ext cx="7772400" cy="1143000"/>
          </a:xfrm>
          <a:prstGeom prst="rect">
            <a:avLst/>
          </a:prstGeom>
          <a:noFill/>
        </p:spPr>
        <p:txBody>
          <a:bodyPr wrap="square" lIns="45720" rIns="45720" anchor="t">
            <a:spAutoFit/>
          </a:bodyPr>
          <a:lstStyle/>
          <a:p>
            <a:pPr>
              <a:defRPr sz="3600" b="1">
                <a:solidFill>
                  <a:srgbClr val="FFFFFF"/>
                </a:solidFill>
                <a:latin typeface="Aptos Display"/>
              </a:defRPr>
            </a:pPr>
            <a:r>
              <a:t>GRADUATE AI</a:t>
            </a:r>
            <a:br/>
            <a:r>
              <a:t>STRATEGIST</a:t>
            </a:r>
          </a:p>
        </p:txBody>
      </p:sp>
      <p:sp>
        <p:nvSpPr>
          <p:cNvPr id="8" name="TextBox 7"/>
          <p:cNvSpPr txBox="1"/>
          <p:nvPr/>
        </p:nvSpPr>
        <p:spPr>
          <a:xfrm>
            <a:off x="822960" y="3063240"/>
            <a:ext cx="7498079" cy="594360"/>
          </a:xfrm>
          <a:prstGeom prst="rect">
            <a:avLst/>
          </a:prstGeom>
          <a:noFill/>
        </p:spPr>
        <p:txBody>
          <a:bodyPr wrap="square" lIns="45720" rIns="45720" anchor="t">
            <a:spAutoFit/>
          </a:bodyPr>
          <a:lstStyle/>
          <a:p>
            <a:pPr>
              <a:defRPr sz="2100" b="0">
                <a:solidFill>
                  <a:srgbClr val="CDE4F9"/>
                </a:solidFill>
                <a:latin typeface="Aptos"/>
              </a:defRPr>
            </a:pPr>
            <a:r>
              <a:t>Job Description, Person Specification</a:t>
            </a:r>
            <a:br/>
            <a:r>
              <a:t>&amp; Hiring Manager Interview</a:t>
            </a:r>
          </a:p>
        </p:txBody>
      </p:sp>
      <p:sp>
        <p:nvSpPr>
          <p:cNvPr id="9" name="Rectangle 8"/>
          <p:cNvSpPr/>
          <p:nvPr/>
        </p:nvSpPr>
        <p:spPr>
          <a:xfrm>
            <a:off x="822960" y="4069080"/>
            <a:ext cx="1097280" cy="64008"/>
          </a:xfrm>
          <a:prstGeom prst="rect">
            <a:avLst/>
          </a:prstGeom>
          <a:solidFill>
            <a:srgbClr val="ECB1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22960" y="4434840"/>
            <a:ext cx="7315200" cy="320040"/>
          </a:xfrm>
          <a:prstGeom prst="rect">
            <a:avLst/>
          </a:prstGeom>
          <a:noFill/>
        </p:spPr>
        <p:txBody>
          <a:bodyPr wrap="square" lIns="45720" rIns="45720" anchor="t">
            <a:spAutoFit/>
          </a:bodyPr>
          <a:lstStyle/>
          <a:p>
            <a:pPr>
              <a:defRPr sz="1500" b="1">
                <a:solidFill>
                  <a:srgbClr val="FFFFFF"/>
                </a:solidFill>
                <a:latin typeface="Aptos"/>
              </a:defRPr>
            </a:pPr>
            <a:r>
              <a:t>University of Wales Trinity Saint David (UWTSD)</a:t>
            </a:r>
          </a:p>
        </p:txBody>
      </p:sp>
      <p:sp>
        <p:nvSpPr>
          <p:cNvPr id="11" name="TextBox 10"/>
          <p:cNvSpPr txBox="1"/>
          <p:nvPr/>
        </p:nvSpPr>
        <p:spPr>
          <a:xfrm>
            <a:off x="822960" y="5074920"/>
            <a:ext cx="7315200" cy="461665"/>
          </a:xfrm>
          <a:prstGeom prst="rect">
            <a:avLst/>
          </a:prstGeom>
          <a:noFill/>
        </p:spPr>
        <p:txBody>
          <a:bodyPr wrap="square" lIns="45720" tIns="45720" rIns="45720" bIns="45720" anchor="t">
            <a:spAutoFit/>
          </a:bodyPr>
          <a:lstStyle/>
          <a:p>
            <a:pPr>
              <a:defRPr sz="1200" b="0">
                <a:solidFill>
                  <a:srgbClr val="DAE8F6"/>
                </a:solidFill>
                <a:latin typeface="Aptos"/>
              </a:defRPr>
            </a:pPr>
            <a:r>
              <a:t>Prepared by: Sadaf Safdar  |  Student ID: 2313180</a:t>
            </a:r>
          </a:p>
          <a:p>
            <a:pPr>
              <a:defRPr sz="1200">
                <a:solidFill>
                  <a:srgbClr val="DAE8F6"/>
                </a:solidFill>
                <a:latin typeface="Aptos"/>
              </a:defRPr>
            </a:pPr>
            <a:r>
              <a:t>Module: LCBB5012  |  Date: </a:t>
            </a:r>
            <a:r>
              <a:rPr lang="en-US"/>
              <a:t>23 </a:t>
            </a:r>
            <a:r>
              <a:t>October 2026</a:t>
            </a:r>
          </a:p>
        </p:txBody>
      </p:sp>
      <p:sp>
        <p:nvSpPr>
          <p:cNvPr id="12" name="TextBox 11"/>
          <p:cNvSpPr txBox="1"/>
          <p:nvPr/>
        </p:nvSpPr>
        <p:spPr>
          <a:xfrm>
            <a:off x="9144000" y="3886200"/>
            <a:ext cx="2560320" cy="954107"/>
          </a:xfrm>
          <a:prstGeom prst="rect">
            <a:avLst/>
          </a:prstGeom>
          <a:noFill/>
        </p:spPr>
        <p:txBody>
          <a:bodyPr wrap="square" lIns="45720" tIns="45720" rIns="45720" bIns="45720" anchor="t">
            <a:spAutoFit/>
          </a:bodyPr>
          <a:lstStyle/>
          <a:p>
            <a:pPr algn="ctr">
              <a:defRPr sz="1400" b="1">
                <a:solidFill>
                  <a:srgbClr val="FFFFFF"/>
                </a:solidFill>
                <a:latin typeface="Aptos"/>
              </a:defRPr>
            </a:pPr>
            <a:r>
              <a:t>RESPONSIBLE AI</a:t>
            </a:r>
            <a:br>
              <a:rPr dirty="0"/>
            </a:br>
            <a:r>
              <a:t>LITERACY </a:t>
            </a:r>
            <a:endParaRPr lang="en-US"/>
          </a:p>
          <a:p>
            <a:pPr algn="ctr">
              <a:defRPr sz="1400" b="1">
                <a:solidFill>
                  <a:srgbClr val="FFFFFF"/>
                </a:solidFill>
                <a:latin typeface="Aptos"/>
              </a:defRPr>
            </a:pPr>
            <a:r>
              <a:t>INCLUSION</a:t>
            </a:r>
            <a:br>
              <a:rPr dirty="0"/>
            </a:br>
            <a:r>
              <a:t>EMPLOYABILITY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60120"/>
          </a:xfrm>
          <a:prstGeom prst="rect">
            <a:avLst/>
          </a:prstGeom>
          <a:solidFill>
            <a:srgbClr val="0C2E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28016"/>
            <a:ext cx="11064240" cy="438912"/>
          </a:xfrm>
          <a:prstGeom prst="rect">
            <a:avLst/>
          </a:prstGeom>
          <a:noFill/>
        </p:spPr>
        <p:txBody>
          <a:bodyPr wrap="square" lIns="45720" rIns="45720" anchor="t">
            <a:spAutoFit/>
          </a:bodyPr>
          <a:lstStyle/>
          <a:p>
            <a:pPr>
              <a:defRPr sz="2600" b="1">
                <a:solidFill>
                  <a:srgbClr val="FFFFFF"/>
                </a:solidFill>
                <a:latin typeface="Aptos Display"/>
              </a:defRPr>
            </a:pPr>
            <a:r>
              <a:t>Purpose of the Role</a:t>
            </a:r>
          </a:p>
        </p:txBody>
      </p:sp>
      <p:sp>
        <p:nvSpPr>
          <p:cNvPr id="4" name="TextBox 3"/>
          <p:cNvSpPr txBox="1"/>
          <p:nvPr/>
        </p:nvSpPr>
        <p:spPr>
          <a:xfrm>
            <a:off x="530352" y="621792"/>
            <a:ext cx="10972800" cy="201168"/>
          </a:xfrm>
          <a:prstGeom prst="rect">
            <a:avLst/>
          </a:prstGeom>
          <a:noFill/>
        </p:spPr>
        <p:txBody>
          <a:bodyPr wrap="square" lIns="45720" rIns="45720" anchor="t">
            <a:spAutoFit/>
          </a:bodyPr>
          <a:lstStyle/>
          <a:p>
            <a:pPr>
              <a:defRPr sz="1000" b="0">
                <a:solidFill>
                  <a:srgbClr val="D2E4F6"/>
                </a:solidFill>
                <a:latin typeface="Aptos"/>
              </a:defRPr>
            </a:pPr>
            <a:r>
              <a:t>Building confidence, critical judgement and responsible AI adoption</a:t>
            </a:r>
          </a:p>
        </p:txBody>
      </p:sp>
      <p:sp>
        <p:nvSpPr>
          <p:cNvPr id="5" name="TextBox 4"/>
          <p:cNvSpPr txBox="1"/>
          <p:nvPr/>
        </p:nvSpPr>
        <p:spPr>
          <a:xfrm>
            <a:off x="11384280" y="6565392"/>
            <a:ext cx="365760" cy="137160"/>
          </a:xfrm>
          <a:prstGeom prst="rect">
            <a:avLst/>
          </a:prstGeom>
          <a:noFill/>
        </p:spPr>
        <p:txBody>
          <a:bodyPr wrap="square" lIns="45720" rIns="45720" anchor="t">
            <a:spAutoFit/>
          </a:bodyPr>
          <a:lstStyle/>
          <a:p>
            <a:pPr algn="r">
              <a:defRPr sz="800" b="0">
                <a:solidFill>
                  <a:srgbClr val="56697D"/>
                </a:solidFill>
                <a:latin typeface="Aptos"/>
              </a:defRPr>
            </a:pPr>
            <a:r>
              <a:t>2</a:t>
            </a:r>
          </a:p>
        </p:txBody>
      </p:sp>
      <p:sp>
        <p:nvSpPr>
          <p:cNvPr id="6" name="Rounded Rectangle 5"/>
          <p:cNvSpPr/>
          <p:nvPr/>
        </p:nvSpPr>
        <p:spPr>
          <a:xfrm>
            <a:off x="594360" y="1325880"/>
            <a:ext cx="3520440" cy="1874519"/>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58952" y="1435607"/>
            <a:ext cx="3191256" cy="310896"/>
          </a:xfrm>
          <a:prstGeom prst="rect">
            <a:avLst/>
          </a:prstGeom>
          <a:noFill/>
        </p:spPr>
        <p:txBody>
          <a:bodyPr wrap="square" lIns="45720" rIns="45720" anchor="t">
            <a:spAutoFit/>
          </a:bodyPr>
          <a:lstStyle/>
          <a:p>
            <a:pPr>
              <a:defRPr sz="1700" b="1">
                <a:solidFill>
                  <a:srgbClr val="0C2E56"/>
                </a:solidFill>
                <a:latin typeface="Aptos"/>
              </a:defRPr>
            </a:pPr>
            <a:r>
              <a:t>The opportunity</a:t>
            </a:r>
          </a:p>
        </p:txBody>
      </p:sp>
      <p:sp>
        <p:nvSpPr>
          <p:cNvPr id="8" name="TextBox 7"/>
          <p:cNvSpPr txBox="1"/>
          <p:nvPr/>
        </p:nvSpPr>
        <p:spPr>
          <a:xfrm>
            <a:off x="758952" y="1810512"/>
            <a:ext cx="3191256" cy="830997"/>
          </a:xfrm>
          <a:prstGeom prst="rect">
            <a:avLst/>
          </a:prstGeom>
          <a:noFill/>
        </p:spPr>
        <p:txBody>
          <a:bodyPr wrap="square" lIns="45720" rIns="45720" anchor="t">
            <a:spAutoFit/>
          </a:bodyPr>
          <a:lstStyle/>
          <a:p>
            <a:pPr>
              <a:defRPr sz="1300" b="0">
                <a:solidFill>
                  <a:srgbClr val="1D2C3E"/>
                </a:solidFill>
                <a:latin typeface="Aptos"/>
              </a:defRPr>
            </a:pPr>
            <a:r>
              <a:rPr sz="1600"/>
              <a:t>AI is reshaping study, work and graduate recruitment. Students need skills to adapt and thrive.</a:t>
            </a:r>
          </a:p>
        </p:txBody>
      </p:sp>
      <p:sp>
        <p:nvSpPr>
          <p:cNvPr id="9" name="Rounded Rectangle 8"/>
          <p:cNvSpPr/>
          <p:nvPr/>
        </p:nvSpPr>
        <p:spPr>
          <a:xfrm>
            <a:off x="4343400" y="1325880"/>
            <a:ext cx="3520440" cy="1874519"/>
          </a:xfrm>
          <a:prstGeom prst="roundRect">
            <a:avLst/>
          </a:prstGeom>
          <a:solidFill>
            <a:srgbClr val="F6F9FD"/>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507992" y="1435607"/>
            <a:ext cx="3191256" cy="310896"/>
          </a:xfrm>
          <a:prstGeom prst="rect">
            <a:avLst/>
          </a:prstGeom>
          <a:noFill/>
        </p:spPr>
        <p:txBody>
          <a:bodyPr wrap="square" lIns="45720" rIns="45720" anchor="t">
            <a:spAutoFit/>
          </a:bodyPr>
          <a:lstStyle/>
          <a:p>
            <a:pPr>
              <a:defRPr sz="1700" b="1">
                <a:solidFill>
                  <a:srgbClr val="0C2E56"/>
                </a:solidFill>
                <a:latin typeface="Aptos"/>
              </a:defRPr>
            </a:pPr>
            <a:r>
              <a:t>The challenge</a:t>
            </a:r>
          </a:p>
        </p:txBody>
      </p:sp>
      <p:sp>
        <p:nvSpPr>
          <p:cNvPr id="11" name="TextBox 10"/>
          <p:cNvSpPr txBox="1"/>
          <p:nvPr/>
        </p:nvSpPr>
        <p:spPr>
          <a:xfrm>
            <a:off x="4507992" y="1810512"/>
            <a:ext cx="3191256" cy="1077218"/>
          </a:xfrm>
          <a:prstGeom prst="rect">
            <a:avLst/>
          </a:prstGeom>
          <a:noFill/>
        </p:spPr>
        <p:txBody>
          <a:bodyPr wrap="square" lIns="45720" rIns="45720" anchor="t">
            <a:spAutoFit/>
          </a:bodyPr>
          <a:lstStyle/>
          <a:p>
            <a:pPr>
              <a:defRPr sz="1300" b="0">
                <a:solidFill>
                  <a:srgbClr val="1D2C3E"/>
                </a:solidFill>
                <a:latin typeface="Aptos"/>
              </a:defRPr>
            </a:pPr>
            <a:r>
              <a:rPr sz="1600"/>
              <a:t>AI adoption can outpace institutional policy and raise concerns about accuracy, bias, privacy and integrity.</a:t>
            </a:r>
          </a:p>
        </p:txBody>
      </p:sp>
      <p:sp>
        <p:nvSpPr>
          <p:cNvPr id="12" name="Rounded Rectangle 11"/>
          <p:cNvSpPr/>
          <p:nvPr/>
        </p:nvSpPr>
        <p:spPr>
          <a:xfrm>
            <a:off x="8092440" y="1325880"/>
            <a:ext cx="3520440" cy="1874519"/>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8257031" y="1435607"/>
            <a:ext cx="3191256" cy="310896"/>
          </a:xfrm>
          <a:prstGeom prst="rect">
            <a:avLst/>
          </a:prstGeom>
          <a:noFill/>
        </p:spPr>
        <p:txBody>
          <a:bodyPr wrap="square" lIns="45720" rIns="45720" anchor="t">
            <a:spAutoFit/>
          </a:bodyPr>
          <a:lstStyle/>
          <a:p>
            <a:pPr>
              <a:defRPr sz="1700" b="1">
                <a:solidFill>
                  <a:srgbClr val="0C2E56"/>
                </a:solidFill>
                <a:latin typeface="Aptos"/>
              </a:defRPr>
            </a:pPr>
            <a:r>
              <a:t>The response</a:t>
            </a:r>
          </a:p>
        </p:txBody>
      </p:sp>
      <p:sp>
        <p:nvSpPr>
          <p:cNvPr id="14" name="TextBox 13"/>
          <p:cNvSpPr txBox="1"/>
          <p:nvPr/>
        </p:nvSpPr>
        <p:spPr>
          <a:xfrm>
            <a:off x="8257031" y="1810512"/>
            <a:ext cx="3191256" cy="830997"/>
          </a:xfrm>
          <a:prstGeom prst="rect">
            <a:avLst/>
          </a:prstGeom>
          <a:noFill/>
        </p:spPr>
        <p:txBody>
          <a:bodyPr wrap="square" lIns="45720" rIns="45720" anchor="t">
            <a:spAutoFit/>
          </a:bodyPr>
          <a:lstStyle/>
          <a:p>
            <a:pPr>
              <a:defRPr sz="1300" b="0">
                <a:solidFill>
                  <a:srgbClr val="1D2C3E"/>
                </a:solidFill>
                <a:latin typeface="Aptos"/>
              </a:defRPr>
            </a:pPr>
            <a:r>
              <a:rPr sz="1600"/>
              <a:t>Create a university-wide culture of ethical, confident and critical AI use throughout 2026–27.</a:t>
            </a:r>
          </a:p>
        </p:txBody>
      </p:sp>
      <p:sp>
        <p:nvSpPr>
          <p:cNvPr id="15" name="TextBox 14"/>
          <p:cNvSpPr txBox="1"/>
          <p:nvPr/>
        </p:nvSpPr>
        <p:spPr>
          <a:xfrm>
            <a:off x="822960" y="3943290"/>
            <a:ext cx="10515600" cy="800219"/>
          </a:xfrm>
          <a:prstGeom prst="rect">
            <a:avLst/>
          </a:prstGeom>
          <a:noFill/>
        </p:spPr>
        <p:txBody>
          <a:bodyPr wrap="square" lIns="45720" tIns="45720" rIns="45720" bIns="45720" anchor="ctr">
            <a:spAutoFit/>
          </a:bodyPr>
          <a:lstStyle/>
          <a:p>
            <a:pPr algn="ctr">
              <a:defRPr sz="2300" b="1">
                <a:solidFill>
                  <a:srgbClr val="0C2E56"/>
                </a:solidFill>
                <a:latin typeface="Aptos"/>
              </a:defRPr>
            </a:pPr>
            <a:r>
              <a:rPr dirty="0"/>
              <a:t>AI should augment human </a:t>
            </a:r>
            <a:r>
              <a:rPr lang="en-US"/>
              <a:t>capability - not</a:t>
            </a:r>
            <a:r>
              <a:rPr dirty="0"/>
              <a:t> replace independent thinking, professional judgement or inclusive education.</a:t>
            </a:r>
          </a:p>
        </p:txBody>
      </p:sp>
      <p:sp>
        <p:nvSpPr>
          <p:cNvPr id="17" name="TextBox 16"/>
          <p:cNvSpPr txBox="1"/>
          <p:nvPr/>
        </p:nvSpPr>
        <p:spPr>
          <a:xfrm>
            <a:off x="11292840" y="6547104"/>
            <a:ext cx="365760" cy="164592"/>
          </a:xfrm>
          <a:prstGeom prst="rect">
            <a:avLst/>
          </a:prstGeom>
          <a:noFill/>
        </p:spPr>
        <p:txBody>
          <a:bodyPr wrap="square" lIns="45720" rIns="45720" anchor="t">
            <a:spAutoFit/>
          </a:bodyPr>
          <a:lstStyle/>
          <a:p>
            <a:pPr algn="r">
              <a:defRPr sz="800" b="0">
                <a:solidFill>
                  <a:srgbClr val="56697D"/>
                </a:solidFill>
                <a:latin typeface="Aptos"/>
              </a:defRPr>
            </a:pPr>
            <a:r>
              <a:t>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60120"/>
          </a:xfrm>
          <a:prstGeom prst="rect">
            <a:avLst/>
          </a:prstGeom>
          <a:solidFill>
            <a:srgbClr val="0C2E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28016"/>
            <a:ext cx="11064240" cy="438912"/>
          </a:xfrm>
          <a:prstGeom prst="rect">
            <a:avLst/>
          </a:prstGeom>
          <a:noFill/>
        </p:spPr>
        <p:txBody>
          <a:bodyPr wrap="square" lIns="45720" rIns="45720" anchor="t">
            <a:spAutoFit/>
          </a:bodyPr>
          <a:lstStyle/>
          <a:p>
            <a:pPr>
              <a:defRPr sz="2600" b="1">
                <a:solidFill>
                  <a:srgbClr val="FFFFFF"/>
                </a:solidFill>
                <a:latin typeface="Aptos Display"/>
              </a:defRPr>
            </a:pPr>
            <a:r>
              <a:t>Job Description: Role Profile</a:t>
            </a:r>
          </a:p>
        </p:txBody>
      </p:sp>
      <p:sp>
        <p:nvSpPr>
          <p:cNvPr id="4" name="TextBox 3"/>
          <p:cNvSpPr txBox="1"/>
          <p:nvPr/>
        </p:nvSpPr>
        <p:spPr>
          <a:xfrm>
            <a:off x="530352" y="621792"/>
            <a:ext cx="10972800" cy="201168"/>
          </a:xfrm>
          <a:prstGeom prst="rect">
            <a:avLst/>
          </a:prstGeom>
          <a:noFill/>
        </p:spPr>
        <p:txBody>
          <a:bodyPr wrap="square" lIns="45720" rIns="45720" anchor="t">
            <a:spAutoFit/>
          </a:bodyPr>
          <a:lstStyle/>
          <a:p>
            <a:pPr>
              <a:defRPr sz="1000" b="0">
                <a:solidFill>
                  <a:srgbClr val="D2E4F6"/>
                </a:solidFill>
                <a:latin typeface="Aptos"/>
              </a:defRPr>
            </a:pPr>
            <a:r>
              <a:t>Proposed Graduate AI Strategist role at UWTSD</a:t>
            </a:r>
          </a:p>
        </p:txBody>
      </p:sp>
      <p:sp>
        <p:nvSpPr>
          <p:cNvPr id="5" name="TextBox 4"/>
          <p:cNvSpPr txBox="1"/>
          <p:nvPr/>
        </p:nvSpPr>
        <p:spPr>
          <a:xfrm>
            <a:off x="11384280" y="6565392"/>
            <a:ext cx="365760" cy="137160"/>
          </a:xfrm>
          <a:prstGeom prst="rect">
            <a:avLst/>
          </a:prstGeom>
          <a:noFill/>
        </p:spPr>
        <p:txBody>
          <a:bodyPr wrap="square" lIns="45720" rIns="45720" anchor="t">
            <a:spAutoFit/>
          </a:bodyPr>
          <a:lstStyle/>
          <a:p>
            <a:pPr algn="r">
              <a:defRPr sz="800" b="0">
                <a:solidFill>
                  <a:srgbClr val="56697D"/>
                </a:solidFill>
                <a:latin typeface="Aptos"/>
              </a:defRPr>
            </a:pPr>
            <a:r>
              <a:t>3</a:t>
            </a:r>
          </a:p>
        </p:txBody>
      </p:sp>
      <p:sp>
        <p:nvSpPr>
          <p:cNvPr id="6" name="Rounded Rectangle 5"/>
          <p:cNvSpPr/>
          <p:nvPr/>
        </p:nvSpPr>
        <p:spPr>
          <a:xfrm>
            <a:off x="685800" y="1234440"/>
            <a:ext cx="5303520" cy="987552"/>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50392" y="1344168"/>
            <a:ext cx="4974336" cy="310896"/>
          </a:xfrm>
          <a:prstGeom prst="rect">
            <a:avLst/>
          </a:prstGeom>
          <a:noFill/>
        </p:spPr>
        <p:txBody>
          <a:bodyPr wrap="square" lIns="45720" rIns="45720" anchor="t">
            <a:spAutoFit/>
          </a:bodyPr>
          <a:lstStyle/>
          <a:p>
            <a:pPr>
              <a:defRPr sz="1500" b="1">
                <a:solidFill>
                  <a:srgbClr val="0C2E56"/>
                </a:solidFill>
                <a:latin typeface="Aptos"/>
              </a:defRPr>
            </a:pPr>
            <a:r>
              <a:t>Job title</a:t>
            </a:r>
          </a:p>
        </p:txBody>
      </p:sp>
      <p:sp>
        <p:nvSpPr>
          <p:cNvPr id="8" name="TextBox 7"/>
          <p:cNvSpPr txBox="1"/>
          <p:nvPr/>
        </p:nvSpPr>
        <p:spPr>
          <a:xfrm>
            <a:off x="850392" y="1719072"/>
            <a:ext cx="4974336" cy="338554"/>
          </a:xfrm>
          <a:prstGeom prst="rect">
            <a:avLst/>
          </a:prstGeom>
          <a:noFill/>
        </p:spPr>
        <p:txBody>
          <a:bodyPr wrap="square" lIns="45720" rIns="45720" anchor="t">
            <a:spAutoFit/>
          </a:bodyPr>
          <a:lstStyle/>
          <a:p>
            <a:pPr>
              <a:defRPr sz="1200" b="0">
                <a:solidFill>
                  <a:srgbClr val="1D2C3E"/>
                </a:solidFill>
                <a:latin typeface="Aptos"/>
              </a:defRPr>
            </a:pPr>
            <a:r>
              <a:rPr sz="1600"/>
              <a:t>Graduate AI Strategist</a:t>
            </a:r>
          </a:p>
        </p:txBody>
      </p:sp>
      <p:sp>
        <p:nvSpPr>
          <p:cNvPr id="9" name="Rounded Rectangle 8"/>
          <p:cNvSpPr/>
          <p:nvPr/>
        </p:nvSpPr>
        <p:spPr>
          <a:xfrm>
            <a:off x="6309360" y="1234440"/>
            <a:ext cx="5303520" cy="987552"/>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473952" y="1344168"/>
            <a:ext cx="4974336" cy="310896"/>
          </a:xfrm>
          <a:prstGeom prst="rect">
            <a:avLst/>
          </a:prstGeom>
          <a:noFill/>
        </p:spPr>
        <p:txBody>
          <a:bodyPr wrap="square" lIns="45720" rIns="45720" anchor="t">
            <a:spAutoFit/>
          </a:bodyPr>
          <a:lstStyle/>
          <a:p>
            <a:pPr>
              <a:defRPr sz="1500" b="1">
                <a:solidFill>
                  <a:srgbClr val="0C2E56"/>
                </a:solidFill>
                <a:latin typeface="Aptos"/>
              </a:defRPr>
            </a:pPr>
            <a:r>
              <a:t>Employer</a:t>
            </a:r>
          </a:p>
        </p:txBody>
      </p:sp>
      <p:sp>
        <p:nvSpPr>
          <p:cNvPr id="11" name="TextBox 10"/>
          <p:cNvSpPr txBox="1"/>
          <p:nvPr/>
        </p:nvSpPr>
        <p:spPr>
          <a:xfrm>
            <a:off x="6473952" y="1719072"/>
            <a:ext cx="4974336" cy="338554"/>
          </a:xfrm>
          <a:prstGeom prst="rect">
            <a:avLst/>
          </a:prstGeom>
          <a:noFill/>
        </p:spPr>
        <p:txBody>
          <a:bodyPr wrap="square" lIns="45720" rIns="45720" anchor="t">
            <a:spAutoFit/>
          </a:bodyPr>
          <a:lstStyle/>
          <a:p>
            <a:pPr>
              <a:defRPr sz="1200" b="0">
                <a:solidFill>
                  <a:srgbClr val="1D2C3E"/>
                </a:solidFill>
                <a:latin typeface="Aptos"/>
              </a:defRPr>
            </a:pPr>
            <a:r>
              <a:rPr sz="1600"/>
              <a:t>University of Wales Trinity Saint David (UWTSD)</a:t>
            </a:r>
          </a:p>
        </p:txBody>
      </p:sp>
      <p:sp>
        <p:nvSpPr>
          <p:cNvPr id="12" name="Rounded Rectangle 11"/>
          <p:cNvSpPr/>
          <p:nvPr/>
        </p:nvSpPr>
        <p:spPr>
          <a:xfrm>
            <a:off x="685800" y="2496312"/>
            <a:ext cx="5303520" cy="987552"/>
          </a:xfrm>
          <a:prstGeom prst="roundRect">
            <a:avLst/>
          </a:prstGeom>
          <a:solidFill>
            <a:srgbClr val="F6F9FD"/>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850392" y="2606040"/>
            <a:ext cx="4974336" cy="310896"/>
          </a:xfrm>
          <a:prstGeom prst="rect">
            <a:avLst/>
          </a:prstGeom>
          <a:noFill/>
        </p:spPr>
        <p:txBody>
          <a:bodyPr wrap="square" lIns="45720" rIns="45720" anchor="t">
            <a:spAutoFit/>
          </a:bodyPr>
          <a:lstStyle/>
          <a:p>
            <a:pPr>
              <a:defRPr sz="1500" b="1">
                <a:solidFill>
                  <a:srgbClr val="0C2E56"/>
                </a:solidFill>
                <a:latin typeface="Aptos"/>
              </a:defRPr>
            </a:pPr>
            <a:r>
              <a:t>Location</a:t>
            </a:r>
          </a:p>
        </p:txBody>
      </p:sp>
      <p:sp>
        <p:nvSpPr>
          <p:cNvPr id="14" name="TextBox 13"/>
          <p:cNvSpPr txBox="1"/>
          <p:nvPr/>
        </p:nvSpPr>
        <p:spPr>
          <a:xfrm>
            <a:off x="850392" y="2980944"/>
            <a:ext cx="4974336" cy="584775"/>
          </a:xfrm>
          <a:prstGeom prst="rect">
            <a:avLst/>
          </a:prstGeom>
          <a:noFill/>
        </p:spPr>
        <p:txBody>
          <a:bodyPr wrap="square" lIns="45720" rIns="45720" anchor="t">
            <a:spAutoFit/>
          </a:bodyPr>
          <a:lstStyle/>
          <a:p>
            <a:pPr>
              <a:defRPr sz="1200" b="0">
                <a:solidFill>
                  <a:srgbClr val="1D2C3E"/>
                </a:solidFill>
                <a:latin typeface="Aptos"/>
              </a:defRPr>
            </a:pPr>
            <a:r>
              <a:rPr sz="1600"/>
              <a:t>Swansea, Carmarthen, Lampeter or Birmingham campuses</a:t>
            </a:r>
          </a:p>
        </p:txBody>
      </p:sp>
      <p:sp>
        <p:nvSpPr>
          <p:cNvPr id="15" name="Rounded Rectangle 14"/>
          <p:cNvSpPr/>
          <p:nvPr/>
        </p:nvSpPr>
        <p:spPr>
          <a:xfrm>
            <a:off x="6309360" y="2496312"/>
            <a:ext cx="5303520" cy="987552"/>
          </a:xfrm>
          <a:prstGeom prst="roundRect">
            <a:avLst/>
          </a:prstGeom>
          <a:solidFill>
            <a:srgbClr val="F6F9FD"/>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473952" y="2606040"/>
            <a:ext cx="4974336" cy="310896"/>
          </a:xfrm>
          <a:prstGeom prst="rect">
            <a:avLst/>
          </a:prstGeom>
          <a:noFill/>
        </p:spPr>
        <p:txBody>
          <a:bodyPr wrap="square" lIns="45720" rIns="45720" anchor="t">
            <a:spAutoFit/>
          </a:bodyPr>
          <a:lstStyle/>
          <a:p>
            <a:pPr>
              <a:defRPr sz="1500" b="1">
                <a:solidFill>
                  <a:srgbClr val="0C2E56"/>
                </a:solidFill>
                <a:latin typeface="Aptos"/>
              </a:defRPr>
            </a:pPr>
            <a:r>
              <a:t>Working pattern</a:t>
            </a:r>
          </a:p>
        </p:txBody>
      </p:sp>
      <p:sp>
        <p:nvSpPr>
          <p:cNvPr id="17" name="TextBox 16"/>
          <p:cNvSpPr txBox="1"/>
          <p:nvPr/>
        </p:nvSpPr>
        <p:spPr>
          <a:xfrm>
            <a:off x="6473952" y="2980944"/>
            <a:ext cx="4974336" cy="338554"/>
          </a:xfrm>
          <a:prstGeom prst="rect">
            <a:avLst/>
          </a:prstGeom>
          <a:noFill/>
        </p:spPr>
        <p:txBody>
          <a:bodyPr wrap="square" lIns="45720" rIns="45720" anchor="t">
            <a:spAutoFit/>
          </a:bodyPr>
          <a:lstStyle/>
          <a:p>
            <a:pPr>
              <a:defRPr sz="1200" b="0">
                <a:solidFill>
                  <a:srgbClr val="1D2C3E"/>
                </a:solidFill>
                <a:latin typeface="Aptos"/>
              </a:defRPr>
            </a:pPr>
            <a:r>
              <a:rPr sz="1600"/>
              <a:t>Hybrid: 3 days on-site and 2 days remote</a:t>
            </a:r>
          </a:p>
        </p:txBody>
      </p:sp>
      <p:sp>
        <p:nvSpPr>
          <p:cNvPr id="18" name="Rounded Rectangle 17"/>
          <p:cNvSpPr/>
          <p:nvPr/>
        </p:nvSpPr>
        <p:spPr>
          <a:xfrm>
            <a:off x="685800" y="3758183"/>
            <a:ext cx="5303520" cy="987552"/>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50392" y="3867911"/>
            <a:ext cx="4974336" cy="310896"/>
          </a:xfrm>
          <a:prstGeom prst="rect">
            <a:avLst/>
          </a:prstGeom>
          <a:noFill/>
        </p:spPr>
        <p:txBody>
          <a:bodyPr wrap="square" lIns="45720" rIns="45720" anchor="t">
            <a:spAutoFit/>
          </a:bodyPr>
          <a:lstStyle/>
          <a:p>
            <a:pPr>
              <a:defRPr sz="1500" b="1">
                <a:solidFill>
                  <a:srgbClr val="0C2E56"/>
                </a:solidFill>
                <a:latin typeface="Aptos"/>
              </a:defRPr>
            </a:pPr>
            <a:r>
              <a:t>Working hours</a:t>
            </a:r>
          </a:p>
        </p:txBody>
      </p:sp>
      <p:sp>
        <p:nvSpPr>
          <p:cNvPr id="20" name="TextBox 19"/>
          <p:cNvSpPr txBox="1"/>
          <p:nvPr/>
        </p:nvSpPr>
        <p:spPr>
          <a:xfrm>
            <a:off x="850392" y="4242816"/>
            <a:ext cx="4974336" cy="338554"/>
          </a:xfrm>
          <a:prstGeom prst="rect">
            <a:avLst/>
          </a:prstGeom>
          <a:noFill/>
        </p:spPr>
        <p:txBody>
          <a:bodyPr wrap="square" lIns="45720" rIns="45720" anchor="t">
            <a:spAutoFit/>
          </a:bodyPr>
          <a:lstStyle/>
          <a:p>
            <a:pPr>
              <a:defRPr sz="1200" b="0">
                <a:solidFill>
                  <a:srgbClr val="1D2C3E"/>
                </a:solidFill>
                <a:latin typeface="Aptos"/>
              </a:defRPr>
            </a:pPr>
            <a:r>
              <a:rPr sz="1600"/>
              <a:t>Full-time: 37 hours per week; core hours 09:00–17:00</a:t>
            </a:r>
          </a:p>
        </p:txBody>
      </p:sp>
      <p:sp>
        <p:nvSpPr>
          <p:cNvPr id="21" name="Rounded Rectangle 20"/>
          <p:cNvSpPr/>
          <p:nvPr/>
        </p:nvSpPr>
        <p:spPr>
          <a:xfrm>
            <a:off x="6309360" y="3758183"/>
            <a:ext cx="5303520" cy="987552"/>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473952" y="3867911"/>
            <a:ext cx="4974336" cy="310896"/>
          </a:xfrm>
          <a:prstGeom prst="rect">
            <a:avLst/>
          </a:prstGeom>
          <a:noFill/>
        </p:spPr>
        <p:txBody>
          <a:bodyPr wrap="square" lIns="45720" rIns="45720" anchor="t">
            <a:spAutoFit/>
          </a:bodyPr>
          <a:lstStyle/>
          <a:p>
            <a:pPr>
              <a:defRPr sz="1500" b="1">
                <a:solidFill>
                  <a:srgbClr val="0C2E56"/>
                </a:solidFill>
                <a:latin typeface="Aptos"/>
              </a:defRPr>
            </a:pPr>
            <a:r>
              <a:t>Salary &amp; benefits</a:t>
            </a:r>
          </a:p>
        </p:txBody>
      </p:sp>
      <p:sp>
        <p:nvSpPr>
          <p:cNvPr id="23" name="TextBox 22"/>
          <p:cNvSpPr txBox="1"/>
          <p:nvPr/>
        </p:nvSpPr>
        <p:spPr>
          <a:xfrm>
            <a:off x="6473952" y="4242816"/>
            <a:ext cx="4974336" cy="584775"/>
          </a:xfrm>
          <a:prstGeom prst="rect">
            <a:avLst/>
          </a:prstGeom>
          <a:noFill/>
        </p:spPr>
        <p:txBody>
          <a:bodyPr wrap="square" lIns="45720" rIns="45720" anchor="t">
            <a:spAutoFit/>
          </a:bodyPr>
          <a:lstStyle/>
          <a:p>
            <a:pPr>
              <a:defRPr sz="1200" b="0">
                <a:solidFill>
                  <a:srgbClr val="1D2C3E"/>
                </a:solidFill>
                <a:latin typeface="Aptos"/>
              </a:defRPr>
            </a:pPr>
            <a:r>
              <a:rPr sz="1600"/>
              <a:t>£32,000–£36,000 per annum; USS pension scheme and annual leave enhancement</a:t>
            </a:r>
          </a:p>
        </p:txBody>
      </p:sp>
      <p:sp>
        <p:nvSpPr>
          <p:cNvPr id="24" name="Rounded Rectangle 23"/>
          <p:cNvSpPr/>
          <p:nvPr/>
        </p:nvSpPr>
        <p:spPr>
          <a:xfrm>
            <a:off x="685800" y="5020056"/>
            <a:ext cx="5303520" cy="987552"/>
          </a:xfrm>
          <a:prstGeom prst="roundRect">
            <a:avLst/>
          </a:prstGeom>
          <a:solidFill>
            <a:srgbClr val="F6F9FD"/>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850392" y="5129784"/>
            <a:ext cx="4974336" cy="310896"/>
          </a:xfrm>
          <a:prstGeom prst="rect">
            <a:avLst/>
          </a:prstGeom>
          <a:noFill/>
        </p:spPr>
        <p:txBody>
          <a:bodyPr wrap="square" lIns="45720" rIns="45720" anchor="t">
            <a:spAutoFit/>
          </a:bodyPr>
          <a:lstStyle/>
          <a:p>
            <a:pPr>
              <a:defRPr sz="1500" b="1">
                <a:solidFill>
                  <a:srgbClr val="0C2E56"/>
                </a:solidFill>
                <a:latin typeface="Aptos"/>
              </a:defRPr>
            </a:pPr>
            <a:r>
              <a:t>Reports to</a:t>
            </a:r>
          </a:p>
        </p:txBody>
      </p:sp>
      <p:sp>
        <p:nvSpPr>
          <p:cNvPr id="26" name="TextBox 25"/>
          <p:cNvSpPr txBox="1"/>
          <p:nvPr/>
        </p:nvSpPr>
        <p:spPr>
          <a:xfrm>
            <a:off x="850392" y="5504688"/>
            <a:ext cx="4974336" cy="338554"/>
          </a:xfrm>
          <a:prstGeom prst="rect">
            <a:avLst/>
          </a:prstGeom>
          <a:noFill/>
        </p:spPr>
        <p:txBody>
          <a:bodyPr wrap="square" lIns="45720" rIns="45720" anchor="t">
            <a:spAutoFit/>
          </a:bodyPr>
          <a:lstStyle/>
          <a:p>
            <a:pPr>
              <a:defRPr sz="1200" b="0">
                <a:solidFill>
                  <a:srgbClr val="1D2C3E"/>
                </a:solidFill>
                <a:latin typeface="Aptos"/>
              </a:defRPr>
            </a:pPr>
            <a:r>
              <a:rPr sz="1600"/>
              <a:t>Head of Strategic Innovation &amp; Digital Transformation</a:t>
            </a:r>
          </a:p>
        </p:txBody>
      </p:sp>
      <p:sp>
        <p:nvSpPr>
          <p:cNvPr id="29" name="TextBox 28"/>
          <p:cNvSpPr txBox="1"/>
          <p:nvPr/>
        </p:nvSpPr>
        <p:spPr>
          <a:xfrm>
            <a:off x="11292840" y="6547104"/>
            <a:ext cx="365760" cy="164592"/>
          </a:xfrm>
          <a:prstGeom prst="rect">
            <a:avLst/>
          </a:prstGeom>
          <a:noFill/>
        </p:spPr>
        <p:txBody>
          <a:bodyPr wrap="square" lIns="45720" rIns="45720" anchor="t">
            <a:spAutoFit/>
          </a:bodyPr>
          <a:lstStyle/>
          <a:p>
            <a:pPr algn="r">
              <a:defRPr sz="800" b="0">
                <a:solidFill>
                  <a:srgbClr val="56697D"/>
                </a:solidFill>
                <a:latin typeface="Aptos"/>
              </a:defRPr>
            </a:pPr>
            <a:r>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60120"/>
          </a:xfrm>
          <a:prstGeom prst="rect">
            <a:avLst/>
          </a:prstGeom>
          <a:solidFill>
            <a:srgbClr val="0C2E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28016"/>
            <a:ext cx="11064240" cy="438912"/>
          </a:xfrm>
          <a:prstGeom prst="rect">
            <a:avLst/>
          </a:prstGeom>
          <a:noFill/>
        </p:spPr>
        <p:txBody>
          <a:bodyPr wrap="square" lIns="45720" rIns="45720" anchor="t">
            <a:spAutoFit/>
          </a:bodyPr>
          <a:lstStyle/>
          <a:p>
            <a:pPr>
              <a:defRPr sz="2600" b="1">
                <a:solidFill>
                  <a:srgbClr val="FFFFFF"/>
                </a:solidFill>
                <a:latin typeface="Aptos Display"/>
              </a:defRPr>
            </a:pPr>
            <a:r>
              <a:t>Job Purpose &amp; Key Responsibilities</a:t>
            </a:r>
          </a:p>
        </p:txBody>
      </p:sp>
      <p:sp>
        <p:nvSpPr>
          <p:cNvPr id="4" name="TextBox 3"/>
          <p:cNvSpPr txBox="1"/>
          <p:nvPr/>
        </p:nvSpPr>
        <p:spPr>
          <a:xfrm>
            <a:off x="530352" y="621792"/>
            <a:ext cx="10972800" cy="201168"/>
          </a:xfrm>
          <a:prstGeom prst="rect">
            <a:avLst/>
          </a:prstGeom>
          <a:noFill/>
        </p:spPr>
        <p:txBody>
          <a:bodyPr wrap="square" lIns="45720" rIns="45720" anchor="t">
            <a:spAutoFit/>
          </a:bodyPr>
          <a:lstStyle/>
          <a:p>
            <a:pPr>
              <a:defRPr sz="1000" b="0">
                <a:solidFill>
                  <a:srgbClr val="D2E4F6"/>
                </a:solidFill>
                <a:latin typeface="Aptos"/>
              </a:defRPr>
            </a:pPr>
            <a:r>
              <a:t>What the postholder will lead and deliver</a:t>
            </a:r>
          </a:p>
        </p:txBody>
      </p:sp>
      <p:sp>
        <p:nvSpPr>
          <p:cNvPr id="5" name="TextBox 4"/>
          <p:cNvSpPr txBox="1"/>
          <p:nvPr/>
        </p:nvSpPr>
        <p:spPr>
          <a:xfrm>
            <a:off x="11384280" y="6565392"/>
            <a:ext cx="365760" cy="137160"/>
          </a:xfrm>
          <a:prstGeom prst="rect">
            <a:avLst/>
          </a:prstGeom>
          <a:noFill/>
        </p:spPr>
        <p:txBody>
          <a:bodyPr wrap="square" lIns="45720" rIns="45720" anchor="t">
            <a:spAutoFit/>
          </a:bodyPr>
          <a:lstStyle/>
          <a:p>
            <a:pPr algn="r">
              <a:defRPr sz="800" b="0">
                <a:solidFill>
                  <a:srgbClr val="56697D"/>
                </a:solidFill>
                <a:latin typeface="Aptos"/>
              </a:defRPr>
            </a:pPr>
            <a:r>
              <a:t>4</a:t>
            </a:r>
          </a:p>
        </p:txBody>
      </p:sp>
      <p:sp>
        <p:nvSpPr>
          <p:cNvPr id="6" name="Rounded Rectangle 5"/>
          <p:cNvSpPr/>
          <p:nvPr/>
        </p:nvSpPr>
        <p:spPr>
          <a:xfrm>
            <a:off x="640080" y="1234440"/>
            <a:ext cx="5349240" cy="1188720"/>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04671" y="1344168"/>
            <a:ext cx="5020055" cy="353943"/>
          </a:xfrm>
          <a:prstGeom prst="rect">
            <a:avLst/>
          </a:prstGeom>
          <a:noFill/>
        </p:spPr>
        <p:txBody>
          <a:bodyPr wrap="square" lIns="45720" tIns="45720" rIns="45720" bIns="45720" anchor="t">
            <a:spAutoFit/>
          </a:bodyPr>
          <a:lstStyle/>
          <a:p>
            <a:pPr marL="342900" indent="-342900">
              <a:buAutoNum type="arabicPeriod"/>
              <a:defRPr sz="1700" b="1">
                <a:solidFill>
                  <a:srgbClr val="0C2E56"/>
                </a:solidFill>
                <a:latin typeface="Aptos"/>
              </a:defRPr>
            </a:pPr>
            <a:r>
              <a:rPr lang="en-US"/>
              <a:t>Strategy</a:t>
            </a:r>
            <a:r>
              <a:t> &amp; policy</a:t>
            </a:r>
            <a:endParaRPr lang="en-US"/>
          </a:p>
        </p:txBody>
      </p:sp>
      <p:sp>
        <p:nvSpPr>
          <p:cNvPr id="8" name="TextBox 7"/>
          <p:cNvSpPr txBox="1"/>
          <p:nvPr/>
        </p:nvSpPr>
        <p:spPr>
          <a:xfrm>
            <a:off x="804671" y="1719072"/>
            <a:ext cx="5020055" cy="738664"/>
          </a:xfrm>
          <a:prstGeom prst="rect">
            <a:avLst/>
          </a:prstGeom>
          <a:noFill/>
        </p:spPr>
        <p:txBody>
          <a:bodyPr wrap="square" lIns="45720" rIns="45720" anchor="t">
            <a:spAutoFit/>
          </a:bodyPr>
          <a:lstStyle/>
          <a:p>
            <a:pPr>
              <a:defRPr sz="1300" b="0">
                <a:solidFill>
                  <a:srgbClr val="1D2C3E"/>
                </a:solidFill>
                <a:latin typeface="Aptos"/>
              </a:defRPr>
            </a:pPr>
            <a:r>
              <a:rPr sz="1400"/>
              <a:t>Develop a university-wide AI literacy framework and clear guidance on ethics, data protection, academic integrity and equity.</a:t>
            </a:r>
          </a:p>
        </p:txBody>
      </p:sp>
      <p:sp>
        <p:nvSpPr>
          <p:cNvPr id="9" name="Rounded Rectangle 8"/>
          <p:cNvSpPr/>
          <p:nvPr/>
        </p:nvSpPr>
        <p:spPr>
          <a:xfrm>
            <a:off x="6217920" y="1234440"/>
            <a:ext cx="5349240" cy="1188720"/>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382512" y="1344168"/>
            <a:ext cx="5020055" cy="353943"/>
          </a:xfrm>
          <a:prstGeom prst="rect">
            <a:avLst/>
          </a:prstGeom>
          <a:noFill/>
        </p:spPr>
        <p:txBody>
          <a:bodyPr wrap="square" lIns="45720" tIns="45720" rIns="45720" bIns="45720" anchor="t">
            <a:spAutoFit/>
          </a:bodyPr>
          <a:lstStyle/>
          <a:p>
            <a:pPr>
              <a:defRPr sz="1700" b="1">
                <a:solidFill>
                  <a:srgbClr val="0C2E56"/>
                </a:solidFill>
                <a:latin typeface="Aptos"/>
              </a:defRPr>
            </a:pPr>
            <a:r>
              <a:rPr lang="en-US"/>
              <a:t>4. </a:t>
            </a:r>
            <a:r>
              <a:t>Curriculum &amp; learning</a:t>
            </a:r>
          </a:p>
        </p:txBody>
      </p:sp>
      <p:sp>
        <p:nvSpPr>
          <p:cNvPr id="11" name="TextBox 10"/>
          <p:cNvSpPr txBox="1"/>
          <p:nvPr/>
        </p:nvSpPr>
        <p:spPr>
          <a:xfrm>
            <a:off x="6382512" y="1719072"/>
            <a:ext cx="5020055" cy="738664"/>
          </a:xfrm>
          <a:prstGeom prst="rect">
            <a:avLst/>
          </a:prstGeom>
          <a:noFill/>
        </p:spPr>
        <p:txBody>
          <a:bodyPr wrap="square" lIns="45720" rIns="45720" anchor="t">
            <a:spAutoFit/>
          </a:bodyPr>
          <a:lstStyle/>
          <a:p>
            <a:pPr>
              <a:defRPr sz="1300" b="0">
                <a:solidFill>
                  <a:srgbClr val="1D2C3E"/>
                </a:solidFill>
                <a:latin typeface="Aptos"/>
              </a:defRPr>
            </a:pPr>
            <a:r>
              <a:rPr sz="1400"/>
              <a:t>Co-design modular training on prompting, critical evaluation, bias, copyright and professional ethics; embed learning in modules.</a:t>
            </a:r>
          </a:p>
        </p:txBody>
      </p:sp>
      <p:sp>
        <p:nvSpPr>
          <p:cNvPr id="12" name="Rounded Rectangle 11"/>
          <p:cNvSpPr/>
          <p:nvPr/>
        </p:nvSpPr>
        <p:spPr>
          <a:xfrm>
            <a:off x="640080" y="2697480"/>
            <a:ext cx="5349240" cy="1188720"/>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773356" y="2807208"/>
            <a:ext cx="5020055" cy="353943"/>
          </a:xfrm>
          <a:prstGeom prst="rect">
            <a:avLst/>
          </a:prstGeom>
          <a:noFill/>
        </p:spPr>
        <p:txBody>
          <a:bodyPr wrap="square" lIns="45720" tIns="45720" rIns="45720" bIns="45720" anchor="t">
            <a:spAutoFit/>
          </a:bodyPr>
          <a:lstStyle/>
          <a:p>
            <a:pPr>
              <a:defRPr sz="1700" b="1">
                <a:solidFill>
                  <a:srgbClr val="0C2E56"/>
                </a:solidFill>
                <a:latin typeface="Aptos"/>
              </a:defRPr>
            </a:pPr>
            <a:r>
              <a:rPr lang="en-US"/>
              <a:t>2. Stakeholder</a:t>
            </a:r>
            <a:r>
              <a:t> engagement</a:t>
            </a:r>
          </a:p>
        </p:txBody>
      </p:sp>
      <p:sp>
        <p:nvSpPr>
          <p:cNvPr id="14" name="TextBox 13"/>
          <p:cNvSpPr txBox="1"/>
          <p:nvPr/>
        </p:nvSpPr>
        <p:spPr>
          <a:xfrm>
            <a:off x="804671" y="3182112"/>
            <a:ext cx="5020055" cy="523220"/>
          </a:xfrm>
          <a:prstGeom prst="rect">
            <a:avLst/>
          </a:prstGeom>
          <a:noFill/>
        </p:spPr>
        <p:txBody>
          <a:bodyPr wrap="square" lIns="45720" rIns="45720" anchor="t">
            <a:spAutoFit/>
          </a:bodyPr>
          <a:lstStyle/>
          <a:p>
            <a:pPr>
              <a:defRPr sz="1300" b="0">
                <a:solidFill>
                  <a:srgbClr val="1D2C3E"/>
                </a:solidFill>
                <a:latin typeface="Aptos"/>
              </a:defRPr>
            </a:pPr>
            <a:r>
              <a:rPr sz="1400"/>
              <a:t>Work with academic schools, libraries, learner developers, careers, management, students and external partners.</a:t>
            </a:r>
          </a:p>
        </p:txBody>
      </p:sp>
      <p:sp>
        <p:nvSpPr>
          <p:cNvPr id="15" name="Rounded Rectangle 14"/>
          <p:cNvSpPr/>
          <p:nvPr/>
        </p:nvSpPr>
        <p:spPr>
          <a:xfrm>
            <a:off x="6217920" y="2697480"/>
            <a:ext cx="5349240" cy="1188720"/>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382512" y="2807208"/>
            <a:ext cx="5020055" cy="353943"/>
          </a:xfrm>
          <a:prstGeom prst="rect">
            <a:avLst/>
          </a:prstGeom>
          <a:noFill/>
        </p:spPr>
        <p:txBody>
          <a:bodyPr wrap="square" lIns="45720" tIns="45720" rIns="45720" bIns="45720" anchor="t">
            <a:spAutoFit/>
          </a:bodyPr>
          <a:lstStyle/>
          <a:p>
            <a:pPr>
              <a:defRPr sz="1700" b="1">
                <a:solidFill>
                  <a:srgbClr val="0C2E56"/>
                </a:solidFill>
                <a:latin typeface="Aptos"/>
              </a:defRPr>
            </a:pPr>
            <a:r>
              <a:rPr lang="en-US"/>
              <a:t>5. </a:t>
            </a:r>
            <a:r>
              <a:t>Evaluation &amp; reporting</a:t>
            </a:r>
          </a:p>
        </p:txBody>
      </p:sp>
      <p:sp>
        <p:nvSpPr>
          <p:cNvPr id="17" name="TextBox 16"/>
          <p:cNvSpPr txBox="1"/>
          <p:nvPr/>
        </p:nvSpPr>
        <p:spPr>
          <a:xfrm>
            <a:off x="6382512" y="3182112"/>
            <a:ext cx="5020055" cy="523220"/>
          </a:xfrm>
          <a:prstGeom prst="rect">
            <a:avLst/>
          </a:prstGeom>
          <a:noFill/>
        </p:spPr>
        <p:txBody>
          <a:bodyPr wrap="square" lIns="45720" rIns="45720" anchor="t">
            <a:spAutoFit/>
          </a:bodyPr>
          <a:lstStyle/>
          <a:p>
            <a:pPr>
              <a:defRPr sz="1300" b="0">
                <a:solidFill>
                  <a:srgbClr val="1D2C3E"/>
                </a:solidFill>
                <a:latin typeface="Aptos"/>
              </a:defRPr>
            </a:pPr>
            <a:r>
              <a:rPr sz="1400"/>
              <a:t>Assess AI confidence and competence, gather feedback, prepare termly progress reports and recommend improvements.</a:t>
            </a:r>
          </a:p>
        </p:txBody>
      </p:sp>
      <p:sp>
        <p:nvSpPr>
          <p:cNvPr id="18" name="Rounded Rectangle 17"/>
          <p:cNvSpPr/>
          <p:nvPr/>
        </p:nvSpPr>
        <p:spPr>
          <a:xfrm>
            <a:off x="640080" y="4160520"/>
            <a:ext cx="5349240" cy="1188720"/>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04671" y="4270248"/>
            <a:ext cx="5020055" cy="353943"/>
          </a:xfrm>
          <a:prstGeom prst="rect">
            <a:avLst/>
          </a:prstGeom>
          <a:noFill/>
        </p:spPr>
        <p:txBody>
          <a:bodyPr wrap="square" lIns="45720" tIns="45720" rIns="45720" bIns="45720" anchor="t">
            <a:spAutoFit/>
          </a:bodyPr>
          <a:lstStyle/>
          <a:p>
            <a:pPr>
              <a:defRPr sz="1700" b="1">
                <a:solidFill>
                  <a:srgbClr val="0C2E56"/>
                </a:solidFill>
                <a:latin typeface="Aptos"/>
              </a:defRPr>
            </a:pPr>
            <a:r>
              <a:rPr lang="en-US"/>
              <a:t>3. </a:t>
            </a:r>
            <a:r>
              <a:t>Project management</a:t>
            </a:r>
          </a:p>
        </p:txBody>
      </p:sp>
      <p:sp>
        <p:nvSpPr>
          <p:cNvPr id="20" name="TextBox 19"/>
          <p:cNvSpPr txBox="1"/>
          <p:nvPr/>
        </p:nvSpPr>
        <p:spPr>
          <a:xfrm>
            <a:off x="804671" y="4645152"/>
            <a:ext cx="5020055" cy="523220"/>
          </a:xfrm>
          <a:prstGeom prst="rect">
            <a:avLst/>
          </a:prstGeom>
          <a:noFill/>
        </p:spPr>
        <p:txBody>
          <a:bodyPr wrap="square" lIns="45720" rIns="45720" anchor="t">
            <a:spAutoFit/>
          </a:bodyPr>
          <a:lstStyle/>
          <a:p>
            <a:pPr>
              <a:defRPr sz="1300" b="0">
                <a:solidFill>
                  <a:srgbClr val="1D2C3E"/>
                </a:solidFill>
                <a:latin typeface="Aptos"/>
              </a:defRPr>
            </a:pPr>
            <a:r>
              <a:rPr sz="1400"/>
              <a:t>Deliver objectives within the 2026–27 timeline and maintain a central repository of approved tools and resources.</a:t>
            </a:r>
          </a:p>
        </p:txBody>
      </p:sp>
      <p:sp>
        <p:nvSpPr>
          <p:cNvPr id="21" name="Rounded Rectangle 20"/>
          <p:cNvSpPr/>
          <p:nvPr/>
        </p:nvSpPr>
        <p:spPr>
          <a:xfrm>
            <a:off x="6217920" y="4160520"/>
            <a:ext cx="5349240" cy="1188720"/>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372074" y="4270248"/>
            <a:ext cx="5020055" cy="353943"/>
          </a:xfrm>
          <a:prstGeom prst="rect">
            <a:avLst/>
          </a:prstGeom>
          <a:noFill/>
        </p:spPr>
        <p:txBody>
          <a:bodyPr wrap="square" lIns="45720" tIns="45720" rIns="45720" bIns="45720" anchor="t">
            <a:spAutoFit/>
          </a:bodyPr>
          <a:lstStyle/>
          <a:p>
            <a:pPr>
              <a:defRPr sz="1700" b="1">
                <a:solidFill>
                  <a:srgbClr val="0C2E56"/>
                </a:solidFill>
                <a:latin typeface="Aptos"/>
              </a:defRPr>
            </a:pPr>
            <a:r>
              <a:rPr lang="en-US"/>
              <a:t>6. Inclusive</a:t>
            </a:r>
            <a:r>
              <a:t> practice</a:t>
            </a:r>
          </a:p>
        </p:txBody>
      </p:sp>
      <p:sp>
        <p:nvSpPr>
          <p:cNvPr id="23" name="TextBox 22"/>
          <p:cNvSpPr txBox="1"/>
          <p:nvPr/>
        </p:nvSpPr>
        <p:spPr>
          <a:xfrm>
            <a:off x="6382512" y="4645152"/>
            <a:ext cx="5020055" cy="738664"/>
          </a:xfrm>
          <a:prstGeom prst="rect">
            <a:avLst/>
          </a:prstGeom>
          <a:noFill/>
        </p:spPr>
        <p:txBody>
          <a:bodyPr wrap="square" lIns="45720" rIns="45720" anchor="t">
            <a:spAutoFit/>
          </a:bodyPr>
          <a:lstStyle/>
          <a:p>
            <a:pPr>
              <a:defRPr sz="1300" b="0">
                <a:solidFill>
                  <a:srgbClr val="1D2C3E"/>
                </a:solidFill>
                <a:latin typeface="Aptos"/>
              </a:defRPr>
            </a:pPr>
            <a:r>
              <a:rPr sz="1400"/>
              <a:t>Create accessible resources for neurodiverse learners, non-native English speakers and students with lower digital confidence.</a:t>
            </a:r>
          </a:p>
        </p:txBody>
      </p:sp>
      <p:sp>
        <p:nvSpPr>
          <p:cNvPr id="25" name="TextBox 24"/>
          <p:cNvSpPr txBox="1"/>
          <p:nvPr/>
        </p:nvSpPr>
        <p:spPr>
          <a:xfrm>
            <a:off x="11292840" y="6547104"/>
            <a:ext cx="365760" cy="164592"/>
          </a:xfrm>
          <a:prstGeom prst="rect">
            <a:avLst/>
          </a:prstGeom>
          <a:noFill/>
        </p:spPr>
        <p:txBody>
          <a:bodyPr wrap="square" lIns="45720" rIns="45720" anchor="t">
            <a:spAutoFit/>
          </a:bodyPr>
          <a:lstStyle/>
          <a:p>
            <a:pPr algn="r">
              <a:defRPr sz="800" b="0">
                <a:solidFill>
                  <a:srgbClr val="56697D"/>
                </a:solidFill>
                <a:latin typeface="Aptos"/>
              </a:defRPr>
            </a:pPr>
            <a: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60120"/>
          </a:xfrm>
          <a:prstGeom prst="rect">
            <a:avLst/>
          </a:prstGeom>
          <a:solidFill>
            <a:srgbClr val="0C2E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28016"/>
            <a:ext cx="11064240" cy="438912"/>
          </a:xfrm>
          <a:prstGeom prst="rect">
            <a:avLst/>
          </a:prstGeom>
          <a:noFill/>
        </p:spPr>
        <p:txBody>
          <a:bodyPr wrap="square" lIns="45720" rIns="45720" anchor="t">
            <a:spAutoFit/>
          </a:bodyPr>
          <a:lstStyle/>
          <a:p>
            <a:pPr>
              <a:defRPr sz="2600" b="1">
                <a:solidFill>
                  <a:srgbClr val="FFFFFF"/>
                </a:solidFill>
                <a:latin typeface="Aptos Display"/>
              </a:defRPr>
            </a:pPr>
            <a:r>
              <a:t>Recommendations: Training &amp; Readiness</a:t>
            </a:r>
          </a:p>
        </p:txBody>
      </p:sp>
      <p:sp>
        <p:nvSpPr>
          <p:cNvPr id="4" name="TextBox 3"/>
          <p:cNvSpPr txBox="1"/>
          <p:nvPr/>
        </p:nvSpPr>
        <p:spPr>
          <a:xfrm>
            <a:off x="530352" y="621792"/>
            <a:ext cx="10972800" cy="201168"/>
          </a:xfrm>
          <a:prstGeom prst="rect">
            <a:avLst/>
          </a:prstGeom>
          <a:noFill/>
        </p:spPr>
        <p:txBody>
          <a:bodyPr wrap="square" lIns="45720" rIns="45720" anchor="t">
            <a:spAutoFit/>
          </a:bodyPr>
          <a:lstStyle/>
          <a:p>
            <a:pPr>
              <a:defRPr sz="1000" b="0">
                <a:solidFill>
                  <a:srgbClr val="D2E4F6"/>
                </a:solidFill>
                <a:latin typeface="Aptos"/>
              </a:defRPr>
            </a:pPr>
            <a:r>
              <a:t>A tiered, inclusive and embedded approach</a:t>
            </a:r>
          </a:p>
        </p:txBody>
      </p:sp>
      <p:sp>
        <p:nvSpPr>
          <p:cNvPr id="5" name="TextBox 4"/>
          <p:cNvSpPr txBox="1"/>
          <p:nvPr/>
        </p:nvSpPr>
        <p:spPr>
          <a:xfrm>
            <a:off x="11384280" y="6565392"/>
            <a:ext cx="365760" cy="137160"/>
          </a:xfrm>
          <a:prstGeom prst="rect">
            <a:avLst/>
          </a:prstGeom>
          <a:noFill/>
        </p:spPr>
        <p:txBody>
          <a:bodyPr wrap="square" lIns="45720" rIns="45720" anchor="t">
            <a:spAutoFit/>
          </a:bodyPr>
          <a:lstStyle/>
          <a:p>
            <a:pPr algn="r">
              <a:defRPr sz="800" b="0">
                <a:solidFill>
                  <a:srgbClr val="56697D"/>
                </a:solidFill>
                <a:latin typeface="Aptos"/>
              </a:defRPr>
            </a:pPr>
            <a:r>
              <a:t>6</a:t>
            </a:r>
          </a:p>
        </p:txBody>
      </p:sp>
      <p:sp>
        <p:nvSpPr>
          <p:cNvPr id="6" name="Rounded Rectangle 5"/>
          <p:cNvSpPr/>
          <p:nvPr/>
        </p:nvSpPr>
        <p:spPr>
          <a:xfrm>
            <a:off x="640080" y="1325880"/>
            <a:ext cx="3520440" cy="1965960"/>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04671" y="1435607"/>
            <a:ext cx="3191256" cy="310896"/>
          </a:xfrm>
          <a:prstGeom prst="rect">
            <a:avLst/>
          </a:prstGeom>
          <a:noFill/>
        </p:spPr>
        <p:txBody>
          <a:bodyPr wrap="square" lIns="45720" rIns="45720" anchor="t">
            <a:spAutoFit/>
          </a:bodyPr>
          <a:lstStyle/>
          <a:p>
            <a:pPr>
              <a:defRPr sz="1700" b="1">
                <a:solidFill>
                  <a:srgbClr val="0C2E56"/>
                </a:solidFill>
                <a:latin typeface="Aptos"/>
              </a:defRPr>
            </a:pPr>
            <a:r>
              <a:t>Foundation</a:t>
            </a:r>
          </a:p>
        </p:txBody>
      </p:sp>
      <p:sp>
        <p:nvSpPr>
          <p:cNvPr id="8" name="TextBox 7"/>
          <p:cNvSpPr txBox="1"/>
          <p:nvPr/>
        </p:nvSpPr>
        <p:spPr>
          <a:xfrm>
            <a:off x="804671" y="1810512"/>
            <a:ext cx="3191256" cy="1399031"/>
          </a:xfrm>
          <a:prstGeom prst="rect">
            <a:avLst/>
          </a:prstGeom>
          <a:noFill/>
        </p:spPr>
        <p:txBody>
          <a:bodyPr wrap="square" lIns="45720" rIns="45720" anchor="t">
            <a:spAutoFit/>
          </a:bodyPr>
          <a:lstStyle/>
          <a:p>
            <a:pPr>
              <a:defRPr sz="1300" b="0">
                <a:solidFill>
                  <a:srgbClr val="1D2C3E"/>
                </a:solidFill>
                <a:latin typeface="Aptos"/>
              </a:defRPr>
            </a:pPr>
            <a:r>
              <a:t>For all students: AI basics, ethical use, academic integrity, privacy and checking outputs.</a:t>
            </a:r>
          </a:p>
        </p:txBody>
      </p:sp>
      <p:sp>
        <p:nvSpPr>
          <p:cNvPr id="9" name="Rounded Rectangle 8"/>
          <p:cNvSpPr/>
          <p:nvPr/>
        </p:nvSpPr>
        <p:spPr>
          <a:xfrm>
            <a:off x="4343400" y="1325880"/>
            <a:ext cx="3520440" cy="1965960"/>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507992" y="1435607"/>
            <a:ext cx="3191256" cy="310896"/>
          </a:xfrm>
          <a:prstGeom prst="rect">
            <a:avLst/>
          </a:prstGeom>
          <a:noFill/>
        </p:spPr>
        <p:txBody>
          <a:bodyPr wrap="square" lIns="45720" rIns="45720" anchor="t">
            <a:spAutoFit/>
          </a:bodyPr>
          <a:lstStyle/>
          <a:p>
            <a:pPr>
              <a:defRPr sz="1700" b="1">
                <a:solidFill>
                  <a:srgbClr val="0C2E56"/>
                </a:solidFill>
                <a:latin typeface="Aptos"/>
              </a:defRPr>
            </a:pPr>
            <a:r>
              <a:t>Intermediate</a:t>
            </a:r>
          </a:p>
        </p:txBody>
      </p:sp>
      <p:sp>
        <p:nvSpPr>
          <p:cNvPr id="11" name="TextBox 10"/>
          <p:cNvSpPr txBox="1"/>
          <p:nvPr/>
        </p:nvSpPr>
        <p:spPr>
          <a:xfrm>
            <a:off x="4507992" y="1810512"/>
            <a:ext cx="3191256" cy="1399031"/>
          </a:xfrm>
          <a:prstGeom prst="rect">
            <a:avLst/>
          </a:prstGeom>
          <a:noFill/>
        </p:spPr>
        <p:txBody>
          <a:bodyPr wrap="square" lIns="45720" rIns="45720" anchor="t">
            <a:spAutoFit/>
          </a:bodyPr>
          <a:lstStyle/>
          <a:p>
            <a:pPr>
              <a:defRPr sz="1300" b="0">
                <a:solidFill>
                  <a:srgbClr val="1D2C3E"/>
                </a:solidFill>
                <a:latin typeface="Aptos"/>
              </a:defRPr>
            </a:pPr>
            <a:r>
              <a:t>Subject-specific applications integrated into existing modules and practical assignments.</a:t>
            </a:r>
          </a:p>
        </p:txBody>
      </p:sp>
      <p:sp>
        <p:nvSpPr>
          <p:cNvPr id="12" name="Rounded Rectangle 11"/>
          <p:cNvSpPr/>
          <p:nvPr/>
        </p:nvSpPr>
        <p:spPr>
          <a:xfrm>
            <a:off x="8046720" y="1325880"/>
            <a:ext cx="3520440" cy="1965960"/>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8211312" y="1435607"/>
            <a:ext cx="3191256" cy="310896"/>
          </a:xfrm>
          <a:prstGeom prst="rect">
            <a:avLst/>
          </a:prstGeom>
          <a:noFill/>
        </p:spPr>
        <p:txBody>
          <a:bodyPr wrap="square" lIns="45720" rIns="45720" anchor="t">
            <a:spAutoFit/>
          </a:bodyPr>
          <a:lstStyle/>
          <a:p>
            <a:pPr>
              <a:defRPr sz="1700" b="1">
                <a:solidFill>
                  <a:srgbClr val="0C2E56"/>
                </a:solidFill>
                <a:latin typeface="Aptos"/>
              </a:defRPr>
            </a:pPr>
            <a:r>
              <a:t>Advanced</a:t>
            </a:r>
          </a:p>
        </p:txBody>
      </p:sp>
      <p:sp>
        <p:nvSpPr>
          <p:cNvPr id="14" name="TextBox 13"/>
          <p:cNvSpPr txBox="1"/>
          <p:nvPr/>
        </p:nvSpPr>
        <p:spPr>
          <a:xfrm>
            <a:off x="8211312" y="1810512"/>
            <a:ext cx="3191256" cy="1399031"/>
          </a:xfrm>
          <a:prstGeom prst="rect">
            <a:avLst/>
          </a:prstGeom>
          <a:noFill/>
        </p:spPr>
        <p:txBody>
          <a:bodyPr wrap="square" lIns="45720" rIns="45720" anchor="t">
            <a:spAutoFit/>
          </a:bodyPr>
          <a:lstStyle/>
          <a:p>
            <a:pPr>
              <a:defRPr sz="1300" b="0">
                <a:solidFill>
                  <a:srgbClr val="1D2C3E"/>
                </a:solidFill>
                <a:latin typeface="Aptos"/>
              </a:defRPr>
            </a:pPr>
            <a:r>
              <a:t>Research, innovation, career readiness and AI-augmented professional skills.</a:t>
            </a:r>
          </a:p>
        </p:txBody>
      </p:sp>
      <p:sp>
        <p:nvSpPr>
          <p:cNvPr id="15" name="TextBox 14"/>
          <p:cNvSpPr txBox="1"/>
          <p:nvPr/>
        </p:nvSpPr>
        <p:spPr>
          <a:xfrm>
            <a:off x="822960" y="3703320"/>
            <a:ext cx="10607040" cy="2194560"/>
          </a:xfrm>
          <a:prstGeom prst="rect">
            <a:avLst/>
          </a:prstGeom>
          <a:noFill/>
        </p:spPr>
        <p:txBody>
          <a:bodyPr wrap="square" lIns="73152" rIns="73152">
            <a:spAutoFit/>
          </a:bodyPr>
          <a:lstStyle/>
          <a:p>
            <a:pPr>
              <a:spcAft>
                <a:spcPts val="700"/>
              </a:spcAft>
              <a:defRPr sz="1600">
                <a:solidFill>
                  <a:srgbClr val="1D2C3E"/>
                </a:solidFill>
                <a:latin typeface="Aptos"/>
              </a:defRPr>
            </a:pPr>
            <a:r>
              <a:t>Offer blended delivery, flexible scheduling and plain-language resources.</a:t>
            </a:r>
          </a:p>
          <a:p>
            <a:pPr>
              <a:spcAft>
                <a:spcPts val="700"/>
              </a:spcAft>
              <a:defRPr sz="1600">
                <a:solidFill>
                  <a:srgbClr val="1D2C3E"/>
                </a:solidFill>
                <a:latin typeface="Aptos"/>
              </a:defRPr>
            </a:pPr>
            <a:r>
              <a:t>Co-design guidance with academics, library staff, learner developers and students.</a:t>
            </a:r>
          </a:p>
          <a:p>
            <a:pPr>
              <a:spcAft>
                <a:spcPts val="700"/>
              </a:spcAft>
              <a:defRPr sz="1600">
                <a:solidFill>
                  <a:srgbClr val="1D2C3E"/>
                </a:solidFill>
                <a:latin typeface="Aptos"/>
              </a:defRPr>
            </a:pPr>
            <a:r>
              <a:t>Careers teams should map AI literacy to employer expectations and employability outcomes.</a:t>
            </a:r>
          </a:p>
          <a:p>
            <a:pPr>
              <a:spcAft>
                <a:spcPts val="700"/>
              </a:spcAft>
              <a:defRPr sz="1600">
                <a:solidFill>
                  <a:srgbClr val="1D2C3E"/>
                </a:solidFill>
                <a:latin typeface="Aptos"/>
              </a:defRPr>
            </a:pPr>
            <a:r>
              <a:t>Use a baseline survey, a cross-functional AI Steering Group and termly policy reviews.</a:t>
            </a:r>
          </a:p>
        </p:txBody>
      </p:sp>
      <p:sp>
        <p:nvSpPr>
          <p:cNvPr id="17" name="TextBox 16"/>
          <p:cNvSpPr txBox="1"/>
          <p:nvPr/>
        </p:nvSpPr>
        <p:spPr>
          <a:xfrm>
            <a:off x="11292840" y="6547104"/>
            <a:ext cx="365760" cy="164592"/>
          </a:xfrm>
          <a:prstGeom prst="rect">
            <a:avLst/>
          </a:prstGeom>
          <a:noFill/>
        </p:spPr>
        <p:txBody>
          <a:bodyPr wrap="square" lIns="45720" rIns="45720" anchor="t">
            <a:spAutoFit/>
          </a:bodyPr>
          <a:lstStyle/>
          <a:p>
            <a:pPr algn="r">
              <a:defRPr sz="800" b="0">
                <a:solidFill>
                  <a:srgbClr val="56697D"/>
                </a:solidFill>
                <a:latin typeface="Aptos"/>
              </a:defRPr>
            </a:pPr>
            <a:r>
              <a:t>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60120"/>
          </a:xfrm>
          <a:prstGeom prst="rect">
            <a:avLst/>
          </a:prstGeom>
          <a:solidFill>
            <a:srgbClr val="0C2E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28016"/>
            <a:ext cx="11064240" cy="492443"/>
          </a:xfrm>
          <a:prstGeom prst="rect">
            <a:avLst/>
          </a:prstGeom>
          <a:noFill/>
        </p:spPr>
        <p:txBody>
          <a:bodyPr wrap="square" lIns="45720" tIns="45720" rIns="45720" bIns="45720" anchor="t">
            <a:spAutoFit/>
          </a:bodyPr>
          <a:lstStyle/>
          <a:p>
            <a:pPr>
              <a:defRPr sz="2600" b="1">
                <a:solidFill>
                  <a:srgbClr val="FFFFFF"/>
                </a:solidFill>
                <a:latin typeface="Aptos Display"/>
              </a:defRPr>
            </a:pPr>
            <a:r>
              <a:t>Hiring Manager Interview: </a:t>
            </a:r>
            <a:r>
              <a:rPr lang="en-US"/>
              <a:t>8</a:t>
            </a:r>
            <a:r>
              <a:t> Questions</a:t>
            </a:r>
          </a:p>
        </p:txBody>
      </p:sp>
      <p:sp>
        <p:nvSpPr>
          <p:cNvPr id="4" name="TextBox 3"/>
          <p:cNvSpPr txBox="1"/>
          <p:nvPr/>
        </p:nvSpPr>
        <p:spPr>
          <a:xfrm>
            <a:off x="530352" y="621792"/>
            <a:ext cx="10972800" cy="201168"/>
          </a:xfrm>
          <a:prstGeom prst="rect">
            <a:avLst/>
          </a:prstGeom>
          <a:noFill/>
        </p:spPr>
        <p:txBody>
          <a:bodyPr wrap="square" lIns="45720" rIns="45720" anchor="t">
            <a:spAutoFit/>
          </a:bodyPr>
          <a:lstStyle/>
          <a:p>
            <a:pPr>
              <a:defRPr sz="1000" b="0">
                <a:solidFill>
                  <a:srgbClr val="D2E4F6"/>
                </a:solidFill>
                <a:latin typeface="Aptos"/>
              </a:defRPr>
            </a:pPr>
            <a:r>
              <a:t>Structured questions for the Graduate AI Strategist role</a:t>
            </a:r>
          </a:p>
        </p:txBody>
      </p:sp>
      <p:sp>
        <p:nvSpPr>
          <p:cNvPr id="5" name="TextBox 4"/>
          <p:cNvSpPr txBox="1"/>
          <p:nvPr/>
        </p:nvSpPr>
        <p:spPr>
          <a:xfrm>
            <a:off x="11384280" y="6565392"/>
            <a:ext cx="365760" cy="137160"/>
          </a:xfrm>
          <a:prstGeom prst="rect">
            <a:avLst/>
          </a:prstGeom>
          <a:noFill/>
        </p:spPr>
        <p:txBody>
          <a:bodyPr wrap="square" lIns="45720" rIns="45720" anchor="t">
            <a:spAutoFit/>
          </a:bodyPr>
          <a:lstStyle/>
          <a:p>
            <a:pPr algn="r">
              <a:defRPr sz="800" b="0">
                <a:solidFill>
                  <a:srgbClr val="56697D"/>
                </a:solidFill>
                <a:latin typeface="Aptos"/>
              </a:defRPr>
            </a:pPr>
            <a:r>
              <a:t>7</a:t>
            </a:r>
          </a:p>
        </p:txBody>
      </p:sp>
      <p:sp>
        <p:nvSpPr>
          <p:cNvPr id="6" name="Rounded Rectangle 5"/>
          <p:cNvSpPr/>
          <p:nvPr/>
        </p:nvSpPr>
        <p:spPr>
          <a:xfrm>
            <a:off x="502920" y="1170432"/>
            <a:ext cx="5440680" cy="859536"/>
          </a:xfrm>
          <a:prstGeom prst="roundRect">
            <a:avLst/>
          </a:prstGeom>
          <a:solidFill>
            <a:srgbClr val="E7F1FB"/>
          </a:solidFill>
          <a:ln>
            <a:solidFill>
              <a:srgbClr val="C9DB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12648" y="1234440"/>
            <a:ext cx="5212080" cy="307777"/>
          </a:xfrm>
          <a:prstGeom prst="rect">
            <a:avLst/>
          </a:prstGeom>
          <a:noFill/>
        </p:spPr>
        <p:txBody>
          <a:bodyPr wrap="square" lIns="45720" tIns="45720" rIns="45720" bIns="45720" anchor="t">
            <a:spAutoFit/>
          </a:bodyPr>
          <a:lstStyle/>
          <a:p>
            <a:pPr>
              <a:defRPr sz="1200" b="1">
                <a:solidFill>
                  <a:srgbClr val="0C2E56"/>
                </a:solidFill>
                <a:latin typeface="Aptos"/>
              </a:defRPr>
            </a:pPr>
            <a:r>
              <a:rPr lang="en-US" sz="1400"/>
              <a:t>1</a:t>
            </a:r>
            <a:r>
              <a:t>. </a:t>
            </a:r>
            <a:r>
              <a:rPr sz="1400"/>
              <a:t>Graduate</a:t>
            </a:r>
            <a:r>
              <a:rPr dirty="0"/>
              <a:t> </a:t>
            </a:r>
            <a:r>
              <a:rPr sz="1400"/>
              <a:t>futures</a:t>
            </a:r>
          </a:p>
        </p:txBody>
      </p:sp>
      <p:sp>
        <p:nvSpPr>
          <p:cNvPr id="8" name="TextBox 7"/>
          <p:cNvSpPr txBox="1"/>
          <p:nvPr/>
        </p:nvSpPr>
        <p:spPr>
          <a:xfrm>
            <a:off x="612648" y="1472184"/>
            <a:ext cx="5212080" cy="523220"/>
          </a:xfrm>
          <a:prstGeom prst="rect">
            <a:avLst/>
          </a:prstGeom>
          <a:noFill/>
        </p:spPr>
        <p:txBody>
          <a:bodyPr wrap="square" lIns="45720" rIns="45720" anchor="t">
            <a:spAutoFit/>
          </a:bodyPr>
          <a:lstStyle/>
          <a:p>
            <a:pPr>
              <a:defRPr sz="950" b="0">
                <a:solidFill>
                  <a:srgbClr val="1D2C3E"/>
                </a:solidFill>
                <a:latin typeface="Aptos"/>
              </a:defRPr>
            </a:pPr>
            <a:r>
              <a:rPr sz="1400"/>
              <a:t>AI is reshaping entry-level roles. How would you communicate this challenge while keeping students confident and engaged?</a:t>
            </a:r>
          </a:p>
        </p:txBody>
      </p:sp>
      <p:sp>
        <p:nvSpPr>
          <p:cNvPr id="9" name="Rounded Rectangle 8"/>
          <p:cNvSpPr/>
          <p:nvPr/>
        </p:nvSpPr>
        <p:spPr>
          <a:xfrm>
            <a:off x="502920" y="2157984"/>
            <a:ext cx="5440680" cy="859536"/>
          </a:xfrm>
          <a:prstGeom prst="roundRect">
            <a:avLst/>
          </a:prstGeom>
          <a:solidFill>
            <a:srgbClr val="F6F9FD"/>
          </a:solidFill>
          <a:ln>
            <a:solidFill>
              <a:srgbClr val="C9DB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12648" y="2221992"/>
            <a:ext cx="5212080" cy="307777"/>
          </a:xfrm>
          <a:prstGeom prst="rect">
            <a:avLst/>
          </a:prstGeom>
          <a:noFill/>
        </p:spPr>
        <p:txBody>
          <a:bodyPr wrap="square" lIns="45720" tIns="45720" rIns="45720" bIns="45720" anchor="t">
            <a:spAutoFit/>
          </a:bodyPr>
          <a:lstStyle/>
          <a:p>
            <a:pPr>
              <a:defRPr sz="1200" b="1">
                <a:solidFill>
                  <a:srgbClr val="0C2E56"/>
                </a:solidFill>
                <a:latin typeface="Aptos"/>
              </a:defRPr>
            </a:pPr>
            <a:r>
              <a:rPr lang="en-US" sz="1400"/>
              <a:t>2</a:t>
            </a:r>
            <a:r>
              <a:t>. </a:t>
            </a:r>
            <a:r>
              <a:rPr sz="1400"/>
              <a:t>Responsible</a:t>
            </a:r>
            <a:r>
              <a:rPr dirty="0"/>
              <a:t> </a:t>
            </a:r>
            <a:r>
              <a:rPr sz="1400"/>
              <a:t>use</a:t>
            </a:r>
          </a:p>
        </p:txBody>
      </p:sp>
      <p:sp>
        <p:nvSpPr>
          <p:cNvPr id="11" name="TextBox 10"/>
          <p:cNvSpPr txBox="1"/>
          <p:nvPr/>
        </p:nvSpPr>
        <p:spPr>
          <a:xfrm>
            <a:off x="612648" y="2459736"/>
            <a:ext cx="5212080" cy="523220"/>
          </a:xfrm>
          <a:prstGeom prst="rect">
            <a:avLst/>
          </a:prstGeom>
          <a:noFill/>
        </p:spPr>
        <p:txBody>
          <a:bodyPr wrap="square" lIns="45720" rIns="45720" anchor="t">
            <a:spAutoFit/>
          </a:bodyPr>
          <a:lstStyle/>
          <a:p>
            <a:pPr>
              <a:defRPr sz="950" b="0">
                <a:solidFill>
                  <a:srgbClr val="1D2C3E"/>
                </a:solidFill>
                <a:latin typeface="Aptos"/>
              </a:defRPr>
            </a:pPr>
            <a:r>
              <a:rPr sz="1400"/>
              <a:t>What does responsible AI use mean for a first-year student, and how would you turn ethical principles into simple guidance?</a:t>
            </a:r>
          </a:p>
        </p:txBody>
      </p:sp>
      <p:sp>
        <p:nvSpPr>
          <p:cNvPr id="12" name="Rounded Rectangle 11"/>
          <p:cNvSpPr/>
          <p:nvPr/>
        </p:nvSpPr>
        <p:spPr>
          <a:xfrm>
            <a:off x="502920" y="3145536"/>
            <a:ext cx="5440680" cy="859536"/>
          </a:xfrm>
          <a:prstGeom prst="roundRect">
            <a:avLst/>
          </a:prstGeom>
          <a:solidFill>
            <a:srgbClr val="E7F1FB"/>
          </a:solidFill>
          <a:ln>
            <a:solidFill>
              <a:srgbClr val="C9DB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12648" y="3209544"/>
            <a:ext cx="5212080" cy="307777"/>
          </a:xfrm>
          <a:prstGeom prst="rect">
            <a:avLst/>
          </a:prstGeom>
          <a:noFill/>
        </p:spPr>
        <p:txBody>
          <a:bodyPr wrap="square" lIns="45720" tIns="45720" rIns="45720" bIns="45720" anchor="t">
            <a:spAutoFit/>
          </a:bodyPr>
          <a:lstStyle/>
          <a:p>
            <a:pPr>
              <a:defRPr sz="1200" b="1">
                <a:solidFill>
                  <a:srgbClr val="0C2E56"/>
                </a:solidFill>
                <a:latin typeface="Aptos"/>
              </a:defRPr>
            </a:pPr>
            <a:r>
              <a:rPr lang="en-US" sz="1400"/>
              <a:t>3</a:t>
            </a:r>
            <a:r>
              <a:t>. </a:t>
            </a:r>
            <a:r>
              <a:rPr sz="1400"/>
              <a:t>Stakeholder</a:t>
            </a:r>
            <a:r>
              <a:rPr dirty="0"/>
              <a:t> </a:t>
            </a:r>
            <a:r>
              <a:rPr sz="1400"/>
              <a:t>buy</a:t>
            </a:r>
            <a:r>
              <a:t>-</a:t>
            </a:r>
            <a:r>
              <a:rPr sz="1400"/>
              <a:t>in</a:t>
            </a:r>
          </a:p>
        </p:txBody>
      </p:sp>
      <p:sp>
        <p:nvSpPr>
          <p:cNvPr id="14" name="TextBox 13"/>
          <p:cNvSpPr txBox="1"/>
          <p:nvPr/>
        </p:nvSpPr>
        <p:spPr>
          <a:xfrm>
            <a:off x="612648" y="3447288"/>
            <a:ext cx="5212080" cy="523220"/>
          </a:xfrm>
          <a:prstGeom prst="rect">
            <a:avLst/>
          </a:prstGeom>
          <a:noFill/>
        </p:spPr>
        <p:txBody>
          <a:bodyPr wrap="square" lIns="45720" rIns="45720" anchor="t">
            <a:spAutoFit/>
          </a:bodyPr>
          <a:lstStyle/>
          <a:p>
            <a:pPr>
              <a:defRPr sz="950" b="0">
                <a:solidFill>
                  <a:srgbClr val="1D2C3E"/>
                </a:solidFill>
                <a:latin typeface="Aptos"/>
              </a:defRPr>
            </a:pPr>
            <a:r>
              <a:rPr sz="1400"/>
              <a:t>How would you build support among academics, library teams and senior leaders with different priorities?</a:t>
            </a:r>
          </a:p>
        </p:txBody>
      </p:sp>
      <p:sp>
        <p:nvSpPr>
          <p:cNvPr id="15" name="Rounded Rectangle 14"/>
          <p:cNvSpPr/>
          <p:nvPr/>
        </p:nvSpPr>
        <p:spPr>
          <a:xfrm>
            <a:off x="502920" y="4133088"/>
            <a:ext cx="5440680" cy="859536"/>
          </a:xfrm>
          <a:prstGeom prst="roundRect">
            <a:avLst/>
          </a:prstGeom>
          <a:solidFill>
            <a:srgbClr val="F6F9FD"/>
          </a:solidFill>
          <a:ln>
            <a:solidFill>
              <a:srgbClr val="C9DB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12648" y="4197096"/>
            <a:ext cx="5212080" cy="307777"/>
          </a:xfrm>
          <a:prstGeom prst="rect">
            <a:avLst/>
          </a:prstGeom>
          <a:noFill/>
        </p:spPr>
        <p:txBody>
          <a:bodyPr wrap="square" lIns="45720" tIns="45720" rIns="45720" bIns="45720" anchor="t">
            <a:spAutoFit/>
          </a:bodyPr>
          <a:lstStyle/>
          <a:p>
            <a:pPr>
              <a:defRPr sz="1200" b="1">
                <a:solidFill>
                  <a:srgbClr val="0C2E56"/>
                </a:solidFill>
                <a:latin typeface="Aptos"/>
              </a:defRPr>
            </a:pPr>
            <a:r>
              <a:rPr lang="en-US" sz="1400"/>
              <a:t>4</a:t>
            </a:r>
            <a:r>
              <a:t>. </a:t>
            </a:r>
            <a:r>
              <a:rPr sz="1400"/>
              <a:t>Inclusive</a:t>
            </a:r>
            <a:r>
              <a:rPr dirty="0"/>
              <a:t> </a:t>
            </a:r>
            <a:r>
              <a:rPr sz="1400"/>
              <a:t>training</a:t>
            </a:r>
          </a:p>
        </p:txBody>
      </p:sp>
      <p:sp>
        <p:nvSpPr>
          <p:cNvPr id="17" name="TextBox 16"/>
          <p:cNvSpPr txBox="1"/>
          <p:nvPr/>
        </p:nvSpPr>
        <p:spPr>
          <a:xfrm>
            <a:off x="612648" y="4434840"/>
            <a:ext cx="5212080" cy="523220"/>
          </a:xfrm>
          <a:prstGeom prst="rect">
            <a:avLst/>
          </a:prstGeom>
          <a:noFill/>
        </p:spPr>
        <p:txBody>
          <a:bodyPr wrap="square" lIns="45720" rIns="45720" anchor="t">
            <a:spAutoFit/>
          </a:bodyPr>
          <a:lstStyle/>
          <a:p>
            <a:pPr>
              <a:defRPr sz="950" b="0">
                <a:solidFill>
                  <a:srgbClr val="1D2C3E"/>
                </a:solidFill>
                <a:latin typeface="Aptos"/>
              </a:defRPr>
            </a:pPr>
            <a:r>
              <a:rPr sz="1400"/>
              <a:t>How would you design training for both confident AI users and students with limited digital experience?</a:t>
            </a:r>
          </a:p>
        </p:txBody>
      </p:sp>
      <p:sp>
        <p:nvSpPr>
          <p:cNvPr id="21" name="Rounded Rectangle 20"/>
          <p:cNvSpPr/>
          <p:nvPr/>
        </p:nvSpPr>
        <p:spPr>
          <a:xfrm>
            <a:off x="6153912" y="1170432"/>
            <a:ext cx="5440680" cy="859536"/>
          </a:xfrm>
          <a:prstGeom prst="roundRect">
            <a:avLst/>
          </a:prstGeom>
          <a:solidFill>
            <a:srgbClr val="E7F1FB"/>
          </a:solidFill>
          <a:ln>
            <a:solidFill>
              <a:srgbClr val="C9DB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263640" y="1234440"/>
            <a:ext cx="5212080" cy="307777"/>
          </a:xfrm>
          <a:prstGeom prst="rect">
            <a:avLst/>
          </a:prstGeom>
          <a:noFill/>
        </p:spPr>
        <p:txBody>
          <a:bodyPr wrap="square" lIns="45720" tIns="45720" rIns="45720" bIns="45720" anchor="t">
            <a:spAutoFit/>
          </a:bodyPr>
          <a:lstStyle/>
          <a:p>
            <a:pPr>
              <a:defRPr sz="1200" b="1">
                <a:solidFill>
                  <a:srgbClr val="0C2E56"/>
                </a:solidFill>
                <a:latin typeface="Aptos"/>
              </a:defRPr>
            </a:pPr>
            <a:r>
              <a:rPr lang="en-US" sz="1400"/>
              <a:t>5</a:t>
            </a:r>
            <a:r>
              <a:t>. </a:t>
            </a:r>
            <a:r>
              <a:rPr sz="1400"/>
              <a:t>Change</a:t>
            </a:r>
            <a:r>
              <a:rPr dirty="0"/>
              <a:t> </a:t>
            </a:r>
            <a:r>
              <a:rPr sz="1400"/>
              <a:t>management</a:t>
            </a:r>
          </a:p>
        </p:txBody>
      </p:sp>
      <p:sp>
        <p:nvSpPr>
          <p:cNvPr id="23" name="TextBox 22"/>
          <p:cNvSpPr txBox="1"/>
          <p:nvPr/>
        </p:nvSpPr>
        <p:spPr>
          <a:xfrm>
            <a:off x="6263640" y="1472184"/>
            <a:ext cx="5212080" cy="523220"/>
          </a:xfrm>
          <a:prstGeom prst="rect">
            <a:avLst/>
          </a:prstGeom>
          <a:noFill/>
        </p:spPr>
        <p:txBody>
          <a:bodyPr wrap="square" lIns="45720" rIns="45720" anchor="t">
            <a:spAutoFit/>
          </a:bodyPr>
          <a:lstStyle/>
          <a:p>
            <a:pPr>
              <a:defRPr sz="950" b="0">
                <a:solidFill>
                  <a:srgbClr val="1D2C3E"/>
                </a:solidFill>
                <a:latin typeface="Aptos"/>
              </a:defRPr>
            </a:pPr>
            <a:r>
              <a:rPr sz="1400"/>
              <a:t>What risks could prevent institution-wide AI readiness, and how would you build resilience?</a:t>
            </a:r>
          </a:p>
        </p:txBody>
      </p:sp>
      <p:sp>
        <p:nvSpPr>
          <p:cNvPr id="24" name="Rounded Rectangle 23"/>
          <p:cNvSpPr/>
          <p:nvPr/>
        </p:nvSpPr>
        <p:spPr>
          <a:xfrm>
            <a:off x="6153912" y="2157984"/>
            <a:ext cx="5440680" cy="859536"/>
          </a:xfrm>
          <a:prstGeom prst="roundRect">
            <a:avLst/>
          </a:prstGeom>
          <a:solidFill>
            <a:srgbClr val="F6F9FD"/>
          </a:solidFill>
          <a:ln>
            <a:solidFill>
              <a:srgbClr val="C9DB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6263640" y="2221992"/>
            <a:ext cx="5212080" cy="307777"/>
          </a:xfrm>
          <a:prstGeom prst="rect">
            <a:avLst/>
          </a:prstGeom>
          <a:noFill/>
        </p:spPr>
        <p:txBody>
          <a:bodyPr wrap="square" lIns="45720" tIns="45720" rIns="45720" bIns="45720" anchor="t">
            <a:spAutoFit/>
          </a:bodyPr>
          <a:lstStyle/>
          <a:p>
            <a:pPr>
              <a:defRPr sz="1200" b="1">
                <a:solidFill>
                  <a:srgbClr val="0C2E56"/>
                </a:solidFill>
                <a:latin typeface="Aptos"/>
              </a:defRPr>
            </a:pPr>
            <a:r>
              <a:rPr lang="en-US" sz="1400"/>
              <a:t>6</a:t>
            </a:r>
            <a:r>
              <a:t>. </a:t>
            </a:r>
            <a:r>
              <a:rPr sz="1400"/>
              <a:t>Professional</a:t>
            </a:r>
            <a:r>
              <a:rPr dirty="0"/>
              <a:t> </a:t>
            </a:r>
            <a:r>
              <a:rPr sz="1400"/>
              <a:t>development</a:t>
            </a:r>
          </a:p>
        </p:txBody>
      </p:sp>
      <p:sp>
        <p:nvSpPr>
          <p:cNvPr id="26" name="TextBox 25"/>
          <p:cNvSpPr txBox="1"/>
          <p:nvPr/>
        </p:nvSpPr>
        <p:spPr>
          <a:xfrm>
            <a:off x="6263640" y="2459736"/>
            <a:ext cx="5212080" cy="523220"/>
          </a:xfrm>
          <a:prstGeom prst="rect">
            <a:avLst/>
          </a:prstGeom>
          <a:noFill/>
        </p:spPr>
        <p:txBody>
          <a:bodyPr wrap="square" lIns="45720" rIns="45720" anchor="t">
            <a:spAutoFit/>
          </a:bodyPr>
          <a:lstStyle/>
          <a:p>
            <a:pPr>
              <a:defRPr sz="950" b="0">
                <a:solidFill>
                  <a:srgbClr val="1D2C3E"/>
                </a:solidFill>
                <a:latin typeface="Aptos"/>
              </a:defRPr>
            </a:pPr>
            <a:r>
              <a:rPr sz="1400"/>
              <a:t>How would you keep your AI knowledge and professional skills current as tools and policies change?</a:t>
            </a:r>
          </a:p>
        </p:txBody>
      </p:sp>
      <p:sp>
        <p:nvSpPr>
          <p:cNvPr id="27" name="Rounded Rectangle 26"/>
          <p:cNvSpPr/>
          <p:nvPr/>
        </p:nvSpPr>
        <p:spPr>
          <a:xfrm>
            <a:off x="6153912" y="3145536"/>
            <a:ext cx="5440680" cy="859536"/>
          </a:xfrm>
          <a:prstGeom prst="roundRect">
            <a:avLst/>
          </a:prstGeom>
          <a:solidFill>
            <a:srgbClr val="E7F1FB"/>
          </a:solidFill>
          <a:ln>
            <a:solidFill>
              <a:srgbClr val="C9DB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263640" y="3209544"/>
            <a:ext cx="5212080" cy="307777"/>
          </a:xfrm>
          <a:prstGeom prst="rect">
            <a:avLst/>
          </a:prstGeom>
          <a:noFill/>
        </p:spPr>
        <p:txBody>
          <a:bodyPr wrap="square" lIns="45720" tIns="45720" rIns="45720" bIns="45720" anchor="t">
            <a:spAutoFit/>
          </a:bodyPr>
          <a:lstStyle/>
          <a:p>
            <a:pPr>
              <a:defRPr sz="1200" b="1">
                <a:solidFill>
                  <a:srgbClr val="0C2E56"/>
                </a:solidFill>
                <a:latin typeface="Aptos"/>
              </a:defRPr>
            </a:pPr>
            <a:r>
              <a:rPr lang="en-US" sz="1400"/>
              <a:t>7</a:t>
            </a:r>
            <a:r>
              <a:t>. </a:t>
            </a:r>
            <a:r>
              <a:rPr sz="1400"/>
              <a:t>Measuring</a:t>
            </a:r>
            <a:r>
              <a:rPr dirty="0"/>
              <a:t> </a:t>
            </a:r>
            <a:r>
              <a:rPr sz="1400"/>
              <a:t>impact</a:t>
            </a:r>
          </a:p>
        </p:txBody>
      </p:sp>
      <p:sp>
        <p:nvSpPr>
          <p:cNvPr id="29" name="TextBox 28"/>
          <p:cNvSpPr txBox="1"/>
          <p:nvPr/>
        </p:nvSpPr>
        <p:spPr>
          <a:xfrm>
            <a:off x="6263640" y="3447288"/>
            <a:ext cx="5212080" cy="523220"/>
          </a:xfrm>
          <a:prstGeom prst="rect">
            <a:avLst/>
          </a:prstGeom>
          <a:noFill/>
        </p:spPr>
        <p:txBody>
          <a:bodyPr wrap="square" lIns="45720" rIns="45720" anchor="t">
            <a:spAutoFit/>
          </a:bodyPr>
          <a:lstStyle/>
          <a:p>
            <a:pPr>
              <a:defRPr sz="950" b="0">
                <a:solidFill>
                  <a:srgbClr val="1D2C3E"/>
                </a:solidFill>
                <a:latin typeface="Aptos"/>
              </a:defRPr>
            </a:pPr>
            <a:r>
              <a:rPr sz="1400"/>
              <a:t>What measures would you use to assess changes in student and staff AI confidence and competence?</a:t>
            </a:r>
          </a:p>
        </p:txBody>
      </p:sp>
      <p:sp>
        <p:nvSpPr>
          <p:cNvPr id="30" name="Rounded Rectangle 29"/>
          <p:cNvSpPr/>
          <p:nvPr/>
        </p:nvSpPr>
        <p:spPr>
          <a:xfrm>
            <a:off x="6153912" y="4133088"/>
            <a:ext cx="5440680" cy="859536"/>
          </a:xfrm>
          <a:prstGeom prst="roundRect">
            <a:avLst/>
          </a:prstGeom>
          <a:solidFill>
            <a:srgbClr val="F6F9FD"/>
          </a:solidFill>
          <a:ln>
            <a:solidFill>
              <a:srgbClr val="C9DB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6441093" y="4155344"/>
            <a:ext cx="5222518" cy="307777"/>
          </a:xfrm>
          <a:prstGeom prst="rect">
            <a:avLst/>
          </a:prstGeom>
          <a:noFill/>
        </p:spPr>
        <p:txBody>
          <a:bodyPr wrap="square" lIns="45720" tIns="45720" rIns="45720" bIns="45720" anchor="t">
            <a:spAutoFit/>
          </a:bodyPr>
          <a:lstStyle/>
          <a:p>
            <a:pPr>
              <a:defRPr sz="1200" b="1">
                <a:solidFill>
                  <a:srgbClr val="0C2E56"/>
                </a:solidFill>
                <a:latin typeface="Aptos"/>
              </a:defRPr>
            </a:pPr>
            <a:r>
              <a:rPr lang="en-US" sz="1400"/>
              <a:t>8</a:t>
            </a:r>
            <a:r>
              <a:t>. </a:t>
            </a:r>
            <a:r>
              <a:rPr sz="1400"/>
              <a:t>Ethics</a:t>
            </a:r>
            <a:r>
              <a:rPr dirty="0"/>
              <a:t> </a:t>
            </a:r>
            <a:r>
              <a:rPr sz="1400"/>
              <a:t>in</a:t>
            </a:r>
            <a:r>
              <a:rPr dirty="0"/>
              <a:t> </a:t>
            </a:r>
            <a:r>
              <a:rPr sz="1400"/>
              <a:t>practice</a:t>
            </a:r>
            <a:endParaRPr lang="en-US" sz="1400"/>
          </a:p>
        </p:txBody>
      </p:sp>
      <p:sp>
        <p:nvSpPr>
          <p:cNvPr id="32" name="TextBox 31"/>
          <p:cNvSpPr txBox="1"/>
          <p:nvPr/>
        </p:nvSpPr>
        <p:spPr>
          <a:xfrm>
            <a:off x="6294956" y="4466156"/>
            <a:ext cx="5212080" cy="523220"/>
          </a:xfrm>
          <a:prstGeom prst="rect">
            <a:avLst/>
          </a:prstGeom>
          <a:noFill/>
        </p:spPr>
        <p:txBody>
          <a:bodyPr wrap="square" lIns="45720" rIns="45720" anchor="t">
            <a:spAutoFit/>
          </a:bodyPr>
          <a:lstStyle/>
          <a:p>
            <a:pPr>
              <a:defRPr sz="950" b="0">
                <a:solidFill>
                  <a:srgbClr val="1D2C3E"/>
                </a:solidFill>
                <a:latin typeface="Aptos"/>
              </a:defRPr>
            </a:pPr>
            <a:r>
              <a:rPr sz="1400"/>
              <a:t>A student uses an AI tool that produces biased or inaccurate information. How would you advise them to respond?</a:t>
            </a:r>
          </a:p>
        </p:txBody>
      </p:sp>
      <p:sp>
        <p:nvSpPr>
          <p:cNvPr id="37" name="TextBox 36"/>
          <p:cNvSpPr txBox="1"/>
          <p:nvPr/>
        </p:nvSpPr>
        <p:spPr>
          <a:xfrm>
            <a:off x="11292840" y="6547104"/>
            <a:ext cx="365760" cy="164592"/>
          </a:xfrm>
          <a:prstGeom prst="rect">
            <a:avLst/>
          </a:prstGeom>
          <a:noFill/>
        </p:spPr>
        <p:txBody>
          <a:bodyPr wrap="square" lIns="45720" rIns="45720" anchor="t">
            <a:spAutoFit/>
          </a:bodyPr>
          <a:lstStyle/>
          <a:p>
            <a:pPr algn="r">
              <a:defRPr sz="800" b="0">
                <a:solidFill>
                  <a:srgbClr val="56697D"/>
                </a:solidFill>
                <a:latin typeface="Aptos"/>
              </a:defRPr>
            </a:pPr>
            <a:r>
              <a:t>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60120"/>
          </a:xfrm>
          <a:prstGeom prst="rect">
            <a:avLst/>
          </a:prstGeom>
          <a:solidFill>
            <a:srgbClr val="0C2E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28016"/>
            <a:ext cx="11064240" cy="438912"/>
          </a:xfrm>
          <a:prstGeom prst="rect">
            <a:avLst/>
          </a:prstGeom>
          <a:noFill/>
        </p:spPr>
        <p:txBody>
          <a:bodyPr wrap="square" lIns="45720" rIns="45720" anchor="t">
            <a:spAutoFit/>
          </a:bodyPr>
          <a:lstStyle/>
          <a:p>
            <a:pPr>
              <a:defRPr sz="2600" b="1">
                <a:solidFill>
                  <a:srgbClr val="FFFFFF"/>
                </a:solidFill>
                <a:latin typeface="Aptos Display"/>
              </a:defRPr>
            </a:pPr>
            <a:r>
              <a:t>Hiring Manager: Opening &amp; Interview Approach</a:t>
            </a:r>
          </a:p>
        </p:txBody>
      </p:sp>
      <p:sp>
        <p:nvSpPr>
          <p:cNvPr id="4" name="TextBox 3"/>
          <p:cNvSpPr txBox="1"/>
          <p:nvPr/>
        </p:nvSpPr>
        <p:spPr>
          <a:xfrm>
            <a:off x="530352" y="621792"/>
            <a:ext cx="10972800" cy="201168"/>
          </a:xfrm>
          <a:prstGeom prst="rect">
            <a:avLst/>
          </a:prstGeom>
          <a:noFill/>
        </p:spPr>
        <p:txBody>
          <a:bodyPr wrap="square" lIns="45720" rIns="45720" anchor="t">
            <a:spAutoFit/>
          </a:bodyPr>
          <a:lstStyle/>
          <a:p>
            <a:pPr>
              <a:defRPr sz="1000" b="0">
                <a:solidFill>
                  <a:srgbClr val="D2E4F6"/>
                </a:solidFill>
                <a:latin typeface="Aptos"/>
              </a:defRPr>
            </a:pPr>
            <a:r>
              <a:t>Professional, fair and consistent interview practice</a:t>
            </a:r>
          </a:p>
        </p:txBody>
      </p:sp>
      <p:sp>
        <p:nvSpPr>
          <p:cNvPr id="5" name="TextBox 4"/>
          <p:cNvSpPr txBox="1"/>
          <p:nvPr/>
        </p:nvSpPr>
        <p:spPr>
          <a:xfrm>
            <a:off x="11384280" y="6565392"/>
            <a:ext cx="365760" cy="137160"/>
          </a:xfrm>
          <a:prstGeom prst="rect">
            <a:avLst/>
          </a:prstGeom>
          <a:noFill/>
        </p:spPr>
        <p:txBody>
          <a:bodyPr wrap="square" lIns="45720" rIns="45720" anchor="t">
            <a:spAutoFit/>
          </a:bodyPr>
          <a:lstStyle/>
          <a:p>
            <a:pPr algn="r">
              <a:defRPr sz="800" b="0">
                <a:solidFill>
                  <a:srgbClr val="56697D"/>
                </a:solidFill>
                <a:latin typeface="Aptos"/>
              </a:defRPr>
            </a:pPr>
            <a:r>
              <a:t>8</a:t>
            </a:r>
          </a:p>
        </p:txBody>
      </p:sp>
      <p:sp>
        <p:nvSpPr>
          <p:cNvPr id="6" name="Rounded Rectangle 5"/>
          <p:cNvSpPr/>
          <p:nvPr/>
        </p:nvSpPr>
        <p:spPr>
          <a:xfrm>
            <a:off x="685800" y="1280160"/>
            <a:ext cx="5257800" cy="3520440"/>
          </a:xfrm>
          <a:prstGeom prst="roundRect">
            <a:avLst/>
          </a:prstGeom>
          <a:solidFill>
            <a:srgbClr val="E7F1FB"/>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50392" y="1389888"/>
            <a:ext cx="4928616" cy="384721"/>
          </a:xfrm>
          <a:prstGeom prst="rect">
            <a:avLst/>
          </a:prstGeom>
          <a:noFill/>
        </p:spPr>
        <p:txBody>
          <a:bodyPr wrap="square" lIns="45720" tIns="45720" rIns="45720" bIns="45720" anchor="t">
            <a:spAutoFit/>
          </a:bodyPr>
          <a:lstStyle/>
          <a:p>
            <a:pPr algn="ctr">
              <a:defRPr sz="1900" b="1">
                <a:solidFill>
                  <a:srgbClr val="0C2E56"/>
                </a:solidFill>
                <a:latin typeface="Aptos"/>
              </a:defRPr>
            </a:pPr>
            <a:r>
              <a:t>Suggested opening</a:t>
            </a:r>
            <a:endParaRPr lang="en-US"/>
          </a:p>
        </p:txBody>
      </p:sp>
      <p:sp>
        <p:nvSpPr>
          <p:cNvPr id="8" name="TextBox 7"/>
          <p:cNvSpPr txBox="1"/>
          <p:nvPr/>
        </p:nvSpPr>
        <p:spPr>
          <a:xfrm>
            <a:off x="850392" y="1764792"/>
            <a:ext cx="4928616" cy="2953512"/>
          </a:xfrm>
          <a:prstGeom prst="rect">
            <a:avLst/>
          </a:prstGeom>
          <a:noFill/>
        </p:spPr>
        <p:txBody>
          <a:bodyPr wrap="square" lIns="45720" rIns="45720" anchor="t">
            <a:spAutoFit/>
          </a:bodyPr>
          <a:lstStyle/>
          <a:p>
            <a:pPr>
              <a:defRPr sz="1700" b="0">
                <a:solidFill>
                  <a:srgbClr val="1D2C3E"/>
                </a:solidFill>
                <a:latin typeface="Aptos"/>
              </a:defRPr>
            </a:pPr>
            <a:r>
              <a:t>“Thank you for joining us. We are recruiting our first Graduate AI Strategist—a role that will help shape how students learn, work and prepare for their futures. AI is moving quickly, and we need someone who can lead with care, clarity and creativity. Let’s begin.”</a:t>
            </a:r>
          </a:p>
        </p:txBody>
      </p:sp>
      <p:sp>
        <p:nvSpPr>
          <p:cNvPr id="9" name="Rounded Rectangle 8"/>
          <p:cNvSpPr/>
          <p:nvPr/>
        </p:nvSpPr>
        <p:spPr>
          <a:xfrm>
            <a:off x="6217920" y="1280160"/>
            <a:ext cx="5257800" cy="3520440"/>
          </a:xfrm>
          <a:prstGeom prst="roundRect">
            <a:avLst/>
          </a:prstGeom>
          <a:solidFill>
            <a:srgbClr val="F6F9FD"/>
          </a:solidFill>
          <a:ln>
            <a:solidFill>
              <a:srgbClr val="C5D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382512" y="1389888"/>
            <a:ext cx="4928616" cy="384721"/>
          </a:xfrm>
          <a:prstGeom prst="rect">
            <a:avLst/>
          </a:prstGeom>
          <a:noFill/>
        </p:spPr>
        <p:txBody>
          <a:bodyPr wrap="square" lIns="45720" tIns="45720" rIns="45720" bIns="45720" anchor="t">
            <a:spAutoFit/>
          </a:bodyPr>
          <a:lstStyle/>
          <a:p>
            <a:pPr algn="ctr">
              <a:defRPr sz="1900" b="1">
                <a:solidFill>
                  <a:srgbClr val="0C2E56"/>
                </a:solidFill>
                <a:latin typeface="Aptos"/>
              </a:defRPr>
            </a:pPr>
            <a:r>
              <a:t>Hiring manager reminders</a:t>
            </a:r>
            <a:endParaRPr lang="en-US"/>
          </a:p>
        </p:txBody>
      </p:sp>
      <p:sp>
        <p:nvSpPr>
          <p:cNvPr id="11" name="TextBox 10"/>
          <p:cNvSpPr txBox="1"/>
          <p:nvPr/>
        </p:nvSpPr>
        <p:spPr>
          <a:xfrm>
            <a:off x="6382512" y="1764792"/>
            <a:ext cx="4928616" cy="2953512"/>
          </a:xfrm>
          <a:prstGeom prst="rect">
            <a:avLst/>
          </a:prstGeom>
          <a:noFill/>
        </p:spPr>
        <p:txBody>
          <a:bodyPr wrap="square" lIns="45720" rIns="45720" anchor="t">
            <a:spAutoFit/>
          </a:bodyPr>
          <a:lstStyle/>
          <a:p>
            <a:pPr>
              <a:defRPr sz="1500" b="0">
                <a:solidFill>
                  <a:srgbClr val="1D2C3E"/>
                </a:solidFill>
                <a:latin typeface="Aptos"/>
              </a:defRPr>
            </a:pPr>
            <a:r>
              <a:t>• Ask the same core questions of each candidate.</a:t>
            </a:r>
            <a:br/>
            <a:br/>
            <a:r>
              <a:t>• Allow time for follow-up clarification.</a:t>
            </a:r>
            <a:br/>
            <a:br/>
            <a:r>
              <a:t>• Assess evidence against the person specification.</a:t>
            </a:r>
            <a:br/>
            <a:br/>
            <a:r>
              <a:t>• Avoid assumptions; use fair, job-related criteria.</a:t>
            </a:r>
            <a:br/>
            <a:br/>
            <a:r>
              <a:t>• Make reasonable adjustments available.</a:t>
            </a:r>
            <a:br/>
            <a:br/>
            <a:r>
              <a:t>• Take structured notes and explain next steps.</a:t>
            </a:r>
          </a:p>
        </p:txBody>
      </p:sp>
      <p:sp>
        <p:nvSpPr>
          <p:cNvPr id="14" name="TextBox 13"/>
          <p:cNvSpPr txBox="1"/>
          <p:nvPr/>
        </p:nvSpPr>
        <p:spPr>
          <a:xfrm>
            <a:off x="11292840" y="6547104"/>
            <a:ext cx="365760" cy="164592"/>
          </a:xfrm>
          <a:prstGeom prst="rect">
            <a:avLst/>
          </a:prstGeom>
          <a:noFill/>
        </p:spPr>
        <p:txBody>
          <a:bodyPr wrap="square" lIns="45720" rIns="45720" anchor="t">
            <a:spAutoFit/>
          </a:bodyPr>
          <a:lstStyle/>
          <a:p>
            <a:pPr algn="r">
              <a:defRPr sz="800" b="0">
                <a:solidFill>
                  <a:srgbClr val="56697D"/>
                </a:solidFill>
                <a:latin typeface="Aptos"/>
              </a:defRPr>
            </a:pPr>
            <a:r>
              <a:t>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60120"/>
          </a:xfrm>
          <a:prstGeom prst="rect">
            <a:avLst/>
          </a:prstGeom>
          <a:solidFill>
            <a:srgbClr val="0C2E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28016"/>
            <a:ext cx="11064240" cy="438912"/>
          </a:xfrm>
          <a:prstGeom prst="rect">
            <a:avLst/>
          </a:prstGeom>
          <a:noFill/>
        </p:spPr>
        <p:txBody>
          <a:bodyPr wrap="square" lIns="45720" rIns="45720" anchor="t">
            <a:spAutoFit/>
          </a:bodyPr>
          <a:lstStyle/>
          <a:p>
            <a:pPr>
              <a:defRPr sz="2600" b="1">
                <a:solidFill>
                  <a:srgbClr val="FFFFFF"/>
                </a:solidFill>
                <a:latin typeface="Aptos Display"/>
              </a:defRPr>
            </a:pPr>
            <a:r>
              <a:t>Conclusion: What Success Looks Like</a:t>
            </a:r>
          </a:p>
        </p:txBody>
      </p:sp>
      <p:sp>
        <p:nvSpPr>
          <p:cNvPr id="4" name="TextBox 3"/>
          <p:cNvSpPr txBox="1"/>
          <p:nvPr/>
        </p:nvSpPr>
        <p:spPr>
          <a:xfrm>
            <a:off x="530352" y="621792"/>
            <a:ext cx="10972800" cy="201168"/>
          </a:xfrm>
          <a:prstGeom prst="rect">
            <a:avLst/>
          </a:prstGeom>
          <a:noFill/>
        </p:spPr>
        <p:txBody>
          <a:bodyPr wrap="square" lIns="45720" rIns="45720" anchor="t">
            <a:spAutoFit/>
          </a:bodyPr>
          <a:lstStyle/>
          <a:p>
            <a:pPr>
              <a:defRPr sz="1000" b="0">
                <a:solidFill>
                  <a:srgbClr val="D2E4F6"/>
                </a:solidFill>
                <a:latin typeface="Aptos"/>
              </a:defRPr>
            </a:pPr>
            <a:r>
              <a:t>A human-centred strategy for responsible AI</a:t>
            </a:r>
          </a:p>
        </p:txBody>
      </p:sp>
      <p:sp>
        <p:nvSpPr>
          <p:cNvPr id="5" name="TextBox 4"/>
          <p:cNvSpPr txBox="1"/>
          <p:nvPr/>
        </p:nvSpPr>
        <p:spPr>
          <a:xfrm>
            <a:off x="11384280" y="6565392"/>
            <a:ext cx="365760" cy="137160"/>
          </a:xfrm>
          <a:prstGeom prst="rect">
            <a:avLst/>
          </a:prstGeom>
          <a:noFill/>
        </p:spPr>
        <p:txBody>
          <a:bodyPr wrap="square" lIns="45720" rIns="45720" anchor="t">
            <a:spAutoFit/>
          </a:bodyPr>
          <a:lstStyle/>
          <a:p>
            <a:pPr algn="r">
              <a:defRPr sz="800" b="0">
                <a:solidFill>
                  <a:srgbClr val="56697D"/>
                </a:solidFill>
                <a:latin typeface="Aptos"/>
              </a:defRPr>
            </a:pPr>
            <a:r>
              <a:t>9</a:t>
            </a:r>
          </a:p>
        </p:txBody>
      </p:sp>
      <p:sp>
        <p:nvSpPr>
          <p:cNvPr id="6" name="TextBox 5"/>
          <p:cNvSpPr txBox="1"/>
          <p:nvPr/>
        </p:nvSpPr>
        <p:spPr>
          <a:xfrm>
            <a:off x="777240" y="1371600"/>
            <a:ext cx="10698480" cy="3529171"/>
          </a:xfrm>
          <a:prstGeom prst="rect">
            <a:avLst/>
          </a:prstGeom>
          <a:noFill/>
        </p:spPr>
        <p:txBody>
          <a:bodyPr wrap="square" lIns="73152" tIns="45720" rIns="73152" bIns="45720" anchor="t">
            <a:spAutoFit/>
          </a:bodyPr>
          <a:lstStyle/>
          <a:p>
            <a:pPr marL="342900" indent="-342900">
              <a:spcAft>
                <a:spcPts val="1300"/>
              </a:spcAft>
              <a:buFont typeface="Arial"/>
              <a:buChar char="•"/>
              <a:defRPr sz="2000">
                <a:solidFill>
                  <a:srgbClr val="1D2C3E"/>
                </a:solidFill>
                <a:latin typeface="Aptos"/>
              </a:defRPr>
            </a:pPr>
            <a:r>
              <a:t>The Job Description clarifies the role’s purpose, responsibilities, reporting line and working conditions.</a:t>
            </a:r>
            <a:endParaRPr lang="en-US"/>
          </a:p>
          <a:p>
            <a:pPr marL="342900" indent="-342900">
              <a:spcAft>
                <a:spcPts val="1300"/>
              </a:spcAft>
              <a:buFont typeface="Arial"/>
              <a:buChar char="•"/>
              <a:defRPr sz="2000">
                <a:solidFill>
                  <a:srgbClr val="1D2C3E"/>
                </a:solidFill>
                <a:latin typeface="Aptos"/>
              </a:defRPr>
            </a:pPr>
            <a:r>
              <a:t>The Person Specification sets transparent essential and desirable criteria for selecting the right candidate.</a:t>
            </a:r>
          </a:p>
          <a:p>
            <a:pPr marL="342900" indent="-342900">
              <a:spcAft>
                <a:spcPts val="1300"/>
              </a:spcAft>
              <a:buFont typeface="Arial"/>
              <a:buChar char="•"/>
              <a:defRPr sz="2000">
                <a:solidFill>
                  <a:srgbClr val="1D2C3E"/>
                </a:solidFill>
                <a:latin typeface="Aptos"/>
              </a:defRPr>
            </a:pPr>
            <a:r>
              <a:rPr lang="en-US"/>
              <a:t>Eight structured</a:t>
            </a:r>
            <a:r>
              <a:rPr dirty="0"/>
              <a:t> questions explore strategy, ethics, inclusion, collaboration, change management, evaluation and professional development.</a:t>
            </a:r>
          </a:p>
          <a:p>
            <a:pPr marL="342900" indent="-342900">
              <a:spcAft>
                <a:spcPts val="1300"/>
              </a:spcAft>
              <a:buFont typeface="Arial"/>
              <a:buChar char="•"/>
              <a:defRPr sz="2000">
                <a:solidFill>
                  <a:srgbClr val="1D2C3E"/>
                </a:solidFill>
                <a:latin typeface="Aptos"/>
              </a:defRPr>
            </a:pPr>
            <a:r>
              <a:t>Training should be tiered, subject-relevant, accessible and regularly evaluated.</a:t>
            </a:r>
          </a:p>
          <a:p>
            <a:pPr marL="342900" indent="-342900">
              <a:spcAft>
                <a:spcPts val="1300"/>
              </a:spcAft>
              <a:buFont typeface="Arial"/>
              <a:buChar char="•"/>
              <a:defRPr sz="2000">
                <a:solidFill>
                  <a:srgbClr val="1D2C3E"/>
                </a:solidFill>
                <a:latin typeface="Aptos"/>
              </a:defRPr>
            </a:pPr>
            <a:r>
              <a:rPr dirty="0"/>
              <a:t>Long-term readiness requires shared ownership across academic and professional</a:t>
            </a:r>
            <a:r>
              <a:rPr lang="en-US" dirty="0"/>
              <a:t> </a:t>
            </a:r>
            <a:r>
              <a:rPr lang="en-US"/>
              <a:t>services-not</a:t>
            </a:r>
            <a:r>
              <a:rPr dirty="0"/>
              <a:t> one role acting alone.</a:t>
            </a:r>
          </a:p>
        </p:txBody>
      </p:sp>
      <p:sp>
        <p:nvSpPr>
          <p:cNvPr id="8" name="TextBox 7"/>
          <p:cNvSpPr txBox="1"/>
          <p:nvPr/>
        </p:nvSpPr>
        <p:spPr>
          <a:xfrm>
            <a:off x="11292840" y="6547104"/>
            <a:ext cx="365760" cy="164592"/>
          </a:xfrm>
          <a:prstGeom prst="rect">
            <a:avLst/>
          </a:prstGeom>
          <a:noFill/>
        </p:spPr>
        <p:txBody>
          <a:bodyPr wrap="square" lIns="45720" rIns="45720" anchor="t">
            <a:spAutoFit/>
          </a:bodyPr>
          <a:lstStyle/>
          <a:p>
            <a:pPr algn="r">
              <a:defRPr sz="800" b="0">
                <a:solidFill>
                  <a:srgbClr val="56697D"/>
                </a:solidFill>
                <a:latin typeface="Aptos"/>
              </a:defRPr>
            </a:pPr>
            <a:r>
              <a:t>9</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60120"/>
          </a:xfrm>
          <a:prstGeom prst="rect">
            <a:avLst/>
          </a:prstGeom>
          <a:solidFill>
            <a:srgbClr val="0C2E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08975" y="263715"/>
            <a:ext cx="11064240" cy="438912"/>
          </a:xfrm>
          <a:prstGeom prst="rect">
            <a:avLst/>
          </a:prstGeom>
          <a:noFill/>
        </p:spPr>
        <p:txBody>
          <a:bodyPr wrap="square" lIns="45720" rIns="45720" anchor="t">
            <a:spAutoFit/>
          </a:bodyPr>
          <a:lstStyle/>
          <a:p>
            <a:pPr>
              <a:defRPr sz="2600" b="1">
                <a:solidFill>
                  <a:srgbClr val="FFFFFF"/>
                </a:solidFill>
                <a:latin typeface="Aptos Display"/>
              </a:defRPr>
            </a:pPr>
            <a:r>
              <a:t>References</a:t>
            </a:r>
          </a:p>
        </p:txBody>
      </p:sp>
      <p:sp>
        <p:nvSpPr>
          <p:cNvPr id="5" name="TextBox 4"/>
          <p:cNvSpPr txBox="1"/>
          <p:nvPr/>
        </p:nvSpPr>
        <p:spPr>
          <a:xfrm>
            <a:off x="11384280" y="6565392"/>
            <a:ext cx="365760" cy="137160"/>
          </a:xfrm>
          <a:prstGeom prst="rect">
            <a:avLst/>
          </a:prstGeom>
          <a:noFill/>
        </p:spPr>
        <p:txBody>
          <a:bodyPr wrap="square" lIns="45720" rIns="45720" anchor="t">
            <a:spAutoFit/>
          </a:bodyPr>
          <a:lstStyle/>
          <a:p>
            <a:pPr algn="r">
              <a:defRPr sz="800" b="0">
                <a:solidFill>
                  <a:srgbClr val="56697D"/>
                </a:solidFill>
                <a:latin typeface="Aptos"/>
              </a:defRPr>
            </a:pPr>
            <a:r>
              <a:t>10</a:t>
            </a:r>
          </a:p>
        </p:txBody>
      </p:sp>
      <p:sp>
        <p:nvSpPr>
          <p:cNvPr id="6" name="TextBox 5"/>
          <p:cNvSpPr txBox="1"/>
          <p:nvPr/>
        </p:nvSpPr>
        <p:spPr>
          <a:xfrm>
            <a:off x="640080" y="1234440"/>
            <a:ext cx="10972800" cy="5120640"/>
          </a:xfrm>
          <a:prstGeom prst="rect">
            <a:avLst/>
          </a:prstGeom>
          <a:noFill/>
        </p:spPr>
        <p:txBody>
          <a:bodyPr wrap="square">
            <a:spAutoFit/>
          </a:bodyPr>
          <a:lstStyle/>
          <a:p>
            <a:pPr>
              <a:spcAft>
                <a:spcPts val="1500"/>
              </a:spcAft>
              <a:defRPr sz="1400">
                <a:solidFill>
                  <a:srgbClr val="1D2C3E"/>
                </a:solidFill>
                <a:latin typeface="Aptos"/>
              </a:defRPr>
            </a:pPr>
            <a:r>
              <a:t>Bates, A., et al. (2024). ‘Disciplinary dimensions of AI literacy in higher education: a framework for practice’. Journal of Further and Higher Education, 48(7), pp. 1123–1141.</a:t>
            </a:r>
          </a:p>
          <a:p>
            <a:pPr>
              <a:spcAft>
                <a:spcPts val="1500"/>
              </a:spcAft>
              <a:defRPr sz="1400">
                <a:solidFill>
                  <a:srgbClr val="1D2C3E"/>
                </a:solidFill>
                <a:latin typeface="Aptos"/>
              </a:defRPr>
            </a:pPr>
            <a:r>
              <a:t>Jisc. (2025). National digital experience insights: AI in higher education 2024–25. Bristol: Jisc.</a:t>
            </a:r>
          </a:p>
          <a:p>
            <a:pPr>
              <a:spcAft>
                <a:spcPts val="1500"/>
              </a:spcAft>
              <a:defRPr sz="1400">
                <a:solidFill>
                  <a:srgbClr val="1D2C3E"/>
                </a:solidFill>
                <a:latin typeface="Aptos"/>
              </a:defRPr>
            </a:pPr>
            <a:r>
              <a:t>Quality Assurance Agency (QAA). (2024). AI and academic integrity: sector guidance. Gloucester: QAA.</a:t>
            </a:r>
          </a:p>
          <a:p>
            <a:pPr>
              <a:spcAft>
                <a:spcPts val="1500"/>
              </a:spcAft>
              <a:defRPr sz="1400">
                <a:solidFill>
                  <a:srgbClr val="1D2C3E"/>
                </a:solidFill>
                <a:latin typeface="Aptos"/>
              </a:defRPr>
            </a:pPr>
            <a:r>
              <a:t>UK Research and Innovation (UKRI). (2024). Responsible innovation in AI: principles for public-funded education and research. Swindon: UKRI.</a:t>
            </a:r>
          </a:p>
          <a:p>
            <a:pPr>
              <a:spcAft>
                <a:spcPts val="1500"/>
              </a:spcAft>
              <a:defRPr sz="1400">
                <a:solidFill>
                  <a:srgbClr val="1D2C3E"/>
                </a:solidFill>
                <a:latin typeface="Aptos"/>
              </a:defRPr>
            </a:pPr>
            <a:r>
              <a:t>Nguyen, T. and Osei, E. (2025). ‘HRM and technological disruption: preparing the graduate workforce in the AI era’. International Journal of Human Resource Management Practice, 19(2), pp. 45–62.</a:t>
            </a:r>
          </a:p>
          <a:p>
            <a:pPr>
              <a:spcAft>
                <a:spcPts val="1500"/>
              </a:spcAft>
              <a:defRPr sz="1400">
                <a:solidFill>
                  <a:srgbClr val="1D2C3E"/>
                </a:solidFill>
                <a:latin typeface="Aptos"/>
              </a:defRPr>
            </a:pPr>
            <a:r>
              <a:t>UNESCO. (2026). Guidance on AI and education: inclusive, equitable and ethical use. Paris: UNESCO.</a:t>
            </a:r>
          </a:p>
        </p:txBody>
      </p:sp>
      <p:sp>
        <p:nvSpPr>
          <p:cNvPr id="7" name="TextBox 6"/>
          <p:cNvSpPr txBox="1"/>
          <p:nvPr/>
        </p:nvSpPr>
        <p:spPr>
          <a:xfrm>
            <a:off x="502920" y="6547104"/>
            <a:ext cx="9601200" cy="164592"/>
          </a:xfrm>
          <a:prstGeom prst="rect">
            <a:avLst/>
          </a:prstGeom>
          <a:noFill/>
        </p:spPr>
        <p:txBody>
          <a:bodyPr wrap="square" lIns="45720" rIns="45720" anchor="t">
            <a:spAutoFit/>
          </a:bodyPr>
          <a:lstStyle/>
          <a:p>
            <a:pPr>
              <a:defRPr sz="800" b="0">
                <a:solidFill>
                  <a:srgbClr val="56697D"/>
                </a:solidFill>
                <a:latin typeface="Aptos"/>
              </a:defRPr>
            </a:pPr>
            <a:r>
              <a:t>Graduate AI Strategist | UWTSD | HRM Academic Assignment</a:t>
            </a:r>
          </a:p>
        </p:txBody>
      </p:sp>
      <p:sp>
        <p:nvSpPr>
          <p:cNvPr id="8" name="TextBox 7"/>
          <p:cNvSpPr txBox="1"/>
          <p:nvPr/>
        </p:nvSpPr>
        <p:spPr>
          <a:xfrm>
            <a:off x="11292840" y="6547104"/>
            <a:ext cx="365760" cy="164592"/>
          </a:xfrm>
          <a:prstGeom prst="rect">
            <a:avLst/>
          </a:prstGeom>
          <a:noFill/>
        </p:spPr>
        <p:txBody>
          <a:bodyPr wrap="square" lIns="45720" rIns="45720" anchor="t">
            <a:spAutoFit/>
          </a:bodyPr>
          <a:lstStyle/>
          <a:p>
            <a:pPr algn="r">
              <a:defRPr sz="800" b="0">
                <a:solidFill>
                  <a:srgbClr val="56697D"/>
                </a:solidFill>
                <a:latin typeface="Aptos"/>
              </a:defRPr>
            </a:pPr>
            <a:r>
              <a:t>10</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C2E56"/>
        </a:solidFill>
        <a:effectLst/>
      </p:bgPr>
    </p:bg>
    <p:spTree>
      <p:nvGrpSpPr>
        <p:cNvPr id="1" name=""/>
        <p:cNvGrpSpPr/>
        <p:nvPr/>
      </p:nvGrpSpPr>
      <p:grpSpPr>
        <a:xfrm>
          <a:off x="0" y="0"/>
          <a:ext cx="0" cy="0"/>
          <a:chOff x="0" y="0"/>
          <a:chExt cx="0" cy="0"/>
        </a:xfrm>
      </p:grpSpPr>
      <p:sp>
        <p:nvSpPr>
          <p:cNvPr id="2" name="Rectangle 1"/>
          <p:cNvSpPr/>
          <p:nvPr/>
        </p:nvSpPr>
        <p:spPr>
          <a:xfrm>
            <a:off x="0" y="0"/>
            <a:ext cx="219456" cy="6858000"/>
          </a:xfrm>
          <a:prstGeom prst="rect">
            <a:avLst/>
          </a:prstGeom>
          <a:solidFill>
            <a:srgbClr val="22919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914400" y="1828800"/>
            <a:ext cx="10332720" cy="914400"/>
          </a:xfrm>
          <a:prstGeom prst="rect">
            <a:avLst/>
          </a:prstGeom>
          <a:noFill/>
        </p:spPr>
        <p:txBody>
          <a:bodyPr wrap="square" lIns="45720" rIns="45720" anchor="t">
            <a:spAutoFit/>
          </a:bodyPr>
          <a:lstStyle/>
          <a:p>
            <a:pPr algn="ctr">
              <a:defRPr sz="4200" b="1">
                <a:solidFill>
                  <a:srgbClr val="FFFFFF"/>
                </a:solidFill>
                <a:latin typeface="Aptos Display"/>
              </a:defRPr>
            </a:pPr>
            <a:r>
              <a:t>THANK YOU</a:t>
            </a:r>
          </a:p>
        </p:txBody>
      </p:sp>
      <p:sp>
        <p:nvSpPr>
          <p:cNvPr id="4" name="TextBox 3"/>
          <p:cNvSpPr txBox="1"/>
          <p:nvPr/>
        </p:nvSpPr>
        <p:spPr>
          <a:xfrm>
            <a:off x="914400" y="2788920"/>
            <a:ext cx="10332720" cy="594360"/>
          </a:xfrm>
          <a:prstGeom prst="rect">
            <a:avLst/>
          </a:prstGeom>
          <a:noFill/>
        </p:spPr>
        <p:txBody>
          <a:bodyPr wrap="square" lIns="45720" rIns="45720" anchor="t">
            <a:spAutoFit/>
          </a:bodyPr>
          <a:lstStyle/>
          <a:p>
            <a:pPr algn="ctr">
              <a:defRPr sz="2400" b="0">
                <a:solidFill>
                  <a:srgbClr val="C5E0F8"/>
                </a:solidFill>
                <a:latin typeface="Aptos"/>
              </a:defRPr>
            </a:pPr>
            <a:r>
              <a:t>Questions &amp; Discussion</a:t>
            </a:r>
          </a:p>
        </p:txBody>
      </p:sp>
      <p:sp>
        <p:nvSpPr>
          <p:cNvPr id="5" name="Rectangle 4"/>
          <p:cNvSpPr/>
          <p:nvPr/>
        </p:nvSpPr>
        <p:spPr>
          <a:xfrm>
            <a:off x="5166360" y="3703320"/>
            <a:ext cx="1828800" cy="54864"/>
          </a:xfrm>
          <a:prstGeom prst="rect">
            <a:avLst/>
          </a:prstGeom>
          <a:solidFill>
            <a:srgbClr val="ECB1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14400" y="4114800"/>
            <a:ext cx="10332720" cy="548640"/>
          </a:xfrm>
          <a:prstGeom prst="rect">
            <a:avLst/>
          </a:prstGeom>
          <a:noFill/>
        </p:spPr>
        <p:txBody>
          <a:bodyPr wrap="square" lIns="45720" rIns="45720" anchor="t">
            <a:spAutoFit/>
          </a:bodyPr>
          <a:lstStyle/>
          <a:p>
            <a:pPr algn="ctr">
              <a:defRPr sz="1600" b="0">
                <a:solidFill>
                  <a:srgbClr val="FFFFFF"/>
                </a:solidFill>
                <a:latin typeface="Aptos"/>
              </a:defRPr>
            </a:pPr>
            <a:r>
              <a:t>Graduate AI Strategist | UWTSD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123</cp:revision>
  <dcterms:created xsi:type="dcterms:W3CDTF">2013-01-27T09:14:16Z</dcterms:created>
  <dcterms:modified xsi:type="dcterms:W3CDTF">2026-10-17T23:48:29Z</dcterms:modified>
  <cp:category/>
</cp:coreProperties>
</file>