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5.xml" ContentType="application/vnd.openxmlformats-officedocument.presentationml.tags+xml"/>
  <Override PartName="/ppt/notesSlides/notesSlide3.xml" ContentType="application/vnd.openxmlformats-officedocument.presentationml.notesSlide+xml"/>
  <Override PartName="/ppt/tags/tag6.xml" ContentType="application/vnd.openxmlformats-officedocument.presentationml.tags+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7.xml" ContentType="application/vnd.openxmlformats-officedocument.presentationml.tags+xml"/>
  <Override PartName="/ppt/notesSlides/notesSlide5.xml" ContentType="application/vnd.openxmlformats-officedocument.presentationml.notesSlide+xml"/>
  <Override PartName="/ppt/tags/tag8.xml" ContentType="application/vnd.openxmlformats-officedocument.presentationml.tags+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9.xml" ContentType="application/vnd.openxmlformats-officedocument.presentationml.tags+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10.xml" ContentType="application/vnd.openxmlformats-officedocument.presentationml.tags+xml"/>
  <Override PartName="/ppt/notesSlides/notesSlide8.xml" ContentType="application/vnd.openxmlformats-officedocument.presentationml.notesSlide+xml"/>
  <Override PartName="/ppt/tags/tag11.xml" ContentType="application/vnd.openxmlformats-officedocument.presentationml.tags+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12.xml" ContentType="application/vnd.openxmlformats-officedocument.presentationml.tags+xml"/>
  <Override PartName="/ppt/notesSlides/notesSlide10.xml" ContentType="application/vnd.openxmlformats-officedocument.presentationml.notesSlide+xml"/>
  <Override PartName="/ppt/tags/tag13.xml" ContentType="application/vnd.openxmlformats-officedocument.presentationml.tags+xml"/>
  <Override PartName="/ppt/notesSlides/notesSlide11.xml" ContentType="application/vnd.openxmlformats-officedocument.presentationml.notesSlide+xml"/>
  <Override PartName="/ppt/tags/tag14.xml" ContentType="application/vnd.openxmlformats-officedocument.presentationml.tags+xml"/>
  <Override PartName="/ppt/notesSlides/notesSlide12.xml" ContentType="application/vnd.openxmlformats-officedocument.presentationml.notesSlide+xml"/>
  <Override PartName="/ppt/tags/tag15.xml" ContentType="application/vnd.openxmlformats-officedocument.presentationml.tags+xml"/>
  <Override PartName="/ppt/notesSlides/notesSlide13.xml" ContentType="application/vnd.openxmlformats-officedocument.presentationml.notesSlide+xml"/>
  <Override PartName="/ppt/tags/tag16.xml" ContentType="application/vnd.openxmlformats-officedocument.presentationml.tags+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17.xml" ContentType="application/vnd.openxmlformats-officedocument.presentationml.tags+xml"/>
  <Override PartName="/ppt/notesSlides/notesSlide15.xml" ContentType="application/vnd.openxmlformats-officedocument.presentationml.notesSlide+xml"/>
  <Override PartName="/ppt/tags/tag18.xml" ContentType="application/vnd.openxmlformats-officedocument.presentationml.tags+xml"/>
  <Override PartName="/ppt/notesSlides/notesSlide16.xml" ContentType="application/vnd.openxmlformats-officedocument.presentationml.notesSlide+xml"/>
  <Override PartName="/ppt/tags/tag19.xml" ContentType="application/vnd.openxmlformats-officedocument.presentationml.tags+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20.xml" ContentType="application/vnd.openxmlformats-officedocument.presentationml.tags+xml"/>
  <Override PartName="/ppt/tags/tag21.xml" ContentType="application/vnd.openxmlformats-officedocument.presentationml.tags+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4"/>
  </p:sldMasterIdLst>
  <p:notesMasterIdLst>
    <p:notesMasterId r:id="rId25"/>
  </p:notesMasterIdLst>
  <p:sldIdLst>
    <p:sldId id="256" r:id="rId5"/>
    <p:sldId id="257" r:id="rId6"/>
    <p:sldId id="258" r:id="rId7"/>
    <p:sldId id="260" r:id="rId8"/>
    <p:sldId id="279" r:id="rId9"/>
    <p:sldId id="282" r:id="rId10"/>
    <p:sldId id="264" r:id="rId11"/>
    <p:sldId id="263" r:id="rId12"/>
    <p:sldId id="285" r:id="rId13"/>
    <p:sldId id="280" r:id="rId14"/>
    <p:sldId id="275" r:id="rId15"/>
    <p:sldId id="266" r:id="rId16"/>
    <p:sldId id="272" r:id="rId17"/>
    <p:sldId id="267" r:id="rId18"/>
    <p:sldId id="274" r:id="rId19"/>
    <p:sldId id="283" r:id="rId20"/>
    <p:sldId id="284" r:id="rId21"/>
    <p:sldId id="259" r:id="rId22"/>
    <p:sldId id="261" r:id="rId23"/>
    <p:sldId id="262" r:id="rId24"/>
  </p:sldIdLst>
  <p:sldSz cx="12192000" cy="6858000"/>
  <p:notesSz cx="6858000" cy="9144000"/>
  <p:custDataLst>
    <p:tags r:id="rId26"/>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olly L Rowley" initials="HLR" lastIdx="1" clrIdx="0">
    <p:extLst>
      <p:ext uri="{19B8F6BF-5375-455C-9EA6-DF929625EA0E}">
        <p15:presenceInfo xmlns:p15="http://schemas.microsoft.com/office/powerpoint/2012/main" userId="S::HLRowley@carmarthenshire.gov.uk::e7e9a8cb-8ae4-4761-9125-3f9798af5f4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460A54"/>
    <a:srgbClr val="321357"/>
    <a:srgbClr val="BD74DA"/>
    <a:srgbClr val="0F3075"/>
    <a:srgbClr val="272066"/>
    <a:srgbClr val="0D337A"/>
    <a:srgbClr val="19296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A0E8CD-0B9A-449C-9E91-610D62E2BEA5}" v="7392" dt="2020-10-29T11:21:55.6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162" autoAdjust="0"/>
    <p:restoredTop sz="80891" autoAdjust="0"/>
  </p:normalViewPr>
  <p:slideViewPr>
    <p:cSldViewPr snapToGrid="0">
      <p:cViewPr varScale="1">
        <p:scale>
          <a:sx n="58" d="100"/>
          <a:sy n="58" d="100"/>
        </p:scale>
        <p:origin x="1296" y="72"/>
      </p:cViewPr>
      <p:guideLst/>
    </p:cSldViewPr>
  </p:slideViewPr>
  <p:notesTextViewPr>
    <p:cViewPr>
      <p:scale>
        <a:sx n="75" d="100"/>
        <a:sy n="75" d="100"/>
      </p:scale>
      <p:origin x="0" y="-78"/>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gs" Target="tags/tag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commentAuthors" Target="commentAuthors.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lly L Rowley" userId="e7e9a8cb-8ae4-4761-9125-3f9798af5f42" providerId="ADAL" clId="{14A0E8CD-0B9A-449C-9E91-610D62E2BEA5}"/>
    <pc:docChg chg="undo redo custSel mod addSld delSld modSld sldOrd">
      <pc:chgData name="Holly L Rowley" userId="e7e9a8cb-8ae4-4761-9125-3f9798af5f42" providerId="ADAL" clId="{14A0E8CD-0B9A-449C-9E91-610D62E2BEA5}" dt="2020-10-29T11:22:09.359" v="27343" actId="20577"/>
      <pc:docMkLst>
        <pc:docMk/>
      </pc:docMkLst>
      <pc:sldChg chg="setBg modNotesTx">
        <pc:chgData name="Holly L Rowley" userId="e7e9a8cb-8ae4-4761-9125-3f9798af5f42" providerId="ADAL" clId="{14A0E8CD-0B9A-449C-9E91-610D62E2BEA5}" dt="2020-10-29T09:58:18.402" v="23978" actId="20577"/>
        <pc:sldMkLst>
          <pc:docMk/>
          <pc:sldMk cId="3610026767" sldId="256"/>
        </pc:sldMkLst>
      </pc:sldChg>
      <pc:sldChg chg="modSp mod modNotesTx">
        <pc:chgData name="Holly L Rowley" userId="e7e9a8cb-8ae4-4761-9125-3f9798af5f42" providerId="ADAL" clId="{14A0E8CD-0B9A-449C-9E91-610D62E2BEA5}" dt="2020-10-29T11:04:55.253" v="27006" actId="20577"/>
        <pc:sldMkLst>
          <pc:docMk/>
          <pc:sldMk cId="4082068804" sldId="257"/>
        </pc:sldMkLst>
        <pc:spChg chg="mod">
          <ac:chgData name="Holly L Rowley" userId="e7e9a8cb-8ae4-4761-9125-3f9798af5f42" providerId="ADAL" clId="{14A0E8CD-0B9A-449C-9E91-610D62E2BEA5}" dt="2020-09-28T08:15:28.673" v="4581" actId="14100"/>
          <ac:spMkLst>
            <pc:docMk/>
            <pc:sldMk cId="4082068804" sldId="257"/>
            <ac:spMk id="2" creationId="{CC2A7B49-120D-47BE-A80C-D4B898F5088F}"/>
          </ac:spMkLst>
        </pc:spChg>
        <pc:spChg chg="mod">
          <ac:chgData name="Holly L Rowley" userId="e7e9a8cb-8ae4-4761-9125-3f9798af5f42" providerId="ADAL" clId="{14A0E8CD-0B9A-449C-9E91-610D62E2BEA5}" dt="2020-10-29T11:04:55.253" v="27006" actId="20577"/>
          <ac:spMkLst>
            <pc:docMk/>
            <pc:sldMk cId="4082068804" sldId="257"/>
            <ac:spMk id="3" creationId="{CAB70268-35E1-4F50-90F9-8D6357D7EF94}"/>
          </ac:spMkLst>
        </pc:spChg>
        <pc:picChg chg="mod">
          <ac:chgData name="Holly L Rowley" userId="e7e9a8cb-8ae4-4761-9125-3f9798af5f42" providerId="ADAL" clId="{14A0E8CD-0B9A-449C-9E91-610D62E2BEA5}" dt="2020-09-28T08:15:18.081" v="4577" actId="1076"/>
          <ac:picMkLst>
            <pc:docMk/>
            <pc:sldMk cId="4082068804" sldId="257"/>
            <ac:picMk id="7" creationId="{60702E15-6BBB-4056-A803-4F90C6EC1BD2}"/>
          </ac:picMkLst>
        </pc:picChg>
      </pc:sldChg>
      <pc:sldChg chg="addSp delSp modSp mod setBg">
        <pc:chgData name="Holly L Rowley" userId="e7e9a8cb-8ae4-4761-9125-3f9798af5f42" providerId="ADAL" clId="{14A0E8CD-0B9A-449C-9E91-610D62E2BEA5}" dt="2020-09-28T12:55:32.941" v="5627" actId="20577"/>
        <pc:sldMkLst>
          <pc:docMk/>
          <pc:sldMk cId="3069939733" sldId="258"/>
        </pc:sldMkLst>
        <pc:spChg chg="mod">
          <ac:chgData name="Holly L Rowley" userId="e7e9a8cb-8ae4-4761-9125-3f9798af5f42" providerId="ADAL" clId="{14A0E8CD-0B9A-449C-9E91-610D62E2BEA5}" dt="2020-09-28T08:08:29.158" v="4456"/>
          <ac:spMkLst>
            <pc:docMk/>
            <pc:sldMk cId="3069939733" sldId="258"/>
            <ac:spMk id="2" creationId="{77ECD67B-8396-40E6-AE04-443186FCDA39}"/>
          </ac:spMkLst>
        </pc:spChg>
        <pc:spChg chg="del mod">
          <ac:chgData name="Holly L Rowley" userId="e7e9a8cb-8ae4-4761-9125-3f9798af5f42" providerId="ADAL" clId="{14A0E8CD-0B9A-449C-9E91-610D62E2BEA5}" dt="2020-09-17T11:48:52.155" v="317" actId="26606"/>
          <ac:spMkLst>
            <pc:docMk/>
            <pc:sldMk cId="3069939733" sldId="258"/>
            <ac:spMk id="3" creationId="{F8B92302-6054-47E7-8A2B-85EB1089CBFA}"/>
          </ac:spMkLst>
        </pc:spChg>
        <pc:graphicFrameChg chg="add mod">
          <ac:chgData name="Holly L Rowley" userId="e7e9a8cb-8ae4-4761-9125-3f9798af5f42" providerId="ADAL" clId="{14A0E8CD-0B9A-449C-9E91-610D62E2BEA5}" dt="2020-09-28T12:55:32.941" v="5627" actId="20577"/>
          <ac:graphicFrameMkLst>
            <pc:docMk/>
            <pc:sldMk cId="3069939733" sldId="258"/>
            <ac:graphicFrameMk id="5" creationId="{2E6F28D2-03BC-4A28-8045-8BA50D79E6A7}"/>
          </ac:graphicFrameMkLst>
        </pc:graphicFrameChg>
      </pc:sldChg>
      <pc:sldChg chg="addSp delSp modSp new mod setBg setClrOvrMap modNotesTx">
        <pc:chgData name="Holly L Rowley" userId="e7e9a8cb-8ae4-4761-9125-3f9798af5f42" providerId="ADAL" clId="{14A0E8CD-0B9A-449C-9E91-610D62E2BEA5}" dt="2020-10-29T11:14:52.848" v="27299" actId="20577"/>
        <pc:sldMkLst>
          <pc:docMk/>
          <pc:sldMk cId="2852771821" sldId="259"/>
        </pc:sldMkLst>
        <pc:spChg chg="mod">
          <ac:chgData name="Holly L Rowley" userId="e7e9a8cb-8ae4-4761-9125-3f9798af5f42" providerId="ADAL" clId="{14A0E8CD-0B9A-449C-9E91-610D62E2BEA5}" dt="2020-10-09T13:47:23.775" v="8526" actId="1076"/>
          <ac:spMkLst>
            <pc:docMk/>
            <pc:sldMk cId="2852771821" sldId="259"/>
            <ac:spMk id="2" creationId="{0EA92342-5F52-405E-B330-93D8830DAFA3}"/>
          </ac:spMkLst>
        </pc:spChg>
        <pc:spChg chg="del mod">
          <ac:chgData name="Holly L Rowley" userId="e7e9a8cb-8ae4-4761-9125-3f9798af5f42" providerId="ADAL" clId="{14A0E8CD-0B9A-449C-9E91-610D62E2BEA5}" dt="2020-10-09T13:46:47.680" v="8513" actId="26606"/>
          <ac:spMkLst>
            <pc:docMk/>
            <pc:sldMk cId="2852771821" sldId="259"/>
            <ac:spMk id="3" creationId="{8A4BA322-4FAA-42E9-AEC9-871F3837FC58}"/>
          </ac:spMkLst>
        </pc:spChg>
        <pc:spChg chg="add del">
          <ac:chgData name="Holly L Rowley" userId="e7e9a8cb-8ae4-4761-9125-3f9798af5f42" providerId="ADAL" clId="{14A0E8CD-0B9A-449C-9E91-610D62E2BEA5}" dt="2020-10-09T13:47:13.483" v="8520" actId="26606"/>
          <ac:spMkLst>
            <pc:docMk/>
            <pc:sldMk cId="2852771821" sldId="259"/>
            <ac:spMk id="9" creationId="{4117F0C1-BCBB-40C7-99D6-F703E7A4B5F3}"/>
          </ac:spMkLst>
        </pc:spChg>
        <pc:spChg chg="add del">
          <ac:chgData name="Holly L Rowley" userId="e7e9a8cb-8ae4-4761-9125-3f9798af5f42" providerId="ADAL" clId="{14A0E8CD-0B9A-449C-9E91-610D62E2BEA5}" dt="2020-10-09T13:47:13.483" v="8520" actId="26606"/>
          <ac:spMkLst>
            <pc:docMk/>
            <pc:sldMk cId="2852771821" sldId="259"/>
            <ac:spMk id="11" creationId="{D1A5D8BC-B41A-4E96-91C4-D60F5162257E}"/>
          </ac:spMkLst>
        </pc:spChg>
        <pc:spChg chg="add del">
          <ac:chgData name="Holly L Rowley" userId="e7e9a8cb-8ae4-4761-9125-3f9798af5f42" providerId="ADAL" clId="{14A0E8CD-0B9A-449C-9E91-610D62E2BEA5}" dt="2020-10-09T13:47:13.483" v="8520" actId="26606"/>
          <ac:spMkLst>
            <pc:docMk/>
            <pc:sldMk cId="2852771821" sldId="259"/>
            <ac:spMk id="15" creationId="{51287385-D3EA-47A8-A127-6061791ADBB6}"/>
          </ac:spMkLst>
        </pc:spChg>
        <pc:spChg chg="add">
          <ac:chgData name="Holly L Rowley" userId="e7e9a8cb-8ae4-4761-9125-3f9798af5f42" providerId="ADAL" clId="{14A0E8CD-0B9A-449C-9E91-610D62E2BEA5}" dt="2020-10-09T13:47:13.483" v="8520" actId="26606"/>
          <ac:spMkLst>
            <pc:docMk/>
            <pc:sldMk cId="2852771821" sldId="259"/>
            <ac:spMk id="20" creationId="{75F65CD9-825D-44BD-8681-D42D260D4C63}"/>
          </ac:spMkLst>
        </pc:spChg>
        <pc:spChg chg="add">
          <ac:chgData name="Holly L Rowley" userId="e7e9a8cb-8ae4-4761-9125-3f9798af5f42" providerId="ADAL" clId="{14A0E8CD-0B9A-449C-9E91-610D62E2BEA5}" dt="2020-10-09T13:47:13.483" v="8520" actId="26606"/>
          <ac:spMkLst>
            <pc:docMk/>
            <pc:sldMk cId="2852771821" sldId="259"/>
            <ac:spMk id="22" creationId="{B2F64C47-BE0B-4DA4-A62F-C6922DD2082F}"/>
          </ac:spMkLst>
        </pc:spChg>
        <pc:graphicFrameChg chg="add mod modGraphic">
          <ac:chgData name="Holly L Rowley" userId="e7e9a8cb-8ae4-4761-9125-3f9798af5f42" providerId="ADAL" clId="{14A0E8CD-0B9A-449C-9E91-610D62E2BEA5}" dt="2020-10-21T14:46:53.917" v="14736" actId="20577"/>
          <ac:graphicFrameMkLst>
            <pc:docMk/>
            <pc:sldMk cId="2852771821" sldId="259"/>
            <ac:graphicFrameMk id="5" creationId="{5325D3D1-A5C9-4E70-A517-F0049CEE775B}"/>
          </ac:graphicFrameMkLst>
        </pc:graphicFrameChg>
        <pc:picChg chg="add del">
          <ac:chgData name="Holly L Rowley" userId="e7e9a8cb-8ae4-4761-9125-3f9798af5f42" providerId="ADAL" clId="{14A0E8CD-0B9A-449C-9E91-610D62E2BEA5}" dt="2020-10-09T13:47:13.483" v="8520" actId="26606"/>
          <ac:picMkLst>
            <pc:docMk/>
            <pc:sldMk cId="2852771821" sldId="259"/>
            <ac:picMk id="13" creationId="{0D321D5F-FA18-4271-9EAA-0BEA14116BB5}"/>
          </ac:picMkLst>
        </pc:picChg>
      </pc:sldChg>
      <pc:sldChg chg="addSp delSp modSp new mod ord setBg setClrOvrMap delDesignElem modNotesTx">
        <pc:chgData name="Holly L Rowley" userId="e7e9a8cb-8ae4-4761-9125-3f9798af5f42" providerId="ADAL" clId="{14A0E8CD-0B9A-449C-9E91-610D62E2BEA5}" dt="2020-10-29T10:00:47.505" v="24187" actId="20577"/>
        <pc:sldMkLst>
          <pc:docMk/>
          <pc:sldMk cId="2093311829" sldId="260"/>
        </pc:sldMkLst>
        <pc:spChg chg="mod">
          <ac:chgData name="Holly L Rowley" userId="e7e9a8cb-8ae4-4761-9125-3f9798af5f42" providerId="ADAL" clId="{14A0E8CD-0B9A-449C-9E91-610D62E2BEA5}" dt="2020-09-17T12:49:56.468" v="688" actId="1076"/>
          <ac:spMkLst>
            <pc:docMk/>
            <pc:sldMk cId="2093311829" sldId="260"/>
            <ac:spMk id="2" creationId="{01E93197-E8CE-4FA9-BA72-9F7A3CF0DAE0}"/>
          </ac:spMkLst>
        </pc:spChg>
        <pc:spChg chg="del">
          <ac:chgData name="Holly L Rowley" userId="e7e9a8cb-8ae4-4761-9125-3f9798af5f42" providerId="ADAL" clId="{14A0E8CD-0B9A-449C-9E91-610D62E2BEA5}" dt="2020-09-17T12:45:46.894" v="557" actId="931"/>
          <ac:spMkLst>
            <pc:docMk/>
            <pc:sldMk cId="2093311829" sldId="260"/>
            <ac:spMk id="3" creationId="{06795491-3783-4536-9967-74E3D83A29BF}"/>
          </ac:spMkLst>
        </pc:spChg>
        <pc:spChg chg="add del">
          <ac:chgData name="Holly L Rowley" userId="e7e9a8cb-8ae4-4761-9125-3f9798af5f42" providerId="ADAL" clId="{14A0E8CD-0B9A-449C-9E91-610D62E2BEA5}" dt="2020-09-17T12:46:44.919" v="614" actId="478"/>
          <ac:spMkLst>
            <pc:docMk/>
            <pc:sldMk cId="2093311829" sldId="260"/>
            <ac:spMk id="7" creationId="{6E39D9B8-EB11-47BB-95E9-604AF6EAF034}"/>
          </ac:spMkLst>
        </pc:spChg>
        <pc:spChg chg="add del">
          <ac:chgData name="Holly L Rowley" userId="e7e9a8cb-8ae4-4761-9125-3f9798af5f42" providerId="ADAL" clId="{14A0E8CD-0B9A-449C-9E91-610D62E2BEA5}" dt="2020-09-17T12:46:14.721" v="566" actId="26606"/>
          <ac:spMkLst>
            <pc:docMk/>
            <pc:sldMk cId="2093311829" sldId="260"/>
            <ac:spMk id="9" creationId="{9DABCB97-6D43-44C0-B1C6-7DEFABF2EEEF}"/>
          </ac:spMkLst>
        </pc:spChg>
        <pc:spChg chg="add del">
          <ac:chgData name="Holly L Rowley" userId="e7e9a8cb-8ae4-4761-9125-3f9798af5f42" providerId="ADAL" clId="{14A0E8CD-0B9A-449C-9E91-610D62E2BEA5}" dt="2020-09-17T12:47:17.406" v="626" actId="26606"/>
          <ac:spMkLst>
            <pc:docMk/>
            <pc:sldMk cId="2093311829" sldId="260"/>
            <ac:spMk id="12" creationId="{1F94DC1C-47D1-41D7-8B1B-9A036D614027}"/>
          </ac:spMkLst>
        </pc:spChg>
        <pc:spChg chg="add del">
          <ac:chgData name="Holly L Rowley" userId="e7e9a8cb-8ae4-4761-9125-3f9798af5f42" providerId="ADAL" clId="{14A0E8CD-0B9A-449C-9E91-610D62E2BEA5}" dt="2020-09-17T12:47:17.406" v="626" actId="26606"/>
          <ac:spMkLst>
            <pc:docMk/>
            <pc:sldMk cId="2093311829" sldId="260"/>
            <ac:spMk id="16" creationId="{AC12A592-C02D-46EF-8E1F-9335DB8D71DF}"/>
          </ac:spMkLst>
        </pc:spChg>
        <pc:spChg chg="add del">
          <ac:chgData name="Holly L Rowley" userId="e7e9a8cb-8ae4-4761-9125-3f9798af5f42" providerId="ADAL" clId="{14A0E8CD-0B9A-449C-9E91-610D62E2BEA5}" dt="2020-09-17T12:48:00.863" v="639" actId="26606"/>
          <ac:spMkLst>
            <pc:docMk/>
            <pc:sldMk cId="2093311829" sldId="260"/>
            <ac:spMk id="17" creationId="{1F94DC1C-47D1-41D7-8B1B-9A036D614027}"/>
          </ac:spMkLst>
        </pc:spChg>
        <pc:spChg chg="add del">
          <ac:chgData name="Holly L Rowley" userId="e7e9a8cb-8ae4-4761-9125-3f9798af5f42" providerId="ADAL" clId="{14A0E8CD-0B9A-449C-9E91-610D62E2BEA5}" dt="2020-09-17T12:47:17.406" v="626" actId="26606"/>
          <ac:spMkLst>
            <pc:docMk/>
            <pc:sldMk cId="2093311829" sldId="260"/>
            <ac:spMk id="18" creationId="{24005816-5BCA-4665-8A58-5580F8E9C84A}"/>
          </ac:spMkLst>
        </pc:spChg>
        <pc:spChg chg="add del">
          <ac:chgData name="Holly L Rowley" userId="e7e9a8cb-8ae4-4761-9125-3f9798af5f42" providerId="ADAL" clId="{14A0E8CD-0B9A-449C-9E91-610D62E2BEA5}" dt="2020-09-17T12:48:00.863" v="639" actId="26606"/>
          <ac:spMkLst>
            <pc:docMk/>
            <pc:sldMk cId="2093311829" sldId="260"/>
            <ac:spMk id="24" creationId="{AC12A592-C02D-46EF-8E1F-9335DB8D71DF}"/>
          </ac:spMkLst>
        </pc:spChg>
        <pc:spChg chg="add del">
          <ac:chgData name="Holly L Rowley" userId="e7e9a8cb-8ae4-4761-9125-3f9798af5f42" providerId="ADAL" clId="{14A0E8CD-0B9A-449C-9E91-610D62E2BEA5}" dt="2020-09-17T12:48:00.863" v="639" actId="26606"/>
          <ac:spMkLst>
            <pc:docMk/>
            <pc:sldMk cId="2093311829" sldId="260"/>
            <ac:spMk id="26" creationId="{24005816-5BCA-4665-8A58-5580F8E9C84A}"/>
          </ac:spMkLst>
        </pc:spChg>
        <pc:spChg chg="add del">
          <ac:chgData name="Holly L Rowley" userId="e7e9a8cb-8ae4-4761-9125-3f9798af5f42" providerId="ADAL" clId="{14A0E8CD-0B9A-449C-9E91-610D62E2BEA5}" dt="2020-09-17T12:47:14.114" v="621" actId="26606"/>
          <ac:spMkLst>
            <pc:docMk/>
            <pc:sldMk cId="2093311829" sldId="260"/>
            <ac:spMk id="105" creationId="{1F94DC1C-47D1-41D7-8B1B-9A036D614027}"/>
          </ac:spMkLst>
        </pc:spChg>
        <pc:spChg chg="add del">
          <ac:chgData name="Holly L Rowley" userId="e7e9a8cb-8ae4-4761-9125-3f9798af5f42" providerId="ADAL" clId="{14A0E8CD-0B9A-449C-9E91-610D62E2BEA5}" dt="2020-09-17T12:47:14.114" v="621" actId="26606"/>
          <ac:spMkLst>
            <pc:docMk/>
            <pc:sldMk cId="2093311829" sldId="260"/>
            <ac:spMk id="109" creationId="{AC12A592-C02D-46EF-8E1F-9335DB8D71DF}"/>
          </ac:spMkLst>
        </pc:spChg>
        <pc:spChg chg="add del">
          <ac:chgData name="Holly L Rowley" userId="e7e9a8cb-8ae4-4761-9125-3f9798af5f42" providerId="ADAL" clId="{14A0E8CD-0B9A-449C-9E91-610D62E2BEA5}" dt="2020-09-17T12:47:14.114" v="621" actId="26606"/>
          <ac:spMkLst>
            <pc:docMk/>
            <pc:sldMk cId="2093311829" sldId="260"/>
            <ac:spMk id="111" creationId="{24005816-5BCA-4665-8A58-5580F8E9C84A}"/>
          </ac:spMkLst>
        </pc:spChg>
        <pc:spChg chg="add del">
          <ac:chgData name="Holly L Rowley" userId="e7e9a8cb-8ae4-4761-9125-3f9798af5f42" providerId="ADAL" clId="{14A0E8CD-0B9A-449C-9E91-610D62E2BEA5}" dt="2020-09-17T12:48:24.076" v="648" actId="26606"/>
          <ac:spMkLst>
            <pc:docMk/>
            <pc:sldMk cId="2093311829" sldId="260"/>
            <ac:spMk id="112" creationId="{09C946AC-2072-4946-A2B8-39F09D0944EE}"/>
          </ac:spMkLst>
        </pc:spChg>
        <pc:spChg chg="add del">
          <ac:chgData name="Holly L Rowley" userId="e7e9a8cb-8ae4-4761-9125-3f9798af5f42" providerId="ADAL" clId="{14A0E8CD-0B9A-449C-9E91-610D62E2BEA5}" dt="2020-09-17T12:48:24.076" v="648" actId="26606"/>
          <ac:spMkLst>
            <pc:docMk/>
            <pc:sldMk cId="2093311829" sldId="260"/>
            <ac:spMk id="115" creationId="{559FD8B5-8CC4-4CFE-BD2A-1216B1F2C3DB}"/>
          </ac:spMkLst>
        </pc:spChg>
        <pc:spChg chg="add del">
          <ac:chgData name="Holly L Rowley" userId="e7e9a8cb-8ae4-4761-9125-3f9798af5f42" providerId="ADAL" clId="{14A0E8CD-0B9A-449C-9E91-610D62E2BEA5}" dt="2020-09-17T12:48:24.076" v="648" actId="26606"/>
          <ac:spMkLst>
            <pc:docMk/>
            <pc:sldMk cId="2093311829" sldId="260"/>
            <ac:spMk id="116" creationId="{9ECF13F4-3D2A-4F2E-9BBD-3038670D21ED}"/>
          </ac:spMkLst>
        </pc:spChg>
        <pc:spChg chg="add mod">
          <ac:chgData name="Holly L Rowley" userId="e7e9a8cb-8ae4-4761-9125-3f9798af5f42" providerId="ADAL" clId="{14A0E8CD-0B9A-449C-9E91-610D62E2BEA5}" dt="2020-09-17T13:01:33.457" v="882" actId="14100"/>
          <ac:spMkLst>
            <pc:docMk/>
            <pc:sldMk cId="2093311829" sldId="260"/>
            <ac:spMk id="192" creationId="{4877FFD0-4951-4211-BBD7-CA757C0FA25E}"/>
          </ac:spMkLst>
        </pc:spChg>
        <pc:spChg chg="add mod">
          <ac:chgData name="Holly L Rowley" userId="e7e9a8cb-8ae4-4761-9125-3f9798af5f42" providerId="ADAL" clId="{14A0E8CD-0B9A-449C-9E91-610D62E2BEA5}" dt="2020-09-17T13:01:04.665" v="879" actId="20577"/>
          <ac:spMkLst>
            <pc:docMk/>
            <pc:sldMk cId="2093311829" sldId="260"/>
            <ac:spMk id="193" creationId="{553FEC62-6723-43E1-BE80-E1DB8DE0D0F3}"/>
          </ac:spMkLst>
        </pc:spChg>
        <pc:grpChg chg="add del">
          <ac:chgData name="Holly L Rowley" userId="e7e9a8cb-8ae4-4761-9125-3f9798af5f42" providerId="ADAL" clId="{14A0E8CD-0B9A-449C-9E91-610D62E2BEA5}" dt="2020-09-17T12:47:17.406" v="626" actId="26606"/>
          <ac:grpSpMkLst>
            <pc:docMk/>
            <pc:sldMk cId="2093311829" sldId="260"/>
            <ac:grpSpMk id="20" creationId="{BF07F359-8CA3-4854-91E7-EE6004020511}"/>
          </ac:grpSpMkLst>
        </pc:grpChg>
        <pc:grpChg chg="add del">
          <ac:chgData name="Holly L Rowley" userId="e7e9a8cb-8ae4-4761-9125-3f9798af5f42" providerId="ADAL" clId="{14A0E8CD-0B9A-449C-9E91-610D62E2BEA5}" dt="2020-09-17T12:48:00.863" v="639" actId="26606"/>
          <ac:grpSpMkLst>
            <pc:docMk/>
            <pc:sldMk cId="2093311829" sldId="260"/>
            <ac:grpSpMk id="28" creationId="{BF07F359-8CA3-4854-91E7-EE6004020511}"/>
          </ac:grpSpMkLst>
        </pc:grpChg>
        <pc:grpChg chg="add del">
          <ac:chgData name="Holly L Rowley" userId="e7e9a8cb-8ae4-4761-9125-3f9798af5f42" providerId="ADAL" clId="{14A0E8CD-0B9A-449C-9E91-610D62E2BEA5}" dt="2020-09-17T12:47:14.114" v="621" actId="26606"/>
          <ac:grpSpMkLst>
            <pc:docMk/>
            <pc:sldMk cId="2093311829" sldId="260"/>
            <ac:grpSpMk id="113" creationId="{BF07F359-8CA3-4854-91E7-EE6004020511}"/>
          </ac:grpSpMkLst>
        </pc:grpChg>
        <pc:grpChg chg="add del">
          <ac:chgData name="Holly L Rowley" userId="e7e9a8cb-8ae4-4761-9125-3f9798af5f42" providerId="ADAL" clId="{14A0E8CD-0B9A-449C-9E91-610D62E2BEA5}" dt="2020-09-17T12:48:24.076" v="648" actId="26606"/>
          <ac:grpSpMkLst>
            <pc:docMk/>
            <pc:sldMk cId="2093311829" sldId="260"/>
            <ac:grpSpMk id="117" creationId="{19660E16-DCC0-4B6C-8E84-4C292580059F}"/>
          </ac:grpSpMkLst>
        </pc:grpChg>
        <pc:picChg chg="add del mod modCrop">
          <ac:chgData name="Holly L Rowley" userId="e7e9a8cb-8ae4-4761-9125-3f9798af5f42" providerId="ADAL" clId="{14A0E8CD-0B9A-449C-9E91-610D62E2BEA5}" dt="2020-09-17T12:47:19.884" v="627" actId="478"/>
          <ac:picMkLst>
            <pc:docMk/>
            <pc:sldMk cId="2093311829" sldId="260"/>
            <ac:picMk id="5" creationId="{8C05C880-231F-407E-8C0C-29E923D3CDF8}"/>
          </ac:picMkLst>
        </pc:picChg>
        <pc:picChg chg="add del mod">
          <ac:chgData name="Holly L Rowley" userId="e7e9a8cb-8ae4-4761-9125-3f9798af5f42" providerId="ADAL" clId="{14A0E8CD-0B9A-449C-9E91-610D62E2BEA5}" dt="2020-09-17T12:47:35.800" v="634" actId="478"/>
          <ac:picMkLst>
            <pc:docMk/>
            <pc:sldMk cId="2093311829" sldId="260"/>
            <ac:picMk id="8" creationId="{965C7F3F-58F8-4FBA-BB72-E92D95D3ADC1}"/>
          </ac:picMkLst>
        </pc:picChg>
        <pc:picChg chg="add del">
          <ac:chgData name="Holly L Rowley" userId="e7e9a8cb-8ae4-4761-9125-3f9798af5f42" providerId="ADAL" clId="{14A0E8CD-0B9A-449C-9E91-610D62E2BEA5}" dt="2020-09-17T12:47:17.406" v="626" actId="26606"/>
          <ac:picMkLst>
            <pc:docMk/>
            <pc:sldMk cId="2093311829" sldId="260"/>
            <ac:picMk id="10" creationId="{6AF6706C-CF07-43A1-BCC4-CBA5D33820DA}"/>
          </ac:picMkLst>
        </pc:picChg>
        <pc:picChg chg="add mod modCrop">
          <ac:chgData name="Holly L Rowley" userId="e7e9a8cb-8ae4-4761-9125-3f9798af5f42" providerId="ADAL" clId="{14A0E8CD-0B9A-449C-9E91-610D62E2BEA5}" dt="2020-09-17T12:50:47.278" v="698" actId="1076"/>
          <ac:picMkLst>
            <pc:docMk/>
            <pc:sldMk cId="2093311829" sldId="260"/>
            <ac:picMk id="13" creationId="{A982D5B3-3F29-41FF-A72D-52EA0DA511E9}"/>
          </ac:picMkLst>
        </pc:picChg>
        <pc:picChg chg="add del">
          <ac:chgData name="Holly L Rowley" userId="e7e9a8cb-8ae4-4761-9125-3f9798af5f42" providerId="ADAL" clId="{14A0E8CD-0B9A-449C-9E91-610D62E2BEA5}" dt="2020-09-17T12:47:17.406" v="626" actId="26606"/>
          <ac:picMkLst>
            <pc:docMk/>
            <pc:sldMk cId="2093311829" sldId="260"/>
            <ac:picMk id="14" creationId="{811383CE-CE86-4E1C-B289-798EB9E6E0E5}"/>
          </ac:picMkLst>
        </pc:picChg>
        <pc:picChg chg="add del">
          <ac:chgData name="Holly L Rowley" userId="e7e9a8cb-8ae4-4761-9125-3f9798af5f42" providerId="ADAL" clId="{14A0E8CD-0B9A-449C-9E91-610D62E2BEA5}" dt="2020-09-17T12:48:00.863" v="639" actId="26606"/>
          <ac:picMkLst>
            <pc:docMk/>
            <pc:sldMk cId="2093311829" sldId="260"/>
            <ac:picMk id="15" creationId="{6AF6706C-CF07-43A1-BCC4-CBA5D33820DA}"/>
          </ac:picMkLst>
        </pc:picChg>
        <pc:picChg chg="add del">
          <ac:chgData name="Holly L Rowley" userId="e7e9a8cb-8ae4-4761-9125-3f9798af5f42" providerId="ADAL" clId="{14A0E8CD-0B9A-449C-9E91-610D62E2BEA5}" dt="2020-09-17T12:48:00.863" v="639" actId="26606"/>
          <ac:picMkLst>
            <pc:docMk/>
            <pc:sldMk cId="2093311829" sldId="260"/>
            <ac:picMk id="22" creationId="{811383CE-CE86-4E1C-B289-798EB9E6E0E5}"/>
          </ac:picMkLst>
        </pc:picChg>
        <pc:picChg chg="add del">
          <ac:chgData name="Holly L Rowley" userId="e7e9a8cb-8ae4-4761-9125-3f9798af5f42" providerId="ADAL" clId="{14A0E8CD-0B9A-449C-9E91-610D62E2BEA5}" dt="2020-09-17T12:47:14.114" v="621" actId="26606"/>
          <ac:picMkLst>
            <pc:docMk/>
            <pc:sldMk cId="2093311829" sldId="260"/>
            <ac:picMk id="103" creationId="{6AF6706C-CF07-43A1-BCC4-CBA5D33820DA}"/>
          </ac:picMkLst>
        </pc:picChg>
        <pc:picChg chg="add del">
          <ac:chgData name="Holly L Rowley" userId="e7e9a8cb-8ae4-4761-9125-3f9798af5f42" providerId="ADAL" clId="{14A0E8CD-0B9A-449C-9E91-610D62E2BEA5}" dt="2020-09-17T12:47:14.114" v="621" actId="26606"/>
          <ac:picMkLst>
            <pc:docMk/>
            <pc:sldMk cId="2093311829" sldId="260"/>
            <ac:picMk id="107" creationId="{811383CE-CE86-4E1C-B289-798EB9E6E0E5}"/>
          </ac:picMkLst>
        </pc:picChg>
        <pc:picChg chg="add del">
          <ac:chgData name="Holly L Rowley" userId="e7e9a8cb-8ae4-4761-9125-3f9798af5f42" providerId="ADAL" clId="{14A0E8CD-0B9A-449C-9E91-610D62E2BEA5}" dt="2020-09-17T12:48:03.592" v="641" actId="26606"/>
          <ac:picMkLst>
            <pc:docMk/>
            <pc:sldMk cId="2093311829" sldId="260"/>
            <ac:picMk id="108" creationId="{6AF6706C-CF07-43A1-BCC4-CBA5D33820DA}"/>
          </ac:picMkLst>
        </pc:picChg>
        <pc:picChg chg="add del">
          <ac:chgData name="Holly L Rowley" userId="e7e9a8cb-8ae4-4761-9125-3f9798af5f42" providerId="ADAL" clId="{14A0E8CD-0B9A-449C-9E91-610D62E2BEA5}" dt="2020-09-17T12:48:24.076" v="648" actId="26606"/>
          <ac:picMkLst>
            <pc:docMk/>
            <pc:sldMk cId="2093311829" sldId="260"/>
            <ac:picMk id="110" creationId="{6AF6706C-CF07-43A1-BCC4-CBA5D33820DA}"/>
          </ac:picMkLst>
        </pc:picChg>
        <pc:picChg chg="add del">
          <ac:chgData name="Holly L Rowley" userId="e7e9a8cb-8ae4-4761-9125-3f9798af5f42" providerId="ADAL" clId="{14A0E8CD-0B9A-449C-9E91-610D62E2BEA5}" dt="2020-09-17T12:48:24.076" v="648" actId="26606"/>
          <ac:picMkLst>
            <pc:docMk/>
            <pc:sldMk cId="2093311829" sldId="260"/>
            <ac:picMk id="114" creationId="{A748C8C8-F348-4D00-852A-26DD9EBCC24C}"/>
          </ac:picMkLst>
        </pc:picChg>
        <pc:picChg chg="add del">
          <ac:chgData name="Holly L Rowley" userId="e7e9a8cb-8ae4-4761-9125-3f9798af5f42" providerId="ADAL" clId="{14A0E8CD-0B9A-449C-9E91-610D62E2BEA5}" dt="2020-09-17T12:49:33.473" v="681" actId="26606"/>
          <ac:picMkLst>
            <pc:docMk/>
            <pc:sldMk cId="2093311829" sldId="260"/>
            <ac:picMk id="124" creationId="{6AF6706C-CF07-43A1-BCC4-CBA5D33820DA}"/>
          </ac:picMkLst>
        </pc:picChg>
        <pc:picChg chg="add del">
          <ac:chgData name="Holly L Rowley" userId="e7e9a8cb-8ae4-4761-9125-3f9798af5f42" providerId="ADAL" clId="{14A0E8CD-0B9A-449C-9E91-610D62E2BEA5}" dt="2020-09-17T12:49:33.470" v="680" actId="26606"/>
          <ac:picMkLst>
            <pc:docMk/>
            <pc:sldMk cId="2093311829" sldId="260"/>
            <ac:picMk id="126" creationId="{6AF6706C-CF07-43A1-BCC4-CBA5D33820DA}"/>
          </ac:picMkLst>
        </pc:picChg>
        <pc:picChg chg="add del">
          <ac:chgData name="Holly L Rowley" userId="e7e9a8cb-8ae4-4761-9125-3f9798af5f42" providerId="ADAL" clId="{14A0E8CD-0B9A-449C-9E91-610D62E2BEA5}" dt="2020-09-28T08:08:24.299" v="4455"/>
          <ac:picMkLst>
            <pc:docMk/>
            <pc:sldMk cId="2093311829" sldId="260"/>
            <ac:picMk id="128" creationId="{CBECFFDC-94DB-4DA3-94FE-22FEDDA8FA30}"/>
          </ac:picMkLst>
        </pc:picChg>
        <pc:picChg chg="add del">
          <ac:chgData name="Holly L Rowley" userId="e7e9a8cb-8ae4-4761-9125-3f9798af5f42" providerId="ADAL" clId="{14A0E8CD-0B9A-449C-9E91-610D62E2BEA5}" dt="2020-09-17T12:48:32.866" v="653" actId="26606"/>
          <ac:picMkLst>
            <pc:docMk/>
            <pc:sldMk cId="2093311829" sldId="260"/>
            <ac:picMk id="129" creationId="{6AF6706C-CF07-43A1-BCC4-CBA5D33820DA}"/>
          </ac:picMkLst>
        </pc:picChg>
      </pc:sldChg>
      <pc:sldChg chg="addSp delSp modSp new mod setBg delDesignElem">
        <pc:chgData name="Holly L Rowley" userId="e7e9a8cb-8ae4-4761-9125-3f9798af5f42" providerId="ADAL" clId="{14A0E8CD-0B9A-449C-9E91-610D62E2BEA5}" dt="2020-10-27T13:35:46.542" v="18693" actId="114"/>
        <pc:sldMkLst>
          <pc:docMk/>
          <pc:sldMk cId="771931812" sldId="261"/>
        </pc:sldMkLst>
        <pc:spChg chg="mod">
          <ac:chgData name="Holly L Rowley" userId="e7e9a8cb-8ae4-4761-9125-3f9798af5f42" providerId="ADAL" clId="{14A0E8CD-0B9A-449C-9E91-610D62E2BEA5}" dt="2020-10-12T12:28:37.165" v="11398" actId="27636"/>
          <ac:spMkLst>
            <pc:docMk/>
            <pc:sldMk cId="771931812" sldId="261"/>
            <ac:spMk id="2" creationId="{4E4C5B36-E9ED-4983-9891-641BD7661F4C}"/>
          </ac:spMkLst>
        </pc:spChg>
        <pc:spChg chg="mod">
          <ac:chgData name="Holly L Rowley" userId="e7e9a8cb-8ae4-4761-9125-3f9798af5f42" providerId="ADAL" clId="{14A0E8CD-0B9A-449C-9E91-610D62E2BEA5}" dt="2020-10-27T13:35:46.542" v="18693" actId="114"/>
          <ac:spMkLst>
            <pc:docMk/>
            <pc:sldMk cId="771931812" sldId="261"/>
            <ac:spMk id="3" creationId="{1DB4DC79-69C6-4854-B0A9-C0E39E6353C1}"/>
          </ac:spMkLst>
        </pc:spChg>
        <pc:spChg chg="add del">
          <ac:chgData name="Holly L Rowley" userId="e7e9a8cb-8ae4-4761-9125-3f9798af5f42" providerId="ADAL" clId="{14A0E8CD-0B9A-449C-9E91-610D62E2BEA5}" dt="2020-09-28T08:08:24.299" v="4455"/>
          <ac:spMkLst>
            <pc:docMk/>
            <pc:sldMk cId="771931812" sldId="261"/>
            <ac:spMk id="8" creationId="{C1709A45-C6F3-4CEE-AA0F-887FAC5CAE7D}"/>
          </ac:spMkLst>
        </pc:spChg>
        <pc:cxnChg chg="add del">
          <ac:chgData name="Holly L Rowley" userId="e7e9a8cb-8ae4-4761-9125-3f9798af5f42" providerId="ADAL" clId="{14A0E8CD-0B9A-449C-9E91-610D62E2BEA5}" dt="2020-09-28T08:08:24.299" v="4455"/>
          <ac:cxnSpMkLst>
            <pc:docMk/>
            <pc:sldMk cId="771931812" sldId="261"/>
            <ac:cxnSpMk id="10" creationId="{26E963D7-0A73-484A-B8A2-DDBFEA123C2F}"/>
          </ac:cxnSpMkLst>
        </pc:cxnChg>
      </pc:sldChg>
      <pc:sldChg chg="addSp delSp modSp new mod">
        <pc:chgData name="Holly L Rowley" userId="e7e9a8cb-8ae4-4761-9125-3f9798af5f42" providerId="ADAL" clId="{14A0E8CD-0B9A-449C-9E91-610D62E2BEA5}" dt="2020-09-17T13:05:48.426" v="955" actId="1076"/>
        <pc:sldMkLst>
          <pc:docMk/>
          <pc:sldMk cId="592487501" sldId="262"/>
        </pc:sldMkLst>
        <pc:spChg chg="add del">
          <ac:chgData name="Holly L Rowley" userId="e7e9a8cb-8ae4-4761-9125-3f9798af5f42" providerId="ADAL" clId="{14A0E8CD-0B9A-449C-9E91-610D62E2BEA5}" dt="2020-09-17T13:05:32.815" v="934" actId="478"/>
          <ac:spMkLst>
            <pc:docMk/>
            <pc:sldMk cId="592487501" sldId="262"/>
            <ac:spMk id="2" creationId="{A68121B5-37E3-4E90-9D79-9B53AE01166A}"/>
          </ac:spMkLst>
        </pc:spChg>
        <pc:spChg chg="mod">
          <ac:chgData name="Holly L Rowley" userId="e7e9a8cb-8ae4-4761-9125-3f9798af5f42" providerId="ADAL" clId="{14A0E8CD-0B9A-449C-9E91-610D62E2BEA5}" dt="2020-09-17T13:05:48.426" v="955" actId="1076"/>
          <ac:spMkLst>
            <pc:docMk/>
            <pc:sldMk cId="592487501" sldId="262"/>
            <ac:spMk id="3" creationId="{DDFAEE72-9AE6-4DAE-95F4-E3CDF74561F8}"/>
          </ac:spMkLst>
        </pc:spChg>
      </pc:sldChg>
      <pc:sldChg chg="addSp delSp modSp new mod ord setBg setClrOvrMap modNotesTx">
        <pc:chgData name="Holly L Rowley" userId="e7e9a8cb-8ae4-4761-9125-3f9798af5f42" providerId="ADAL" clId="{14A0E8CD-0B9A-449C-9E91-610D62E2BEA5}" dt="2020-10-29T10:32:25.629" v="26974" actId="20577"/>
        <pc:sldMkLst>
          <pc:docMk/>
          <pc:sldMk cId="2340222368" sldId="263"/>
        </pc:sldMkLst>
        <pc:spChg chg="del mod">
          <ac:chgData name="Holly L Rowley" userId="e7e9a8cb-8ae4-4761-9125-3f9798af5f42" providerId="ADAL" clId="{14A0E8CD-0B9A-449C-9E91-610D62E2BEA5}" dt="2020-10-12T12:59:19.342" v="11544" actId="478"/>
          <ac:spMkLst>
            <pc:docMk/>
            <pc:sldMk cId="2340222368" sldId="263"/>
            <ac:spMk id="2" creationId="{67E8F7CF-BFB5-4F9A-BF66-25419AF1379C}"/>
          </ac:spMkLst>
        </pc:spChg>
        <pc:spChg chg="del mod">
          <ac:chgData name="Holly L Rowley" userId="e7e9a8cb-8ae4-4761-9125-3f9798af5f42" providerId="ADAL" clId="{14A0E8CD-0B9A-449C-9E91-610D62E2BEA5}" dt="2020-10-12T12:31:56.831" v="11457" actId="26606"/>
          <ac:spMkLst>
            <pc:docMk/>
            <pc:sldMk cId="2340222368" sldId="263"/>
            <ac:spMk id="3" creationId="{98D8105D-C01D-4E54-8B8F-53F767E44A44}"/>
          </ac:spMkLst>
        </pc:spChg>
        <pc:spChg chg="add del mod">
          <ac:chgData name="Holly L Rowley" userId="e7e9a8cb-8ae4-4761-9125-3f9798af5f42" providerId="ADAL" clId="{14A0E8CD-0B9A-449C-9E91-610D62E2BEA5}" dt="2020-10-12T12:59:22.079" v="11545" actId="478"/>
          <ac:spMkLst>
            <pc:docMk/>
            <pc:sldMk cId="2340222368" sldId="263"/>
            <ac:spMk id="6" creationId="{1936E611-9B24-4555-8B42-5DB4BDC73D1A}"/>
          </ac:spMkLst>
        </pc:spChg>
        <pc:spChg chg="add mod">
          <ac:chgData name="Holly L Rowley" userId="e7e9a8cb-8ae4-4761-9125-3f9798af5f42" providerId="ADAL" clId="{14A0E8CD-0B9A-449C-9E91-610D62E2BEA5}" dt="2020-10-12T13:00:26.044" v="11565" actId="1582"/>
          <ac:spMkLst>
            <pc:docMk/>
            <pc:sldMk cId="2340222368" sldId="263"/>
            <ac:spMk id="7" creationId="{21B2E86B-C2C3-453B-9115-461B73CB0DC4}"/>
          </ac:spMkLst>
        </pc:spChg>
        <pc:spChg chg="add">
          <ac:chgData name="Holly L Rowley" userId="e7e9a8cb-8ae4-4761-9125-3f9798af5f42" providerId="ADAL" clId="{14A0E8CD-0B9A-449C-9E91-610D62E2BEA5}" dt="2020-10-12T12:31:56.831" v="11457" actId="26606"/>
          <ac:spMkLst>
            <pc:docMk/>
            <pc:sldMk cId="2340222368" sldId="263"/>
            <ac:spMk id="9" creationId="{4117F0C1-BCBB-40C7-99D6-F703E7A4B5F3}"/>
          </ac:spMkLst>
        </pc:spChg>
        <pc:spChg chg="add">
          <ac:chgData name="Holly L Rowley" userId="e7e9a8cb-8ae4-4761-9125-3f9798af5f42" providerId="ADAL" clId="{14A0E8CD-0B9A-449C-9E91-610D62E2BEA5}" dt="2020-10-12T12:31:56.831" v="11457" actId="26606"/>
          <ac:spMkLst>
            <pc:docMk/>
            <pc:sldMk cId="2340222368" sldId="263"/>
            <ac:spMk id="11" creationId="{D1A5D8BC-B41A-4E96-91C4-D60F5162257E}"/>
          </ac:spMkLst>
        </pc:spChg>
        <pc:spChg chg="add">
          <ac:chgData name="Holly L Rowley" userId="e7e9a8cb-8ae4-4761-9125-3f9798af5f42" providerId="ADAL" clId="{14A0E8CD-0B9A-449C-9E91-610D62E2BEA5}" dt="2020-10-12T12:31:56.831" v="11457" actId="26606"/>
          <ac:spMkLst>
            <pc:docMk/>
            <pc:sldMk cId="2340222368" sldId="263"/>
            <ac:spMk id="15" creationId="{51287385-D3EA-47A8-A127-6061791ADBB6}"/>
          </ac:spMkLst>
        </pc:spChg>
        <pc:graphicFrameChg chg="add mod">
          <ac:chgData name="Holly L Rowley" userId="e7e9a8cb-8ae4-4761-9125-3f9798af5f42" providerId="ADAL" clId="{14A0E8CD-0B9A-449C-9E91-610D62E2BEA5}" dt="2020-10-13T07:31:54.295" v="11681" actId="404"/>
          <ac:graphicFrameMkLst>
            <pc:docMk/>
            <pc:sldMk cId="2340222368" sldId="263"/>
            <ac:graphicFrameMk id="5" creationId="{375E17E5-AC14-40F5-98EB-855D27960CAD}"/>
          </ac:graphicFrameMkLst>
        </pc:graphicFrameChg>
        <pc:picChg chg="add">
          <ac:chgData name="Holly L Rowley" userId="e7e9a8cb-8ae4-4761-9125-3f9798af5f42" providerId="ADAL" clId="{14A0E8CD-0B9A-449C-9E91-610D62E2BEA5}" dt="2020-10-12T12:31:56.831" v="11457" actId="26606"/>
          <ac:picMkLst>
            <pc:docMk/>
            <pc:sldMk cId="2340222368" sldId="263"/>
            <ac:picMk id="13" creationId="{0D321D5F-FA18-4271-9EAA-0BEA14116BB5}"/>
          </ac:picMkLst>
        </pc:picChg>
      </pc:sldChg>
      <pc:sldChg chg="addSp delSp modSp new mod ord setBg setClrOvrMap modNotesTx">
        <pc:chgData name="Holly L Rowley" userId="e7e9a8cb-8ae4-4761-9125-3f9798af5f42" providerId="ADAL" clId="{14A0E8CD-0B9A-449C-9E91-610D62E2BEA5}" dt="2020-10-29T10:38:12.662" v="26998" actId="20577"/>
        <pc:sldMkLst>
          <pc:docMk/>
          <pc:sldMk cId="887163289" sldId="264"/>
        </pc:sldMkLst>
        <pc:spChg chg="mod">
          <ac:chgData name="Holly L Rowley" userId="e7e9a8cb-8ae4-4761-9125-3f9798af5f42" providerId="ADAL" clId="{14A0E8CD-0B9A-449C-9E91-610D62E2BEA5}" dt="2020-10-12T12:08:34.600" v="11032" actId="1076"/>
          <ac:spMkLst>
            <pc:docMk/>
            <pc:sldMk cId="887163289" sldId="264"/>
            <ac:spMk id="2" creationId="{86170FDB-FBED-4A04-9833-0FC3342BCF42}"/>
          </ac:spMkLst>
        </pc:spChg>
        <pc:spChg chg="del mod">
          <ac:chgData name="Holly L Rowley" userId="e7e9a8cb-8ae4-4761-9125-3f9798af5f42" providerId="ADAL" clId="{14A0E8CD-0B9A-449C-9E91-610D62E2BEA5}" dt="2020-09-28T12:38:37.842" v="5421" actId="26606"/>
          <ac:spMkLst>
            <pc:docMk/>
            <pc:sldMk cId="887163289" sldId="264"/>
            <ac:spMk id="3" creationId="{347FD966-CC99-46A7-9165-EAF36BA233AA}"/>
          </ac:spMkLst>
        </pc:spChg>
        <pc:spChg chg="add mod ord">
          <ac:chgData name="Holly L Rowley" userId="e7e9a8cb-8ae4-4761-9125-3f9798af5f42" providerId="ADAL" clId="{14A0E8CD-0B9A-449C-9E91-610D62E2BEA5}" dt="2020-09-28T12:44:35.420" v="5571" actId="1076"/>
          <ac:spMkLst>
            <pc:docMk/>
            <pc:sldMk cId="887163289" sldId="264"/>
            <ac:spMk id="4" creationId="{34511F07-6C2B-41DC-92DF-4BCA3810568F}"/>
          </ac:spMkLst>
        </pc:spChg>
        <pc:spChg chg="add del">
          <ac:chgData name="Holly L Rowley" userId="e7e9a8cb-8ae4-4761-9125-3f9798af5f42" providerId="ADAL" clId="{14A0E8CD-0B9A-449C-9E91-610D62E2BEA5}" dt="2020-09-28T12:39:44.738" v="5441" actId="26606"/>
          <ac:spMkLst>
            <pc:docMk/>
            <pc:sldMk cId="887163289" sldId="264"/>
            <ac:spMk id="9" creationId="{75F65CD9-825D-44BD-8681-D42D260D4C63}"/>
          </ac:spMkLst>
        </pc:spChg>
        <pc:spChg chg="add del">
          <ac:chgData name="Holly L Rowley" userId="e7e9a8cb-8ae4-4761-9125-3f9798af5f42" providerId="ADAL" clId="{14A0E8CD-0B9A-449C-9E91-610D62E2BEA5}" dt="2020-09-28T12:39:44.738" v="5441" actId="26606"/>
          <ac:spMkLst>
            <pc:docMk/>
            <pc:sldMk cId="887163289" sldId="264"/>
            <ac:spMk id="11" creationId="{B2F64C47-BE0B-4DA4-A62F-C6922DD2082F}"/>
          </ac:spMkLst>
        </pc:spChg>
        <pc:spChg chg="add">
          <ac:chgData name="Holly L Rowley" userId="e7e9a8cb-8ae4-4761-9125-3f9798af5f42" providerId="ADAL" clId="{14A0E8CD-0B9A-449C-9E91-610D62E2BEA5}" dt="2020-09-28T12:39:44.738" v="5441" actId="26606"/>
          <ac:spMkLst>
            <pc:docMk/>
            <pc:sldMk cId="887163289" sldId="264"/>
            <ac:spMk id="16" creationId="{CFF5BED3-4EE4-425F-A016-C272586B88E5}"/>
          </ac:spMkLst>
        </pc:spChg>
        <pc:spChg chg="add">
          <ac:chgData name="Holly L Rowley" userId="e7e9a8cb-8ae4-4761-9125-3f9798af5f42" providerId="ADAL" clId="{14A0E8CD-0B9A-449C-9E91-610D62E2BEA5}" dt="2020-09-28T12:39:44.738" v="5441" actId="26606"/>
          <ac:spMkLst>
            <pc:docMk/>
            <pc:sldMk cId="887163289" sldId="264"/>
            <ac:spMk id="18" creationId="{D856B4CA-4519-432C-ABFD-F2AE5D70E09C}"/>
          </ac:spMkLst>
        </pc:spChg>
        <pc:spChg chg="add">
          <ac:chgData name="Holly L Rowley" userId="e7e9a8cb-8ae4-4761-9125-3f9798af5f42" providerId="ADAL" clId="{14A0E8CD-0B9A-449C-9E91-610D62E2BEA5}" dt="2020-09-28T12:39:44.738" v="5441" actId="26606"/>
          <ac:spMkLst>
            <pc:docMk/>
            <pc:sldMk cId="887163289" sldId="264"/>
            <ac:spMk id="20" creationId="{61D03B64-A2F8-4473-8457-9A6A36B67B89}"/>
          </ac:spMkLst>
        </pc:spChg>
        <pc:graphicFrameChg chg="add mod modGraphic">
          <ac:chgData name="Holly L Rowley" userId="e7e9a8cb-8ae4-4761-9125-3f9798af5f42" providerId="ADAL" clId="{14A0E8CD-0B9A-449C-9E91-610D62E2BEA5}" dt="2020-10-12T13:30:59.583" v="11610" actId="20577"/>
          <ac:graphicFrameMkLst>
            <pc:docMk/>
            <pc:sldMk cId="887163289" sldId="264"/>
            <ac:graphicFrameMk id="5" creationId="{A2F717CD-4B94-4C18-83D6-A1181CAFF6C8}"/>
          </ac:graphicFrameMkLst>
        </pc:graphicFrameChg>
        <pc:picChg chg="add mod">
          <ac:chgData name="Holly L Rowley" userId="e7e9a8cb-8ae4-4761-9125-3f9798af5f42" providerId="ADAL" clId="{14A0E8CD-0B9A-449C-9E91-610D62E2BEA5}" dt="2020-09-28T12:47:40.771" v="5603" actId="1076"/>
          <ac:picMkLst>
            <pc:docMk/>
            <pc:sldMk cId="887163289" sldId="264"/>
            <ac:picMk id="6" creationId="{481E3253-A951-436F-96E9-2D179703DC79}"/>
          </ac:picMkLst>
        </pc:picChg>
        <pc:picChg chg="add">
          <ac:chgData name="Holly L Rowley" userId="e7e9a8cb-8ae4-4761-9125-3f9798af5f42" providerId="ADAL" clId="{14A0E8CD-0B9A-449C-9E91-610D62E2BEA5}" dt="2020-09-28T12:39:44.738" v="5441" actId="26606"/>
          <ac:picMkLst>
            <pc:docMk/>
            <pc:sldMk cId="887163289" sldId="264"/>
            <ac:picMk id="22" creationId="{01C3CE7E-C09F-4DAB-A9B8-00CB40334B33}"/>
          </ac:picMkLst>
        </pc:picChg>
      </pc:sldChg>
      <pc:sldChg chg="addSp modSp new del mod ord">
        <pc:chgData name="Holly L Rowley" userId="e7e9a8cb-8ae4-4761-9125-3f9798af5f42" providerId="ADAL" clId="{14A0E8CD-0B9A-449C-9E91-610D62E2BEA5}" dt="2020-09-18T15:07:03.864" v="3834" actId="47"/>
        <pc:sldMkLst>
          <pc:docMk/>
          <pc:sldMk cId="547344946" sldId="265"/>
        </pc:sldMkLst>
        <pc:spChg chg="mod">
          <ac:chgData name="Holly L Rowley" userId="e7e9a8cb-8ae4-4761-9125-3f9798af5f42" providerId="ADAL" clId="{14A0E8CD-0B9A-449C-9E91-610D62E2BEA5}" dt="2020-09-17T16:22:13.573" v="2104" actId="20577"/>
          <ac:spMkLst>
            <pc:docMk/>
            <pc:sldMk cId="547344946" sldId="265"/>
            <ac:spMk id="2" creationId="{6FFC9F9D-3DFB-4187-B2BB-A2EEE7A7CA08}"/>
          </ac:spMkLst>
        </pc:spChg>
        <pc:spChg chg="mod">
          <ac:chgData name="Holly L Rowley" userId="e7e9a8cb-8ae4-4761-9125-3f9798af5f42" providerId="ADAL" clId="{14A0E8CD-0B9A-449C-9E91-610D62E2BEA5}" dt="2020-09-17T17:03:54.873" v="2403" actId="20577"/>
          <ac:spMkLst>
            <pc:docMk/>
            <pc:sldMk cId="547344946" sldId="265"/>
            <ac:spMk id="3" creationId="{BF245E4C-85BA-4BAB-A9CE-581E90E0A146}"/>
          </ac:spMkLst>
        </pc:spChg>
        <pc:picChg chg="add mod">
          <ac:chgData name="Holly L Rowley" userId="e7e9a8cb-8ae4-4761-9125-3f9798af5f42" providerId="ADAL" clId="{14A0E8CD-0B9A-449C-9E91-610D62E2BEA5}" dt="2020-09-18T14:00:24.606" v="2959" actId="1076"/>
          <ac:picMkLst>
            <pc:docMk/>
            <pc:sldMk cId="547344946" sldId="265"/>
            <ac:picMk id="4" creationId="{FF876909-CB66-4A97-AA9C-B433729B06CA}"/>
          </ac:picMkLst>
        </pc:picChg>
      </pc:sldChg>
      <pc:sldChg chg="addSp delSp modSp new mod modNotesTx">
        <pc:chgData name="Holly L Rowley" userId="e7e9a8cb-8ae4-4761-9125-3f9798af5f42" providerId="ADAL" clId="{14A0E8CD-0B9A-449C-9E91-610D62E2BEA5}" dt="2020-10-29T10:08:52.773" v="24499" actId="20577"/>
        <pc:sldMkLst>
          <pc:docMk/>
          <pc:sldMk cId="3436113115" sldId="266"/>
        </pc:sldMkLst>
        <pc:spChg chg="mod">
          <ac:chgData name="Holly L Rowley" userId="e7e9a8cb-8ae4-4761-9125-3f9798af5f42" providerId="ADAL" clId="{14A0E8CD-0B9A-449C-9E91-610D62E2BEA5}" dt="2020-09-28T13:07:55.611" v="5901" actId="1076"/>
          <ac:spMkLst>
            <pc:docMk/>
            <pc:sldMk cId="3436113115" sldId="266"/>
            <ac:spMk id="2" creationId="{371BC523-8E94-41ED-A18D-8F51A5524274}"/>
          </ac:spMkLst>
        </pc:spChg>
        <pc:spChg chg="del mod">
          <ac:chgData name="Holly L Rowley" userId="e7e9a8cb-8ae4-4761-9125-3f9798af5f42" providerId="ADAL" clId="{14A0E8CD-0B9A-449C-9E91-610D62E2BEA5}" dt="2020-09-28T13:06:55.348" v="5880" actId="478"/>
          <ac:spMkLst>
            <pc:docMk/>
            <pc:sldMk cId="3436113115" sldId="266"/>
            <ac:spMk id="3" creationId="{30DB3E3A-1D77-4254-BB7E-2E0A6E2A5F75}"/>
          </ac:spMkLst>
        </pc:spChg>
        <pc:spChg chg="add mod">
          <ac:chgData name="Holly L Rowley" userId="e7e9a8cb-8ae4-4761-9125-3f9798af5f42" providerId="ADAL" clId="{14A0E8CD-0B9A-449C-9E91-610D62E2BEA5}" dt="2020-10-12T11:02:44.171" v="10979" actId="1076"/>
          <ac:spMkLst>
            <pc:docMk/>
            <pc:sldMk cId="3436113115" sldId="266"/>
            <ac:spMk id="3" creationId="{6A764B74-F236-47C2-BBD0-8DC175E15F4D}"/>
          </ac:spMkLst>
        </pc:spChg>
        <pc:spChg chg="add del mod">
          <ac:chgData name="Holly L Rowley" userId="e7e9a8cb-8ae4-4761-9125-3f9798af5f42" providerId="ADAL" clId="{14A0E8CD-0B9A-449C-9E91-610D62E2BEA5}" dt="2020-09-28T13:06:58.574" v="5881" actId="478"/>
          <ac:spMkLst>
            <pc:docMk/>
            <pc:sldMk cId="3436113115" sldId="266"/>
            <ac:spMk id="7" creationId="{76B12535-BD54-463E-B562-6720365608F3}"/>
          </ac:spMkLst>
        </pc:spChg>
        <pc:spChg chg="add mod">
          <ac:chgData name="Holly L Rowley" userId="e7e9a8cb-8ae4-4761-9125-3f9798af5f42" providerId="ADAL" clId="{14A0E8CD-0B9A-449C-9E91-610D62E2BEA5}" dt="2020-09-28T13:19:21.470" v="6141" actId="207"/>
          <ac:spMkLst>
            <pc:docMk/>
            <pc:sldMk cId="3436113115" sldId="266"/>
            <ac:spMk id="8" creationId="{3375FF36-1EEB-4632-BFFB-BD35D9C680B7}"/>
          </ac:spMkLst>
        </pc:spChg>
        <pc:spChg chg="add mod">
          <ac:chgData name="Holly L Rowley" userId="e7e9a8cb-8ae4-4761-9125-3f9798af5f42" providerId="ADAL" clId="{14A0E8CD-0B9A-449C-9E91-610D62E2BEA5}" dt="2020-09-28T13:19:28.748" v="6143" actId="1076"/>
          <ac:spMkLst>
            <pc:docMk/>
            <pc:sldMk cId="3436113115" sldId="266"/>
            <ac:spMk id="10" creationId="{B2A0E3AA-749F-4B57-B68F-3ACFCAF065B0}"/>
          </ac:spMkLst>
        </pc:spChg>
        <pc:spChg chg="add mod">
          <ac:chgData name="Holly L Rowley" userId="e7e9a8cb-8ae4-4761-9125-3f9798af5f42" providerId="ADAL" clId="{14A0E8CD-0B9A-449C-9E91-610D62E2BEA5}" dt="2020-09-28T13:19:32.420" v="6145" actId="1076"/>
          <ac:spMkLst>
            <pc:docMk/>
            <pc:sldMk cId="3436113115" sldId="266"/>
            <ac:spMk id="12" creationId="{29749DCB-1548-4E7B-AF78-35A772CFA88C}"/>
          </ac:spMkLst>
        </pc:spChg>
        <pc:spChg chg="add mod">
          <ac:chgData name="Holly L Rowley" userId="e7e9a8cb-8ae4-4761-9125-3f9798af5f42" providerId="ADAL" clId="{14A0E8CD-0B9A-449C-9E91-610D62E2BEA5}" dt="2020-09-28T13:20:09.138" v="6158" actId="1076"/>
          <ac:spMkLst>
            <pc:docMk/>
            <pc:sldMk cId="3436113115" sldId="266"/>
            <ac:spMk id="14" creationId="{9F974ED4-66EB-4A5C-BC55-54B48E88F3E3}"/>
          </ac:spMkLst>
        </pc:spChg>
        <pc:spChg chg="add mod">
          <ac:chgData name="Holly L Rowley" userId="e7e9a8cb-8ae4-4761-9125-3f9798af5f42" providerId="ADAL" clId="{14A0E8CD-0B9A-449C-9E91-610D62E2BEA5}" dt="2020-09-28T13:20:01.211" v="6157" actId="1076"/>
          <ac:spMkLst>
            <pc:docMk/>
            <pc:sldMk cId="3436113115" sldId="266"/>
            <ac:spMk id="16" creationId="{B7ACEB53-625C-48AD-9943-1D7B57A56765}"/>
          </ac:spMkLst>
        </pc:spChg>
        <pc:spChg chg="add mod">
          <ac:chgData name="Holly L Rowley" userId="e7e9a8cb-8ae4-4761-9125-3f9798af5f42" providerId="ADAL" clId="{14A0E8CD-0B9A-449C-9E91-610D62E2BEA5}" dt="2020-09-28T13:20:21.065" v="6160" actId="1076"/>
          <ac:spMkLst>
            <pc:docMk/>
            <pc:sldMk cId="3436113115" sldId="266"/>
            <ac:spMk id="18" creationId="{1FC74E84-FBE2-4EB5-859C-EF11F6DF1AA8}"/>
          </ac:spMkLst>
        </pc:spChg>
        <pc:spChg chg="add mod">
          <ac:chgData name="Holly L Rowley" userId="e7e9a8cb-8ae4-4761-9125-3f9798af5f42" providerId="ADAL" clId="{14A0E8CD-0B9A-449C-9E91-610D62E2BEA5}" dt="2020-09-28T13:19:49.340" v="6153" actId="1076"/>
          <ac:spMkLst>
            <pc:docMk/>
            <pc:sldMk cId="3436113115" sldId="266"/>
            <ac:spMk id="20" creationId="{C33BC813-6C2E-4364-88A0-670AC72D09E4}"/>
          </ac:spMkLst>
        </pc:spChg>
        <pc:spChg chg="add mod">
          <ac:chgData name="Holly L Rowley" userId="e7e9a8cb-8ae4-4761-9125-3f9798af5f42" providerId="ADAL" clId="{14A0E8CD-0B9A-449C-9E91-610D62E2BEA5}" dt="2020-09-28T13:19:55.978" v="6156" actId="1076"/>
          <ac:spMkLst>
            <pc:docMk/>
            <pc:sldMk cId="3436113115" sldId="266"/>
            <ac:spMk id="22" creationId="{B6B8B1C3-6513-4750-B315-016014D92A65}"/>
          </ac:spMkLst>
        </pc:spChg>
        <pc:graphicFrameChg chg="add del mod modGraphic">
          <ac:chgData name="Holly L Rowley" userId="e7e9a8cb-8ae4-4761-9125-3f9798af5f42" providerId="ADAL" clId="{14A0E8CD-0B9A-449C-9E91-610D62E2BEA5}" dt="2020-09-28T13:05:47.261" v="5856" actId="478"/>
          <ac:graphicFrameMkLst>
            <pc:docMk/>
            <pc:sldMk cId="3436113115" sldId="266"/>
            <ac:graphicFrameMk id="4" creationId="{52DB5FCE-F65C-403F-91BC-2BB59988B6A1}"/>
          </ac:graphicFrameMkLst>
        </pc:graphicFrameChg>
        <pc:graphicFrameChg chg="add mod modGraphic">
          <ac:chgData name="Holly L Rowley" userId="e7e9a8cb-8ae4-4761-9125-3f9798af5f42" providerId="ADAL" clId="{14A0E8CD-0B9A-449C-9E91-610D62E2BEA5}" dt="2020-10-28T16:02:58.472" v="23629" actId="14734"/>
          <ac:graphicFrameMkLst>
            <pc:docMk/>
            <pc:sldMk cId="3436113115" sldId="266"/>
            <ac:graphicFrameMk id="5" creationId="{927464F9-3997-4B22-8391-B45CBD3A95FD}"/>
          </ac:graphicFrameMkLst>
        </pc:graphicFrameChg>
      </pc:sldChg>
      <pc:sldChg chg="addSp delSp modSp new mod ord modNotesTx">
        <pc:chgData name="Holly L Rowley" userId="e7e9a8cb-8ae4-4761-9125-3f9798af5f42" providerId="ADAL" clId="{14A0E8CD-0B9A-449C-9E91-610D62E2BEA5}" dt="2020-10-29T10:15:23.249" v="25153" actId="6549"/>
        <pc:sldMkLst>
          <pc:docMk/>
          <pc:sldMk cId="102978294" sldId="267"/>
        </pc:sldMkLst>
        <pc:spChg chg="mod">
          <ac:chgData name="Holly L Rowley" userId="e7e9a8cb-8ae4-4761-9125-3f9798af5f42" providerId="ADAL" clId="{14A0E8CD-0B9A-449C-9E91-610D62E2BEA5}" dt="2020-10-12T11:02:00.984" v="10974" actId="27636"/>
          <ac:spMkLst>
            <pc:docMk/>
            <pc:sldMk cId="102978294" sldId="267"/>
            <ac:spMk id="2" creationId="{49DE5A56-ABEF-40BE-8F5F-05A2E48F1978}"/>
          </ac:spMkLst>
        </pc:spChg>
        <pc:spChg chg="del mod">
          <ac:chgData name="Holly L Rowley" userId="e7e9a8cb-8ae4-4761-9125-3f9798af5f42" providerId="ADAL" clId="{14A0E8CD-0B9A-449C-9E91-610D62E2BEA5}" dt="2020-10-12T09:49:36.608" v="9721" actId="478"/>
          <ac:spMkLst>
            <pc:docMk/>
            <pc:sldMk cId="102978294" sldId="267"/>
            <ac:spMk id="3" creationId="{18BF6F55-8676-4BA7-A20A-D51824667D70}"/>
          </ac:spMkLst>
        </pc:spChg>
        <pc:spChg chg="add del mod">
          <ac:chgData name="Holly L Rowley" userId="e7e9a8cb-8ae4-4761-9125-3f9798af5f42" providerId="ADAL" clId="{14A0E8CD-0B9A-449C-9E91-610D62E2BEA5}" dt="2020-10-12T10:00:48.991" v="10044" actId="478"/>
          <ac:spMkLst>
            <pc:docMk/>
            <pc:sldMk cId="102978294" sldId="267"/>
            <ac:spMk id="5" creationId="{D020259C-0AB2-4520-9F50-7056147769AD}"/>
          </ac:spMkLst>
        </pc:spChg>
        <pc:spChg chg="add del mod">
          <ac:chgData name="Holly L Rowley" userId="e7e9a8cb-8ae4-4761-9125-3f9798af5f42" providerId="ADAL" clId="{14A0E8CD-0B9A-449C-9E91-610D62E2BEA5}" dt="2020-10-12T10:04:25.228" v="10061" actId="478"/>
          <ac:spMkLst>
            <pc:docMk/>
            <pc:sldMk cId="102978294" sldId="267"/>
            <ac:spMk id="6" creationId="{E8A4CCEB-71E6-4CDE-9F43-EF04EBCEF2F0}"/>
          </ac:spMkLst>
        </pc:spChg>
        <pc:spChg chg="add mod">
          <ac:chgData name="Holly L Rowley" userId="e7e9a8cb-8ae4-4761-9125-3f9798af5f42" providerId="ADAL" clId="{14A0E8CD-0B9A-449C-9E91-610D62E2BEA5}" dt="2020-10-12T10:12:12.727" v="10205" actId="403"/>
          <ac:spMkLst>
            <pc:docMk/>
            <pc:sldMk cId="102978294" sldId="267"/>
            <ac:spMk id="7" creationId="{A165D920-B7FB-47C1-B2B7-CE17C7AE0659}"/>
          </ac:spMkLst>
        </pc:spChg>
        <pc:spChg chg="add mod">
          <ac:chgData name="Holly L Rowley" userId="e7e9a8cb-8ae4-4761-9125-3f9798af5f42" providerId="ADAL" clId="{14A0E8CD-0B9A-449C-9E91-610D62E2BEA5}" dt="2020-10-12T10:12:06.184" v="10203" actId="403"/>
          <ac:spMkLst>
            <pc:docMk/>
            <pc:sldMk cId="102978294" sldId="267"/>
            <ac:spMk id="8" creationId="{E432EA75-ADE3-4B54-A136-B75B419D924C}"/>
          </ac:spMkLst>
        </pc:spChg>
        <pc:graphicFrameChg chg="add mod modGraphic">
          <ac:chgData name="Holly L Rowley" userId="e7e9a8cb-8ae4-4761-9125-3f9798af5f42" providerId="ADAL" clId="{14A0E8CD-0B9A-449C-9E91-610D62E2BEA5}" dt="2020-10-12T10:42:47.499" v="10612" actId="20577"/>
          <ac:graphicFrameMkLst>
            <pc:docMk/>
            <pc:sldMk cId="102978294" sldId="267"/>
            <ac:graphicFrameMk id="4" creationId="{B12DA51D-15CD-4484-BCD3-EE6C8953FCD8}"/>
          </ac:graphicFrameMkLst>
        </pc:graphicFrameChg>
      </pc:sldChg>
      <pc:sldChg chg="modSp new del mod ord">
        <pc:chgData name="Holly L Rowley" userId="e7e9a8cb-8ae4-4761-9125-3f9798af5f42" providerId="ADAL" clId="{14A0E8CD-0B9A-449C-9E91-610D62E2BEA5}" dt="2020-10-12T13:09:10.604" v="11569" actId="47"/>
        <pc:sldMkLst>
          <pc:docMk/>
          <pc:sldMk cId="316704192" sldId="268"/>
        </pc:sldMkLst>
        <pc:spChg chg="mod">
          <ac:chgData name="Holly L Rowley" userId="e7e9a8cb-8ae4-4761-9125-3f9798af5f42" providerId="ADAL" clId="{14A0E8CD-0B9A-449C-9E91-610D62E2BEA5}" dt="2020-09-28T08:08:29.158" v="4456"/>
          <ac:spMkLst>
            <pc:docMk/>
            <pc:sldMk cId="316704192" sldId="268"/>
            <ac:spMk id="2" creationId="{296089CB-7139-4E29-8A16-801649D0718E}"/>
          </ac:spMkLst>
        </pc:spChg>
        <pc:spChg chg="mod">
          <ac:chgData name="Holly L Rowley" userId="e7e9a8cb-8ae4-4761-9125-3f9798af5f42" providerId="ADAL" clId="{14A0E8CD-0B9A-449C-9E91-610D62E2BEA5}" dt="2020-10-12T13:06:52.693" v="11568" actId="20577"/>
          <ac:spMkLst>
            <pc:docMk/>
            <pc:sldMk cId="316704192" sldId="268"/>
            <ac:spMk id="3" creationId="{E913FFB6-93C2-4CD7-8E2F-D5738E7FE024}"/>
          </ac:spMkLst>
        </pc:spChg>
      </pc:sldChg>
      <pc:sldChg chg="modSp new del mod">
        <pc:chgData name="Holly L Rowley" userId="e7e9a8cb-8ae4-4761-9125-3f9798af5f42" providerId="ADAL" clId="{14A0E8CD-0B9A-449C-9E91-610D62E2BEA5}" dt="2020-09-18T14:39:45.256" v="3265" actId="47"/>
        <pc:sldMkLst>
          <pc:docMk/>
          <pc:sldMk cId="1700320217" sldId="269"/>
        </pc:sldMkLst>
        <pc:spChg chg="mod">
          <ac:chgData name="Holly L Rowley" userId="e7e9a8cb-8ae4-4761-9125-3f9798af5f42" providerId="ADAL" clId="{14A0E8CD-0B9A-449C-9E91-610D62E2BEA5}" dt="2020-09-17T16:13:51.341" v="1559" actId="20577"/>
          <ac:spMkLst>
            <pc:docMk/>
            <pc:sldMk cId="1700320217" sldId="269"/>
            <ac:spMk id="2" creationId="{49118627-5C48-4F1D-95B2-EEC7E1EB5CBA}"/>
          </ac:spMkLst>
        </pc:spChg>
        <pc:spChg chg="mod">
          <ac:chgData name="Holly L Rowley" userId="e7e9a8cb-8ae4-4761-9125-3f9798af5f42" providerId="ADAL" clId="{14A0E8CD-0B9A-449C-9E91-610D62E2BEA5}" dt="2020-09-17T16:19:58.251" v="1858" actId="20577"/>
          <ac:spMkLst>
            <pc:docMk/>
            <pc:sldMk cId="1700320217" sldId="269"/>
            <ac:spMk id="3" creationId="{8F3061B8-E0C5-435B-96CA-0108FF84BA9C}"/>
          </ac:spMkLst>
        </pc:spChg>
      </pc:sldChg>
      <pc:sldChg chg="modSp new del mod ord">
        <pc:chgData name="Holly L Rowley" userId="e7e9a8cb-8ae4-4761-9125-3f9798af5f42" providerId="ADAL" clId="{14A0E8CD-0B9A-449C-9E91-610D62E2BEA5}" dt="2020-09-17T17:03:39.876" v="2400" actId="47"/>
        <pc:sldMkLst>
          <pc:docMk/>
          <pc:sldMk cId="3174271492" sldId="270"/>
        </pc:sldMkLst>
        <pc:spChg chg="mod">
          <ac:chgData name="Holly L Rowley" userId="e7e9a8cb-8ae4-4761-9125-3f9798af5f42" providerId="ADAL" clId="{14A0E8CD-0B9A-449C-9E91-610D62E2BEA5}" dt="2020-09-17T16:14:58.227" v="1606" actId="20577"/>
          <ac:spMkLst>
            <pc:docMk/>
            <pc:sldMk cId="3174271492" sldId="270"/>
            <ac:spMk id="2" creationId="{3016FF90-271C-47B5-9683-E1AA96B65FB3}"/>
          </ac:spMkLst>
        </pc:spChg>
      </pc:sldChg>
      <pc:sldChg chg="modSp new del mod ord">
        <pc:chgData name="Holly L Rowley" userId="e7e9a8cb-8ae4-4761-9125-3f9798af5f42" providerId="ADAL" clId="{14A0E8CD-0B9A-449C-9E91-610D62E2BEA5}" dt="2020-09-17T17:16:38.229" v="2692" actId="47"/>
        <pc:sldMkLst>
          <pc:docMk/>
          <pc:sldMk cId="4226205510" sldId="271"/>
        </pc:sldMkLst>
        <pc:spChg chg="mod">
          <ac:chgData name="Holly L Rowley" userId="e7e9a8cb-8ae4-4761-9125-3f9798af5f42" providerId="ADAL" clId="{14A0E8CD-0B9A-449C-9E91-610D62E2BEA5}" dt="2020-09-17T16:15:22.926" v="1650" actId="20577"/>
          <ac:spMkLst>
            <pc:docMk/>
            <pc:sldMk cId="4226205510" sldId="271"/>
            <ac:spMk id="2" creationId="{2B3D3BCC-CDA8-4D54-A963-F06857A79B59}"/>
          </ac:spMkLst>
        </pc:spChg>
      </pc:sldChg>
      <pc:sldChg chg="addSp delSp modSp new mod ord modNotesTx">
        <pc:chgData name="Holly L Rowley" userId="e7e9a8cb-8ae4-4761-9125-3f9798af5f42" providerId="ADAL" clId="{14A0E8CD-0B9A-449C-9E91-610D62E2BEA5}" dt="2020-10-29T11:13:58.335" v="27007" actId="20577"/>
        <pc:sldMkLst>
          <pc:docMk/>
          <pc:sldMk cId="3892276779" sldId="272"/>
        </pc:sldMkLst>
        <pc:spChg chg="mod">
          <ac:chgData name="Holly L Rowley" userId="e7e9a8cb-8ae4-4761-9125-3f9798af5f42" providerId="ADAL" clId="{14A0E8CD-0B9A-449C-9E91-610D62E2BEA5}" dt="2020-09-28T16:09:19.114" v="6523" actId="122"/>
          <ac:spMkLst>
            <pc:docMk/>
            <pc:sldMk cId="3892276779" sldId="272"/>
            <ac:spMk id="2" creationId="{4010F4E5-DF7C-4946-B6DC-899C2347069F}"/>
          </ac:spMkLst>
        </pc:spChg>
        <pc:spChg chg="del mod">
          <ac:chgData name="Holly L Rowley" userId="e7e9a8cb-8ae4-4761-9125-3f9798af5f42" providerId="ADAL" clId="{14A0E8CD-0B9A-449C-9E91-610D62E2BEA5}" dt="2020-09-28T15:59:24.012" v="6289" actId="478"/>
          <ac:spMkLst>
            <pc:docMk/>
            <pc:sldMk cId="3892276779" sldId="272"/>
            <ac:spMk id="3" creationId="{D0A8C356-C537-490C-9829-4C2644A5CA66}"/>
          </ac:spMkLst>
        </pc:spChg>
        <pc:spChg chg="add mod">
          <ac:chgData name="Holly L Rowley" userId="e7e9a8cb-8ae4-4761-9125-3f9798af5f42" providerId="ADAL" clId="{14A0E8CD-0B9A-449C-9E91-610D62E2BEA5}" dt="2020-09-28T16:08:54.518" v="6519" actId="1076"/>
          <ac:spMkLst>
            <pc:docMk/>
            <pc:sldMk cId="3892276779" sldId="272"/>
            <ac:spMk id="4" creationId="{B3F4B924-1048-4F03-A31A-EB8C676F327F}"/>
          </ac:spMkLst>
        </pc:spChg>
        <pc:spChg chg="add mod">
          <ac:chgData name="Holly L Rowley" userId="e7e9a8cb-8ae4-4761-9125-3f9798af5f42" providerId="ADAL" clId="{14A0E8CD-0B9A-449C-9E91-610D62E2BEA5}" dt="2020-09-28T16:08:54.518" v="6519" actId="1076"/>
          <ac:spMkLst>
            <pc:docMk/>
            <pc:sldMk cId="3892276779" sldId="272"/>
            <ac:spMk id="5" creationId="{FABF64FD-EDBB-4BA7-B3B4-248E6CE341FE}"/>
          </ac:spMkLst>
        </pc:spChg>
        <pc:spChg chg="add mod">
          <ac:chgData name="Holly L Rowley" userId="e7e9a8cb-8ae4-4761-9125-3f9798af5f42" providerId="ADAL" clId="{14A0E8CD-0B9A-449C-9E91-610D62E2BEA5}" dt="2020-09-28T16:08:54.518" v="6519" actId="1076"/>
          <ac:spMkLst>
            <pc:docMk/>
            <pc:sldMk cId="3892276779" sldId="272"/>
            <ac:spMk id="6" creationId="{43039630-9B26-4AB4-9EF9-AF459B70E007}"/>
          </ac:spMkLst>
        </pc:spChg>
        <pc:spChg chg="add mod">
          <ac:chgData name="Holly L Rowley" userId="e7e9a8cb-8ae4-4761-9125-3f9798af5f42" providerId="ADAL" clId="{14A0E8CD-0B9A-449C-9E91-610D62E2BEA5}" dt="2020-09-28T16:08:54.518" v="6519" actId="1076"/>
          <ac:spMkLst>
            <pc:docMk/>
            <pc:sldMk cId="3892276779" sldId="272"/>
            <ac:spMk id="8" creationId="{9659160A-070D-47B0-86F3-BF6B60185753}"/>
          </ac:spMkLst>
        </pc:spChg>
        <pc:spChg chg="add mod">
          <ac:chgData name="Holly L Rowley" userId="e7e9a8cb-8ae4-4761-9125-3f9798af5f42" providerId="ADAL" clId="{14A0E8CD-0B9A-449C-9E91-610D62E2BEA5}" dt="2020-09-28T16:06:05.629" v="6404" actId="1076"/>
          <ac:spMkLst>
            <pc:docMk/>
            <pc:sldMk cId="3892276779" sldId="272"/>
            <ac:spMk id="14" creationId="{D2D1FB1D-E6F8-4466-96CD-7B28BDDB646A}"/>
          </ac:spMkLst>
        </pc:spChg>
        <pc:spChg chg="add mod">
          <ac:chgData name="Holly L Rowley" userId="e7e9a8cb-8ae4-4761-9125-3f9798af5f42" providerId="ADAL" clId="{14A0E8CD-0B9A-449C-9E91-610D62E2BEA5}" dt="2020-10-28T15:40:07.667" v="23500" actId="20577"/>
          <ac:spMkLst>
            <pc:docMk/>
            <pc:sldMk cId="3892276779" sldId="272"/>
            <ac:spMk id="16" creationId="{32D057F8-7429-4FEE-B37A-6ED14A9239AF}"/>
          </ac:spMkLst>
        </pc:spChg>
        <pc:spChg chg="add mod">
          <ac:chgData name="Holly L Rowley" userId="e7e9a8cb-8ae4-4761-9125-3f9798af5f42" providerId="ADAL" clId="{14A0E8CD-0B9A-449C-9E91-610D62E2BEA5}" dt="2020-09-28T16:08:54.518" v="6519" actId="1076"/>
          <ac:spMkLst>
            <pc:docMk/>
            <pc:sldMk cId="3892276779" sldId="272"/>
            <ac:spMk id="17" creationId="{C7F5DB99-A047-4BDA-8DB8-C20F40E73220}"/>
          </ac:spMkLst>
        </pc:spChg>
        <pc:spChg chg="add mod">
          <ac:chgData name="Holly L Rowley" userId="e7e9a8cb-8ae4-4761-9125-3f9798af5f42" providerId="ADAL" clId="{14A0E8CD-0B9A-449C-9E91-610D62E2BEA5}" dt="2020-09-28T16:08:54.518" v="6519" actId="1076"/>
          <ac:spMkLst>
            <pc:docMk/>
            <pc:sldMk cId="3892276779" sldId="272"/>
            <ac:spMk id="19" creationId="{ABBD5FE1-5C8C-48E8-8FDA-F7DA7750D9D4}"/>
          </ac:spMkLst>
        </pc:spChg>
        <pc:spChg chg="add mod">
          <ac:chgData name="Holly L Rowley" userId="e7e9a8cb-8ae4-4761-9125-3f9798af5f42" providerId="ADAL" clId="{14A0E8CD-0B9A-449C-9E91-610D62E2BEA5}" dt="2020-09-28T16:08:54.518" v="6519" actId="1076"/>
          <ac:spMkLst>
            <pc:docMk/>
            <pc:sldMk cId="3892276779" sldId="272"/>
            <ac:spMk id="21" creationId="{E50D994D-6C2B-4022-A8F2-9480AD0365D7}"/>
          </ac:spMkLst>
        </pc:spChg>
        <pc:spChg chg="add mod">
          <ac:chgData name="Holly L Rowley" userId="e7e9a8cb-8ae4-4761-9125-3f9798af5f42" providerId="ADAL" clId="{14A0E8CD-0B9A-449C-9E91-610D62E2BEA5}" dt="2020-09-28T16:08:54.518" v="6519" actId="1076"/>
          <ac:spMkLst>
            <pc:docMk/>
            <pc:sldMk cId="3892276779" sldId="272"/>
            <ac:spMk id="23" creationId="{EA29B5E8-F43D-4EF4-886F-85CE9EF8F6BD}"/>
          </ac:spMkLst>
        </pc:spChg>
        <pc:spChg chg="add mod ord">
          <ac:chgData name="Holly L Rowley" userId="e7e9a8cb-8ae4-4761-9125-3f9798af5f42" providerId="ADAL" clId="{14A0E8CD-0B9A-449C-9E91-610D62E2BEA5}" dt="2020-09-28T16:09:13.559" v="6522" actId="167"/>
          <ac:spMkLst>
            <pc:docMk/>
            <pc:sldMk cId="3892276779" sldId="272"/>
            <ac:spMk id="25" creationId="{F73639CC-6FBA-43AF-8E95-E3C1CDB90EE8}"/>
          </ac:spMkLst>
        </pc:spChg>
        <pc:spChg chg="add mod">
          <ac:chgData name="Holly L Rowley" userId="e7e9a8cb-8ae4-4761-9125-3f9798af5f42" providerId="ADAL" clId="{14A0E8CD-0B9A-449C-9E91-610D62E2BEA5}" dt="2020-10-12T10:41:43.991" v="10601" actId="403"/>
          <ac:spMkLst>
            <pc:docMk/>
            <pc:sldMk cId="3892276779" sldId="272"/>
            <ac:spMk id="27" creationId="{85391573-A69C-402E-8A00-52BCEB4A9329}"/>
          </ac:spMkLst>
        </pc:spChg>
        <pc:spChg chg="add del mod">
          <ac:chgData name="Holly L Rowley" userId="e7e9a8cb-8ae4-4761-9125-3f9798af5f42" providerId="ADAL" clId="{14A0E8CD-0B9A-449C-9E91-610D62E2BEA5}" dt="2020-09-28T16:19:39.939" v="6757" actId="478"/>
          <ac:spMkLst>
            <pc:docMk/>
            <pc:sldMk cId="3892276779" sldId="272"/>
            <ac:spMk id="28" creationId="{E26E10F3-CD21-4657-9336-64780B343EC9}"/>
          </ac:spMkLst>
        </pc:spChg>
        <pc:spChg chg="add mod">
          <ac:chgData name="Holly L Rowley" userId="e7e9a8cb-8ae4-4761-9125-3f9798af5f42" providerId="ADAL" clId="{14A0E8CD-0B9A-449C-9E91-610D62E2BEA5}" dt="2020-09-28T16:23:55.154" v="6977" actId="1076"/>
          <ac:spMkLst>
            <pc:docMk/>
            <pc:sldMk cId="3892276779" sldId="272"/>
            <ac:spMk id="29" creationId="{31F43AF0-35FB-4CD1-8C59-A50566F22FEE}"/>
          </ac:spMkLst>
        </pc:spChg>
        <pc:spChg chg="add mod ord">
          <ac:chgData name="Holly L Rowley" userId="e7e9a8cb-8ae4-4761-9125-3f9798af5f42" providerId="ADAL" clId="{14A0E8CD-0B9A-449C-9E91-610D62E2BEA5}" dt="2020-09-29T15:03:27.098" v="7392" actId="14100"/>
          <ac:spMkLst>
            <pc:docMk/>
            <pc:sldMk cId="3892276779" sldId="272"/>
            <ac:spMk id="30" creationId="{6C69D207-1766-49A1-A61D-2F28648AF794}"/>
          </ac:spMkLst>
        </pc:spChg>
        <pc:picChg chg="add del mod">
          <ac:chgData name="Holly L Rowley" userId="e7e9a8cb-8ae4-4761-9125-3f9798af5f42" providerId="ADAL" clId="{14A0E8CD-0B9A-449C-9E91-610D62E2BEA5}" dt="2020-09-28T15:59:03.573" v="6285" actId="478"/>
          <ac:picMkLst>
            <pc:docMk/>
            <pc:sldMk cId="3892276779" sldId="272"/>
            <ac:picMk id="3074" creationId="{1562FC4A-28BA-4AC0-A87B-516F640EE71D}"/>
          </ac:picMkLst>
        </pc:picChg>
        <pc:picChg chg="add del mod">
          <ac:chgData name="Holly L Rowley" userId="e7e9a8cb-8ae4-4761-9125-3f9798af5f42" providerId="ADAL" clId="{14A0E8CD-0B9A-449C-9E91-610D62E2BEA5}" dt="2020-09-28T15:59:11.120" v="6287" actId="478"/>
          <ac:picMkLst>
            <pc:docMk/>
            <pc:sldMk cId="3892276779" sldId="272"/>
            <ac:picMk id="3076" creationId="{C3923333-22A3-483A-9656-4AA0433394FF}"/>
          </ac:picMkLst>
        </pc:picChg>
        <pc:cxnChg chg="add mod">
          <ac:chgData name="Holly L Rowley" userId="e7e9a8cb-8ae4-4761-9125-3f9798af5f42" providerId="ADAL" clId="{14A0E8CD-0B9A-449C-9E91-610D62E2BEA5}" dt="2020-09-28T16:08:54.518" v="6519" actId="1076"/>
          <ac:cxnSpMkLst>
            <pc:docMk/>
            <pc:sldMk cId="3892276779" sldId="272"/>
            <ac:cxnSpMk id="12" creationId="{D9E08925-FED1-47BF-AAC4-7E824EAD2D2A}"/>
          </ac:cxnSpMkLst>
        </pc:cxnChg>
        <pc:cxnChg chg="add mod">
          <ac:chgData name="Holly L Rowley" userId="e7e9a8cb-8ae4-4761-9125-3f9798af5f42" providerId="ADAL" clId="{14A0E8CD-0B9A-449C-9E91-610D62E2BEA5}" dt="2020-09-28T16:08:54.518" v="6519" actId="1076"/>
          <ac:cxnSpMkLst>
            <pc:docMk/>
            <pc:sldMk cId="3892276779" sldId="272"/>
            <ac:cxnSpMk id="15" creationId="{32DDE762-D51B-4C7B-918A-59F9319AB2B3}"/>
          </ac:cxnSpMkLst>
        </pc:cxnChg>
      </pc:sldChg>
      <pc:sldChg chg="modSp new del mod">
        <pc:chgData name="Holly L Rowley" userId="e7e9a8cb-8ae4-4761-9125-3f9798af5f42" providerId="ADAL" clId="{14A0E8CD-0B9A-449C-9E91-610D62E2BEA5}" dt="2020-09-28T08:14:40.816" v="4573" actId="47"/>
        <pc:sldMkLst>
          <pc:docMk/>
          <pc:sldMk cId="1715758017" sldId="273"/>
        </pc:sldMkLst>
        <pc:spChg chg="mod">
          <ac:chgData name="Holly L Rowley" userId="e7e9a8cb-8ae4-4761-9125-3f9798af5f42" providerId="ADAL" clId="{14A0E8CD-0B9A-449C-9E91-610D62E2BEA5}" dt="2020-09-28T08:08:29.158" v="4456"/>
          <ac:spMkLst>
            <pc:docMk/>
            <pc:sldMk cId="1715758017" sldId="273"/>
            <ac:spMk id="2" creationId="{E95EE05C-4108-41FA-A9F1-A900C4B8DD4F}"/>
          </ac:spMkLst>
        </pc:spChg>
        <pc:spChg chg="mod">
          <ac:chgData name="Holly L Rowley" userId="e7e9a8cb-8ae4-4761-9125-3f9798af5f42" providerId="ADAL" clId="{14A0E8CD-0B9A-449C-9E91-610D62E2BEA5}" dt="2020-09-28T08:08:29.158" v="4456"/>
          <ac:spMkLst>
            <pc:docMk/>
            <pc:sldMk cId="1715758017" sldId="273"/>
            <ac:spMk id="3" creationId="{C895355A-8A29-4B0B-A01B-FB9897031C3E}"/>
          </ac:spMkLst>
        </pc:spChg>
      </pc:sldChg>
      <pc:sldChg chg="addSp delSp modSp new mod setBg modNotesTx">
        <pc:chgData name="Holly L Rowley" userId="e7e9a8cb-8ae4-4761-9125-3f9798af5f42" providerId="ADAL" clId="{14A0E8CD-0B9A-449C-9E91-610D62E2BEA5}" dt="2020-10-29T10:16:13.636" v="25272" actId="20577"/>
        <pc:sldMkLst>
          <pc:docMk/>
          <pc:sldMk cId="3280295994" sldId="274"/>
        </pc:sldMkLst>
        <pc:spChg chg="mod">
          <ac:chgData name="Holly L Rowley" userId="e7e9a8cb-8ae4-4761-9125-3f9798af5f42" providerId="ADAL" clId="{14A0E8CD-0B9A-449C-9E91-610D62E2BEA5}" dt="2020-10-27T14:39:50.518" v="22521" actId="20577"/>
          <ac:spMkLst>
            <pc:docMk/>
            <pc:sldMk cId="3280295994" sldId="274"/>
            <ac:spMk id="2" creationId="{32456DEC-C50C-4EB7-A7B3-C5EFAD38BF75}"/>
          </ac:spMkLst>
        </pc:spChg>
        <pc:spChg chg="del mod">
          <ac:chgData name="Holly L Rowley" userId="e7e9a8cb-8ae4-4761-9125-3f9798af5f42" providerId="ADAL" clId="{14A0E8CD-0B9A-449C-9E91-610D62E2BEA5}" dt="2020-10-09T13:52:24.704" v="9192" actId="26606"/>
          <ac:spMkLst>
            <pc:docMk/>
            <pc:sldMk cId="3280295994" sldId="274"/>
            <ac:spMk id="3" creationId="{E7DC0091-ED37-47F7-BF7F-0346E9A1F14D}"/>
          </ac:spMkLst>
        </pc:spChg>
        <pc:graphicFrameChg chg="add mod modGraphic">
          <ac:chgData name="Holly L Rowley" userId="e7e9a8cb-8ae4-4761-9125-3f9798af5f42" providerId="ADAL" clId="{14A0E8CD-0B9A-449C-9E91-610D62E2BEA5}" dt="2020-10-12T13:33:24.728" v="11629" actId="20577"/>
          <ac:graphicFrameMkLst>
            <pc:docMk/>
            <pc:sldMk cId="3280295994" sldId="274"/>
            <ac:graphicFrameMk id="5" creationId="{E59A0EE5-E387-4840-9DE0-2DFE1E1C3C16}"/>
          </ac:graphicFrameMkLst>
        </pc:graphicFrameChg>
      </pc:sldChg>
      <pc:sldChg chg="new del">
        <pc:chgData name="Holly L Rowley" userId="e7e9a8cb-8ae4-4761-9125-3f9798af5f42" providerId="ADAL" clId="{14A0E8CD-0B9A-449C-9E91-610D62E2BEA5}" dt="2020-09-17T16:21:50.519" v="2074" actId="47"/>
        <pc:sldMkLst>
          <pc:docMk/>
          <pc:sldMk cId="1116342322" sldId="275"/>
        </pc:sldMkLst>
      </pc:sldChg>
      <pc:sldChg chg="addSp delSp modSp new mod ord setBg addCm delCm modNotesTx">
        <pc:chgData name="Holly L Rowley" userId="e7e9a8cb-8ae4-4761-9125-3f9798af5f42" providerId="ADAL" clId="{14A0E8CD-0B9A-449C-9E91-610D62E2BEA5}" dt="2020-10-27T14:28:06.497" v="21710" actId="20577"/>
        <pc:sldMkLst>
          <pc:docMk/>
          <pc:sldMk cId="1138182634" sldId="275"/>
        </pc:sldMkLst>
        <pc:spChg chg="mod">
          <ac:chgData name="Holly L Rowley" userId="e7e9a8cb-8ae4-4761-9125-3f9798af5f42" providerId="ADAL" clId="{14A0E8CD-0B9A-449C-9E91-610D62E2BEA5}" dt="2020-10-09T13:34:51.101" v="8168" actId="207"/>
          <ac:spMkLst>
            <pc:docMk/>
            <pc:sldMk cId="1138182634" sldId="275"/>
            <ac:spMk id="2" creationId="{D618F5CA-55D6-4158-90A1-1EBDEA210719}"/>
          </ac:spMkLst>
        </pc:spChg>
        <pc:spChg chg="add del mod">
          <ac:chgData name="Holly L Rowley" userId="e7e9a8cb-8ae4-4761-9125-3f9798af5f42" providerId="ADAL" clId="{14A0E8CD-0B9A-449C-9E91-610D62E2BEA5}" dt="2020-10-09T13:10:00.863" v="7840" actId="478"/>
          <ac:spMkLst>
            <pc:docMk/>
            <pc:sldMk cId="1138182634" sldId="275"/>
            <ac:spMk id="3" creationId="{812CADAB-648A-4F8E-9E67-6DCA4F2636B8}"/>
          </ac:spMkLst>
        </pc:spChg>
        <pc:spChg chg="del mod">
          <ac:chgData name="Holly L Rowley" userId="e7e9a8cb-8ae4-4761-9125-3f9798af5f42" providerId="ADAL" clId="{14A0E8CD-0B9A-449C-9E91-610D62E2BEA5}" dt="2020-09-29T14:37:59.189" v="7191" actId="478"/>
          <ac:spMkLst>
            <pc:docMk/>
            <pc:sldMk cId="1138182634" sldId="275"/>
            <ac:spMk id="3" creationId="{8A417C10-9153-4FE6-841C-0F20904B6CEC}"/>
          </ac:spMkLst>
        </pc:spChg>
        <pc:spChg chg="add mod ord">
          <ac:chgData name="Holly L Rowley" userId="e7e9a8cb-8ae4-4761-9125-3f9798af5f42" providerId="ADAL" clId="{14A0E8CD-0B9A-449C-9E91-610D62E2BEA5}" dt="2020-10-09T13:11:41.431" v="7885" actId="1076"/>
          <ac:spMkLst>
            <pc:docMk/>
            <pc:sldMk cId="1138182634" sldId="275"/>
            <ac:spMk id="4" creationId="{65F1FABC-CCD7-4132-843B-CDCC1459CDB6}"/>
          </ac:spMkLst>
        </pc:spChg>
        <pc:spChg chg="add mod ord">
          <ac:chgData name="Holly L Rowley" userId="e7e9a8cb-8ae4-4761-9125-3f9798af5f42" providerId="ADAL" clId="{14A0E8CD-0B9A-449C-9E91-610D62E2BEA5}" dt="2020-10-09T13:11:41.431" v="7885" actId="1076"/>
          <ac:spMkLst>
            <pc:docMk/>
            <pc:sldMk cId="1138182634" sldId="275"/>
            <ac:spMk id="5" creationId="{B6E70F8E-B396-4D32-BDEE-AE6A7E670A44}"/>
          </ac:spMkLst>
        </pc:spChg>
        <pc:spChg chg="add mod">
          <ac:chgData name="Holly L Rowley" userId="e7e9a8cb-8ae4-4761-9125-3f9798af5f42" providerId="ADAL" clId="{14A0E8CD-0B9A-449C-9E91-610D62E2BEA5}" dt="2020-10-09T13:21:19.481" v="8068" actId="1076"/>
          <ac:spMkLst>
            <pc:docMk/>
            <pc:sldMk cId="1138182634" sldId="275"/>
            <ac:spMk id="6" creationId="{F91733EA-4E09-45BC-891A-7491204D47BE}"/>
          </ac:spMkLst>
        </pc:spChg>
        <pc:spChg chg="add mod ord">
          <ac:chgData name="Holly L Rowley" userId="e7e9a8cb-8ae4-4761-9125-3f9798af5f42" providerId="ADAL" clId="{14A0E8CD-0B9A-449C-9E91-610D62E2BEA5}" dt="2020-10-09T13:11:41.431" v="7885" actId="1076"/>
          <ac:spMkLst>
            <pc:docMk/>
            <pc:sldMk cId="1138182634" sldId="275"/>
            <ac:spMk id="7" creationId="{4728C255-FEAE-4538-B42E-47F29E4191E0}"/>
          </ac:spMkLst>
        </pc:spChg>
        <pc:spChg chg="add mod">
          <ac:chgData name="Holly L Rowley" userId="e7e9a8cb-8ae4-4761-9125-3f9798af5f42" providerId="ADAL" clId="{14A0E8CD-0B9A-449C-9E91-610D62E2BEA5}" dt="2020-10-09T13:27:59.288" v="8073" actId="1076"/>
          <ac:spMkLst>
            <pc:docMk/>
            <pc:sldMk cId="1138182634" sldId="275"/>
            <ac:spMk id="8" creationId="{2FFC0750-7087-41A8-ABEC-7CBC2D1BAB1F}"/>
          </ac:spMkLst>
        </pc:spChg>
        <pc:spChg chg="add mod ord">
          <ac:chgData name="Holly L Rowley" userId="e7e9a8cb-8ae4-4761-9125-3f9798af5f42" providerId="ADAL" clId="{14A0E8CD-0B9A-449C-9E91-610D62E2BEA5}" dt="2020-10-09T13:11:41.431" v="7885" actId="1076"/>
          <ac:spMkLst>
            <pc:docMk/>
            <pc:sldMk cId="1138182634" sldId="275"/>
            <ac:spMk id="9" creationId="{3C632F95-B85E-4511-B811-61764530B216}"/>
          </ac:spMkLst>
        </pc:spChg>
        <pc:spChg chg="add mod">
          <ac:chgData name="Holly L Rowley" userId="e7e9a8cb-8ae4-4761-9125-3f9798af5f42" providerId="ADAL" clId="{14A0E8CD-0B9A-449C-9E91-610D62E2BEA5}" dt="2020-10-09T13:28:10.194" v="8075" actId="1076"/>
          <ac:spMkLst>
            <pc:docMk/>
            <pc:sldMk cId="1138182634" sldId="275"/>
            <ac:spMk id="10" creationId="{9D34949C-FF02-4278-9D78-AB08B3393D33}"/>
          </ac:spMkLst>
        </pc:spChg>
        <pc:spChg chg="add mod">
          <ac:chgData name="Holly L Rowley" userId="e7e9a8cb-8ae4-4761-9125-3f9798af5f42" providerId="ADAL" clId="{14A0E8CD-0B9A-449C-9E91-610D62E2BEA5}" dt="2020-10-09T13:11:41.431" v="7885" actId="1076"/>
          <ac:spMkLst>
            <pc:docMk/>
            <pc:sldMk cId="1138182634" sldId="275"/>
            <ac:spMk id="11" creationId="{06FFDC9A-AE5E-45F7-B4E4-02404D07E3BC}"/>
          </ac:spMkLst>
        </pc:spChg>
        <pc:spChg chg="add mod">
          <ac:chgData name="Holly L Rowley" userId="e7e9a8cb-8ae4-4761-9125-3f9798af5f42" providerId="ADAL" clId="{14A0E8CD-0B9A-449C-9E91-610D62E2BEA5}" dt="2020-10-09T13:28:15.609" v="8077" actId="1076"/>
          <ac:spMkLst>
            <pc:docMk/>
            <pc:sldMk cId="1138182634" sldId="275"/>
            <ac:spMk id="12" creationId="{B006C5D2-6A0F-4863-BF00-E6284C12BD0B}"/>
          </ac:spMkLst>
        </pc:spChg>
        <pc:spChg chg="add mod ord">
          <ac:chgData name="Holly L Rowley" userId="e7e9a8cb-8ae4-4761-9125-3f9798af5f42" providerId="ADAL" clId="{14A0E8CD-0B9A-449C-9E91-610D62E2BEA5}" dt="2020-10-09T13:11:41.431" v="7885" actId="1076"/>
          <ac:spMkLst>
            <pc:docMk/>
            <pc:sldMk cId="1138182634" sldId="275"/>
            <ac:spMk id="13" creationId="{DE131E7C-1102-4B10-9E91-C9BB4CD819B4}"/>
          </ac:spMkLst>
        </pc:spChg>
        <pc:spChg chg="add mod ord">
          <ac:chgData name="Holly L Rowley" userId="e7e9a8cb-8ae4-4761-9125-3f9798af5f42" providerId="ADAL" clId="{14A0E8CD-0B9A-449C-9E91-610D62E2BEA5}" dt="2020-10-09T13:11:41.431" v="7885" actId="1076"/>
          <ac:spMkLst>
            <pc:docMk/>
            <pc:sldMk cId="1138182634" sldId="275"/>
            <ac:spMk id="15" creationId="{87B0B10A-DC6F-436D-8C04-B9F48723EBD3}"/>
          </ac:spMkLst>
        </pc:spChg>
        <pc:spChg chg="add del mod">
          <ac:chgData name="Holly L Rowley" userId="e7e9a8cb-8ae4-4761-9125-3f9798af5f42" providerId="ADAL" clId="{14A0E8CD-0B9A-449C-9E91-610D62E2BEA5}" dt="2020-10-09T13:14:02.573" v="7971"/>
          <ac:spMkLst>
            <pc:docMk/>
            <pc:sldMk cId="1138182634" sldId="275"/>
            <ac:spMk id="19" creationId="{D00755B7-6B8A-4BED-97A2-43028A85431E}"/>
          </ac:spMkLst>
        </pc:spChg>
        <pc:spChg chg="add del mod">
          <ac:chgData name="Holly L Rowley" userId="e7e9a8cb-8ae4-4761-9125-3f9798af5f42" providerId="ADAL" clId="{14A0E8CD-0B9A-449C-9E91-610D62E2BEA5}" dt="2020-10-09T13:14:02.573" v="7973"/>
          <ac:spMkLst>
            <pc:docMk/>
            <pc:sldMk cId="1138182634" sldId="275"/>
            <ac:spMk id="20" creationId="{598C8766-FB20-4B30-B2D7-DFBA50AE2024}"/>
          </ac:spMkLst>
        </pc:spChg>
        <pc:spChg chg="add mod">
          <ac:chgData name="Holly L Rowley" userId="e7e9a8cb-8ae4-4761-9125-3f9798af5f42" providerId="ADAL" clId="{14A0E8CD-0B9A-449C-9E91-610D62E2BEA5}" dt="2020-10-09T13:28:07.250" v="8074" actId="1076"/>
          <ac:spMkLst>
            <pc:docMk/>
            <pc:sldMk cId="1138182634" sldId="275"/>
            <ac:spMk id="31" creationId="{DCABDB53-DBEE-454C-B771-4731E2E79292}"/>
          </ac:spMkLst>
        </pc:spChg>
        <pc:spChg chg="add mod">
          <ac:chgData name="Holly L Rowley" userId="e7e9a8cb-8ae4-4761-9125-3f9798af5f42" providerId="ADAL" clId="{14A0E8CD-0B9A-449C-9E91-610D62E2BEA5}" dt="2020-10-09T13:28:13.498" v="8076" actId="1076"/>
          <ac:spMkLst>
            <pc:docMk/>
            <pc:sldMk cId="1138182634" sldId="275"/>
            <ac:spMk id="32" creationId="{3B39FEC5-9A3A-4EF5-B97D-A428AD4409F2}"/>
          </ac:spMkLst>
        </pc:spChg>
        <pc:spChg chg="add del mod">
          <ac:chgData name="Holly L Rowley" userId="e7e9a8cb-8ae4-4761-9125-3f9798af5f42" providerId="ADAL" clId="{14A0E8CD-0B9A-449C-9E91-610D62E2BEA5}" dt="2020-09-29T14:56:29.709" v="7269" actId="478"/>
          <ac:spMkLst>
            <pc:docMk/>
            <pc:sldMk cId="1138182634" sldId="275"/>
            <ac:spMk id="33" creationId="{0F56FAE7-4BCE-4D1F-BDBD-7D08676D9A30}"/>
          </ac:spMkLst>
        </pc:spChg>
        <pc:spChg chg="add mod">
          <ac:chgData name="Holly L Rowley" userId="e7e9a8cb-8ae4-4761-9125-3f9798af5f42" providerId="ADAL" clId="{14A0E8CD-0B9A-449C-9E91-610D62E2BEA5}" dt="2020-10-09T13:28:18.053" v="8078" actId="1076"/>
          <ac:spMkLst>
            <pc:docMk/>
            <pc:sldMk cId="1138182634" sldId="275"/>
            <ac:spMk id="33" creationId="{531A8FC3-7372-4787-93BA-198C0BFE9F6C}"/>
          </ac:spMkLst>
        </pc:spChg>
        <pc:spChg chg="add del mod">
          <ac:chgData name="Holly L Rowley" userId="e7e9a8cb-8ae4-4761-9125-3f9798af5f42" providerId="ADAL" clId="{14A0E8CD-0B9A-449C-9E91-610D62E2BEA5}" dt="2020-10-09T13:14:52.843" v="8006" actId="478"/>
          <ac:spMkLst>
            <pc:docMk/>
            <pc:sldMk cId="1138182634" sldId="275"/>
            <ac:spMk id="34" creationId="{BB48E7E8-CAC5-414B-B756-1A6A444B47E9}"/>
          </ac:spMkLst>
        </pc:spChg>
        <pc:spChg chg="add mod">
          <ac:chgData name="Holly L Rowley" userId="e7e9a8cb-8ae4-4761-9125-3f9798af5f42" providerId="ADAL" clId="{14A0E8CD-0B9A-449C-9E91-610D62E2BEA5}" dt="2020-10-27T13:36:19.746" v="18703" actId="1076"/>
          <ac:spMkLst>
            <pc:docMk/>
            <pc:sldMk cId="1138182634" sldId="275"/>
            <ac:spMk id="34" creationId="{ED4C304A-410D-40D5-9FEA-00CE1C29BAB6}"/>
          </ac:spMkLst>
        </pc:spChg>
        <pc:spChg chg="add mod">
          <ac:chgData name="Holly L Rowley" userId="e7e9a8cb-8ae4-4761-9125-3f9798af5f42" providerId="ADAL" clId="{14A0E8CD-0B9A-449C-9E91-610D62E2BEA5}" dt="2020-10-09T13:28:28.585" v="8081" actId="14100"/>
          <ac:spMkLst>
            <pc:docMk/>
            <pc:sldMk cId="1138182634" sldId="275"/>
            <ac:spMk id="36" creationId="{AF22F3D7-EDA7-4191-ADA3-46B596DB6169}"/>
          </ac:spMkLst>
        </pc:spChg>
        <pc:spChg chg="add mod">
          <ac:chgData name="Holly L Rowley" userId="e7e9a8cb-8ae4-4761-9125-3f9798af5f42" providerId="ADAL" clId="{14A0E8CD-0B9A-449C-9E91-610D62E2BEA5}" dt="2020-10-09T13:34:43.886" v="8167" actId="208"/>
          <ac:spMkLst>
            <pc:docMk/>
            <pc:sldMk cId="1138182634" sldId="275"/>
            <ac:spMk id="49" creationId="{B6A8806F-02B7-43CA-8D11-80B4581FF03F}"/>
          </ac:spMkLst>
        </pc:spChg>
        <pc:spChg chg="add mod">
          <ac:chgData name="Holly L Rowley" userId="e7e9a8cb-8ae4-4761-9125-3f9798af5f42" providerId="ADAL" clId="{14A0E8CD-0B9A-449C-9E91-610D62E2BEA5}" dt="2020-10-09T13:34:24.869" v="8162" actId="1582"/>
          <ac:spMkLst>
            <pc:docMk/>
            <pc:sldMk cId="1138182634" sldId="275"/>
            <ac:spMk id="51" creationId="{EB706400-F7FD-4198-9608-757C3AFF5203}"/>
          </ac:spMkLst>
        </pc:spChg>
        <pc:picChg chg="add mod">
          <ac:chgData name="Holly L Rowley" userId="e7e9a8cb-8ae4-4761-9125-3f9798af5f42" providerId="ADAL" clId="{14A0E8CD-0B9A-449C-9E91-610D62E2BEA5}" dt="2020-10-09T13:28:23.128" v="8079" actId="1076"/>
          <ac:picMkLst>
            <pc:docMk/>
            <pc:sldMk cId="1138182634" sldId="275"/>
            <ac:picMk id="14" creationId="{F39C64F0-DF63-4A1E-89BD-38C5635EC6CC}"/>
          </ac:picMkLst>
        </pc:picChg>
        <pc:picChg chg="add mod">
          <ac:chgData name="Holly L Rowley" userId="e7e9a8cb-8ae4-4761-9125-3f9798af5f42" providerId="ADAL" clId="{14A0E8CD-0B9A-449C-9E91-610D62E2BEA5}" dt="2020-10-09T13:11:41.431" v="7885" actId="1076"/>
          <ac:picMkLst>
            <pc:docMk/>
            <pc:sldMk cId="1138182634" sldId="275"/>
            <ac:picMk id="41" creationId="{89F00847-72A9-4F5E-B45F-AED4285450BD}"/>
          </ac:picMkLst>
        </pc:picChg>
        <pc:picChg chg="add mod">
          <ac:chgData name="Holly L Rowley" userId="e7e9a8cb-8ae4-4761-9125-3f9798af5f42" providerId="ADAL" clId="{14A0E8CD-0B9A-449C-9E91-610D62E2BEA5}" dt="2020-10-09T13:11:41.431" v="7885" actId="1076"/>
          <ac:picMkLst>
            <pc:docMk/>
            <pc:sldMk cId="1138182634" sldId="275"/>
            <ac:picMk id="43" creationId="{B9416D80-6B2B-489E-A243-E4B73C08F68D}"/>
          </ac:picMkLst>
        </pc:picChg>
        <pc:picChg chg="add mod">
          <ac:chgData name="Holly L Rowley" userId="e7e9a8cb-8ae4-4761-9125-3f9798af5f42" providerId="ADAL" clId="{14A0E8CD-0B9A-449C-9E91-610D62E2BEA5}" dt="2020-10-09T13:11:41.431" v="7885" actId="1076"/>
          <ac:picMkLst>
            <pc:docMk/>
            <pc:sldMk cId="1138182634" sldId="275"/>
            <ac:picMk id="46" creationId="{6FB40876-EFEA-4704-99E8-9E74AAA83203}"/>
          </ac:picMkLst>
        </pc:picChg>
        <pc:cxnChg chg="add mod">
          <ac:chgData name="Holly L Rowley" userId="e7e9a8cb-8ae4-4761-9125-3f9798af5f42" providerId="ADAL" clId="{14A0E8CD-0B9A-449C-9E91-610D62E2BEA5}" dt="2020-10-09T13:11:41.431" v="7885" actId="1076"/>
          <ac:cxnSpMkLst>
            <pc:docMk/>
            <pc:sldMk cId="1138182634" sldId="275"/>
            <ac:cxnSpMk id="17" creationId="{6E64DF0D-88C3-455B-A94B-03935DA0DDC1}"/>
          </ac:cxnSpMkLst>
        </pc:cxnChg>
        <pc:cxnChg chg="add mod">
          <ac:chgData name="Holly L Rowley" userId="e7e9a8cb-8ae4-4761-9125-3f9798af5f42" providerId="ADAL" clId="{14A0E8CD-0B9A-449C-9E91-610D62E2BEA5}" dt="2020-10-09T13:11:41.431" v="7885" actId="1076"/>
          <ac:cxnSpMkLst>
            <pc:docMk/>
            <pc:sldMk cId="1138182634" sldId="275"/>
            <ac:cxnSpMk id="21" creationId="{B069D192-FBBF-4548-BFC9-1A481C426D0E}"/>
          </ac:cxnSpMkLst>
        </pc:cxnChg>
        <pc:cxnChg chg="add mod">
          <ac:chgData name="Holly L Rowley" userId="e7e9a8cb-8ae4-4761-9125-3f9798af5f42" providerId="ADAL" clId="{14A0E8CD-0B9A-449C-9E91-610D62E2BEA5}" dt="2020-10-09T13:11:41.431" v="7885" actId="1076"/>
          <ac:cxnSpMkLst>
            <pc:docMk/>
            <pc:sldMk cId="1138182634" sldId="275"/>
            <ac:cxnSpMk id="23" creationId="{B85F2B7C-6D24-4E0D-B008-D888E1F4E92C}"/>
          </ac:cxnSpMkLst>
        </pc:cxnChg>
        <pc:cxnChg chg="add mod">
          <ac:chgData name="Holly L Rowley" userId="e7e9a8cb-8ae4-4761-9125-3f9798af5f42" providerId="ADAL" clId="{14A0E8CD-0B9A-449C-9E91-610D62E2BEA5}" dt="2020-10-09T13:11:41.431" v="7885" actId="1076"/>
          <ac:cxnSpMkLst>
            <pc:docMk/>
            <pc:sldMk cId="1138182634" sldId="275"/>
            <ac:cxnSpMk id="25" creationId="{7F51B40D-B88E-4265-9A92-54168E19B7EE}"/>
          </ac:cxnSpMkLst>
        </pc:cxnChg>
        <pc:cxnChg chg="add mod">
          <ac:chgData name="Holly L Rowley" userId="e7e9a8cb-8ae4-4761-9125-3f9798af5f42" providerId="ADAL" clId="{14A0E8CD-0B9A-449C-9E91-610D62E2BEA5}" dt="2020-10-09T13:11:41.431" v="7885" actId="1076"/>
          <ac:cxnSpMkLst>
            <pc:docMk/>
            <pc:sldMk cId="1138182634" sldId="275"/>
            <ac:cxnSpMk id="28" creationId="{992D6219-3180-4B9C-81EE-790972AFCD93}"/>
          </ac:cxnSpMkLst>
        </pc:cxnChg>
        <pc:cxnChg chg="add del mod">
          <ac:chgData name="Holly L Rowley" userId="e7e9a8cb-8ae4-4761-9125-3f9798af5f42" providerId="ADAL" clId="{14A0E8CD-0B9A-449C-9E91-610D62E2BEA5}" dt="2020-10-09T13:13:09.748" v="7913" actId="478"/>
          <ac:cxnSpMkLst>
            <pc:docMk/>
            <pc:sldMk cId="1138182634" sldId="275"/>
            <ac:cxnSpMk id="29" creationId="{6DC5D800-ECA6-4D9A-8655-FBFD90959826}"/>
          </ac:cxnSpMkLst>
        </pc:cxnChg>
        <pc:cxnChg chg="add mod">
          <ac:chgData name="Holly L Rowley" userId="e7e9a8cb-8ae4-4761-9125-3f9798af5f42" providerId="ADAL" clId="{14A0E8CD-0B9A-449C-9E91-610D62E2BEA5}" dt="2020-10-09T13:11:41.431" v="7885" actId="1076"/>
          <ac:cxnSpMkLst>
            <pc:docMk/>
            <pc:sldMk cId="1138182634" sldId="275"/>
            <ac:cxnSpMk id="30" creationId="{4CDC3127-AF4C-493A-B83B-977A4D096DA4}"/>
          </ac:cxnSpMkLst>
        </pc:cxnChg>
        <pc:cxnChg chg="add del mod">
          <ac:chgData name="Holly L Rowley" userId="e7e9a8cb-8ae4-4761-9125-3f9798af5f42" providerId="ADAL" clId="{14A0E8CD-0B9A-449C-9E91-610D62E2BEA5}" dt="2020-09-29T14:57:47.932" v="7283" actId="478"/>
          <ac:cxnSpMkLst>
            <pc:docMk/>
            <pc:sldMk cId="1138182634" sldId="275"/>
            <ac:cxnSpMk id="35" creationId="{6A25FA00-0A6E-4836-92C4-58CEC76DF1AC}"/>
          </ac:cxnSpMkLst>
        </pc:cxnChg>
        <pc:cxnChg chg="add del mod">
          <ac:chgData name="Holly L Rowley" userId="e7e9a8cb-8ae4-4761-9125-3f9798af5f42" providerId="ADAL" clId="{14A0E8CD-0B9A-449C-9E91-610D62E2BEA5}" dt="2020-09-29T14:57:49.320" v="7284" actId="478"/>
          <ac:cxnSpMkLst>
            <pc:docMk/>
            <pc:sldMk cId="1138182634" sldId="275"/>
            <ac:cxnSpMk id="36" creationId="{60A8FD71-8A3C-4C85-ADD5-61DD9CC9C666}"/>
          </ac:cxnSpMkLst>
        </pc:cxnChg>
        <pc:cxnChg chg="add del mod">
          <ac:chgData name="Holly L Rowley" userId="e7e9a8cb-8ae4-4761-9125-3f9798af5f42" providerId="ADAL" clId="{14A0E8CD-0B9A-449C-9E91-610D62E2BEA5}" dt="2020-09-29T14:57:31.224" v="7279" actId="478"/>
          <ac:cxnSpMkLst>
            <pc:docMk/>
            <pc:sldMk cId="1138182634" sldId="275"/>
            <ac:cxnSpMk id="38" creationId="{259D911F-EAEE-4686-9648-E19949BD752D}"/>
          </ac:cxnSpMkLst>
        </pc:cxnChg>
        <pc:cxnChg chg="add mod">
          <ac:chgData name="Holly L Rowley" userId="e7e9a8cb-8ae4-4761-9125-3f9798af5f42" providerId="ADAL" clId="{14A0E8CD-0B9A-449C-9E91-610D62E2BEA5}" dt="2020-10-09T13:29:03.336" v="8085" actId="208"/>
          <ac:cxnSpMkLst>
            <pc:docMk/>
            <pc:sldMk cId="1138182634" sldId="275"/>
            <ac:cxnSpMk id="40" creationId="{E969DB6B-7EDE-4D38-9139-67EC33B091FD}"/>
          </ac:cxnSpMkLst>
        </pc:cxnChg>
        <pc:cxnChg chg="add mod">
          <ac:chgData name="Holly L Rowley" userId="e7e9a8cb-8ae4-4761-9125-3f9798af5f42" providerId="ADAL" clId="{14A0E8CD-0B9A-449C-9E91-610D62E2BEA5}" dt="2020-10-09T13:34:30.487" v="8164" actId="14100"/>
          <ac:cxnSpMkLst>
            <pc:docMk/>
            <pc:sldMk cId="1138182634" sldId="275"/>
            <ac:cxnSpMk id="45" creationId="{D988865B-200C-465E-9B63-83A5C5590038}"/>
          </ac:cxnSpMkLst>
        </pc:cxnChg>
      </pc:sldChg>
      <pc:sldChg chg="modSp new add del mod ord">
        <pc:chgData name="Holly L Rowley" userId="e7e9a8cb-8ae4-4761-9125-3f9798af5f42" providerId="ADAL" clId="{14A0E8CD-0B9A-449C-9E91-610D62E2BEA5}" dt="2020-10-12T13:09:11.839" v="11570" actId="47"/>
        <pc:sldMkLst>
          <pc:docMk/>
          <pc:sldMk cId="2249425561" sldId="276"/>
        </pc:sldMkLst>
        <pc:spChg chg="mod">
          <ac:chgData name="Holly L Rowley" userId="e7e9a8cb-8ae4-4761-9125-3f9798af5f42" providerId="ADAL" clId="{14A0E8CD-0B9A-449C-9E91-610D62E2BEA5}" dt="2020-09-28T08:08:29.158" v="4456"/>
          <ac:spMkLst>
            <pc:docMk/>
            <pc:sldMk cId="2249425561" sldId="276"/>
            <ac:spMk id="2" creationId="{F8203442-0BAC-4389-B7AC-DE5B397F6D99}"/>
          </ac:spMkLst>
        </pc:spChg>
        <pc:spChg chg="mod">
          <ac:chgData name="Holly L Rowley" userId="e7e9a8cb-8ae4-4761-9125-3f9798af5f42" providerId="ADAL" clId="{14A0E8CD-0B9A-449C-9E91-610D62E2BEA5}" dt="2020-10-05T14:14:19.083" v="7598" actId="20577"/>
          <ac:spMkLst>
            <pc:docMk/>
            <pc:sldMk cId="2249425561" sldId="276"/>
            <ac:spMk id="3" creationId="{EB44430B-F26E-4DD3-A956-F7ED5473ABB9}"/>
          </ac:spMkLst>
        </pc:spChg>
      </pc:sldChg>
      <pc:sldChg chg="new del">
        <pc:chgData name="Holly L Rowley" userId="e7e9a8cb-8ae4-4761-9125-3f9798af5f42" providerId="ADAL" clId="{14A0E8CD-0B9A-449C-9E91-610D62E2BEA5}" dt="2020-09-17T16:21:49.257" v="2073" actId="47"/>
        <pc:sldMkLst>
          <pc:docMk/>
          <pc:sldMk cId="3450813775" sldId="276"/>
        </pc:sldMkLst>
      </pc:sldChg>
      <pc:sldChg chg="modSp new del mod">
        <pc:chgData name="Holly L Rowley" userId="e7e9a8cb-8ae4-4761-9125-3f9798af5f42" providerId="ADAL" clId="{14A0E8CD-0B9A-449C-9E91-610D62E2BEA5}" dt="2020-09-18T15:14:42.279" v="3912" actId="47"/>
        <pc:sldMkLst>
          <pc:docMk/>
          <pc:sldMk cId="1555361467" sldId="277"/>
        </pc:sldMkLst>
        <pc:spChg chg="mod">
          <ac:chgData name="Holly L Rowley" userId="e7e9a8cb-8ae4-4761-9125-3f9798af5f42" providerId="ADAL" clId="{14A0E8CD-0B9A-449C-9E91-610D62E2BEA5}" dt="2020-09-18T14:18:18.584" v="3108" actId="20577"/>
          <ac:spMkLst>
            <pc:docMk/>
            <pc:sldMk cId="1555361467" sldId="277"/>
            <ac:spMk id="2" creationId="{17597B18-5B4B-43E2-A250-CBFF9EDD499E}"/>
          </ac:spMkLst>
        </pc:spChg>
        <pc:spChg chg="mod">
          <ac:chgData name="Holly L Rowley" userId="e7e9a8cb-8ae4-4761-9125-3f9798af5f42" providerId="ADAL" clId="{14A0E8CD-0B9A-449C-9E91-610D62E2BEA5}" dt="2020-09-18T15:14:39.289" v="3911" actId="20577"/>
          <ac:spMkLst>
            <pc:docMk/>
            <pc:sldMk cId="1555361467" sldId="277"/>
            <ac:spMk id="3" creationId="{FBE25568-97F5-4697-BA6A-68898E645DCA}"/>
          </ac:spMkLst>
        </pc:spChg>
      </pc:sldChg>
      <pc:sldChg chg="addSp delSp modSp new del mod ord setBg">
        <pc:chgData name="Holly L Rowley" userId="e7e9a8cb-8ae4-4761-9125-3f9798af5f42" providerId="ADAL" clId="{14A0E8CD-0B9A-449C-9E91-610D62E2BEA5}" dt="2020-09-18T14:49:20.554" v="3440" actId="47"/>
        <pc:sldMkLst>
          <pc:docMk/>
          <pc:sldMk cId="1860910644" sldId="278"/>
        </pc:sldMkLst>
        <pc:spChg chg="mod">
          <ac:chgData name="Holly L Rowley" userId="e7e9a8cb-8ae4-4761-9125-3f9798af5f42" providerId="ADAL" clId="{14A0E8CD-0B9A-449C-9E91-610D62E2BEA5}" dt="2020-09-18T14:48:35.288" v="3432" actId="26606"/>
          <ac:spMkLst>
            <pc:docMk/>
            <pc:sldMk cId="1860910644" sldId="278"/>
            <ac:spMk id="2" creationId="{99A9F5D8-E772-4669-8C24-DAF448EC9BA6}"/>
          </ac:spMkLst>
        </pc:spChg>
        <pc:spChg chg="add del mod">
          <ac:chgData name="Holly L Rowley" userId="e7e9a8cb-8ae4-4761-9125-3f9798af5f42" providerId="ADAL" clId="{14A0E8CD-0B9A-449C-9E91-610D62E2BEA5}" dt="2020-09-18T14:46:13.840" v="3382" actId="26606"/>
          <ac:spMkLst>
            <pc:docMk/>
            <pc:sldMk cId="1860910644" sldId="278"/>
            <ac:spMk id="3" creationId="{BB63044A-8129-4FB2-90F0-9A8D2E19B043}"/>
          </ac:spMkLst>
        </pc:spChg>
        <pc:spChg chg="add del mod ord">
          <ac:chgData name="Holly L Rowley" userId="e7e9a8cb-8ae4-4761-9125-3f9798af5f42" providerId="ADAL" clId="{14A0E8CD-0B9A-449C-9E91-610D62E2BEA5}" dt="2020-09-18T14:48:20.453" v="3430" actId="11529"/>
          <ac:spMkLst>
            <pc:docMk/>
            <pc:sldMk cId="1860910644" sldId="278"/>
            <ac:spMk id="4" creationId="{E31B7832-9CCE-4A3B-B14B-63A948261C14}"/>
          </ac:spMkLst>
        </pc:spChg>
        <pc:spChg chg="add del">
          <ac:chgData name="Holly L Rowley" userId="e7e9a8cb-8ae4-4761-9125-3f9798af5f42" providerId="ADAL" clId="{14A0E8CD-0B9A-449C-9E91-610D62E2BEA5}" dt="2020-09-18T14:46:13.840" v="3382" actId="26606"/>
          <ac:spMkLst>
            <pc:docMk/>
            <pc:sldMk cId="1860910644" sldId="278"/>
            <ac:spMk id="8" creationId="{50E53EDA-3B94-4F6B-9E86-D3BB9EBB9616}"/>
          </ac:spMkLst>
        </pc:spChg>
        <pc:graphicFrameChg chg="add del">
          <ac:chgData name="Holly L Rowley" userId="e7e9a8cb-8ae4-4761-9125-3f9798af5f42" providerId="ADAL" clId="{14A0E8CD-0B9A-449C-9E91-610D62E2BEA5}" dt="2020-09-18T14:46:13.822" v="3381" actId="26606"/>
          <ac:graphicFrameMkLst>
            <pc:docMk/>
            <pc:sldMk cId="1860910644" sldId="278"/>
            <ac:graphicFrameMk id="12" creationId="{F36CE9BF-0BC6-4C54-AFA4-67FA15E3850F}"/>
          </ac:graphicFrameMkLst>
        </pc:graphicFrameChg>
        <pc:graphicFrameChg chg="add mod modGraphic">
          <ac:chgData name="Holly L Rowley" userId="e7e9a8cb-8ae4-4761-9125-3f9798af5f42" providerId="ADAL" clId="{14A0E8CD-0B9A-449C-9E91-610D62E2BEA5}" dt="2020-09-18T14:48:37.280" v="3433"/>
          <ac:graphicFrameMkLst>
            <pc:docMk/>
            <pc:sldMk cId="1860910644" sldId="278"/>
            <ac:graphicFrameMk id="14" creationId="{CBCCE887-3373-448F-98F8-A7158017140C}"/>
          </ac:graphicFrameMkLst>
        </pc:graphicFrameChg>
        <pc:cxnChg chg="add del">
          <ac:chgData name="Holly L Rowley" userId="e7e9a8cb-8ae4-4761-9125-3f9798af5f42" providerId="ADAL" clId="{14A0E8CD-0B9A-449C-9E91-610D62E2BEA5}" dt="2020-09-18T14:46:13.840" v="3382" actId="26606"/>
          <ac:cxnSpMkLst>
            <pc:docMk/>
            <pc:sldMk cId="1860910644" sldId="278"/>
            <ac:cxnSpMk id="10" creationId="{30EFD79F-7790-479B-B7DB-BD0D8C101DDD}"/>
          </ac:cxnSpMkLst>
        </pc:cxnChg>
      </pc:sldChg>
      <pc:sldChg chg="addSp delSp modSp new mod setBg modNotesTx">
        <pc:chgData name="Holly L Rowley" userId="e7e9a8cb-8ae4-4761-9125-3f9798af5f42" providerId="ADAL" clId="{14A0E8CD-0B9A-449C-9E91-610D62E2BEA5}" dt="2020-10-27T11:16:46.526" v="14829" actId="20577"/>
        <pc:sldMkLst>
          <pc:docMk/>
          <pc:sldMk cId="2131428718" sldId="279"/>
        </pc:sldMkLst>
        <pc:spChg chg="mod">
          <ac:chgData name="Holly L Rowley" userId="e7e9a8cb-8ae4-4761-9125-3f9798af5f42" providerId="ADAL" clId="{14A0E8CD-0B9A-449C-9E91-610D62E2BEA5}" dt="2020-09-18T14:52:30.068" v="3490" actId="1076"/>
          <ac:spMkLst>
            <pc:docMk/>
            <pc:sldMk cId="2131428718" sldId="279"/>
            <ac:spMk id="2" creationId="{DD2FFD21-663A-4815-BB46-A091A13B2650}"/>
          </ac:spMkLst>
        </pc:spChg>
        <pc:spChg chg="del mod">
          <ac:chgData name="Holly L Rowley" userId="e7e9a8cb-8ae4-4761-9125-3f9798af5f42" providerId="ADAL" clId="{14A0E8CD-0B9A-449C-9E91-610D62E2BEA5}" dt="2020-09-18T14:49:52.554" v="3447" actId="26606"/>
          <ac:spMkLst>
            <pc:docMk/>
            <pc:sldMk cId="2131428718" sldId="279"/>
            <ac:spMk id="3" creationId="{F175EE62-8329-454C-9917-1C93D1A6C1FF}"/>
          </ac:spMkLst>
        </pc:spChg>
        <pc:graphicFrameChg chg="add mod modGraphic">
          <ac:chgData name="Holly L Rowley" userId="e7e9a8cb-8ae4-4761-9125-3f9798af5f42" providerId="ADAL" clId="{14A0E8CD-0B9A-449C-9E91-610D62E2BEA5}" dt="2020-10-13T07:35:49.577" v="11683" actId="13926"/>
          <ac:graphicFrameMkLst>
            <pc:docMk/>
            <pc:sldMk cId="2131428718" sldId="279"/>
            <ac:graphicFrameMk id="5" creationId="{A1F2C2E5-83B6-438B-A31E-EDA0DC7F31EA}"/>
          </ac:graphicFrameMkLst>
        </pc:graphicFrameChg>
        <pc:picChg chg="add mod">
          <ac:chgData name="Holly L Rowley" userId="e7e9a8cb-8ae4-4761-9125-3f9798af5f42" providerId="ADAL" clId="{14A0E8CD-0B9A-449C-9E91-610D62E2BEA5}" dt="2020-09-18T14:57:18.363" v="3545" actId="1076"/>
          <ac:picMkLst>
            <pc:docMk/>
            <pc:sldMk cId="2131428718" sldId="279"/>
            <ac:picMk id="6" creationId="{339CC39E-C072-4009-A708-5CC87C22B4C9}"/>
          </ac:picMkLst>
        </pc:picChg>
      </pc:sldChg>
      <pc:sldChg chg="addSp delSp modSp new mod setBg setClrOvrMap modNotesTx">
        <pc:chgData name="Holly L Rowley" userId="e7e9a8cb-8ae4-4761-9125-3f9798af5f42" providerId="ADAL" clId="{14A0E8CD-0B9A-449C-9E91-610D62E2BEA5}" dt="2020-10-29T10:07:27.041" v="24371" actId="20577"/>
        <pc:sldMkLst>
          <pc:docMk/>
          <pc:sldMk cId="2293639563" sldId="280"/>
        </pc:sldMkLst>
        <pc:spChg chg="mod">
          <ac:chgData name="Holly L Rowley" userId="e7e9a8cb-8ae4-4761-9125-3f9798af5f42" providerId="ADAL" clId="{14A0E8CD-0B9A-449C-9E91-610D62E2BEA5}" dt="2020-10-28T16:00:53.987" v="23618" actId="20577"/>
          <ac:spMkLst>
            <pc:docMk/>
            <pc:sldMk cId="2293639563" sldId="280"/>
            <ac:spMk id="2" creationId="{5DDF5659-D143-40DD-982A-099B60BAE645}"/>
          </ac:spMkLst>
        </pc:spChg>
        <pc:spChg chg="add del mod">
          <ac:chgData name="Holly L Rowley" userId="e7e9a8cb-8ae4-4761-9125-3f9798af5f42" providerId="ADAL" clId="{14A0E8CD-0B9A-449C-9E91-610D62E2BEA5}" dt="2020-09-28T08:07:26.260" v="4443" actId="26606"/>
          <ac:spMkLst>
            <pc:docMk/>
            <pc:sldMk cId="2293639563" sldId="280"/>
            <ac:spMk id="3" creationId="{3AFDD0BC-5F80-49E8-ABC1-F2C7E4AFB6D7}"/>
          </ac:spMkLst>
        </pc:spChg>
        <pc:spChg chg="add mod ord">
          <ac:chgData name="Holly L Rowley" userId="e7e9a8cb-8ae4-4761-9125-3f9798af5f42" providerId="ADAL" clId="{14A0E8CD-0B9A-449C-9E91-610D62E2BEA5}" dt="2020-09-28T13:21:40.478" v="6168" actId="2085"/>
          <ac:spMkLst>
            <pc:docMk/>
            <pc:sldMk cId="2293639563" sldId="280"/>
            <ac:spMk id="4" creationId="{A91F7F93-755F-449B-982F-053B65E141A2}"/>
          </ac:spMkLst>
        </pc:spChg>
        <pc:spChg chg="add del">
          <ac:chgData name="Holly L Rowley" userId="e7e9a8cb-8ae4-4761-9125-3f9798af5f42" providerId="ADAL" clId="{14A0E8CD-0B9A-449C-9E91-610D62E2BEA5}" dt="2020-09-28T07:41:34.921" v="4252" actId="26606"/>
          <ac:spMkLst>
            <pc:docMk/>
            <pc:sldMk cId="2293639563" sldId="280"/>
            <ac:spMk id="9" creationId="{4117F0C1-BCBB-40C7-99D6-F703E7A4B5F3}"/>
          </ac:spMkLst>
        </pc:spChg>
        <pc:spChg chg="add del">
          <ac:chgData name="Holly L Rowley" userId="e7e9a8cb-8ae4-4761-9125-3f9798af5f42" providerId="ADAL" clId="{14A0E8CD-0B9A-449C-9E91-610D62E2BEA5}" dt="2020-09-28T07:41:34.921" v="4252" actId="26606"/>
          <ac:spMkLst>
            <pc:docMk/>
            <pc:sldMk cId="2293639563" sldId="280"/>
            <ac:spMk id="11" creationId="{D1A5D8BC-B41A-4E96-91C4-D60F5162257E}"/>
          </ac:spMkLst>
        </pc:spChg>
        <pc:spChg chg="add del">
          <ac:chgData name="Holly L Rowley" userId="e7e9a8cb-8ae4-4761-9125-3f9798af5f42" providerId="ADAL" clId="{14A0E8CD-0B9A-449C-9E91-610D62E2BEA5}" dt="2020-09-28T07:41:34.921" v="4252" actId="26606"/>
          <ac:spMkLst>
            <pc:docMk/>
            <pc:sldMk cId="2293639563" sldId="280"/>
            <ac:spMk id="15" creationId="{51287385-D3EA-47A8-A127-6061791ADBB6}"/>
          </ac:spMkLst>
        </pc:spChg>
        <pc:graphicFrameChg chg="add del">
          <ac:chgData name="Holly L Rowley" userId="e7e9a8cb-8ae4-4761-9125-3f9798af5f42" providerId="ADAL" clId="{14A0E8CD-0B9A-449C-9E91-610D62E2BEA5}" dt="2020-09-28T07:41:34.921" v="4252" actId="26606"/>
          <ac:graphicFrameMkLst>
            <pc:docMk/>
            <pc:sldMk cId="2293639563" sldId="280"/>
            <ac:graphicFrameMk id="5" creationId="{E1EE2988-2275-4E27-A025-AAA6389F3819}"/>
          </ac:graphicFrameMkLst>
        </pc:graphicFrameChg>
        <pc:graphicFrameChg chg="add mod">
          <ac:chgData name="Holly L Rowley" userId="e7e9a8cb-8ae4-4761-9125-3f9798af5f42" providerId="ADAL" clId="{14A0E8CD-0B9A-449C-9E91-610D62E2BEA5}" dt="2020-09-28T13:21:46.849" v="6169" actId="1076"/>
          <ac:graphicFrameMkLst>
            <pc:docMk/>
            <pc:sldMk cId="2293639563" sldId="280"/>
            <ac:graphicFrameMk id="6" creationId="{EA31ABD2-4A87-43D3-9DE5-92B3D8FEE738}"/>
          </ac:graphicFrameMkLst>
        </pc:graphicFrameChg>
        <pc:picChg chg="add del">
          <ac:chgData name="Holly L Rowley" userId="e7e9a8cb-8ae4-4761-9125-3f9798af5f42" providerId="ADAL" clId="{14A0E8CD-0B9A-449C-9E91-610D62E2BEA5}" dt="2020-09-28T07:41:34.921" v="4252" actId="26606"/>
          <ac:picMkLst>
            <pc:docMk/>
            <pc:sldMk cId="2293639563" sldId="280"/>
            <ac:picMk id="13" creationId="{0D321D5F-FA18-4271-9EAA-0BEA14116BB5}"/>
          </ac:picMkLst>
        </pc:picChg>
      </pc:sldChg>
      <pc:sldChg chg="modSp new del mod">
        <pc:chgData name="Holly L Rowley" userId="e7e9a8cb-8ae4-4761-9125-3f9798af5f42" providerId="ADAL" clId="{14A0E8CD-0B9A-449C-9E91-610D62E2BEA5}" dt="2020-09-28T10:50:04.062" v="5097" actId="47"/>
        <pc:sldMkLst>
          <pc:docMk/>
          <pc:sldMk cId="1384616767" sldId="281"/>
        </pc:sldMkLst>
        <pc:spChg chg="mod">
          <ac:chgData name="Holly L Rowley" userId="e7e9a8cb-8ae4-4761-9125-3f9798af5f42" providerId="ADAL" clId="{14A0E8CD-0B9A-449C-9E91-610D62E2BEA5}" dt="2020-09-28T10:25:10.428" v="4882" actId="20577"/>
          <ac:spMkLst>
            <pc:docMk/>
            <pc:sldMk cId="1384616767" sldId="281"/>
            <ac:spMk id="3" creationId="{6B17FBDC-DAA5-4E8A-B9F4-1033A3F7979C}"/>
          </ac:spMkLst>
        </pc:spChg>
      </pc:sldChg>
      <pc:sldChg chg="addSp delSp modSp new mod setBg modNotesTx">
        <pc:chgData name="Holly L Rowley" userId="e7e9a8cb-8ae4-4761-9125-3f9798af5f42" providerId="ADAL" clId="{14A0E8CD-0B9A-449C-9E91-610D62E2BEA5}" dt="2020-10-27T14:19:34.055" v="20928" actId="20577"/>
        <pc:sldMkLst>
          <pc:docMk/>
          <pc:sldMk cId="3300816803" sldId="282"/>
        </pc:sldMkLst>
        <pc:spChg chg="mod">
          <ac:chgData name="Holly L Rowley" userId="e7e9a8cb-8ae4-4761-9125-3f9798af5f42" providerId="ADAL" clId="{14A0E8CD-0B9A-449C-9E91-610D62E2BEA5}" dt="2020-09-28T10:37:05.662" v="5038" actId="14100"/>
          <ac:spMkLst>
            <pc:docMk/>
            <pc:sldMk cId="3300816803" sldId="282"/>
            <ac:spMk id="2" creationId="{726617B6-FA3E-4889-980E-BDA7D3E7FE02}"/>
          </ac:spMkLst>
        </pc:spChg>
        <pc:spChg chg="del">
          <ac:chgData name="Holly L Rowley" userId="e7e9a8cb-8ae4-4761-9125-3f9798af5f42" providerId="ADAL" clId="{14A0E8CD-0B9A-449C-9E91-610D62E2BEA5}" dt="2020-09-28T10:27:29.577" v="4924" actId="478"/>
          <ac:spMkLst>
            <pc:docMk/>
            <pc:sldMk cId="3300816803" sldId="282"/>
            <ac:spMk id="3" creationId="{3E977760-BC7A-4D95-87DF-44C67D1C3E93}"/>
          </ac:spMkLst>
        </pc:spChg>
        <pc:spChg chg="add mod">
          <ac:chgData name="Holly L Rowley" userId="e7e9a8cb-8ae4-4761-9125-3f9798af5f42" providerId="ADAL" clId="{14A0E8CD-0B9A-449C-9E91-610D62E2BEA5}" dt="2020-09-28T12:57:04.177" v="5628" actId="207"/>
          <ac:spMkLst>
            <pc:docMk/>
            <pc:sldMk cId="3300816803" sldId="282"/>
            <ac:spMk id="4" creationId="{D03F97C0-5308-442B-879A-E13847B7298F}"/>
          </ac:spMkLst>
        </pc:spChg>
        <pc:spChg chg="add mod">
          <ac:chgData name="Holly L Rowley" userId="e7e9a8cb-8ae4-4761-9125-3f9798af5f42" providerId="ADAL" clId="{14A0E8CD-0B9A-449C-9E91-610D62E2BEA5}" dt="2020-09-28T11:36:43.757" v="5389" actId="207"/>
          <ac:spMkLst>
            <pc:docMk/>
            <pc:sldMk cId="3300816803" sldId="282"/>
            <ac:spMk id="5" creationId="{D75A3059-E66B-4629-B703-4084C05CB3B4}"/>
          </ac:spMkLst>
        </pc:spChg>
        <pc:spChg chg="add mod">
          <ac:chgData name="Holly L Rowley" userId="e7e9a8cb-8ae4-4761-9125-3f9798af5f42" providerId="ADAL" clId="{14A0E8CD-0B9A-449C-9E91-610D62E2BEA5}" dt="2020-09-28T11:35:23.110" v="5379" actId="1076"/>
          <ac:spMkLst>
            <pc:docMk/>
            <pc:sldMk cId="3300816803" sldId="282"/>
            <ac:spMk id="6" creationId="{09A30052-B188-43AE-B3C4-ABD0E0A4C359}"/>
          </ac:spMkLst>
        </pc:spChg>
        <pc:spChg chg="add del mod">
          <ac:chgData name="Holly L Rowley" userId="e7e9a8cb-8ae4-4761-9125-3f9798af5f42" providerId="ADAL" clId="{14A0E8CD-0B9A-449C-9E91-610D62E2BEA5}" dt="2020-09-28T11:26:41.356" v="5295" actId="478"/>
          <ac:spMkLst>
            <pc:docMk/>
            <pc:sldMk cId="3300816803" sldId="282"/>
            <ac:spMk id="8" creationId="{CE98CD93-8F26-4274-B59A-C0F877521164}"/>
          </ac:spMkLst>
        </pc:spChg>
        <pc:spChg chg="add mod ord">
          <ac:chgData name="Holly L Rowley" userId="e7e9a8cb-8ae4-4761-9125-3f9798af5f42" providerId="ADAL" clId="{14A0E8CD-0B9A-449C-9E91-610D62E2BEA5}" dt="2020-09-28T11:37:09.025" v="5391" actId="13926"/>
          <ac:spMkLst>
            <pc:docMk/>
            <pc:sldMk cId="3300816803" sldId="282"/>
            <ac:spMk id="10" creationId="{073A0A3E-37CB-41B0-97B3-38A0BCB04151}"/>
          </ac:spMkLst>
        </pc:spChg>
        <pc:spChg chg="add del mod">
          <ac:chgData name="Holly L Rowley" userId="e7e9a8cb-8ae4-4761-9125-3f9798af5f42" providerId="ADAL" clId="{14A0E8CD-0B9A-449C-9E91-610D62E2BEA5}" dt="2020-09-28T11:32:39.243" v="5333" actId="478"/>
          <ac:spMkLst>
            <pc:docMk/>
            <pc:sldMk cId="3300816803" sldId="282"/>
            <ac:spMk id="12" creationId="{B7028EF6-6F66-476F-8491-B829E3128570}"/>
          </ac:spMkLst>
        </pc:spChg>
        <pc:spChg chg="add del mod">
          <ac:chgData name="Holly L Rowley" userId="e7e9a8cb-8ae4-4761-9125-3f9798af5f42" providerId="ADAL" clId="{14A0E8CD-0B9A-449C-9E91-610D62E2BEA5}" dt="2020-09-28T10:49:27.996" v="5081" actId="478"/>
          <ac:spMkLst>
            <pc:docMk/>
            <pc:sldMk cId="3300816803" sldId="282"/>
            <ac:spMk id="14" creationId="{99F33A8E-180D-4497-AA64-765FB148112B}"/>
          </ac:spMkLst>
        </pc:spChg>
        <pc:spChg chg="add del mod">
          <ac:chgData name="Holly L Rowley" userId="e7e9a8cb-8ae4-4761-9125-3f9798af5f42" providerId="ADAL" clId="{14A0E8CD-0B9A-449C-9E91-610D62E2BEA5}" dt="2020-09-28T10:49:17.378" v="5076" actId="478"/>
          <ac:spMkLst>
            <pc:docMk/>
            <pc:sldMk cId="3300816803" sldId="282"/>
            <ac:spMk id="16" creationId="{6434DDF3-83EF-4325-B237-05EABE1772EE}"/>
          </ac:spMkLst>
        </pc:spChg>
        <pc:spChg chg="add del">
          <ac:chgData name="Holly L Rowley" userId="e7e9a8cb-8ae4-4761-9125-3f9798af5f42" providerId="ADAL" clId="{14A0E8CD-0B9A-449C-9E91-610D62E2BEA5}" dt="2020-09-28T11:26:52.663" v="5297" actId="478"/>
          <ac:spMkLst>
            <pc:docMk/>
            <pc:sldMk cId="3300816803" sldId="282"/>
            <ac:spMk id="17" creationId="{B6306137-1B2B-4E23-92A9-B4FCD2C914D4}"/>
          </ac:spMkLst>
        </pc:spChg>
        <pc:spChg chg="add del mod">
          <ac:chgData name="Holly L Rowley" userId="e7e9a8cb-8ae4-4761-9125-3f9798af5f42" providerId="ADAL" clId="{14A0E8CD-0B9A-449C-9E91-610D62E2BEA5}" dt="2020-09-28T13:00:58.823" v="5741" actId="207"/>
          <ac:spMkLst>
            <pc:docMk/>
            <pc:sldMk cId="3300816803" sldId="282"/>
            <ac:spMk id="18" creationId="{0D62CCCF-9043-48A8-9F97-CD63FB0B8A77}"/>
          </ac:spMkLst>
        </pc:spChg>
        <pc:spChg chg="add mod">
          <ac:chgData name="Holly L Rowley" userId="e7e9a8cb-8ae4-4761-9125-3f9798af5f42" providerId="ADAL" clId="{14A0E8CD-0B9A-449C-9E91-610D62E2BEA5}" dt="2020-09-28T13:01:09.881" v="5742" actId="207"/>
          <ac:spMkLst>
            <pc:docMk/>
            <pc:sldMk cId="3300816803" sldId="282"/>
            <ac:spMk id="19" creationId="{720AB1AD-E4F3-4CE7-B95A-91220131D61C}"/>
          </ac:spMkLst>
        </pc:spChg>
      </pc:sldChg>
      <pc:sldChg chg="addSp delSp modSp new mod ord modNotesTx">
        <pc:chgData name="Holly L Rowley" userId="e7e9a8cb-8ae4-4761-9125-3f9798af5f42" providerId="ADAL" clId="{14A0E8CD-0B9A-449C-9E91-610D62E2BEA5}" dt="2020-10-29T11:19:15.266" v="27341" actId="20577"/>
        <pc:sldMkLst>
          <pc:docMk/>
          <pc:sldMk cId="4118152469" sldId="283"/>
        </pc:sldMkLst>
        <pc:spChg chg="mod">
          <ac:chgData name="Holly L Rowley" userId="e7e9a8cb-8ae4-4761-9125-3f9798af5f42" providerId="ADAL" clId="{14A0E8CD-0B9A-449C-9E91-610D62E2BEA5}" dt="2020-09-28T13:28:47.871" v="6182" actId="20577"/>
          <ac:spMkLst>
            <pc:docMk/>
            <pc:sldMk cId="4118152469" sldId="283"/>
            <ac:spMk id="2" creationId="{5E9AA8F4-8078-4E0F-9C56-4DACD0CD29B6}"/>
          </ac:spMkLst>
        </pc:spChg>
        <pc:spChg chg="del">
          <ac:chgData name="Holly L Rowley" userId="e7e9a8cb-8ae4-4761-9125-3f9798af5f42" providerId="ADAL" clId="{14A0E8CD-0B9A-449C-9E91-610D62E2BEA5}" dt="2020-09-28T13:08:29.972" v="5906" actId="478"/>
          <ac:spMkLst>
            <pc:docMk/>
            <pc:sldMk cId="4118152469" sldId="283"/>
            <ac:spMk id="3" creationId="{3653CE10-BF27-4F3D-AA27-2C7833367B61}"/>
          </ac:spMkLst>
        </pc:spChg>
        <pc:spChg chg="add mod">
          <ac:chgData name="Holly L Rowley" userId="e7e9a8cb-8ae4-4761-9125-3f9798af5f42" providerId="ADAL" clId="{14A0E8CD-0B9A-449C-9E91-610D62E2BEA5}" dt="2020-10-12T11:06:12.323" v="11021" actId="1076"/>
          <ac:spMkLst>
            <pc:docMk/>
            <pc:sldMk cId="4118152469" sldId="283"/>
            <ac:spMk id="7" creationId="{D4B87881-C1E8-4066-8164-D56C9579DDE7}"/>
          </ac:spMkLst>
        </pc:spChg>
        <pc:graphicFrameChg chg="add del mod modGraphic">
          <ac:chgData name="Holly L Rowley" userId="e7e9a8cb-8ae4-4761-9125-3f9798af5f42" providerId="ADAL" clId="{14A0E8CD-0B9A-449C-9E91-610D62E2BEA5}" dt="2020-09-28T13:09:17.777" v="5973" actId="478"/>
          <ac:graphicFrameMkLst>
            <pc:docMk/>
            <pc:sldMk cId="4118152469" sldId="283"/>
            <ac:graphicFrameMk id="4" creationId="{7D01639A-BCBE-4123-B42E-97652AB1C21B}"/>
          </ac:graphicFrameMkLst>
        </pc:graphicFrameChg>
        <pc:graphicFrameChg chg="add mod modGraphic">
          <ac:chgData name="Holly L Rowley" userId="e7e9a8cb-8ae4-4761-9125-3f9798af5f42" providerId="ADAL" clId="{14A0E8CD-0B9A-449C-9E91-610D62E2BEA5}" dt="2020-10-28T15:38:09.974" v="23496" actId="20577"/>
          <ac:graphicFrameMkLst>
            <pc:docMk/>
            <pc:sldMk cId="4118152469" sldId="283"/>
            <ac:graphicFrameMk id="6" creationId="{F9E28A9B-A660-41B9-91A9-4C879AA6FC9D}"/>
          </ac:graphicFrameMkLst>
        </pc:graphicFrameChg>
        <pc:cxnChg chg="add del">
          <ac:chgData name="Holly L Rowley" userId="e7e9a8cb-8ae4-4761-9125-3f9798af5f42" providerId="ADAL" clId="{14A0E8CD-0B9A-449C-9E91-610D62E2BEA5}" dt="2020-09-28T16:27:12.612" v="7124" actId="11529"/>
          <ac:cxnSpMkLst>
            <pc:docMk/>
            <pc:sldMk cId="4118152469" sldId="283"/>
            <ac:cxnSpMk id="9" creationId="{EEED9C74-A9AE-4148-9F86-05A55F2299C9}"/>
          </ac:cxnSpMkLst>
        </pc:cxnChg>
      </pc:sldChg>
      <pc:sldChg chg="addSp delSp modSp new mod ord modNotesTx">
        <pc:chgData name="Holly L Rowley" userId="e7e9a8cb-8ae4-4761-9125-3f9798af5f42" providerId="ADAL" clId="{14A0E8CD-0B9A-449C-9E91-610D62E2BEA5}" dt="2020-10-29T11:22:09.359" v="27343" actId="20577"/>
        <pc:sldMkLst>
          <pc:docMk/>
          <pc:sldMk cId="2608865826" sldId="284"/>
        </pc:sldMkLst>
        <pc:spChg chg="del">
          <ac:chgData name="Holly L Rowley" userId="e7e9a8cb-8ae4-4761-9125-3f9798af5f42" providerId="ADAL" clId="{14A0E8CD-0B9A-449C-9E91-610D62E2BEA5}" dt="2020-10-12T10:33:17.218" v="10214" actId="478"/>
          <ac:spMkLst>
            <pc:docMk/>
            <pc:sldMk cId="2608865826" sldId="284"/>
            <ac:spMk id="2" creationId="{D90E80D3-018A-425C-A4EF-12180B7DB6FC}"/>
          </ac:spMkLst>
        </pc:spChg>
        <pc:spChg chg="del">
          <ac:chgData name="Holly L Rowley" userId="e7e9a8cb-8ae4-4761-9125-3f9798af5f42" providerId="ADAL" clId="{14A0E8CD-0B9A-449C-9E91-610D62E2BEA5}" dt="2020-10-12T10:33:19.358" v="10215" actId="478"/>
          <ac:spMkLst>
            <pc:docMk/>
            <pc:sldMk cId="2608865826" sldId="284"/>
            <ac:spMk id="3" creationId="{D6ADC8F9-D6E1-485F-BB44-92492DC9ECA3}"/>
          </ac:spMkLst>
        </pc:spChg>
        <pc:spChg chg="add mod">
          <ac:chgData name="Holly L Rowley" userId="e7e9a8cb-8ae4-4761-9125-3f9798af5f42" providerId="ADAL" clId="{14A0E8CD-0B9A-449C-9E91-610D62E2BEA5}" dt="2020-10-27T14:41:32.579" v="22644" actId="20577"/>
          <ac:spMkLst>
            <pc:docMk/>
            <pc:sldMk cId="2608865826" sldId="284"/>
            <ac:spMk id="6" creationId="{D5463BE0-9A66-422D-92D2-40DF0CD0BD1C}"/>
          </ac:spMkLst>
        </pc:spChg>
        <pc:spChg chg="add mod">
          <ac:chgData name="Holly L Rowley" userId="e7e9a8cb-8ae4-4761-9125-3f9798af5f42" providerId="ADAL" clId="{14A0E8CD-0B9A-449C-9E91-610D62E2BEA5}" dt="2020-10-12T10:43:27.958" v="10618" actId="1076"/>
          <ac:spMkLst>
            <pc:docMk/>
            <pc:sldMk cId="2608865826" sldId="284"/>
            <ac:spMk id="8" creationId="{6E4B860E-FBB5-4C71-941A-92388493650D}"/>
          </ac:spMkLst>
        </pc:spChg>
        <pc:spChg chg="add mod">
          <ac:chgData name="Holly L Rowley" userId="e7e9a8cb-8ae4-4761-9125-3f9798af5f42" providerId="ADAL" clId="{14A0E8CD-0B9A-449C-9E91-610D62E2BEA5}" dt="2020-10-13T07:36:33.624" v="11685" actId="1076"/>
          <ac:spMkLst>
            <pc:docMk/>
            <pc:sldMk cId="2608865826" sldId="284"/>
            <ac:spMk id="9" creationId="{5792ED51-FD9C-4F27-825F-D346F3318903}"/>
          </ac:spMkLst>
        </pc:spChg>
        <pc:graphicFrameChg chg="add mod modGraphic">
          <ac:chgData name="Holly L Rowley" userId="e7e9a8cb-8ae4-4761-9125-3f9798af5f42" providerId="ADAL" clId="{14A0E8CD-0B9A-449C-9E91-610D62E2BEA5}" dt="2020-10-12T12:08:02.582" v="11031" actId="20577"/>
          <ac:graphicFrameMkLst>
            <pc:docMk/>
            <pc:sldMk cId="2608865826" sldId="284"/>
            <ac:graphicFrameMk id="5" creationId="{10973E88-1E16-4887-A18D-A91F6E69D02B}"/>
          </ac:graphicFrameMkLst>
        </pc:graphicFrameChg>
        <pc:picChg chg="add mod">
          <ac:chgData name="Holly L Rowley" userId="e7e9a8cb-8ae4-4761-9125-3f9798af5f42" providerId="ADAL" clId="{14A0E8CD-0B9A-449C-9E91-610D62E2BEA5}" dt="2020-10-12T11:05:10.082" v="11013" actId="14100"/>
          <ac:picMkLst>
            <pc:docMk/>
            <pc:sldMk cId="2608865826" sldId="284"/>
            <ac:picMk id="1026" creationId="{A82657DA-65E6-4DD7-9270-AF8852FA8067}"/>
          </ac:picMkLst>
        </pc:picChg>
      </pc:sldChg>
      <pc:sldChg chg="addSp delSp modSp new mod setBg modNotesTx">
        <pc:chgData name="Holly L Rowley" userId="e7e9a8cb-8ae4-4761-9125-3f9798af5f42" providerId="ADAL" clId="{14A0E8CD-0B9A-449C-9E91-610D62E2BEA5}" dt="2020-10-29T10:05:52.567" v="24312" actId="20577"/>
        <pc:sldMkLst>
          <pc:docMk/>
          <pc:sldMk cId="292311463" sldId="285"/>
        </pc:sldMkLst>
        <pc:spChg chg="mod">
          <ac:chgData name="Holly L Rowley" userId="e7e9a8cb-8ae4-4761-9125-3f9798af5f42" providerId="ADAL" clId="{14A0E8CD-0B9A-449C-9E91-610D62E2BEA5}" dt="2020-10-12T12:29:57.226" v="11452" actId="1076"/>
          <ac:spMkLst>
            <pc:docMk/>
            <pc:sldMk cId="292311463" sldId="285"/>
            <ac:spMk id="2" creationId="{48A517A4-C79C-4355-9A34-36B6418BF498}"/>
          </ac:spMkLst>
        </pc:spChg>
        <pc:spChg chg="add del mod">
          <ac:chgData name="Holly L Rowley" userId="e7e9a8cb-8ae4-4761-9125-3f9798af5f42" providerId="ADAL" clId="{14A0E8CD-0B9A-449C-9E91-610D62E2BEA5}" dt="2020-10-27T13:27:00.649" v="17802" actId="20577"/>
          <ac:spMkLst>
            <pc:docMk/>
            <pc:sldMk cId="292311463" sldId="285"/>
            <ac:spMk id="3" creationId="{1FED2CF5-14C3-46D8-8F5D-14B24DDE8898}"/>
          </ac:spMkLst>
        </pc:spChg>
        <pc:picChg chg="add mod">
          <ac:chgData name="Holly L Rowley" userId="e7e9a8cb-8ae4-4761-9125-3f9798af5f42" providerId="ADAL" clId="{14A0E8CD-0B9A-449C-9E91-610D62E2BEA5}" dt="2020-10-12T12:23:17.893" v="11389" actId="1076"/>
          <ac:picMkLst>
            <pc:docMk/>
            <pc:sldMk cId="292311463" sldId="285"/>
            <ac:picMk id="2050" creationId="{541E06A1-0225-4069-A7A3-1E3B9B22CC6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2EA2C6-6CCB-41D8-91A6-81EF2DBE892F}"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E4B6780F-3A4D-408E-8D1F-06CC5F27CBCD}">
      <dgm:prSet/>
      <dgm:spPr>
        <a:solidFill>
          <a:srgbClr val="321357"/>
        </a:solidFill>
        <a:ln>
          <a:solidFill>
            <a:schemeClr val="accent1">
              <a:lumMod val="75000"/>
            </a:schemeClr>
          </a:solidFill>
        </a:ln>
      </dgm:spPr>
      <dgm:t>
        <a:bodyPr/>
        <a:lstStyle/>
        <a:p>
          <a:r>
            <a:rPr lang="en-GB" dirty="0"/>
            <a:t>To identify why customers are important to project management and how they help capture the purpose of your project early on.</a:t>
          </a:r>
          <a:endParaRPr lang="en-US" dirty="0"/>
        </a:p>
      </dgm:t>
    </dgm:pt>
    <dgm:pt modelId="{1F97795F-4925-4425-ABE6-91021C30FB8B}" type="parTrans" cxnId="{49E5930B-04CC-4AFD-9818-D5315A3398F7}">
      <dgm:prSet/>
      <dgm:spPr/>
      <dgm:t>
        <a:bodyPr/>
        <a:lstStyle/>
        <a:p>
          <a:endParaRPr lang="en-US"/>
        </a:p>
      </dgm:t>
    </dgm:pt>
    <dgm:pt modelId="{2CA50E35-69B8-43B0-8D43-E077E2071D0A}" type="sibTrans" cxnId="{49E5930B-04CC-4AFD-9818-D5315A3398F7}">
      <dgm:prSet phldrT="01" phldr="0"/>
      <dgm:spPr/>
      <dgm:t>
        <a:bodyPr/>
        <a:lstStyle/>
        <a:p>
          <a:r>
            <a:rPr lang="en-US" dirty="0"/>
            <a:t>01</a:t>
          </a:r>
        </a:p>
      </dgm:t>
    </dgm:pt>
    <dgm:pt modelId="{17DE16C1-04A2-478E-B5EC-FD7ADC28DB89}">
      <dgm:prSet/>
      <dgm:spPr>
        <a:solidFill>
          <a:srgbClr val="460A54"/>
        </a:solidFill>
        <a:ln>
          <a:solidFill>
            <a:srgbClr val="19296F"/>
          </a:solidFill>
        </a:ln>
      </dgm:spPr>
      <dgm:t>
        <a:bodyPr/>
        <a:lstStyle/>
        <a:p>
          <a:r>
            <a:rPr lang="en-GB" dirty="0"/>
            <a:t>To discuss project management methodology and tools that can support the relationship with customers and stakeholders.</a:t>
          </a:r>
          <a:endParaRPr lang="en-US" dirty="0"/>
        </a:p>
      </dgm:t>
    </dgm:pt>
    <dgm:pt modelId="{4BA2B36C-E9B6-493F-9471-7DF16A947A59}" type="parTrans" cxnId="{28D48E66-256E-4ECA-A58F-731CB3A1B8BC}">
      <dgm:prSet/>
      <dgm:spPr/>
      <dgm:t>
        <a:bodyPr/>
        <a:lstStyle/>
        <a:p>
          <a:endParaRPr lang="en-US"/>
        </a:p>
      </dgm:t>
    </dgm:pt>
    <dgm:pt modelId="{9F865BC4-264E-4F29-89E7-17A06F267C78}" type="sibTrans" cxnId="{28D48E66-256E-4ECA-A58F-731CB3A1B8BC}">
      <dgm:prSet phldrT="02" phldr="0"/>
      <dgm:spPr/>
      <dgm:t>
        <a:bodyPr/>
        <a:lstStyle/>
        <a:p>
          <a:r>
            <a:rPr lang="en-US" dirty="0"/>
            <a:t>02</a:t>
          </a:r>
        </a:p>
      </dgm:t>
    </dgm:pt>
    <dgm:pt modelId="{7154CD62-8F7A-4A22-BFC0-0385033B185B}">
      <dgm:prSet/>
      <dgm:spPr>
        <a:solidFill>
          <a:srgbClr val="272066"/>
        </a:solidFill>
        <a:ln>
          <a:solidFill>
            <a:srgbClr val="321357"/>
          </a:solidFill>
        </a:ln>
      </dgm:spPr>
      <dgm:t>
        <a:bodyPr/>
        <a:lstStyle/>
        <a:p>
          <a:r>
            <a:rPr lang="en-GB" dirty="0"/>
            <a:t>To demonstrate how I would adopt project management tools to support relationships with key customers in the future, specific to my workplace</a:t>
          </a:r>
          <a:endParaRPr lang="en-US" dirty="0"/>
        </a:p>
      </dgm:t>
    </dgm:pt>
    <dgm:pt modelId="{92164DEB-A3F7-4698-A6C8-CE2C3BE7616E}" type="parTrans" cxnId="{B0B1B757-1D97-4045-829D-8F821657F1F2}">
      <dgm:prSet/>
      <dgm:spPr/>
      <dgm:t>
        <a:bodyPr/>
        <a:lstStyle/>
        <a:p>
          <a:endParaRPr lang="en-US"/>
        </a:p>
      </dgm:t>
    </dgm:pt>
    <dgm:pt modelId="{25DA5151-C9AE-426F-989E-00C77B20FFAC}" type="sibTrans" cxnId="{B0B1B757-1D97-4045-829D-8F821657F1F2}">
      <dgm:prSet phldrT="03" phldr="0"/>
      <dgm:spPr/>
      <dgm:t>
        <a:bodyPr/>
        <a:lstStyle/>
        <a:p>
          <a:r>
            <a:rPr lang="en-US" dirty="0"/>
            <a:t>03</a:t>
          </a:r>
        </a:p>
      </dgm:t>
    </dgm:pt>
    <dgm:pt modelId="{25B8ED10-D0C7-4FD7-8F06-2B55067A90D2}" type="pres">
      <dgm:prSet presAssocID="{392EA2C6-6CCB-41D8-91A6-81EF2DBE892F}" presName="Name0" presStyleCnt="0">
        <dgm:presLayoutVars>
          <dgm:animLvl val="lvl"/>
          <dgm:resizeHandles val="exact"/>
        </dgm:presLayoutVars>
      </dgm:prSet>
      <dgm:spPr/>
    </dgm:pt>
    <dgm:pt modelId="{BD7AA865-36F3-4B7E-B581-B74A72A0F994}" type="pres">
      <dgm:prSet presAssocID="{E4B6780F-3A4D-408E-8D1F-06CC5F27CBCD}" presName="compositeNode" presStyleCnt="0">
        <dgm:presLayoutVars>
          <dgm:bulletEnabled val="1"/>
        </dgm:presLayoutVars>
      </dgm:prSet>
      <dgm:spPr/>
    </dgm:pt>
    <dgm:pt modelId="{8926A6A1-BC95-4E32-A238-43142BFC3C03}" type="pres">
      <dgm:prSet presAssocID="{E4B6780F-3A4D-408E-8D1F-06CC5F27CBCD}" presName="bgRect" presStyleLbl="alignNode1" presStyleIdx="0" presStyleCnt="3"/>
      <dgm:spPr/>
    </dgm:pt>
    <dgm:pt modelId="{8D380CC6-E596-4B10-A029-DFF58920E706}" type="pres">
      <dgm:prSet presAssocID="{2CA50E35-69B8-43B0-8D43-E077E2071D0A}" presName="sibTransNodeRect" presStyleLbl="alignNode1" presStyleIdx="0" presStyleCnt="3">
        <dgm:presLayoutVars>
          <dgm:chMax val="0"/>
          <dgm:bulletEnabled val="1"/>
        </dgm:presLayoutVars>
      </dgm:prSet>
      <dgm:spPr/>
    </dgm:pt>
    <dgm:pt modelId="{8092C4AE-FBF7-4FF1-AFE0-DF8569C875D7}" type="pres">
      <dgm:prSet presAssocID="{E4B6780F-3A4D-408E-8D1F-06CC5F27CBCD}" presName="nodeRect" presStyleLbl="alignNode1" presStyleIdx="0" presStyleCnt="3">
        <dgm:presLayoutVars>
          <dgm:bulletEnabled val="1"/>
        </dgm:presLayoutVars>
      </dgm:prSet>
      <dgm:spPr/>
    </dgm:pt>
    <dgm:pt modelId="{B81B2839-17F9-45E9-8409-42DF4D3F6B50}" type="pres">
      <dgm:prSet presAssocID="{2CA50E35-69B8-43B0-8D43-E077E2071D0A}" presName="sibTrans" presStyleCnt="0"/>
      <dgm:spPr/>
    </dgm:pt>
    <dgm:pt modelId="{212CB8EC-DFDD-4876-9C9E-74B95F8100AF}" type="pres">
      <dgm:prSet presAssocID="{17DE16C1-04A2-478E-B5EC-FD7ADC28DB89}" presName="compositeNode" presStyleCnt="0">
        <dgm:presLayoutVars>
          <dgm:bulletEnabled val="1"/>
        </dgm:presLayoutVars>
      </dgm:prSet>
      <dgm:spPr/>
    </dgm:pt>
    <dgm:pt modelId="{30E79BF8-2BAE-45E4-82D6-67B402D5F6F7}" type="pres">
      <dgm:prSet presAssocID="{17DE16C1-04A2-478E-B5EC-FD7ADC28DB89}" presName="bgRect" presStyleLbl="alignNode1" presStyleIdx="1" presStyleCnt="3"/>
      <dgm:spPr/>
    </dgm:pt>
    <dgm:pt modelId="{1448903B-9EFC-49F1-B619-4F32B8A76BD8}" type="pres">
      <dgm:prSet presAssocID="{9F865BC4-264E-4F29-89E7-17A06F267C78}" presName="sibTransNodeRect" presStyleLbl="alignNode1" presStyleIdx="1" presStyleCnt="3">
        <dgm:presLayoutVars>
          <dgm:chMax val="0"/>
          <dgm:bulletEnabled val="1"/>
        </dgm:presLayoutVars>
      </dgm:prSet>
      <dgm:spPr/>
    </dgm:pt>
    <dgm:pt modelId="{3A6AAB0D-F410-4BBB-B313-089D31F604F0}" type="pres">
      <dgm:prSet presAssocID="{17DE16C1-04A2-478E-B5EC-FD7ADC28DB89}" presName="nodeRect" presStyleLbl="alignNode1" presStyleIdx="1" presStyleCnt="3">
        <dgm:presLayoutVars>
          <dgm:bulletEnabled val="1"/>
        </dgm:presLayoutVars>
      </dgm:prSet>
      <dgm:spPr/>
    </dgm:pt>
    <dgm:pt modelId="{9221D672-5507-43DD-8AA0-658B864B9748}" type="pres">
      <dgm:prSet presAssocID="{9F865BC4-264E-4F29-89E7-17A06F267C78}" presName="sibTrans" presStyleCnt="0"/>
      <dgm:spPr/>
    </dgm:pt>
    <dgm:pt modelId="{02AB57FC-0B11-4DC1-9F3B-E718E6C55F66}" type="pres">
      <dgm:prSet presAssocID="{7154CD62-8F7A-4A22-BFC0-0385033B185B}" presName="compositeNode" presStyleCnt="0">
        <dgm:presLayoutVars>
          <dgm:bulletEnabled val="1"/>
        </dgm:presLayoutVars>
      </dgm:prSet>
      <dgm:spPr/>
    </dgm:pt>
    <dgm:pt modelId="{B36DB269-BA0F-4128-B82B-5965C4374DEB}" type="pres">
      <dgm:prSet presAssocID="{7154CD62-8F7A-4A22-BFC0-0385033B185B}" presName="bgRect" presStyleLbl="alignNode1" presStyleIdx="2" presStyleCnt="3"/>
      <dgm:spPr/>
    </dgm:pt>
    <dgm:pt modelId="{3305F52C-EA65-42CE-B82E-1748E8083626}" type="pres">
      <dgm:prSet presAssocID="{25DA5151-C9AE-426F-989E-00C77B20FFAC}" presName="sibTransNodeRect" presStyleLbl="alignNode1" presStyleIdx="2" presStyleCnt="3">
        <dgm:presLayoutVars>
          <dgm:chMax val="0"/>
          <dgm:bulletEnabled val="1"/>
        </dgm:presLayoutVars>
      </dgm:prSet>
      <dgm:spPr/>
    </dgm:pt>
    <dgm:pt modelId="{755816AD-D6E3-4816-B0F5-C017E012BAB7}" type="pres">
      <dgm:prSet presAssocID="{7154CD62-8F7A-4A22-BFC0-0385033B185B}" presName="nodeRect" presStyleLbl="alignNode1" presStyleIdx="2" presStyleCnt="3">
        <dgm:presLayoutVars>
          <dgm:bulletEnabled val="1"/>
        </dgm:presLayoutVars>
      </dgm:prSet>
      <dgm:spPr/>
    </dgm:pt>
  </dgm:ptLst>
  <dgm:cxnLst>
    <dgm:cxn modelId="{66ECCF09-C9E5-48EE-BD52-8ED60DED4629}" type="presOf" srcId="{E4B6780F-3A4D-408E-8D1F-06CC5F27CBCD}" destId="{8926A6A1-BC95-4E32-A238-43142BFC3C03}" srcOrd="0" destOrd="0" presId="urn:microsoft.com/office/officeart/2016/7/layout/LinearBlockProcessNumbered"/>
    <dgm:cxn modelId="{49E5930B-04CC-4AFD-9818-D5315A3398F7}" srcId="{392EA2C6-6CCB-41D8-91A6-81EF2DBE892F}" destId="{E4B6780F-3A4D-408E-8D1F-06CC5F27CBCD}" srcOrd="0" destOrd="0" parTransId="{1F97795F-4925-4425-ABE6-91021C30FB8B}" sibTransId="{2CA50E35-69B8-43B0-8D43-E077E2071D0A}"/>
    <dgm:cxn modelId="{8E04F61B-17B4-4BD6-9503-4122876EDE7C}" type="presOf" srcId="{392EA2C6-6CCB-41D8-91A6-81EF2DBE892F}" destId="{25B8ED10-D0C7-4FD7-8F06-2B55067A90D2}" srcOrd="0" destOrd="0" presId="urn:microsoft.com/office/officeart/2016/7/layout/LinearBlockProcessNumbered"/>
    <dgm:cxn modelId="{77FBBD22-5FE2-44C8-BFA1-70EA37056B23}" type="presOf" srcId="{17DE16C1-04A2-478E-B5EC-FD7ADC28DB89}" destId="{3A6AAB0D-F410-4BBB-B313-089D31F604F0}" srcOrd="1" destOrd="0" presId="urn:microsoft.com/office/officeart/2016/7/layout/LinearBlockProcessNumbered"/>
    <dgm:cxn modelId="{487FB941-E3EE-4CEA-A4D2-3946CA25F179}" type="presOf" srcId="{2CA50E35-69B8-43B0-8D43-E077E2071D0A}" destId="{8D380CC6-E596-4B10-A029-DFF58920E706}" srcOrd="0" destOrd="0" presId="urn:microsoft.com/office/officeart/2016/7/layout/LinearBlockProcessNumbered"/>
    <dgm:cxn modelId="{28D48E66-256E-4ECA-A58F-731CB3A1B8BC}" srcId="{392EA2C6-6CCB-41D8-91A6-81EF2DBE892F}" destId="{17DE16C1-04A2-478E-B5EC-FD7ADC28DB89}" srcOrd="1" destOrd="0" parTransId="{4BA2B36C-E9B6-493F-9471-7DF16A947A59}" sibTransId="{9F865BC4-264E-4F29-89E7-17A06F267C78}"/>
    <dgm:cxn modelId="{A8DEAA46-B130-40D2-919F-D0E885C38412}" type="presOf" srcId="{7154CD62-8F7A-4A22-BFC0-0385033B185B}" destId="{B36DB269-BA0F-4128-B82B-5965C4374DEB}" srcOrd="0" destOrd="0" presId="urn:microsoft.com/office/officeart/2016/7/layout/LinearBlockProcessNumbered"/>
    <dgm:cxn modelId="{40A36052-2AFD-40F9-BA91-2D5806FADDDE}" type="presOf" srcId="{9F865BC4-264E-4F29-89E7-17A06F267C78}" destId="{1448903B-9EFC-49F1-B619-4F32B8A76BD8}" srcOrd="0" destOrd="0" presId="urn:microsoft.com/office/officeart/2016/7/layout/LinearBlockProcessNumbered"/>
    <dgm:cxn modelId="{B0B1B757-1D97-4045-829D-8F821657F1F2}" srcId="{392EA2C6-6CCB-41D8-91A6-81EF2DBE892F}" destId="{7154CD62-8F7A-4A22-BFC0-0385033B185B}" srcOrd="2" destOrd="0" parTransId="{92164DEB-A3F7-4698-A6C8-CE2C3BE7616E}" sibTransId="{25DA5151-C9AE-426F-989E-00C77B20FFAC}"/>
    <dgm:cxn modelId="{58151592-26B7-477D-BCEE-F0ED6854D6BE}" type="presOf" srcId="{25DA5151-C9AE-426F-989E-00C77B20FFAC}" destId="{3305F52C-EA65-42CE-B82E-1748E8083626}" srcOrd="0" destOrd="0" presId="urn:microsoft.com/office/officeart/2016/7/layout/LinearBlockProcessNumbered"/>
    <dgm:cxn modelId="{90E581C9-A3F3-4650-80B6-E75EEC17C9C9}" type="presOf" srcId="{E4B6780F-3A4D-408E-8D1F-06CC5F27CBCD}" destId="{8092C4AE-FBF7-4FF1-AFE0-DF8569C875D7}" srcOrd="1" destOrd="0" presId="urn:microsoft.com/office/officeart/2016/7/layout/LinearBlockProcessNumbered"/>
    <dgm:cxn modelId="{E3AE2FCC-F662-468D-AF71-D89C82B463DE}" type="presOf" srcId="{7154CD62-8F7A-4A22-BFC0-0385033B185B}" destId="{755816AD-D6E3-4816-B0F5-C017E012BAB7}" srcOrd="1" destOrd="0" presId="urn:microsoft.com/office/officeart/2016/7/layout/LinearBlockProcessNumbered"/>
    <dgm:cxn modelId="{DC9801CE-8513-40E9-8BA8-57A367A55FEA}" type="presOf" srcId="{17DE16C1-04A2-478E-B5EC-FD7ADC28DB89}" destId="{30E79BF8-2BAE-45E4-82D6-67B402D5F6F7}" srcOrd="0" destOrd="0" presId="urn:microsoft.com/office/officeart/2016/7/layout/LinearBlockProcessNumbered"/>
    <dgm:cxn modelId="{A47620D3-6678-47FC-B80A-04271FAC2DB0}" type="presParOf" srcId="{25B8ED10-D0C7-4FD7-8F06-2B55067A90D2}" destId="{BD7AA865-36F3-4B7E-B581-B74A72A0F994}" srcOrd="0" destOrd="0" presId="urn:microsoft.com/office/officeart/2016/7/layout/LinearBlockProcessNumbered"/>
    <dgm:cxn modelId="{7717A937-44F3-43CE-B8BF-291689E6293F}" type="presParOf" srcId="{BD7AA865-36F3-4B7E-B581-B74A72A0F994}" destId="{8926A6A1-BC95-4E32-A238-43142BFC3C03}" srcOrd="0" destOrd="0" presId="urn:microsoft.com/office/officeart/2016/7/layout/LinearBlockProcessNumbered"/>
    <dgm:cxn modelId="{DED6FB10-C8D7-4CE0-A6EB-D5F251F01F1C}" type="presParOf" srcId="{BD7AA865-36F3-4B7E-B581-B74A72A0F994}" destId="{8D380CC6-E596-4B10-A029-DFF58920E706}" srcOrd="1" destOrd="0" presId="urn:microsoft.com/office/officeart/2016/7/layout/LinearBlockProcessNumbered"/>
    <dgm:cxn modelId="{7A682D5B-B5F7-4F41-9770-61150AC45715}" type="presParOf" srcId="{BD7AA865-36F3-4B7E-B581-B74A72A0F994}" destId="{8092C4AE-FBF7-4FF1-AFE0-DF8569C875D7}" srcOrd="2" destOrd="0" presId="urn:microsoft.com/office/officeart/2016/7/layout/LinearBlockProcessNumbered"/>
    <dgm:cxn modelId="{ECAC0B65-BE9D-466D-95F9-ECB1D4B116F5}" type="presParOf" srcId="{25B8ED10-D0C7-4FD7-8F06-2B55067A90D2}" destId="{B81B2839-17F9-45E9-8409-42DF4D3F6B50}" srcOrd="1" destOrd="0" presId="urn:microsoft.com/office/officeart/2016/7/layout/LinearBlockProcessNumbered"/>
    <dgm:cxn modelId="{42C29342-D583-4337-8660-831F814DE612}" type="presParOf" srcId="{25B8ED10-D0C7-4FD7-8F06-2B55067A90D2}" destId="{212CB8EC-DFDD-4876-9C9E-74B95F8100AF}" srcOrd="2" destOrd="0" presId="urn:microsoft.com/office/officeart/2016/7/layout/LinearBlockProcessNumbered"/>
    <dgm:cxn modelId="{019EC969-A219-4F90-A983-26C105E5B29B}" type="presParOf" srcId="{212CB8EC-DFDD-4876-9C9E-74B95F8100AF}" destId="{30E79BF8-2BAE-45E4-82D6-67B402D5F6F7}" srcOrd="0" destOrd="0" presId="urn:microsoft.com/office/officeart/2016/7/layout/LinearBlockProcessNumbered"/>
    <dgm:cxn modelId="{3C077D55-3CDD-4C76-B2C9-BE38B5B85397}" type="presParOf" srcId="{212CB8EC-DFDD-4876-9C9E-74B95F8100AF}" destId="{1448903B-9EFC-49F1-B619-4F32B8A76BD8}" srcOrd="1" destOrd="0" presId="urn:microsoft.com/office/officeart/2016/7/layout/LinearBlockProcessNumbered"/>
    <dgm:cxn modelId="{CBEA92CA-4E64-4562-872F-78B3CFDBF528}" type="presParOf" srcId="{212CB8EC-DFDD-4876-9C9E-74B95F8100AF}" destId="{3A6AAB0D-F410-4BBB-B313-089D31F604F0}" srcOrd="2" destOrd="0" presId="urn:microsoft.com/office/officeart/2016/7/layout/LinearBlockProcessNumbered"/>
    <dgm:cxn modelId="{04ED1355-B345-4846-80D6-68BFEEE098E1}" type="presParOf" srcId="{25B8ED10-D0C7-4FD7-8F06-2B55067A90D2}" destId="{9221D672-5507-43DD-8AA0-658B864B9748}" srcOrd="3" destOrd="0" presId="urn:microsoft.com/office/officeart/2016/7/layout/LinearBlockProcessNumbered"/>
    <dgm:cxn modelId="{211B2E3C-9631-4458-ADD1-E5B960551D3C}" type="presParOf" srcId="{25B8ED10-D0C7-4FD7-8F06-2B55067A90D2}" destId="{02AB57FC-0B11-4DC1-9F3B-E718E6C55F66}" srcOrd="4" destOrd="0" presId="urn:microsoft.com/office/officeart/2016/7/layout/LinearBlockProcessNumbered"/>
    <dgm:cxn modelId="{903F9FB6-6364-404F-A5E4-9160676770BC}" type="presParOf" srcId="{02AB57FC-0B11-4DC1-9F3B-E718E6C55F66}" destId="{B36DB269-BA0F-4128-B82B-5965C4374DEB}" srcOrd="0" destOrd="0" presId="urn:microsoft.com/office/officeart/2016/7/layout/LinearBlockProcessNumbered"/>
    <dgm:cxn modelId="{17A533F5-050A-47C7-AE90-B8D418AF0A15}" type="presParOf" srcId="{02AB57FC-0B11-4DC1-9F3B-E718E6C55F66}" destId="{3305F52C-EA65-42CE-B82E-1748E8083626}" srcOrd="1" destOrd="0" presId="urn:microsoft.com/office/officeart/2016/7/layout/LinearBlockProcessNumbered"/>
    <dgm:cxn modelId="{2C8B162B-5997-4998-AE25-10F751A98387}" type="presParOf" srcId="{02AB57FC-0B11-4DC1-9F3B-E718E6C55F66}" destId="{755816AD-D6E3-4816-B0F5-C017E012BAB7}"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31ED42-4AC6-44B6-A4F3-C300E862889D}"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A2AC85C8-3E35-42E7-832E-AF3A143CAEBA}">
      <dgm:prSet custT="1"/>
      <dgm:spPr/>
      <dgm:t>
        <a:bodyPr/>
        <a:lstStyle/>
        <a:p>
          <a:pPr>
            <a:defRPr cap="all"/>
          </a:pPr>
          <a:r>
            <a:rPr lang="en-GB" sz="2000" b="1" dirty="0"/>
            <a:t>directly benefit from the result of a project</a:t>
          </a:r>
          <a:r>
            <a:rPr lang="en-GB" sz="2000" dirty="0"/>
            <a:t>.</a:t>
          </a:r>
          <a:endParaRPr lang="en-US" sz="2000" dirty="0"/>
        </a:p>
      </dgm:t>
    </dgm:pt>
    <dgm:pt modelId="{706B9FB6-01EC-4776-9CAF-221321EC3606}" type="parTrans" cxnId="{2950BDC7-175E-4D34-9948-89FA003A6122}">
      <dgm:prSet/>
      <dgm:spPr/>
      <dgm:t>
        <a:bodyPr/>
        <a:lstStyle/>
        <a:p>
          <a:endParaRPr lang="en-US"/>
        </a:p>
      </dgm:t>
    </dgm:pt>
    <dgm:pt modelId="{A0FF9604-6BDE-4DFE-B5E1-609FA39F456A}" type="sibTrans" cxnId="{2950BDC7-175E-4D34-9948-89FA003A6122}">
      <dgm:prSet/>
      <dgm:spPr/>
      <dgm:t>
        <a:bodyPr/>
        <a:lstStyle/>
        <a:p>
          <a:endParaRPr lang="en-US"/>
        </a:p>
      </dgm:t>
    </dgm:pt>
    <dgm:pt modelId="{BAA7F0A2-BA6E-47B0-82EB-6B525E08812B}">
      <dgm:prSet custT="1"/>
      <dgm:spPr/>
      <dgm:t>
        <a:bodyPr/>
        <a:lstStyle/>
        <a:p>
          <a:pPr>
            <a:defRPr cap="all"/>
          </a:pPr>
          <a:r>
            <a:rPr lang="en-GB" sz="2000" b="1" dirty="0"/>
            <a:t>a central stakeholder. </a:t>
          </a:r>
          <a:endParaRPr lang="en-US" sz="2000" dirty="0"/>
        </a:p>
      </dgm:t>
    </dgm:pt>
    <dgm:pt modelId="{F8C67D3E-EEEC-44DD-A9A2-A81762F6CA89}" type="parTrans" cxnId="{0F08773C-04DB-4012-ABA3-8428D5D7B38D}">
      <dgm:prSet/>
      <dgm:spPr/>
      <dgm:t>
        <a:bodyPr/>
        <a:lstStyle/>
        <a:p>
          <a:endParaRPr lang="en-US"/>
        </a:p>
      </dgm:t>
    </dgm:pt>
    <dgm:pt modelId="{86A9D234-0DDC-4F18-A2F9-39996054ED7A}" type="sibTrans" cxnId="{0F08773C-04DB-4012-ABA3-8428D5D7B38D}">
      <dgm:prSet/>
      <dgm:spPr/>
      <dgm:t>
        <a:bodyPr/>
        <a:lstStyle/>
        <a:p>
          <a:endParaRPr lang="en-US"/>
        </a:p>
      </dgm:t>
    </dgm:pt>
    <dgm:pt modelId="{E3E00304-008E-470D-AE4B-54184717CC6B}">
      <dgm:prSet custT="1"/>
      <dgm:spPr/>
      <dgm:t>
        <a:bodyPr/>
        <a:lstStyle/>
        <a:p>
          <a:pPr>
            <a:defRPr cap="all"/>
          </a:pPr>
          <a:r>
            <a:rPr lang="en-GB" sz="2000" b="1" dirty="0"/>
            <a:t>Sometimes hard to identify</a:t>
          </a:r>
          <a:r>
            <a:rPr lang="en-GB" sz="2000" b="1" u="none" dirty="0"/>
            <a:t> </a:t>
          </a:r>
          <a:r>
            <a:rPr lang="en-GB" sz="2000" b="1" u="sng" dirty="0"/>
            <a:t>everyone </a:t>
          </a:r>
          <a:r>
            <a:rPr lang="en-GB" sz="2000" b="1" dirty="0"/>
            <a:t>affected by the result of a project.</a:t>
          </a:r>
          <a:endParaRPr lang="en-US" sz="2000" b="1" dirty="0"/>
        </a:p>
      </dgm:t>
    </dgm:pt>
    <dgm:pt modelId="{3386A4EE-15BE-4992-8CCF-1348EEF803C1}" type="parTrans" cxnId="{91F10CBA-0CDB-4368-876D-89F7F5E10610}">
      <dgm:prSet/>
      <dgm:spPr/>
      <dgm:t>
        <a:bodyPr/>
        <a:lstStyle/>
        <a:p>
          <a:endParaRPr lang="en-US"/>
        </a:p>
      </dgm:t>
    </dgm:pt>
    <dgm:pt modelId="{A5FA93AF-69E3-472E-B7C4-66DF82D6F110}" type="sibTrans" cxnId="{91F10CBA-0CDB-4368-876D-89F7F5E10610}">
      <dgm:prSet/>
      <dgm:spPr/>
      <dgm:t>
        <a:bodyPr/>
        <a:lstStyle/>
        <a:p>
          <a:endParaRPr lang="en-US"/>
        </a:p>
      </dgm:t>
    </dgm:pt>
    <dgm:pt modelId="{8290B4DF-00DD-4170-AFC4-6285614F60D8}" type="pres">
      <dgm:prSet presAssocID="{CA31ED42-4AC6-44B6-A4F3-C300E862889D}" presName="hierChild1" presStyleCnt="0">
        <dgm:presLayoutVars>
          <dgm:chPref val="1"/>
          <dgm:dir/>
          <dgm:animOne val="branch"/>
          <dgm:animLvl val="lvl"/>
          <dgm:resizeHandles/>
        </dgm:presLayoutVars>
      </dgm:prSet>
      <dgm:spPr/>
    </dgm:pt>
    <dgm:pt modelId="{CCB6F2DE-EA04-410B-9E63-EAD5051F0949}" type="pres">
      <dgm:prSet presAssocID="{A2AC85C8-3E35-42E7-832E-AF3A143CAEBA}" presName="hierRoot1" presStyleCnt="0"/>
      <dgm:spPr/>
    </dgm:pt>
    <dgm:pt modelId="{58EB0E70-5AC3-4859-86B7-32A9D992E767}" type="pres">
      <dgm:prSet presAssocID="{A2AC85C8-3E35-42E7-832E-AF3A143CAEBA}" presName="composite" presStyleCnt="0"/>
      <dgm:spPr/>
    </dgm:pt>
    <dgm:pt modelId="{68A1E683-4DCC-46C8-91F6-F64CCCE69484}" type="pres">
      <dgm:prSet presAssocID="{A2AC85C8-3E35-42E7-832E-AF3A143CAEBA}" presName="background" presStyleLbl="node0" presStyleIdx="0" presStyleCnt="3"/>
      <dgm:spPr>
        <a:solidFill>
          <a:srgbClr val="7030A0"/>
        </a:solidFill>
      </dgm:spPr>
    </dgm:pt>
    <dgm:pt modelId="{76B0D133-A41C-46B1-8C2C-6207C4025597}" type="pres">
      <dgm:prSet presAssocID="{A2AC85C8-3E35-42E7-832E-AF3A143CAEBA}" presName="text" presStyleLbl="fgAcc0" presStyleIdx="0" presStyleCnt="3">
        <dgm:presLayoutVars>
          <dgm:chPref val="3"/>
        </dgm:presLayoutVars>
      </dgm:prSet>
      <dgm:spPr/>
    </dgm:pt>
    <dgm:pt modelId="{97D6615D-44C0-4189-8740-E205E43D04EB}" type="pres">
      <dgm:prSet presAssocID="{A2AC85C8-3E35-42E7-832E-AF3A143CAEBA}" presName="hierChild2" presStyleCnt="0"/>
      <dgm:spPr/>
    </dgm:pt>
    <dgm:pt modelId="{BB014D85-2A4A-4A02-B7C9-8FB69273C18D}" type="pres">
      <dgm:prSet presAssocID="{BAA7F0A2-BA6E-47B0-82EB-6B525E08812B}" presName="hierRoot1" presStyleCnt="0"/>
      <dgm:spPr/>
    </dgm:pt>
    <dgm:pt modelId="{4471D6A7-8037-47DD-9808-D6A27D984BBC}" type="pres">
      <dgm:prSet presAssocID="{BAA7F0A2-BA6E-47B0-82EB-6B525E08812B}" presName="composite" presStyleCnt="0"/>
      <dgm:spPr/>
    </dgm:pt>
    <dgm:pt modelId="{45A224C9-ACE1-46C5-B2CC-FC4FD81D08E3}" type="pres">
      <dgm:prSet presAssocID="{BAA7F0A2-BA6E-47B0-82EB-6B525E08812B}" presName="background" presStyleLbl="node0" presStyleIdx="1" presStyleCnt="3"/>
      <dgm:spPr>
        <a:solidFill>
          <a:srgbClr val="7030A0"/>
        </a:solidFill>
      </dgm:spPr>
    </dgm:pt>
    <dgm:pt modelId="{E7B4FE6A-CC3C-4386-8786-7DBE1744A1E2}" type="pres">
      <dgm:prSet presAssocID="{BAA7F0A2-BA6E-47B0-82EB-6B525E08812B}" presName="text" presStyleLbl="fgAcc0" presStyleIdx="1" presStyleCnt="3">
        <dgm:presLayoutVars>
          <dgm:chPref val="3"/>
        </dgm:presLayoutVars>
      </dgm:prSet>
      <dgm:spPr/>
    </dgm:pt>
    <dgm:pt modelId="{11EBC710-BBF6-422F-A58F-B2443218D415}" type="pres">
      <dgm:prSet presAssocID="{BAA7F0A2-BA6E-47B0-82EB-6B525E08812B}" presName="hierChild2" presStyleCnt="0"/>
      <dgm:spPr/>
    </dgm:pt>
    <dgm:pt modelId="{50A758B0-A611-4F1D-A23B-BBF0F173416B}" type="pres">
      <dgm:prSet presAssocID="{E3E00304-008E-470D-AE4B-54184717CC6B}" presName="hierRoot1" presStyleCnt="0"/>
      <dgm:spPr/>
    </dgm:pt>
    <dgm:pt modelId="{9595AE67-0F39-41B7-9FB7-3D462975B51F}" type="pres">
      <dgm:prSet presAssocID="{E3E00304-008E-470D-AE4B-54184717CC6B}" presName="composite" presStyleCnt="0"/>
      <dgm:spPr/>
    </dgm:pt>
    <dgm:pt modelId="{ADE45101-2702-4891-AB80-741CADA2C314}" type="pres">
      <dgm:prSet presAssocID="{E3E00304-008E-470D-AE4B-54184717CC6B}" presName="background" presStyleLbl="node0" presStyleIdx="2" presStyleCnt="3"/>
      <dgm:spPr>
        <a:solidFill>
          <a:srgbClr val="7030A0"/>
        </a:solidFill>
      </dgm:spPr>
    </dgm:pt>
    <dgm:pt modelId="{895B5C5A-131A-4E5F-AB02-1AA9449D1DFE}" type="pres">
      <dgm:prSet presAssocID="{E3E00304-008E-470D-AE4B-54184717CC6B}" presName="text" presStyleLbl="fgAcc0" presStyleIdx="2" presStyleCnt="3">
        <dgm:presLayoutVars>
          <dgm:chPref val="3"/>
        </dgm:presLayoutVars>
      </dgm:prSet>
      <dgm:spPr/>
    </dgm:pt>
    <dgm:pt modelId="{B52CBA2A-1780-48C3-B281-3441EC7C6C18}" type="pres">
      <dgm:prSet presAssocID="{E3E00304-008E-470D-AE4B-54184717CC6B}" presName="hierChild2" presStyleCnt="0"/>
      <dgm:spPr/>
    </dgm:pt>
  </dgm:ptLst>
  <dgm:cxnLst>
    <dgm:cxn modelId="{0EBB7222-BE94-49DC-B285-1A1482F13252}" type="presOf" srcId="{A2AC85C8-3E35-42E7-832E-AF3A143CAEBA}" destId="{76B0D133-A41C-46B1-8C2C-6207C4025597}" srcOrd="0" destOrd="0" presId="urn:microsoft.com/office/officeart/2005/8/layout/hierarchy1"/>
    <dgm:cxn modelId="{0F08773C-04DB-4012-ABA3-8428D5D7B38D}" srcId="{CA31ED42-4AC6-44B6-A4F3-C300E862889D}" destId="{BAA7F0A2-BA6E-47B0-82EB-6B525E08812B}" srcOrd="1" destOrd="0" parTransId="{F8C67D3E-EEEC-44DD-A9A2-A81762F6CA89}" sibTransId="{86A9D234-0DDC-4F18-A2F9-39996054ED7A}"/>
    <dgm:cxn modelId="{9C90456D-9F3F-4ED8-A9DC-5AA8F277C624}" type="presOf" srcId="{BAA7F0A2-BA6E-47B0-82EB-6B525E08812B}" destId="{E7B4FE6A-CC3C-4386-8786-7DBE1744A1E2}" srcOrd="0" destOrd="0" presId="urn:microsoft.com/office/officeart/2005/8/layout/hierarchy1"/>
    <dgm:cxn modelId="{FD9A15AD-ED19-4F23-BB2B-20685C646308}" type="presOf" srcId="{E3E00304-008E-470D-AE4B-54184717CC6B}" destId="{895B5C5A-131A-4E5F-AB02-1AA9449D1DFE}" srcOrd="0" destOrd="0" presId="urn:microsoft.com/office/officeart/2005/8/layout/hierarchy1"/>
    <dgm:cxn modelId="{91F10CBA-0CDB-4368-876D-89F7F5E10610}" srcId="{CA31ED42-4AC6-44B6-A4F3-C300E862889D}" destId="{E3E00304-008E-470D-AE4B-54184717CC6B}" srcOrd="2" destOrd="0" parTransId="{3386A4EE-15BE-4992-8CCF-1348EEF803C1}" sibTransId="{A5FA93AF-69E3-472E-B7C4-66DF82D6F110}"/>
    <dgm:cxn modelId="{0FA5EBC6-9976-472D-B0D6-FD939984527F}" type="presOf" srcId="{CA31ED42-4AC6-44B6-A4F3-C300E862889D}" destId="{8290B4DF-00DD-4170-AFC4-6285614F60D8}" srcOrd="0" destOrd="0" presId="urn:microsoft.com/office/officeart/2005/8/layout/hierarchy1"/>
    <dgm:cxn modelId="{2950BDC7-175E-4D34-9948-89FA003A6122}" srcId="{CA31ED42-4AC6-44B6-A4F3-C300E862889D}" destId="{A2AC85C8-3E35-42E7-832E-AF3A143CAEBA}" srcOrd="0" destOrd="0" parTransId="{706B9FB6-01EC-4776-9CAF-221321EC3606}" sibTransId="{A0FF9604-6BDE-4DFE-B5E1-609FA39F456A}"/>
    <dgm:cxn modelId="{0CE4E3FC-7942-49A0-9411-43C5FFAC2059}" type="presParOf" srcId="{8290B4DF-00DD-4170-AFC4-6285614F60D8}" destId="{CCB6F2DE-EA04-410B-9E63-EAD5051F0949}" srcOrd="0" destOrd="0" presId="urn:microsoft.com/office/officeart/2005/8/layout/hierarchy1"/>
    <dgm:cxn modelId="{50083EC7-0EC3-493A-B62E-74E66079E051}" type="presParOf" srcId="{CCB6F2DE-EA04-410B-9E63-EAD5051F0949}" destId="{58EB0E70-5AC3-4859-86B7-32A9D992E767}" srcOrd="0" destOrd="0" presId="urn:microsoft.com/office/officeart/2005/8/layout/hierarchy1"/>
    <dgm:cxn modelId="{CE197ECD-178D-446A-B038-261567A5762C}" type="presParOf" srcId="{58EB0E70-5AC3-4859-86B7-32A9D992E767}" destId="{68A1E683-4DCC-46C8-91F6-F64CCCE69484}" srcOrd="0" destOrd="0" presId="urn:microsoft.com/office/officeart/2005/8/layout/hierarchy1"/>
    <dgm:cxn modelId="{904FDB54-5B73-4CD9-AD89-A5F7FE31729C}" type="presParOf" srcId="{58EB0E70-5AC3-4859-86B7-32A9D992E767}" destId="{76B0D133-A41C-46B1-8C2C-6207C4025597}" srcOrd="1" destOrd="0" presId="urn:microsoft.com/office/officeart/2005/8/layout/hierarchy1"/>
    <dgm:cxn modelId="{0613B102-3082-48B3-8181-7D8ECCA96802}" type="presParOf" srcId="{CCB6F2DE-EA04-410B-9E63-EAD5051F0949}" destId="{97D6615D-44C0-4189-8740-E205E43D04EB}" srcOrd="1" destOrd="0" presId="urn:microsoft.com/office/officeart/2005/8/layout/hierarchy1"/>
    <dgm:cxn modelId="{0FFB5C49-F192-431E-B05C-8471189C4439}" type="presParOf" srcId="{8290B4DF-00DD-4170-AFC4-6285614F60D8}" destId="{BB014D85-2A4A-4A02-B7C9-8FB69273C18D}" srcOrd="1" destOrd="0" presId="urn:microsoft.com/office/officeart/2005/8/layout/hierarchy1"/>
    <dgm:cxn modelId="{454C930E-7407-483E-8E00-B17B740B7910}" type="presParOf" srcId="{BB014D85-2A4A-4A02-B7C9-8FB69273C18D}" destId="{4471D6A7-8037-47DD-9808-D6A27D984BBC}" srcOrd="0" destOrd="0" presId="urn:microsoft.com/office/officeart/2005/8/layout/hierarchy1"/>
    <dgm:cxn modelId="{F6493A7C-9E89-4C97-B966-B922EDE05727}" type="presParOf" srcId="{4471D6A7-8037-47DD-9808-D6A27D984BBC}" destId="{45A224C9-ACE1-46C5-B2CC-FC4FD81D08E3}" srcOrd="0" destOrd="0" presId="urn:microsoft.com/office/officeart/2005/8/layout/hierarchy1"/>
    <dgm:cxn modelId="{6A70241E-C02D-4D45-BE93-888B2E599E10}" type="presParOf" srcId="{4471D6A7-8037-47DD-9808-D6A27D984BBC}" destId="{E7B4FE6A-CC3C-4386-8786-7DBE1744A1E2}" srcOrd="1" destOrd="0" presId="urn:microsoft.com/office/officeart/2005/8/layout/hierarchy1"/>
    <dgm:cxn modelId="{0B6F7DAC-67B6-467A-9E7E-38566D458CCB}" type="presParOf" srcId="{BB014D85-2A4A-4A02-B7C9-8FB69273C18D}" destId="{11EBC710-BBF6-422F-A58F-B2443218D415}" srcOrd="1" destOrd="0" presId="urn:microsoft.com/office/officeart/2005/8/layout/hierarchy1"/>
    <dgm:cxn modelId="{F1B4D470-C690-460C-8D43-ABD00EBC2E31}" type="presParOf" srcId="{8290B4DF-00DD-4170-AFC4-6285614F60D8}" destId="{50A758B0-A611-4F1D-A23B-BBF0F173416B}" srcOrd="2" destOrd="0" presId="urn:microsoft.com/office/officeart/2005/8/layout/hierarchy1"/>
    <dgm:cxn modelId="{65BA353B-D30B-4667-AB1E-A5FE2EEBFF68}" type="presParOf" srcId="{50A758B0-A611-4F1D-A23B-BBF0F173416B}" destId="{9595AE67-0F39-41B7-9FB7-3D462975B51F}" srcOrd="0" destOrd="0" presId="urn:microsoft.com/office/officeart/2005/8/layout/hierarchy1"/>
    <dgm:cxn modelId="{BCEF1592-E160-4B3D-A86C-3464E100C1B2}" type="presParOf" srcId="{9595AE67-0F39-41B7-9FB7-3D462975B51F}" destId="{ADE45101-2702-4891-AB80-741CADA2C314}" srcOrd="0" destOrd="0" presId="urn:microsoft.com/office/officeart/2005/8/layout/hierarchy1"/>
    <dgm:cxn modelId="{BC0508BF-84A1-4FED-A828-9EAB7D08D199}" type="presParOf" srcId="{9595AE67-0F39-41B7-9FB7-3D462975B51F}" destId="{895B5C5A-131A-4E5F-AB02-1AA9449D1DFE}" srcOrd="1" destOrd="0" presId="urn:microsoft.com/office/officeart/2005/8/layout/hierarchy1"/>
    <dgm:cxn modelId="{7DD734E0-C53A-4E6E-863F-AF96D5279F43}" type="presParOf" srcId="{50A758B0-A611-4F1D-A23B-BBF0F173416B}" destId="{B52CBA2A-1780-48C3-B281-3441EC7C6C18}"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FD99ED-175F-429E-B957-2C3779466BA7}"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CED2C23A-266E-444F-99A4-685DD409CD0C}">
      <dgm:prSet custT="1"/>
      <dgm:spPr>
        <a:solidFill>
          <a:schemeClr val="accent1">
            <a:lumMod val="50000"/>
          </a:schemeClr>
        </a:solidFill>
      </dgm:spPr>
      <dgm:t>
        <a:bodyPr/>
        <a:lstStyle/>
        <a:p>
          <a:r>
            <a:rPr lang="en-GB" sz="2000" b="0" i="0" dirty="0"/>
            <a:t>Need customer’s  </a:t>
          </a:r>
          <a:r>
            <a:rPr lang="en-GB" sz="2000" b="0" i="0" dirty="0">
              <a:highlight>
                <a:srgbClr val="FF00FF"/>
              </a:highlight>
            </a:rPr>
            <a:t>commitment </a:t>
          </a:r>
          <a:r>
            <a:rPr lang="en-GB" sz="2000" b="0" i="0" dirty="0"/>
            <a:t>and motivation to use services</a:t>
          </a:r>
          <a:endParaRPr lang="en-US" sz="2000" dirty="0"/>
        </a:p>
      </dgm:t>
    </dgm:pt>
    <dgm:pt modelId="{2A43918B-B080-4449-BBF8-80B5C60D1E37}" type="parTrans" cxnId="{33C0DF2C-8D2D-4E3E-8898-103654438E1B}">
      <dgm:prSet/>
      <dgm:spPr/>
      <dgm:t>
        <a:bodyPr/>
        <a:lstStyle/>
        <a:p>
          <a:endParaRPr lang="en-US"/>
        </a:p>
      </dgm:t>
    </dgm:pt>
    <dgm:pt modelId="{9B2CE007-EC69-4641-B317-B82A3655D8F5}" type="sibTrans" cxnId="{33C0DF2C-8D2D-4E3E-8898-103654438E1B}">
      <dgm:prSet/>
      <dgm:spPr/>
      <dgm:t>
        <a:bodyPr/>
        <a:lstStyle/>
        <a:p>
          <a:endParaRPr lang="en-US"/>
        </a:p>
      </dgm:t>
    </dgm:pt>
    <dgm:pt modelId="{6A80D6D1-4BA8-404C-A2D3-F0E9515D7F91}">
      <dgm:prSet custT="1"/>
      <dgm:spPr>
        <a:solidFill>
          <a:srgbClr val="321357"/>
        </a:solidFill>
      </dgm:spPr>
      <dgm:t>
        <a:bodyPr/>
        <a:lstStyle/>
        <a:p>
          <a:r>
            <a:rPr lang="en-GB" sz="2000" dirty="0"/>
            <a:t>To appeal to customers, it should </a:t>
          </a:r>
          <a:r>
            <a:rPr lang="en-GB" sz="2000" dirty="0">
              <a:highlight>
                <a:srgbClr val="FF00FF"/>
              </a:highlight>
            </a:rPr>
            <a:t>satisfy a need </a:t>
          </a:r>
          <a:r>
            <a:rPr lang="en-GB" sz="2000" dirty="0"/>
            <a:t>they have – they help define the </a:t>
          </a:r>
          <a:r>
            <a:rPr lang="en-GB" sz="2000" dirty="0">
              <a:highlight>
                <a:srgbClr val="FF00FF"/>
              </a:highlight>
            </a:rPr>
            <a:t>scope</a:t>
          </a:r>
          <a:endParaRPr lang="en-US" sz="2000" dirty="0">
            <a:highlight>
              <a:srgbClr val="FF00FF"/>
            </a:highlight>
          </a:endParaRPr>
        </a:p>
      </dgm:t>
    </dgm:pt>
    <dgm:pt modelId="{0C510D98-08A3-42F1-BEE3-5B9EC7613C71}" type="parTrans" cxnId="{FD6C6B7C-EA04-4493-9C1E-ED095EA7A99F}">
      <dgm:prSet/>
      <dgm:spPr/>
      <dgm:t>
        <a:bodyPr/>
        <a:lstStyle/>
        <a:p>
          <a:endParaRPr lang="en-US"/>
        </a:p>
      </dgm:t>
    </dgm:pt>
    <dgm:pt modelId="{0183DB58-C320-4888-B8D6-5F200B4F65D8}" type="sibTrans" cxnId="{FD6C6B7C-EA04-4493-9C1E-ED095EA7A99F}">
      <dgm:prSet/>
      <dgm:spPr/>
      <dgm:t>
        <a:bodyPr/>
        <a:lstStyle/>
        <a:p>
          <a:endParaRPr lang="en-US"/>
        </a:p>
      </dgm:t>
    </dgm:pt>
    <dgm:pt modelId="{306B0DD4-A135-4E59-8178-87CFBF8DA74F}">
      <dgm:prSet custT="1"/>
      <dgm:spPr>
        <a:solidFill>
          <a:srgbClr val="460A54"/>
        </a:solidFill>
      </dgm:spPr>
      <dgm:t>
        <a:bodyPr/>
        <a:lstStyle/>
        <a:p>
          <a:r>
            <a:rPr lang="en-GB" sz="2000" dirty="0"/>
            <a:t>Customers help define the </a:t>
          </a:r>
          <a:r>
            <a:rPr lang="en-GB" sz="2000" dirty="0">
              <a:highlight>
                <a:srgbClr val="FF00FF"/>
              </a:highlight>
            </a:rPr>
            <a:t>WHY</a:t>
          </a:r>
          <a:r>
            <a:rPr lang="en-GB" sz="2000" dirty="0"/>
            <a:t> for PM. </a:t>
          </a:r>
          <a:endParaRPr lang="en-US" sz="2000" dirty="0"/>
        </a:p>
      </dgm:t>
    </dgm:pt>
    <dgm:pt modelId="{B2054C08-3542-4EA7-9852-7DE29781273B}" type="parTrans" cxnId="{1B5DD225-B02D-4C7D-9CEC-181DD5EDD8EC}">
      <dgm:prSet/>
      <dgm:spPr/>
      <dgm:t>
        <a:bodyPr/>
        <a:lstStyle/>
        <a:p>
          <a:endParaRPr lang="en-US"/>
        </a:p>
      </dgm:t>
    </dgm:pt>
    <dgm:pt modelId="{23384506-C4A9-4D45-89D4-8E02BB7CBCD4}" type="sibTrans" cxnId="{1B5DD225-B02D-4C7D-9CEC-181DD5EDD8EC}">
      <dgm:prSet/>
      <dgm:spPr/>
      <dgm:t>
        <a:bodyPr/>
        <a:lstStyle/>
        <a:p>
          <a:endParaRPr lang="en-US"/>
        </a:p>
      </dgm:t>
    </dgm:pt>
    <dgm:pt modelId="{1105DDD7-BB4A-4AEF-8BFD-DFC3A8BAAADE}">
      <dgm:prSet custT="1"/>
      <dgm:spPr>
        <a:solidFill>
          <a:schemeClr val="accent1">
            <a:lumMod val="75000"/>
          </a:schemeClr>
        </a:solidFill>
      </dgm:spPr>
      <dgm:t>
        <a:bodyPr/>
        <a:lstStyle/>
        <a:p>
          <a:r>
            <a:rPr lang="en-GB" sz="2000" dirty="0"/>
            <a:t>Better / clearer </a:t>
          </a:r>
          <a:r>
            <a:rPr lang="en-GB" sz="2000" dirty="0">
              <a:highlight>
                <a:srgbClr val="FF00FF"/>
              </a:highlight>
            </a:rPr>
            <a:t>outcomes </a:t>
          </a:r>
          <a:endParaRPr lang="en-US" sz="2000" dirty="0">
            <a:highlight>
              <a:srgbClr val="FF00FF"/>
            </a:highlight>
          </a:endParaRPr>
        </a:p>
      </dgm:t>
    </dgm:pt>
    <dgm:pt modelId="{1A2BDF91-1511-495C-9EF9-5644022CDC5F}" type="parTrans" cxnId="{C4AA679E-C1B0-473D-A48E-413C4EEBB5C0}">
      <dgm:prSet/>
      <dgm:spPr/>
      <dgm:t>
        <a:bodyPr/>
        <a:lstStyle/>
        <a:p>
          <a:endParaRPr lang="en-US"/>
        </a:p>
      </dgm:t>
    </dgm:pt>
    <dgm:pt modelId="{672B8D20-8F6C-424A-A7BA-62B9AA85C4E2}" type="sibTrans" cxnId="{C4AA679E-C1B0-473D-A48E-413C4EEBB5C0}">
      <dgm:prSet/>
      <dgm:spPr/>
      <dgm:t>
        <a:bodyPr/>
        <a:lstStyle/>
        <a:p>
          <a:endParaRPr lang="en-US"/>
        </a:p>
      </dgm:t>
    </dgm:pt>
    <dgm:pt modelId="{25724E4D-FF57-4EFF-A4C2-931650A6930C}">
      <dgm:prSet custT="1"/>
      <dgm:spPr>
        <a:solidFill>
          <a:schemeClr val="accent1">
            <a:lumMod val="75000"/>
          </a:schemeClr>
        </a:solidFill>
      </dgm:spPr>
      <dgm:t>
        <a:bodyPr/>
        <a:lstStyle/>
        <a:p>
          <a:r>
            <a:rPr lang="en-GB" sz="2000" dirty="0"/>
            <a:t>More </a:t>
          </a:r>
          <a:r>
            <a:rPr lang="en-GB" sz="2000" dirty="0">
              <a:highlight>
                <a:srgbClr val="FF00FF"/>
              </a:highlight>
            </a:rPr>
            <a:t>satisfaction</a:t>
          </a:r>
          <a:r>
            <a:rPr lang="en-GB" sz="2000" dirty="0"/>
            <a:t> </a:t>
          </a:r>
          <a:endParaRPr lang="en-US" sz="2000" dirty="0"/>
        </a:p>
      </dgm:t>
    </dgm:pt>
    <dgm:pt modelId="{D5897351-CEBC-4E20-B87F-870C78D060BE}" type="parTrans" cxnId="{DBD610FA-EF5B-415D-AB9A-6184A00F52B7}">
      <dgm:prSet/>
      <dgm:spPr/>
      <dgm:t>
        <a:bodyPr/>
        <a:lstStyle/>
        <a:p>
          <a:endParaRPr lang="en-US"/>
        </a:p>
      </dgm:t>
    </dgm:pt>
    <dgm:pt modelId="{EFA42375-EDCD-4F42-82D0-E236F38EB118}" type="sibTrans" cxnId="{DBD610FA-EF5B-415D-AB9A-6184A00F52B7}">
      <dgm:prSet/>
      <dgm:spPr/>
      <dgm:t>
        <a:bodyPr/>
        <a:lstStyle/>
        <a:p>
          <a:endParaRPr lang="en-US"/>
        </a:p>
      </dgm:t>
    </dgm:pt>
    <dgm:pt modelId="{72A6FC60-B7CC-421E-A28B-E567FA32277E}">
      <dgm:prSet custT="1"/>
      <dgm:spPr>
        <a:solidFill>
          <a:srgbClr val="19296F"/>
        </a:solidFill>
      </dgm:spPr>
      <dgm:t>
        <a:bodyPr/>
        <a:lstStyle/>
        <a:p>
          <a:r>
            <a:rPr lang="en-GB" sz="2000" dirty="0"/>
            <a:t>Help build </a:t>
          </a:r>
          <a:r>
            <a:rPr lang="en-GB" sz="2000" dirty="0">
              <a:highlight>
                <a:srgbClr val="FF00FF"/>
              </a:highlight>
            </a:rPr>
            <a:t>reputation</a:t>
          </a:r>
          <a:r>
            <a:rPr lang="en-GB" sz="2000" dirty="0"/>
            <a:t> = better business opportunities</a:t>
          </a:r>
          <a:endParaRPr lang="en-US" sz="2000" dirty="0"/>
        </a:p>
      </dgm:t>
    </dgm:pt>
    <dgm:pt modelId="{7AF12BF3-F86C-4EC6-AA69-FFE706551647}" type="parTrans" cxnId="{F7393ED5-9046-4A8E-8A68-6B88626B31F4}">
      <dgm:prSet/>
      <dgm:spPr/>
      <dgm:t>
        <a:bodyPr/>
        <a:lstStyle/>
        <a:p>
          <a:endParaRPr lang="en-US"/>
        </a:p>
      </dgm:t>
    </dgm:pt>
    <dgm:pt modelId="{BCBED452-1FB9-4C78-94E1-1562A55F776A}" type="sibTrans" cxnId="{F7393ED5-9046-4A8E-8A68-6B88626B31F4}">
      <dgm:prSet/>
      <dgm:spPr/>
      <dgm:t>
        <a:bodyPr/>
        <a:lstStyle/>
        <a:p>
          <a:endParaRPr lang="en-US"/>
        </a:p>
      </dgm:t>
    </dgm:pt>
    <dgm:pt modelId="{4659CE2A-54DA-4FC1-A972-F8E408952C64}">
      <dgm:prSet custT="1"/>
      <dgm:spPr>
        <a:solidFill>
          <a:srgbClr val="7030A0"/>
        </a:solidFill>
      </dgm:spPr>
      <dgm:t>
        <a:bodyPr/>
        <a:lstStyle/>
        <a:p>
          <a:r>
            <a:rPr lang="en-GB" sz="2000" dirty="0"/>
            <a:t>Continuous </a:t>
          </a:r>
          <a:r>
            <a:rPr lang="en-GB" sz="2000" dirty="0">
              <a:highlight>
                <a:srgbClr val="FF00FF"/>
              </a:highlight>
            </a:rPr>
            <a:t>improvement</a:t>
          </a:r>
          <a:endParaRPr lang="en-US" sz="2000" dirty="0">
            <a:highlight>
              <a:srgbClr val="FF00FF"/>
            </a:highlight>
          </a:endParaRPr>
        </a:p>
      </dgm:t>
    </dgm:pt>
    <dgm:pt modelId="{46DC0C64-5C5D-4C82-8144-6AF0218AFB44}" type="parTrans" cxnId="{C08DC47A-7BA4-46D1-87C7-87214C00D8FE}">
      <dgm:prSet/>
      <dgm:spPr/>
      <dgm:t>
        <a:bodyPr/>
        <a:lstStyle/>
        <a:p>
          <a:endParaRPr lang="en-US"/>
        </a:p>
      </dgm:t>
    </dgm:pt>
    <dgm:pt modelId="{84E8D5C4-F9C9-4869-B6E4-780281EC39F0}" type="sibTrans" cxnId="{C08DC47A-7BA4-46D1-87C7-87214C00D8FE}">
      <dgm:prSet/>
      <dgm:spPr/>
      <dgm:t>
        <a:bodyPr/>
        <a:lstStyle/>
        <a:p>
          <a:endParaRPr lang="en-US"/>
        </a:p>
      </dgm:t>
    </dgm:pt>
    <dgm:pt modelId="{12C892F0-47A6-480C-817D-2000ABF3E7B1}" type="pres">
      <dgm:prSet presAssocID="{C3FD99ED-175F-429E-B957-2C3779466BA7}" presName="diagram" presStyleCnt="0">
        <dgm:presLayoutVars>
          <dgm:dir/>
          <dgm:resizeHandles val="exact"/>
        </dgm:presLayoutVars>
      </dgm:prSet>
      <dgm:spPr/>
    </dgm:pt>
    <dgm:pt modelId="{1B4685F3-8C15-4072-A977-32EC80D60D12}" type="pres">
      <dgm:prSet presAssocID="{CED2C23A-266E-444F-99A4-685DD409CD0C}" presName="node" presStyleLbl="node1" presStyleIdx="0" presStyleCnt="7">
        <dgm:presLayoutVars>
          <dgm:bulletEnabled val="1"/>
        </dgm:presLayoutVars>
      </dgm:prSet>
      <dgm:spPr/>
    </dgm:pt>
    <dgm:pt modelId="{8F1D9E26-856C-4AC0-A3B7-B823DF0320DC}" type="pres">
      <dgm:prSet presAssocID="{9B2CE007-EC69-4641-B317-B82A3655D8F5}" presName="sibTrans" presStyleCnt="0"/>
      <dgm:spPr/>
    </dgm:pt>
    <dgm:pt modelId="{9AA90DE8-9217-49D4-864C-05494EDBDF57}" type="pres">
      <dgm:prSet presAssocID="{6A80D6D1-4BA8-404C-A2D3-F0E9515D7F91}" presName="node" presStyleLbl="node1" presStyleIdx="1" presStyleCnt="7">
        <dgm:presLayoutVars>
          <dgm:bulletEnabled val="1"/>
        </dgm:presLayoutVars>
      </dgm:prSet>
      <dgm:spPr/>
    </dgm:pt>
    <dgm:pt modelId="{13235A13-90FD-4E04-A270-E4F04A7F7A7B}" type="pres">
      <dgm:prSet presAssocID="{0183DB58-C320-4888-B8D6-5F200B4F65D8}" presName="sibTrans" presStyleCnt="0"/>
      <dgm:spPr/>
    </dgm:pt>
    <dgm:pt modelId="{F2EA608D-6BCA-4397-9D62-2EF5E0A5924F}" type="pres">
      <dgm:prSet presAssocID="{306B0DD4-A135-4E59-8178-87CFBF8DA74F}" presName="node" presStyleLbl="node1" presStyleIdx="2" presStyleCnt="7">
        <dgm:presLayoutVars>
          <dgm:bulletEnabled val="1"/>
        </dgm:presLayoutVars>
      </dgm:prSet>
      <dgm:spPr/>
    </dgm:pt>
    <dgm:pt modelId="{C3CCA71C-5B95-46E8-9EFF-B70E3AEF1012}" type="pres">
      <dgm:prSet presAssocID="{23384506-C4A9-4D45-89D4-8E02BB7CBCD4}" presName="sibTrans" presStyleCnt="0"/>
      <dgm:spPr/>
    </dgm:pt>
    <dgm:pt modelId="{B3DD0424-D693-4F69-A525-F7FBA1CCFD56}" type="pres">
      <dgm:prSet presAssocID="{1105DDD7-BB4A-4AEF-8BFD-DFC3A8BAAADE}" presName="node" presStyleLbl="node1" presStyleIdx="3" presStyleCnt="7">
        <dgm:presLayoutVars>
          <dgm:bulletEnabled val="1"/>
        </dgm:presLayoutVars>
      </dgm:prSet>
      <dgm:spPr/>
    </dgm:pt>
    <dgm:pt modelId="{0894D3EA-B13D-4D14-A387-DB984A38DDDF}" type="pres">
      <dgm:prSet presAssocID="{672B8D20-8F6C-424A-A7BA-62B9AA85C4E2}" presName="sibTrans" presStyleCnt="0"/>
      <dgm:spPr/>
    </dgm:pt>
    <dgm:pt modelId="{1B00B719-E9AD-4F50-A817-13A6B0A2B57C}" type="pres">
      <dgm:prSet presAssocID="{25724E4D-FF57-4EFF-A4C2-931650A6930C}" presName="node" presStyleLbl="node1" presStyleIdx="4" presStyleCnt="7">
        <dgm:presLayoutVars>
          <dgm:bulletEnabled val="1"/>
        </dgm:presLayoutVars>
      </dgm:prSet>
      <dgm:spPr/>
    </dgm:pt>
    <dgm:pt modelId="{EDBEDC9F-C083-473D-A082-EB5D5CD1247D}" type="pres">
      <dgm:prSet presAssocID="{EFA42375-EDCD-4F42-82D0-E236F38EB118}" presName="sibTrans" presStyleCnt="0"/>
      <dgm:spPr/>
    </dgm:pt>
    <dgm:pt modelId="{98BB2389-C557-438B-BBD2-4D38CB029AE7}" type="pres">
      <dgm:prSet presAssocID="{72A6FC60-B7CC-421E-A28B-E567FA32277E}" presName="node" presStyleLbl="node1" presStyleIdx="5" presStyleCnt="7">
        <dgm:presLayoutVars>
          <dgm:bulletEnabled val="1"/>
        </dgm:presLayoutVars>
      </dgm:prSet>
      <dgm:spPr/>
    </dgm:pt>
    <dgm:pt modelId="{74F839A1-443C-4DF7-B036-83C372C589F1}" type="pres">
      <dgm:prSet presAssocID="{BCBED452-1FB9-4C78-94E1-1562A55F776A}" presName="sibTrans" presStyleCnt="0"/>
      <dgm:spPr/>
    </dgm:pt>
    <dgm:pt modelId="{D82940A3-AFE8-463F-A89A-BD4EEC43340F}" type="pres">
      <dgm:prSet presAssocID="{4659CE2A-54DA-4FC1-A972-F8E408952C64}" presName="node" presStyleLbl="node1" presStyleIdx="6" presStyleCnt="7">
        <dgm:presLayoutVars>
          <dgm:bulletEnabled val="1"/>
        </dgm:presLayoutVars>
      </dgm:prSet>
      <dgm:spPr/>
    </dgm:pt>
  </dgm:ptLst>
  <dgm:cxnLst>
    <dgm:cxn modelId="{E803E314-7A9B-4EE4-BA6C-AF2EE9F4C2CA}" type="presOf" srcId="{25724E4D-FF57-4EFF-A4C2-931650A6930C}" destId="{1B00B719-E9AD-4F50-A817-13A6B0A2B57C}" srcOrd="0" destOrd="0" presId="urn:microsoft.com/office/officeart/2005/8/layout/default"/>
    <dgm:cxn modelId="{1B5DD225-B02D-4C7D-9CEC-181DD5EDD8EC}" srcId="{C3FD99ED-175F-429E-B957-2C3779466BA7}" destId="{306B0DD4-A135-4E59-8178-87CFBF8DA74F}" srcOrd="2" destOrd="0" parTransId="{B2054C08-3542-4EA7-9852-7DE29781273B}" sibTransId="{23384506-C4A9-4D45-89D4-8E02BB7CBCD4}"/>
    <dgm:cxn modelId="{33C0DF2C-8D2D-4E3E-8898-103654438E1B}" srcId="{C3FD99ED-175F-429E-B957-2C3779466BA7}" destId="{CED2C23A-266E-444F-99A4-685DD409CD0C}" srcOrd="0" destOrd="0" parTransId="{2A43918B-B080-4449-BBF8-80B5C60D1E37}" sibTransId="{9B2CE007-EC69-4641-B317-B82A3655D8F5}"/>
    <dgm:cxn modelId="{12487041-6D14-4215-9E5F-A853CA024780}" type="presOf" srcId="{72A6FC60-B7CC-421E-A28B-E567FA32277E}" destId="{98BB2389-C557-438B-BBD2-4D38CB029AE7}" srcOrd="0" destOrd="0" presId="urn:microsoft.com/office/officeart/2005/8/layout/default"/>
    <dgm:cxn modelId="{EB6F1242-4D01-409B-AE9C-7A48166AF29A}" type="presOf" srcId="{306B0DD4-A135-4E59-8178-87CFBF8DA74F}" destId="{F2EA608D-6BCA-4397-9D62-2EF5E0A5924F}" srcOrd="0" destOrd="0" presId="urn:microsoft.com/office/officeart/2005/8/layout/default"/>
    <dgm:cxn modelId="{D6217754-961B-473D-A0D3-8BA3834644D1}" type="presOf" srcId="{1105DDD7-BB4A-4AEF-8BFD-DFC3A8BAAADE}" destId="{B3DD0424-D693-4F69-A525-F7FBA1CCFD56}" srcOrd="0" destOrd="0" presId="urn:microsoft.com/office/officeart/2005/8/layout/default"/>
    <dgm:cxn modelId="{C08DC47A-7BA4-46D1-87C7-87214C00D8FE}" srcId="{C3FD99ED-175F-429E-B957-2C3779466BA7}" destId="{4659CE2A-54DA-4FC1-A972-F8E408952C64}" srcOrd="6" destOrd="0" parTransId="{46DC0C64-5C5D-4C82-8144-6AF0218AFB44}" sibTransId="{84E8D5C4-F9C9-4869-B6E4-780281EC39F0}"/>
    <dgm:cxn modelId="{FD6C6B7C-EA04-4493-9C1E-ED095EA7A99F}" srcId="{C3FD99ED-175F-429E-B957-2C3779466BA7}" destId="{6A80D6D1-4BA8-404C-A2D3-F0E9515D7F91}" srcOrd="1" destOrd="0" parTransId="{0C510D98-08A3-42F1-BEE3-5B9EC7613C71}" sibTransId="{0183DB58-C320-4888-B8D6-5F200B4F65D8}"/>
    <dgm:cxn modelId="{CEF0947F-D5E0-41DF-9097-FF1AF917F65F}" type="presOf" srcId="{4659CE2A-54DA-4FC1-A972-F8E408952C64}" destId="{D82940A3-AFE8-463F-A89A-BD4EEC43340F}" srcOrd="0" destOrd="0" presId="urn:microsoft.com/office/officeart/2005/8/layout/default"/>
    <dgm:cxn modelId="{C4AA679E-C1B0-473D-A48E-413C4EEBB5C0}" srcId="{C3FD99ED-175F-429E-B957-2C3779466BA7}" destId="{1105DDD7-BB4A-4AEF-8BFD-DFC3A8BAAADE}" srcOrd="3" destOrd="0" parTransId="{1A2BDF91-1511-495C-9EF9-5644022CDC5F}" sibTransId="{672B8D20-8F6C-424A-A7BA-62B9AA85C4E2}"/>
    <dgm:cxn modelId="{E4B23CA7-6E5E-47AB-9DD1-A4EA4F9AE8FB}" type="presOf" srcId="{C3FD99ED-175F-429E-B957-2C3779466BA7}" destId="{12C892F0-47A6-480C-817D-2000ABF3E7B1}" srcOrd="0" destOrd="0" presId="urn:microsoft.com/office/officeart/2005/8/layout/default"/>
    <dgm:cxn modelId="{30E4E6BB-0F93-4BC3-A7BF-22DADF709457}" type="presOf" srcId="{6A80D6D1-4BA8-404C-A2D3-F0E9515D7F91}" destId="{9AA90DE8-9217-49D4-864C-05494EDBDF57}" srcOrd="0" destOrd="0" presId="urn:microsoft.com/office/officeart/2005/8/layout/default"/>
    <dgm:cxn modelId="{76F776CD-57F9-4C85-B0E7-F5E66386989B}" type="presOf" srcId="{CED2C23A-266E-444F-99A4-685DD409CD0C}" destId="{1B4685F3-8C15-4072-A977-32EC80D60D12}" srcOrd="0" destOrd="0" presId="urn:microsoft.com/office/officeart/2005/8/layout/default"/>
    <dgm:cxn modelId="{F7393ED5-9046-4A8E-8A68-6B88626B31F4}" srcId="{C3FD99ED-175F-429E-B957-2C3779466BA7}" destId="{72A6FC60-B7CC-421E-A28B-E567FA32277E}" srcOrd="5" destOrd="0" parTransId="{7AF12BF3-F86C-4EC6-AA69-FFE706551647}" sibTransId="{BCBED452-1FB9-4C78-94E1-1562A55F776A}"/>
    <dgm:cxn modelId="{DBD610FA-EF5B-415D-AB9A-6184A00F52B7}" srcId="{C3FD99ED-175F-429E-B957-2C3779466BA7}" destId="{25724E4D-FF57-4EFF-A4C2-931650A6930C}" srcOrd="4" destOrd="0" parTransId="{D5897351-CEBC-4E20-B87F-870C78D060BE}" sibTransId="{EFA42375-EDCD-4F42-82D0-E236F38EB118}"/>
    <dgm:cxn modelId="{28492A0B-EBCD-48C9-914F-C533398CEB18}" type="presParOf" srcId="{12C892F0-47A6-480C-817D-2000ABF3E7B1}" destId="{1B4685F3-8C15-4072-A977-32EC80D60D12}" srcOrd="0" destOrd="0" presId="urn:microsoft.com/office/officeart/2005/8/layout/default"/>
    <dgm:cxn modelId="{99545D93-D162-465D-937E-451666F259BA}" type="presParOf" srcId="{12C892F0-47A6-480C-817D-2000ABF3E7B1}" destId="{8F1D9E26-856C-4AC0-A3B7-B823DF0320DC}" srcOrd="1" destOrd="0" presId="urn:microsoft.com/office/officeart/2005/8/layout/default"/>
    <dgm:cxn modelId="{E9CBD48A-DD4F-4FAD-BBF8-3CE92855C0F4}" type="presParOf" srcId="{12C892F0-47A6-480C-817D-2000ABF3E7B1}" destId="{9AA90DE8-9217-49D4-864C-05494EDBDF57}" srcOrd="2" destOrd="0" presId="urn:microsoft.com/office/officeart/2005/8/layout/default"/>
    <dgm:cxn modelId="{C2AA3F7C-66EB-4963-9183-74339DF19041}" type="presParOf" srcId="{12C892F0-47A6-480C-817D-2000ABF3E7B1}" destId="{13235A13-90FD-4E04-A270-E4F04A7F7A7B}" srcOrd="3" destOrd="0" presId="urn:microsoft.com/office/officeart/2005/8/layout/default"/>
    <dgm:cxn modelId="{B8D2FA54-F299-41E0-B6F1-91C5E348F209}" type="presParOf" srcId="{12C892F0-47A6-480C-817D-2000ABF3E7B1}" destId="{F2EA608D-6BCA-4397-9D62-2EF5E0A5924F}" srcOrd="4" destOrd="0" presId="urn:microsoft.com/office/officeart/2005/8/layout/default"/>
    <dgm:cxn modelId="{49B05D7A-B1FC-4F37-ABB8-F114939C2DA8}" type="presParOf" srcId="{12C892F0-47A6-480C-817D-2000ABF3E7B1}" destId="{C3CCA71C-5B95-46E8-9EFF-B70E3AEF1012}" srcOrd="5" destOrd="0" presId="urn:microsoft.com/office/officeart/2005/8/layout/default"/>
    <dgm:cxn modelId="{39E44174-703F-4AC2-B18E-B2CE31884CCA}" type="presParOf" srcId="{12C892F0-47A6-480C-817D-2000ABF3E7B1}" destId="{B3DD0424-D693-4F69-A525-F7FBA1CCFD56}" srcOrd="6" destOrd="0" presId="urn:microsoft.com/office/officeart/2005/8/layout/default"/>
    <dgm:cxn modelId="{5C6330B0-6944-426D-BC50-30F23F8F242A}" type="presParOf" srcId="{12C892F0-47A6-480C-817D-2000ABF3E7B1}" destId="{0894D3EA-B13D-4D14-A387-DB984A38DDDF}" srcOrd="7" destOrd="0" presId="urn:microsoft.com/office/officeart/2005/8/layout/default"/>
    <dgm:cxn modelId="{11E58C4B-CEAD-4B70-844F-E49B9E74ABB3}" type="presParOf" srcId="{12C892F0-47A6-480C-817D-2000ABF3E7B1}" destId="{1B00B719-E9AD-4F50-A817-13A6B0A2B57C}" srcOrd="8" destOrd="0" presId="urn:microsoft.com/office/officeart/2005/8/layout/default"/>
    <dgm:cxn modelId="{C529A9D6-6C63-455C-A842-284F05FD4C9C}" type="presParOf" srcId="{12C892F0-47A6-480C-817D-2000ABF3E7B1}" destId="{EDBEDC9F-C083-473D-A082-EB5D5CD1247D}" srcOrd="9" destOrd="0" presId="urn:microsoft.com/office/officeart/2005/8/layout/default"/>
    <dgm:cxn modelId="{8831EC8C-1CBE-431F-9F43-82A2CFD1F447}" type="presParOf" srcId="{12C892F0-47A6-480C-817D-2000ABF3E7B1}" destId="{98BB2389-C557-438B-BBD2-4D38CB029AE7}" srcOrd="10" destOrd="0" presId="urn:microsoft.com/office/officeart/2005/8/layout/default"/>
    <dgm:cxn modelId="{3FA3F1C0-B905-4704-910F-B50BB2B81B8D}" type="presParOf" srcId="{12C892F0-47A6-480C-817D-2000ABF3E7B1}" destId="{74F839A1-443C-4DF7-B036-83C372C589F1}" srcOrd="11" destOrd="0" presId="urn:microsoft.com/office/officeart/2005/8/layout/default"/>
    <dgm:cxn modelId="{2164E05F-DF39-4B5E-88C5-27A32BE67C9D}" type="presParOf" srcId="{12C892F0-47A6-480C-817D-2000ABF3E7B1}" destId="{D82940A3-AFE8-463F-A89A-BD4EEC43340F}" srcOrd="12"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54FDD3-C55A-4043-9FE6-2C2E0A563E85}" type="doc">
      <dgm:prSet loTypeId="urn:microsoft.com/office/officeart/2005/8/layout/matrix3" loCatId="matrix" qsTypeId="urn:microsoft.com/office/officeart/2005/8/quickstyle/simple1" qsCatId="simple" csTypeId="urn:microsoft.com/office/officeart/2005/8/colors/colorful5" csCatId="colorful" phldr="1"/>
      <dgm:spPr/>
      <dgm:t>
        <a:bodyPr/>
        <a:lstStyle/>
        <a:p>
          <a:endParaRPr lang="en-US"/>
        </a:p>
      </dgm:t>
    </dgm:pt>
    <dgm:pt modelId="{A43B0042-6520-4968-85A4-2C5E796AFD67}">
      <dgm:prSet custT="1"/>
      <dgm:spPr/>
      <dgm:t>
        <a:bodyPr/>
        <a:lstStyle/>
        <a:p>
          <a:r>
            <a:rPr lang="en-GB" sz="2800" dirty="0"/>
            <a:t>Need to consider the  business aims</a:t>
          </a:r>
        </a:p>
        <a:p>
          <a:r>
            <a:rPr lang="en-GB" sz="2400" dirty="0"/>
            <a:t>(Lawton, 2017)</a:t>
          </a:r>
          <a:endParaRPr lang="en-US" sz="2400" dirty="0"/>
        </a:p>
      </dgm:t>
    </dgm:pt>
    <dgm:pt modelId="{60B7B88D-88DC-44E6-A19D-4222552D3DB0}" type="parTrans" cxnId="{49A9671D-0A39-47E1-A5DF-1561928A27A9}">
      <dgm:prSet/>
      <dgm:spPr/>
      <dgm:t>
        <a:bodyPr/>
        <a:lstStyle/>
        <a:p>
          <a:endParaRPr lang="en-US"/>
        </a:p>
      </dgm:t>
    </dgm:pt>
    <dgm:pt modelId="{2225BECD-7A90-4912-8C0B-8E4AD20F4E02}" type="sibTrans" cxnId="{49A9671D-0A39-47E1-A5DF-1561928A27A9}">
      <dgm:prSet/>
      <dgm:spPr/>
      <dgm:t>
        <a:bodyPr/>
        <a:lstStyle/>
        <a:p>
          <a:endParaRPr lang="en-US"/>
        </a:p>
      </dgm:t>
    </dgm:pt>
    <dgm:pt modelId="{CAD3AA99-4E27-4DCC-812A-AE7DC4A240AD}">
      <dgm:prSet custT="1"/>
      <dgm:spPr/>
      <dgm:t>
        <a:bodyPr/>
        <a:lstStyle/>
        <a:p>
          <a:r>
            <a:rPr lang="en-GB" sz="2400" dirty="0"/>
            <a:t>It’s impossible to please everyone – need to compromise.</a:t>
          </a:r>
          <a:endParaRPr lang="en-US" sz="2400" dirty="0"/>
        </a:p>
      </dgm:t>
    </dgm:pt>
    <dgm:pt modelId="{23EA3FA9-4C6E-481C-B0F5-CE53EF61A215}" type="parTrans" cxnId="{82E3B34A-E6FF-46A6-B200-FF6FBB4FF54C}">
      <dgm:prSet/>
      <dgm:spPr/>
      <dgm:t>
        <a:bodyPr/>
        <a:lstStyle/>
        <a:p>
          <a:endParaRPr lang="en-US"/>
        </a:p>
      </dgm:t>
    </dgm:pt>
    <dgm:pt modelId="{4D59C02F-32FC-468C-A6C3-A3AA0496E209}" type="sibTrans" cxnId="{82E3B34A-E6FF-46A6-B200-FF6FBB4FF54C}">
      <dgm:prSet/>
      <dgm:spPr/>
      <dgm:t>
        <a:bodyPr/>
        <a:lstStyle/>
        <a:p>
          <a:endParaRPr lang="en-US"/>
        </a:p>
      </dgm:t>
    </dgm:pt>
    <dgm:pt modelId="{43CFD1C7-7FDF-405D-929E-090406D3CF21}">
      <dgm:prSet/>
      <dgm:spPr/>
      <dgm:t>
        <a:bodyPr/>
        <a:lstStyle/>
        <a:p>
          <a:r>
            <a:rPr lang="en-GB" dirty="0"/>
            <a:t>Expectations of customers can be unrealistic.</a:t>
          </a:r>
          <a:endParaRPr lang="en-US" dirty="0"/>
        </a:p>
      </dgm:t>
    </dgm:pt>
    <dgm:pt modelId="{5462C674-A9B2-4B4F-9991-FB3C4B7DF625}" type="parTrans" cxnId="{9952AEB8-0CB0-4228-87D9-FCA159E5EE7B}">
      <dgm:prSet/>
      <dgm:spPr/>
      <dgm:t>
        <a:bodyPr/>
        <a:lstStyle/>
        <a:p>
          <a:endParaRPr lang="en-US"/>
        </a:p>
      </dgm:t>
    </dgm:pt>
    <dgm:pt modelId="{E360641E-B0B1-4FDB-AF66-B638234CF524}" type="sibTrans" cxnId="{9952AEB8-0CB0-4228-87D9-FCA159E5EE7B}">
      <dgm:prSet/>
      <dgm:spPr/>
      <dgm:t>
        <a:bodyPr/>
        <a:lstStyle/>
        <a:p>
          <a:endParaRPr lang="en-US"/>
        </a:p>
      </dgm:t>
    </dgm:pt>
    <dgm:pt modelId="{F610E176-3AE8-4D5C-9EC1-BCE0AD129AA1}">
      <dgm:prSet/>
      <dgm:spPr/>
      <dgm:t>
        <a:bodyPr/>
        <a:lstStyle/>
        <a:p>
          <a:r>
            <a:rPr lang="en-GB" dirty="0"/>
            <a:t>Customer needs vs wants.</a:t>
          </a:r>
          <a:endParaRPr lang="en-US" dirty="0"/>
        </a:p>
      </dgm:t>
    </dgm:pt>
    <dgm:pt modelId="{BC0C0039-0AE1-4F3C-8742-0CDF89AD9AD2}" type="parTrans" cxnId="{D974F9BD-53CB-4720-A744-650BD940E8F0}">
      <dgm:prSet/>
      <dgm:spPr/>
      <dgm:t>
        <a:bodyPr/>
        <a:lstStyle/>
        <a:p>
          <a:endParaRPr lang="en-US"/>
        </a:p>
      </dgm:t>
    </dgm:pt>
    <dgm:pt modelId="{CEC28EB2-3813-49F2-A248-45B46589FA89}" type="sibTrans" cxnId="{D974F9BD-53CB-4720-A744-650BD940E8F0}">
      <dgm:prSet/>
      <dgm:spPr/>
      <dgm:t>
        <a:bodyPr/>
        <a:lstStyle/>
        <a:p>
          <a:endParaRPr lang="en-US"/>
        </a:p>
      </dgm:t>
    </dgm:pt>
    <dgm:pt modelId="{347A5BF2-819C-4B35-AF77-64A9B152C178}" type="pres">
      <dgm:prSet presAssocID="{4854FDD3-C55A-4043-9FE6-2C2E0A563E85}" presName="matrix" presStyleCnt="0">
        <dgm:presLayoutVars>
          <dgm:chMax val="1"/>
          <dgm:dir/>
          <dgm:resizeHandles val="exact"/>
        </dgm:presLayoutVars>
      </dgm:prSet>
      <dgm:spPr/>
    </dgm:pt>
    <dgm:pt modelId="{85FD6E53-D988-4F77-806F-5A0FAE133332}" type="pres">
      <dgm:prSet presAssocID="{4854FDD3-C55A-4043-9FE6-2C2E0A563E85}" presName="diamond" presStyleLbl="bgShp" presStyleIdx="0" presStyleCnt="1"/>
      <dgm:spPr/>
    </dgm:pt>
    <dgm:pt modelId="{05427751-6ED2-4D8D-ACB1-DF366C173AA1}" type="pres">
      <dgm:prSet presAssocID="{4854FDD3-C55A-4043-9FE6-2C2E0A563E85}" presName="quad1" presStyleLbl="node1" presStyleIdx="0" presStyleCnt="4">
        <dgm:presLayoutVars>
          <dgm:chMax val="0"/>
          <dgm:chPref val="0"/>
          <dgm:bulletEnabled val="1"/>
        </dgm:presLayoutVars>
      </dgm:prSet>
      <dgm:spPr/>
    </dgm:pt>
    <dgm:pt modelId="{67D69CB7-8F9E-4FE1-907E-113952DD48C5}" type="pres">
      <dgm:prSet presAssocID="{4854FDD3-C55A-4043-9FE6-2C2E0A563E85}" presName="quad2" presStyleLbl="node1" presStyleIdx="1" presStyleCnt="4">
        <dgm:presLayoutVars>
          <dgm:chMax val="0"/>
          <dgm:chPref val="0"/>
          <dgm:bulletEnabled val="1"/>
        </dgm:presLayoutVars>
      </dgm:prSet>
      <dgm:spPr/>
    </dgm:pt>
    <dgm:pt modelId="{60B82D52-0C85-4D7F-92D3-382F46962A40}" type="pres">
      <dgm:prSet presAssocID="{4854FDD3-C55A-4043-9FE6-2C2E0A563E85}" presName="quad3" presStyleLbl="node1" presStyleIdx="2" presStyleCnt="4">
        <dgm:presLayoutVars>
          <dgm:chMax val="0"/>
          <dgm:chPref val="0"/>
          <dgm:bulletEnabled val="1"/>
        </dgm:presLayoutVars>
      </dgm:prSet>
      <dgm:spPr/>
    </dgm:pt>
    <dgm:pt modelId="{07997708-1E7B-4D10-A126-6EAE9A44527E}" type="pres">
      <dgm:prSet presAssocID="{4854FDD3-C55A-4043-9FE6-2C2E0A563E85}" presName="quad4" presStyleLbl="node1" presStyleIdx="3" presStyleCnt="4">
        <dgm:presLayoutVars>
          <dgm:chMax val="0"/>
          <dgm:chPref val="0"/>
          <dgm:bulletEnabled val="1"/>
        </dgm:presLayoutVars>
      </dgm:prSet>
      <dgm:spPr/>
    </dgm:pt>
  </dgm:ptLst>
  <dgm:cxnLst>
    <dgm:cxn modelId="{3EB9D916-FBD8-4443-8912-3AC4A2AED520}" type="presOf" srcId="{F610E176-3AE8-4D5C-9EC1-BCE0AD129AA1}" destId="{07997708-1E7B-4D10-A126-6EAE9A44527E}" srcOrd="0" destOrd="0" presId="urn:microsoft.com/office/officeart/2005/8/layout/matrix3"/>
    <dgm:cxn modelId="{49A9671D-0A39-47E1-A5DF-1561928A27A9}" srcId="{4854FDD3-C55A-4043-9FE6-2C2E0A563E85}" destId="{A43B0042-6520-4968-85A4-2C5E796AFD67}" srcOrd="0" destOrd="0" parTransId="{60B7B88D-88DC-44E6-A19D-4222552D3DB0}" sibTransId="{2225BECD-7A90-4912-8C0B-8E4AD20F4E02}"/>
    <dgm:cxn modelId="{406A8D63-0083-4A25-B469-AA0A16533BC0}" type="presOf" srcId="{43CFD1C7-7FDF-405D-929E-090406D3CF21}" destId="{60B82D52-0C85-4D7F-92D3-382F46962A40}" srcOrd="0" destOrd="0" presId="urn:microsoft.com/office/officeart/2005/8/layout/matrix3"/>
    <dgm:cxn modelId="{82E3B34A-E6FF-46A6-B200-FF6FBB4FF54C}" srcId="{4854FDD3-C55A-4043-9FE6-2C2E0A563E85}" destId="{CAD3AA99-4E27-4DCC-812A-AE7DC4A240AD}" srcOrd="1" destOrd="0" parTransId="{23EA3FA9-4C6E-481C-B0F5-CE53EF61A215}" sibTransId="{4D59C02F-32FC-468C-A6C3-A3AA0496E209}"/>
    <dgm:cxn modelId="{0449F67F-4F56-4A96-9B77-07B93065057F}" type="presOf" srcId="{4854FDD3-C55A-4043-9FE6-2C2E0A563E85}" destId="{347A5BF2-819C-4B35-AF77-64A9B152C178}" srcOrd="0" destOrd="0" presId="urn:microsoft.com/office/officeart/2005/8/layout/matrix3"/>
    <dgm:cxn modelId="{9952AEB8-0CB0-4228-87D9-FCA159E5EE7B}" srcId="{4854FDD3-C55A-4043-9FE6-2C2E0A563E85}" destId="{43CFD1C7-7FDF-405D-929E-090406D3CF21}" srcOrd="2" destOrd="0" parTransId="{5462C674-A9B2-4B4F-9991-FB3C4B7DF625}" sibTransId="{E360641E-B0B1-4FDB-AF66-B638234CF524}"/>
    <dgm:cxn modelId="{D974F9BD-53CB-4720-A744-650BD940E8F0}" srcId="{4854FDD3-C55A-4043-9FE6-2C2E0A563E85}" destId="{F610E176-3AE8-4D5C-9EC1-BCE0AD129AA1}" srcOrd="3" destOrd="0" parTransId="{BC0C0039-0AE1-4F3C-8742-0CDF89AD9AD2}" sibTransId="{CEC28EB2-3813-49F2-A248-45B46589FA89}"/>
    <dgm:cxn modelId="{93B85AEC-F46A-4B14-885D-950B5530FCBB}" type="presOf" srcId="{CAD3AA99-4E27-4DCC-812A-AE7DC4A240AD}" destId="{67D69CB7-8F9E-4FE1-907E-113952DD48C5}" srcOrd="0" destOrd="0" presId="urn:microsoft.com/office/officeart/2005/8/layout/matrix3"/>
    <dgm:cxn modelId="{DBCE14FB-5675-4FCE-9F01-D22F48E3F20E}" type="presOf" srcId="{A43B0042-6520-4968-85A4-2C5E796AFD67}" destId="{05427751-6ED2-4D8D-ACB1-DF366C173AA1}" srcOrd="0" destOrd="0" presId="urn:microsoft.com/office/officeart/2005/8/layout/matrix3"/>
    <dgm:cxn modelId="{2AB5FA55-B264-4E6B-8C36-898F5BAD889A}" type="presParOf" srcId="{347A5BF2-819C-4B35-AF77-64A9B152C178}" destId="{85FD6E53-D988-4F77-806F-5A0FAE133332}" srcOrd="0" destOrd="0" presId="urn:microsoft.com/office/officeart/2005/8/layout/matrix3"/>
    <dgm:cxn modelId="{ABD2B756-DFFD-4ACB-8ABD-FC78BF135D85}" type="presParOf" srcId="{347A5BF2-819C-4B35-AF77-64A9B152C178}" destId="{05427751-6ED2-4D8D-ACB1-DF366C173AA1}" srcOrd="1" destOrd="0" presId="urn:microsoft.com/office/officeart/2005/8/layout/matrix3"/>
    <dgm:cxn modelId="{DC2A63C3-6968-408B-941E-F08E373F6206}" type="presParOf" srcId="{347A5BF2-819C-4B35-AF77-64A9B152C178}" destId="{67D69CB7-8F9E-4FE1-907E-113952DD48C5}" srcOrd="2" destOrd="0" presId="urn:microsoft.com/office/officeart/2005/8/layout/matrix3"/>
    <dgm:cxn modelId="{50FEE757-1CF6-4C64-9282-E128A7A8F69D}" type="presParOf" srcId="{347A5BF2-819C-4B35-AF77-64A9B152C178}" destId="{60B82D52-0C85-4D7F-92D3-382F46962A40}" srcOrd="3" destOrd="0" presId="urn:microsoft.com/office/officeart/2005/8/layout/matrix3"/>
    <dgm:cxn modelId="{0BAC4460-58F7-4AE6-9ED1-7E8A7F589000}" type="presParOf" srcId="{347A5BF2-819C-4B35-AF77-64A9B152C178}" destId="{07997708-1E7B-4D10-A126-6EAE9A44527E}" srcOrd="4" destOrd="0" presId="urn:microsoft.com/office/officeart/2005/8/layout/matrix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04113BC-315B-465E-B543-7922CD74A690}"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FB8B537C-8F7D-4F72-AC2D-2D04E5A3F43E}">
      <dgm:prSet/>
      <dgm:spPr/>
      <dgm:t>
        <a:bodyPr/>
        <a:lstStyle/>
        <a:p>
          <a:r>
            <a:rPr lang="en-GB" dirty="0"/>
            <a:t>Constant </a:t>
          </a:r>
          <a:r>
            <a:rPr lang="en-GB" b="1" dirty="0">
              <a:highlight>
                <a:srgbClr val="FF00FF"/>
              </a:highlight>
            </a:rPr>
            <a:t>interactions</a:t>
          </a:r>
          <a:r>
            <a:rPr lang="en-GB" dirty="0"/>
            <a:t> with  customers and stakeholders, enables</a:t>
          </a:r>
          <a:r>
            <a:rPr lang="en-GB" b="1" dirty="0"/>
            <a:t> </a:t>
          </a:r>
          <a:r>
            <a:rPr lang="en-GB" b="1" dirty="0">
              <a:highlight>
                <a:srgbClr val="FF00FF"/>
              </a:highlight>
            </a:rPr>
            <a:t>flexible re-scoping </a:t>
          </a:r>
          <a:r>
            <a:rPr lang="en-GB" dirty="0"/>
            <a:t>project objectives when updated information or customer demands change. </a:t>
          </a:r>
        </a:p>
        <a:p>
          <a:r>
            <a:rPr lang="en-GB" dirty="0"/>
            <a:t>(</a:t>
          </a:r>
          <a:r>
            <a:rPr lang="en-GB" dirty="0" err="1"/>
            <a:t>Serrador</a:t>
          </a:r>
          <a:r>
            <a:rPr lang="en-GB" dirty="0"/>
            <a:t> and Pinto, 2015) </a:t>
          </a:r>
          <a:endParaRPr lang="en-US" dirty="0"/>
        </a:p>
      </dgm:t>
    </dgm:pt>
    <dgm:pt modelId="{56371977-ECC9-4991-B5E2-806FF8DFA95B}" type="parTrans" cxnId="{608DE35D-BF95-4E25-8446-0345AE4B2F47}">
      <dgm:prSet/>
      <dgm:spPr/>
      <dgm:t>
        <a:bodyPr/>
        <a:lstStyle/>
        <a:p>
          <a:endParaRPr lang="en-US"/>
        </a:p>
      </dgm:t>
    </dgm:pt>
    <dgm:pt modelId="{A969720A-8D4A-4122-92AB-589F37B55BC2}" type="sibTrans" cxnId="{608DE35D-BF95-4E25-8446-0345AE4B2F47}">
      <dgm:prSet/>
      <dgm:spPr/>
      <dgm:t>
        <a:bodyPr/>
        <a:lstStyle/>
        <a:p>
          <a:endParaRPr lang="en-US"/>
        </a:p>
      </dgm:t>
    </dgm:pt>
    <dgm:pt modelId="{AFCEB686-6B13-4B64-A1A4-499755E7ED81}">
      <dgm:prSet/>
      <dgm:spPr/>
      <dgm:t>
        <a:bodyPr/>
        <a:lstStyle/>
        <a:p>
          <a:r>
            <a:rPr lang="en-GB" dirty="0"/>
            <a:t>Focuses on customer interaction throughout a project until </a:t>
          </a:r>
          <a:r>
            <a:rPr lang="en-GB" b="1" dirty="0">
              <a:highlight>
                <a:srgbClr val="FF00FF"/>
              </a:highlight>
            </a:rPr>
            <a:t>customer requirements </a:t>
          </a:r>
          <a:r>
            <a:rPr lang="en-GB" dirty="0"/>
            <a:t>are met</a:t>
          </a:r>
        </a:p>
        <a:p>
          <a:r>
            <a:rPr lang="en-GB" dirty="0"/>
            <a:t>(Pace, 2019)</a:t>
          </a:r>
          <a:endParaRPr lang="en-US" dirty="0"/>
        </a:p>
      </dgm:t>
    </dgm:pt>
    <dgm:pt modelId="{36528F0E-819E-4637-A151-BC487E628875}" type="parTrans" cxnId="{0BE2390D-46C2-442E-AEC2-BAF243D68CED}">
      <dgm:prSet/>
      <dgm:spPr/>
      <dgm:t>
        <a:bodyPr/>
        <a:lstStyle/>
        <a:p>
          <a:endParaRPr lang="en-US"/>
        </a:p>
      </dgm:t>
    </dgm:pt>
    <dgm:pt modelId="{21155294-7349-45B0-9985-13D2D2DFAC32}" type="sibTrans" cxnId="{0BE2390D-46C2-442E-AEC2-BAF243D68CED}">
      <dgm:prSet/>
      <dgm:spPr/>
      <dgm:t>
        <a:bodyPr/>
        <a:lstStyle/>
        <a:p>
          <a:endParaRPr lang="en-US"/>
        </a:p>
      </dgm:t>
    </dgm:pt>
    <dgm:pt modelId="{6FA30C64-879A-484A-BFCB-AEB7267E6DDD}">
      <dgm:prSet/>
      <dgm:spPr/>
      <dgm:t>
        <a:bodyPr/>
        <a:lstStyle/>
        <a:p>
          <a:r>
            <a:rPr lang="en-GB" dirty="0"/>
            <a:t>Can easily </a:t>
          </a:r>
          <a:r>
            <a:rPr lang="en-GB" b="1" dirty="0">
              <a:highlight>
                <a:srgbClr val="FF00FF"/>
              </a:highlight>
            </a:rPr>
            <a:t>identify risks </a:t>
          </a:r>
          <a:r>
            <a:rPr lang="en-GB" dirty="0"/>
            <a:t>through constant engagement and has flexibility to </a:t>
          </a:r>
          <a:r>
            <a:rPr lang="en-GB" b="1" dirty="0">
              <a:highlight>
                <a:srgbClr val="FF00FF"/>
              </a:highlight>
            </a:rPr>
            <a:t>adapt to change</a:t>
          </a:r>
        </a:p>
        <a:p>
          <a:r>
            <a:rPr lang="en-GB" dirty="0"/>
            <a:t>(</a:t>
          </a:r>
          <a:r>
            <a:rPr lang="en-GB" dirty="0" err="1"/>
            <a:t>Buganová</a:t>
          </a:r>
          <a:r>
            <a:rPr lang="en-GB" dirty="0"/>
            <a:t> and </a:t>
          </a:r>
          <a:r>
            <a:rPr lang="en-GB" dirty="0" err="1"/>
            <a:t>Šimíčková</a:t>
          </a:r>
          <a:r>
            <a:rPr lang="en-GB" dirty="0"/>
            <a:t> (2019) </a:t>
          </a:r>
          <a:endParaRPr lang="en-US" dirty="0"/>
        </a:p>
      </dgm:t>
    </dgm:pt>
    <dgm:pt modelId="{C94C98A1-7839-4FEA-91D0-768CE276C0F4}" type="parTrans" cxnId="{4EDB4262-4759-4E8E-A2A8-1A5CC1BF9107}">
      <dgm:prSet/>
      <dgm:spPr/>
      <dgm:t>
        <a:bodyPr/>
        <a:lstStyle/>
        <a:p>
          <a:endParaRPr lang="en-US"/>
        </a:p>
      </dgm:t>
    </dgm:pt>
    <dgm:pt modelId="{09EB3422-B270-4025-91F8-4AB0E462DC0D}" type="sibTrans" cxnId="{4EDB4262-4759-4E8E-A2A8-1A5CC1BF9107}">
      <dgm:prSet/>
      <dgm:spPr/>
      <dgm:t>
        <a:bodyPr/>
        <a:lstStyle/>
        <a:p>
          <a:endParaRPr lang="en-US"/>
        </a:p>
      </dgm:t>
    </dgm:pt>
    <dgm:pt modelId="{2CA13E46-F2F9-477E-9751-54F508167499}" type="pres">
      <dgm:prSet presAssocID="{904113BC-315B-465E-B543-7922CD74A690}" presName="hierChild1" presStyleCnt="0">
        <dgm:presLayoutVars>
          <dgm:chPref val="1"/>
          <dgm:dir/>
          <dgm:animOne val="branch"/>
          <dgm:animLvl val="lvl"/>
          <dgm:resizeHandles/>
        </dgm:presLayoutVars>
      </dgm:prSet>
      <dgm:spPr/>
    </dgm:pt>
    <dgm:pt modelId="{46D8500A-8B11-488E-8FD0-3B49A2A5AA6B}" type="pres">
      <dgm:prSet presAssocID="{FB8B537C-8F7D-4F72-AC2D-2D04E5A3F43E}" presName="hierRoot1" presStyleCnt="0"/>
      <dgm:spPr/>
    </dgm:pt>
    <dgm:pt modelId="{E90EF2DD-FE61-4996-83C2-075DBEE36C7D}" type="pres">
      <dgm:prSet presAssocID="{FB8B537C-8F7D-4F72-AC2D-2D04E5A3F43E}" presName="composite" presStyleCnt="0"/>
      <dgm:spPr/>
    </dgm:pt>
    <dgm:pt modelId="{5EBC03E8-4E31-4AC9-9D23-B22A168F57C0}" type="pres">
      <dgm:prSet presAssocID="{FB8B537C-8F7D-4F72-AC2D-2D04E5A3F43E}" presName="background" presStyleLbl="node0" presStyleIdx="0" presStyleCnt="3"/>
      <dgm:spPr/>
    </dgm:pt>
    <dgm:pt modelId="{1FD8D0A0-B61C-49B8-9F18-A74841F05276}" type="pres">
      <dgm:prSet presAssocID="{FB8B537C-8F7D-4F72-AC2D-2D04E5A3F43E}" presName="text" presStyleLbl="fgAcc0" presStyleIdx="0" presStyleCnt="3" custScaleY="119589">
        <dgm:presLayoutVars>
          <dgm:chPref val="3"/>
        </dgm:presLayoutVars>
      </dgm:prSet>
      <dgm:spPr/>
    </dgm:pt>
    <dgm:pt modelId="{234C348E-48A4-44D7-A546-571DD4263FED}" type="pres">
      <dgm:prSet presAssocID="{FB8B537C-8F7D-4F72-AC2D-2D04E5A3F43E}" presName="hierChild2" presStyleCnt="0"/>
      <dgm:spPr/>
    </dgm:pt>
    <dgm:pt modelId="{7DEF2AF4-884E-4B81-8C47-8412A26E8CBF}" type="pres">
      <dgm:prSet presAssocID="{AFCEB686-6B13-4B64-A1A4-499755E7ED81}" presName="hierRoot1" presStyleCnt="0"/>
      <dgm:spPr/>
    </dgm:pt>
    <dgm:pt modelId="{50EA90DE-0DBD-4437-8A18-64863797F855}" type="pres">
      <dgm:prSet presAssocID="{AFCEB686-6B13-4B64-A1A4-499755E7ED81}" presName="composite" presStyleCnt="0"/>
      <dgm:spPr/>
    </dgm:pt>
    <dgm:pt modelId="{E9622593-9498-40E6-9176-BA56561C6413}" type="pres">
      <dgm:prSet presAssocID="{AFCEB686-6B13-4B64-A1A4-499755E7ED81}" presName="background" presStyleLbl="node0" presStyleIdx="1" presStyleCnt="3"/>
      <dgm:spPr/>
    </dgm:pt>
    <dgm:pt modelId="{67199848-4211-4747-8C20-2B3699013CAB}" type="pres">
      <dgm:prSet presAssocID="{AFCEB686-6B13-4B64-A1A4-499755E7ED81}" presName="text" presStyleLbl="fgAcc0" presStyleIdx="1" presStyleCnt="3" custScaleY="121060">
        <dgm:presLayoutVars>
          <dgm:chPref val="3"/>
        </dgm:presLayoutVars>
      </dgm:prSet>
      <dgm:spPr/>
    </dgm:pt>
    <dgm:pt modelId="{46F108A3-4330-47EB-958C-D0066D634124}" type="pres">
      <dgm:prSet presAssocID="{AFCEB686-6B13-4B64-A1A4-499755E7ED81}" presName="hierChild2" presStyleCnt="0"/>
      <dgm:spPr/>
    </dgm:pt>
    <dgm:pt modelId="{707B60DB-61D2-4450-B31A-3734CF121BE1}" type="pres">
      <dgm:prSet presAssocID="{6FA30C64-879A-484A-BFCB-AEB7267E6DDD}" presName="hierRoot1" presStyleCnt="0"/>
      <dgm:spPr/>
    </dgm:pt>
    <dgm:pt modelId="{9C40E8D9-22BE-4538-B1AE-D66E4E009154}" type="pres">
      <dgm:prSet presAssocID="{6FA30C64-879A-484A-BFCB-AEB7267E6DDD}" presName="composite" presStyleCnt="0"/>
      <dgm:spPr/>
    </dgm:pt>
    <dgm:pt modelId="{451BAB3E-909C-4AA2-A6FD-E0614FB00010}" type="pres">
      <dgm:prSet presAssocID="{6FA30C64-879A-484A-BFCB-AEB7267E6DDD}" presName="background" presStyleLbl="node0" presStyleIdx="2" presStyleCnt="3"/>
      <dgm:spPr/>
    </dgm:pt>
    <dgm:pt modelId="{489EFCDD-68C4-43F1-B8C3-5E2732BBBE96}" type="pres">
      <dgm:prSet presAssocID="{6FA30C64-879A-484A-BFCB-AEB7267E6DDD}" presName="text" presStyleLbl="fgAcc0" presStyleIdx="2" presStyleCnt="3" custScaleY="120904">
        <dgm:presLayoutVars>
          <dgm:chPref val="3"/>
        </dgm:presLayoutVars>
      </dgm:prSet>
      <dgm:spPr/>
    </dgm:pt>
    <dgm:pt modelId="{B5D65FF0-12F7-49D0-8AE5-815A65951502}" type="pres">
      <dgm:prSet presAssocID="{6FA30C64-879A-484A-BFCB-AEB7267E6DDD}" presName="hierChild2" presStyleCnt="0"/>
      <dgm:spPr/>
    </dgm:pt>
  </dgm:ptLst>
  <dgm:cxnLst>
    <dgm:cxn modelId="{0BE2390D-46C2-442E-AEC2-BAF243D68CED}" srcId="{904113BC-315B-465E-B543-7922CD74A690}" destId="{AFCEB686-6B13-4B64-A1A4-499755E7ED81}" srcOrd="1" destOrd="0" parTransId="{36528F0E-819E-4637-A151-BC487E628875}" sibTransId="{21155294-7349-45B0-9985-13D2D2DFAC32}"/>
    <dgm:cxn modelId="{1219EE11-93E4-491E-AE16-A5B51F47C7EB}" type="presOf" srcId="{FB8B537C-8F7D-4F72-AC2D-2D04E5A3F43E}" destId="{1FD8D0A0-B61C-49B8-9F18-A74841F05276}" srcOrd="0" destOrd="0" presId="urn:microsoft.com/office/officeart/2005/8/layout/hierarchy1"/>
    <dgm:cxn modelId="{6340F01F-FFC3-48E2-9BBC-629D67268903}" type="presOf" srcId="{904113BC-315B-465E-B543-7922CD74A690}" destId="{2CA13E46-F2F9-477E-9751-54F508167499}" srcOrd="0" destOrd="0" presId="urn:microsoft.com/office/officeart/2005/8/layout/hierarchy1"/>
    <dgm:cxn modelId="{608DE35D-BF95-4E25-8446-0345AE4B2F47}" srcId="{904113BC-315B-465E-B543-7922CD74A690}" destId="{FB8B537C-8F7D-4F72-AC2D-2D04E5A3F43E}" srcOrd="0" destOrd="0" parTransId="{56371977-ECC9-4991-B5E2-806FF8DFA95B}" sibTransId="{A969720A-8D4A-4122-92AB-589F37B55BC2}"/>
    <dgm:cxn modelId="{A5780D62-9DB1-4318-8B3D-4045047B464E}" type="presOf" srcId="{6FA30C64-879A-484A-BFCB-AEB7267E6DDD}" destId="{489EFCDD-68C4-43F1-B8C3-5E2732BBBE96}" srcOrd="0" destOrd="0" presId="urn:microsoft.com/office/officeart/2005/8/layout/hierarchy1"/>
    <dgm:cxn modelId="{4EDB4262-4759-4E8E-A2A8-1A5CC1BF9107}" srcId="{904113BC-315B-465E-B543-7922CD74A690}" destId="{6FA30C64-879A-484A-BFCB-AEB7267E6DDD}" srcOrd="2" destOrd="0" parTransId="{C94C98A1-7839-4FEA-91D0-768CE276C0F4}" sibTransId="{09EB3422-B270-4025-91F8-4AB0E462DC0D}"/>
    <dgm:cxn modelId="{478D87F2-F381-43E9-892A-A5BA18DDA62E}" type="presOf" srcId="{AFCEB686-6B13-4B64-A1A4-499755E7ED81}" destId="{67199848-4211-4747-8C20-2B3699013CAB}" srcOrd="0" destOrd="0" presId="urn:microsoft.com/office/officeart/2005/8/layout/hierarchy1"/>
    <dgm:cxn modelId="{4D9884F8-521B-4777-B89C-4B00B8E9B02D}" type="presParOf" srcId="{2CA13E46-F2F9-477E-9751-54F508167499}" destId="{46D8500A-8B11-488E-8FD0-3B49A2A5AA6B}" srcOrd="0" destOrd="0" presId="urn:microsoft.com/office/officeart/2005/8/layout/hierarchy1"/>
    <dgm:cxn modelId="{429990DC-24EE-406A-8241-CF8C17315D2F}" type="presParOf" srcId="{46D8500A-8B11-488E-8FD0-3B49A2A5AA6B}" destId="{E90EF2DD-FE61-4996-83C2-075DBEE36C7D}" srcOrd="0" destOrd="0" presId="urn:microsoft.com/office/officeart/2005/8/layout/hierarchy1"/>
    <dgm:cxn modelId="{456C64FE-2673-4406-AEAC-4B8200AF15B8}" type="presParOf" srcId="{E90EF2DD-FE61-4996-83C2-075DBEE36C7D}" destId="{5EBC03E8-4E31-4AC9-9D23-B22A168F57C0}" srcOrd="0" destOrd="0" presId="urn:microsoft.com/office/officeart/2005/8/layout/hierarchy1"/>
    <dgm:cxn modelId="{8B667F19-8D38-43B8-8A43-E10DC2A436A2}" type="presParOf" srcId="{E90EF2DD-FE61-4996-83C2-075DBEE36C7D}" destId="{1FD8D0A0-B61C-49B8-9F18-A74841F05276}" srcOrd="1" destOrd="0" presId="urn:microsoft.com/office/officeart/2005/8/layout/hierarchy1"/>
    <dgm:cxn modelId="{1307AD63-E5BC-4362-8EAE-E0DD7153087F}" type="presParOf" srcId="{46D8500A-8B11-488E-8FD0-3B49A2A5AA6B}" destId="{234C348E-48A4-44D7-A546-571DD4263FED}" srcOrd="1" destOrd="0" presId="urn:microsoft.com/office/officeart/2005/8/layout/hierarchy1"/>
    <dgm:cxn modelId="{B19017C3-7768-4915-BCC3-32EB92C0EB26}" type="presParOf" srcId="{2CA13E46-F2F9-477E-9751-54F508167499}" destId="{7DEF2AF4-884E-4B81-8C47-8412A26E8CBF}" srcOrd="1" destOrd="0" presId="urn:microsoft.com/office/officeart/2005/8/layout/hierarchy1"/>
    <dgm:cxn modelId="{5BD9D2BB-8220-4114-A36C-9FE1108697A1}" type="presParOf" srcId="{7DEF2AF4-884E-4B81-8C47-8412A26E8CBF}" destId="{50EA90DE-0DBD-4437-8A18-64863797F855}" srcOrd="0" destOrd="0" presId="urn:microsoft.com/office/officeart/2005/8/layout/hierarchy1"/>
    <dgm:cxn modelId="{0C60A02E-F604-4405-A374-EE6F19B93487}" type="presParOf" srcId="{50EA90DE-0DBD-4437-8A18-64863797F855}" destId="{E9622593-9498-40E6-9176-BA56561C6413}" srcOrd="0" destOrd="0" presId="urn:microsoft.com/office/officeart/2005/8/layout/hierarchy1"/>
    <dgm:cxn modelId="{8039665F-C719-4DA6-932C-F0BCFF794359}" type="presParOf" srcId="{50EA90DE-0DBD-4437-8A18-64863797F855}" destId="{67199848-4211-4747-8C20-2B3699013CAB}" srcOrd="1" destOrd="0" presId="urn:microsoft.com/office/officeart/2005/8/layout/hierarchy1"/>
    <dgm:cxn modelId="{7A796417-896F-406D-A68E-C0C3CA1A39E3}" type="presParOf" srcId="{7DEF2AF4-884E-4B81-8C47-8412A26E8CBF}" destId="{46F108A3-4330-47EB-958C-D0066D634124}" srcOrd="1" destOrd="0" presId="urn:microsoft.com/office/officeart/2005/8/layout/hierarchy1"/>
    <dgm:cxn modelId="{CAA8105E-6143-4487-8914-638CC0A2C424}" type="presParOf" srcId="{2CA13E46-F2F9-477E-9751-54F508167499}" destId="{707B60DB-61D2-4450-B31A-3734CF121BE1}" srcOrd="2" destOrd="0" presId="urn:microsoft.com/office/officeart/2005/8/layout/hierarchy1"/>
    <dgm:cxn modelId="{9DD5982F-9830-428C-80CF-76F6B9B7185D}" type="presParOf" srcId="{707B60DB-61D2-4450-B31A-3734CF121BE1}" destId="{9C40E8D9-22BE-4538-B1AE-D66E4E009154}" srcOrd="0" destOrd="0" presId="urn:microsoft.com/office/officeart/2005/8/layout/hierarchy1"/>
    <dgm:cxn modelId="{7439A336-FA2F-4FBB-833F-9537A6F5CCA4}" type="presParOf" srcId="{9C40E8D9-22BE-4538-B1AE-D66E4E009154}" destId="{451BAB3E-909C-4AA2-A6FD-E0614FB00010}" srcOrd="0" destOrd="0" presId="urn:microsoft.com/office/officeart/2005/8/layout/hierarchy1"/>
    <dgm:cxn modelId="{FF6AA5C2-DC9D-48D4-B624-5F54D6A37579}" type="presParOf" srcId="{9C40E8D9-22BE-4538-B1AE-D66E4E009154}" destId="{489EFCDD-68C4-43F1-B8C3-5E2732BBBE96}" srcOrd="1" destOrd="0" presId="urn:microsoft.com/office/officeart/2005/8/layout/hierarchy1"/>
    <dgm:cxn modelId="{E333BCC9-1BB0-432E-924B-5EC94D5C2701}" type="presParOf" srcId="{707B60DB-61D2-4450-B31A-3734CF121BE1}" destId="{B5D65FF0-12F7-49D0-8AE5-815A65951502}"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47F3595-1A22-4BA2-A78A-41D145F6132F}"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0F3D84BA-CF4C-4C81-B941-AACE616FCCA6}">
      <dgm:prSet custT="1"/>
      <dgm:spPr/>
      <dgm:t>
        <a:bodyPr/>
        <a:lstStyle/>
        <a:p>
          <a:r>
            <a:rPr lang="en-GB" sz="2000" dirty="0"/>
            <a:t>Involve customers in the kick-off meeting and make them feel like their opinion matters throughout a project.</a:t>
          </a:r>
          <a:endParaRPr lang="en-US" sz="2000" dirty="0"/>
        </a:p>
      </dgm:t>
    </dgm:pt>
    <dgm:pt modelId="{76BBBEBB-95B5-41D4-82B4-B7822B592C27}" type="parTrans" cxnId="{582055F9-2876-4FEB-B857-046DFF354BC4}">
      <dgm:prSet/>
      <dgm:spPr/>
      <dgm:t>
        <a:bodyPr/>
        <a:lstStyle/>
        <a:p>
          <a:endParaRPr lang="en-US"/>
        </a:p>
      </dgm:t>
    </dgm:pt>
    <dgm:pt modelId="{6C2ECBE8-9758-4B5F-AA52-D7E2F77F0E84}" type="sibTrans" cxnId="{582055F9-2876-4FEB-B857-046DFF354BC4}">
      <dgm:prSet phldrT="01" phldr="0"/>
      <dgm:spPr/>
      <dgm:t>
        <a:bodyPr/>
        <a:lstStyle/>
        <a:p>
          <a:r>
            <a:rPr lang="en-US"/>
            <a:t>01</a:t>
          </a:r>
        </a:p>
      </dgm:t>
    </dgm:pt>
    <dgm:pt modelId="{68931277-205D-41F5-8E26-0877598894FF}">
      <dgm:prSet custT="1"/>
      <dgm:spPr/>
      <dgm:t>
        <a:bodyPr/>
        <a:lstStyle/>
        <a:p>
          <a:r>
            <a:rPr lang="en-GB" sz="2000" dirty="0"/>
            <a:t>Capture customer needs and expectations – to get the scope right </a:t>
          </a:r>
          <a:endParaRPr lang="en-US" sz="2000" dirty="0"/>
        </a:p>
      </dgm:t>
    </dgm:pt>
    <dgm:pt modelId="{D387C0A2-8326-4382-BF1B-BBA108180326}" type="parTrans" cxnId="{6A84937C-3A51-4C19-8667-C45A632C4A28}">
      <dgm:prSet/>
      <dgm:spPr/>
      <dgm:t>
        <a:bodyPr/>
        <a:lstStyle/>
        <a:p>
          <a:endParaRPr lang="en-US"/>
        </a:p>
      </dgm:t>
    </dgm:pt>
    <dgm:pt modelId="{B1E4BDDF-3287-4F59-9032-58CC3E5E7CD5}" type="sibTrans" cxnId="{6A84937C-3A51-4C19-8667-C45A632C4A28}">
      <dgm:prSet phldrT="02" phldr="0"/>
      <dgm:spPr/>
      <dgm:t>
        <a:bodyPr/>
        <a:lstStyle/>
        <a:p>
          <a:r>
            <a:rPr lang="en-US"/>
            <a:t>02</a:t>
          </a:r>
        </a:p>
      </dgm:t>
    </dgm:pt>
    <dgm:pt modelId="{1FA5E0CD-7E0C-4D54-9591-E9A972F49311}">
      <dgm:prSet custT="1"/>
      <dgm:spPr/>
      <dgm:t>
        <a:bodyPr/>
        <a:lstStyle/>
        <a:p>
          <a:r>
            <a:rPr lang="en-GB" sz="2000" dirty="0"/>
            <a:t>Use tools that will support customer relationships throughout the project</a:t>
          </a:r>
          <a:endParaRPr lang="en-US" sz="2000" dirty="0"/>
        </a:p>
      </dgm:t>
    </dgm:pt>
    <dgm:pt modelId="{3608CB32-EDC9-405E-A387-FDB67FB84E2F}" type="parTrans" cxnId="{C40038DE-0A39-4A92-9459-71E5CC606AB5}">
      <dgm:prSet/>
      <dgm:spPr/>
      <dgm:t>
        <a:bodyPr/>
        <a:lstStyle/>
        <a:p>
          <a:endParaRPr lang="en-US"/>
        </a:p>
      </dgm:t>
    </dgm:pt>
    <dgm:pt modelId="{4B99A572-3847-4B6F-8167-9A849A012356}" type="sibTrans" cxnId="{C40038DE-0A39-4A92-9459-71E5CC606AB5}">
      <dgm:prSet phldrT="03" phldr="0"/>
      <dgm:spPr/>
      <dgm:t>
        <a:bodyPr/>
        <a:lstStyle/>
        <a:p>
          <a:r>
            <a:rPr lang="en-US"/>
            <a:t>03</a:t>
          </a:r>
        </a:p>
      </dgm:t>
    </dgm:pt>
    <dgm:pt modelId="{24896A63-4053-4E03-BA52-5220C94067AB}">
      <dgm:prSet custT="1"/>
      <dgm:spPr/>
      <dgm:t>
        <a:bodyPr/>
        <a:lstStyle/>
        <a:p>
          <a:r>
            <a:rPr lang="en-GB" sz="2000" dirty="0"/>
            <a:t>To continue interactions with customers throughout the project so that expectations and feedback is up to date</a:t>
          </a:r>
          <a:endParaRPr lang="en-US" sz="2000" dirty="0"/>
        </a:p>
      </dgm:t>
    </dgm:pt>
    <dgm:pt modelId="{C07649DD-A9EE-4835-B558-13A0C6EC3A18}" type="parTrans" cxnId="{DD00E983-A4B4-4112-A0BC-0CDC225DB4BE}">
      <dgm:prSet/>
      <dgm:spPr/>
      <dgm:t>
        <a:bodyPr/>
        <a:lstStyle/>
        <a:p>
          <a:endParaRPr lang="en-US"/>
        </a:p>
      </dgm:t>
    </dgm:pt>
    <dgm:pt modelId="{7FF2B90E-8A82-4547-A527-3DB14621EE94}" type="sibTrans" cxnId="{DD00E983-A4B4-4112-A0BC-0CDC225DB4BE}">
      <dgm:prSet phldrT="04" phldr="0"/>
      <dgm:spPr/>
      <dgm:t>
        <a:bodyPr/>
        <a:lstStyle/>
        <a:p>
          <a:r>
            <a:rPr lang="en-US"/>
            <a:t>04</a:t>
          </a:r>
        </a:p>
      </dgm:t>
    </dgm:pt>
    <dgm:pt modelId="{76D5E283-A39B-4D96-B0BE-A1BBE2DACDDE}">
      <dgm:prSet custT="1"/>
      <dgm:spPr/>
      <dgm:t>
        <a:bodyPr/>
        <a:lstStyle/>
        <a:p>
          <a:r>
            <a:rPr lang="en-GB" sz="2000" dirty="0"/>
            <a:t>To make sure that I am not losing sight of business aims as well as trying to maintain good customer relationships </a:t>
          </a:r>
          <a:endParaRPr lang="en-US" sz="2000" dirty="0"/>
        </a:p>
      </dgm:t>
    </dgm:pt>
    <dgm:pt modelId="{E3838827-24DE-4822-8B21-16CAFC2C6781}" type="parTrans" cxnId="{A7235B44-BBCC-43DE-8AC3-D4D01061C4DB}">
      <dgm:prSet/>
      <dgm:spPr/>
      <dgm:t>
        <a:bodyPr/>
        <a:lstStyle/>
        <a:p>
          <a:endParaRPr lang="en-US"/>
        </a:p>
      </dgm:t>
    </dgm:pt>
    <dgm:pt modelId="{326D50FE-3CC1-49EE-9D0E-01E8F837AD44}" type="sibTrans" cxnId="{A7235B44-BBCC-43DE-8AC3-D4D01061C4DB}">
      <dgm:prSet phldrT="05" phldr="0"/>
      <dgm:spPr/>
      <dgm:t>
        <a:bodyPr/>
        <a:lstStyle/>
        <a:p>
          <a:r>
            <a:rPr lang="en-US"/>
            <a:t>05</a:t>
          </a:r>
          <a:endParaRPr lang="en-US" dirty="0"/>
        </a:p>
      </dgm:t>
    </dgm:pt>
    <dgm:pt modelId="{C29639F2-A2DD-4880-A6A5-E948375536FA}" type="pres">
      <dgm:prSet presAssocID="{D47F3595-1A22-4BA2-A78A-41D145F6132F}" presName="Name0" presStyleCnt="0">
        <dgm:presLayoutVars>
          <dgm:animLvl val="lvl"/>
          <dgm:resizeHandles val="exact"/>
        </dgm:presLayoutVars>
      </dgm:prSet>
      <dgm:spPr/>
    </dgm:pt>
    <dgm:pt modelId="{7BC30E67-9D2E-41F9-8F6C-C237F170DC10}" type="pres">
      <dgm:prSet presAssocID="{0F3D84BA-CF4C-4C81-B941-AACE616FCCA6}" presName="compositeNode" presStyleCnt="0">
        <dgm:presLayoutVars>
          <dgm:bulletEnabled val="1"/>
        </dgm:presLayoutVars>
      </dgm:prSet>
      <dgm:spPr/>
    </dgm:pt>
    <dgm:pt modelId="{E64DCB4C-0CBD-40D6-BEA5-0CA046A4A72F}" type="pres">
      <dgm:prSet presAssocID="{0F3D84BA-CF4C-4C81-B941-AACE616FCCA6}" presName="bgRect" presStyleLbl="alignNode1" presStyleIdx="0" presStyleCnt="5" custScaleY="154433"/>
      <dgm:spPr/>
    </dgm:pt>
    <dgm:pt modelId="{A2C35525-44F0-4991-A295-D23D4EE4BF8F}" type="pres">
      <dgm:prSet presAssocID="{6C2ECBE8-9758-4B5F-AA52-D7E2F77F0E84}" presName="sibTransNodeRect" presStyleLbl="alignNode1" presStyleIdx="0" presStyleCnt="5">
        <dgm:presLayoutVars>
          <dgm:chMax val="0"/>
          <dgm:bulletEnabled val="1"/>
        </dgm:presLayoutVars>
      </dgm:prSet>
      <dgm:spPr/>
    </dgm:pt>
    <dgm:pt modelId="{072AFA66-11CD-4177-9AD9-05E988A8BA78}" type="pres">
      <dgm:prSet presAssocID="{0F3D84BA-CF4C-4C81-B941-AACE616FCCA6}" presName="nodeRect" presStyleLbl="alignNode1" presStyleIdx="0" presStyleCnt="5">
        <dgm:presLayoutVars>
          <dgm:bulletEnabled val="1"/>
        </dgm:presLayoutVars>
      </dgm:prSet>
      <dgm:spPr/>
    </dgm:pt>
    <dgm:pt modelId="{FEB0D479-CAAE-4C06-8532-9D30FA2DD9DD}" type="pres">
      <dgm:prSet presAssocID="{6C2ECBE8-9758-4B5F-AA52-D7E2F77F0E84}" presName="sibTrans" presStyleCnt="0"/>
      <dgm:spPr/>
    </dgm:pt>
    <dgm:pt modelId="{F9ECF3BD-17BD-49D2-AB53-A9E59E9C4063}" type="pres">
      <dgm:prSet presAssocID="{68931277-205D-41F5-8E26-0877598894FF}" presName="compositeNode" presStyleCnt="0">
        <dgm:presLayoutVars>
          <dgm:bulletEnabled val="1"/>
        </dgm:presLayoutVars>
      </dgm:prSet>
      <dgm:spPr/>
    </dgm:pt>
    <dgm:pt modelId="{FDE84D73-5CAE-40C7-97BE-C0447843FF25}" type="pres">
      <dgm:prSet presAssocID="{68931277-205D-41F5-8E26-0877598894FF}" presName="bgRect" presStyleLbl="alignNode1" presStyleIdx="1" presStyleCnt="5" custScaleY="154433"/>
      <dgm:spPr/>
    </dgm:pt>
    <dgm:pt modelId="{0B2DC1EA-15AF-405C-B3F8-2FCCE499A539}" type="pres">
      <dgm:prSet presAssocID="{B1E4BDDF-3287-4F59-9032-58CC3E5E7CD5}" presName="sibTransNodeRect" presStyleLbl="alignNode1" presStyleIdx="1" presStyleCnt="5">
        <dgm:presLayoutVars>
          <dgm:chMax val="0"/>
          <dgm:bulletEnabled val="1"/>
        </dgm:presLayoutVars>
      </dgm:prSet>
      <dgm:spPr/>
    </dgm:pt>
    <dgm:pt modelId="{F3175938-F72B-4E5A-A7E3-DDDCF0F166F3}" type="pres">
      <dgm:prSet presAssocID="{68931277-205D-41F5-8E26-0877598894FF}" presName="nodeRect" presStyleLbl="alignNode1" presStyleIdx="1" presStyleCnt="5">
        <dgm:presLayoutVars>
          <dgm:bulletEnabled val="1"/>
        </dgm:presLayoutVars>
      </dgm:prSet>
      <dgm:spPr/>
    </dgm:pt>
    <dgm:pt modelId="{98134D34-B5AF-4E48-BF32-F43BBBA17941}" type="pres">
      <dgm:prSet presAssocID="{B1E4BDDF-3287-4F59-9032-58CC3E5E7CD5}" presName="sibTrans" presStyleCnt="0"/>
      <dgm:spPr/>
    </dgm:pt>
    <dgm:pt modelId="{EDE6D7C2-9982-46F2-89D6-49C232C08613}" type="pres">
      <dgm:prSet presAssocID="{1FA5E0CD-7E0C-4D54-9591-E9A972F49311}" presName="compositeNode" presStyleCnt="0">
        <dgm:presLayoutVars>
          <dgm:bulletEnabled val="1"/>
        </dgm:presLayoutVars>
      </dgm:prSet>
      <dgm:spPr/>
    </dgm:pt>
    <dgm:pt modelId="{CB888325-730B-4009-B8E1-7D96C6B20BE1}" type="pres">
      <dgm:prSet presAssocID="{1FA5E0CD-7E0C-4D54-9591-E9A972F49311}" presName="bgRect" presStyleLbl="alignNode1" presStyleIdx="2" presStyleCnt="5" custScaleY="154054"/>
      <dgm:spPr/>
    </dgm:pt>
    <dgm:pt modelId="{92441AF3-897A-4719-929F-042EAC1A2181}" type="pres">
      <dgm:prSet presAssocID="{4B99A572-3847-4B6F-8167-9A849A012356}" presName="sibTransNodeRect" presStyleLbl="alignNode1" presStyleIdx="2" presStyleCnt="5">
        <dgm:presLayoutVars>
          <dgm:chMax val="0"/>
          <dgm:bulletEnabled val="1"/>
        </dgm:presLayoutVars>
      </dgm:prSet>
      <dgm:spPr/>
    </dgm:pt>
    <dgm:pt modelId="{FED37C81-9E4D-45CA-81A2-DAFC678E0FEE}" type="pres">
      <dgm:prSet presAssocID="{1FA5E0CD-7E0C-4D54-9591-E9A972F49311}" presName="nodeRect" presStyleLbl="alignNode1" presStyleIdx="2" presStyleCnt="5">
        <dgm:presLayoutVars>
          <dgm:bulletEnabled val="1"/>
        </dgm:presLayoutVars>
      </dgm:prSet>
      <dgm:spPr/>
    </dgm:pt>
    <dgm:pt modelId="{CCD3F65F-01E6-4A2A-A51E-6A3768C055F7}" type="pres">
      <dgm:prSet presAssocID="{4B99A572-3847-4B6F-8167-9A849A012356}" presName="sibTrans" presStyleCnt="0"/>
      <dgm:spPr/>
    </dgm:pt>
    <dgm:pt modelId="{ABFE4E59-EC53-453C-A17B-7A4137CC739D}" type="pres">
      <dgm:prSet presAssocID="{24896A63-4053-4E03-BA52-5220C94067AB}" presName="compositeNode" presStyleCnt="0">
        <dgm:presLayoutVars>
          <dgm:bulletEnabled val="1"/>
        </dgm:presLayoutVars>
      </dgm:prSet>
      <dgm:spPr/>
    </dgm:pt>
    <dgm:pt modelId="{028B9DC5-716E-45AC-9478-F282B73E227A}" type="pres">
      <dgm:prSet presAssocID="{24896A63-4053-4E03-BA52-5220C94067AB}" presName="bgRect" presStyleLbl="alignNode1" presStyleIdx="3" presStyleCnt="5" custScaleY="154433"/>
      <dgm:spPr/>
    </dgm:pt>
    <dgm:pt modelId="{262FA74A-08E0-453B-A7AE-6DA9D5F808DE}" type="pres">
      <dgm:prSet presAssocID="{7FF2B90E-8A82-4547-A527-3DB14621EE94}" presName="sibTransNodeRect" presStyleLbl="alignNode1" presStyleIdx="3" presStyleCnt="5">
        <dgm:presLayoutVars>
          <dgm:chMax val="0"/>
          <dgm:bulletEnabled val="1"/>
        </dgm:presLayoutVars>
      </dgm:prSet>
      <dgm:spPr/>
    </dgm:pt>
    <dgm:pt modelId="{A11F41C4-F9C7-41FB-90C3-D0D8DAB70FAA}" type="pres">
      <dgm:prSet presAssocID="{24896A63-4053-4E03-BA52-5220C94067AB}" presName="nodeRect" presStyleLbl="alignNode1" presStyleIdx="3" presStyleCnt="5">
        <dgm:presLayoutVars>
          <dgm:bulletEnabled val="1"/>
        </dgm:presLayoutVars>
      </dgm:prSet>
      <dgm:spPr/>
    </dgm:pt>
    <dgm:pt modelId="{AEB1902D-0F8B-4DCF-AB83-3020E55C13B2}" type="pres">
      <dgm:prSet presAssocID="{7FF2B90E-8A82-4547-A527-3DB14621EE94}" presName="sibTrans" presStyleCnt="0"/>
      <dgm:spPr/>
    </dgm:pt>
    <dgm:pt modelId="{A4F0853D-B09F-49A5-BE31-35818BC03D57}" type="pres">
      <dgm:prSet presAssocID="{76D5E283-A39B-4D96-B0BE-A1BBE2DACDDE}" presName="compositeNode" presStyleCnt="0">
        <dgm:presLayoutVars>
          <dgm:bulletEnabled val="1"/>
        </dgm:presLayoutVars>
      </dgm:prSet>
      <dgm:spPr/>
    </dgm:pt>
    <dgm:pt modelId="{00080101-5F6D-4202-A7DF-B8FD880DA033}" type="pres">
      <dgm:prSet presAssocID="{76D5E283-A39B-4D96-B0BE-A1BBE2DACDDE}" presName="bgRect" presStyleLbl="alignNode1" presStyleIdx="4" presStyleCnt="5" custScaleY="153521"/>
      <dgm:spPr/>
    </dgm:pt>
    <dgm:pt modelId="{DBB384BB-1CAC-4B86-9231-D92790C0B9A9}" type="pres">
      <dgm:prSet presAssocID="{326D50FE-3CC1-49EE-9D0E-01E8F837AD44}" presName="sibTransNodeRect" presStyleLbl="alignNode1" presStyleIdx="4" presStyleCnt="5">
        <dgm:presLayoutVars>
          <dgm:chMax val="0"/>
          <dgm:bulletEnabled val="1"/>
        </dgm:presLayoutVars>
      </dgm:prSet>
      <dgm:spPr/>
    </dgm:pt>
    <dgm:pt modelId="{9B61ED94-26FA-49CF-B6ED-82185C476FAB}" type="pres">
      <dgm:prSet presAssocID="{76D5E283-A39B-4D96-B0BE-A1BBE2DACDDE}" presName="nodeRect" presStyleLbl="alignNode1" presStyleIdx="4" presStyleCnt="5">
        <dgm:presLayoutVars>
          <dgm:bulletEnabled val="1"/>
        </dgm:presLayoutVars>
      </dgm:prSet>
      <dgm:spPr/>
    </dgm:pt>
  </dgm:ptLst>
  <dgm:cxnLst>
    <dgm:cxn modelId="{A6FE2601-02E8-4D07-AEFB-C532871F36B4}" type="presOf" srcId="{68931277-205D-41F5-8E26-0877598894FF}" destId="{FDE84D73-5CAE-40C7-97BE-C0447843FF25}" srcOrd="0" destOrd="0" presId="urn:microsoft.com/office/officeart/2016/7/layout/LinearBlockProcessNumbered"/>
    <dgm:cxn modelId="{C7EE7902-953C-4FA8-9BF2-9F68F2B0E38A}" type="presOf" srcId="{76D5E283-A39B-4D96-B0BE-A1BBE2DACDDE}" destId="{00080101-5F6D-4202-A7DF-B8FD880DA033}" srcOrd="0" destOrd="0" presId="urn:microsoft.com/office/officeart/2016/7/layout/LinearBlockProcessNumbered"/>
    <dgm:cxn modelId="{BD83992C-541C-481E-93BE-53B2E032F8B4}" type="presOf" srcId="{B1E4BDDF-3287-4F59-9032-58CC3E5E7CD5}" destId="{0B2DC1EA-15AF-405C-B3F8-2FCCE499A539}" srcOrd="0" destOrd="0" presId="urn:microsoft.com/office/officeart/2016/7/layout/LinearBlockProcessNumbered"/>
    <dgm:cxn modelId="{BD59172D-5AA9-4D6C-8580-55B1F3DA8609}" type="presOf" srcId="{24896A63-4053-4E03-BA52-5220C94067AB}" destId="{A11F41C4-F9C7-41FB-90C3-D0D8DAB70FAA}" srcOrd="1" destOrd="0" presId="urn:microsoft.com/office/officeart/2016/7/layout/LinearBlockProcessNumbered"/>
    <dgm:cxn modelId="{3B1ACC5E-0140-49B3-B659-BD2365B2FD95}" type="presOf" srcId="{7FF2B90E-8A82-4547-A527-3DB14621EE94}" destId="{262FA74A-08E0-453B-A7AE-6DA9D5F808DE}" srcOrd="0" destOrd="0" presId="urn:microsoft.com/office/officeart/2016/7/layout/LinearBlockProcessNumbered"/>
    <dgm:cxn modelId="{A7235B44-BBCC-43DE-8AC3-D4D01061C4DB}" srcId="{D47F3595-1A22-4BA2-A78A-41D145F6132F}" destId="{76D5E283-A39B-4D96-B0BE-A1BBE2DACDDE}" srcOrd="4" destOrd="0" parTransId="{E3838827-24DE-4822-8B21-16CAFC2C6781}" sibTransId="{326D50FE-3CC1-49EE-9D0E-01E8F837AD44}"/>
    <dgm:cxn modelId="{2C250849-3F24-41C7-BF00-366C2568DD2A}" type="presOf" srcId="{6C2ECBE8-9758-4B5F-AA52-D7E2F77F0E84}" destId="{A2C35525-44F0-4991-A295-D23D4EE4BF8F}" srcOrd="0" destOrd="0" presId="urn:microsoft.com/office/officeart/2016/7/layout/LinearBlockProcessNumbered"/>
    <dgm:cxn modelId="{95F5C54B-FEEA-46D1-948D-AC02404F828E}" type="presOf" srcId="{1FA5E0CD-7E0C-4D54-9591-E9A972F49311}" destId="{CB888325-730B-4009-B8E1-7D96C6B20BE1}" srcOrd="0" destOrd="0" presId="urn:microsoft.com/office/officeart/2016/7/layout/LinearBlockProcessNumbered"/>
    <dgm:cxn modelId="{8552264C-FE4F-4B77-BC22-E4C6D22DC049}" type="presOf" srcId="{1FA5E0CD-7E0C-4D54-9591-E9A972F49311}" destId="{FED37C81-9E4D-45CA-81A2-DAFC678E0FEE}" srcOrd="1" destOrd="0" presId="urn:microsoft.com/office/officeart/2016/7/layout/LinearBlockProcessNumbered"/>
    <dgm:cxn modelId="{F05A195A-2FE3-4533-BE7C-FBD83251B374}" type="presOf" srcId="{76D5E283-A39B-4D96-B0BE-A1BBE2DACDDE}" destId="{9B61ED94-26FA-49CF-B6ED-82185C476FAB}" srcOrd="1" destOrd="0" presId="urn:microsoft.com/office/officeart/2016/7/layout/LinearBlockProcessNumbered"/>
    <dgm:cxn modelId="{6A84937C-3A51-4C19-8667-C45A632C4A28}" srcId="{D47F3595-1A22-4BA2-A78A-41D145F6132F}" destId="{68931277-205D-41F5-8E26-0877598894FF}" srcOrd="1" destOrd="0" parTransId="{D387C0A2-8326-4382-BF1B-BBA108180326}" sibTransId="{B1E4BDDF-3287-4F59-9032-58CC3E5E7CD5}"/>
    <dgm:cxn modelId="{DD00E983-A4B4-4112-A0BC-0CDC225DB4BE}" srcId="{D47F3595-1A22-4BA2-A78A-41D145F6132F}" destId="{24896A63-4053-4E03-BA52-5220C94067AB}" srcOrd="3" destOrd="0" parTransId="{C07649DD-A9EE-4835-B558-13A0C6EC3A18}" sibTransId="{7FF2B90E-8A82-4547-A527-3DB14621EE94}"/>
    <dgm:cxn modelId="{A2689A87-4548-434C-BDDC-C2E0789CC96C}" type="presOf" srcId="{D47F3595-1A22-4BA2-A78A-41D145F6132F}" destId="{C29639F2-A2DD-4880-A6A5-E948375536FA}" srcOrd="0" destOrd="0" presId="urn:microsoft.com/office/officeart/2016/7/layout/LinearBlockProcessNumbered"/>
    <dgm:cxn modelId="{7538008A-78E4-401E-AF84-9CF46289166C}" type="presOf" srcId="{4B99A572-3847-4B6F-8167-9A849A012356}" destId="{92441AF3-897A-4719-929F-042EAC1A2181}" srcOrd="0" destOrd="0" presId="urn:microsoft.com/office/officeart/2016/7/layout/LinearBlockProcessNumbered"/>
    <dgm:cxn modelId="{5CB5AB8C-E059-4132-8C68-15DFFD0034BE}" type="presOf" srcId="{0F3D84BA-CF4C-4C81-B941-AACE616FCCA6}" destId="{E64DCB4C-0CBD-40D6-BEA5-0CA046A4A72F}" srcOrd="0" destOrd="0" presId="urn:microsoft.com/office/officeart/2016/7/layout/LinearBlockProcessNumbered"/>
    <dgm:cxn modelId="{CA39A68E-FAB6-43B0-BBD9-6810F255E989}" type="presOf" srcId="{326D50FE-3CC1-49EE-9D0E-01E8F837AD44}" destId="{DBB384BB-1CAC-4B86-9231-D92790C0B9A9}" srcOrd="0" destOrd="0" presId="urn:microsoft.com/office/officeart/2016/7/layout/LinearBlockProcessNumbered"/>
    <dgm:cxn modelId="{76A88395-2C83-4235-A3B0-54D6169E146A}" type="presOf" srcId="{0F3D84BA-CF4C-4C81-B941-AACE616FCCA6}" destId="{072AFA66-11CD-4177-9AD9-05E988A8BA78}" srcOrd="1" destOrd="0" presId="urn:microsoft.com/office/officeart/2016/7/layout/LinearBlockProcessNumbered"/>
    <dgm:cxn modelId="{948367B9-C455-44C7-9F4A-22BAE940DD3E}" type="presOf" srcId="{24896A63-4053-4E03-BA52-5220C94067AB}" destId="{028B9DC5-716E-45AC-9478-F282B73E227A}" srcOrd="0" destOrd="0" presId="urn:microsoft.com/office/officeart/2016/7/layout/LinearBlockProcessNumbered"/>
    <dgm:cxn modelId="{C40038DE-0A39-4A92-9459-71E5CC606AB5}" srcId="{D47F3595-1A22-4BA2-A78A-41D145F6132F}" destId="{1FA5E0CD-7E0C-4D54-9591-E9A972F49311}" srcOrd="2" destOrd="0" parTransId="{3608CB32-EDC9-405E-A387-FDB67FB84E2F}" sibTransId="{4B99A572-3847-4B6F-8167-9A849A012356}"/>
    <dgm:cxn modelId="{CB55A0E9-8C38-4919-8BDA-F3979504C792}" type="presOf" srcId="{68931277-205D-41F5-8E26-0877598894FF}" destId="{F3175938-F72B-4E5A-A7E3-DDDCF0F166F3}" srcOrd="1" destOrd="0" presId="urn:microsoft.com/office/officeart/2016/7/layout/LinearBlockProcessNumbered"/>
    <dgm:cxn modelId="{582055F9-2876-4FEB-B857-046DFF354BC4}" srcId="{D47F3595-1A22-4BA2-A78A-41D145F6132F}" destId="{0F3D84BA-CF4C-4C81-B941-AACE616FCCA6}" srcOrd="0" destOrd="0" parTransId="{76BBBEBB-95B5-41D4-82B4-B7822B592C27}" sibTransId="{6C2ECBE8-9758-4B5F-AA52-D7E2F77F0E84}"/>
    <dgm:cxn modelId="{EA2C7740-9308-4ED5-9716-B60006383838}" type="presParOf" srcId="{C29639F2-A2DD-4880-A6A5-E948375536FA}" destId="{7BC30E67-9D2E-41F9-8F6C-C237F170DC10}" srcOrd="0" destOrd="0" presId="urn:microsoft.com/office/officeart/2016/7/layout/LinearBlockProcessNumbered"/>
    <dgm:cxn modelId="{7CA1230D-0199-43B0-828B-2CFD9EF38DD9}" type="presParOf" srcId="{7BC30E67-9D2E-41F9-8F6C-C237F170DC10}" destId="{E64DCB4C-0CBD-40D6-BEA5-0CA046A4A72F}" srcOrd="0" destOrd="0" presId="urn:microsoft.com/office/officeart/2016/7/layout/LinearBlockProcessNumbered"/>
    <dgm:cxn modelId="{4375A6FE-E3AD-446C-9FE9-58DE511124B7}" type="presParOf" srcId="{7BC30E67-9D2E-41F9-8F6C-C237F170DC10}" destId="{A2C35525-44F0-4991-A295-D23D4EE4BF8F}" srcOrd="1" destOrd="0" presId="urn:microsoft.com/office/officeart/2016/7/layout/LinearBlockProcessNumbered"/>
    <dgm:cxn modelId="{61B23952-D4F8-4A61-8485-5C81E2BB2330}" type="presParOf" srcId="{7BC30E67-9D2E-41F9-8F6C-C237F170DC10}" destId="{072AFA66-11CD-4177-9AD9-05E988A8BA78}" srcOrd="2" destOrd="0" presId="urn:microsoft.com/office/officeart/2016/7/layout/LinearBlockProcessNumbered"/>
    <dgm:cxn modelId="{1FB34DC6-F4B8-4B33-B573-42160C094CB4}" type="presParOf" srcId="{C29639F2-A2DD-4880-A6A5-E948375536FA}" destId="{FEB0D479-CAAE-4C06-8532-9D30FA2DD9DD}" srcOrd="1" destOrd="0" presId="urn:microsoft.com/office/officeart/2016/7/layout/LinearBlockProcessNumbered"/>
    <dgm:cxn modelId="{992C7226-2745-48AB-8418-2DB3073B8824}" type="presParOf" srcId="{C29639F2-A2DD-4880-A6A5-E948375536FA}" destId="{F9ECF3BD-17BD-49D2-AB53-A9E59E9C4063}" srcOrd="2" destOrd="0" presId="urn:microsoft.com/office/officeart/2016/7/layout/LinearBlockProcessNumbered"/>
    <dgm:cxn modelId="{9DDB6F18-4045-4FE5-AD3F-32B58E40E759}" type="presParOf" srcId="{F9ECF3BD-17BD-49D2-AB53-A9E59E9C4063}" destId="{FDE84D73-5CAE-40C7-97BE-C0447843FF25}" srcOrd="0" destOrd="0" presId="urn:microsoft.com/office/officeart/2016/7/layout/LinearBlockProcessNumbered"/>
    <dgm:cxn modelId="{BEABF860-4C76-48C9-9251-4F44FB0320A8}" type="presParOf" srcId="{F9ECF3BD-17BD-49D2-AB53-A9E59E9C4063}" destId="{0B2DC1EA-15AF-405C-B3F8-2FCCE499A539}" srcOrd="1" destOrd="0" presId="urn:microsoft.com/office/officeart/2016/7/layout/LinearBlockProcessNumbered"/>
    <dgm:cxn modelId="{ECC2D0C5-11E9-467D-A1D9-A4D92742F8E2}" type="presParOf" srcId="{F9ECF3BD-17BD-49D2-AB53-A9E59E9C4063}" destId="{F3175938-F72B-4E5A-A7E3-DDDCF0F166F3}" srcOrd="2" destOrd="0" presId="urn:microsoft.com/office/officeart/2016/7/layout/LinearBlockProcessNumbered"/>
    <dgm:cxn modelId="{5A4D947C-DFED-4053-B162-95DF02BFBF94}" type="presParOf" srcId="{C29639F2-A2DD-4880-A6A5-E948375536FA}" destId="{98134D34-B5AF-4E48-BF32-F43BBBA17941}" srcOrd="3" destOrd="0" presId="urn:microsoft.com/office/officeart/2016/7/layout/LinearBlockProcessNumbered"/>
    <dgm:cxn modelId="{868B5B59-CE0B-4DE3-82C0-EB4481B4C240}" type="presParOf" srcId="{C29639F2-A2DD-4880-A6A5-E948375536FA}" destId="{EDE6D7C2-9982-46F2-89D6-49C232C08613}" srcOrd="4" destOrd="0" presId="urn:microsoft.com/office/officeart/2016/7/layout/LinearBlockProcessNumbered"/>
    <dgm:cxn modelId="{0FC6CCB7-C4AB-418D-9DBA-18C14E571628}" type="presParOf" srcId="{EDE6D7C2-9982-46F2-89D6-49C232C08613}" destId="{CB888325-730B-4009-B8E1-7D96C6B20BE1}" srcOrd="0" destOrd="0" presId="urn:microsoft.com/office/officeart/2016/7/layout/LinearBlockProcessNumbered"/>
    <dgm:cxn modelId="{E78E6BC8-C649-4759-92B0-2C2CB1E887BD}" type="presParOf" srcId="{EDE6D7C2-9982-46F2-89D6-49C232C08613}" destId="{92441AF3-897A-4719-929F-042EAC1A2181}" srcOrd="1" destOrd="0" presId="urn:microsoft.com/office/officeart/2016/7/layout/LinearBlockProcessNumbered"/>
    <dgm:cxn modelId="{D20A1EB7-C7C2-4B0F-B4A7-2A62D185F6F5}" type="presParOf" srcId="{EDE6D7C2-9982-46F2-89D6-49C232C08613}" destId="{FED37C81-9E4D-45CA-81A2-DAFC678E0FEE}" srcOrd="2" destOrd="0" presId="urn:microsoft.com/office/officeart/2016/7/layout/LinearBlockProcessNumbered"/>
    <dgm:cxn modelId="{AB449AE7-A0DD-4EF3-BB90-D54AF58735F0}" type="presParOf" srcId="{C29639F2-A2DD-4880-A6A5-E948375536FA}" destId="{CCD3F65F-01E6-4A2A-A51E-6A3768C055F7}" srcOrd="5" destOrd="0" presId="urn:microsoft.com/office/officeart/2016/7/layout/LinearBlockProcessNumbered"/>
    <dgm:cxn modelId="{18E66C85-D9B1-409B-AA7E-3E345F7361A8}" type="presParOf" srcId="{C29639F2-A2DD-4880-A6A5-E948375536FA}" destId="{ABFE4E59-EC53-453C-A17B-7A4137CC739D}" srcOrd="6" destOrd="0" presId="urn:microsoft.com/office/officeart/2016/7/layout/LinearBlockProcessNumbered"/>
    <dgm:cxn modelId="{0E4AC5F2-6593-460D-BB85-6B2B5D63B298}" type="presParOf" srcId="{ABFE4E59-EC53-453C-A17B-7A4137CC739D}" destId="{028B9DC5-716E-45AC-9478-F282B73E227A}" srcOrd="0" destOrd="0" presId="urn:microsoft.com/office/officeart/2016/7/layout/LinearBlockProcessNumbered"/>
    <dgm:cxn modelId="{1F503162-A4E2-4042-BB1A-1CFE7F5DB01D}" type="presParOf" srcId="{ABFE4E59-EC53-453C-A17B-7A4137CC739D}" destId="{262FA74A-08E0-453B-A7AE-6DA9D5F808DE}" srcOrd="1" destOrd="0" presId="urn:microsoft.com/office/officeart/2016/7/layout/LinearBlockProcessNumbered"/>
    <dgm:cxn modelId="{5873545D-3512-4969-BD86-759FDC75D778}" type="presParOf" srcId="{ABFE4E59-EC53-453C-A17B-7A4137CC739D}" destId="{A11F41C4-F9C7-41FB-90C3-D0D8DAB70FAA}" srcOrd="2" destOrd="0" presId="urn:microsoft.com/office/officeart/2016/7/layout/LinearBlockProcessNumbered"/>
    <dgm:cxn modelId="{F5004FC3-2781-4560-8399-A97B1B55D463}" type="presParOf" srcId="{C29639F2-A2DD-4880-A6A5-E948375536FA}" destId="{AEB1902D-0F8B-4DCF-AB83-3020E55C13B2}" srcOrd="7" destOrd="0" presId="urn:microsoft.com/office/officeart/2016/7/layout/LinearBlockProcessNumbered"/>
    <dgm:cxn modelId="{61E42408-2446-4413-BCED-7024D46B0B8D}" type="presParOf" srcId="{C29639F2-A2DD-4880-A6A5-E948375536FA}" destId="{A4F0853D-B09F-49A5-BE31-35818BC03D57}" srcOrd="8" destOrd="0" presId="urn:microsoft.com/office/officeart/2016/7/layout/LinearBlockProcessNumbered"/>
    <dgm:cxn modelId="{AD23C57B-8A5E-4477-8F19-9E831F813DAB}" type="presParOf" srcId="{A4F0853D-B09F-49A5-BE31-35818BC03D57}" destId="{00080101-5F6D-4202-A7DF-B8FD880DA033}" srcOrd="0" destOrd="0" presId="urn:microsoft.com/office/officeart/2016/7/layout/LinearBlockProcessNumbered"/>
    <dgm:cxn modelId="{956246D0-E2A2-4A02-B8A1-2C402F97E4D0}" type="presParOf" srcId="{A4F0853D-B09F-49A5-BE31-35818BC03D57}" destId="{DBB384BB-1CAC-4B86-9231-D92790C0B9A9}" srcOrd="1" destOrd="0" presId="urn:microsoft.com/office/officeart/2016/7/layout/LinearBlockProcessNumbered"/>
    <dgm:cxn modelId="{41723E97-2D69-48BC-A24B-8EE9678DA3B4}" type="presParOf" srcId="{A4F0853D-B09F-49A5-BE31-35818BC03D57}" destId="{9B61ED94-26FA-49CF-B6ED-82185C476FAB}" srcOrd="2" destOrd="0" presId="urn:microsoft.com/office/officeart/2016/7/layout/LinearBlock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BA31181-BB6A-4424-9ABB-E547D96472C3}"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81D28C3C-82DA-4041-BFE5-19BF53BC3FCD}">
      <dgm:prSet/>
      <dgm:spPr/>
      <dgm:t>
        <a:bodyPr/>
        <a:lstStyle/>
        <a:p>
          <a:r>
            <a:rPr lang="en-GB" dirty="0"/>
            <a:t>Customers are important to project management and help define the scope of a project.</a:t>
          </a:r>
          <a:endParaRPr lang="en-US" dirty="0"/>
        </a:p>
      </dgm:t>
    </dgm:pt>
    <dgm:pt modelId="{DA00245F-53DB-49BA-8262-BDD042124C46}" type="parTrans" cxnId="{A7324399-685D-461F-A339-8658BC5CD428}">
      <dgm:prSet/>
      <dgm:spPr/>
      <dgm:t>
        <a:bodyPr/>
        <a:lstStyle/>
        <a:p>
          <a:endParaRPr lang="en-US"/>
        </a:p>
      </dgm:t>
    </dgm:pt>
    <dgm:pt modelId="{94B7D1A0-89F6-48C9-8152-45A94B3CAD2D}" type="sibTrans" cxnId="{A7324399-685D-461F-A339-8658BC5CD428}">
      <dgm:prSet/>
      <dgm:spPr/>
      <dgm:t>
        <a:bodyPr/>
        <a:lstStyle/>
        <a:p>
          <a:endParaRPr lang="en-US"/>
        </a:p>
      </dgm:t>
    </dgm:pt>
    <dgm:pt modelId="{04E589DE-DDFF-4153-B884-C8C9AAFDB712}">
      <dgm:prSet/>
      <dgm:spPr/>
      <dgm:t>
        <a:bodyPr/>
        <a:lstStyle/>
        <a:p>
          <a:r>
            <a:rPr lang="en-GB" dirty="0"/>
            <a:t>There are numerous tools and approaches that support the relationships with customers.</a:t>
          </a:r>
          <a:endParaRPr lang="en-US" dirty="0"/>
        </a:p>
      </dgm:t>
    </dgm:pt>
    <dgm:pt modelId="{B45C87F6-8DC6-465A-A94E-636D23DFF40E}" type="parTrans" cxnId="{4F4FAE66-CF02-4602-8ED2-548B3CF241D8}">
      <dgm:prSet/>
      <dgm:spPr/>
      <dgm:t>
        <a:bodyPr/>
        <a:lstStyle/>
        <a:p>
          <a:endParaRPr lang="en-US"/>
        </a:p>
      </dgm:t>
    </dgm:pt>
    <dgm:pt modelId="{CE12D876-E2D8-4993-AA77-0426FBCFA17E}" type="sibTrans" cxnId="{4F4FAE66-CF02-4602-8ED2-548B3CF241D8}">
      <dgm:prSet/>
      <dgm:spPr/>
      <dgm:t>
        <a:bodyPr/>
        <a:lstStyle/>
        <a:p>
          <a:endParaRPr lang="en-US"/>
        </a:p>
      </dgm:t>
    </dgm:pt>
    <dgm:pt modelId="{0EA1FD37-63BB-43FB-8888-8A5BB5D53588}">
      <dgm:prSet/>
      <dgm:spPr/>
      <dgm:t>
        <a:bodyPr/>
        <a:lstStyle/>
        <a:p>
          <a:r>
            <a:rPr lang="en-GB" dirty="0"/>
            <a:t>I can improve customers relationships in my workplace by adapting and merging tools to suit the needs of my workplace.</a:t>
          </a:r>
          <a:endParaRPr lang="en-US" dirty="0"/>
        </a:p>
      </dgm:t>
    </dgm:pt>
    <dgm:pt modelId="{E43DDAFB-18EE-473F-A33E-3DFBA2E50728}" type="parTrans" cxnId="{D2C3C6F3-B874-4EC1-B953-2F7E134CCDC2}">
      <dgm:prSet/>
      <dgm:spPr/>
      <dgm:t>
        <a:bodyPr/>
        <a:lstStyle/>
        <a:p>
          <a:endParaRPr lang="en-US"/>
        </a:p>
      </dgm:t>
    </dgm:pt>
    <dgm:pt modelId="{F71B008E-041F-4452-BE65-7ED72419910A}" type="sibTrans" cxnId="{D2C3C6F3-B874-4EC1-B953-2F7E134CCDC2}">
      <dgm:prSet/>
      <dgm:spPr/>
      <dgm:t>
        <a:bodyPr/>
        <a:lstStyle/>
        <a:p>
          <a:endParaRPr lang="en-US"/>
        </a:p>
      </dgm:t>
    </dgm:pt>
    <dgm:pt modelId="{661C1112-4AD3-4FC6-9DA0-6CC787DD52BE}" type="pres">
      <dgm:prSet presAssocID="{9BA31181-BB6A-4424-9ABB-E547D96472C3}" presName="linear" presStyleCnt="0">
        <dgm:presLayoutVars>
          <dgm:animLvl val="lvl"/>
          <dgm:resizeHandles val="exact"/>
        </dgm:presLayoutVars>
      </dgm:prSet>
      <dgm:spPr/>
    </dgm:pt>
    <dgm:pt modelId="{E0B56BDD-77A5-4395-8426-D2FFBF9EA1C7}" type="pres">
      <dgm:prSet presAssocID="{81D28C3C-82DA-4041-BFE5-19BF53BC3FCD}" presName="parentText" presStyleLbl="node1" presStyleIdx="0" presStyleCnt="3">
        <dgm:presLayoutVars>
          <dgm:chMax val="0"/>
          <dgm:bulletEnabled val="1"/>
        </dgm:presLayoutVars>
      </dgm:prSet>
      <dgm:spPr/>
    </dgm:pt>
    <dgm:pt modelId="{0908BF94-986B-4630-A0CD-CCCCDDD7F97C}" type="pres">
      <dgm:prSet presAssocID="{94B7D1A0-89F6-48C9-8152-45A94B3CAD2D}" presName="spacer" presStyleCnt="0"/>
      <dgm:spPr/>
    </dgm:pt>
    <dgm:pt modelId="{7C4EAC4B-A989-4DC2-B7AB-A9BEA14417B1}" type="pres">
      <dgm:prSet presAssocID="{04E589DE-DDFF-4153-B884-C8C9AAFDB712}" presName="parentText" presStyleLbl="node1" presStyleIdx="1" presStyleCnt="3">
        <dgm:presLayoutVars>
          <dgm:chMax val="0"/>
          <dgm:bulletEnabled val="1"/>
        </dgm:presLayoutVars>
      </dgm:prSet>
      <dgm:spPr/>
    </dgm:pt>
    <dgm:pt modelId="{D68C46FF-73F6-42E4-92E3-EBBBDB089C99}" type="pres">
      <dgm:prSet presAssocID="{CE12D876-E2D8-4993-AA77-0426FBCFA17E}" presName="spacer" presStyleCnt="0"/>
      <dgm:spPr/>
    </dgm:pt>
    <dgm:pt modelId="{36D57C7F-9CB6-4EAA-88BA-5EABB0D358EF}" type="pres">
      <dgm:prSet presAssocID="{0EA1FD37-63BB-43FB-8888-8A5BB5D53588}" presName="parentText" presStyleLbl="node1" presStyleIdx="2" presStyleCnt="3">
        <dgm:presLayoutVars>
          <dgm:chMax val="0"/>
          <dgm:bulletEnabled val="1"/>
        </dgm:presLayoutVars>
      </dgm:prSet>
      <dgm:spPr/>
    </dgm:pt>
  </dgm:ptLst>
  <dgm:cxnLst>
    <dgm:cxn modelId="{3A8DEA25-88B0-42AF-812B-DB808078164A}" type="presOf" srcId="{9BA31181-BB6A-4424-9ABB-E547D96472C3}" destId="{661C1112-4AD3-4FC6-9DA0-6CC787DD52BE}" srcOrd="0" destOrd="0" presId="urn:microsoft.com/office/officeart/2005/8/layout/vList2"/>
    <dgm:cxn modelId="{4F4FAE66-CF02-4602-8ED2-548B3CF241D8}" srcId="{9BA31181-BB6A-4424-9ABB-E547D96472C3}" destId="{04E589DE-DDFF-4153-B884-C8C9AAFDB712}" srcOrd="1" destOrd="0" parTransId="{B45C87F6-8DC6-465A-A94E-636D23DFF40E}" sibTransId="{CE12D876-E2D8-4993-AA77-0426FBCFA17E}"/>
    <dgm:cxn modelId="{00BE7175-CB67-424B-9B9C-13D8FDF32580}" type="presOf" srcId="{81D28C3C-82DA-4041-BFE5-19BF53BC3FCD}" destId="{E0B56BDD-77A5-4395-8426-D2FFBF9EA1C7}" srcOrd="0" destOrd="0" presId="urn:microsoft.com/office/officeart/2005/8/layout/vList2"/>
    <dgm:cxn modelId="{B805348A-3FE5-4C73-BC74-54034B74DE99}" type="presOf" srcId="{0EA1FD37-63BB-43FB-8888-8A5BB5D53588}" destId="{36D57C7F-9CB6-4EAA-88BA-5EABB0D358EF}" srcOrd="0" destOrd="0" presId="urn:microsoft.com/office/officeart/2005/8/layout/vList2"/>
    <dgm:cxn modelId="{A7324399-685D-461F-A339-8658BC5CD428}" srcId="{9BA31181-BB6A-4424-9ABB-E547D96472C3}" destId="{81D28C3C-82DA-4041-BFE5-19BF53BC3FCD}" srcOrd="0" destOrd="0" parTransId="{DA00245F-53DB-49BA-8262-BDD042124C46}" sibTransId="{94B7D1A0-89F6-48C9-8152-45A94B3CAD2D}"/>
    <dgm:cxn modelId="{9D695ECD-5E25-4E03-AFEF-E552EB912CFD}" type="presOf" srcId="{04E589DE-DDFF-4153-B884-C8C9AAFDB712}" destId="{7C4EAC4B-A989-4DC2-B7AB-A9BEA14417B1}" srcOrd="0" destOrd="0" presId="urn:microsoft.com/office/officeart/2005/8/layout/vList2"/>
    <dgm:cxn modelId="{D2C3C6F3-B874-4EC1-B953-2F7E134CCDC2}" srcId="{9BA31181-BB6A-4424-9ABB-E547D96472C3}" destId="{0EA1FD37-63BB-43FB-8888-8A5BB5D53588}" srcOrd="2" destOrd="0" parTransId="{E43DDAFB-18EE-473F-A33E-3DFBA2E50728}" sibTransId="{F71B008E-041F-4452-BE65-7ED72419910A}"/>
    <dgm:cxn modelId="{B34E88EB-1D13-4122-A698-FE307784EF5F}" type="presParOf" srcId="{661C1112-4AD3-4FC6-9DA0-6CC787DD52BE}" destId="{E0B56BDD-77A5-4395-8426-D2FFBF9EA1C7}" srcOrd="0" destOrd="0" presId="urn:microsoft.com/office/officeart/2005/8/layout/vList2"/>
    <dgm:cxn modelId="{281460DF-6699-4893-B96E-5E97CA99DD46}" type="presParOf" srcId="{661C1112-4AD3-4FC6-9DA0-6CC787DD52BE}" destId="{0908BF94-986B-4630-A0CD-CCCCDDD7F97C}" srcOrd="1" destOrd="0" presId="urn:microsoft.com/office/officeart/2005/8/layout/vList2"/>
    <dgm:cxn modelId="{648A0AC7-F1F8-4A06-8F95-D7D3DEA09607}" type="presParOf" srcId="{661C1112-4AD3-4FC6-9DA0-6CC787DD52BE}" destId="{7C4EAC4B-A989-4DC2-B7AB-A9BEA14417B1}" srcOrd="2" destOrd="0" presId="urn:microsoft.com/office/officeart/2005/8/layout/vList2"/>
    <dgm:cxn modelId="{C86E37B0-D95C-48D0-8F09-D6B224275B33}" type="presParOf" srcId="{661C1112-4AD3-4FC6-9DA0-6CC787DD52BE}" destId="{D68C46FF-73F6-42E4-92E3-EBBBDB089C99}" srcOrd="3" destOrd="0" presId="urn:microsoft.com/office/officeart/2005/8/layout/vList2"/>
    <dgm:cxn modelId="{D3FF4A8F-5290-4C9F-AA50-AE227C05E1F9}" type="presParOf" srcId="{661C1112-4AD3-4FC6-9DA0-6CC787DD52BE}" destId="{36D57C7F-9CB6-4EAA-88BA-5EABB0D358EF}"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26A6A1-BC95-4E32-A238-43142BFC3C03}">
      <dsp:nvSpPr>
        <dsp:cNvPr id="0" name=""/>
        <dsp:cNvSpPr/>
      </dsp:nvSpPr>
      <dsp:spPr>
        <a:xfrm>
          <a:off x="791" y="8574"/>
          <a:ext cx="3205646" cy="3846775"/>
        </a:xfrm>
        <a:prstGeom prst="rect">
          <a:avLst/>
        </a:prstGeom>
        <a:solidFill>
          <a:srgbClr val="321357"/>
        </a:solidFill>
        <a:ln w="19050" cap="rnd" cmpd="sng" algn="ctr">
          <a:solidFill>
            <a:schemeClr val="accent1">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6647" tIns="0" rIns="316647" bIns="330200" numCol="1" spcCol="1270" anchor="t" anchorCtr="0">
          <a:noAutofit/>
        </a:bodyPr>
        <a:lstStyle/>
        <a:p>
          <a:pPr marL="0" lvl="0" indent="0" algn="l" defTabSz="889000">
            <a:lnSpc>
              <a:spcPct val="90000"/>
            </a:lnSpc>
            <a:spcBef>
              <a:spcPct val="0"/>
            </a:spcBef>
            <a:spcAft>
              <a:spcPct val="35000"/>
            </a:spcAft>
            <a:buNone/>
          </a:pPr>
          <a:r>
            <a:rPr lang="en-GB" sz="2000" kern="1200" dirty="0"/>
            <a:t>To identify why customers are important to project management and how they help capture the purpose of your project early on.</a:t>
          </a:r>
          <a:endParaRPr lang="en-US" sz="2000" kern="1200" dirty="0"/>
        </a:p>
      </dsp:txBody>
      <dsp:txXfrm>
        <a:off x="791" y="1547284"/>
        <a:ext cx="3205646" cy="2308065"/>
      </dsp:txXfrm>
    </dsp:sp>
    <dsp:sp modelId="{8D380CC6-E596-4B10-A029-DFF58920E706}">
      <dsp:nvSpPr>
        <dsp:cNvPr id="0" name=""/>
        <dsp:cNvSpPr/>
      </dsp:nvSpPr>
      <dsp:spPr>
        <a:xfrm>
          <a:off x="791" y="8574"/>
          <a:ext cx="3205646" cy="1538710"/>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16647" tIns="165100" rIns="316647" bIns="165100" numCol="1" spcCol="1270" anchor="ctr" anchorCtr="0">
          <a:noAutofit/>
        </a:bodyPr>
        <a:lstStyle/>
        <a:p>
          <a:pPr marL="0" lvl="0" indent="0" algn="l" defTabSz="2933700">
            <a:lnSpc>
              <a:spcPct val="90000"/>
            </a:lnSpc>
            <a:spcBef>
              <a:spcPct val="0"/>
            </a:spcBef>
            <a:spcAft>
              <a:spcPct val="35000"/>
            </a:spcAft>
            <a:buNone/>
          </a:pPr>
          <a:r>
            <a:rPr lang="en-US" sz="6600" kern="1200" dirty="0"/>
            <a:t>01</a:t>
          </a:r>
        </a:p>
      </dsp:txBody>
      <dsp:txXfrm>
        <a:off x="791" y="8574"/>
        <a:ext cx="3205646" cy="1538710"/>
      </dsp:txXfrm>
    </dsp:sp>
    <dsp:sp modelId="{30E79BF8-2BAE-45E4-82D6-67B402D5F6F7}">
      <dsp:nvSpPr>
        <dsp:cNvPr id="0" name=""/>
        <dsp:cNvSpPr/>
      </dsp:nvSpPr>
      <dsp:spPr>
        <a:xfrm>
          <a:off x="3462889" y="8574"/>
          <a:ext cx="3205646" cy="3846775"/>
        </a:xfrm>
        <a:prstGeom prst="rect">
          <a:avLst/>
        </a:prstGeom>
        <a:solidFill>
          <a:srgbClr val="460A54"/>
        </a:solidFill>
        <a:ln w="19050" cap="rnd" cmpd="sng" algn="ctr">
          <a:solidFill>
            <a:srgbClr val="19296F"/>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6647" tIns="0" rIns="316647" bIns="330200" numCol="1" spcCol="1270" anchor="t" anchorCtr="0">
          <a:noAutofit/>
        </a:bodyPr>
        <a:lstStyle/>
        <a:p>
          <a:pPr marL="0" lvl="0" indent="0" algn="l" defTabSz="889000">
            <a:lnSpc>
              <a:spcPct val="90000"/>
            </a:lnSpc>
            <a:spcBef>
              <a:spcPct val="0"/>
            </a:spcBef>
            <a:spcAft>
              <a:spcPct val="35000"/>
            </a:spcAft>
            <a:buNone/>
          </a:pPr>
          <a:r>
            <a:rPr lang="en-GB" sz="2000" kern="1200" dirty="0"/>
            <a:t>To discuss project management methodology and tools that can support the relationship with customers and stakeholders.</a:t>
          </a:r>
          <a:endParaRPr lang="en-US" sz="2000" kern="1200" dirty="0"/>
        </a:p>
      </dsp:txBody>
      <dsp:txXfrm>
        <a:off x="3462889" y="1547284"/>
        <a:ext cx="3205646" cy="2308065"/>
      </dsp:txXfrm>
    </dsp:sp>
    <dsp:sp modelId="{1448903B-9EFC-49F1-B619-4F32B8A76BD8}">
      <dsp:nvSpPr>
        <dsp:cNvPr id="0" name=""/>
        <dsp:cNvSpPr/>
      </dsp:nvSpPr>
      <dsp:spPr>
        <a:xfrm>
          <a:off x="3462889" y="8574"/>
          <a:ext cx="3205646" cy="1538710"/>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16647" tIns="165100" rIns="316647" bIns="165100" numCol="1" spcCol="1270" anchor="ctr" anchorCtr="0">
          <a:noAutofit/>
        </a:bodyPr>
        <a:lstStyle/>
        <a:p>
          <a:pPr marL="0" lvl="0" indent="0" algn="l" defTabSz="2933700">
            <a:lnSpc>
              <a:spcPct val="90000"/>
            </a:lnSpc>
            <a:spcBef>
              <a:spcPct val="0"/>
            </a:spcBef>
            <a:spcAft>
              <a:spcPct val="35000"/>
            </a:spcAft>
            <a:buNone/>
          </a:pPr>
          <a:r>
            <a:rPr lang="en-US" sz="6600" kern="1200" dirty="0"/>
            <a:t>02</a:t>
          </a:r>
        </a:p>
      </dsp:txBody>
      <dsp:txXfrm>
        <a:off x="3462889" y="8574"/>
        <a:ext cx="3205646" cy="1538710"/>
      </dsp:txXfrm>
    </dsp:sp>
    <dsp:sp modelId="{B36DB269-BA0F-4128-B82B-5965C4374DEB}">
      <dsp:nvSpPr>
        <dsp:cNvPr id="0" name=""/>
        <dsp:cNvSpPr/>
      </dsp:nvSpPr>
      <dsp:spPr>
        <a:xfrm>
          <a:off x="6924987" y="8574"/>
          <a:ext cx="3205646" cy="3846775"/>
        </a:xfrm>
        <a:prstGeom prst="rect">
          <a:avLst/>
        </a:prstGeom>
        <a:solidFill>
          <a:srgbClr val="272066"/>
        </a:solidFill>
        <a:ln w="19050" cap="rnd" cmpd="sng" algn="ctr">
          <a:solidFill>
            <a:srgbClr val="321357"/>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6647" tIns="0" rIns="316647" bIns="330200" numCol="1" spcCol="1270" anchor="t" anchorCtr="0">
          <a:noAutofit/>
        </a:bodyPr>
        <a:lstStyle/>
        <a:p>
          <a:pPr marL="0" lvl="0" indent="0" algn="l" defTabSz="889000">
            <a:lnSpc>
              <a:spcPct val="90000"/>
            </a:lnSpc>
            <a:spcBef>
              <a:spcPct val="0"/>
            </a:spcBef>
            <a:spcAft>
              <a:spcPct val="35000"/>
            </a:spcAft>
            <a:buNone/>
          </a:pPr>
          <a:r>
            <a:rPr lang="en-GB" sz="2000" kern="1200" dirty="0"/>
            <a:t>To demonstrate how I would adopt project management tools to support relationships with key customers in the future, specific to my workplace</a:t>
          </a:r>
          <a:endParaRPr lang="en-US" sz="2000" kern="1200" dirty="0"/>
        </a:p>
      </dsp:txBody>
      <dsp:txXfrm>
        <a:off x="6924987" y="1547284"/>
        <a:ext cx="3205646" cy="2308065"/>
      </dsp:txXfrm>
    </dsp:sp>
    <dsp:sp modelId="{3305F52C-EA65-42CE-B82E-1748E8083626}">
      <dsp:nvSpPr>
        <dsp:cNvPr id="0" name=""/>
        <dsp:cNvSpPr/>
      </dsp:nvSpPr>
      <dsp:spPr>
        <a:xfrm>
          <a:off x="6924987" y="8574"/>
          <a:ext cx="3205646" cy="1538710"/>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16647" tIns="165100" rIns="316647" bIns="165100" numCol="1" spcCol="1270" anchor="ctr" anchorCtr="0">
          <a:noAutofit/>
        </a:bodyPr>
        <a:lstStyle/>
        <a:p>
          <a:pPr marL="0" lvl="0" indent="0" algn="l" defTabSz="2933700">
            <a:lnSpc>
              <a:spcPct val="90000"/>
            </a:lnSpc>
            <a:spcBef>
              <a:spcPct val="0"/>
            </a:spcBef>
            <a:spcAft>
              <a:spcPct val="35000"/>
            </a:spcAft>
            <a:buNone/>
          </a:pPr>
          <a:r>
            <a:rPr lang="en-US" sz="6600" kern="1200" dirty="0"/>
            <a:t>03</a:t>
          </a:r>
        </a:p>
      </dsp:txBody>
      <dsp:txXfrm>
        <a:off x="6924987" y="8574"/>
        <a:ext cx="3205646" cy="15387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A1E683-4DCC-46C8-91F6-F64CCCE69484}">
      <dsp:nvSpPr>
        <dsp:cNvPr id="0" name=""/>
        <dsp:cNvSpPr/>
      </dsp:nvSpPr>
      <dsp:spPr>
        <a:xfrm>
          <a:off x="0" y="774390"/>
          <a:ext cx="2978332" cy="1891241"/>
        </a:xfrm>
        <a:prstGeom prst="roundRect">
          <a:avLst>
            <a:gd name="adj" fmla="val 10000"/>
          </a:avLst>
        </a:prstGeom>
        <a:solidFill>
          <a:srgbClr val="7030A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B0D133-A41C-46B1-8C2C-6207C4025597}">
      <dsp:nvSpPr>
        <dsp:cNvPr id="0" name=""/>
        <dsp:cNvSpPr/>
      </dsp:nvSpPr>
      <dsp:spPr>
        <a:xfrm>
          <a:off x="330925" y="1088769"/>
          <a:ext cx="2978332" cy="189124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GB" sz="2000" b="1" kern="1200" dirty="0"/>
            <a:t>directly benefit from the result of a project</a:t>
          </a:r>
          <a:r>
            <a:rPr lang="en-GB" sz="2000" kern="1200" dirty="0"/>
            <a:t>.</a:t>
          </a:r>
          <a:endParaRPr lang="en-US" sz="2000" kern="1200" dirty="0"/>
        </a:p>
      </dsp:txBody>
      <dsp:txXfrm>
        <a:off x="386318" y="1144162"/>
        <a:ext cx="2867546" cy="1780455"/>
      </dsp:txXfrm>
    </dsp:sp>
    <dsp:sp modelId="{45A224C9-ACE1-46C5-B2CC-FC4FD81D08E3}">
      <dsp:nvSpPr>
        <dsp:cNvPr id="0" name=""/>
        <dsp:cNvSpPr/>
      </dsp:nvSpPr>
      <dsp:spPr>
        <a:xfrm>
          <a:off x="3640184" y="774390"/>
          <a:ext cx="2978332" cy="1891241"/>
        </a:xfrm>
        <a:prstGeom prst="roundRect">
          <a:avLst>
            <a:gd name="adj" fmla="val 10000"/>
          </a:avLst>
        </a:prstGeom>
        <a:solidFill>
          <a:srgbClr val="7030A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B4FE6A-CC3C-4386-8786-7DBE1744A1E2}">
      <dsp:nvSpPr>
        <dsp:cNvPr id="0" name=""/>
        <dsp:cNvSpPr/>
      </dsp:nvSpPr>
      <dsp:spPr>
        <a:xfrm>
          <a:off x="3971110" y="1088769"/>
          <a:ext cx="2978332" cy="189124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GB" sz="2000" b="1" kern="1200" dirty="0"/>
            <a:t>a central stakeholder. </a:t>
          </a:r>
          <a:endParaRPr lang="en-US" sz="2000" kern="1200" dirty="0"/>
        </a:p>
      </dsp:txBody>
      <dsp:txXfrm>
        <a:off x="4026503" y="1144162"/>
        <a:ext cx="2867546" cy="1780455"/>
      </dsp:txXfrm>
    </dsp:sp>
    <dsp:sp modelId="{ADE45101-2702-4891-AB80-741CADA2C314}">
      <dsp:nvSpPr>
        <dsp:cNvPr id="0" name=""/>
        <dsp:cNvSpPr/>
      </dsp:nvSpPr>
      <dsp:spPr>
        <a:xfrm>
          <a:off x="7280368" y="774390"/>
          <a:ext cx="2978332" cy="1891241"/>
        </a:xfrm>
        <a:prstGeom prst="roundRect">
          <a:avLst>
            <a:gd name="adj" fmla="val 10000"/>
          </a:avLst>
        </a:prstGeom>
        <a:solidFill>
          <a:srgbClr val="7030A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5B5C5A-131A-4E5F-AB02-1AA9449D1DFE}">
      <dsp:nvSpPr>
        <dsp:cNvPr id="0" name=""/>
        <dsp:cNvSpPr/>
      </dsp:nvSpPr>
      <dsp:spPr>
        <a:xfrm>
          <a:off x="7611294" y="1088769"/>
          <a:ext cx="2978332" cy="189124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GB" sz="2000" b="1" kern="1200" dirty="0"/>
            <a:t>Sometimes hard to identify</a:t>
          </a:r>
          <a:r>
            <a:rPr lang="en-GB" sz="2000" b="1" u="none" kern="1200" dirty="0"/>
            <a:t> </a:t>
          </a:r>
          <a:r>
            <a:rPr lang="en-GB" sz="2000" b="1" u="sng" kern="1200" dirty="0"/>
            <a:t>everyone </a:t>
          </a:r>
          <a:r>
            <a:rPr lang="en-GB" sz="2000" b="1" kern="1200" dirty="0"/>
            <a:t>affected by the result of a project.</a:t>
          </a:r>
          <a:endParaRPr lang="en-US" sz="2000" b="1" kern="1200" dirty="0"/>
        </a:p>
      </dsp:txBody>
      <dsp:txXfrm>
        <a:off x="7666687" y="1144162"/>
        <a:ext cx="2867546" cy="17804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4685F3-8C15-4072-A977-32EC80D60D12}">
      <dsp:nvSpPr>
        <dsp:cNvPr id="0" name=""/>
        <dsp:cNvSpPr/>
      </dsp:nvSpPr>
      <dsp:spPr>
        <a:xfrm>
          <a:off x="3233" y="456824"/>
          <a:ext cx="2565225" cy="1539135"/>
        </a:xfrm>
        <a:prstGeom prst="rect">
          <a:avLst/>
        </a:prstGeom>
        <a:solidFill>
          <a:schemeClr val="accent1">
            <a:lumMod val="5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dirty="0"/>
            <a:t>Need customer’s  </a:t>
          </a:r>
          <a:r>
            <a:rPr lang="en-GB" sz="2000" b="0" i="0" kern="1200" dirty="0">
              <a:highlight>
                <a:srgbClr val="FF00FF"/>
              </a:highlight>
            </a:rPr>
            <a:t>commitment </a:t>
          </a:r>
          <a:r>
            <a:rPr lang="en-GB" sz="2000" b="0" i="0" kern="1200" dirty="0"/>
            <a:t>and motivation to use services</a:t>
          </a:r>
          <a:endParaRPr lang="en-US" sz="2000" kern="1200" dirty="0"/>
        </a:p>
      </dsp:txBody>
      <dsp:txXfrm>
        <a:off x="3233" y="456824"/>
        <a:ext cx="2565225" cy="1539135"/>
      </dsp:txXfrm>
    </dsp:sp>
    <dsp:sp modelId="{9AA90DE8-9217-49D4-864C-05494EDBDF57}">
      <dsp:nvSpPr>
        <dsp:cNvPr id="0" name=""/>
        <dsp:cNvSpPr/>
      </dsp:nvSpPr>
      <dsp:spPr>
        <a:xfrm>
          <a:off x="2824981" y="456824"/>
          <a:ext cx="2565225" cy="1539135"/>
        </a:xfrm>
        <a:prstGeom prst="rect">
          <a:avLst/>
        </a:prstGeom>
        <a:solidFill>
          <a:srgbClr val="321357"/>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To appeal to customers, it should </a:t>
          </a:r>
          <a:r>
            <a:rPr lang="en-GB" sz="2000" kern="1200" dirty="0">
              <a:highlight>
                <a:srgbClr val="FF00FF"/>
              </a:highlight>
            </a:rPr>
            <a:t>satisfy a need </a:t>
          </a:r>
          <a:r>
            <a:rPr lang="en-GB" sz="2000" kern="1200" dirty="0"/>
            <a:t>they have – they help define the </a:t>
          </a:r>
          <a:r>
            <a:rPr lang="en-GB" sz="2000" kern="1200" dirty="0">
              <a:highlight>
                <a:srgbClr val="FF00FF"/>
              </a:highlight>
            </a:rPr>
            <a:t>scope</a:t>
          </a:r>
          <a:endParaRPr lang="en-US" sz="2000" kern="1200" dirty="0">
            <a:highlight>
              <a:srgbClr val="FF00FF"/>
            </a:highlight>
          </a:endParaRPr>
        </a:p>
      </dsp:txBody>
      <dsp:txXfrm>
        <a:off x="2824981" y="456824"/>
        <a:ext cx="2565225" cy="1539135"/>
      </dsp:txXfrm>
    </dsp:sp>
    <dsp:sp modelId="{F2EA608D-6BCA-4397-9D62-2EF5E0A5924F}">
      <dsp:nvSpPr>
        <dsp:cNvPr id="0" name=""/>
        <dsp:cNvSpPr/>
      </dsp:nvSpPr>
      <dsp:spPr>
        <a:xfrm>
          <a:off x="5646728" y="456824"/>
          <a:ext cx="2565225" cy="1539135"/>
        </a:xfrm>
        <a:prstGeom prst="rect">
          <a:avLst/>
        </a:prstGeom>
        <a:solidFill>
          <a:srgbClr val="460A54"/>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Customers help define the </a:t>
          </a:r>
          <a:r>
            <a:rPr lang="en-GB" sz="2000" kern="1200" dirty="0">
              <a:highlight>
                <a:srgbClr val="FF00FF"/>
              </a:highlight>
            </a:rPr>
            <a:t>WHY</a:t>
          </a:r>
          <a:r>
            <a:rPr lang="en-GB" sz="2000" kern="1200" dirty="0"/>
            <a:t> for PM. </a:t>
          </a:r>
          <a:endParaRPr lang="en-US" sz="2000" kern="1200" dirty="0"/>
        </a:p>
      </dsp:txBody>
      <dsp:txXfrm>
        <a:off x="5646728" y="456824"/>
        <a:ext cx="2565225" cy="1539135"/>
      </dsp:txXfrm>
    </dsp:sp>
    <dsp:sp modelId="{B3DD0424-D693-4F69-A525-F7FBA1CCFD56}">
      <dsp:nvSpPr>
        <dsp:cNvPr id="0" name=""/>
        <dsp:cNvSpPr/>
      </dsp:nvSpPr>
      <dsp:spPr>
        <a:xfrm>
          <a:off x="8468476" y="456824"/>
          <a:ext cx="2565225" cy="1539135"/>
        </a:xfrm>
        <a:prstGeom prst="rect">
          <a:avLst/>
        </a:prstGeom>
        <a:solidFill>
          <a:schemeClr val="accent1">
            <a:lumMod val="7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Better / clearer </a:t>
          </a:r>
          <a:r>
            <a:rPr lang="en-GB" sz="2000" kern="1200" dirty="0">
              <a:highlight>
                <a:srgbClr val="FF00FF"/>
              </a:highlight>
            </a:rPr>
            <a:t>outcomes </a:t>
          </a:r>
          <a:endParaRPr lang="en-US" sz="2000" kern="1200" dirty="0">
            <a:highlight>
              <a:srgbClr val="FF00FF"/>
            </a:highlight>
          </a:endParaRPr>
        </a:p>
      </dsp:txBody>
      <dsp:txXfrm>
        <a:off x="8468476" y="456824"/>
        <a:ext cx="2565225" cy="1539135"/>
      </dsp:txXfrm>
    </dsp:sp>
    <dsp:sp modelId="{1B00B719-E9AD-4F50-A817-13A6B0A2B57C}">
      <dsp:nvSpPr>
        <dsp:cNvPr id="0" name=""/>
        <dsp:cNvSpPr/>
      </dsp:nvSpPr>
      <dsp:spPr>
        <a:xfrm>
          <a:off x="1414107" y="2252482"/>
          <a:ext cx="2565225" cy="1539135"/>
        </a:xfrm>
        <a:prstGeom prst="rect">
          <a:avLst/>
        </a:prstGeom>
        <a:solidFill>
          <a:schemeClr val="accent1">
            <a:lumMod val="7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More </a:t>
          </a:r>
          <a:r>
            <a:rPr lang="en-GB" sz="2000" kern="1200" dirty="0">
              <a:highlight>
                <a:srgbClr val="FF00FF"/>
              </a:highlight>
            </a:rPr>
            <a:t>satisfaction</a:t>
          </a:r>
          <a:r>
            <a:rPr lang="en-GB" sz="2000" kern="1200" dirty="0"/>
            <a:t> </a:t>
          </a:r>
          <a:endParaRPr lang="en-US" sz="2000" kern="1200" dirty="0"/>
        </a:p>
      </dsp:txBody>
      <dsp:txXfrm>
        <a:off x="1414107" y="2252482"/>
        <a:ext cx="2565225" cy="1539135"/>
      </dsp:txXfrm>
    </dsp:sp>
    <dsp:sp modelId="{98BB2389-C557-438B-BBD2-4D38CB029AE7}">
      <dsp:nvSpPr>
        <dsp:cNvPr id="0" name=""/>
        <dsp:cNvSpPr/>
      </dsp:nvSpPr>
      <dsp:spPr>
        <a:xfrm>
          <a:off x="4235854" y="2252482"/>
          <a:ext cx="2565225" cy="1539135"/>
        </a:xfrm>
        <a:prstGeom prst="rect">
          <a:avLst/>
        </a:prstGeom>
        <a:solidFill>
          <a:srgbClr val="19296F"/>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Help build </a:t>
          </a:r>
          <a:r>
            <a:rPr lang="en-GB" sz="2000" kern="1200" dirty="0">
              <a:highlight>
                <a:srgbClr val="FF00FF"/>
              </a:highlight>
            </a:rPr>
            <a:t>reputation</a:t>
          </a:r>
          <a:r>
            <a:rPr lang="en-GB" sz="2000" kern="1200" dirty="0"/>
            <a:t> = better business opportunities</a:t>
          </a:r>
          <a:endParaRPr lang="en-US" sz="2000" kern="1200" dirty="0"/>
        </a:p>
      </dsp:txBody>
      <dsp:txXfrm>
        <a:off x="4235854" y="2252482"/>
        <a:ext cx="2565225" cy="1539135"/>
      </dsp:txXfrm>
    </dsp:sp>
    <dsp:sp modelId="{D82940A3-AFE8-463F-A89A-BD4EEC43340F}">
      <dsp:nvSpPr>
        <dsp:cNvPr id="0" name=""/>
        <dsp:cNvSpPr/>
      </dsp:nvSpPr>
      <dsp:spPr>
        <a:xfrm>
          <a:off x="7057602" y="2252482"/>
          <a:ext cx="2565225" cy="1539135"/>
        </a:xfrm>
        <a:prstGeom prst="rect">
          <a:avLst/>
        </a:prstGeom>
        <a:solidFill>
          <a:srgbClr val="7030A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Continuous </a:t>
          </a:r>
          <a:r>
            <a:rPr lang="en-GB" sz="2000" kern="1200" dirty="0">
              <a:highlight>
                <a:srgbClr val="FF00FF"/>
              </a:highlight>
            </a:rPr>
            <a:t>improvement</a:t>
          </a:r>
          <a:endParaRPr lang="en-US" sz="2000" kern="1200" dirty="0">
            <a:highlight>
              <a:srgbClr val="FF00FF"/>
            </a:highlight>
          </a:endParaRPr>
        </a:p>
      </dsp:txBody>
      <dsp:txXfrm>
        <a:off x="7057602" y="2252482"/>
        <a:ext cx="2565225" cy="15391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FD6E53-D988-4F77-806F-5A0FAE133332}">
      <dsp:nvSpPr>
        <dsp:cNvPr id="0" name=""/>
        <dsp:cNvSpPr/>
      </dsp:nvSpPr>
      <dsp:spPr>
        <a:xfrm>
          <a:off x="288387" y="0"/>
          <a:ext cx="6203853" cy="6203853"/>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427751-6ED2-4D8D-ACB1-DF366C173AA1}">
      <dsp:nvSpPr>
        <dsp:cNvPr id="0" name=""/>
        <dsp:cNvSpPr/>
      </dsp:nvSpPr>
      <dsp:spPr>
        <a:xfrm>
          <a:off x="877753" y="589366"/>
          <a:ext cx="2419502" cy="2419502"/>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Need to consider the  business aims</a:t>
          </a:r>
        </a:p>
        <a:p>
          <a:pPr marL="0" lvl="0" indent="0" algn="ctr" defTabSz="1244600">
            <a:lnSpc>
              <a:spcPct val="90000"/>
            </a:lnSpc>
            <a:spcBef>
              <a:spcPct val="0"/>
            </a:spcBef>
            <a:spcAft>
              <a:spcPct val="35000"/>
            </a:spcAft>
            <a:buNone/>
          </a:pPr>
          <a:r>
            <a:rPr lang="en-GB" sz="2400" kern="1200" dirty="0"/>
            <a:t>(Lawton, 2017)</a:t>
          </a:r>
          <a:endParaRPr lang="en-US" sz="2400" kern="1200" dirty="0"/>
        </a:p>
      </dsp:txBody>
      <dsp:txXfrm>
        <a:off x="995863" y="707476"/>
        <a:ext cx="2183282" cy="2183282"/>
      </dsp:txXfrm>
    </dsp:sp>
    <dsp:sp modelId="{67D69CB7-8F9E-4FE1-907E-113952DD48C5}">
      <dsp:nvSpPr>
        <dsp:cNvPr id="0" name=""/>
        <dsp:cNvSpPr/>
      </dsp:nvSpPr>
      <dsp:spPr>
        <a:xfrm>
          <a:off x="3483371" y="589366"/>
          <a:ext cx="2419502" cy="2419502"/>
        </a:xfrm>
        <a:prstGeom prst="roundRect">
          <a:avLst/>
        </a:prstGeom>
        <a:solidFill>
          <a:schemeClr val="accent5">
            <a:hueOff val="-668312"/>
            <a:satOff val="367"/>
            <a:lumOff val="176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It’s impossible to please everyone – need to compromise.</a:t>
          </a:r>
          <a:endParaRPr lang="en-US" sz="2400" kern="1200" dirty="0"/>
        </a:p>
      </dsp:txBody>
      <dsp:txXfrm>
        <a:off x="3601481" y="707476"/>
        <a:ext cx="2183282" cy="2183282"/>
      </dsp:txXfrm>
    </dsp:sp>
    <dsp:sp modelId="{60B82D52-0C85-4D7F-92D3-382F46962A40}">
      <dsp:nvSpPr>
        <dsp:cNvPr id="0" name=""/>
        <dsp:cNvSpPr/>
      </dsp:nvSpPr>
      <dsp:spPr>
        <a:xfrm>
          <a:off x="877753" y="3194984"/>
          <a:ext cx="2419502" cy="2419502"/>
        </a:xfrm>
        <a:prstGeom prst="roundRect">
          <a:avLst/>
        </a:prstGeom>
        <a:solidFill>
          <a:schemeClr val="accent5">
            <a:hueOff val="-1336625"/>
            <a:satOff val="735"/>
            <a:lumOff val="35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Expectations of customers can be unrealistic.</a:t>
          </a:r>
          <a:endParaRPr lang="en-US" sz="2900" kern="1200" dirty="0"/>
        </a:p>
      </dsp:txBody>
      <dsp:txXfrm>
        <a:off x="995863" y="3313094"/>
        <a:ext cx="2183282" cy="2183282"/>
      </dsp:txXfrm>
    </dsp:sp>
    <dsp:sp modelId="{07997708-1E7B-4D10-A126-6EAE9A44527E}">
      <dsp:nvSpPr>
        <dsp:cNvPr id="0" name=""/>
        <dsp:cNvSpPr/>
      </dsp:nvSpPr>
      <dsp:spPr>
        <a:xfrm>
          <a:off x="3483371" y="3194984"/>
          <a:ext cx="2419502" cy="2419502"/>
        </a:xfrm>
        <a:prstGeom prst="roundRect">
          <a:avLst/>
        </a:prstGeom>
        <a:solidFill>
          <a:schemeClr val="accent5">
            <a:hueOff val="-2004937"/>
            <a:satOff val="1102"/>
            <a:lumOff val="529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Customer needs vs wants.</a:t>
          </a:r>
          <a:endParaRPr lang="en-US" sz="2900" kern="1200" dirty="0"/>
        </a:p>
      </dsp:txBody>
      <dsp:txXfrm>
        <a:off x="3601481" y="3313094"/>
        <a:ext cx="2183282" cy="21832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BC03E8-4E31-4AC9-9D23-B22A168F57C0}">
      <dsp:nvSpPr>
        <dsp:cNvPr id="0" name=""/>
        <dsp:cNvSpPr/>
      </dsp:nvSpPr>
      <dsp:spPr>
        <a:xfrm>
          <a:off x="0" y="842156"/>
          <a:ext cx="3369652" cy="255888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D8D0A0-B61C-49B8-9F18-A74841F05276}">
      <dsp:nvSpPr>
        <dsp:cNvPr id="0" name=""/>
        <dsp:cNvSpPr/>
      </dsp:nvSpPr>
      <dsp:spPr>
        <a:xfrm>
          <a:off x="374405" y="1197842"/>
          <a:ext cx="3369652" cy="2558880"/>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Constant </a:t>
          </a:r>
          <a:r>
            <a:rPr lang="en-GB" sz="2000" b="1" kern="1200" dirty="0">
              <a:highlight>
                <a:srgbClr val="FF00FF"/>
              </a:highlight>
            </a:rPr>
            <a:t>interactions</a:t>
          </a:r>
          <a:r>
            <a:rPr lang="en-GB" sz="2000" kern="1200" dirty="0"/>
            <a:t> with  customers and stakeholders, enables</a:t>
          </a:r>
          <a:r>
            <a:rPr lang="en-GB" sz="2000" b="1" kern="1200" dirty="0"/>
            <a:t> </a:t>
          </a:r>
          <a:r>
            <a:rPr lang="en-GB" sz="2000" b="1" kern="1200" dirty="0">
              <a:highlight>
                <a:srgbClr val="FF00FF"/>
              </a:highlight>
            </a:rPr>
            <a:t>flexible re-scoping </a:t>
          </a:r>
          <a:r>
            <a:rPr lang="en-GB" sz="2000" kern="1200" dirty="0"/>
            <a:t>project objectives when updated information or customer demands change. </a:t>
          </a:r>
        </a:p>
        <a:p>
          <a:pPr marL="0" lvl="0" indent="0" algn="ctr" defTabSz="889000">
            <a:lnSpc>
              <a:spcPct val="90000"/>
            </a:lnSpc>
            <a:spcBef>
              <a:spcPct val="0"/>
            </a:spcBef>
            <a:spcAft>
              <a:spcPct val="35000"/>
            </a:spcAft>
            <a:buNone/>
          </a:pPr>
          <a:r>
            <a:rPr lang="en-GB" sz="2000" kern="1200" dirty="0"/>
            <a:t>(</a:t>
          </a:r>
          <a:r>
            <a:rPr lang="en-GB" sz="2000" kern="1200" dirty="0" err="1"/>
            <a:t>Serrador</a:t>
          </a:r>
          <a:r>
            <a:rPr lang="en-GB" sz="2000" kern="1200" dirty="0"/>
            <a:t> and Pinto, 2015) </a:t>
          </a:r>
          <a:endParaRPr lang="en-US" sz="2000" kern="1200" dirty="0"/>
        </a:p>
      </dsp:txBody>
      <dsp:txXfrm>
        <a:off x="449352" y="1272789"/>
        <a:ext cx="3219758" cy="2408986"/>
      </dsp:txXfrm>
    </dsp:sp>
    <dsp:sp modelId="{E9622593-9498-40E6-9176-BA56561C6413}">
      <dsp:nvSpPr>
        <dsp:cNvPr id="0" name=""/>
        <dsp:cNvSpPr/>
      </dsp:nvSpPr>
      <dsp:spPr>
        <a:xfrm>
          <a:off x="4118463" y="842156"/>
          <a:ext cx="3369652" cy="259035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199848-4211-4747-8C20-2B3699013CAB}">
      <dsp:nvSpPr>
        <dsp:cNvPr id="0" name=""/>
        <dsp:cNvSpPr/>
      </dsp:nvSpPr>
      <dsp:spPr>
        <a:xfrm>
          <a:off x="4492869" y="1197842"/>
          <a:ext cx="3369652" cy="259035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Focuses on customer interaction throughout a project until </a:t>
          </a:r>
          <a:r>
            <a:rPr lang="en-GB" sz="2000" b="1" kern="1200" dirty="0">
              <a:highlight>
                <a:srgbClr val="FF00FF"/>
              </a:highlight>
            </a:rPr>
            <a:t>customer requirements </a:t>
          </a:r>
          <a:r>
            <a:rPr lang="en-GB" sz="2000" kern="1200" dirty="0"/>
            <a:t>are met</a:t>
          </a:r>
        </a:p>
        <a:p>
          <a:pPr marL="0" lvl="0" indent="0" algn="ctr" defTabSz="889000">
            <a:lnSpc>
              <a:spcPct val="90000"/>
            </a:lnSpc>
            <a:spcBef>
              <a:spcPct val="0"/>
            </a:spcBef>
            <a:spcAft>
              <a:spcPct val="35000"/>
            </a:spcAft>
            <a:buNone/>
          </a:pPr>
          <a:r>
            <a:rPr lang="en-GB" sz="2000" kern="1200" dirty="0"/>
            <a:t>(Pace, 2019)</a:t>
          </a:r>
          <a:endParaRPr lang="en-US" sz="2000" kern="1200" dirty="0"/>
        </a:p>
      </dsp:txBody>
      <dsp:txXfrm>
        <a:off x="4568738" y="1273711"/>
        <a:ext cx="3217914" cy="2438617"/>
      </dsp:txXfrm>
    </dsp:sp>
    <dsp:sp modelId="{451BAB3E-909C-4AA2-A6FD-E0614FB00010}">
      <dsp:nvSpPr>
        <dsp:cNvPr id="0" name=""/>
        <dsp:cNvSpPr/>
      </dsp:nvSpPr>
      <dsp:spPr>
        <a:xfrm>
          <a:off x="8236927" y="842156"/>
          <a:ext cx="3369652" cy="258701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9EFCDD-68C4-43F1-B8C3-5E2732BBBE96}">
      <dsp:nvSpPr>
        <dsp:cNvPr id="0" name=""/>
        <dsp:cNvSpPr/>
      </dsp:nvSpPr>
      <dsp:spPr>
        <a:xfrm>
          <a:off x="8611332" y="1197842"/>
          <a:ext cx="3369652" cy="258701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Can easily </a:t>
          </a:r>
          <a:r>
            <a:rPr lang="en-GB" sz="2000" b="1" kern="1200" dirty="0">
              <a:highlight>
                <a:srgbClr val="FF00FF"/>
              </a:highlight>
            </a:rPr>
            <a:t>identify risks </a:t>
          </a:r>
          <a:r>
            <a:rPr lang="en-GB" sz="2000" kern="1200" dirty="0"/>
            <a:t>through constant engagement and has flexibility to </a:t>
          </a:r>
          <a:r>
            <a:rPr lang="en-GB" sz="2000" b="1" kern="1200" dirty="0">
              <a:highlight>
                <a:srgbClr val="FF00FF"/>
              </a:highlight>
            </a:rPr>
            <a:t>adapt to change</a:t>
          </a:r>
        </a:p>
        <a:p>
          <a:pPr marL="0" lvl="0" indent="0" algn="ctr" defTabSz="889000">
            <a:lnSpc>
              <a:spcPct val="90000"/>
            </a:lnSpc>
            <a:spcBef>
              <a:spcPct val="0"/>
            </a:spcBef>
            <a:spcAft>
              <a:spcPct val="35000"/>
            </a:spcAft>
            <a:buNone/>
          </a:pPr>
          <a:r>
            <a:rPr lang="en-GB" sz="2000" kern="1200" dirty="0"/>
            <a:t>(</a:t>
          </a:r>
          <a:r>
            <a:rPr lang="en-GB" sz="2000" kern="1200" dirty="0" err="1"/>
            <a:t>Buganová</a:t>
          </a:r>
          <a:r>
            <a:rPr lang="en-GB" sz="2000" kern="1200" dirty="0"/>
            <a:t> and </a:t>
          </a:r>
          <a:r>
            <a:rPr lang="en-GB" sz="2000" kern="1200" dirty="0" err="1"/>
            <a:t>Šimíčková</a:t>
          </a:r>
          <a:r>
            <a:rPr lang="en-GB" sz="2000" kern="1200" dirty="0"/>
            <a:t> (2019) </a:t>
          </a:r>
          <a:endParaRPr lang="en-US" sz="2000" kern="1200" dirty="0"/>
        </a:p>
      </dsp:txBody>
      <dsp:txXfrm>
        <a:off x="8687103" y="1273613"/>
        <a:ext cx="3218110" cy="24354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4DCB4C-0CBD-40D6-BEA5-0CA046A4A72F}">
      <dsp:nvSpPr>
        <dsp:cNvPr id="0" name=""/>
        <dsp:cNvSpPr/>
      </dsp:nvSpPr>
      <dsp:spPr>
        <a:xfrm>
          <a:off x="7179" y="247028"/>
          <a:ext cx="2244192" cy="4158928"/>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1676" tIns="0" rIns="221676" bIns="330200" numCol="1" spcCol="1270" anchor="t" anchorCtr="0">
          <a:noAutofit/>
        </a:bodyPr>
        <a:lstStyle/>
        <a:p>
          <a:pPr marL="0" lvl="0" indent="0" algn="l" defTabSz="889000">
            <a:lnSpc>
              <a:spcPct val="90000"/>
            </a:lnSpc>
            <a:spcBef>
              <a:spcPct val="0"/>
            </a:spcBef>
            <a:spcAft>
              <a:spcPct val="35000"/>
            </a:spcAft>
            <a:buNone/>
          </a:pPr>
          <a:r>
            <a:rPr lang="en-GB" sz="2000" kern="1200" dirty="0"/>
            <a:t>Involve customers in the kick-off meeting and make them feel like their opinion matters throughout a project.</a:t>
          </a:r>
          <a:endParaRPr lang="en-US" sz="2000" kern="1200" dirty="0"/>
        </a:p>
      </dsp:txBody>
      <dsp:txXfrm>
        <a:off x="7179" y="1910599"/>
        <a:ext cx="2244192" cy="2495356"/>
      </dsp:txXfrm>
    </dsp:sp>
    <dsp:sp modelId="{A2C35525-44F0-4991-A295-D23D4EE4BF8F}">
      <dsp:nvSpPr>
        <dsp:cNvPr id="0" name=""/>
        <dsp:cNvSpPr/>
      </dsp:nvSpPr>
      <dsp:spPr>
        <a:xfrm>
          <a:off x="7179" y="979977"/>
          <a:ext cx="2244192" cy="1077212"/>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1676" tIns="165100" rIns="221676" bIns="165100" numCol="1" spcCol="1270" anchor="ctr" anchorCtr="0">
          <a:noAutofit/>
        </a:bodyPr>
        <a:lstStyle/>
        <a:p>
          <a:pPr marL="0" lvl="0" indent="0" algn="l" defTabSz="2355850">
            <a:lnSpc>
              <a:spcPct val="90000"/>
            </a:lnSpc>
            <a:spcBef>
              <a:spcPct val="0"/>
            </a:spcBef>
            <a:spcAft>
              <a:spcPct val="35000"/>
            </a:spcAft>
            <a:buNone/>
          </a:pPr>
          <a:r>
            <a:rPr lang="en-US" sz="5300" kern="1200"/>
            <a:t>01</a:t>
          </a:r>
        </a:p>
      </dsp:txBody>
      <dsp:txXfrm>
        <a:off x="7179" y="979977"/>
        <a:ext cx="2244192" cy="1077212"/>
      </dsp:txXfrm>
    </dsp:sp>
    <dsp:sp modelId="{FDE84D73-5CAE-40C7-97BE-C0447843FF25}">
      <dsp:nvSpPr>
        <dsp:cNvPr id="0" name=""/>
        <dsp:cNvSpPr/>
      </dsp:nvSpPr>
      <dsp:spPr>
        <a:xfrm>
          <a:off x="2430906" y="247028"/>
          <a:ext cx="2244192" cy="4158928"/>
        </a:xfrm>
        <a:prstGeom prst="rect">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1676" tIns="0" rIns="221676" bIns="330200" numCol="1" spcCol="1270" anchor="t" anchorCtr="0">
          <a:noAutofit/>
        </a:bodyPr>
        <a:lstStyle/>
        <a:p>
          <a:pPr marL="0" lvl="0" indent="0" algn="l" defTabSz="889000">
            <a:lnSpc>
              <a:spcPct val="90000"/>
            </a:lnSpc>
            <a:spcBef>
              <a:spcPct val="0"/>
            </a:spcBef>
            <a:spcAft>
              <a:spcPct val="35000"/>
            </a:spcAft>
            <a:buNone/>
          </a:pPr>
          <a:r>
            <a:rPr lang="en-GB" sz="2000" kern="1200" dirty="0"/>
            <a:t>Capture customer needs and expectations – to get the scope right </a:t>
          </a:r>
          <a:endParaRPr lang="en-US" sz="2000" kern="1200" dirty="0"/>
        </a:p>
      </dsp:txBody>
      <dsp:txXfrm>
        <a:off x="2430906" y="1910599"/>
        <a:ext cx="2244192" cy="2495356"/>
      </dsp:txXfrm>
    </dsp:sp>
    <dsp:sp modelId="{0B2DC1EA-15AF-405C-B3F8-2FCCE499A539}">
      <dsp:nvSpPr>
        <dsp:cNvPr id="0" name=""/>
        <dsp:cNvSpPr/>
      </dsp:nvSpPr>
      <dsp:spPr>
        <a:xfrm>
          <a:off x="2430906" y="979977"/>
          <a:ext cx="2244192" cy="1077212"/>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1676" tIns="165100" rIns="221676" bIns="165100" numCol="1" spcCol="1270" anchor="ctr" anchorCtr="0">
          <a:noAutofit/>
        </a:bodyPr>
        <a:lstStyle/>
        <a:p>
          <a:pPr marL="0" lvl="0" indent="0" algn="l" defTabSz="2355850">
            <a:lnSpc>
              <a:spcPct val="90000"/>
            </a:lnSpc>
            <a:spcBef>
              <a:spcPct val="0"/>
            </a:spcBef>
            <a:spcAft>
              <a:spcPct val="35000"/>
            </a:spcAft>
            <a:buNone/>
          </a:pPr>
          <a:r>
            <a:rPr lang="en-US" sz="5300" kern="1200"/>
            <a:t>02</a:t>
          </a:r>
        </a:p>
      </dsp:txBody>
      <dsp:txXfrm>
        <a:off x="2430906" y="979977"/>
        <a:ext cx="2244192" cy="1077212"/>
      </dsp:txXfrm>
    </dsp:sp>
    <dsp:sp modelId="{CB888325-730B-4009-B8E1-7D96C6B20BE1}">
      <dsp:nvSpPr>
        <dsp:cNvPr id="0" name=""/>
        <dsp:cNvSpPr/>
      </dsp:nvSpPr>
      <dsp:spPr>
        <a:xfrm>
          <a:off x="4854634" y="247028"/>
          <a:ext cx="2244192" cy="4148721"/>
        </a:xfrm>
        <a:prstGeom prst="rect">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1676" tIns="0" rIns="221676" bIns="330200" numCol="1" spcCol="1270" anchor="t" anchorCtr="0">
          <a:noAutofit/>
        </a:bodyPr>
        <a:lstStyle/>
        <a:p>
          <a:pPr marL="0" lvl="0" indent="0" algn="l" defTabSz="889000">
            <a:lnSpc>
              <a:spcPct val="90000"/>
            </a:lnSpc>
            <a:spcBef>
              <a:spcPct val="0"/>
            </a:spcBef>
            <a:spcAft>
              <a:spcPct val="35000"/>
            </a:spcAft>
            <a:buNone/>
          </a:pPr>
          <a:r>
            <a:rPr lang="en-GB" sz="2000" kern="1200" dirty="0"/>
            <a:t>Use tools that will support customer relationships throughout the project</a:t>
          </a:r>
          <a:endParaRPr lang="en-US" sz="2000" kern="1200" dirty="0"/>
        </a:p>
      </dsp:txBody>
      <dsp:txXfrm>
        <a:off x="4854634" y="1906517"/>
        <a:ext cx="2244192" cy="2489232"/>
      </dsp:txXfrm>
    </dsp:sp>
    <dsp:sp modelId="{92441AF3-897A-4719-929F-042EAC1A2181}">
      <dsp:nvSpPr>
        <dsp:cNvPr id="0" name=""/>
        <dsp:cNvSpPr/>
      </dsp:nvSpPr>
      <dsp:spPr>
        <a:xfrm>
          <a:off x="4854634" y="974873"/>
          <a:ext cx="2244192" cy="1077212"/>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1676" tIns="165100" rIns="221676" bIns="165100" numCol="1" spcCol="1270" anchor="ctr" anchorCtr="0">
          <a:noAutofit/>
        </a:bodyPr>
        <a:lstStyle/>
        <a:p>
          <a:pPr marL="0" lvl="0" indent="0" algn="l" defTabSz="2355850">
            <a:lnSpc>
              <a:spcPct val="90000"/>
            </a:lnSpc>
            <a:spcBef>
              <a:spcPct val="0"/>
            </a:spcBef>
            <a:spcAft>
              <a:spcPct val="35000"/>
            </a:spcAft>
            <a:buNone/>
          </a:pPr>
          <a:r>
            <a:rPr lang="en-US" sz="5300" kern="1200"/>
            <a:t>03</a:t>
          </a:r>
        </a:p>
      </dsp:txBody>
      <dsp:txXfrm>
        <a:off x="4854634" y="974873"/>
        <a:ext cx="2244192" cy="1077212"/>
      </dsp:txXfrm>
    </dsp:sp>
    <dsp:sp modelId="{028B9DC5-716E-45AC-9478-F282B73E227A}">
      <dsp:nvSpPr>
        <dsp:cNvPr id="0" name=""/>
        <dsp:cNvSpPr/>
      </dsp:nvSpPr>
      <dsp:spPr>
        <a:xfrm>
          <a:off x="7278362" y="247028"/>
          <a:ext cx="2244192" cy="4158928"/>
        </a:xfrm>
        <a:prstGeom prst="rect">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1676" tIns="0" rIns="221676" bIns="330200" numCol="1" spcCol="1270" anchor="t" anchorCtr="0">
          <a:noAutofit/>
        </a:bodyPr>
        <a:lstStyle/>
        <a:p>
          <a:pPr marL="0" lvl="0" indent="0" algn="l" defTabSz="889000">
            <a:lnSpc>
              <a:spcPct val="90000"/>
            </a:lnSpc>
            <a:spcBef>
              <a:spcPct val="0"/>
            </a:spcBef>
            <a:spcAft>
              <a:spcPct val="35000"/>
            </a:spcAft>
            <a:buNone/>
          </a:pPr>
          <a:r>
            <a:rPr lang="en-GB" sz="2000" kern="1200" dirty="0"/>
            <a:t>To continue interactions with customers throughout the project so that expectations and feedback is up to date</a:t>
          </a:r>
          <a:endParaRPr lang="en-US" sz="2000" kern="1200" dirty="0"/>
        </a:p>
      </dsp:txBody>
      <dsp:txXfrm>
        <a:off x="7278362" y="1910599"/>
        <a:ext cx="2244192" cy="2495356"/>
      </dsp:txXfrm>
    </dsp:sp>
    <dsp:sp modelId="{262FA74A-08E0-453B-A7AE-6DA9D5F808DE}">
      <dsp:nvSpPr>
        <dsp:cNvPr id="0" name=""/>
        <dsp:cNvSpPr/>
      </dsp:nvSpPr>
      <dsp:spPr>
        <a:xfrm>
          <a:off x="7278362" y="979977"/>
          <a:ext cx="2244192" cy="1077212"/>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1676" tIns="165100" rIns="221676" bIns="165100" numCol="1" spcCol="1270" anchor="ctr" anchorCtr="0">
          <a:noAutofit/>
        </a:bodyPr>
        <a:lstStyle/>
        <a:p>
          <a:pPr marL="0" lvl="0" indent="0" algn="l" defTabSz="2355850">
            <a:lnSpc>
              <a:spcPct val="90000"/>
            </a:lnSpc>
            <a:spcBef>
              <a:spcPct val="0"/>
            </a:spcBef>
            <a:spcAft>
              <a:spcPct val="35000"/>
            </a:spcAft>
            <a:buNone/>
          </a:pPr>
          <a:r>
            <a:rPr lang="en-US" sz="5300" kern="1200"/>
            <a:t>04</a:t>
          </a:r>
        </a:p>
      </dsp:txBody>
      <dsp:txXfrm>
        <a:off x="7278362" y="979977"/>
        <a:ext cx="2244192" cy="1077212"/>
      </dsp:txXfrm>
    </dsp:sp>
    <dsp:sp modelId="{00080101-5F6D-4202-A7DF-B8FD880DA033}">
      <dsp:nvSpPr>
        <dsp:cNvPr id="0" name=""/>
        <dsp:cNvSpPr/>
      </dsp:nvSpPr>
      <dsp:spPr>
        <a:xfrm>
          <a:off x="9702089" y="247028"/>
          <a:ext cx="2244192" cy="4134367"/>
        </a:xfrm>
        <a:prstGeom prst="rect">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1676" tIns="0" rIns="221676" bIns="330200" numCol="1" spcCol="1270" anchor="t" anchorCtr="0">
          <a:noAutofit/>
        </a:bodyPr>
        <a:lstStyle/>
        <a:p>
          <a:pPr marL="0" lvl="0" indent="0" algn="l" defTabSz="889000">
            <a:lnSpc>
              <a:spcPct val="90000"/>
            </a:lnSpc>
            <a:spcBef>
              <a:spcPct val="0"/>
            </a:spcBef>
            <a:spcAft>
              <a:spcPct val="35000"/>
            </a:spcAft>
            <a:buNone/>
          </a:pPr>
          <a:r>
            <a:rPr lang="en-GB" sz="2000" kern="1200" dirty="0"/>
            <a:t>To make sure that I am not losing sight of business aims as well as trying to maintain good customer relationships </a:t>
          </a:r>
          <a:endParaRPr lang="en-US" sz="2000" kern="1200" dirty="0"/>
        </a:p>
      </dsp:txBody>
      <dsp:txXfrm>
        <a:off x="9702089" y="1900775"/>
        <a:ext cx="2244192" cy="2480620"/>
      </dsp:txXfrm>
    </dsp:sp>
    <dsp:sp modelId="{DBB384BB-1CAC-4B86-9231-D92790C0B9A9}">
      <dsp:nvSpPr>
        <dsp:cNvPr id="0" name=""/>
        <dsp:cNvSpPr/>
      </dsp:nvSpPr>
      <dsp:spPr>
        <a:xfrm>
          <a:off x="9702089" y="967696"/>
          <a:ext cx="2244192" cy="1077212"/>
        </a:xfrm>
        <a:prstGeom prst="rect">
          <a:avLst/>
        </a:prstGeom>
        <a:noFill/>
        <a:ln w="19050"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1676" tIns="165100" rIns="221676" bIns="165100" numCol="1" spcCol="1270" anchor="ctr" anchorCtr="0">
          <a:noAutofit/>
        </a:bodyPr>
        <a:lstStyle/>
        <a:p>
          <a:pPr marL="0" lvl="0" indent="0" algn="l" defTabSz="2355850">
            <a:lnSpc>
              <a:spcPct val="90000"/>
            </a:lnSpc>
            <a:spcBef>
              <a:spcPct val="0"/>
            </a:spcBef>
            <a:spcAft>
              <a:spcPct val="35000"/>
            </a:spcAft>
            <a:buNone/>
          </a:pPr>
          <a:r>
            <a:rPr lang="en-US" sz="5300" kern="1200"/>
            <a:t>05</a:t>
          </a:r>
          <a:endParaRPr lang="en-US" sz="5300" kern="1200" dirty="0"/>
        </a:p>
      </dsp:txBody>
      <dsp:txXfrm>
        <a:off x="9702089" y="967696"/>
        <a:ext cx="2244192" cy="107721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56BDD-77A5-4395-8426-D2FFBF9EA1C7}">
      <dsp:nvSpPr>
        <dsp:cNvPr id="0" name=""/>
        <dsp:cNvSpPr/>
      </dsp:nvSpPr>
      <dsp:spPr>
        <a:xfrm>
          <a:off x="0" y="19871"/>
          <a:ext cx="6545199" cy="1539719"/>
        </a:xfrm>
        <a:prstGeom prst="roundRect">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Customers are important to project management and help define the scope of a project.</a:t>
          </a:r>
          <a:endParaRPr lang="en-US" sz="2800" kern="1200" dirty="0"/>
        </a:p>
      </dsp:txBody>
      <dsp:txXfrm>
        <a:off x="75163" y="95034"/>
        <a:ext cx="6394873" cy="1389393"/>
      </dsp:txXfrm>
    </dsp:sp>
    <dsp:sp modelId="{7C4EAC4B-A989-4DC2-B7AB-A9BEA14417B1}">
      <dsp:nvSpPr>
        <dsp:cNvPr id="0" name=""/>
        <dsp:cNvSpPr/>
      </dsp:nvSpPr>
      <dsp:spPr>
        <a:xfrm>
          <a:off x="0" y="1640231"/>
          <a:ext cx="6545199" cy="1539719"/>
        </a:xfrm>
        <a:prstGeom prst="roundRect">
          <a:avLst/>
        </a:prstGeom>
        <a:gradFill rotWithShape="0">
          <a:gsLst>
            <a:gs pos="0">
              <a:schemeClr val="accent2">
                <a:hueOff val="-1555074"/>
                <a:satOff val="-8227"/>
                <a:lumOff val="-3137"/>
                <a:alphaOff val="0"/>
                <a:tint val="98000"/>
                <a:lumMod val="100000"/>
              </a:schemeClr>
            </a:gs>
            <a:gs pos="100000">
              <a:schemeClr val="accent2">
                <a:hueOff val="-1555074"/>
                <a:satOff val="-8227"/>
                <a:lumOff val="-3137"/>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There are numerous tools and approaches that support the relationships with customers.</a:t>
          </a:r>
          <a:endParaRPr lang="en-US" sz="2800" kern="1200" dirty="0"/>
        </a:p>
      </dsp:txBody>
      <dsp:txXfrm>
        <a:off x="75163" y="1715394"/>
        <a:ext cx="6394873" cy="1389393"/>
      </dsp:txXfrm>
    </dsp:sp>
    <dsp:sp modelId="{36D57C7F-9CB6-4EAA-88BA-5EABB0D358EF}">
      <dsp:nvSpPr>
        <dsp:cNvPr id="0" name=""/>
        <dsp:cNvSpPr/>
      </dsp:nvSpPr>
      <dsp:spPr>
        <a:xfrm>
          <a:off x="0" y="3260591"/>
          <a:ext cx="6545199" cy="1539719"/>
        </a:xfrm>
        <a:prstGeom prst="roundRect">
          <a:avLst/>
        </a:prstGeom>
        <a:gradFill rotWithShape="0">
          <a:gsLst>
            <a:gs pos="0">
              <a:schemeClr val="accent2">
                <a:hueOff val="-3110148"/>
                <a:satOff val="-16453"/>
                <a:lumOff val="-6274"/>
                <a:alphaOff val="0"/>
                <a:tint val="98000"/>
                <a:lumMod val="100000"/>
              </a:schemeClr>
            </a:gs>
            <a:gs pos="100000">
              <a:schemeClr val="accent2">
                <a:hueOff val="-3110148"/>
                <a:satOff val="-16453"/>
                <a:lumOff val="-627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I can improve customers relationships in my workplace by adapting and merging tools to suit the needs of my workplace.</a:t>
          </a:r>
          <a:endParaRPr lang="en-US" sz="2800" kern="1200" dirty="0"/>
        </a:p>
      </dsp:txBody>
      <dsp:txXfrm>
        <a:off x="75163" y="3335754"/>
        <a:ext cx="6394873" cy="1389393"/>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0D8666-8D52-4F70-A74B-CCFEC79EA706}" type="datetimeFigureOut">
              <a:rPr lang="en-GB" smtClean="0"/>
              <a:t>29/10/2020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856580-FB1F-49F7-B8FC-60FDC9036D3F}" type="slidenum">
              <a:rPr lang="en-GB" smtClean="0"/>
              <a:t>‹#›</a:t>
            </a:fld>
            <a:endParaRPr lang="en-GB"/>
          </a:p>
        </p:txBody>
      </p:sp>
    </p:spTree>
    <p:extLst>
      <p:ext uri="{BB962C8B-B14F-4D97-AF65-F5344CB8AC3E}">
        <p14:creationId xmlns:p14="http://schemas.microsoft.com/office/powerpoint/2010/main" val="11801097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Project management in the workplace </a:t>
            </a:r>
          </a:p>
          <a:p>
            <a:r>
              <a:rPr lang="en-GB" dirty="0"/>
              <a:t>I’m Holly Rowley and I work for Carmarthenshire county council in the Learning and development department. I am a graduate trainee transforming digital learning project officer, and the types of projects I am involved with are looking at developing and providing staff with new and innovative learning experiences. I look into traditional forms of learning and assist with providing digital learning opportunities that saves both time and money for the organisation.</a:t>
            </a:r>
          </a:p>
        </p:txBody>
      </p:sp>
      <p:sp>
        <p:nvSpPr>
          <p:cNvPr id="4" name="Slide Number Placeholder 3"/>
          <p:cNvSpPr>
            <a:spLocks noGrp="1"/>
          </p:cNvSpPr>
          <p:nvPr>
            <p:ph type="sldNum" sz="quarter" idx="5"/>
          </p:nvPr>
        </p:nvSpPr>
        <p:spPr/>
        <p:txBody>
          <a:bodyPr/>
          <a:lstStyle/>
          <a:p>
            <a:fld id="{40856580-FB1F-49F7-B8FC-60FDC9036D3F}" type="slidenum">
              <a:rPr lang="en-GB" smtClean="0"/>
              <a:t>1</a:t>
            </a:fld>
            <a:endParaRPr lang="en-GB" dirty="0"/>
          </a:p>
        </p:txBody>
      </p:sp>
    </p:spTree>
    <p:extLst>
      <p:ext uri="{BB962C8B-B14F-4D97-AF65-F5344CB8AC3E}">
        <p14:creationId xmlns:p14="http://schemas.microsoft.com/office/powerpoint/2010/main" val="24704941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had 8 years experience working with customers – I’ve worked with customers to achieve targets/ projects and</a:t>
            </a:r>
          </a:p>
          <a:p>
            <a:r>
              <a:rPr lang="en-GB" dirty="0"/>
              <a:t>I understand the importance customers have on achieving outcomes within businesses. </a:t>
            </a:r>
          </a:p>
          <a:p>
            <a:r>
              <a:rPr lang="en-GB" dirty="0"/>
              <a:t>So the aim of the presentation today is…</a:t>
            </a:r>
          </a:p>
        </p:txBody>
      </p:sp>
      <p:sp>
        <p:nvSpPr>
          <p:cNvPr id="4" name="Slide Number Placeholder 3"/>
          <p:cNvSpPr>
            <a:spLocks noGrp="1"/>
          </p:cNvSpPr>
          <p:nvPr>
            <p:ph type="sldNum" sz="quarter" idx="5"/>
          </p:nvPr>
        </p:nvSpPr>
        <p:spPr/>
        <p:txBody>
          <a:bodyPr/>
          <a:lstStyle/>
          <a:p>
            <a:fld id="{40856580-FB1F-49F7-B8FC-60FDC9036D3F}" type="slidenum">
              <a:rPr lang="en-GB" smtClean="0"/>
              <a:t>2</a:t>
            </a:fld>
            <a:endParaRPr lang="en-GB" dirty="0"/>
          </a:p>
        </p:txBody>
      </p:sp>
    </p:spTree>
    <p:extLst>
      <p:ext uri="{BB962C8B-B14F-4D97-AF65-F5344CB8AC3E}">
        <p14:creationId xmlns:p14="http://schemas.microsoft.com/office/powerpoint/2010/main" val="13072468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CCC we have 6 core values, one of them being customers first.</a:t>
            </a:r>
          </a:p>
          <a:p>
            <a:r>
              <a:rPr lang="en-GB" b="0" i="0" dirty="0">
                <a:solidFill>
                  <a:srgbClr val="000000"/>
                </a:solidFill>
                <a:effectLst/>
                <a:latin typeface="Roboto" panose="02000000000000000000" pitchFamily="2" charset="0"/>
              </a:rPr>
              <a:t>Our values underpin and guide the way that we work, the way we improve and the way we make decisions in our community.</a:t>
            </a:r>
          </a:p>
          <a:p>
            <a:r>
              <a:rPr lang="en-GB" dirty="0"/>
              <a:t>Our Customers – STAFF and COMMUNITY</a:t>
            </a:r>
          </a:p>
          <a:p>
            <a:r>
              <a:rPr lang="en-GB" dirty="0"/>
              <a:t>L&amp;D – mostly staff</a:t>
            </a:r>
          </a:p>
          <a:p>
            <a:endParaRPr lang="en-GB" dirty="0"/>
          </a:p>
          <a:p>
            <a:endParaRPr lang="en-GB" dirty="0"/>
          </a:p>
        </p:txBody>
      </p:sp>
      <p:sp>
        <p:nvSpPr>
          <p:cNvPr id="4" name="Slide Number Placeholder 3"/>
          <p:cNvSpPr>
            <a:spLocks noGrp="1"/>
          </p:cNvSpPr>
          <p:nvPr>
            <p:ph type="sldNum" sz="quarter" idx="5"/>
          </p:nvPr>
        </p:nvSpPr>
        <p:spPr/>
        <p:txBody>
          <a:bodyPr/>
          <a:lstStyle/>
          <a:p>
            <a:fld id="{40856580-FB1F-49F7-B8FC-60FDC9036D3F}" type="slidenum">
              <a:rPr lang="en-GB" smtClean="0"/>
              <a:t>4</a:t>
            </a:fld>
            <a:endParaRPr lang="en-GB" dirty="0"/>
          </a:p>
        </p:txBody>
      </p:sp>
    </p:spTree>
    <p:extLst>
      <p:ext uri="{BB962C8B-B14F-4D97-AF65-F5344CB8AC3E}">
        <p14:creationId xmlns:p14="http://schemas.microsoft.com/office/powerpoint/2010/main" val="24137921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my experience of being involved in projects: </a:t>
            </a:r>
          </a:p>
        </p:txBody>
      </p:sp>
      <p:sp>
        <p:nvSpPr>
          <p:cNvPr id="4" name="Slide Number Placeholder 3"/>
          <p:cNvSpPr>
            <a:spLocks noGrp="1"/>
          </p:cNvSpPr>
          <p:nvPr>
            <p:ph type="sldNum" sz="quarter" idx="5"/>
          </p:nvPr>
        </p:nvSpPr>
        <p:spPr/>
        <p:txBody>
          <a:bodyPr/>
          <a:lstStyle/>
          <a:p>
            <a:fld id="{40856580-FB1F-49F7-B8FC-60FDC9036D3F}" type="slidenum">
              <a:rPr lang="en-GB" smtClean="0"/>
              <a:t>5</a:t>
            </a:fld>
            <a:endParaRPr lang="en-GB" dirty="0"/>
          </a:p>
        </p:txBody>
      </p:sp>
    </p:spTree>
    <p:extLst>
      <p:ext uri="{BB962C8B-B14F-4D97-AF65-F5344CB8AC3E}">
        <p14:creationId xmlns:p14="http://schemas.microsoft.com/office/powerpoint/2010/main" val="33022136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Customers have an interest in projects as they are directly impacted by them.</a:t>
            </a:r>
          </a:p>
          <a:p>
            <a:pPr marL="171450" indent="-171450">
              <a:buFontTx/>
              <a:buChar char="-"/>
            </a:pPr>
            <a:r>
              <a:rPr lang="en-GB" dirty="0"/>
              <a:t>Capturing their needs helps inform a project’s why – it massively helps define the scope as it informs what deliverables will be achieved in the project and what is not in the project scope.</a:t>
            </a:r>
          </a:p>
          <a:p>
            <a:pPr marL="171450" indent="-171450">
              <a:buFontTx/>
              <a:buChar char="-"/>
            </a:pPr>
            <a:r>
              <a:rPr lang="en-GB" dirty="0"/>
              <a:t>Reading suggests there is a link between customer engagement and project success. By having that constant interaction with customers you can clarify their expectations but can also help set</a:t>
            </a:r>
            <a:r>
              <a:rPr lang="en-GB" b="1" dirty="0"/>
              <a:t> realistic </a:t>
            </a:r>
            <a:r>
              <a:rPr lang="en-GB" dirty="0"/>
              <a:t>expectations between customers and the project team. </a:t>
            </a:r>
          </a:p>
        </p:txBody>
      </p:sp>
      <p:sp>
        <p:nvSpPr>
          <p:cNvPr id="4" name="Slide Number Placeholder 3"/>
          <p:cNvSpPr>
            <a:spLocks noGrp="1"/>
          </p:cNvSpPr>
          <p:nvPr>
            <p:ph type="sldNum" sz="quarter" idx="5"/>
          </p:nvPr>
        </p:nvSpPr>
        <p:spPr/>
        <p:txBody>
          <a:bodyPr/>
          <a:lstStyle/>
          <a:p>
            <a:fld id="{40856580-FB1F-49F7-B8FC-60FDC9036D3F}" type="slidenum">
              <a:rPr lang="en-GB" smtClean="0"/>
              <a:t>6</a:t>
            </a:fld>
            <a:endParaRPr lang="en-GB"/>
          </a:p>
        </p:txBody>
      </p:sp>
    </p:spTree>
    <p:extLst>
      <p:ext uri="{BB962C8B-B14F-4D97-AF65-F5344CB8AC3E}">
        <p14:creationId xmlns:p14="http://schemas.microsoft.com/office/powerpoint/2010/main" val="39415833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my experience</a:t>
            </a:r>
          </a:p>
          <a:p>
            <a:pPr marL="171450" indent="-171450">
              <a:buFontTx/>
              <a:buChar char="-"/>
            </a:pPr>
            <a:r>
              <a:rPr lang="en-GB" dirty="0"/>
              <a:t>We need a customer’s commitment and motivation to use a service or outcome of a project otherwise why are we providing something someone isn’t going to use or benefit from?</a:t>
            </a:r>
          </a:p>
          <a:p>
            <a:pPr marL="171450" indent="-171450">
              <a:buFontTx/>
              <a:buChar char="-"/>
            </a:pPr>
            <a:r>
              <a:rPr lang="en-GB" dirty="0"/>
              <a:t>Projects need to appeal to customers and should satisfy a need they have. They are central to defining the scope of a project, and define the why the project is taking place.</a:t>
            </a:r>
          </a:p>
          <a:p>
            <a:pPr marL="171450" indent="-171450">
              <a:buFontTx/>
              <a:buChar char="-"/>
            </a:pPr>
            <a:r>
              <a:rPr lang="en-GB" dirty="0"/>
              <a:t>Interactions with customers have helped outline clearer outcomes and create more customer satisfaction.</a:t>
            </a:r>
          </a:p>
          <a:p>
            <a:pPr marL="171450" indent="-171450">
              <a:buFontTx/>
              <a:buChar char="-"/>
            </a:pPr>
            <a:r>
              <a:rPr lang="en-GB" dirty="0"/>
              <a:t>Customers can also help build reputation which can lead to better business opportunities. </a:t>
            </a:r>
          </a:p>
          <a:p>
            <a:pPr marL="171450" indent="-171450">
              <a:buFontTx/>
              <a:buChar char="-"/>
            </a:pPr>
            <a:r>
              <a:rPr lang="en-GB" dirty="0"/>
              <a:t>By engaging with customers as well it can lead to opportunities for continuous improvement. This can be through their feedback or improve on how you would engage and interact with customer in the future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ALSO just to mentioned that there are other factors that contribute to project success, customer focused is not the only factor to consider. For example: achieving targets in a set time frame, the careful planning and preparation and organisation needed, proper risk management, a clear business case, completing an informative continuous improvement document for future projects are just some (to name a few) factors that also contribute to a project’s success. But the message I would like to put across is that customer focussed project management does contribute to a project’s success</a:t>
            </a:r>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40856580-FB1F-49F7-B8FC-60FDC9036D3F}" type="slidenum">
              <a:rPr lang="en-GB" smtClean="0"/>
              <a:t>7</a:t>
            </a:fld>
            <a:endParaRPr lang="en-GB" dirty="0"/>
          </a:p>
        </p:txBody>
      </p:sp>
    </p:spTree>
    <p:extLst>
      <p:ext uri="{BB962C8B-B14F-4D97-AF65-F5344CB8AC3E}">
        <p14:creationId xmlns:p14="http://schemas.microsoft.com/office/powerpoint/2010/main" val="11604943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Business aims should not be forgotten according to (Lawton, 2017) – business justification is really important in my workplace, projects needs to directly link to business objectives and aims that are set out in 3 yearly blocks. So there needs to be a balance between customer focus and business justification.</a:t>
            </a:r>
          </a:p>
          <a:p>
            <a:pPr marL="171450" indent="-171450">
              <a:buFontTx/>
              <a:buChar char="-"/>
            </a:pPr>
            <a:r>
              <a:rPr lang="en-GB" dirty="0"/>
              <a:t>Customer needs vs wants can sometimes be difficult in project management. For example staff may want gamification learning opportunities online but what they actually need is a learning management system that is tailored to the individual’s learning needs and learning style whilst giving them easy access to resources.</a:t>
            </a:r>
          </a:p>
          <a:p>
            <a:pPr marL="171450" indent="-171450">
              <a:buFontTx/>
              <a:buChar char="-"/>
            </a:pPr>
            <a:r>
              <a:rPr lang="en-GB" dirty="0"/>
              <a:t>Also, Customers expectations can be unrealistic –it’s important not to over promise what you can achieve. You need to be realistic in what can be delivered and set a reasonable expectation for stakeholders</a:t>
            </a:r>
          </a:p>
          <a:p>
            <a:pPr marL="171450" indent="-171450">
              <a:buFontTx/>
              <a:buChar char="-"/>
            </a:pPr>
            <a:r>
              <a:rPr lang="en-GB" dirty="0"/>
              <a:t>Impossible to please everyone – there’s a need for compromise. You may be dealing with 5 different customers that want 5 different things. Again, it needs to be realistic, and link to business justification as well as the customer demands.</a:t>
            </a:r>
          </a:p>
        </p:txBody>
      </p:sp>
      <p:sp>
        <p:nvSpPr>
          <p:cNvPr id="4" name="Slide Number Placeholder 3"/>
          <p:cNvSpPr>
            <a:spLocks noGrp="1"/>
          </p:cNvSpPr>
          <p:nvPr>
            <p:ph type="sldNum" sz="quarter" idx="5"/>
          </p:nvPr>
        </p:nvSpPr>
        <p:spPr/>
        <p:txBody>
          <a:bodyPr/>
          <a:lstStyle/>
          <a:p>
            <a:fld id="{40856580-FB1F-49F7-B8FC-60FDC9036D3F}" type="slidenum">
              <a:rPr lang="en-GB" smtClean="0"/>
              <a:t>8</a:t>
            </a:fld>
            <a:endParaRPr lang="en-GB"/>
          </a:p>
        </p:txBody>
      </p:sp>
    </p:spTree>
    <p:extLst>
      <p:ext uri="{BB962C8B-B14F-4D97-AF65-F5344CB8AC3E}">
        <p14:creationId xmlns:p14="http://schemas.microsoft.com/office/powerpoint/2010/main" val="33735991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rPr>
              <a:t>My workplace is required to adopt the PRINCE2 project management methodology (a traditional approach), owned by the Office of Government Commerce, due to being a public sector organisation. </a:t>
            </a:r>
          </a:p>
          <a:p>
            <a:r>
              <a:rPr lang="en-GB" dirty="0"/>
              <a:t>traditional forms of project management are very structured and linear in it’s approach, with clear documentation throughout a project.</a:t>
            </a:r>
          </a:p>
          <a:p>
            <a:r>
              <a:rPr lang="en-GB" dirty="0"/>
              <a:t>Typically, PRINCE2 engages with customers in the beginning processes in a project, however it does not place an emphasis on interaction throughout a project</a:t>
            </a:r>
          </a:p>
          <a:p>
            <a:r>
              <a:rPr lang="en-GB" dirty="0"/>
              <a:t>This is a potential limitation as it could mean project managers could lose sight of the purpose of their project. </a:t>
            </a:r>
          </a:p>
          <a:p>
            <a:r>
              <a:rPr lang="en-GB" dirty="0"/>
              <a:t>I work in a very fast changing working environment, meaning project environments and situations can change throughout the life cycle of a project. By not reinforcing that interaction throughout the project with customers, it could lead to expectations not being met or the customers needs could have changed and the scope is now different to what was originally set out. Interactions from customers can reconfirm the scope and make sure we are in line with what needs to be delivered.</a:t>
            </a:r>
          </a:p>
          <a:p>
            <a:endParaRPr lang="en-GB" dirty="0"/>
          </a:p>
        </p:txBody>
      </p:sp>
      <p:sp>
        <p:nvSpPr>
          <p:cNvPr id="4" name="Slide Number Placeholder 3"/>
          <p:cNvSpPr>
            <a:spLocks noGrp="1"/>
          </p:cNvSpPr>
          <p:nvPr>
            <p:ph type="sldNum" sz="quarter" idx="5"/>
          </p:nvPr>
        </p:nvSpPr>
        <p:spPr/>
        <p:txBody>
          <a:bodyPr/>
          <a:lstStyle/>
          <a:p>
            <a:fld id="{40856580-FB1F-49F7-B8FC-60FDC9036D3F}" type="slidenum">
              <a:rPr lang="en-GB" smtClean="0"/>
              <a:t>9</a:t>
            </a:fld>
            <a:endParaRPr lang="en-GB"/>
          </a:p>
        </p:txBody>
      </p:sp>
    </p:spTree>
    <p:extLst>
      <p:ext uri="{BB962C8B-B14F-4D97-AF65-F5344CB8AC3E}">
        <p14:creationId xmlns:p14="http://schemas.microsoft.com/office/powerpoint/2010/main" val="36924661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Agile methodology has a more flexible approach to project management. Agile focuses on constant interactions with stakeholders. This enables flexible re-scoping of project objectives when information/ situations change or customer demands change. </a:t>
            </a:r>
          </a:p>
          <a:p>
            <a:r>
              <a:rPr lang="en-GB" dirty="0"/>
              <a:t>According to Pace 2019 Agile focuses on interaction throughout a project until the customer requirements are met. </a:t>
            </a:r>
          </a:p>
          <a:p>
            <a:r>
              <a:rPr lang="en-GB" dirty="0"/>
              <a:t>This is useful when identifying risks as the constant engagement with customers means it is easier to identify risks and there is a flexibility to adapt to changes throughout a project.  </a:t>
            </a:r>
          </a:p>
          <a:p>
            <a:r>
              <a:rPr lang="en-GB" dirty="0"/>
              <a:t>I think my workplace would benefit engaging with customers throughout projects to allow for flexible rescoping if needed. </a:t>
            </a:r>
          </a:p>
        </p:txBody>
      </p:sp>
      <p:sp>
        <p:nvSpPr>
          <p:cNvPr id="4" name="Slide Number Placeholder 3"/>
          <p:cNvSpPr>
            <a:spLocks noGrp="1"/>
          </p:cNvSpPr>
          <p:nvPr>
            <p:ph type="sldNum" sz="quarter" idx="5"/>
          </p:nvPr>
        </p:nvSpPr>
        <p:spPr/>
        <p:txBody>
          <a:bodyPr/>
          <a:lstStyle/>
          <a:p>
            <a:fld id="{40856580-FB1F-49F7-B8FC-60FDC9036D3F}" type="slidenum">
              <a:rPr lang="en-GB" smtClean="0"/>
              <a:t>10</a:t>
            </a:fld>
            <a:endParaRPr lang="en-GB"/>
          </a:p>
        </p:txBody>
      </p:sp>
    </p:spTree>
    <p:extLst>
      <p:ext uri="{BB962C8B-B14F-4D97-AF65-F5344CB8AC3E}">
        <p14:creationId xmlns:p14="http://schemas.microsoft.com/office/powerpoint/2010/main" val="21359976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a Welsh Government booklet, we use Spheres of influence is used in my workplace that is Useful for identifying key stakeholders and priorities for relationship building</a:t>
            </a:r>
          </a:p>
          <a:p>
            <a:endParaRPr lang="en-GB" dirty="0"/>
          </a:p>
        </p:txBody>
      </p:sp>
      <p:sp>
        <p:nvSpPr>
          <p:cNvPr id="4" name="Slide Number Placeholder 3"/>
          <p:cNvSpPr>
            <a:spLocks noGrp="1"/>
          </p:cNvSpPr>
          <p:nvPr>
            <p:ph type="sldNum" sz="quarter" idx="5"/>
          </p:nvPr>
        </p:nvSpPr>
        <p:spPr/>
        <p:txBody>
          <a:bodyPr/>
          <a:lstStyle/>
          <a:p>
            <a:fld id="{40856580-FB1F-49F7-B8FC-60FDC9036D3F}" type="slidenum">
              <a:rPr lang="en-GB" smtClean="0"/>
              <a:t>11</a:t>
            </a:fld>
            <a:endParaRPr lang="en-GB"/>
          </a:p>
        </p:txBody>
      </p:sp>
    </p:spTree>
    <p:extLst>
      <p:ext uri="{BB962C8B-B14F-4D97-AF65-F5344CB8AC3E}">
        <p14:creationId xmlns:p14="http://schemas.microsoft.com/office/powerpoint/2010/main" val="15396170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Stakeholder analysis helps identify more detailed information AFTER spheres of influence has been completed.</a:t>
            </a:r>
          </a:p>
          <a:p>
            <a:r>
              <a:rPr lang="en-GB" dirty="0"/>
              <a:t>It can help identify specific contacts, what’s important to them, how could they contribute to the project and how they could block to the project. The strategy for engaging with the stakeholder can inform a communication plan on how those individuals will be communicated to and dealt with.</a:t>
            </a:r>
          </a:p>
          <a:p>
            <a:r>
              <a:rPr lang="en-GB" dirty="0"/>
              <a:t>SMITH 2000</a:t>
            </a:r>
          </a:p>
          <a:p>
            <a:r>
              <a:rPr lang="en-GB" dirty="0"/>
              <a:t>This is a typical document layout that we use to monitor all our </a:t>
            </a:r>
            <a:r>
              <a:rPr lang="en-GB" dirty="0" err="1"/>
              <a:t>stakeholers</a:t>
            </a:r>
            <a:r>
              <a:rPr lang="en-GB" dirty="0"/>
              <a:t> throughout projects.</a:t>
            </a:r>
          </a:p>
        </p:txBody>
      </p:sp>
      <p:sp>
        <p:nvSpPr>
          <p:cNvPr id="4" name="Slide Number Placeholder 3"/>
          <p:cNvSpPr>
            <a:spLocks noGrp="1"/>
          </p:cNvSpPr>
          <p:nvPr>
            <p:ph type="sldNum" sz="quarter" idx="5"/>
          </p:nvPr>
        </p:nvSpPr>
        <p:spPr/>
        <p:txBody>
          <a:bodyPr/>
          <a:lstStyle/>
          <a:p>
            <a:fld id="{40856580-FB1F-49F7-B8FC-60FDC9036D3F}" type="slidenum">
              <a:rPr lang="en-GB" smtClean="0"/>
              <a:t>12</a:t>
            </a:fld>
            <a:endParaRPr lang="en-GB"/>
          </a:p>
        </p:txBody>
      </p:sp>
    </p:spTree>
    <p:extLst>
      <p:ext uri="{BB962C8B-B14F-4D97-AF65-F5344CB8AC3E}">
        <p14:creationId xmlns:p14="http://schemas.microsoft.com/office/powerpoint/2010/main" val="33837649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Mendelow</a:t>
            </a:r>
            <a:r>
              <a:rPr lang="en-GB" dirty="0"/>
              <a:t> 1991 proposed that we can analyse stakeholder groups based on the power and interest a stakeholder has. </a:t>
            </a:r>
          </a:p>
          <a:p>
            <a:r>
              <a:rPr lang="en-GB" dirty="0"/>
              <a:t>This identifies how to use limited resources, time and money efficiently, as stakeholders or customers have more power and interest than others.</a:t>
            </a:r>
          </a:p>
          <a:p>
            <a:r>
              <a:rPr lang="en-GB" dirty="0"/>
              <a:t>Low power low interest (in the a </a:t>
            </a:r>
            <a:r>
              <a:rPr lang="en-GB" dirty="0" err="1"/>
              <a:t>A</a:t>
            </a:r>
            <a:r>
              <a:rPr lang="en-GB" dirty="0"/>
              <a:t> quadrant)– means you could make minimal effort with these people</a:t>
            </a:r>
          </a:p>
          <a:p>
            <a:r>
              <a:rPr lang="en-GB" dirty="0"/>
              <a:t>Low Power High Interest (in the B quadrant)- you should keep them informed – it’s key that they are motivated and interested so it’s important not to make them feel pushed out</a:t>
            </a:r>
          </a:p>
          <a:p>
            <a:r>
              <a:rPr lang="en-GB" dirty="0"/>
              <a:t>High power low interest (in the C quadrant)  – You’d want to keep these people satisfied. Maybe not feeding back constantly but I would keep their expectations in mind and keep them informed as often as needed</a:t>
            </a:r>
          </a:p>
          <a:p>
            <a:r>
              <a:rPr lang="en-GB" dirty="0"/>
              <a:t>High power  high interest  (in the D quadrant) – these are key players, would make a lot of effort and keep them regularly informed and satisfied.</a:t>
            </a:r>
          </a:p>
          <a:p>
            <a:r>
              <a:rPr lang="en-GB" dirty="0"/>
              <a:t>Stakeholders can move between quadrants during different processes of a project so it’s important that this is monitored and kept up to date regularly. </a:t>
            </a:r>
          </a:p>
          <a:p>
            <a:r>
              <a:rPr lang="en-GB" dirty="0"/>
              <a:t>HOWEVER it’s IMPORTANT TO NOTE - EVERYONE IS IMPORTANT (to a degree) NO MATTER ON INTEREST AND POWER they have. this tool just helps indicate who needs to be communicated to and maybe how you would approach them.</a:t>
            </a:r>
          </a:p>
        </p:txBody>
      </p:sp>
      <p:sp>
        <p:nvSpPr>
          <p:cNvPr id="4" name="Slide Number Placeholder 3"/>
          <p:cNvSpPr>
            <a:spLocks noGrp="1"/>
          </p:cNvSpPr>
          <p:nvPr>
            <p:ph type="sldNum" sz="quarter" idx="5"/>
          </p:nvPr>
        </p:nvSpPr>
        <p:spPr/>
        <p:txBody>
          <a:bodyPr/>
          <a:lstStyle/>
          <a:p>
            <a:fld id="{40856580-FB1F-49F7-B8FC-60FDC9036D3F}" type="slidenum">
              <a:rPr lang="en-GB" smtClean="0"/>
              <a:t>13</a:t>
            </a:fld>
            <a:endParaRPr lang="en-GB"/>
          </a:p>
        </p:txBody>
      </p:sp>
    </p:spTree>
    <p:extLst>
      <p:ext uri="{BB962C8B-B14F-4D97-AF65-F5344CB8AC3E}">
        <p14:creationId xmlns:p14="http://schemas.microsoft.com/office/powerpoint/2010/main" val="21369375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Communication plans are really important for planning on how to engage with customers and stakeholders. A communication plan can be completed after a stakeholder analysis to inform how the project team can communicate with certain stakeholders. We use communication plans a lot in my workplace to help maintain relationships and also to keep key stakeholders informed. The document defines the processes and procedures involved with communicating project information and decides who will receive information how and when.</a:t>
            </a:r>
          </a:p>
          <a:p>
            <a:r>
              <a:rPr lang="en-GB" dirty="0"/>
              <a:t>How they are communicated to is important as  accessibility plays a role in how someone is communicated to. Someone may not have internet access for example, so we may decide to communicate via phone call. </a:t>
            </a:r>
          </a:p>
          <a:p>
            <a:r>
              <a:rPr lang="en-GB" dirty="0"/>
              <a:t>According to </a:t>
            </a:r>
            <a:r>
              <a:rPr lang="en-GB" dirty="0" err="1"/>
              <a:t>Buser</a:t>
            </a:r>
            <a:r>
              <a:rPr lang="en-GB" dirty="0"/>
              <a:t>, </a:t>
            </a:r>
            <a:r>
              <a:rPr lang="en-GB" dirty="0" err="1"/>
              <a:t>Massis</a:t>
            </a:r>
            <a:r>
              <a:rPr lang="en-GB" dirty="0"/>
              <a:t> and Pollack (2014) A Central location for documents and information means stakeholders can access information as and when they need to. We also include project team minutes here and actions and progress. </a:t>
            </a:r>
          </a:p>
        </p:txBody>
      </p:sp>
      <p:sp>
        <p:nvSpPr>
          <p:cNvPr id="4" name="Slide Number Placeholder 3"/>
          <p:cNvSpPr>
            <a:spLocks noGrp="1"/>
          </p:cNvSpPr>
          <p:nvPr>
            <p:ph type="sldNum" sz="quarter" idx="5"/>
          </p:nvPr>
        </p:nvSpPr>
        <p:spPr/>
        <p:txBody>
          <a:bodyPr/>
          <a:lstStyle/>
          <a:p>
            <a:fld id="{40856580-FB1F-49F7-B8FC-60FDC9036D3F}" type="slidenum">
              <a:rPr lang="en-GB" smtClean="0"/>
              <a:t>14</a:t>
            </a:fld>
            <a:endParaRPr lang="en-GB"/>
          </a:p>
        </p:txBody>
      </p:sp>
    </p:spTree>
    <p:extLst>
      <p:ext uri="{BB962C8B-B14F-4D97-AF65-F5344CB8AC3E}">
        <p14:creationId xmlns:p14="http://schemas.microsoft.com/office/powerpoint/2010/main" val="24117611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general principles I would follow when improving a customer focused project management in the future is…</a:t>
            </a:r>
          </a:p>
        </p:txBody>
      </p:sp>
      <p:sp>
        <p:nvSpPr>
          <p:cNvPr id="4" name="Slide Number Placeholder 3"/>
          <p:cNvSpPr>
            <a:spLocks noGrp="1"/>
          </p:cNvSpPr>
          <p:nvPr>
            <p:ph type="sldNum" sz="quarter" idx="5"/>
          </p:nvPr>
        </p:nvSpPr>
        <p:spPr/>
        <p:txBody>
          <a:bodyPr/>
          <a:lstStyle/>
          <a:p>
            <a:fld id="{40856580-FB1F-49F7-B8FC-60FDC9036D3F}" type="slidenum">
              <a:rPr lang="en-GB" smtClean="0"/>
              <a:t>15</a:t>
            </a:fld>
            <a:endParaRPr lang="en-GB"/>
          </a:p>
        </p:txBody>
      </p:sp>
    </p:spTree>
    <p:extLst>
      <p:ext uri="{BB962C8B-B14F-4D97-AF65-F5344CB8AC3E}">
        <p14:creationId xmlns:p14="http://schemas.microsoft.com/office/powerpoint/2010/main" val="34467188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into the tools previously discussed I would Merge </a:t>
            </a:r>
            <a:r>
              <a:rPr lang="en-GB" dirty="0" err="1"/>
              <a:t>mendelow’s</a:t>
            </a:r>
            <a:r>
              <a:rPr lang="en-GB" dirty="0"/>
              <a:t> matrix with the (A/b/c/d) stakeholders into a stakeholder analysis. I would add an additional column where I would indicate if the stakeholder was an a/b/c/d (depending on their interest and power over the project). This will help inform how they will be communicated to and how they will be approached with certain aspects of the project. I would find this more helpful as it would help me identify how to engage and communicate with customers and stakeholders and inform who needs to know what in a communication plan.</a:t>
            </a:r>
          </a:p>
        </p:txBody>
      </p:sp>
      <p:sp>
        <p:nvSpPr>
          <p:cNvPr id="4" name="Slide Number Placeholder 3"/>
          <p:cNvSpPr>
            <a:spLocks noGrp="1"/>
          </p:cNvSpPr>
          <p:nvPr>
            <p:ph type="sldNum" sz="quarter" idx="5"/>
          </p:nvPr>
        </p:nvSpPr>
        <p:spPr/>
        <p:txBody>
          <a:bodyPr/>
          <a:lstStyle/>
          <a:p>
            <a:fld id="{40856580-FB1F-49F7-B8FC-60FDC9036D3F}" type="slidenum">
              <a:rPr lang="en-GB" smtClean="0"/>
              <a:t>16</a:t>
            </a:fld>
            <a:endParaRPr lang="en-GB"/>
          </a:p>
        </p:txBody>
      </p:sp>
    </p:spTree>
    <p:extLst>
      <p:ext uri="{BB962C8B-B14F-4D97-AF65-F5344CB8AC3E}">
        <p14:creationId xmlns:p14="http://schemas.microsoft.com/office/powerpoint/2010/main" val="40112582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would then also indicate on a communication plan what each stakeholder is.  I would show If they are an a/b/c/d stakeholder. Merging the </a:t>
            </a:r>
            <a:r>
              <a:rPr lang="en-GB" dirty="0" err="1"/>
              <a:t>medelow’s</a:t>
            </a:r>
            <a:r>
              <a:rPr lang="en-GB" dirty="0"/>
              <a:t> matrix will inform a clear communication plan as all the As/bs/cs/ds are receiving the right info based on their interest and the power they have over the project. It will allow me to make sure I am communicating more frequently with the higher power and interest stakeholders but also make sure I am providing relevant info to each person. As stakeholders may change from an </a:t>
            </a:r>
            <a:r>
              <a:rPr lang="en-GB"/>
              <a:t>a to </a:t>
            </a:r>
            <a:r>
              <a:rPr lang="en-GB" dirty="0"/>
              <a:t>d or other quadrants over the life cycle of a project, I could then update this and make sure I am communicating correctly and efficiently.</a:t>
            </a:r>
          </a:p>
          <a:p>
            <a:r>
              <a:rPr lang="en-GB" dirty="0"/>
              <a:t>It will also help determine which Messages should be more detailed or important </a:t>
            </a:r>
          </a:p>
          <a:p>
            <a:r>
              <a:rPr lang="en-GB" dirty="0"/>
              <a:t>It will show when certain stakeholders need to be communicated with (more / less frequent)</a:t>
            </a:r>
          </a:p>
          <a:p>
            <a:r>
              <a:rPr lang="en-GB" dirty="0"/>
              <a:t>Despite their power or interest it will help the project team know how each stakeholder prefers to be communicated with, in terms of their accessibility to information/ technology.</a:t>
            </a:r>
          </a:p>
          <a:p>
            <a:r>
              <a:rPr lang="en-GB" dirty="0"/>
              <a:t>I would also use a Central location for better accessibility. I would use OneNote as you can share live information and updates in one location that can be shared with everyone who is given access. Stakeholders can access this one note as and when they need to and even leave their own contributions and notes where they need to.</a:t>
            </a:r>
          </a:p>
        </p:txBody>
      </p:sp>
      <p:sp>
        <p:nvSpPr>
          <p:cNvPr id="4" name="Slide Number Placeholder 3"/>
          <p:cNvSpPr>
            <a:spLocks noGrp="1"/>
          </p:cNvSpPr>
          <p:nvPr>
            <p:ph type="sldNum" sz="quarter" idx="5"/>
          </p:nvPr>
        </p:nvSpPr>
        <p:spPr/>
        <p:txBody>
          <a:bodyPr/>
          <a:lstStyle/>
          <a:p>
            <a:fld id="{40856580-FB1F-49F7-B8FC-60FDC9036D3F}" type="slidenum">
              <a:rPr lang="en-GB" smtClean="0"/>
              <a:t>17</a:t>
            </a:fld>
            <a:endParaRPr lang="en-GB"/>
          </a:p>
        </p:txBody>
      </p:sp>
    </p:spTree>
    <p:extLst>
      <p:ext uri="{BB962C8B-B14F-4D97-AF65-F5344CB8AC3E}">
        <p14:creationId xmlns:p14="http://schemas.microsoft.com/office/powerpoint/2010/main" val="6445690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Customers are important to project management and help define the scope of a project. – It’s important to capture their expectations and their needs, making them feel involved from the start.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are numerous tools and approaches that support the relationships with customers. – Spheres of influence, stakeholder analysis, </a:t>
            </a:r>
            <a:r>
              <a:rPr lang="en-GB" dirty="0" err="1"/>
              <a:t>Mendelow’s</a:t>
            </a:r>
            <a:r>
              <a:rPr lang="en-GB" dirty="0"/>
              <a:t> matrix and a communication plan are all very helpful tools for maintaining and monitoring relationships and shared information with stakeholders.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can improve customers relationships in my workplace by adopting and merging these tools to suit the needs of my workplace to support a project’s success.</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Even though we follow PRINCE2 in my workplace I would suggest using an aspect of agile with that constant interaction with stakeholders and customers would support a more successful project.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40856580-FB1F-49F7-B8FC-60FDC9036D3F}" type="slidenum">
              <a:rPr lang="en-GB" smtClean="0"/>
              <a:t>18</a:t>
            </a:fld>
            <a:endParaRPr lang="en-GB"/>
          </a:p>
        </p:txBody>
      </p:sp>
    </p:spTree>
    <p:extLst>
      <p:ext uri="{BB962C8B-B14F-4D97-AF65-F5344CB8AC3E}">
        <p14:creationId xmlns:p14="http://schemas.microsoft.com/office/powerpoint/2010/main" val="19267931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856580-FB1F-49F7-B8FC-60FDC9036D3F}" type="slidenum">
              <a:rPr lang="en-GB" smtClean="0"/>
              <a:t>20</a:t>
            </a:fld>
            <a:endParaRPr lang="en-GB"/>
          </a:p>
        </p:txBody>
      </p:sp>
    </p:spTree>
    <p:extLst>
      <p:ext uri="{BB962C8B-B14F-4D97-AF65-F5344CB8AC3E}">
        <p14:creationId xmlns:p14="http://schemas.microsoft.com/office/powerpoint/2010/main" val="23170870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smtClean="0"/>
              <a:pPr/>
              <a:t>10/29/2020</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2121580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54505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09582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10/29/2020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41984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10/29/2020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69845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10/29/2020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20222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smtClean="0"/>
              <a:pPr/>
              <a:t>10/29/2020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095652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63223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60004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38503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03935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866139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322578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717917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32712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23877032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10442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10/29/2020</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75917206"/>
      </p:ext>
    </p:extLst>
  </p:cSld>
  <p:clrMap bg1="dk1" tx1="lt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ags" Target="../tags/tag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5.xml"/><Relationship Id="rId5" Type="http://schemas.openxmlformats.org/officeDocument/2006/relationships/image" Target="../media/image6.PN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notesSlide" Target="../notesSlides/notesSlide4.xml"/><Relationship Id="rId7" Type="http://schemas.openxmlformats.org/officeDocument/2006/relationships/diagramQuickStyle" Target="../diagrams/quickStyle2.xml"/><Relationship Id="rId2" Type="http://schemas.openxmlformats.org/officeDocument/2006/relationships/slideLayout" Target="../slideLayouts/slideLayout2.xml"/><Relationship Id="rId1" Type="http://schemas.openxmlformats.org/officeDocument/2006/relationships/tags" Target="../tags/tag6.xml"/><Relationship Id="rId6" Type="http://schemas.openxmlformats.org/officeDocument/2006/relationships/diagramLayout" Target="../diagrams/layout2.xml"/><Relationship Id="rId11" Type="http://schemas.openxmlformats.org/officeDocument/2006/relationships/image" Target="../media/image8.svg"/><Relationship Id="rId5" Type="http://schemas.openxmlformats.org/officeDocument/2006/relationships/diagramData" Target="../diagrams/data2.xml"/><Relationship Id="rId10" Type="http://schemas.openxmlformats.org/officeDocument/2006/relationships/image" Target="../media/image7.png"/><Relationship Id="rId4" Type="http://schemas.openxmlformats.org/officeDocument/2006/relationships/image" Target="../media/image1.jpeg"/><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7.xml"/><Relationship Id="rId5" Type="http://schemas.microsoft.com/office/2007/relationships/hdphoto" Target="../media/hdphoto1.wdp"/><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notesSlide" Target="../notesSlides/notesSlide6.xml"/><Relationship Id="rId7" Type="http://schemas.openxmlformats.org/officeDocument/2006/relationships/diagramLayout" Target="../diagrams/layout3.xml"/><Relationship Id="rId12" Type="http://schemas.openxmlformats.org/officeDocument/2006/relationships/image" Target="../media/image11.svg"/><Relationship Id="rId2" Type="http://schemas.openxmlformats.org/officeDocument/2006/relationships/slideLayout" Target="../slideLayouts/slideLayout2.xml"/><Relationship Id="rId1" Type="http://schemas.openxmlformats.org/officeDocument/2006/relationships/tags" Target="../tags/tag8.xml"/><Relationship Id="rId6" Type="http://schemas.openxmlformats.org/officeDocument/2006/relationships/diagramData" Target="../diagrams/data3.xml"/><Relationship Id="rId11" Type="http://schemas.openxmlformats.org/officeDocument/2006/relationships/image" Target="../media/image10.png"/><Relationship Id="rId5" Type="http://schemas.openxmlformats.org/officeDocument/2006/relationships/image" Target="../media/image3.png"/><Relationship Id="rId10" Type="http://schemas.microsoft.com/office/2007/relationships/diagramDrawing" Target="../diagrams/drawing3.xml"/><Relationship Id="rId4" Type="http://schemas.openxmlformats.org/officeDocument/2006/relationships/image" Target="../media/image1.jpeg"/><Relationship Id="rId9" Type="http://schemas.openxmlformats.org/officeDocument/2006/relationships/diagramColors" Target="../diagrams/colors3.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notesSlide" Target="../notesSlides/notesSlide7.xml"/><Relationship Id="rId7" Type="http://schemas.openxmlformats.org/officeDocument/2006/relationships/diagramQuickStyle" Target="../diagrams/quickStyle4.xml"/><Relationship Id="rId2" Type="http://schemas.openxmlformats.org/officeDocument/2006/relationships/slideLayout" Target="../slideLayouts/slideLayout2.xml"/><Relationship Id="rId1" Type="http://schemas.openxmlformats.org/officeDocument/2006/relationships/tags" Target="../tags/tag9.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2.png"/><Relationship Id="rId9" Type="http://schemas.microsoft.com/office/2007/relationships/diagramDrawing" Target="../diagrams/drawing4.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10.xml"/><Relationship Id="rId5" Type="http://schemas.openxmlformats.org/officeDocument/2006/relationships/image" Target="../media/image12.png"/><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notesSlide" Target="../notesSlides/notesSlide9.xml"/><Relationship Id="rId7" Type="http://schemas.openxmlformats.org/officeDocument/2006/relationships/diagramQuickStyle" Target="../diagrams/quickStyle5.xml"/><Relationship Id="rId2" Type="http://schemas.openxmlformats.org/officeDocument/2006/relationships/slideLayout" Target="../slideLayouts/slideLayout2.xml"/><Relationship Id="rId1" Type="http://schemas.openxmlformats.org/officeDocument/2006/relationships/tags" Target="../tags/tag11.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1.jpeg"/><Relationship Id="rId9" Type="http://schemas.microsoft.com/office/2007/relationships/diagramDrawing" Target="../diagrams/drawing5.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2.xml"/><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notesSlide" Target="../notesSlides/notesSlide14.xml"/><Relationship Id="rId7" Type="http://schemas.openxmlformats.org/officeDocument/2006/relationships/diagramQuickStyle" Target="../diagrams/quickStyle6.xml"/><Relationship Id="rId2" Type="http://schemas.openxmlformats.org/officeDocument/2006/relationships/slideLayout" Target="../slideLayouts/slideLayout2.xml"/><Relationship Id="rId1" Type="http://schemas.openxmlformats.org/officeDocument/2006/relationships/tags" Target="../tags/tag16.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1.jpeg"/><Relationship Id="rId9" Type="http://schemas.microsoft.com/office/2007/relationships/diagramDrawing" Target="../diagrams/drawing6.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18.xml"/><Relationship Id="rId4" Type="http://schemas.openxmlformats.org/officeDocument/2006/relationships/image" Target="../media/image16.jpeg"/></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notesSlide" Target="../notesSlides/notesSlide17.xml"/><Relationship Id="rId7" Type="http://schemas.openxmlformats.org/officeDocument/2006/relationships/diagramQuickStyle" Target="../diagrams/quickStyle7.xml"/><Relationship Id="rId2" Type="http://schemas.openxmlformats.org/officeDocument/2006/relationships/slideLayout" Target="../slideLayouts/slideLayout2.xml"/><Relationship Id="rId1" Type="http://schemas.openxmlformats.org/officeDocument/2006/relationships/tags" Target="../tags/tag19.xml"/><Relationship Id="rId6" Type="http://schemas.openxmlformats.org/officeDocument/2006/relationships/diagramLayout" Target="../diagrams/layout7.xml"/><Relationship Id="rId5" Type="http://schemas.openxmlformats.org/officeDocument/2006/relationships/diagramData" Target="../diagrams/data7.xml"/><Relationship Id="rId4" Type="http://schemas.openxmlformats.org/officeDocument/2006/relationships/image" Target="../media/image1.jpeg"/><Relationship Id="rId9" Type="http://schemas.microsoft.com/office/2007/relationships/diagramDrawing" Target="../diagrams/drawing7.xml"/></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tags" Target="../tags/tag20.xml"/><Relationship Id="rId5" Type="http://schemas.openxmlformats.org/officeDocument/2006/relationships/hyperlink" Target="http://www.reinventingprojectmanagement.com/material/other/7.%20Mapping%20dimensions%20of%20projects%20success%20PMJ%201997.pdf" TargetMode="External"/><Relationship Id="rId4" Type="http://schemas.openxmlformats.org/officeDocument/2006/relationships/hyperlink" Target="https://www.carmarthenshire.gov.wales/home/council-services/jobs-careers/working-for-us/core-values/#.X2NcnJ5KjIU" TargetMode="Externa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ags" Target="../tags/tag2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B7C10-E3B2-424D-A402-2369BC35D84F}"/>
              </a:ext>
            </a:extLst>
          </p:cNvPr>
          <p:cNvSpPr>
            <a:spLocks noGrp="1"/>
          </p:cNvSpPr>
          <p:nvPr>
            <p:ph type="ctrTitle"/>
          </p:nvPr>
        </p:nvSpPr>
        <p:spPr>
          <a:xfrm>
            <a:off x="1744394" y="1280160"/>
            <a:ext cx="8299938" cy="2669473"/>
          </a:xfrm>
        </p:spPr>
        <p:txBody>
          <a:bodyPr>
            <a:normAutofit/>
          </a:bodyPr>
          <a:lstStyle/>
          <a:p>
            <a:pPr algn="ctr"/>
            <a:r>
              <a:rPr lang="en-GB" sz="6000" b="1" dirty="0"/>
              <a:t>Project management in the workplace</a:t>
            </a:r>
          </a:p>
        </p:txBody>
      </p:sp>
      <p:sp>
        <p:nvSpPr>
          <p:cNvPr id="3" name="Subtitle 2">
            <a:extLst>
              <a:ext uri="{FF2B5EF4-FFF2-40B4-BE49-F238E27FC236}">
                <a16:creationId xmlns:a16="http://schemas.microsoft.com/office/drawing/2014/main" id="{8F49B417-74FD-4A60-B352-B82C62227D83}"/>
              </a:ext>
            </a:extLst>
          </p:cNvPr>
          <p:cNvSpPr>
            <a:spLocks noGrp="1"/>
          </p:cNvSpPr>
          <p:nvPr>
            <p:ph type="subTitle" idx="1"/>
          </p:nvPr>
        </p:nvSpPr>
        <p:spPr>
          <a:xfrm>
            <a:off x="1922584" y="4456070"/>
            <a:ext cx="7197726" cy="1621173"/>
          </a:xfrm>
        </p:spPr>
        <p:txBody>
          <a:bodyPr>
            <a:normAutofit lnSpcReduction="10000"/>
          </a:bodyPr>
          <a:lstStyle/>
          <a:p>
            <a:pPr algn="ctr"/>
            <a:r>
              <a:rPr lang="en-GB" sz="2600" dirty="0"/>
              <a:t>Holly Rowley</a:t>
            </a:r>
          </a:p>
          <a:p>
            <a:pPr algn="ctr"/>
            <a:r>
              <a:rPr lang="en-GB" sz="2600" dirty="0"/>
              <a:t>1400039</a:t>
            </a:r>
          </a:p>
          <a:p>
            <a:pPr algn="ctr"/>
            <a:r>
              <a:rPr lang="en-GB" sz="2600" b="1" dirty="0"/>
              <a:t>BMPF7018</a:t>
            </a:r>
            <a:endParaRPr lang="en-GB" sz="2600" dirty="0"/>
          </a:p>
          <a:p>
            <a:endParaRPr lang="en-GB" dirty="0"/>
          </a:p>
        </p:txBody>
      </p:sp>
    </p:spTree>
    <p:custDataLst>
      <p:tags r:id="rId1"/>
    </p:custDataLst>
    <p:extLst>
      <p:ext uri="{BB962C8B-B14F-4D97-AF65-F5344CB8AC3E}">
        <p14:creationId xmlns:p14="http://schemas.microsoft.com/office/powerpoint/2010/main" val="3610026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4"/>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A7B49-120D-47BE-A80C-D4B898F5088F}"/>
              </a:ext>
            </a:extLst>
          </p:cNvPr>
          <p:cNvSpPr>
            <a:spLocks noGrp="1"/>
          </p:cNvSpPr>
          <p:nvPr>
            <p:ph type="title"/>
          </p:nvPr>
        </p:nvSpPr>
        <p:spPr>
          <a:xfrm>
            <a:off x="4955457" y="1430318"/>
            <a:ext cx="6593075" cy="1078874"/>
          </a:xfrm>
        </p:spPr>
        <p:txBody>
          <a:bodyPr>
            <a:normAutofit/>
          </a:bodyPr>
          <a:lstStyle/>
          <a:p>
            <a:r>
              <a:rPr lang="en-GB" sz="5400" b="1" dirty="0"/>
              <a:t>The Aim</a:t>
            </a:r>
          </a:p>
        </p:txBody>
      </p:sp>
      <p:sp>
        <p:nvSpPr>
          <p:cNvPr id="3" name="Content Placeholder 2">
            <a:extLst>
              <a:ext uri="{FF2B5EF4-FFF2-40B4-BE49-F238E27FC236}">
                <a16:creationId xmlns:a16="http://schemas.microsoft.com/office/drawing/2014/main" id="{CAB70268-35E1-4F50-90F9-8D6357D7EF94}"/>
              </a:ext>
            </a:extLst>
          </p:cNvPr>
          <p:cNvSpPr>
            <a:spLocks noGrp="1"/>
          </p:cNvSpPr>
          <p:nvPr>
            <p:ph idx="1"/>
          </p:nvPr>
        </p:nvSpPr>
        <p:spPr>
          <a:xfrm>
            <a:off x="4955457" y="2377440"/>
            <a:ext cx="6593075" cy="3050242"/>
          </a:xfrm>
        </p:spPr>
        <p:txBody>
          <a:bodyPr>
            <a:normAutofit/>
          </a:bodyPr>
          <a:lstStyle/>
          <a:p>
            <a:pPr marL="0" indent="0">
              <a:buNone/>
            </a:pPr>
            <a:r>
              <a:rPr lang="en-GB" sz="4000" dirty="0"/>
              <a:t>To explore the significance of customer focused project management and how it can support a project’s success.</a:t>
            </a:r>
          </a:p>
        </p:txBody>
      </p:sp>
      <p:pic>
        <p:nvPicPr>
          <p:cNvPr id="7" name="Graphic 6" descr="Bullseye">
            <a:extLst>
              <a:ext uri="{FF2B5EF4-FFF2-40B4-BE49-F238E27FC236}">
                <a16:creationId xmlns:a16="http://schemas.microsoft.com/office/drawing/2014/main" id="{60702E15-6BBB-4056-A803-4F90C6EC1BD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26344" y="1430319"/>
            <a:ext cx="3997362" cy="3997362"/>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custDataLst>
      <p:tags r:id="rId1"/>
    </p:custDataLst>
    <p:extLst>
      <p:ext uri="{BB962C8B-B14F-4D97-AF65-F5344CB8AC3E}">
        <p14:creationId xmlns:p14="http://schemas.microsoft.com/office/powerpoint/2010/main" val="4082068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CD67B-8396-40E6-AE04-443186FCDA39}"/>
              </a:ext>
            </a:extLst>
          </p:cNvPr>
          <p:cNvSpPr>
            <a:spLocks noGrp="1"/>
          </p:cNvSpPr>
          <p:nvPr>
            <p:ph type="title"/>
          </p:nvPr>
        </p:nvSpPr>
        <p:spPr/>
        <p:txBody>
          <a:bodyPr>
            <a:normAutofit/>
          </a:bodyPr>
          <a:lstStyle/>
          <a:p>
            <a:pPr algn="ctr"/>
            <a:r>
              <a:rPr lang="en-GB" sz="4800" b="1" dirty="0"/>
              <a:t>Objectives</a:t>
            </a:r>
          </a:p>
        </p:txBody>
      </p:sp>
      <p:graphicFrame>
        <p:nvGraphicFramePr>
          <p:cNvPr id="5" name="Content Placeholder 2">
            <a:extLst>
              <a:ext uri="{FF2B5EF4-FFF2-40B4-BE49-F238E27FC236}">
                <a16:creationId xmlns:a16="http://schemas.microsoft.com/office/drawing/2014/main" id="{2E6F28D2-03BC-4A28-8045-8BA50D79E6A7}"/>
              </a:ext>
            </a:extLst>
          </p:cNvPr>
          <p:cNvGraphicFramePr>
            <a:graphicFrameLocks noGrp="1"/>
          </p:cNvGraphicFramePr>
          <p:nvPr>
            <p:ph idx="1"/>
            <p:extLst>
              <p:ext uri="{D42A27DB-BD31-4B8C-83A1-F6EECF244321}">
                <p14:modId xmlns:p14="http://schemas.microsoft.com/office/powerpoint/2010/main" val="3571850100"/>
              </p:ext>
            </p:extLst>
          </p:nvPr>
        </p:nvGraphicFramePr>
        <p:xfrm>
          <a:off x="685800" y="1927274"/>
          <a:ext cx="10131425" cy="3863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3069939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4"/>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93197-E8CE-4FA9-BA72-9F7A3CF0DAE0}"/>
              </a:ext>
            </a:extLst>
          </p:cNvPr>
          <p:cNvSpPr>
            <a:spLocks noGrp="1"/>
          </p:cNvSpPr>
          <p:nvPr>
            <p:ph type="title"/>
          </p:nvPr>
        </p:nvSpPr>
        <p:spPr>
          <a:xfrm>
            <a:off x="1030816" y="5641218"/>
            <a:ext cx="10127192" cy="931341"/>
          </a:xfrm>
        </p:spPr>
        <p:txBody>
          <a:bodyPr vert="horz" lIns="91440" tIns="45720" rIns="91440" bIns="45720" rtlCol="0" anchor="b">
            <a:normAutofit/>
          </a:bodyPr>
          <a:lstStyle/>
          <a:p>
            <a:pPr algn="r">
              <a:lnSpc>
                <a:spcPct val="90000"/>
              </a:lnSpc>
            </a:pPr>
            <a:r>
              <a:rPr lang="en-US" b="1" dirty="0"/>
              <a:t>Carmarthenshire County Council’s core values</a:t>
            </a:r>
          </a:p>
        </p:txBody>
      </p:sp>
      <p:pic>
        <p:nvPicPr>
          <p:cNvPr id="13" name="Picture 12" descr="A picture containing device&#10;&#10;Description automatically generated">
            <a:extLst>
              <a:ext uri="{FF2B5EF4-FFF2-40B4-BE49-F238E27FC236}">
                <a16:creationId xmlns:a16="http://schemas.microsoft.com/office/drawing/2014/main" id="{A982D5B3-3F29-41FF-A72D-52EA0DA511E9}"/>
              </a:ext>
            </a:extLst>
          </p:cNvPr>
          <p:cNvPicPr>
            <a:picLocks noChangeAspect="1"/>
          </p:cNvPicPr>
          <p:nvPr/>
        </p:nvPicPr>
        <p:blipFill rotWithShape="1">
          <a:blip r:embed="rId5"/>
          <a:srcRect l="15" t="3741" r="-15" b="2488"/>
          <a:stretch/>
        </p:blipFill>
        <p:spPr>
          <a:xfrm>
            <a:off x="1030816" y="285441"/>
            <a:ext cx="10346266" cy="5457372"/>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192" name="Arrow: Down 191">
            <a:extLst>
              <a:ext uri="{FF2B5EF4-FFF2-40B4-BE49-F238E27FC236}">
                <a16:creationId xmlns:a16="http://schemas.microsoft.com/office/drawing/2014/main" id="{4877FFD0-4951-4211-BBD7-CA757C0FA25E}"/>
              </a:ext>
            </a:extLst>
          </p:cNvPr>
          <p:cNvSpPr/>
          <p:nvPr/>
        </p:nvSpPr>
        <p:spPr>
          <a:xfrm rot="12149456">
            <a:off x="5489570" y="2548937"/>
            <a:ext cx="833191" cy="1877139"/>
          </a:xfrm>
          <a:prstGeom prst="downArrow">
            <a:avLst>
              <a:gd name="adj1" fmla="val 33782"/>
              <a:gd name="adj2" fmla="val 56598"/>
            </a:avLst>
          </a:prstGeom>
          <a:solidFill>
            <a:srgbClr val="FFC000"/>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3" name="TextBox 192">
            <a:extLst>
              <a:ext uri="{FF2B5EF4-FFF2-40B4-BE49-F238E27FC236}">
                <a16:creationId xmlns:a16="http://schemas.microsoft.com/office/drawing/2014/main" id="{553FEC62-6723-43E1-BE80-E1DB8DE0D0F3}"/>
              </a:ext>
            </a:extLst>
          </p:cNvPr>
          <p:cNvSpPr txBox="1"/>
          <p:nvPr/>
        </p:nvSpPr>
        <p:spPr>
          <a:xfrm>
            <a:off x="1138765" y="4397038"/>
            <a:ext cx="5065184" cy="1631216"/>
          </a:xfrm>
          <a:prstGeom prst="rect">
            <a:avLst/>
          </a:prstGeom>
          <a:noFill/>
        </p:spPr>
        <p:txBody>
          <a:bodyPr wrap="square" rtlCol="0">
            <a:spAutoFit/>
          </a:bodyPr>
          <a:lstStyle/>
          <a:p>
            <a:r>
              <a:rPr lang="en-GB" sz="2000" i="1" dirty="0">
                <a:solidFill>
                  <a:schemeClr val="bg1"/>
                </a:solidFill>
                <a:effectLst/>
                <a:latin typeface="Helvetica Neue"/>
              </a:rPr>
              <a:t>“We work to improve the lives of the people in our communities this is our focus and key purpose” </a:t>
            </a:r>
          </a:p>
          <a:p>
            <a:r>
              <a:rPr lang="en-GB" sz="2000" i="0" dirty="0">
                <a:solidFill>
                  <a:schemeClr val="bg1"/>
                </a:solidFill>
                <a:effectLst/>
                <a:latin typeface="Open Sans" panose="020B0606030504020204" pitchFamily="34" charset="0"/>
              </a:rPr>
              <a:t>(Carmarthenshire County Council, n.d.)</a:t>
            </a:r>
            <a:endParaRPr lang="en-GB" sz="2000" i="0" dirty="0">
              <a:solidFill>
                <a:schemeClr val="bg1"/>
              </a:solidFill>
              <a:effectLst/>
              <a:latin typeface="Helvetica Neue"/>
            </a:endParaRPr>
          </a:p>
          <a:p>
            <a:endParaRPr lang="en-GB" sz="2000" dirty="0"/>
          </a:p>
        </p:txBody>
      </p:sp>
    </p:spTree>
    <p:custDataLst>
      <p:tags r:id="rId1"/>
    </p:custDataLst>
    <p:extLst>
      <p:ext uri="{BB962C8B-B14F-4D97-AF65-F5344CB8AC3E}">
        <p14:creationId xmlns:p14="http://schemas.microsoft.com/office/powerpoint/2010/main" val="2093311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4"/>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FFD21-663A-4815-BB46-A091A13B2650}"/>
              </a:ext>
            </a:extLst>
          </p:cNvPr>
          <p:cNvSpPr>
            <a:spLocks noGrp="1"/>
          </p:cNvSpPr>
          <p:nvPr>
            <p:ph type="title"/>
          </p:nvPr>
        </p:nvSpPr>
        <p:spPr>
          <a:xfrm>
            <a:off x="1030286" y="736209"/>
            <a:ext cx="10131425" cy="1456267"/>
          </a:xfrm>
        </p:spPr>
        <p:txBody>
          <a:bodyPr>
            <a:normAutofit/>
          </a:bodyPr>
          <a:lstStyle/>
          <a:p>
            <a:pPr algn="ctr"/>
            <a:r>
              <a:rPr lang="en-GB" sz="4400" b="1" dirty="0"/>
              <a:t>Customers in Project management</a:t>
            </a:r>
          </a:p>
        </p:txBody>
      </p:sp>
      <p:graphicFrame>
        <p:nvGraphicFramePr>
          <p:cNvPr id="5" name="Content Placeholder 2">
            <a:extLst>
              <a:ext uri="{FF2B5EF4-FFF2-40B4-BE49-F238E27FC236}">
                <a16:creationId xmlns:a16="http://schemas.microsoft.com/office/drawing/2014/main" id="{A1F2C2E5-83B6-438B-A31E-EDA0DC7F31EA}"/>
              </a:ext>
            </a:extLst>
          </p:cNvPr>
          <p:cNvGraphicFramePr>
            <a:graphicFrameLocks noGrp="1"/>
          </p:cNvGraphicFramePr>
          <p:nvPr>
            <p:ph idx="1"/>
            <p:extLst>
              <p:ext uri="{D42A27DB-BD31-4B8C-83A1-F6EECF244321}">
                <p14:modId xmlns:p14="http://schemas.microsoft.com/office/powerpoint/2010/main" val="586996834"/>
              </p:ext>
            </p:extLst>
          </p:nvPr>
        </p:nvGraphicFramePr>
        <p:xfrm>
          <a:off x="801186" y="1814732"/>
          <a:ext cx="10589627" cy="375440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Graphic 5" descr="Target Audience">
            <a:extLst>
              <a:ext uri="{FF2B5EF4-FFF2-40B4-BE49-F238E27FC236}">
                <a16:creationId xmlns:a16="http://schemas.microsoft.com/office/drawing/2014/main" id="{339CC39E-C072-4009-A708-5CC87C22B4C9}"/>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566031" y="4665525"/>
            <a:ext cx="2471134" cy="2471134"/>
          </a:xfrm>
          <a:prstGeom prst="rect">
            <a:avLst/>
          </a:prstGeom>
        </p:spPr>
      </p:pic>
    </p:spTree>
    <p:custDataLst>
      <p:tags r:id="rId1"/>
    </p:custDataLst>
    <p:extLst>
      <p:ext uri="{BB962C8B-B14F-4D97-AF65-F5344CB8AC3E}">
        <p14:creationId xmlns:p14="http://schemas.microsoft.com/office/powerpoint/2010/main" val="2131428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90000"/>
            <a:duotone>
              <a:schemeClr val="bg2">
                <a:shade val="45000"/>
                <a:satMod val="135000"/>
              </a:schemeClr>
              <a:prstClr val="white"/>
            </a:duotone>
            <a:extLst>
              <a:ext uri="{BEBA8EAE-BF5A-486C-A8C5-ECC9F3942E4B}">
                <a14:imgProps xmlns:a14="http://schemas.microsoft.com/office/drawing/2010/main">
                  <a14:imgLayer r:embed="rId5">
                    <a14:imgEffect>
                      <a14:sharpenSoften amount="100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617B6-FA3E-4889-980E-BDA7D3E7FE02}"/>
              </a:ext>
            </a:extLst>
          </p:cNvPr>
          <p:cNvSpPr>
            <a:spLocks noGrp="1"/>
          </p:cNvSpPr>
          <p:nvPr>
            <p:ph type="title"/>
          </p:nvPr>
        </p:nvSpPr>
        <p:spPr>
          <a:xfrm>
            <a:off x="228601" y="1"/>
            <a:ext cx="10131425" cy="1074420"/>
          </a:xfrm>
        </p:spPr>
        <p:txBody>
          <a:bodyPr/>
          <a:lstStyle/>
          <a:p>
            <a:r>
              <a:rPr lang="en-GB" b="1" u="sng" dirty="0"/>
              <a:t>Why are customer’s important?</a:t>
            </a:r>
          </a:p>
        </p:txBody>
      </p:sp>
      <p:sp>
        <p:nvSpPr>
          <p:cNvPr id="4" name="Speech Bubble: Rectangle with Corners Rounded 3">
            <a:extLst>
              <a:ext uri="{FF2B5EF4-FFF2-40B4-BE49-F238E27FC236}">
                <a16:creationId xmlns:a16="http://schemas.microsoft.com/office/drawing/2014/main" id="{D03F97C0-5308-442B-879A-E13847B7298F}"/>
              </a:ext>
            </a:extLst>
          </p:cNvPr>
          <p:cNvSpPr/>
          <p:nvPr/>
        </p:nvSpPr>
        <p:spPr>
          <a:xfrm>
            <a:off x="84233" y="1283629"/>
            <a:ext cx="3931920" cy="1774797"/>
          </a:xfrm>
          <a:prstGeom prst="wedgeRoundRectCallout">
            <a:avLst>
              <a:gd name="adj1" fmla="val 51690"/>
              <a:gd name="adj2" fmla="val 79873"/>
              <a:gd name="adj3" fmla="val 16667"/>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i="1" dirty="0"/>
              <a:t>“project customers  are those stakeholders with a </a:t>
            </a:r>
            <a:r>
              <a:rPr lang="en-GB" sz="2000" i="1" dirty="0">
                <a:highlight>
                  <a:srgbClr val="FF00FF"/>
                </a:highlight>
              </a:rPr>
              <a:t>significant  vested interest</a:t>
            </a:r>
            <a:r>
              <a:rPr lang="en-GB" sz="2000" i="1" dirty="0"/>
              <a:t> in the outcome of the project”</a:t>
            </a:r>
            <a:endParaRPr lang="en-GB" sz="2000" b="0" i="1" dirty="0">
              <a:effectLst/>
            </a:endParaRPr>
          </a:p>
          <a:p>
            <a:pPr algn="ctr"/>
            <a:r>
              <a:rPr lang="en-GB" sz="2000" b="0" i="0" dirty="0">
                <a:effectLst/>
              </a:rPr>
              <a:t>(</a:t>
            </a:r>
            <a:r>
              <a:rPr lang="en-GB" sz="2000" b="0" i="0" dirty="0" err="1">
                <a:effectLst/>
              </a:rPr>
              <a:t>Harrin</a:t>
            </a:r>
            <a:r>
              <a:rPr lang="en-GB" sz="2000" b="0" i="0" dirty="0">
                <a:effectLst/>
              </a:rPr>
              <a:t> and </a:t>
            </a:r>
            <a:r>
              <a:rPr lang="en-GB" sz="2000" b="0" i="0" dirty="0" err="1">
                <a:effectLst/>
              </a:rPr>
              <a:t>Peplow</a:t>
            </a:r>
            <a:r>
              <a:rPr lang="en-GB" sz="2000" b="0" i="0" dirty="0">
                <a:effectLst/>
              </a:rPr>
              <a:t>, 2017)</a:t>
            </a:r>
          </a:p>
        </p:txBody>
      </p:sp>
      <p:sp>
        <p:nvSpPr>
          <p:cNvPr id="5" name="Speech Bubble: Rectangle with Corners Rounded 4">
            <a:extLst>
              <a:ext uri="{FF2B5EF4-FFF2-40B4-BE49-F238E27FC236}">
                <a16:creationId xmlns:a16="http://schemas.microsoft.com/office/drawing/2014/main" id="{D75A3059-E66B-4629-B703-4084C05CB3B4}"/>
              </a:ext>
            </a:extLst>
          </p:cNvPr>
          <p:cNvSpPr/>
          <p:nvPr/>
        </p:nvSpPr>
        <p:spPr>
          <a:xfrm>
            <a:off x="8197046" y="957360"/>
            <a:ext cx="3773557" cy="2318837"/>
          </a:xfrm>
          <a:prstGeom prst="wedgeRoundRectCallout">
            <a:avLst>
              <a:gd name="adj1" fmla="val 43536"/>
              <a:gd name="adj2" fmla="val 65979"/>
              <a:gd name="adj3" fmla="val 16667"/>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i="1" dirty="0"/>
              <a:t>“customers who feel as if they are genuinely part of the team are </a:t>
            </a:r>
            <a:r>
              <a:rPr lang="en-GB" sz="2000" i="1" dirty="0">
                <a:highlight>
                  <a:srgbClr val="FF00FF"/>
                </a:highlight>
              </a:rPr>
              <a:t>easier to work with </a:t>
            </a:r>
            <a:r>
              <a:rPr lang="en-GB" sz="2000" i="1" dirty="0"/>
              <a:t>and less like to  be involved in disruptive conflict situations” </a:t>
            </a:r>
          </a:p>
          <a:p>
            <a:pPr algn="ctr"/>
            <a:r>
              <a:rPr lang="en-GB" sz="2000" b="0" i="0" dirty="0">
                <a:effectLst/>
              </a:rPr>
              <a:t>(</a:t>
            </a:r>
            <a:r>
              <a:rPr lang="en-GB" sz="2000" b="0" i="0" dirty="0" err="1">
                <a:effectLst/>
              </a:rPr>
              <a:t>Harrin</a:t>
            </a:r>
            <a:r>
              <a:rPr lang="en-GB" sz="2000" b="0" i="0" dirty="0">
                <a:effectLst/>
              </a:rPr>
              <a:t> and </a:t>
            </a:r>
            <a:r>
              <a:rPr lang="en-GB" sz="2000" b="0" i="0" dirty="0" err="1">
                <a:effectLst/>
              </a:rPr>
              <a:t>Peplow</a:t>
            </a:r>
            <a:r>
              <a:rPr lang="en-GB" sz="2000" b="0" i="0" dirty="0">
                <a:effectLst/>
              </a:rPr>
              <a:t>, 2017)</a:t>
            </a:r>
          </a:p>
        </p:txBody>
      </p:sp>
      <p:sp>
        <p:nvSpPr>
          <p:cNvPr id="6" name="Thought Bubble: Cloud 5">
            <a:extLst>
              <a:ext uri="{FF2B5EF4-FFF2-40B4-BE49-F238E27FC236}">
                <a16:creationId xmlns:a16="http://schemas.microsoft.com/office/drawing/2014/main" id="{09A30052-B188-43AE-B3C4-ABD0E0A4C359}"/>
              </a:ext>
            </a:extLst>
          </p:cNvPr>
          <p:cNvSpPr/>
          <p:nvPr/>
        </p:nvSpPr>
        <p:spPr>
          <a:xfrm>
            <a:off x="4338555" y="981723"/>
            <a:ext cx="3773557" cy="2710491"/>
          </a:xfrm>
          <a:prstGeom prst="cloudCallout">
            <a:avLst>
              <a:gd name="adj1" fmla="val 46586"/>
              <a:gd name="adj2" fmla="val 41667"/>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solidFill>
              </a:rPr>
              <a:t>A lack of understanding and the </a:t>
            </a:r>
            <a:r>
              <a:rPr lang="en-GB" sz="2000" dirty="0">
                <a:solidFill>
                  <a:schemeClr val="bg1"/>
                </a:solidFill>
                <a:highlight>
                  <a:srgbClr val="FF00FF"/>
                </a:highlight>
              </a:rPr>
              <a:t>inability to identify the customer needs</a:t>
            </a:r>
            <a:r>
              <a:rPr lang="en-GB" sz="2000" dirty="0">
                <a:solidFill>
                  <a:schemeClr val="bg1"/>
                </a:solidFill>
              </a:rPr>
              <a:t> is one of the main reasons of </a:t>
            </a:r>
            <a:r>
              <a:rPr lang="en-GB" sz="2000" dirty="0">
                <a:solidFill>
                  <a:schemeClr val="bg1"/>
                </a:solidFill>
                <a:highlight>
                  <a:srgbClr val="FF00FF"/>
                </a:highlight>
              </a:rPr>
              <a:t>failure. </a:t>
            </a:r>
            <a:r>
              <a:rPr lang="en-GB" sz="2000" dirty="0">
                <a:solidFill>
                  <a:schemeClr val="bg1"/>
                </a:solidFill>
              </a:rPr>
              <a:t>(</a:t>
            </a:r>
            <a:r>
              <a:rPr lang="en-GB" sz="2000" dirty="0" err="1">
                <a:solidFill>
                  <a:schemeClr val="bg1"/>
                </a:solidFill>
              </a:rPr>
              <a:t>Cicmil</a:t>
            </a:r>
            <a:r>
              <a:rPr lang="en-GB" sz="2000" dirty="0">
                <a:solidFill>
                  <a:schemeClr val="bg1"/>
                </a:solidFill>
              </a:rPr>
              <a:t> 1997) </a:t>
            </a:r>
          </a:p>
        </p:txBody>
      </p:sp>
      <p:sp>
        <p:nvSpPr>
          <p:cNvPr id="10" name="Speech Bubble: Rectangle with Corners Rounded 9">
            <a:extLst>
              <a:ext uri="{FF2B5EF4-FFF2-40B4-BE49-F238E27FC236}">
                <a16:creationId xmlns:a16="http://schemas.microsoft.com/office/drawing/2014/main" id="{073A0A3E-37CB-41B0-97B3-38A0BCB04151}"/>
              </a:ext>
            </a:extLst>
          </p:cNvPr>
          <p:cNvSpPr/>
          <p:nvPr/>
        </p:nvSpPr>
        <p:spPr>
          <a:xfrm>
            <a:off x="4274820" y="4002191"/>
            <a:ext cx="3642360" cy="2111110"/>
          </a:xfrm>
          <a:prstGeom prst="wedgeRoundRectCallout">
            <a:avLst>
              <a:gd name="adj1" fmla="val 51690"/>
              <a:gd name="adj2" fmla="val 79873"/>
              <a:gd name="adj3" fmla="val 16667"/>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i="1" dirty="0">
                <a:solidFill>
                  <a:schemeClr val="tx1"/>
                </a:solidFill>
                <a:effectLst/>
              </a:rPr>
              <a:t>Define a </a:t>
            </a:r>
            <a:r>
              <a:rPr lang="en-GB" sz="2000" b="0" i="1" dirty="0">
                <a:solidFill>
                  <a:schemeClr val="tx1"/>
                </a:solidFill>
                <a:effectLst/>
                <a:highlight>
                  <a:srgbClr val="FF00FF"/>
                </a:highlight>
              </a:rPr>
              <a:t>customer’s needs </a:t>
            </a:r>
            <a:r>
              <a:rPr lang="en-GB" sz="2000" b="0" i="1" dirty="0">
                <a:solidFill>
                  <a:schemeClr val="tx1"/>
                </a:solidFill>
                <a:effectLst/>
              </a:rPr>
              <a:t>and “manage and influence those requirements to ensure a </a:t>
            </a:r>
            <a:r>
              <a:rPr lang="en-GB" sz="2000" b="0" i="1" dirty="0">
                <a:solidFill>
                  <a:schemeClr val="tx1"/>
                </a:solidFill>
                <a:effectLst/>
                <a:highlight>
                  <a:srgbClr val="FF00FF"/>
                </a:highlight>
              </a:rPr>
              <a:t>successful project</a:t>
            </a:r>
            <a:r>
              <a:rPr lang="en-GB" sz="2000" b="0" i="1" dirty="0">
                <a:solidFill>
                  <a:schemeClr val="tx1"/>
                </a:solidFill>
                <a:effectLst/>
              </a:rPr>
              <a:t>” </a:t>
            </a:r>
          </a:p>
          <a:p>
            <a:pPr algn="ctr"/>
            <a:r>
              <a:rPr lang="en-GB" sz="2000" b="0" i="0" dirty="0">
                <a:solidFill>
                  <a:schemeClr val="tx1"/>
                </a:solidFill>
                <a:effectLst/>
              </a:rPr>
              <a:t>(PMI, 2000, 16)</a:t>
            </a:r>
          </a:p>
        </p:txBody>
      </p:sp>
      <p:sp>
        <p:nvSpPr>
          <p:cNvPr id="18" name="Speech Bubble: Oval 17">
            <a:extLst>
              <a:ext uri="{FF2B5EF4-FFF2-40B4-BE49-F238E27FC236}">
                <a16:creationId xmlns:a16="http://schemas.microsoft.com/office/drawing/2014/main" id="{0D62CCCF-9043-48A8-9F97-CD63FB0B8A77}"/>
              </a:ext>
            </a:extLst>
          </p:cNvPr>
          <p:cNvSpPr/>
          <p:nvPr/>
        </p:nvSpPr>
        <p:spPr>
          <a:xfrm>
            <a:off x="221397" y="3692214"/>
            <a:ext cx="3373011" cy="2531497"/>
          </a:xfrm>
          <a:prstGeom prst="wedgeEllipseCallout">
            <a:avLst>
              <a:gd name="adj1" fmla="val 56158"/>
              <a:gd name="adj2" fmla="val 52329"/>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i="1" dirty="0">
                <a:solidFill>
                  <a:schemeClr val="bg1"/>
                </a:solidFill>
              </a:rPr>
              <a:t>“</a:t>
            </a:r>
            <a:r>
              <a:rPr lang="en-GB" sz="2000" i="1" dirty="0">
                <a:solidFill>
                  <a:schemeClr val="bg1"/>
                </a:solidFill>
                <a:highlight>
                  <a:srgbClr val="FF00FF"/>
                </a:highlight>
              </a:rPr>
              <a:t>Customer satisfaction </a:t>
            </a:r>
            <a:r>
              <a:rPr lang="en-GB" sz="2000" i="1" dirty="0">
                <a:solidFill>
                  <a:schemeClr val="bg1"/>
                </a:solidFill>
              </a:rPr>
              <a:t>as a measure for project success’”</a:t>
            </a:r>
          </a:p>
          <a:p>
            <a:pPr algn="ctr"/>
            <a:r>
              <a:rPr lang="en-GB" sz="2000" b="0" i="0" dirty="0">
                <a:solidFill>
                  <a:schemeClr val="bg1"/>
                </a:solidFill>
                <a:effectLst/>
              </a:rPr>
              <a:t>(</a:t>
            </a:r>
            <a:r>
              <a:rPr lang="en-GB" sz="2000" b="0" i="0" dirty="0" err="1">
                <a:solidFill>
                  <a:schemeClr val="bg1"/>
                </a:solidFill>
                <a:effectLst/>
              </a:rPr>
              <a:t>Shenhar</a:t>
            </a:r>
            <a:r>
              <a:rPr lang="en-GB" sz="2000" b="0" i="0" dirty="0">
                <a:solidFill>
                  <a:schemeClr val="bg1"/>
                </a:solidFill>
                <a:effectLst/>
              </a:rPr>
              <a:t>, Levy and </a:t>
            </a:r>
            <a:r>
              <a:rPr lang="en-GB" sz="2000" b="0" i="0" dirty="0" err="1">
                <a:solidFill>
                  <a:schemeClr val="bg1"/>
                </a:solidFill>
                <a:effectLst/>
              </a:rPr>
              <a:t>Dvir</a:t>
            </a:r>
            <a:r>
              <a:rPr lang="en-GB" sz="2000" b="0" i="0" dirty="0">
                <a:solidFill>
                  <a:schemeClr val="bg1"/>
                </a:solidFill>
                <a:effectLst/>
              </a:rPr>
              <a:t>, 1997)</a:t>
            </a:r>
            <a:endParaRPr lang="en-GB" dirty="0">
              <a:solidFill>
                <a:schemeClr val="bg1"/>
              </a:solidFill>
            </a:endParaRPr>
          </a:p>
        </p:txBody>
      </p:sp>
      <p:sp>
        <p:nvSpPr>
          <p:cNvPr id="19" name="Speech Bubble: Oval 18">
            <a:extLst>
              <a:ext uri="{FF2B5EF4-FFF2-40B4-BE49-F238E27FC236}">
                <a16:creationId xmlns:a16="http://schemas.microsoft.com/office/drawing/2014/main" id="{720AB1AD-E4F3-4CE7-B95A-91220131D61C}"/>
              </a:ext>
            </a:extLst>
          </p:cNvPr>
          <p:cNvSpPr/>
          <p:nvPr/>
        </p:nvSpPr>
        <p:spPr>
          <a:xfrm>
            <a:off x="8307044" y="3581804"/>
            <a:ext cx="3500643" cy="2531497"/>
          </a:xfrm>
          <a:prstGeom prst="wedgeEllipseCallout">
            <a:avLst>
              <a:gd name="adj1" fmla="val 56158"/>
              <a:gd name="adj2" fmla="val 52329"/>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0" i="1" dirty="0">
                <a:solidFill>
                  <a:schemeClr val="bg1"/>
                </a:solidFill>
                <a:effectLst/>
              </a:rPr>
              <a:t>“The purpose of the customer in a project is to </a:t>
            </a:r>
            <a:r>
              <a:rPr lang="en-GB" sz="2000" b="0" i="1" dirty="0">
                <a:solidFill>
                  <a:schemeClr val="bg1"/>
                </a:solidFill>
                <a:effectLst/>
                <a:highlight>
                  <a:srgbClr val="FF00FF"/>
                </a:highlight>
              </a:rPr>
              <a:t>maintain the clarity </a:t>
            </a:r>
            <a:r>
              <a:rPr lang="en-GB" sz="2000" b="0" i="1" dirty="0">
                <a:solidFill>
                  <a:schemeClr val="bg1"/>
                </a:solidFill>
                <a:effectLst/>
              </a:rPr>
              <a:t>of their </a:t>
            </a:r>
            <a:r>
              <a:rPr lang="en-GB" sz="2000" b="0" i="1" dirty="0">
                <a:solidFill>
                  <a:schemeClr val="bg1"/>
                </a:solidFill>
                <a:effectLst/>
                <a:highlight>
                  <a:srgbClr val="FF00FF"/>
                </a:highlight>
              </a:rPr>
              <a:t>expectations.</a:t>
            </a:r>
            <a:r>
              <a:rPr lang="en-GB" sz="2000" b="0" i="1" dirty="0">
                <a:solidFill>
                  <a:schemeClr val="bg1"/>
                </a:solidFill>
                <a:effectLst/>
              </a:rPr>
              <a:t>”</a:t>
            </a:r>
          </a:p>
          <a:p>
            <a:pPr algn="ctr"/>
            <a:r>
              <a:rPr lang="en-GB" sz="1800" b="0" i="0" dirty="0">
                <a:solidFill>
                  <a:schemeClr val="bg1"/>
                </a:solidFill>
                <a:effectLst/>
              </a:rPr>
              <a:t>(</a:t>
            </a:r>
            <a:r>
              <a:rPr lang="en-GB" sz="1800" b="0" i="0" dirty="0" err="1">
                <a:solidFill>
                  <a:schemeClr val="bg1"/>
                </a:solidFill>
                <a:effectLst/>
              </a:rPr>
              <a:t>Tabernik</a:t>
            </a:r>
            <a:r>
              <a:rPr lang="en-GB" dirty="0">
                <a:solidFill>
                  <a:schemeClr val="bg1"/>
                </a:solidFill>
              </a:rPr>
              <a:t>, </a:t>
            </a:r>
            <a:r>
              <a:rPr lang="en-GB" sz="1800" b="0" i="0" dirty="0">
                <a:solidFill>
                  <a:schemeClr val="bg1"/>
                </a:solidFill>
                <a:effectLst/>
              </a:rPr>
              <a:t>2002)</a:t>
            </a:r>
            <a:endParaRPr lang="en-GB" dirty="0">
              <a:solidFill>
                <a:schemeClr val="bg1"/>
              </a:solidFill>
            </a:endParaRPr>
          </a:p>
        </p:txBody>
      </p:sp>
    </p:spTree>
    <p:custDataLst>
      <p:tags r:id="rId1"/>
    </p:custDataLst>
    <p:extLst>
      <p:ext uri="{BB962C8B-B14F-4D97-AF65-F5344CB8AC3E}">
        <p14:creationId xmlns:p14="http://schemas.microsoft.com/office/powerpoint/2010/main" val="33008168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FF5BED3-4EE4-425F-A016-C272586B88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856B4CA-4519-432C-ABFD-F2AE5D70E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2284214"/>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1D03B64-A2F8-4473-8457-9A6A36B67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4214"/>
          </a:xfrm>
          <a:prstGeom prst="rect">
            <a:avLst/>
          </a:prstGeom>
          <a:blipFill dpi="0" rotWithShape="1">
            <a:blip r:embed="rId4"/>
            <a:srcRect/>
            <a:tile tx="0" ty="0" sx="100000" sy="100000" flip="none" algn="tl"/>
          </a:blip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01C3CE7E-C09F-4DAB-A9B8-00CB40334B3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66684"/>
          <a:stretch/>
        </p:blipFill>
        <p:spPr>
          <a:xfrm>
            <a:off x="-3175" y="0"/>
            <a:ext cx="12188825" cy="2284214"/>
          </a:xfrm>
          <a:prstGeom prst="rect">
            <a:avLst/>
          </a:prstGeom>
        </p:spPr>
      </p:pic>
      <p:sp>
        <p:nvSpPr>
          <p:cNvPr id="2" name="Title 1">
            <a:extLst>
              <a:ext uri="{FF2B5EF4-FFF2-40B4-BE49-F238E27FC236}">
                <a16:creationId xmlns:a16="http://schemas.microsoft.com/office/drawing/2014/main" id="{86170FDB-FBED-4A04-9833-0FC3342BCF42}"/>
              </a:ext>
            </a:extLst>
          </p:cNvPr>
          <p:cNvSpPr>
            <a:spLocks noGrp="1"/>
          </p:cNvSpPr>
          <p:nvPr>
            <p:ph type="title"/>
          </p:nvPr>
        </p:nvSpPr>
        <p:spPr>
          <a:xfrm>
            <a:off x="1025523" y="643598"/>
            <a:ext cx="10131425" cy="1219200"/>
          </a:xfrm>
        </p:spPr>
        <p:txBody>
          <a:bodyPr>
            <a:normAutofit/>
          </a:bodyPr>
          <a:lstStyle/>
          <a:p>
            <a:pPr algn="ctr"/>
            <a:r>
              <a:rPr lang="en-GB" sz="4400" dirty="0">
                <a:solidFill>
                  <a:srgbClr val="FFFFFF"/>
                </a:solidFill>
              </a:rPr>
              <a:t>Customers in my workplace</a:t>
            </a:r>
          </a:p>
        </p:txBody>
      </p:sp>
      <p:sp>
        <p:nvSpPr>
          <p:cNvPr id="4" name="Rectangle 3">
            <a:extLst>
              <a:ext uri="{FF2B5EF4-FFF2-40B4-BE49-F238E27FC236}">
                <a16:creationId xmlns:a16="http://schemas.microsoft.com/office/drawing/2014/main" id="{34511F07-6C2B-41DC-92DF-4BCA3810568F}"/>
              </a:ext>
            </a:extLst>
          </p:cNvPr>
          <p:cNvSpPr/>
          <p:nvPr/>
        </p:nvSpPr>
        <p:spPr>
          <a:xfrm>
            <a:off x="302381" y="2525151"/>
            <a:ext cx="11577711" cy="4037427"/>
          </a:xfrm>
          <a:prstGeom prst="rect">
            <a:avLst/>
          </a:prstGeom>
          <a:solidFill>
            <a:schemeClr val="accent2">
              <a:lumMod val="40000"/>
              <a:lumOff val="60000"/>
            </a:schemeClr>
          </a:solidFill>
          <a:ln>
            <a:solidFill>
              <a:srgbClr val="0D337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5" name="Content Placeholder 2">
            <a:extLst>
              <a:ext uri="{FF2B5EF4-FFF2-40B4-BE49-F238E27FC236}">
                <a16:creationId xmlns:a16="http://schemas.microsoft.com/office/drawing/2014/main" id="{A2F717CD-4B94-4C18-83D6-A1181CAFF6C8}"/>
              </a:ext>
            </a:extLst>
          </p:cNvPr>
          <p:cNvGraphicFramePr>
            <a:graphicFrameLocks noGrp="1"/>
          </p:cNvGraphicFramePr>
          <p:nvPr>
            <p:ph idx="1"/>
            <p:extLst>
              <p:ext uri="{D42A27DB-BD31-4B8C-83A1-F6EECF244321}">
                <p14:modId xmlns:p14="http://schemas.microsoft.com/office/powerpoint/2010/main" val="2154125700"/>
              </p:ext>
            </p:extLst>
          </p:nvPr>
        </p:nvGraphicFramePr>
        <p:xfrm>
          <a:off x="540776" y="2419644"/>
          <a:ext cx="11036935" cy="424844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 name="Graphic 5" descr="Target Audience">
            <a:extLst>
              <a:ext uri="{FF2B5EF4-FFF2-40B4-BE49-F238E27FC236}">
                <a16:creationId xmlns:a16="http://schemas.microsoft.com/office/drawing/2014/main" id="{481E3253-A951-436F-96E9-2D179703DC79}"/>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302381" y="189914"/>
            <a:ext cx="2088344" cy="2088344"/>
          </a:xfrm>
          <a:prstGeom prst="rect">
            <a:avLst/>
          </a:prstGeom>
        </p:spPr>
      </p:pic>
    </p:spTree>
    <p:custDataLst>
      <p:tags r:id="rId1"/>
    </p:custDataLst>
    <p:extLst>
      <p:ext uri="{BB962C8B-B14F-4D97-AF65-F5344CB8AC3E}">
        <p14:creationId xmlns:p14="http://schemas.microsoft.com/office/powerpoint/2010/main" val="88716328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17F0C1-BCBB-40C7-99D6-F703E7A4B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D1A5D8BC-B41A-4E96-91C4-D60F51622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0D321D5F-FA18-4271-9EAA-0BEA14116B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5" name="Freeform: Shape 14">
            <a:extLst>
              <a:ext uri="{FF2B5EF4-FFF2-40B4-BE49-F238E27FC236}">
                <a16:creationId xmlns:a16="http://schemas.microsoft.com/office/drawing/2014/main" id="{51287385-D3EA-47A8-A127-6061791ADB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dirty="0"/>
          </a:p>
        </p:txBody>
      </p:sp>
      <p:graphicFrame>
        <p:nvGraphicFramePr>
          <p:cNvPr id="5" name="Content Placeholder 2">
            <a:extLst>
              <a:ext uri="{FF2B5EF4-FFF2-40B4-BE49-F238E27FC236}">
                <a16:creationId xmlns:a16="http://schemas.microsoft.com/office/drawing/2014/main" id="{375E17E5-AC14-40F5-98EB-855D27960CAD}"/>
              </a:ext>
            </a:extLst>
          </p:cNvPr>
          <p:cNvGraphicFramePr>
            <a:graphicFrameLocks noGrp="1"/>
          </p:cNvGraphicFramePr>
          <p:nvPr>
            <p:ph idx="1"/>
            <p:extLst>
              <p:ext uri="{D42A27DB-BD31-4B8C-83A1-F6EECF244321}">
                <p14:modId xmlns:p14="http://schemas.microsoft.com/office/powerpoint/2010/main" val="1780991063"/>
              </p:ext>
            </p:extLst>
          </p:nvPr>
        </p:nvGraphicFramePr>
        <p:xfrm>
          <a:off x="5162843" y="393895"/>
          <a:ext cx="6780627" cy="620385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Rectangle: Rounded Corners 6">
            <a:extLst>
              <a:ext uri="{FF2B5EF4-FFF2-40B4-BE49-F238E27FC236}">
                <a16:creationId xmlns:a16="http://schemas.microsoft.com/office/drawing/2014/main" id="{21B2E86B-C2C3-453B-9115-461B73CB0DC4}"/>
              </a:ext>
            </a:extLst>
          </p:cNvPr>
          <p:cNvSpPr/>
          <p:nvPr/>
        </p:nvSpPr>
        <p:spPr>
          <a:xfrm>
            <a:off x="717697" y="1434076"/>
            <a:ext cx="3334043" cy="3988062"/>
          </a:xfrm>
          <a:prstGeom prst="roundRect">
            <a:avLst/>
          </a:prstGeom>
          <a:solidFill>
            <a:srgbClr val="321357"/>
          </a:solidFill>
          <a:ln w="38100">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b="1" dirty="0">
                <a:solidFill>
                  <a:srgbClr val="FFFFFF"/>
                </a:solidFill>
              </a:rPr>
              <a:t>Limitations of being customer focused</a:t>
            </a:r>
            <a:endParaRPr lang="en-GB" sz="4800" dirty="0"/>
          </a:p>
        </p:txBody>
      </p:sp>
    </p:spTree>
    <p:custDataLst>
      <p:tags r:id="rId1"/>
    </p:custDataLst>
    <p:extLst>
      <p:ext uri="{BB962C8B-B14F-4D97-AF65-F5344CB8AC3E}">
        <p14:creationId xmlns:p14="http://schemas.microsoft.com/office/powerpoint/2010/main" val="2340222368"/>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4"/>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517A4-C79C-4355-9A34-36B6418BF498}"/>
              </a:ext>
            </a:extLst>
          </p:cNvPr>
          <p:cNvSpPr>
            <a:spLocks noGrp="1"/>
          </p:cNvSpPr>
          <p:nvPr>
            <p:ph type="title"/>
          </p:nvPr>
        </p:nvSpPr>
        <p:spPr>
          <a:xfrm>
            <a:off x="871187" y="358488"/>
            <a:ext cx="4984048" cy="1836671"/>
          </a:xfrm>
        </p:spPr>
        <p:txBody>
          <a:bodyPr>
            <a:normAutofit/>
          </a:bodyPr>
          <a:lstStyle/>
          <a:p>
            <a:pPr algn="ctr"/>
            <a:r>
              <a:rPr lang="en-GB" sz="4000" b="1" dirty="0"/>
              <a:t>Methodology used in my workplace</a:t>
            </a:r>
          </a:p>
        </p:txBody>
      </p:sp>
      <p:sp>
        <p:nvSpPr>
          <p:cNvPr id="3" name="Content Placeholder 2">
            <a:extLst>
              <a:ext uri="{FF2B5EF4-FFF2-40B4-BE49-F238E27FC236}">
                <a16:creationId xmlns:a16="http://schemas.microsoft.com/office/drawing/2014/main" id="{1FED2CF5-14C3-46D8-8F5D-14B24DDE8898}"/>
              </a:ext>
            </a:extLst>
          </p:cNvPr>
          <p:cNvSpPr>
            <a:spLocks noGrp="1"/>
          </p:cNvSpPr>
          <p:nvPr>
            <p:ph idx="1"/>
          </p:nvPr>
        </p:nvSpPr>
        <p:spPr>
          <a:xfrm>
            <a:off x="642044" y="2402492"/>
            <a:ext cx="5674158" cy="3885025"/>
          </a:xfrm>
        </p:spPr>
        <p:txBody>
          <a:bodyPr>
            <a:normAutofit fontScale="92500"/>
          </a:bodyPr>
          <a:lstStyle/>
          <a:p>
            <a:r>
              <a:rPr lang="en-GB" sz="2800" dirty="0"/>
              <a:t>Structured approach with clear documentation</a:t>
            </a:r>
          </a:p>
          <a:p>
            <a:r>
              <a:rPr lang="en-GB" sz="2800" dirty="0"/>
              <a:t>Typically engages with customers in the beginning processes of a project.</a:t>
            </a:r>
          </a:p>
          <a:p>
            <a:r>
              <a:rPr lang="en-GB" sz="2800" dirty="0"/>
              <a:t>Stakeholder analysis is documented in communication management</a:t>
            </a:r>
          </a:p>
          <a:p>
            <a:pPr marL="0" indent="0">
              <a:buNone/>
            </a:pPr>
            <a:endParaRPr lang="en-GB" sz="2800" dirty="0"/>
          </a:p>
          <a:p>
            <a:pPr marL="0" indent="0" algn="r">
              <a:buNone/>
            </a:pPr>
            <a:r>
              <a:rPr lang="en-GB" sz="2800" dirty="0"/>
              <a:t>Lawton (2017)</a:t>
            </a:r>
          </a:p>
        </p:txBody>
      </p:sp>
      <p:pic>
        <p:nvPicPr>
          <p:cNvPr id="2050" name="Picture 2" descr="What is PRINCE2?">
            <a:extLst>
              <a:ext uri="{FF2B5EF4-FFF2-40B4-BE49-F238E27FC236}">
                <a16:creationId xmlns:a16="http://schemas.microsoft.com/office/drawing/2014/main" id="{541E06A1-0225-4069-A7A3-1E3B9B22CC6F}"/>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777169" y="877528"/>
            <a:ext cx="5102943" cy="5102943"/>
          </a:xfrm>
          <a:prstGeom prst="roundRect">
            <a:avLst>
              <a:gd name="adj" fmla="val 4380"/>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923114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4"/>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91F7F93-755F-449B-982F-053B65E141A2}"/>
              </a:ext>
            </a:extLst>
          </p:cNvPr>
          <p:cNvSpPr/>
          <p:nvPr/>
        </p:nvSpPr>
        <p:spPr>
          <a:xfrm>
            <a:off x="0" y="0"/>
            <a:ext cx="12192000" cy="2504049"/>
          </a:xfrm>
          <a:prstGeom prst="rect">
            <a:avLst/>
          </a:prstGeom>
          <a:solidFill>
            <a:srgbClr val="3213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DDF5659-D143-40DD-982A-099B60BAE645}"/>
              </a:ext>
            </a:extLst>
          </p:cNvPr>
          <p:cNvSpPr>
            <a:spLocks noGrp="1"/>
          </p:cNvSpPr>
          <p:nvPr>
            <p:ph type="title"/>
          </p:nvPr>
        </p:nvSpPr>
        <p:spPr>
          <a:xfrm>
            <a:off x="1030284" y="523890"/>
            <a:ext cx="10131425" cy="1456267"/>
          </a:xfrm>
        </p:spPr>
        <p:txBody>
          <a:bodyPr>
            <a:normAutofit/>
          </a:bodyPr>
          <a:lstStyle/>
          <a:p>
            <a:r>
              <a:rPr lang="en-GB" sz="4000" b="1" dirty="0"/>
              <a:t>Agile methodology – customer focused</a:t>
            </a:r>
            <a:endParaRPr lang="en-GB" sz="4000" b="1" dirty="0">
              <a:highlight>
                <a:srgbClr val="FFFF00"/>
              </a:highlight>
            </a:endParaRPr>
          </a:p>
        </p:txBody>
      </p:sp>
      <p:graphicFrame>
        <p:nvGraphicFramePr>
          <p:cNvPr id="6" name="Content Placeholder 2">
            <a:extLst>
              <a:ext uri="{FF2B5EF4-FFF2-40B4-BE49-F238E27FC236}">
                <a16:creationId xmlns:a16="http://schemas.microsoft.com/office/drawing/2014/main" id="{EA31ABD2-4A87-43D3-9DE5-92B3D8FEE738}"/>
              </a:ext>
            </a:extLst>
          </p:cNvPr>
          <p:cNvGraphicFramePr>
            <a:graphicFrameLocks noGrp="1"/>
          </p:cNvGraphicFramePr>
          <p:nvPr>
            <p:ph idx="1"/>
            <p:extLst>
              <p:ext uri="{D42A27DB-BD31-4B8C-83A1-F6EECF244321}">
                <p14:modId xmlns:p14="http://schemas.microsoft.com/office/powerpoint/2010/main" val="651545184"/>
              </p:ext>
            </p:extLst>
          </p:nvPr>
        </p:nvGraphicFramePr>
        <p:xfrm>
          <a:off x="105505" y="2322754"/>
          <a:ext cx="11980985" cy="463035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ustDataLst>
      <p:tags r:id="rId1"/>
    </p:custDataLst>
    <p:extLst>
      <p:ext uri="{BB962C8B-B14F-4D97-AF65-F5344CB8AC3E}">
        <p14:creationId xmlns:p14="http://schemas.microsoft.com/office/powerpoint/2010/main" val="2293639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path path="rect">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8F5CA-55D6-4158-90A1-1EBDEA210719}"/>
              </a:ext>
            </a:extLst>
          </p:cNvPr>
          <p:cNvSpPr>
            <a:spLocks noGrp="1"/>
          </p:cNvSpPr>
          <p:nvPr>
            <p:ph type="title"/>
          </p:nvPr>
        </p:nvSpPr>
        <p:spPr>
          <a:xfrm>
            <a:off x="142462" y="172278"/>
            <a:ext cx="10131425" cy="912928"/>
          </a:xfrm>
        </p:spPr>
        <p:txBody>
          <a:bodyPr/>
          <a:lstStyle/>
          <a:p>
            <a:r>
              <a:rPr lang="en-GB" b="1" u="sng" dirty="0">
                <a:solidFill>
                  <a:schemeClr val="accent1">
                    <a:lumMod val="50000"/>
                  </a:schemeClr>
                </a:solidFill>
              </a:rPr>
              <a:t>Spheres of influence (Used in my workplace)</a:t>
            </a:r>
          </a:p>
        </p:txBody>
      </p:sp>
      <p:sp>
        <p:nvSpPr>
          <p:cNvPr id="11" name="Oval 10">
            <a:extLst>
              <a:ext uri="{FF2B5EF4-FFF2-40B4-BE49-F238E27FC236}">
                <a16:creationId xmlns:a16="http://schemas.microsoft.com/office/drawing/2014/main" id="{06FFDC9A-AE5E-45F7-B4E4-02404D07E3BC}"/>
              </a:ext>
            </a:extLst>
          </p:cNvPr>
          <p:cNvSpPr/>
          <p:nvPr/>
        </p:nvSpPr>
        <p:spPr>
          <a:xfrm>
            <a:off x="4304599" y="1663511"/>
            <a:ext cx="1192696" cy="103367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7" name="Straight Connector 16">
            <a:extLst>
              <a:ext uri="{FF2B5EF4-FFF2-40B4-BE49-F238E27FC236}">
                <a16:creationId xmlns:a16="http://schemas.microsoft.com/office/drawing/2014/main" id="{6E64DF0D-88C3-455B-A94B-03935DA0DDC1}"/>
              </a:ext>
            </a:extLst>
          </p:cNvPr>
          <p:cNvCxnSpPr>
            <a:cxnSpLocks/>
          </p:cNvCxnSpPr>
          <p:nvPr/>
        </p:nvCxnSpPr>
        <p:spPr>
          <a:xfrm>
            <a:off x="3810117" y="3358472"/>
            <a:ext cx="738738" cy="20505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B069D192-FBBF-4548-BFC9-1A481C426D0E}"/>
              </a:ext>
            </a:extLst>
          </p:cNvPr>
          <p:cNvCxnSpPr>
            <a:cxnSpLocks/>
          </p:cNvCxnSpPr>
          <p:nvPr/>
        </p:nvCxnSpPr>
        <p:spPr>
          <a:xfrm>
            <a:off x="5047189" y="2710543"/>
            <a:ext cx="119870" cy="34654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85F2B7C-6D24-4E0D-B008-D888E1F4E92C}"/>
              </a:ext>
            </a:extLst>
          </p:cNvPr>
          <p:cNvCxnSpPr>
            <a:cxnSpLocks/>
          </p:cNvCxnSpPr>
          <p:nvPr/>
        </p:nvCxnSpPr>
        <p:spPr>
          <a:xfrm flipH="1">
            <a:off x="6124529" y="1852593"/>
            <a:ext cx="2469552" cy="1507962"/>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F51B40D-B88E-4265-9A92-54168E19B7EE}"/>
              </a:ext>
            </a:extLst>
          </p:cNvPr>
          <p:cNvCxnSpPr>
            <a:cxnSpLocks/>
            <a:stCxn id="7" idx="2"/>
          </p:cNvCxnSpPr>
          <p:nvPr/>
        </p:nvCxnSpPr>
        <p:spPr>
          <a:xfrm flipH="1">
            <a:off x="6252749" y="3742884"/>
            <a:ext cx="1890760" cy="77927"/>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92D6219-3180-4B9C-81EE-790972AFCD93}"/>
              </a:ext>
            </a:extLst>
          </p:cNvPr>
          <p:cNvCxnSpPr>
            <a:cxnSpLocks/>
          </p:cNvCxnSpPr>
          <p:nvPr/>
        </p:nvCxnSpPr>
        <p:spPr>
          <a:xfrm flipH="1" flipV="1">
            <a:off x="5947949" y="4259719"/>
            <a:ext cx="1687696" cy="107674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CDC3127-AF4C-493A-B83B-977A4D096DA4}"/>
              </a:ext>
            </a:extLst>
          </p:cNvPr>
          <p:cNvCxnSpPr>
            <a:cxnSpLocks/>
            <a:endCxn id="4" idx="3"/>
          </p:cNvCxnSpPr>
          <p:nvPr/>
        </p:nvCxnSpPr>
        <p:spPr>
          <a:xfrm flipV="1">
            <a:off x="1331892" y="4258273"/>
            <a:ext cx="3392256" cy="161637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Oval 3">
            <a:extLst>
              <a:ext uri="{FF2B5EF4-FFF2-40B4-BE49-F238E27FC236}">
                <a16:creationId xmlns:a16="http://schemas.microsoft.com/office/drawing/2014/main" id="{65F1FABC-CCD7-4132-843B-CDCC1459CDB6}"/>
              </a:ext>
            </a:extLst>
          </p:cNvPr>
          <p:cNvSpPr/>
          <p:nvPr/>
        </p:nvSpPr>
        <p:spPr>
          <a:xfrm>
            <a:off x="4466030" y="3014015"/>
            <a:ext cx="1762539" cy="1457739"/>
          </a:xfrm>
          <a:prstGeom prst="ellipse">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OUTCOME</a:t>
            </a:r>
          </a:p>
        </p:txBody>
      </p:sp>
      <p:pic>
        <p:nvPicPr>
          <p:cNvPr id="41" name="Graphic 40" descr="Close">
            <a:extLst>
              <a:ext uri="{FF2B5EF4-FFF2-40B4-BE49-F238E27FC236}">
                <a16:creationId xmlns:a16="http://schemas.microsoft.com/office/drawing/2014/main" id="{89F00847-72A9-4F5E-B45F-AED4285450B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20691321">
            <a:off x="4809111" y="2606574"/>
            <a:ext cx="596026" cy="596026"/>
          </a:xfrm>
          <a:prstGeom prst="rect">
            <a:avLst/>
          </a:prstGeom>
        </p:spPr>
      </p:pic>
      <p:pic>
        <p:nvPicPr>
          <p:cNvPr id="43" name="Graphic 42" descr="Close">
            <a:extLst>
              <a:ext uri="{FF2B5EF4-FFF2-40B4-BE49-F238E27FC236}">
                <a16:creationId xmlns:a16="http://schemas.microsoft.com/office/drawing/2014/main" id="{B9416D80-6B2B-489E-A243-E4B73C08F68D}"/>
              </a:ext>
            </a:extLst>
          </p:cNvPr>
          <p:cNvPicPr>
            <a:picLocks noChangeAspect="1"/>
          </p:cNvPicPr>
          <p:nvPr/>
        </p:nvPicPr>
        <p:blipFill>
          <a:blip r:embed="rId4">
            <a:extLst>
              <a:ext uri="{96DAC541-7B7A-43D3-8B79-37D633B846F1}">
                <asvg:svgBlip xmlns:asvg="http://schemas.microsoft.com/office/drawing/2016/SVG/main" r:embed="rId6"/>
              </a:ext>
            </a:extLst>
          </a:blip>
          <a:stretch>
            <a:fillRect/>
          </a:stretch>
        </p:blipFill>
        <p:spPr>
          <a:xfrm rot="18208994">
            <a:off x="6377233" y="4424767"/>
            <a:ext cx="755101" cy="755101"/>
          </a:xfrm>
          <a:prstGeom prst="rect">
            <a:avLst/>
          </a:prstGeom>
        </p:spPr>
      </p:pic>
      <p:sp>
        <p:nvSpPr>
          <p:cNvPr id="13" name="Oval 12">
            <a:extLst>
              <a:ext uri="{FF2B5EF4-FFF2-40B4-BE49-F238E27FC236}">
                <a16:creationId xmlns:a16="http://schemas.microsoft.com/office/drawing/2014/main" id="{DE131E7C-1102-4B10-9E91-C9BB4CD819B4}"/>
              </a:ext>
            </a:extLst>
          </p:cNvPr>
          <p:cNvSpPr/>
          <p:nvPr/>
        </p:nvSpPr>
        <p:spPr>
          <a:xfrm>
            <a:off x="7262648" y="4988588"/>
            <a:ext cx="1192696" cy="1033670"/>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6" name="Graphic 45" descr="Close">
            <a:extLst>
              <a:ext uri="{FF2B5EF4-FFF2-40B4-BE49-F238E27FC236}">
                <a16:creationId xmlns:a16="http://schemas.microsoft.com/office/drawing/2014/main" id="{6FB40876-EFEA-4704-99E8-9E74AAA83203}"/>
              </a:ext>
            </a:extLst>
          </p:cNvPr>
          <p:cNvPicPr>
            <a:picLocks noChangeAspect="1"/>
          </p:cNvPicPr>
          <p:nvPr/>
        </p:nvPicPr>
        <p:blipFill>
          <a:blip r:embed="rId4">
            <a:extLst>
              <a:ext uri="{96DAC541-7B7A-43D3-8B79-37D633B846F1}">
                <asvg:svgBlip xmlns:asvg="http://schemas.microsoft.com/office/drawing/2016/SVG/main" r:embed="rId6"/>
              </a:ext>
            </a:extLst>
          </a:blip>
          <a:stretch>
            <a:fillRect/>
          </a:stretch>
        </p:blipFill>
        <p:spPr>
          <a:xfrm rot="20003866">
            <a:off x="2345817" y="4802318"/>
            <a:ext cx="755101" cy="755101"/>
          </a:xfrm>
          <a:prstGeom prst="rect">
            <a:avLst/>
          </a:prstGeom>
        </p:spPr>
      </p:pic>
      <p:sp>
        <p:nvSpPr>
          <p:cNvPr id="5" name="Oval 4">
            <a:extLst>
              <a:ext uri="{FF2B5EF4-FFF2-40B4-BE49-F238E27FC236}">
                <a16:creationId xmlns:a16="http://schemas.microsoft.com/office/drawing/2014/main" id="{B6E70F8E-B396-4D32-BDEE-AE6A7E670A44}"/>
              </a:ext>
            </a:extLst>
          </p:cNvPr>
          <p:cNvSpPr/>
          <p:nvPr/>
        </p:nvSpPr>
        <p:spPr>
          <a:xfrm>
            <a:off x="8503295" y="1085206"/>
            <a:ext cx="1192696" cy="1033670"/>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87B0B10A-DC6F-436D-8C04-B9F48723EBD3}"/>
              </a:ext>
            </a:extLst>
          </p:cNvPr>
          <p:cNvSpPr/>
          <p:nvPr/>
        </p:nvSpPr>
        <p:spPr>
          <a:xfrm>
            <a:off x="2723368" y="2666143"/>
            <a:ext cx="1192696" cy="103367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3C632F95-B85E-4511-B811-61764530B216}"/>
              </a:ext>
            </a:extLst>
          </p:cNvPr>
          <p:cNvSpPr/>
          <p:nvPr/>
        </p:nvSpPr>
        <p:spPr>
          <a:xfrm>
            <a:off x="220018" y="5620197"/>
            <a:ext cx="1192696" cy="103367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4728C255-FEAE-4538-B42E-47F29E4191E0}"/>
              </a:ext>
            </a:extLst>
          </p:cNvPr>
          <p:cNvSpPr/>
          <p:nvPr/>
        </p:nvSpPr>
        <p:spPr>
          <a:xfrm>
            <a:off x="8143509" y="3226049"/>
            <a:ext cx="1192696" cy="1033670"/>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F91733EA-4E09-45BC-891A-7491204D47BE}"/>
              </a:ext>
            </a:extLst>
          </p:cNvPr>
          <p:cNvSpPr/>
          <p:nvPr/>
        </p:nvSpPr>
        <p:spPr>
          <a:xfrm>
            <a:off x="9505911" y="2356430"/>
            <a:ext cx="2644551" cy="4501570"/>
          </a:xfrm>
          <a:prstGeom prst="rect">
            <a:avLst/>
          </a:prstGeom>
          <a:solidFill>
            <a:schemeClr val="accent1">
              <a:lumMod val="20000"/>
              <a:lumOff val="80000"/>
            </a:schemeClr>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2FFC0750-7087-41A8-ABEC-7CBC2D1BAB1F}"/>
              </a:ext>
            </a:extLst>
          </p:cNvPr>
          <p:cNvSpPr/>
          <p:nvPr/>
        </p:nvSpPr>
        <p:spPr>
          <a:xfrm>
            <a:off x="9600594" y="2782788"/>
            <a:ext cx="622851" cy="558222"/>
          </a:xfrm>
          <a:prstGeom prst="ellipse">
            <a:avLst/>
          </a:prstGeom>
          <a:solidFill>
            <a:srgbClr val="00B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9D34949C-FF02-4278-9D78-AB08B3393D33}"/>
              </a:ext>
            </a:extLst>
          </p:cNvPr>
          <p:cNvSpPr/>
          <p:nvPr/>
        </p:nvSpPr>
        <p:spPr>
          <a:xfrm>
            <a:off x="9600594" y="3816095"/>
            <a:ext cx="596348" cy="558222"/>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B006C5D2-6A0F-4863-BF00-E6284C12BD0B}"/>
              </a:ext>
            </a:extLst>
          </p:cNvPr>
          <p:cNvSpPr/>
          <p:nvPr/>
        </p:nvSpPr>
        <p:spPr>
          <a:xfrm>
            <a:off x="9600594" y="4805712"/>
            <a:ext cx="596348" cy="558223"/>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Graphic 13" descr="Close">
            <a:extLst>
              <a:ext uri="{FF2B5EF4-FFF2-40B4-BE49-F238E27FC236}">
                <a16:creationId xmlns:a16="http://schemas.microsoft.com/office/drawing/2014/main" id="{F39C64F0-DF63-4A1E-89BD-38C5635EC6CC}"/>
              </a:ext>
            </a:extLst>
          </p:cNvPr>
          <p:cNvPicPr>
            <a:picLocks noChangeAspect="1"/>
          </p:cNvPicPr>
          <p:nvPr/>
        </p:nvPicPr>
        <p:blipFill>
          <a:blip r:embed="rId4">
            <a:extLst>
              <a:ext uri="{96DAC541-7B7A-43D3-8B79-37D633B846F1}">
                <asvg:svgBlip xmlns:asvg="http://schemas.microsoft.com/office/drawing/2016/SVG/main" r:embed="rId6"/>
              </a:ext>
            </a:extLst>
          </a:blip>
          <a:stretch>
            <a:fillRect/>
          </a:stretch>
        </p:blipFill>
        <p:spPr>
          <a:xfrm>
            <a:off x="9649707" y="5839019"/>
            <a:ext cx="596026" cy="596026"/>
          </a:xfrm>
          <a:prstGeom prst="rect">
            <a:avLst/>
          </a:prstGeom>
        </p:spPr>
      </p:pic>
      <p:sp>
        <p:nvSpPr>
          <p:cNvPr id="31" name="TextBox 30">
            <a:extLst>
              <a:ext uri="{FF2B5EF4-FFF2-40B4-BE49-F238E27FC236}">
                <a16:creationId xmlns:a16="http://schemas.microsoft.com/office/drawing/2014/main" id="{DCABDB53-DBEE-454C-B771-4731E2E79292}"/>
              </a:ext>
            </a:extLst>
          </p:cNvPr>
          <p:cNvSpPr txBox="1"/>
          <p:nvPr/>
        </p:nvSpPr>
        <p:spPr>
          <a:xfrm>
            <a:off x="10144003" y="2681851"/>
            <a:ext cx="2047997" cy="707886"/>
          </a:xfrm>
          <a:prstGeom prst="rect">
            <a:avLst/>
          </a:prstGeom>
          <a:noFill/>
        </p:spPr>
        <p:txBody>
          <a:bodyPr wrap="none" rtlCol="0">
            <a:spAutoFit/>
          </a:bodyPr>
          <a:lstStyle/>
          <a:p>
            <a:r>
              <a:rPr lang="en-GB" sz="2000" dirty="0">
                <a:solidFill>
                  <a:schemeClr val="accent1">
                    <a:lumMod val="50000"/>
                  </a:schemeClr>
                </a:solidFill>
              </a:rPr>
              <a:t>Stakeholder = </a:t>
            </a:r>
          </a:p>
          <a:p>
            <a:r>
              <a:rPr lang="en-GB" sz="2000" dirty="0">
                <a:solidFill>
                  <a:schemeClr val="accent1">
                    <a:lumMod val="50000"/>
                  </a:schemeClr>
                </a:solidFill>
              </a:rPr>
              <a:t>Good relationship</a:t>
            </a:r>
          </a:p>
        </p:txBody>
      </p:sp>
      <p:sp>
        <p:nvSpPr>
          <p:cNvPr id="32" name="TextBox 31">
            <a:extLst>
              <a:ext uri="{FF2B5EF4-FFF2-40B4-BE49-F238E27FC236}">
                <a16:creationId xmlns:a16="http://schemas.microsoft.com/office/drawing/2014/main" id="{3B39FEC5-9A3A-4EF5-B97D-A428AD4409F2}"/>
              </a:ext>
            </a:extLst>
          </p:cNvPr>
          <p:cNvSpPr txBox="1"/>
          <p:nvPr/>
        </p:nvSpPr>
        <p:spPr>
          <a:xfrm>
            <a:off x="10196942" y="3715158"/>
            <a:ext cx="1998817" cy="707886"/>
          </a:xfrm>
          <a:prstGeom prst="rect">
            <a:avLst/>
          </a:prstGeom>
          <a:noFill/>
        </p:spPr>
        <p:txBody>
          <a:bodyPr wrap="none" rtlCol="0">
            <a:spAutoFit/>
          </a:bodyPr>
          <a:lstStyle/>
          <a:p>
            <a:r>
              <a:rPr lang="en-GB" sz="2000" dirty="0">
                <a:solidFill>
                  <a:schemeClr val="accent1">
                    <a:lumMod val="50000"/>
                  </a:schemeClr>
                </a:solidFill>
              </a:rPr>
              <a:t>Stakeholder = </a:t>
            </a:r>
          </a:p>
          <a:p>
            <a:r>
              <a:rPr lang="en-GB" sz="2000" dirty="0">
                <a:solidFill>
                  <a:schemeClr val="accent1">
                    <a:lumMod val="50000"/>
                  </a:schemeClr>
                </a:solidFill>
              </a:rPr>
              <a:t>Okay relationship</a:t>
            </a:r>
          </a:p>
        </p:txBody>
      </p:sp>
      <p:sp>
        <p:nvSpPr>
          <p:cNvPr id="33" name="TextBox 32">
            <a:extLst>
              <a:ext uri="{FF2B5EF4-FFF2-40B4-BE49-F238E27FC236}">
                <a16:creationId xmlns:a16="http://schemas.microsoft.com/office/drawing/2014/main" id="{531A8FC3-7372-4787-93BA-198C0BFE9F6C}"/>
              </a:ext>
            </a:extLst>
          </p:cNvPr>
          <p:cNvSpPr txBox="1"/>
          <p:nvPr/>
        </p:nvSpPr>
        <p:spPr>
          <a:xfrm>
            <a:off x="10273887" y="4797537"/>
            <a:ext cx="1879682" cy="707886"/>
          </a:xfrm>
          <a:prstGeom prst="rect">
            <a:avLst/>
          </a:prstGeom>
          <a:noFill/>
        </p:spPr>
        <p:txBody>
          <a:bodyPr wrap="none" rtlCol="0">
            <a:spAutoFit/>
          </a:bodyPr>
          <a:lstStyle/>
          <a:p>
            <a:r>
              <a:rPr lang="en-GB" sz="2000" dirty="0">
                <a:solidFill>
                  <a:schemeClr val="accent1">
                    <a:lumMod val="50000"/>
                  </a:schemeClr>
                </a:solidFill>
              </a:rPr>
              <a:t>Stakeholder = </a:t>
            </a:r>
          </a:p>
          <a:p>
            <a:r>
              <a:rPr lang="en-GB" sz="2000" dirty="0">
                <a:solidFill>
                  <a:schemeClr val="accent1">
                    <a:lumMod val="50000"/>
                  </a:schemeClr>
                </a:solidFill>
              </a:rPr>
              <a:t>Bad relationship</a:t>
            </a:r>
          </a:p>
        </p:txBody>
      </p:sp>
      <p:sp>
        <p:nvSpPr>
          <p:cNvPr id="36" name="TextBox 35">
            <a:extLst>
              <a:ext uri="{FF2B5EF4-FFF2-40B4-BE49-F238E27FC236}">
                <a16:creationId xmlns:a16="http://schemas.microsoft.com/office/drawing/2014/main" id="{AF22F3D7-EDA7-4191-ADA3-46B596DB6169}"/>
              </a:ext>
            </a:extLst>
          </p:cNvPr>
          <p:cNvSpPr txBox="1"/>
          <p:nvPr/>
        </p:nvSpPr>
        <p:spPr>
          <a:xfrm>
            <a:off x="10325610" y="5686516"/>
            <a:ext cx="1646372" cy="1015663"/>
          </a:xfrm>
          <a:prstGeom prst="rect">
            <a:avLst/>
          </a:prstGeom>
          <a:noFill/>
        </p:spPr>
        <p:txBody>
          <a:bodyPr wrap="square" rtlCol="0">
            <a:spAutoFit/>
          </a:bodyPr>
          <a:lstStyle/>
          <a:p>
            <a:r>
              <a:rPr lang="en-GB" sz="2000" dirty="0">
                <a:solidFill>
                  <a:schemeClr val="accent1">
                    <a:lumMod val="50000"/>
                  </a:schemeClr>
                </a:solidFill>
              </a:rPr>
              <a:t>Priority</a:t>
            </a:r>
          </a:p>
          <a:p>
            <a:r>
              <a:rPr lang="en-GB" sz="2000" dirty="0">
                <a:solidFill>
                  <a:schemeClr val="accent1">
                    <a:lumMod val="50000"/>
                  </a:schemeClr>
                </a:solidFill>
              </a:rPr>
              <a:t>relationships</a:t>
            </a:r>
          </a:p>
          <a:p>
            <a:r>
              <a:rPr lang="en-GB" sz="2000" dirty="0">
                <a:solidFill>
                  <a:schemeClr val="accent1">
                    <a:lumMod val="50000"/>
                  </a:schemeClr>
                </a:solidFill>
              </a:rPr>
              <a:t>to work on</a:t>
            </a:r>
          </a:p>
        </p:txBody>
      </p:sp>
      <p:cxnSp>
        <p:nvCxnSpPr>
          <p:cNvPr id="40" name="Straight Arrow Connector 39">
            <a:extLst>
              <a:ext uri="{FF2B5EF4-FFF2-40B4-BE49-F238E27FC236}">
                <a16:creationId xmlns:a16="http://schemas.microsoft.com/office/drawing/2014/main" id="{E969DB6B-7EDE-4D38-9139-67EC33B091FD}"/>
              </a:ext>
            </a:extLst>
          </p:cNvPr>
          <p:cNvCxnSpPr/>
          <p:nvPr/>
        </p:nvCxnSpPr>
        <p:spPr>
          <a:xfrm>
            <a:off x="636104" y="4423044"/>
            <a:ext cx="0" cy="1105662"/>
          </a:xfrm>
          <a:prstGeom prst="straightConnector1">
            <a:avLst/>
          </a:prstGeom>
          <a:ln w="76200">
            <a:solidFill>
              <a:schemeClr val="accent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D988865B-200C-465E-9B63-83A5C5590038}"/>
              </a:ext>
            </a:extLst>
          </p:cNvPr>
          <p:cNvCxnSpPr>
            <a:cxnSpLocks/>
          </p:cNvCxnSpPr>
          <p:nvPr/>
        </p:nvCxnSpPr>
        <p:spPr>
          <a:xfrm>
            <a:off x="2313795" y="1810923"/>
            <a:ext cx="549503" cy="912530"/>
          </a:xfrm>
          <a:prstGeom prst="straightConnector1">
            <a:avLst/>
          </a:prstGeom>
          <a:ln w="76200">
            <a:solidFill>
              <a:schemeClr val="accent1">
                <a:lumMod val="5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B6A8806F-02B7-43CA-8D11-80B4581FF03F}"/>
              </a:ext>
            </a:extLst>
          </p:cNvPr>
          <p:cNvSpPr txBox="1"/>
          <p:nvPr/>
        </p:nvSpPr>
        <p:spPr>
          <a:xfrm>
            <a:off x="114402" y="3341309"/>
            <a:ext cx="2016001" cy="1015663"/>
          </a:xfrm>
          <a:prstGeom prst="rect">
            <a:avLst/>
          </a:prstGeom>
          <a:noFill/>
          <a:ln w="38100">
            <a:solidFill>
              <a:srgbClr val="460A54"/>
            </a:solidFill>
          </a:ln>
        </p:spPr>
        <p:txBody>
          <a:bodyPr wrap="none" rtlCol="0">
            <a:spAutoFit/>
          </a:bodyPr>
          <a:lstStyle/>
          <a:p>
            <a:r>
              <a:rPr lang="en-GB" sz="2000" dirty="0">
                <a:solidFill>
                  <a:schemeClr val="accent1">
                    <a:lumMod val="50000"/>
                  </a:schemeClr>
                </a:solidFill>
              </a:rPr>
              <a:t>Further away = </a:t>
            </a:r>
          </a:p>
          <a:p>
            <a:r>
              <a:rPr lang="en-GB" sz="2000" dirty="0">
                <a:solidFill>
                  <a:schemeClr val="accent1">
                    <a:lumMod val="50000"/>
                  </a:schemeClr>
                </a:solidFill>
              </a:rPr>
              <a:t>Low influence on </a:t>
            </a:r>
          </a:p>
          <a:p>
            <a:r>
              <a:rPr lang="en-GB" sz="2000" dirty="0">
                <a:solidFill>
                  <a:schemeClr val="accent1">
                    <a:lumMod val="50000"/>
                  </a:schemeClr>
                </a:solidFill>
              </a:rPr>
              <a:t>project outcome</a:t>
            </a:r>
          </a:p>
        </p:txBody>
      </p:sp>
      <p:sp>
        <p:nvSpPr>
          <p:cNvPr id="51" name="TextBox 50">
            <a:extLst>
              <a:ext uri="{FF2B5EF4-FFF2-40B4-BE49-F238E27FC236}">
                <a16:creationId xmlns:a16="http://schemas.microsoft.com/office/drawing/2014/main" id="{EB706400-F7FD-4198-9608-757C3AFF5203}"/>
              </a:ext>
            </a:extLst>
          </p:cNvPr>
          <p:cNvSpPr txBox="1"/>
          <p:nvPr/>
        </p:nvSpPr>
        <p:spPr>
          <a:xfrm>
            <a:off x="91215" y="1135834"/>
            <a:ext cx="2066720" cy="1015663"/>
          </a:xfrm>
          <a:prstGeom prst="rect">
            <a:avLst/>
          </a:prstGeom>
          <a:noFill/>
          <a:ln w="38100">
            <a:solidFill>
              <a:srgbClr val="321357"/>
            </a:solidFill>
          </a:ln>
        </p:spPr>
        <p:txBody>
          <a:bodyPr wrap="none" rtlCol="0">
            <a:spAutoFit/>
          </a:bodyPr>
          <a:lstStyle/>
          <a:p>
            <a:r>
              <a:rPr lang="en-GB" sz="2000" dirty="0">
                <a:solidFill>
                  <a:schemeClr val="accent1">
                    <a:lumMod val="50000"/>
                  </a:schemeClr>
                </a:solidFill>
              </a:rPr>
              <a:t>Closer = </a:t>
            </a:r>
          </a:p>
          <a:p>
            <a:r>
              <a:rPr lang="en-GB" sz="2000" dirty="0">
                <a:solidFill>
                  <a:schemeClr val="accent1">
                    <a:lumMod val="50000"/>
                  </a:schemeClr>
                </a:solidFill>
              </a:rPr>
              <a:t>High influence on </a:t>
            </a:r>
          </a:p>
          <a:p>
            <a:r>
              <a:rPr lang="en-GB" sz="2000" dirty="0">
                <a:solidFill>
                  <a:schemeClr val="accent1">
                    <a:lumMod val="50000"/>
                  </a:schemeClr>
                </a:solidFill>
              </a:rPr>
              <a:t>project outcome</a:t>
            </a:r>
          </a:p>
        </p:txBody>
      </p:sp>
      <p:sp>
        <p:nvSpPr>
          <p:cNvPr id="34" name="TextBox 33">
            <a:extLst>
              <a:ext uri="{FF2B5EF4-FFF2-40B4-BE49-F238E27FC236}">
                <a16:creationId xmlns:a16="http://schemas.microsoft.com/office/drawing/2014/main" id="{ED4C304A-410D-40D5-9FEA-00CE1C29BAB6}"/>
              </a:ext>
            </a:extLst>
          </p:cNvPr>
          <p:cNvSpPr txBox="1"/>
          <p:nvPr/>
        </p:nvSpPr>
        <p:spPr>
          <a:xfrm>
            <a:off x="6801933" y="6461856"/>
            <a:ext cx="2998393" cy="369332"/>
          </a:xfrm>
          <a:prstGeom prst="rect">
            <a:avLst/>
          </a:prstGeom>
          <a:noFill/>
        </p:spPr>
        <p:txBody>
          <a:bodyPr wrap="square">
            <a:spAutoFit/>
          </a:bodyPr>
          <a:lstStyle/>
          <a:p>
            <a:r>
              <a:rPr lang="en-GB" sz="1800" dirty="0">
                <a:solidFill>
                  <a:srgbClr val="460A54"/>
                </a:solidFill>
                <a:latin typeface="Arial" panose="020B0604020202020204" pitchFamily="34" charset="0"/>
                <a:cs typeface="Arial" panose="020B0604020202020204" pitchFamily="34" charset="0"/>
              </a:rPr>
              <a:t>Welsh Government (</a:t>
            </a:r>
            <a:r>
              <a:rPr lang="en-GB" sz="1800" dirty="0" err="1">
                <a:solidFill>
                  <a:srgbClr val="460A54"/>
                </a:solidFill>
                <a:latin typeface="Arial" panose="020B0604020202020204" pitchFamily="34" charset="0"/>
                <a:cs typeface="Arial" panose="020B0604020202020204" pitchFamily="34" charset="0"/>
              </a:rPr>
              <a:t>n.d</a:t>
            </a:r>
            <a:r>
              <a:rPr lang="en-GB" sz="1800" dirty="0">
                <a:solidFill>
                  <a:srgbClr val="460A54"/>
                </a:solidFill>
                <a:latin typeface="Arial" panose="020B0604020202020204" pitchFamily="34" charset="0"/>
                <a:cs typeface="Arial" panose="020B0604020202020204" pitchFamily="34" charset="0"/>
              </a:rPr>
              <a:t>) </a:t>
            </a:r>
            <a:endParaRPr lang="en-GB" dirty="0">
              <a:solidFill>
                <a:srgbClr val="460A54"/>
              </a:solidFill>
            </a:endParaRPr>
          </a:p>
        </p:txBody>
      </p:sp>
    </p:spTree>
    <p:custDataLst>
      <p:tags r:id="rId1"/>
    </p:custDataLst>
    <p:extLst>
      <p:ext uri="{BB962C8B-B14F-4D97-AF65-F5344CB8AC3E}">
        <p14:creationId xmlns:p14="http://schemas.microsoft.com/office/powerpoint/2010/main" val="11381826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BC523-8E94-41ED-A18D-8F51A5524274}"/>
              </a:ext>
            </a:extLst>
          </p:cNvPr>
          <p:cNvSpPr>
            <a:spLocks noGrp="1"/>
          </p:cNvSpPr>
          <p:nvPr>
            <p:ph type="title"/>
          </p:nvPr>
        </p:nvSpPr>
        <p:spPr>
          <a:xfrm>
            <a:off x="102705" y="210002"/>
            <a:ext cx="10131425" cy="769187"/>
          </a:xfrm>
        </p:spPr>
        <p:txBody>
          <a:bodyPr/>
          <a:lstStyle/>
          <a:p>
            <a:r>
              <a:rPr lang="en-GB" b="1" dirty="0"/>
              <a:t>Stakeholder analysis</a:t>
            </a:r>
          </a:p>
        </p:txBody>
      </p:sp>
      <p:graphicFrame>
        <p:nvGraphicFramePr>
          <p:cNvPr id="5" name="Table 4">
            <a:extLst>
              <a:ext uri="{FF2B5EF4-FFF2-40B4-BE49-F238E27FC236}">
                <a16:creationId xmlns:a16="http://schemas.microsoft.com/office/drawing/2014/main" id="{927464F9-3997-4B22-8391-B45CBD3A95FD}"/>
              </a:ext>
            </a:extLst>
          </p:cNvPr>
          <p:cNvGraphicFramePr>
            <a:graphicFrameLocks noGrp="1"/>
          </p:cNvGraphicFramePr>
          <p:nvPr>
            <p:extLst>
              <p:ext uri="{D42A27DB-BD31-4B8C-83A1-F6EECF244321}">
                <p14:modId xmlns:p14="http://schemas.microsoft.com/office/powerpoint/2010/main" val="4158660295"/>
              </p:ext>
            </p:extLst>
          </p:nvPr>
        </p:nvGraphicFramePr>
        <p:xfrm>
          <a:off x="3" y="1049499"/>
          <a:ext cx="12191997" cy="4734081"/>
        </p:xfrm>
        <a:graphic>
          <a:graphicData uri="http://schemas.openxmlformats.org/drawingml/2006/table">
            <a:tbl>
              <a:tblPr firstRow="1" firstCol="1" bandRow="1">
                <a:tableStyleId>{5C22544A-7EE6-4342-B048-85BDC9FD1C3A}</a:tableStyleId>
              </a:tblPr>
              <a:tblGrid>
                <a:gridCol w="1658305">
                  <a:extLst>
                    <a:ext uri="{9D8B030D-6E8A-4147-A177-3AD203B41FA5}">
                      <a16:colId xmlns:a16="http://schemas.microsoft.com/office/drawing/2014/main" val="3205283942"/>
                    </a:ext>
                  </a:extLst>
                </a:gridCol>
                <a:gridCol w="1727193">
                  <a:extLst>
                    <a:ext uri="{9D8B030D-6E8A-4147-A177-3AD203B41FA5}">
                      <a16:colId xmlns:a16="http://schemas.microsoft.com/office/drawing/2014/main" val="1613797943"/>
                    </a:ext>
                  </a:extLst>
                </a:gridCol>
                <a:gridCol w="1548257">
                  <a:extLst>
                    <a:ext uri="{9D8B030D-6E8A-4147-A177-3AD203B41FA5}">
                      <a16:colId xmlns:a16="http://schemas.microsoft.com/office/drawing/2014/main" val="3897395268"/>
                    </a:ext>
                  </a:extLst>
                </a:gridCol>
                <a:gridCol w="1563379">
                  <a:extLst>
                    <a:ext uri="{9D8B030D-6E8A-4147-A177-3AD203B41FA5}">
                      <a16:colId xmlns:a16="http://schemas.microsoft.com/office/drawing/2014/main" val="900437578"/>
                    </a:ext>
                  </a:extLst>
                </a:gridCol>
                <a:gridCol w="1453328">
                  <a:extLst>
                    <a:ext uri="{9D8B030D-6E8A-4147-A177-3AD203B41FA5}">
                      <a16:colId xmlns:a16="http://schemas.microsoft.com/office/drawing/2014/main" val="3609690783"/>
                    </a:ext>
                  </a:extLst>
                </a:gridCol>
                <a:gridCol w="1453328">
                  <a:extLst>
                    <a:ext uri="{9D8B030D-6E8A-4147-A177-3AD203B41FA5}">
                      <a16:colId xmlns:a16="http://schemas.microsoft.com/office/drawing/2014/main" val="3830464262"/>
                    </a:ext>
                  </a:extLst>
                </a:gridCol>
                <a:gridCol w="1356720">
                  <a:extLst>
                    <a:ext uri="{9D8B030D-6E8A-4147-A177-3AD203B41FA5}">
                      <a16:colId xmlns:a16="http://schemas.microsoft.com/office/drawing/2014/main" val="2631638819"/>
                    </a:ext>
                  </a:extLst>
                </a:gridCol>
                <a:gridCol w="1431487">
                  <a:extLst>
                    <a:ext uri="{9D8B030D-6E8A-4147-A177-3AD203B41FA5}">
                      <a16:colId xmlns:a16="http://schemas.microsoft.com/office/drawing/2014/main" val="2236432771"/>
                    </a:ext>
                  </a:extLst>
                </a:gridCol>
              </a:tblGrid>
              <a:tr h="2359418">
                <a:tc>
                  <a:txBody>
                    <a:bodyPr/>
                    <a:lstStyle/>
                    <a:p>
                      <a:pPr algn="ctr">
                        <a:lnSpc>
                          <a:spcPct val="107000"/>
                        </a:lnSpc>
                        <a:spcBef>
                          <a:spcPts val="600"/>
                        </a:spcBef>
                        <a:spcAft>
                          <a:spcPts val="600"/>
                        </a:spcAft>
                      </a:pPr>
                      <a:r>
                        <a:rPr lang="en-AU" sz="1800" b="0" u="sng" dirty="0">
                          <a:effectLst/>
                        </a:rPr>
                        <a:t>Stakeholder</a:t>
                      </a:r>
                      <a:endParaRPr lang="en-GB" sz="1800" b="0"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r>
                        <a:rPr lang="en-AU" sz="1800" b="0" u="sng" dirty="0">
                          <a:effectLst/>
                        </a:rPr>
                        <a:t>Contact Person</a:t>
                      </a:r>
                      <a:endParaRPr lang="en-GB" sz="1800" b="0" u="sng" dirty="0">
                        <a:effectLst/>
                      </a:endParaRPr>
                    </a:p>
                    <a:p>
                      <a:pPr algn="ctr">
                        <a:lnSpc>
                          <a:spcPct val="107000"/>
                        </a:lnSpc>
                        <a:spcBef>
                          <a:spcPts val="600"/>
                        </a:spcBef>
                        <a:spcAft>
                          <a:spcPts val="600"/>
                        </a:spcAft>
                      </a:pPr>
                      <a:r>
                        <a:rPr lang="en-AU" sz="1600" b="0" dirty="0">
                          <a:effectLst/>
                        </a:rPr>
                        <a:t>Phone, Email, Website, Address</a:t>
                      </a:r>
                      <a:endParaRPr lang="en-GB" sz="16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r>
                        <a:rPr lang="en-AU" sz="1800" b="0" u="sng" dirty="0">
                          <a:effectLst/>
                        </a:rPr>
                        <a:t>Impact</a:t>
                      </a:r>
                      <a:endParaRPr lang="en-GB" sz="1800" b="0" u="sng" dirty="0">
                        <a:effectLst/>
                      </a:endParaRPr>
                    </a:p>
                    <a:p>
                      <a:pPr algn="ctr">
                        <a:lnSpc>
                          <a:spcPct val="107000"/>
                        </a:lnSpc>
                        <a:spcBef>
                          <a:spcPts val="600"/>
                        </a:spcBef>
                        <a:spcAft>
                          <a:spcPts val="600"/>
                        </a:spcAft>
                      </a:pPr>
                      <a:r>
                        <a:rPr lang="en-AU" sz="1600" b="0" dirty="0">
                          <a:effectLst/>
                        </a:rPr>
                        <a:t>How much does the project impact them? (Low, Medium, High)</a:t>
                      </a:r>
                      <a:endParaRPr lang="en-GB" sz="16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r>
                        <a:rPr lang="en-AU" sz="1800" b="0" u="sng" dirty="0">
                          <a:effectLst/>
                        </a:rPr>
                        <a:t>Influence</a:t>
                      </a:r>
                      <a:endParaRPr lang="en-GB" sz="1800" b="0" u="sng" dirty="0">
                        <a:effectLst/>
                      </a:endParaRPr>
                    </a:p>
                    <a:p>
                      <a:pPr algn="ctr">
                        <a:lnSpc>
                          <a:spcPct val="107000"/>
                        </a:lnSpc>
                        <a:spcBef>
                          <a:spcPts val="600"/>
                        </a:spcBef>
                        <a:spcAft>
                          <a:spcPts val="600"/>
                        </a:spcAft>
                      </a:pPr>
                      <a:r>
                        <a:rPr lang="en-AU" sz="1600" b="0" u="none" dirty="0">
                          <a:effectLst/>
                        </a:rPr>
                        <a:t>How much influence do they have over the project? (Low, Medium, High)</a:t>
                      </a:r>
                      <a:endParaRPr lang="en-GB" sz="1600" b="0" u="none"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r>
                        <a:rPr lang="en-AU" sz="1800" b="0" u="sng" dirty="0">
                          <a:effectLst/>
                        </a:rPr>
                        <a:t>What is important to the stakeholder?</a:t>
                      </a:r>
                      <a:endParaRPr lang="en-GB" sz="1800" b="0"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r>
                        <a:rPr lang="en-AU" sz="1800" b="0" u="sng" dirty="0">
                          <a:effectLst/>
                        </a:rPr>
                        <a:t>How could the stakeholder contribute to the project?</a:t>
                      </a:r>
                      <a:endParaRPr lang="en-GB" sz="1800" b="0"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r>
                        <a:rPr lang="en-AU" sz="1800" b="0" u="sng" dirty="0">
                          <a:effectLst/>
                        </a:rPr>
                        <a:t>How could the stakeholder block the project?</a:t>
                      </a:r>
                      <a:endParaRPr lang="en-GB" sz="1800" b="0"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r>
                        <a:rPr lang="en-AU" sz="1800" b="0" u="sng" dirty="0">
                          <a:effectLst/>
                        </a:rPr>
                        <a:t>Strategy for engaging the stakeholder</a:t>
                      </a:r>
                      <a:endParaRPr lang="en-GB" sz="1800" b="0" u="sng" dirty="0">
                        <a:effectLst/>
                      </a:endParaRPr>
                    </a:p>
                  </a:txBody>
                  <a:tcPr marL="68580" marR="68580" marT="0" marB="0"/>
                </a:tc>
                <a:extLst>
                  <a:ext uri="{0D108BD9-81ED-4DB2-BD59-A6C34878D82A}">
                    <a16:rowId xmlns:a16="http://schemas.microsoft.com/office/drawing/2014/main" val="4085906317"/>
                  </a:ext>
                </a:extLst>
              </a:tr>
              <a:tr h="2374663">
                <a:tc>
                  <a:txBody>
                    <a:bodyPr/>
                    <a:lstStyle/>
                    <a:p>
                      <a:pPr algn="ctr">
                        <a:lnSpc>
                          <a:spcPct val="107000"/>
                        </a:lnSpc>
                        <a:spcBef>
                          <a:spcPts val="600"/>
                        </a:spcBef>
                        <a:spcAft>
                          <a:spcPts val="600"/>
                        </a:spcAft>
                      </a:pPr>
                      <a:endParaRPr lang="en-AU" sz="1800" b="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600"/>
                        </a:spcBef>
                        <a:spcAft>
                          <a:spcPts val="600"/>
                        </a:spcAft>
                      </a:pPr>
                      <a:endParaRPr lang="en-AU" sz="1800" b="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600"/>
                        </a:spcBef>
                        <a:spcAft>
                          <a:spcPts val="600"/>
                        </a:spcAft>
                      </a:pPr>
                      <a:r>
                        <a:rPr lang="en-AU" sz="1800" b="1" dirty="0">
                          <a:effectLst/>
                          <a:latin typeface="Calibri" panose="020F0502020204030204" pitchFamily="34" charset="0"/>
                          <a:ea typeface="Calibri" panose="020F0502020204030204" pitchFamily="34" charset="0"/>
                          <a:cs typeface="Times New Roman" panose="02020603050405020304" pitchFamily="18" charset="0"/>
                        </a:rPr>
                        <a:t>Customer</a:t>
                      </a:r>
                    </a:p>
                  </a:txBody>
                  <a:tcPr marL="68580" marR="68580" marT="0" marB="0"/>
                </a:tc>
                <a:tc>
                  <a:txBody>
                    <a:bodyPr/>
                    <a:lstStyle/>
                    <a:p>
                      <a:pPr algn="ctr">
                        <a:lnSpc>
                          <a:spcPct val="107000"/>
                        </a:lnSpc>
                        <a:spcBef>
                          <a:spcPts val="600"/>
                        </a:spcBef>
                        <a:spcAft>
                          <a:spcPts val="600"/>
                        </a:spcAft>
                      </a:pP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600"/>
                        </a:spcBef>
                        <a:spcAft>
                          <a:spcPts val="600"/>
                        </a:spcAft>
                      </a:pP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lvl="0" indent="0" algn="ctr" defTabSz="457200" rtl="0" eaLnBrk="1" fontAlgn="auto" latinLnBrk="0" hangingPunct="1">
                        <a:lnSpc>
                          <a:spcPct val="107000"/>
                        </a:lnSpc>
                        <a:spcBef>
                          <a:spcPts val="600"/>
                        </a:spcBef>
                        <a:spcAft>
                          <a:spcPts val="600"/>
                        </a:spcAft>
                        <a:buClrTx/>
                        <a:buSzTx/>
                        <a:buFontTx/>
                        <a:buNone/>
                        <a:tabLst/>
                        <a:defRPr/>
                      </a:pPr>
                      <a:endParaRPr lang="en-AU" sz="1800" b="0" u="none"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ctr" defTabSz="457200" rtl="0" eaLnBrk="1" fontAlgn="auto" latinLnBrk="0" hangingPunct="1">
                        <a:lnSpc>
                          <a:spcPct val="107000"/>
                        </a:lnSpc>
                        <a:spcBef>
                          <a:spcPts val="600"/>
                        </a:spcBef>
                        <a:spcAft>
                          <a:spcPts val="600"/>
                        </a:spcAft>
                        <a:buClrTx/>
                        <a:buSzTx/>
                        <a:buFontTx/>
                        <a:buNone/>
                        <a:tabLst/>
                        <a:defRPr/>
                      </a:pPr>
                      <a:endParaRPr lang="en-GB" sz="1800" b="1" u="sng"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ctr" defTabSz="457200" rtl="0" eaLnBrk="1" fontAlgn="auto" latinLnBrk="0" hangingPunct="1">
                        <a:lnSpc>
                          <a:spcPct val="107000"/>
                        </a:lnSpc>
                        <a:spcBef>
                          <a:spcPts val="600"/>
                        </a:spcBef>
                        <a:spcAft>
                          <a:spcPts val="600"/>
                        </a:spcAft>
                        <a:buClrTx/>
                        <a:buSzTx/>
                        <a:buFontTx/>
                        <a:buNone/>
                        <a:tabLst/>
                        <a:defRPr/>
                      </a:pPr>
                      <a:r>
                        <a:rPr lang="en-GB" sz="4400" b="1" u="sng" dirty="0">
                          <a:effectLst/>
                          <a:latin typeface="Calibri" panose="020F0502020204030204" pitchFamily="34" charset="0"/>
                          <a:ea typeface="Calibri" panose="020F0502020204030204" pitchFamily="34" charset="0"/>
                          <a:cs typeface="Times New Roman" panose="02020603050405020304" pitchFamily="18" charset="0"/>
                        </a:rPr>
                        <a:t>H</a:t>
                      </a:r>
                    </a:p>
                  </a:txBody>
                  <a:tcPr marL="68580" marR="68580" marT="0" marB="0"/>
                </a:tc>
                <a:tc>
                  <a:txBody>
                    <a:bodyPr/>
                    <a:lstStyle/>
                    <a:p>
                      <a:pPr algn="ctr">
                        <a:lnSpc>
                          <a:spcPct val="107000"/>
                        </a:lnSpc>
                        <a:spcBef>
                          <a:spcPts val="600"/>
                        </a:spcBef>
                        <a:spcAft>
                          <a:spcPts val="600"/>
                        </a:spcAft>
                      </a:pPr>
                      <a:endParaRPr lang="en-AU"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600"/>
                        </a:spcBef>
                        <a:spcAft>
                          <a:spcPts val="600"/>
                        </a:spcAft>
                      </a:pP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600"/>
                        </a:spcBef>
                        <a:spcAft>
                          <a:spcPts val="600"/>
                        </a:spcAft>
                      </a:pP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86276957"/>
                  </a:ext>
                </a:extLst>
              </a:tr>
            </a:tbl>
          </a:graphicData>
        </a:graphic>
      </p:graphicFrame>
      <p:sp>
        <p:nvSpPr>
          <p:cNvPr id="8" name="Arrow: Down 7">
            <a:extLst>
              <a:ext uri="{FF2B5EF4-FFF2-40B4-BE49-F238E27FC236}">
                <a16:creationId xmlns:a16="http://schemas.microsoft.com/office/drawing/2014/main" id="{3375FF36-1EEB-4632-BFFB-BD35D9C680B7}"/>
              </a:ext>
            </a:extLst>
          </p:cNvPr>
          <p:cNvSpPr/>
          <p:nvPr/>
        </p:nvSpPr>
        <p:spPr>
          <a:xfrm>
            <a:off x="569843" y="3322982"/>
            <a:ext cx="503583" cy="904461"/>
          </a:xfrm>
          <a:prstGeom prst="downArrow">
            <a:avLst/>
          </a:prstGeom>
          <a:solidFill>
            <a:srgbClr val="460A5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B2A0E3AA-749F-4B57-B68F-3ACFCAF065B0}"/>
              </a:ext>
            </a:extLst>
          </p:cNvPr>
          <p:cNvSpPr/>
          <p:nvPr/>
        </p:nvSpPr>
        <p:spPr>
          <a:xfrm>
            <a:off x="2259495" y="3322981"/>
            <a:ext cx="503583" cy="904461"/>
          </a:xfrm>
          <a:prstGeom prst="downArrow">
            <a:avLst/>
          </a:prstGeom>
          <a:solidFill>
            <a:srgbClr val="460A5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29749DCB-1548-4E7B-AF78-35A772CFA88C}"/>
              </a:ext>
            </a:extLst>
          </p:cNvPr>
          <p:cNvSpPr/>
          <p:nvPr/>
        </p:nvSpPr>
        <p:spPr>
          <a:xfrm>
            <a:off x="3949147" y="3322980"/>
            <a:ext cx="503583" cy="904461"/>
          </a:xfrm>
          <a:prstGeom prst="downArrow">
            <a:avLst/>
          </a:prstGeom>
          <a:solidFill>
            <a:srgbClr val="460A5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9F974ED4-66EB-4A5C-BC55-54B48E88F3E3}"/>
              </a:ext>
            </a:extLst>
          </p:cNvPr>
          <p:cNvSpPr/>
          <p:nvPr/>
        </p:nvSpPr>
        <p:spPr>
          <a:xfrm>
            <a:off x="5468179" y="3322979"/>
            <a:ext cx="503583" cy="904461"/>
          </a:xfrm>
          <a:prstGeom prst="downArrow">
            <a:avLst/>
          </a:prstGeom>
          <a:solidFill>
            <a:srgbClr val="460A5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Down 15">
            <a:extLst>
              <a:ext uri="{FF2B5EF4-FFF2-40B4-BE49-F238E27FC236}">
                <a16:creationId xmlns:a16="http://schemas.microsoft.com/office/drawing/2014/main" id="{B7ACEB53-625C-48AD-9943-1D7B57A56765}"/>
              </a:ext>
            </a:extLst>
          </p:cNvPr>
          <p:cNvSpPr/>
          <p:nvPr/>
        </p:nvSpPr>
        <p:spPr>
          <a:xfrm>
            <a:off x="7026971" y="3281563"/>
            <a:ext cx="503583" cy="904461"/>
          </a:xfrm>
          <a:prstGeom prst="downArrow">
            <a:avLst/>
          </a:prstGeom>
          <a:solidFill>
            <a:srgbClr val="460A5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Down 17">
            <a:extLst>
              <a:ext uri="{FF2B5EF4-FFF2-40B4-BE49-F238E27FC236}">
                <a16:creationId xmlns:a16="http://schemas.microsoft.com/office/drawing/2014/main" id="{1FC74E84-FBE2-4EB5-859C-EF11F6DF1AA8}"/>
              </a:ext>
            </a:extLst>
          </p:cNvPr>
          <p:cNvSpPr/>
          <p:nvPr/>
        </p:nvSpPr>
        <p:spPr>
          <a:xfrm>
            <a:off x="8464831" y="3322978"/>
            <a:ext cx="503583" cy="904461"/>
          </a:xfrm>
          <a:prstGeom prst="downArrow">
            <a:avLst/>
          </a:prstGeom>
          <a:solidFill>
            <a:srgbClr val="460A5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Down 19">
            <a:extLst>
              <a:ext uri="{FF2B5EF4-FFF2-40B4-BE49-F238E27FC236}">
                <a16:creationId xmlns:a16="http://schemas.microsoft.com/office/drawing/2014/main" id="{C33BC813-6C2E-4364-88A0-670AC72D09E4}"/>
              </a:ext>
            </a:extLst>
          </p:cNvPr>
          <p:cNvSpPr/>
          <p:nvPr/>
        </p:nvSpPr>
        <p:spPr>
          <a:xfrm>
            <a:off x="9849675" y="3322979"/>
            <a:ext cx="503583" cy="904461"/>
          </a:xfrm>
          <a:prstGeom prst="downArrow">
            <a:avLst/>
          </a:prstGeom>
          <a:solidFill>
            <a:srgbClr val="460A5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Arrow: Down 21">
            <a:extLst>
              <a:ext uri="{FF2B5EF4-FFF2-40B4-BE49-F238E27FC236}">
                <a16:creationId xmlns:a16="http://schemas.microsoft.com/office/drawing/2014/main" id="{B6B8B1C3-6513-4750-B315-016014D92A65}"/>
              </a:ext>
            </a:extLst>
          </p:cNvPr>
          <p:cNvSpPr/>
          <p:nvPr/>
        </p:nvSpPr>
        <p:spPr>
          <a:xfrm>
            <a:off x="11274277" y="3322979"/>
            <a:ext cx="503583" cy="904461"/>
          </a:xfrm>
          <a:prstGeom prst="downArrow">
            <a:avLst/>
          </a:prstGeom>
          <a:solidFill>
            <a:srgbClr val="460A5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peech Bubble: Oval 2">
            <a:extLst>
              <a:ext uri="{FF2B5EF4-FFF2-40B4-BE49-F238E27FC236}">
                <a16:creationId xmlns:a16="http://schemas.microsoft.com/office/drawing/2014/main" id="{6A764B74-F236-47C2-BBD0-8DC175E15F4D}"/>
              </a:ext>
            </a:extLst>
          </p:cNvPr>
          <p:cNvSpPr/>
          <p:nvPr/>
        </p:nvSpPr>
        <p:spPr>
          <a:xfrm>
            <a:off x="7641217" y="4576262"/>
            <a:ext cx="4416916" cy="2236018"/>
          </a:xfrm>
          <a:prstGeom prst="wedgeEllipseCallout">
            <a:avLst>
              <a:gd name="adj1" fmla="val -69501"/>
              <a:gd name="adj2" fmla="val 34896"/>
            </a:avLst>
          </a:prstGeom>
          <a:solidFill>
            <a:srgbClr val="321357"/>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i="1" dirty="0">
                <a:solidFill>
                  <a:schemeClr val="tx1"/>
                </a:solidFill>
                <a:latin typeface="Helvetica" panose="020B0604020202020204" pitchFamily="34" charset="0"/>
              </a:rPr>
              <a:t>“</a:t>
            </a:r>
            <a:r>
              <a:rPr lang="en-GB" sz="2000" b="0" i="1" dirty="0">
                <a:solidFill>
                  <a:schemeClr val="tx1"/>
                </a:solidFill>
                <a:effectLst/>
                <a:latin typeface="Helvetica" panose="020B0604020202020204" pitchFamily="34" charset="0"/>
              </a:rPr>
              <a:t>stakeholder analysis provides the team with views and measures and that can help uncover and remove barriers.”</a:t>
            </a:r>
          </a:p>
          <a:p>
            <a:pPr algn="ctr"/>
            <a:r>
              <a:rPr lang="en-GB" sz="2000" dirty="0">
                <a:solidFill>
                  <a:schemeClr val="tx1"/>
                </a:solidFill>
                <a:latin typeface="Helvetica" panose="020B0604020202020204" pitchFamily="34" charset="0"/>
              </a:rPr>
              <a:t>(Smith, 2000)</a:t>
            </a:r>
            <a:endParaRPr lang="en-GB" sz="2000" b="0" dirty="0">
              <a:solidFill>
                <a:schemeClr val="tx1"/>
              </a:solidFill>
              <a:effectLst/>
              <a:latin typeface="Helvetica" panose="020B0604020202020204" pitchFamily="34" charset="0"/>
            </a:endParaRPr>
          </a:p>
        </p:txBody>
      </p:sp>
    </p:spTree>
    <p:custDataLst>
      <p:tags r:id="rId1"/>
    </p:custDataLst>
    <p:extLst>
      <p:ext uri="{BB962C8B-B14F-4D97-AF65-F5344CB8AC3E}">
        <p14:creationId xmlns:p14="http://schemas.microsoft.com/office/powerpoint/2010/main" val="34361131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6C69D207-1766-49A1-A61D-2F28648AF794}"/>
              </a:ext>
            </a:extLst>
          </p:cNvPr>
          <p:cNvSpPr/>
          <p:nvPr/>
        </p:nvSpPr>
        <p:spPr>
          <a:xfrm>
            <a:off x="8025189" y="1153088"/>
            <a:ext cx="4141587" cy="5704909"/>
          </a:xfrm>
          <a:prstGeom prst="rect">
            <a:avLst/>
          </a:prstGeom>
          <a:solidFill>
            <a:srgbClr val="460A5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F73639CC-6FBA-43AF-8E95-E3C1CDB90EE8}"/>
              </a:ext>
            </a:extLst>
          </p:cNvPr>
          <p:cNvSpPr/>
          <p:nvPr/>
        </p:nvSpPr>
        <p:spPr>
          <a:xfrm>
            <a:off x="0" y="0"/>
            <a:ext cx="12192000" cy="1188719"/>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010F4E5-DF7C-4946-B6DC-899C2347069F}"/>
              </a:ext>
            </a:extLst>
          </p:cNvPr>
          <p:cNvSpPr>
            <a:spLocks noGrp="1"/>
          </p:cNvSpPr>
          <p:nvPr>
            <p:ph type="title"/>
          </p:nvPr>
        </p:nvSpPr>
        <p:spPr>
          <a:xfrm>
            <a:off x="205741" y="1"/>
            <a:ext cx="11986259" cy="1188720"/>
          </a:xfrm>
        </p:spPr>
        <p:txBody>
          <a:bodyPr/>
          <a:lstStyle/>
          <a:p>
            <a:pPr algn="ctr"/>
            <a:r>
              <a:rPr lang="en-GB" b="1" dirty="0" err="1"/>
              <a:t>Mendelow’s</a:t>
            </a:r>
            <a:r>
              <a:rPr lang="en-GB" b="1" dirty="0"/>
              <a:t> matrix</a:t>
            </a:r>
          </a:p>
        </p:txBody>
      </p:sp>
      <p:sp>
        <p:nvSpPr>
          <p:cNvPr id="4" name="Rectangle: Rounded Corners 3">
            <a:extLst>
              <a:ext uri="{FF2B5EF4-FFF2-40B4-BE49-F238E27FC236}">
                <a16:creationId xmlns:a16="http://schemas.microsoft.com/office/drawing/2014/main" id="{B3F4B924-1048-4F03-A31A-EB8C676F327F}"/>
              </a:ext>
            </a:extLst>
          </p:cNvPr>
          <p:cNvSpPr/>
          <p:nvPr/>
        </p:nvSpPr>
        <p:spPr>
          <a:xfrm>
            <a:off x="1185845" y="1833844"/>
            <a:ext cx="2903220" cy="1645920"/>
          </a:xfrm>
          <a:prstGeom prst="roundRect">
            <a:avLst/>
          </a:prstGeom>
          <a:solidFill>
            <a:srgbClr val="BD74D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u="sng" dirty="0"/>
              <a:t>A</a:t>
            </a:r>
          </a:p>
          <a:p>
            <a:pPr algn="ctr"/>
            <a:r>
              <a:rPr lang="en-GB" sz="3200" dirty="0"/>
              <a:t>Minimal Effort</a:t>
            </a:r>
          </a:p>
        </p:txBody>
      </p:sp>
      <p:sp>
        <p:nvSpPr>
          <p:cNvPr id="5" name="Rectangle: Rounded Corners 4">
            <a:extLst>
              <a:ext uri="{FF2B5EF4-FFF2-40B4-BE49-F238E27FC236}">
                <a16:creationId xmlns:a16="http://schemas.microsoft.com/office/drawing/2014/main" id="{FABF64FD-EDBB-4BA7-B3B4-248E6CE341FE}"/>
              </a:ext>
            </a:extLst>
          </p:cNvPr>
          <p:cNvSpPr/>
          <p:nvPr/>
        </p:nvSpPr>
        <p:spPr>
          <a:xfrm>
            <a:off x="4559918" y="1833844"/>
            <a:ext cx="2903220" cy="1645920"/>
          </a:xfrm>
          <a:prstGeom prst="roundRect">
            <a:avLst/>
          </a:prstGeom>
          <a:solidFill>
            <a:srgbClr val="BD74D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u="sng" dirty="0"/>
              <a:t>B</a:t>
            </a:r>
          </a:p>
          <a:p>
            <a:pPr algn="ctr"/>
            <a:r>
              <a:rPr lang="en-GB" sz="3200" dirty="0"/>
              <a:t>Keep Informed</a:t>
            </a:r>
          </a:p>
        </p:txBody>
      </p:sp>
      <p:sp>
        <p:nvSpPr>
          <p:cNvPr id="6" name="Rectangle: Rounded Corners 5">
            <a:extLst>
              <a:ext uri="{FF2B5EF4-FFF2-40B4-BE49-F238E27FC236}">
                <a16:creationId xmlns:a16="http://schemas.microsoft.com/office/drawing/2014/main" id="{43039630-9B26-4AB4-9EF9-AF459B70E007}"/>
              </a:ext>
            </a:extLst>
          </p:cNvPr>
          <p:cNvSpPr/>
          <p:nvPr/>
        </p:nvSpPr>
        <p:spPr>
          <a:xfrm>
            <a:off x="1185845" y="3997077"/>
            <a:ext cx="2903220" cy="1645920"/>
          </a:xfrm>
          <a:prstGeom prst="roundRect">
            <a:avLst/>
          </a:prstGeom>
          <a:solidFill>
            <a:srgbClr val="BD74D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3200" b="1" u="sng" dirty="0">
                <a:solidFill>
                  <a:prstClr val="white"/>
                </a:solidFill>
                <a:latin typeface="Calibri" panose="020F0502020204030204"/>
              </a:rPr>
              <a:t>C</a:t>
            </a:r>
            <a:endParaRPr kumimoji="0" lang="en-GB" sz="3200" b="1" i="0" u="sng"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Keep Satisfied</a:t>
            </a:r>
          </a:p>
          <a:p>
            <a:pPr algn="ctr"/>
            <a:endParaRPr lang="en-GB" dirty="0"/>
          </a:p>
        </p:txBody>
      </p:sp>
      <p:sp>
        <p:nvSpPr>
          <p:cNvPr id="8" name="Rectangle: Rounded Corners 7">
            <a:extLst>
              <a:ext uri="{FF2B5EF4-FFF2-40B4-BE49-F238E27FC236}">
                <a16:creationId xmlns:a16="http://schemas.microsoft.com/office/drawing/2014/main" id="{9659160A-070D-47B0-86F3-BF6B60185753}"/>
              </a:ext>
            </a:extLst>
          </p:cNvPr>
          <p:cNvSpPr/>
          <p:nvPr/>
        </p:nvSpPr>
        <p:spPr>
          <a:xfrm>
            <a:off x="4559918" y="3997077"/>
            <a:ext cx="2903220" cy="1645920"/>
          </a:xfrm>
          <a:prstGeom prst="roundRect">
            <a:avLst/>
          </a:prstGeom>
          <a:solidFill>
            <a:srgbClr val="BD74D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3200" b="1" u="sng" dirty="0">
                <a:solidFill>
                  <a:prstClr val="white"/>
                </a:solidFill>
                <a:latin typeface="Calibri" panose="020F0502020204030204"/>
              </a:rPr>
              <a:t>D</a:t>
            </a:r>
            <a:endParaRPr kumimoji="0" lang="en-GB" sz="3200" b="1" i="0" u="sng"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Key Players</a:t>
            </a:r>
          </a:p>
          <a:p>
            <a:pPr algn="ctr"/>
            <a:endParaRPr lang="en-GB" dirty="0"/>
          </a:p>
        </p:txBody>
      </p:sp>
      <p:cxnSp>
        <p:nvCxnSpPr>
          <p:cNvPr id="12" name="Straight Arrow Connector 11">
            <a:extLst>
              <a:ext uri="{FF2B5EF4-FFF2-40B4-BE49-F238E27FC236}">
                <a16:creationId xmlns:a16="http://schemas.microsoft.com/office/drawing/2014/main" id="{D9E08925-FED1-47BF-AAC4-7E824EAD2D2A}"/>
              </a:ext>
            </a:extLst>
          </p:cNvPr>
          <p:cNvCxnSpPr/>
          <p:nvPr/>
        </p:nvCxnSpPr>
        <p:spPr>
          <a:xfrm>
            <a:off x="761348" y="3685504"/>
            <a:ext cx="7178040" cy="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32DDE762-D51B-4C7B-918A-59F9319AB2B3}"/>
              </a:ext>
            </a:extLst>
          </p:cNvPr>
          <p:cNvCxnSpPr>
            <a:cxnSpLocks/>
          </p:cNvCxnSpPr>
          <p:nvPr/>
        </p:nvCxnSpPr>
        <p:spPr>
          <a:xfrm>
            <a:off x="4308458" y="1353784"/>
            <a:ext cx="0" cy="4838700"/>
          </a:xfrm>
          <a:prstGeom prst="straightConnector1">
            <a:avLst/>
          </a:prstGeom>
          <a:ln w="76200">
            <a:headEnd type="triangle"/>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D2D1FB1D-E6F8-4466-96CD-7B28BDDB646A}"/>
              </a:ext>
            </a:extLst>
          </p:cNvPr>
          <p:cNvSpPr txBox="1"/>
          <p:nvPr/>
        </p:nvSpPr>
        <p:spPr>
          <a:xfrm rot="16200000">
            <a:off x="-602966" y="3044280"/>
            <a:ext cx="1920240" cy="769441"/>
          </a:xfrm>
          <a:prstGeom prst="rect">
            <a:avLst/>
          </a:prstGeom>
          <a:noFill/>
        </p:spPr>
        <p:txBody>
          <a:bodyPr wrap="square" rtlCol="0">
            <a:spAutoFit/>
          </a:bodyPr>
          <a:lstStyle/>
          <a:p>
            <a:r>
              <a:rPr lang="en-GB" sz="4400" b="1" dirty="0"/>
              <a:t>Power</a:t>
            </a:r>
          </a:p>
        </p:txBody>
      </p:sp>
      <p:sp>
        <p:nvSpPr>
          <p:cNvPr id="16" name="TextBox 15">
            <a:extLst>
              <a:ext uri="{FF2B5EF4-FFF2-40B4-BE49-F238E27FC236}">
                <a16:creationId xmlns:a16="http://schemas.microsoft.com/office/drawing/2014/main" id="{32D057F8-7429-4FEE-B37A-6ED14A9239AF}"/>
              </a:ext>
            </a:extLst>
          </p:cNvPr>
          <p:cNvSpPr txBox="1"/>
          <p:nvPr/>
        </p:nvSpPr>
        <p:spPr>
          <a:xfrm>
            <a:off x="2609992" y="6150113"/>
            <a:ext cx="3899852" cy="707886"/>
          </a:xfrm>
          <a:prstGeom prst="rect">
            <a:avLst/>
          </a:prstGeom>
          <a:noFill/>
        </p:spPr>
        <p:txBody>
          <a:bodyPr wrap="square" rtlCol="0">
            <a:spAutoFit/>
          </a:bodyPr>
          <a:lstStyle/>
          <a:p>
            <a:r>
              <a:rPr lang="en-GB" sz="4000" b="1" dirty="0"/>
              <a:t>Level of interest</a:t>
            </a:r>
          </a:p>
        </p:txBody>
      </p:sp>
      <p:sp>
        <p:nvSpPr>
          <p:cNvPr id="17" name="TextBox 16">
            <a:extLst>
              <a:ext uri="{FF2B5EF4-FFF2-40B4-BE49-F238E27FC236}">
                <a16:creationId xmlns:a16="http://schemas.microsoft.com/office/drawing/2014/main" id="{C7F5DB99-A047-4BDA-8DB8-C20F40E73220}"/>
              </a:ext>
            </a:extLst>
          </p:cNvPr>
          <p:cNvSpPr txBox="1"/>
          <p:nvPr/>
        </p:nvSpPr>
        <p:spPr>
          <a:xfrm rot="16200000">
            <a:off x="181815" y="4405981"/>
            <a:ext cx="1348719" cy="707886"/>
          </a:xfrm>
          <a:prstGeom prst="rect">
            <a:avLst/>
          </a:prstGeom>
          <a:noFill/>
        </p:spPr>
        <p:txBody>
          <a:bodyPr wrap="square" rtlCol="0">
            <a:spAutoFit/>
          </a:bodyPr>
          <a:lstStyle/>
          <a:p>
            <a:r>
              <a:rPr lang="en-GB" sz="4000" dirty="0"/>
              <a:t>High</a:t>
            </a:r>
          </a:p>
        </p:txBody>
      </p:sp>
      <p:sp>
        <p:nvSpPr>
          <p:cNvPr id="19" name="TextBox 18">
            <a:extLst>
              <a:ext uri="{FF2B5EF4-FFF2-40B4-BE49-F238E27FC236}">
                <a16:creationId xmlns:a16="http://schemas.microsoft.com/office/drawing/2014/main" id="{ABBD5FE1-5C8C-48E8-8FDA-F7DA7750D9D4}"/>
              </a:ext>
            </a:extLst>
          </p:cNvPr>
          <p:cNvSpPr txBox="1"/>
          <p:nvPr/>
        </p:nvSpPr>
        <p:spPr>
          <a:xfrm>
            <a:off x="5545121" y="1125958"/>
            <a:ext cx="1494865" cy="707886"/>
          </a:xfrm>
          <a:prstGeom prst="rect">
            <a:avLst/>
          </a:prstGeom>
          <a:noFill/>
        </p:spPr>
        <p:txBody>
          <a:bodyPr wrap="square" rtlCol="0">
            <a:spAutoFit/>
          </a:bodyPr>
          <a:lstStyle/>
          <a:p>
            <a:r>
              <a:rPr lang="en-GB" sz="4000" dirty="0"/>
              <a:t>High</a:t>
            </a:r>
          </a:p>
        </p:txBody>
      </p:sp>
      <p:sp>
        <p:nvSpPr>
          <p:cNvPr id="21" name="TextBox 20">
            <a:extLst>
              <a:ext uri="{FF2B5EF4-FFF2-40B4-BE49-F238E27FC236}">
                <a16:creationId xmlns:a16="http://schemas.microsoft.com/office/drawing/2014/main" id="{E50D994D-6C2B-4022-A8F2-9480AD0365D7}"/>
              </a:ext>
            </a:extLst>
          </p:cNvPr>
          <p:cNvSpPr txBox="1"/>
          <p:nvPr/>
        </p:nvSpPr>
        <p:spPr>
          <a:xfrm>
            <a:off x="2043733" y="1153088"/>
            <a:ext cx="1807524" cy="707886"/>
          </a:xfrm>
          <a:prstGeom prst="rect">
            <a:avLst/>
          </a:prstGeom>
          <a:noFill/>
        </p:spPr>
        <p:txBody>
          <a:bodyPr wrap="square" rtlCol="0">
            <a:spAutoFit/>
          </a:bodyPr>
          <a:lstStyle/>
          <a:p>
            <a:r>
              <a:rPr lang="en-GB" sz="4000" dirty="0"/>
              <a:t>Low</a:t>
            </a:r>
          </a:p>
        </p:txBody>
      </p:sp>
      <p:sp>
        <p:nvSpPr>
          <p:cNvPr id="23" name="TextBox 22">
            <a:extLst>
              <a:ext uri="{FF2B5EF4-FFF2-40B4-BE49-F238E27FC236}">
                <a16:creationId xmlns:a16="http://schemas.microsoft.com/office/drawing/2014/main" id="{EA29B5E8-F43D-4EF4-886F-85CE9EF8F6BD}"/>
              </a:ext>
            </a:extLst>
          </p:cNvPr>
          <p:cNvSpPr txBox="1"/>
          <p:nvPr/>
        </p:nvSpPr>
        <p:spPr>
          <a:xfrm rot="16200000">
            <a:off x="-155787" y="1799556"/>
            <a:ext cx="2049777" cy="707886"/>
          </a:xfrm>
          <a:prstGeom prst="rect">
            <a:avLst/>
          </a:prstGeom>
          <a:noFill/>
        </p:spPr>
        <p:txBody>
          <a:bodyPr wrap="square" rtlCol="0">
            <a:spAutoFit/>
          </a:bodyPr>
          <a:lstStyle/>
          <a:p>
            <a:r>
              <a:rPr lang="en-GB" sz="4000" dirty="0"/>
              <a:t>Low</a:t>
            </a:r>
          </a:p>
        </p:txBody>
      </p:sp>
      <p:sp>
        <p:nvSpPr>
          <p:cNvPr id="27" name="TextBox 26">
            <a:extLst>
              <a:ext uri="{FF2B5EF4-FFF2-40B4-BE49-F238E27FC236}">
                <a16:creationId xmlns:a16="http://schemas.microsoft.com/office/drawing/2014/main" id="{85391573-A69C-402E-8A00-52BCEB4A9329}"/>
              </a:ext>
            </a:extLst>
          </p:cNvPr>
          <p:cNvSpPr txBox="1"/>
          <p:nvPr/>
        </p:nvSpPr>
        <p:spPr>
          <a:xfrm>
            <a:off x="8115413" y="3455256"/>
            <a:ext cx="4166811" cy="3447098"/>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Noto Sans"/>
              </a:rPr>
              <a:t>Identifies how to use </a:t>
            </a:r>
            <a:r>
              <a:rPr lang="en-GB" sz="2000" b="0" i="0" dirty="0">
                <a:effectLst/>
                <a:latin typeface="Noto Sans"/>
              </a:rPr>
              <a:t>limited resources, time and money </a:t>
            </a:r>
            <a:r>
              <a:rPr lang="en-GB" sz="2000" dirty="0">
                <a:latin typeface="Noto Sans"/>
              </a:rPr>
              <a:t>efficiently</a:t>
            </a:r>
          </a:p>
          <a:p>
            <a:endParaRPr lang="en-GB" sz="2000" dirty="0">
              <a:latin typeface="Noto Sans"/>
            </a:endParaRPr>
          </a:p>
          <a:p>
            <a:pPr marL="285750" indent="-285750">
              <a:buFont typeface="Arial" panose="020B0604020202020204" pitchFamily="34" charset="0"/>
              <a:buChar char="•"/>
            </a:pPr>
            <a:r>
              <a:rPr lang="en-GB" sz="2000" b="0" i="0" dirty="0">
                <a:effectLst/>
                <a:latin typeface="Noto Sans"/>
              </a:rPr>
              <a:t>Some stakeholders/customers have more power and interest than others </a:t>
            </a:r>
          </a:p>
          <a:p>
            <a:endParaRPr lang="en-GB" sz="2000" b="0" i="0" dirty="0">
              <a:effectLst/>
              <a:latin typeface="Noto Sans"/>
            </a:endParaRPr>
          </a:p>
          <a:p>
            <a:pPr marL="285750" indent="-285750">
              <a:buFont typeface="Arial" panose="020B0604020202020204" pitchFamily="34" charset="0"/>
              <a:buChar char="•"/>
            </a:pPr>
            <a:r>
              <a:rPr lang="en-GB" sz="2000" dirty="0">
                <a:latin typeface="Noto Sans"/>
              </a:rPr>
              <a:t>Stakeholders and customers can move between quadrants. </a:t>
            </a:r>
            <a:endParaRPr lang="en-GB" sz="2000" b="0" i="0" dirty="0">
              <a:effectLst/>
              <a:latin typeface="Noto Sans"/>
            </a:endParaRPr>
          </a:p>
          <a:p>
            <a:endParaRPr lang="en-GB" dirty="0"/>
          </a:p>
        </p:txBody>
      </p:sp>
      <p:sp>
        <p:nvSpPr>
          <p:cNvPr id="29" name="Rectangle 28">
            <a:extLst>
              <a:ext uri="{FF2B5EF4-FFF2-40B4-BE49-F238E27FC236}">
                <a16:creationId xmlns:a16="http://schemas.microsoft.com/office/drawing/2014/main" id="{31F43AF0-35FB-4CD1-8C59-A50566F22FEE}"/>
              </a:ext>
            </a:extLst>
          </p:cNvPr>
          <p:cNvSpPr/>
          <p:nvPr/>
        </p:nvSpPr>
        <p:spPr>
          <a:xfrm>
            <a:off x="8276648" y="1415941"/>
            <a:ext cx="3738214" cy="15544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We can analyse stakeholder groups based on power and interest (</a:t>
            </a:r>
            <a:r>
              <a:rPr lang="en-GB" sz="2400" b="1" dirty="0" err="1"/>
              <a:t>Mendelow</a:t>
            </a:r>
            <a:r>
              <a:rPr lang="en-GB" sz="2400" b="1" dirty="0"/>
              <a:t>, 1991)</a:t>
            </a:r>
          </a:p>
        </p:txBody>
      </p:sp>
    </p:spTree>
    <p:custDataLst>
      <p:tags r:id="rId1"/>
    </p:custDataLst>
    <p:extLst>
      <p:ext uri="{BB962C8B-B14F-4D97-AF65-F5344CB8AC3E}">
        <p14:creationId xmlns:p14="http://schemas.microsoft.com/office/powerpoint/2010/main" val="38922767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E5A56-ABEF-40BE-8F5F-05A2E48F1978}"/>
              </a:ext>
            </a:extLst>
          </p:cNvPr>
          <p:cNvSpPr>
            <a:spLocks noGrp="1"/>
          </p:cNvSpPr>
          <p:nvPr>
            <p:ph type="title"/>
          </p:nvPr>
        </p:nvSpPr>
        <p:spPr>
          <a:xfrm>
            <a:off x="0" y="1"/>
            <a:ext cx="12044680" cy="1120140"/>
          </a:xfrm>
        </p:spPr>
        <p:txBody>
          <a:bodyPr>
            <a:normAutofit fontScale="90000"/>
          </a:bodyPr>
          <a:lstStyle/>
          <a:p>
            <a:pPr algn="ctr"/>
            <a:r>
              <a:rPr lang="en-GB" b="1" dirty="0"/>
              <a:t>Communication plan – Strategy to engage with stakeholder</a:t>
            </a:r>
          </a:p>
        </p:txBody>
      </p:sp>
      <p:graphicFrame>
        <p:nvGraphicFramePr>
          <p:cNvPr id="4" name="Table 4">
            <a:extLst>
              <a:ext uri="{FF2B5EF4-FFF2-40B4-BE49-F238E27FC236}">
                <a16:creationId xmlns:a16="http://schemas.microsoft.com/office/drawing/2014/main" id="{B12DA51D-15CD-4484-BCD3-EE6C8953FCD8}"/>
              </a:ext>
            </a:extLst>
          </p:cNvPr>
          <p:cNvGraphicFramePr>
            <a:graphicFrameLocks noGrp="1"/>
          </p:cNvGraphicFramePr>
          <p:nvPr>
            <p:extLst>
              <p:ext uri="{D42A27DB-BD31-4B8C-83A1-F6EECF244321}">
                <p14:modId xmlns:p14="http://schemas.microsoft.com/office/powerpoint/2010/main" val="2406142372"/>
              </p:ext>
            </p:extLst>
          </p:nvPr>
        </p:nvGraphicFramePr>
        <p:xfrm>
          <a:off x="147320" y="1120140"/>
          <a:ext cx="11897360" cy="2720340"/>
        </p:xfrm>
        <a:graphic>
          <a:graphicData uri="http://schemas.openxmlformats.org/drawingml/2006/table">
            <a:tbl>
              <a:tblPr firstRow="1" bandRow="1">
                <a:tableStyleId>{5C22544A-7EE6-4342-B048-85BDC9FD1C3A}</a:tableStyleId>
              </a:tblPr>
              <a:tblGrid>
                <a:gridCol w="2974340">
                  <a:extLst>
                    <a:ext uri="{9D8B030D-6E8A-4147-A177-3AD203B41FA5}">
                      <a16:colId xmlns:a16="http://schemas.microsoft.com/office/drawing/2014/main" val="3520087841"/>
                    </a:ext>
                  </a:extLst>
                </a:gridCol>
                <a:gridCol w="2974340">
                  <a:extLst>
                    <a:ext uri="{9D8B030D-6E8A-4147-A177-3AD203B41FA5}">
                      <a16:colId xmlns:a16="http://schemas.microsoft.com/office/drawing/2014/main" val="225748066"/>
                    </a:ext>
                  </a:extLst>
                </a:gridCol>
                <a:gridCol w="2974340">
                  <a:extLst>
                    <a:ext uri="{9D8B030D-6E8A-4147-A177-3AD203B41FA5}">
                      <a16:colId xmlns:a16="http://schemas.microsoft.com/office/drawing/2014/main" val="1547432847"/>
                    </a:ext>
                  </a:extLst>
                </a:gridCol>
                <a:gridCol w="2974340">
                  <a:extLst>
                    <a:ext uri="{9D8B030D-6E8A-4147-A177-3AD203B41FA5}">
                      <a16:colId xmlns:a16="http://schemas.microsoft.com/office/drawing/2014/main" val="2326215011"/>
                    </a:ext>
                  </a:extLst>
                </a:gridCol>
              </a:tblGrid>
              <a:tr h="830580">
                <a:tc>
                  <a:txBody>
                    <a:bodyPr/>
                    <a:lstStyle/>
                    <a:p>
                      <a:pPr algn="ctr"/>
                      <a:r>
                        <a:rPr lang="en-GB" sz="2800" dirty="0"/>
                        <a:t>Stakeholder</a:t>
                      </a:r>
                    </a:p>
                  </a:txBody>
                  <a:tcPr/>
                </a:tc>
                <a:tc>
                  <a:txBody>
                    <a:bodyPr/>
                    <a:lstStyle/>
                    <a:p>
                      <a:pPr algn="ctr"/>
                      <a:r>
                        <a:rPr lang="en-GB" sz="2800" dirty="0"/>
                        <a:t>Message/ Update</a:t>
                      </a:r>
                    </a:p>
                    <a:p>
                      <a:pPr algn="ctr"/>
                      <a:endParaRPr lang="en-GB" sz="2800" dirty="0"/>
                    </a:p>
                  </a:txBody>
                  <a:tcPr/>
                </a:tc>
                <a:tc>
                  <a:txBody>
                    <a:bodyPr/>
                    <a:lstStyle/>
                    <a:p>
                      <a:pPr algn="ctr"/>
                      <a:r>
                        <a:rPr lang="en-GB" sz="2800" dirty="0"/>
                        <a:t>Date / when they need to know</a:t>
                      </a:r>
                    </a:p>
                  </a:txBody>
                  <a:tcPr/>
                </a:tc>
                <a:tc>
                  <a:txBody>
                    <a:bodyPr/>
                    <a:lstStyle/>
                    <a:p>
                      <a:pPr algn="ctr"/>
                      <a:r>
                        <a:rPr lang="en-GB" sz="2800" dirty="0"/>
                        <a:t>How will they be communicated to?</a:t>
                      </a:r>
                    </a:p>
                  </a:txBody>
                  <a:tcPr/>
                </a:tc>
                <a:extLst>
                  <a:ext uri="{0D108BD9-81ED-4DB2-BD59-A6C34878D82A}">
                    <a16:rowId xmlns:a16="http://schemas.microsoft.com/office/drawing/2014/main" val="1479687142"/>
                  </a:ext>
                </a:extLst>
              </a:tr>
              <a:tr h="830580">
                <a:tc>
                  <a:txBody>
                    <a:bodyPr/>
                    <a:lstStyle/>
                    <a:p>
                      <a:pPr algn="ctr"/>
                      <a:r>
                        <a:rPr lang="en-GB" sz="2800" dirty="0"/>
                        <a:t>Customer 1</a:t>
                      </a:r>
                    </a:p>
                  </a:txBody>
                  <a:tcPr/>
                </a:tc>
                <a:tc>
                  <a:txBody>
                    <a:bodyPr/>
                    <a:lstStyle/>
                    <a:p>
                      <a:pPr algn="ctr"/>
                      <a:r>
                        <a:rPr lang="en-GB" sz="2800" dirty="0"/>
                        <a:t>Update on…</a:t>
                      </a:r>
                    </a:p>
                  </a:txBody>
                  <a:tcPr/>
                </a:tc>
                <a:tc>
                  <a:txBody>
                    <a:bodyPr/>
                    <a:lstStyle/>
                    <a:p>
                      <a:pPr algn="ctr"/>
                      <a:r>
                        <a:rPr lang="en-GB" sz="2800" dirty="0"/>
                        <a:t>5/11/2020</a:t>
                      </a:r>
                    </a:p>
                  </a:txBody>
                  <a:tcPr/>
                </a:tc>
                <a:tc>
                  <a:txBody>
                    <a:bodyPr/>
                    <a:lstStyle/>
                    <a:p>
                      <a:pPr algn="ctr"/>
                      <a:r>
                        <a:rPr lang="en-GB" sz="2800" dirty="0"/>
                        <a:t>Phone call</a:t>
                      </a:r>
                    </a:p>
                  </a:txBody>
                  <a:tcPr/>
                </a:tc>
                <a:extLst>
                  <a:ext uri="{0D108BD9-81ED-4DB2-BD59-A6C34878D82A}">
                    <a16:rowId xmlns:a16="http://schemas.microsoft.com/office/drawing/2014/main" val="1701367530"/>
                  </a:ext>
                </a:extLst>
              </a:tr>
              <a:tr h="830580">
                <a:tc>
                  <a:txBody>
                    <a:bodyPr/>
                    <a:lstStyle/>
                    <a:p>
                      <a:pPr algn="ctr"/>
                      <a:r>
                        <a:rPr lang="en-GB" sz="2800" dirty="0"/>
                        <a:t>Customer 2</a:t>
                      </a:r>
                    </a:p>
                  </a:txBody>
                  <a:tcPr/>
                </a:tc>
                <a:tc>
                  <a:txBody>
                    <a:bodyPr/>
                    <a:lstStyle/>
                    <a:p>
                      <a:pPr algn="ctr"/>
                      <a:r>
                        <a:rPr lang="en-GB" sz="2800" dirty="0"/>
                        <a:t>Update on….</a:t>
                      </a:r>
                    </a:p>
                  </a:txBody>
                  <a:tcPr/>
                </a:tc>
                <a:tc>
                  <a:txBody>
                    <a:bodyPr/>
                    <a:lstStyle/>
                    <a:p>
                      <a:pPr algn="ctr"/>
                      <a:r>
                        <a:rPr lang="en-GB" sz="2800" dirty="0"/>
                        <a:t>7/11/2020 </a:t>
                      </a:r>
                    </a:p>
                    <a:p>
                      <a:pPr algn="ctr"/>
                      <a:r>
                        <a:rPr lang="en-GB" sz="2800" dirty="0"/>
                        <a:t>(Next meeting)</a:t>
                      </a:r>
                    </a:p>
                  </a:txBody>
                  <a:tcPr/>
                </a:tc>
                <a:tc>
                  <a:txBody>
                    <a:bodyPr/>
                    <a:lstStyle/>
                    <a:p>
                      <a:pPr algn="ctr"/>
                      <a:r>
                        <a:rPr lang="en-GB" sz="2800" dirty="0"/>
                        <a:t>During meeting</a:t>
                      </a:r>
                    </a:p>
                  </a:txBody>
                  <a:tcPr/>
                </a:tc>
                <a:extLst>
                  <a:ext uri="{0D108BD9-81ED-4DB2-BD59-A6C34878D82A}">
                    <a16:rowId xmlns:a16="http://schemas.microsoft.com/office/drawing/2014/main" val="238964536"/>
                  </a:ext>
                </a:extLst>
              </a:tr>
            </a:tbl>
          </a:graphicData>
        </a:graphic>
      </p:graphicFrame>
      <p:sp>
        <p:nvSpPr>
          <p:cNvPr id="7" name="Speech Bubble: Oval 6">
            <a:extLst>
              <a:ext uri="{FF2B5EF4-FFF2-40B4-BE49-F238E27FC236}">
                <a16:creationId xmlns:a16="http://schemas.microsoft.com/office/drawing/2014/main" id="{A165D920-B7FB-47C1-B2B7-CE17C7AE0659}"/>
              </a:ext>
            </a:extLst>
          </p:cNvPr>
          <p:cNvSpPr/>
          <p:nvPr/>
        </p:nvSpPr>
        <p:spPr>
          <a:xfrm>
            <a:off x="6515100" y="4091940"/>
            <a:ext cx="5529580" cy="2434590"/>
          </a:xfrm>
          <a:prstGeom prst="wedgeEllipseCallout">
            <a:avLst>
              <a:gd name="adj1" fmla="val -55333"/>
              <a:gd name="adj2" fmla="val 51160"/>
            </a:avLst>
          </a:prstGeom>
          <a:solidFill>
            <a:srgbClr val="321357"/>
          </a:solidFill>
          <a:ln w="38100">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i="1" dirty="0">
                <a:effectLst/>
                <a:latin typeface="Arial" panose="020B0604020202020204" pitchFamily="34" charset="0"/>
                <a:ea typeface="Calibri" panose="020F0502020204030204" pitchFamily="34" charset="0"/>
              </a:rPr>
              <a:t>“A project communication plan is the document that defines the process and procedures involved With communicating project information”</a:t>
            </a:r>
          </a:p>
          <a:p>
            <a:pPr algn="ctr"/>
            <a:r>
              <a:rPr lang="en-GB" sz="2000" dirty="0">
                <a:effectLst/>
                <a:latin typeface="Arial" panose="020B0604020202020204" pitchFamily="34" charset="0"/>
                <a:ea typeface="Calibri" panose="020F0502020204030204" pitchFamily="34" charset="0"/>
              </a:rPr>
              <a:t>Dow, Taylor and PMP (2008) </a:t>
            </a:r>
            <a:endParaRPr lang="en-GB" dirty="0"/>
          </a:p>
        </p:txBody>
      </p:sp>
      <p:sp>
        <p:nvSpPr>
          <p:cNvPr id="8" name="Rectangle 7">
            <a:extLst>
              <a:ext uri="{FF2B5EF4-FFF2-40B4-BE49-F238E27FC236}">
                <a16:creationId xmlns:a16="http://schemas.microsoft.com/office/drawing/2014/main" id="{E432EA75-ADE3-4B54-A136-B75B419D924C}"/>
              </a:ext>
            </a:extLst>
          </p:cNvPr>
          <p:cNvSpPr/>
          <p:nvPr/>
        </p:nvSpPr>
        <p:spPr>
          <a:xfrm>
            <a:off x="147320" y="4091940"/>
            <a:ext cx="5948680" cy="2651760"/>
          </a:xfrm>
          <a:prstGeom prst="rect">
            <a:avLst/>
          </a:prstGeom>
          <a:solidFill>
            <a:schemeClr val="accent1">
              <a:lumMod val="50000"/>
            </a:schemeClr>
          </a:solidFill>
          <a:ln w="38100">
            <a:solidFill>
              <a:srgbClr val="BD74D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effectLst/>
                <a:latin typeface="Arial" panose="020B0604020202020204" pitchFamily="34" charset="0"/>
                <a:ea typeface="Calibri" panose="020F0502020204030204" pitchFamily="34" charset="0"/>
              </a:rPr>
              <a:t>A central location for documents means stakeholders can access information as and when they need to.</a:t>
            </a:r>
          </a:p>
          <a:p>
            <a:pPr algn="ctr"/>
            <a:endParaRPr lang="en-GB" sz="1800" dirty="0">
              <a:effectLst/>
              <a:latin typeface="Arial" panose="020B0604020202020204" pitchFamily="34" charset="0"/>
              <a:ea typeface="Calibri" panose="020F0502020204030204" pitchFamily="34" charset="0"/>
            </a:endParaRPr>
          </a:p>
          <a:p>
            <a:pPr algn="ctr"/>
            <a:r>
              <a:rPr lang="en-GB" sz="2400" dirty="0" err="1">
                <a:effectLst/>
                <a:latin typeface="Arial" panose="020B0604020202020204" pitchFamily="34" charset="0"/>
                <a:ea typeface="Calibri" panose="020F0502020204030204" pitchFamily="34" charset="0"/>
              </a:rPr>
              <a:t>Buser</a:t>
            </a:r>
            <a:r>
              <a:rPr lang="en-GB" sz="2400" dirty="0">
                <a:effectLst/>
                <a:latin typeface="Arial" panose="020B0604020202020204" pitchFamily="34" charset="0"/>
                <a:ea typeface="Calibri" panose="020F0502020204030204" pitchFamily="34" charset="0"/>
              </a:rPr>
              <a:t>, </a:t>
            </a:r>
            <a:r>
              <a:rPr lang="en-GB" sz="2400" dirty="0" err="1">
                <a:effectLst/>
                <a:latin typeface="Arial" panose="020B0604020202020204" pitchFamily="34" charset="0"/>
                <a:ea typeface="Calibri" panose="020F0502020204030204" pitchFamily="34" charset="0"/>
              </a:rPr>
              <a:t>Massis</a:t>
            </a:r>
            <a:r>
              <a:rPr lang="en-GB" sz="2400" dirty="0">
                <a:effectLst/>
                <a:latin typeface="Arial" panose="020B0604020202020204" pitchFamily="34" charset="0"/>
                <a:ea typeface="Calibri" panose="020F0502020204030204" pitchFamily="34" charset="0"/>
              </a:rPr>
              <a:t> and Pollack (2014) </a:t>
            </a:r>
            <a:endParaRPr lang="en-GB" sz="2400" dirty="0"/>
          </a:p>
        </p:txBody>
      </p:sp>
    </p:spTree>
    <p:custDataLst>
      <p:tags r:id="rId1"/>
    </p:custDataLst>
    <p:extLst>
      <p:ext uri="{BB962C8B-B14F-4D97-AF65-F5344CB8AC3E}">
        <p14:creationId xmlns:p14="http://schemas.microsoft.com/office/powerpoint/2010/main" val="1029782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4"/>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56DEC-C50C-4EB7-A7B3-C5EFAD38BF75}"/>
              </a:ext>
            </a:extLst>
          </p:cNvPr>
          <p:cNvSpPr>
            <a:spLocks noGrp="1"/>
          </p:cNvSpPr>
          <p:nvPr>
            <p:ph type="title"/>
          </p:nvPr>
        </p:nvSpPr>
        <p:spPr>
          <a:xfrm>
            <a:off x="0" y="377760"/>
            <a:ext cx="12192000" cy="1456267"/>
          </a:xfrm>
        </p:spPr>
        <p:txBody>
          <a:bodyPr>
            <a:normAutofit/>
          </a:bodyPr>
          <a:lstStyle/>
          <a:p>
            <a:pPr algn="ctr"/>
            <a:r>
              <a:rPr lang="en-GB" dirty="0"/>
              <a:t>How I would implement this in the future to improve customer focused Project management</a:t>
            </a:r>
          </a:p>
        </p:txBody>
      </p:sp>
      <p:graphicFrame>
        <p:nvGraphicFramePr>
          <p:cNvPr id="5" name="Content Placeholder 2">
            <a:extLst>
              <a:ext uri="{FF2B5EF4-FFF2-40B4-BE49-F238E27FC236}">
                <a16:creationId xmlns:a16="http://schemas.microsoft.com/office/drawing/2014/main" id="{E59A0EE5-E387-4840-9DE0-2DFE1E1C3C16}"/>
              </a:ext>
            </a:extLst>
          </p:cNvPr>
          <p:cNvGraphicFramePr>
            <a:graphicFrameLocks noGrp="1"/>
          </p:cNvGraphicFramePr>
          <p:nvPr>
            <p:ph idx="1"/>
            <p:extLst>
              <p:ext uri="{D42A27DB-BD31-4B8C-83A1-F6EECF244321}">
                <p14:modId xmlns:p14="http://schemas.microsoft.com/office/powerpoint/2010/main" val="513527996"/>
              </p:ext>
            </p:extLst>
          </p:nvPr>
        </p:nvGraphicFramePr>
        <p:xfrm>
          <a:off x="119269" y="1834027"/>
          <a:ext cx="11953461" cy="46529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ustDataLst>
      <p:tags r:id="rId1"/>
    </p:custDataLst>
    <p:extLst>
      <p:ext uri="{BB962C8B-B14F-4D97-AF65-F5344CB8AC3E}">
        <p14:creationId xmlns:p14="http://schemas.microsoft.com/office/powerpoint/2010/main" val="32802959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AA8F4-8078-4E0F-9C56-4DACD0CD29B6}"/>
              </a:ext>
            </a:extLst>
          </p:cNvPr>
          <p:cNvSpPr>
            <a:spLocks noGrp="1"/>
          </p:cNvSpPr>
          <p:nvPr>
            <p:ph type="title"/>
          </p:nvPr>
        </p:nvSpPr>
        <p:spPr>
          <a:xfrm>
            <a:off x="0" y="0"/>
            <a:ext cx="10131425" cy="1456267"/>
          </a:xfrm>
        </p:spPr>
        <p:txBody>
          <a:bodyPr/>
          <a:lstStyle/>
          <a:p>
            <a:r>
              <a:rPr lang="en-GB" dirty="0" err="1"/>
              <a:t>Mendelow’s</a:t>
            </a:r>
            <a:r>
              <a:rPr lang="en-GB" dirty="0"/>
              <a:t> matrix and stakeholder analysis </a:t>
            </a:r>
          </a:p>
        </p:txBody>
      </p:sp>
      <p:graphicFrame>
        <p:nvGraphicFramePr>
          <p:cNvPr id="6" name="Table 5">
            <a:extLst>
              <a:ext uri="{FF2B5EF4-FFF2-40B4-BE49-F238E27FC236}">
                <a16:creationId xmlns:a16="http://schemas.microsoft.com/office/drawing/2014/main" id="{F9E28A9B-A660-41B9-91A9-4C879AA6FC9D}"/>
              </a:ext>
            </a:extLst>
          </p:cNvPr>
          <p:cNvGraphicFramePr>
            <a:graphicFrameLocks noGrp="1"/>
          </p:cNvGraphicFramePr>
          <p:nvPr>
            <p:extLst>
              <p:ext uri="{D42A27DB-BD31-4B8C-83A1-F6EECF244321}">
                <p14:modId xmlns:p14="http://schemas.microsoft.com/office/powerpoint/2010/main" val="384551794"/>
              </p:ext>
            </p:extLst>
          </p:nvPr>
        </p:nvGraphicFramePr>
        <p:xfrm>
          <a:off x="0" y="1257486"/>
          <a:ext cx="12191999" cy="5328108"/>
        </p:xfrm>
        <a:graphic>
          <a:graphicData uri="http://schemas.openxmlformats.org/drawingml/2006/table">
            <a:tbl>
              <a:tblPr firstRow="1" firstCol="1" bandRow="1">
                <a:tableStyleId>{5C22544A-7EE6-4342-B048-85BDC9FD1C3A}</a:tableStyleId>
              </a:tblPr>
              <a:tblGrid>
                <a:gridCol w="1257300">
                  <a:extLst>
                    <a:ext uri="{9D8B030D-6E8A-4147-A177-3AD203B41FA5}">
                      <a16:colId xmlns:a16="http://schemas.microsoft.com/office/drawing/2014/main" val="3205283942"/>
                    </a:ext>
                  </a:extLst>
                </a:gridCol>
                <a:gridCol w="1211580">
                  <a:extLst>
                    <a:ext uri="{9D8B030D-6E8A-4147-A177-3AD203B41FA5}">
                      <a16:colId xmlns:a16="http://schemas.microsoft.com/office/drawing/2014/main" val="1613797943"/>
                    </a:ext>
                  </a:extLst>
                </a:gridCol>
                <a:gridCol w="982980">
                  <a:extLst>
                    <a:ext uri="{9D8B030D-6E8A-4147-A177-3AD203B41FA5}">
                      <a16:colId xmlns:a16="http://schemas.microsoft.com/office/drawing/2014/main" val="3897395268"/>
                    </a:ext>
                  </a:extLst>
                </a:gridCol>
                <a:gridCol w="1234440">
                  <a:extLst>
                    <a:ext uri="{9D8B030D-6E8A-4147-A177-3AD203B41FA5}">
                      <a16:colId xmlns:a16="http://schemas.microsoft.com/office/drawing/2014/main" val="900437578"/>
                    </a:ext>
                  </a:extLst>
                </a:gridCol>
                <a:gridCol w="1440180">
                  <a:extLst>
                    <a:ext uri="{9D8B030D-6E8A-4147-A177-3AD203B41FA5}">
                      <a16:colId xmlns:a16="http://schemas.microsoft.com/office/drawing/2014/main" val="3609690783"/>
                    </a:ext>
                  </a:extLst>
                </a:gridCol>
                <a:gridCol w="1394460">
                  <a:extLst>
                    <a:ext uri="{9D8B030D-6E8A-4147-A177-3AD203B41FA5}">
                      <a16:colId xmlns:a16="http://schemas.microsoft.com/office/drawing/2014/main" val="3830464262"/>
                    </a:ext>
                  </a:extLst>
                </a:gridCol>
                <a:gridCol w="1257300">
                  <a:extLst>
                    <a:ext uri="{9D8B030D-6E8A-4147-A177-3AD203B41FA5}">
                      <a16:colId xmlns:a16="http://schemas.microsoft.com/office/drawing/2014/main" val="2631638819"/>
                    </a:ext>
                  </a:extLst>
                </a:gridCol>
                <a:gridCol w="1257300">
                  <a:extLst>
                    <a:ext uri="{9D8B030D-6E8A-4147-A177-3AD203B41FA5}">
                      <a16:colId xmlns:a16="http://schemas.microsoft.com/office/drawing/2014/main" val="2236432771"/>
                    </a:ext>
                  </a:extLst>
                </a:gridCol>
                <a:gridCol w="2156459">
                  <a:extLst>
                    <a:ext uri="{9D8B030D-6E8A-4147-A177-3AD203B41FA5}">
                      <a16:colId xmlns:a16="http://schemas.microsoft.com/office/drawing/2014/main" val="3004336622"/>
                    </a:ext>
                  </a:extLst>
                </a:gridCol>
              </a:tblGrid>
              <a:tr h="2733498">
                <a:tc>
                  <a:txBody>
                    <a:bodyPr/>
                    <a:lstStyle/>
                    <a:p>
                      <a:pPr algn="ctr">
                        <a:lnSpc>
                          <a:spcPct val="107000"/>
                        </a:lnSpc>
                        <a:spcBef>
                          <a:spcPts val="600"/>
                        </a:spcBef>
                        <a:spcAft>
                          <a:spcPts val="600"/>
                        </a:spcAft>
                      </a:pPr>
                      <a:r>
                        <a:rPr lang="en-AU" sz="1800" b="0" u="sng" dirty="0">
                          <a:effectLst/>
                        </a:rPr>
                        <a:t>Stakeholder</a:t>
                      </a:r>
                      <a:endParaRPr lang="en-GB" sz="1800" b="0"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r>
                        <a:rPr lang="en-AU" sz="1800" b="0" u="sng" dirty="0">
                          <a:effectLst/>
                        </a:rPr>
                        <a:t>Contact Person</a:t>
                      </a:r>
                      <a:endParaRPr lang="en-GB" sz="1800" b="0" u="sng" dirty="0">
                        <a:effectLst/>
                      </a:endParaRPr>
                    </a:p>
                    <a:p>
                      <a:pPr algn="ctr">
                        <a:lnSpc>
                          <a:spcPct val="107000"/>
                        </a:lnSpc>
                        <a:spcBef>
                          <a:spcPts val="600"/>
                        </a:spcBef>
                        <a:spcAft>
                          <a:spcPts val="600"/>
                        </a:spcAft>
                      </a:pPr>
                      <a:r>
                        <a:rPr lang="en-AU" sz="1400" b="0" dirty="0">
                          <a:effectLst/>
                        </a:rPr>
                        <a:t>Phone, Email, Website, Address</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r>
                        <a:rPr lang="en-AU" sz="1800" b="0" u="sng" dirty="0">
                          <a:effectLst/>
                        </a:rPr>
                        <a:t>Impact</a:t>
                      </a:r>
                      <a:endParaRPr lang="en-GB" sz="1800" b="0" u="sng" dirty="0">
                        <a:effectLst/>
                      </a:endParaRPr>
                    </a:p>
                    <a:p>
                      <a:pPr algn="ctr">
                        <a:lnSpc>
                          <a:spcPct val="107000"/>
                        </a:lnSpc>
                        <a:spcBef>
                          <a:spcPts val="600"/>
                        </a:spcBef>
                        <a:spcAft>
                          <a:spcPts val="600"/>
                        </a:spcAft>
                      </a:pPr>
                      <a:r>
                        <a:rPr lang="en-AU" sz="1400" b="0" dirty="0">
                          <a:effectLst/>
                        </a:rPr>
                        <a:t>How much does the project impact them? (Low, Medium, High)</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r>
                        <a:rPr lang="en-AU" sz="1800" b="0" u="sng" dirty="0">
                          <a:effectLst/>
                        </a:rPr>
                        <a:t>Influence</a:t>
                      </a:r>
                      <a:endParaRPr lang="en-GB" sz="1800" b="0" u="sng" dirty="0">
                        <a:effectLst/>
                      </a:endParaRPr>
                    </a:p>
                    <a:p>
                      <a:pPr algn="ctr">
                        <a:lnSpc>
                          <a:spcPct val="107000"/>
                        </a:lnSpc>
                        <a:spcBef>
                          <a:spcPts val="600"/>
                        </a:spcBef>
                        <a:spcAft>
                          <a:spcPts val="600"/>
                        </a:spcAft>
                      </a:pPr>
                      <a:r>
                        <a:rPr lang="en-AU" sz="1400" b="0" dirty="0">
                          <a:effectLst/>
                        </a:rPr>
                        <a:t>How much influence do they have over the project? (Low, Medium, High)</a:t>
                      </a:r>
                      <a:endParaRPr lang="en-GB" sz="1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r>
                        <a:rPr lang="en-AU" sz="1800" b="0" u="sng" dirty="0">
                          <a:effectLst/>
                        </a:rPr>
                        <a:t>What is important to the stakeholder?</a:t>
                      </a:r>
                      <a:endParaRPr lang="en-GB" sz="1800" b="0"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r>
                        <a:rPr lang="en-AU" sz="1800" b="0" u="sng" dirty="0">
                          <a:effectLst/>
                        </a:rPr>
                        <a:t>How could the stakeholder contribute to the project?</a:t>
                      </a:r>
                      <a:endParaRPr lang="en-GB" sz="1800" b="0"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r>
                        <a:rPr lang="en-AU" sz="1800" b="0" u="sng" dirty="0">
                          <a:effectLst/>
                        </a:rPr>
                        <a:t>How could the stakeholder block the project?</a:t>
                      </a:r>
                      <a:endParaRPr lang="en-GB" sz="1800" b="0"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r>
                        <a:rPr lang="en-AU" sz="1800" b="0" u="sng" dirty="0">
                          <a:effectLst/>
                        </a:rPr>
                        <a:t>Strategy for engaging the stakeholder</a:t>
                      </a:r>
                      <a:endParaRPr lang="en-GB" sz="1800" b="0" u="sng" dirty="0">
                        <a:effectLst/>
                      </a:endParaRPr>
                    </a:p>
                  </a:txBody>
                  <a:tcPr marL="68580" marR="68580" marT="0" marB="0"/>
                </a:tc>
                <a:tc>
                  <a:txBody>
                    <a:bodyPr/>
                    <a:lstStyle/>
                    <a:p>
                      <a:pPr algn="ctr">
                        <a:lnSpc>
                          <a:spcPct val="107000"/>
                        </a:lnSpc>
                        <a:spcBef>
                          <a:spcPts val="600"/>
                        </a:spcBef>
                        <a:spcAft>
                          <a:spcPts val="600"/>
                        </a:spcAft>
                      </a:pPr>
                      <a:r>
                        <a:rPr lang="en-GB" sz="1800" u="sng" dirty="0">
                          <a:solidFill>
                            <a:schemeClr val="tx1"/>
                          </a:solidFill>
                          <a:effectLst/>
                          <a:highlight>
                            <a:srgbClr val="800080"/>
                          </a:highlight>
                        </a:rPr>
                        <a:t>MENDELOW’S MATRIX</a:t>
                      </a:r>
                    </a:p>
                    <a:p>
                      <a:pPr algn="ctr">
                        <a:lnSpc>
                          <a:spcPct val="107000"/>
                        </a:lnSpc>
                        <a:spcBef>
                          <a:spcPts val="600"/>
                        </a:spcBef>
                        <a:spcAft>
                          <a:spcPts val="600"/>
                        </a:spcAft>
                      </a:pPr>
                      <a:r>
                        <a:rPr lang="en-GB" sz="1800" u="sng" dirty="0">
                          <a:solidFill>
                            <a:schemeClr val="tx1"/>
                          </a:solidFill>
                          <a:effectLst/>
                          <a:highlight>
                            <a:srgbClr val="800080"/>
                          </a:highlight>
                        </a:rPr>
                        <a:t>(A, B , C, D)</a:t>
                      </a:r>
                      <a:endParaRPr lang="en-GB" sz="1800" u="sng" dirty="0">
                        <a:solidFill>
                          <a:schemeClr val="tx1"/>
                        </a:solidFill>
                        <a:effectLst/>
                      </a:endParaRPr>
                    </a:p>
                    <a:p>
                      <a:pPr algn="ctr">
                        <a:lnSpc>
                          <a:spcPct val="107000"/>
                        </a:lnSpc>
                        <a:spcBef>
                          <a:spcPts val="600"/>
                        </a:spcBef>
                        <a:spcAft>
                          <a:spcPts val="600"/>
                        </a:spcAft>
                      </a:pPr>
                      <a:r>
                        <a:rPr lang="en-GB" sz="2000" u="sng" dirty="0">
                          <a:solidFill>
                            <a:schemeClr val="bg1"/>
                          </a:solidFill>
                          <a:effectLst/>
                          <a:highlight>
                            <a:srgbClr val="FFFF00"/>
                          </a:highlight>
                        </a:rPr>
                        <a:t>New column</a:t>
                      </a:r>
                    </a:p>
                  </a:txBody>
                  <a:tcPr marL="68580" marR="68580" marT="0" marB="0"/>
                </a:tc>
                <a:extLst>
                  <a:ext uri="{0D108BD9-81ED-4DB2-BD59-A6C34878D82A}">
                    <a16:rowId xmlns:a16="http://schemas.microsoft.com/office/drawing/2014/main" val="4085906317"/>
                  </a:ext>
                </a:extLst>
              </a:tr>
              <a:tr h="1985746">
                <a:tc>
                  <a:txBody>
                    <a:bodyPr/>
                    <a:lstStyle/>
                    <a:p>
                      <a:pPr algn="ctr">
                        <a:lnSpc>
                          <a:spcPct val="107000"/>
                        </a:lnSpc>
                        <a:spcBef>
                          <a:spcPts val="600"/>
                        </a:spcBef>
                        <a:spcAft>
                          <a:spcPts val="600"/>
                        </a:spcAft>
                      </a:pPr>
                      <a:endParaRPr lang="en-AU"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600"/>
                        </a:spcBef>
                        <a:spcAft>
                          <a:spcPts val="600"/>
                        </a:spcAft>
                      </a:pPr>
                      <a:r>
                        <a:rPr lang="en-AU" sz="2000" dirty="0">
                          <a:effectLst/>
                          <a:latin typeface="Calibri" panose="020F0502020204030204" pitchFamily="34" charset="0"/>
                          <a:ea typeface="Calibri" panose="020F0502020204030204" pitchFamily="34" charset="0"/>
                          <a:cs typeface="Times New Roman" panose="02020603050405020304" pitchFamily="18" charset="0"/>
                        </a:rPr>
                        <a:t>Customer</a:t>
                      </a:r>
                    </a:p>
                  </a:txBody>
                  <a:tcPr marL="68580" marR="68580" marT="0" marB="0"/>
                </a:tc>
                <a:tc>
                  <a:txBody>
                    <a:bodyPr/>
                    <a:lstStyle/>
                    <a:p>
                      <a:pPr algn="ctr">
                        <a:lnSpc>
                          <a:spcPct val="107000"/>
                        </a:lnSpc>
                        <a:spcBef>
                          <a:spcPts val="600"/>
                        </a:spcBef>
                        <a:spcAft>
                          <a:spcPts val="6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600"/>
                        </a:spcBef>
                        <a:spcAft>
                          <a:spcPts val="6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endParaRPr lang="en-AU"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600"/>
                        </a:spcBef>
                        <a:spcAft>
                          <a:spcPts val="600"/>
                        </a:spcAft>
                      </a:pPr>
                      <a:endParaRPr lang="en-AU"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600"/>
                        </a:spcBef>
                        <a:spcAft>
                          <a:spcPts val="600"/>
                        </a:spcAft>
                      </a:pPr>
                      <a:r>
                        <a:rPr lang="en-GB" sz="4400" b="1" u="sng" dirty="0">
                          <a:effectLst/>
                          <a:latin typeface="Calibri" panose="020F0502020204030204" pitchFamily="34" charset="0"/>
                          <a:ea typeface="Calibri" panose="020F0502020204030204" pitchFamily="34" charset="0"/>
                          <a:cs typeface="Times New Roman" panose="02020603050405020304" pitchFamily="18" charset="0"/>
                        </a:rPr>
                        <a:t>H</a:t>
                      </a:r>
                    </a:p>
                  </a:txBody>
                  <a:tcPr marL="68580" marR="68580" marT="0" marB="0"/>
                </a:tc>
                <a:tc>
                  <a:txBody>
                    <a:bodyPr/>
                    <a:lstStyle/>
                    <a:p>
                      <a:pPr algn="ctr">
                        <a:lnSpc>
                          <a:spcPct val="107000"/>
                        </a:lnSpc>
                        <a:spcBef>
                          <a:spcPts val="600"/>
                        </a:spcBef>
                        <a:spcAft>
                          <a:spcPts val="600"/>
                        </a:spcAft>
                      </a:pPr>
                      <a:endParaRPr lang="en-AU"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600"/>
                        </a:spcBef>
                        <a:spcAft>
                          <a:spcPts val="6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600"/>
                        </a:spcBef>
                        <a:spcAft>
                          <a:spcPts val="6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600"/>
                        </a:spcBef>
                        <a:spcAft>
                          <a:spcPts val="6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600"/>
                        </a:spcBef>
                        <a:spcAft>
                          <a:spcPts val="6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600"/>
                        </a:spcBef>
                        <a:spcAft>
                          <a:spcPts val="6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600"/>
                        </a:spcAft>
                      </a:pPr>
                      <a:r>
                        <a:rPr lang="en-GB" sz="20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Can determine how the project management engages with the customer/ stakeholder dependent on their power and interest</a:t>
                      </a:r>
                    </a:p>
                  </a:txBody>
                  <a:tcPr marL="68580" marR="68580" marT="0" marB="0"/>
                </a:tc>
                <a:extLst>
                  <a:ext uri="{0D108BD9-81ED-4DB2-BD59-A6C34878D82A}">
                    <a16:rowId xmlns:a16="http://schemas.microsoft.com/office/drawing/2014/main" val="1586276957"/>
                  </a:ext>
                </a:extLst>
              </a:tr>
            </a:tbl>
          </a:graphicData>
        </a:graphic>
      </p:graphicFrame>
      <p:sp>
        <p:nvSpPr>
          <p:cNvPr id="7" name="Arrow: Down 6">
            <a:extLst>
              <a:ext uri="{FF2B5EF4-FFF2-40B4-BE49-F238E27FC236}">
                <a16:creationId xmlns:a16="http://schemas.microsoft.com/office/drawing/2014/main" id="{D4B87881-C1E8-4066-8164-D56C9579DDE7}"/>
              </a:ext>
            </a:extLst>
          </p:cNvPr>
          <p:cNvSpPr/>
          <p:nvPr/>
        </p:nvSpPr>
        <p:spPr>
          <a:xfrm>
            <a:off x="11055819" y="3058113"/>
            <a:ext cx="777131" cy="940262"/>
          </a:xfrm>
          <a:prstGeom prst="downArrow">
            <a:avLst/>
          </a:prstGeom>
          <a:solidFill>
            <a:srgbClr val="00B0F0"/>
          </a:solidFill>
          <a:ln w="38100">
            <a:solidFill>
              <a:srgbClr val="2720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ustDataLst>
      <p:tags r:id="rId1"/>
    </p:custDataLst>
    <p:extLst>
      <p:ext uri="{BB962C8B-B14F-4D97-AF65-F5344CB8AC3E}">
        <p14:creationId xmlns:p14="http://schemas.microsoft.com/office/powerpoint/2010/main" val="41181524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10973E88-1E16-4887-A18D-A91F6E69D02B}"/>
              </a:ext>
            </a:extLst>
          </p:cNvPr>
          <p:cNvGraphicFramePr>
            <a:graphicFrameLocks noGrp="1"/>
          </p:cNvGraphicFramePr>
          <p:nvPr>
            <p:extLst>
              <p:ext uri="{D42A27DB-BD31-4B8C-83A1-F6EECF244321}">
                <p14:modId xmlns:p14="http://schemas.microsoft.com/office/powerpoint/2010/main" val="1198521652"/>
              </p:ext>
            </p:extLst>
          </p:nvPr>
        </p:nvGraphicFramePr>
        <p:xfrm>
          <a:off x="0" y="0"/>
          <a:ext cx="12192000" cy="5764509"/>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3520087841"/>
                    </a:ext>
                  </a:extLst>
                </a:gridCol>
                <a:gridCol w="3048000">
                  <a:extLst>
                    <a:ext uri="{9D8B030D-6E8A-4147-A177-3AD203B41FA5}">
                      <a16:colId xmlns:a16="http://schemas.microsoft.com/office/drawing/2014/main" val="225748066"/>
                    </a:ext>
                  </a:extLst>
                </a:gridCol>
                <a:gridCol w="3048000">
                  <a:extLst>
                    <a:ext uri="{9D8B030D-6E8A-4147-A177-3AD203B41FA5}">
                      <a16:colId xmlns:a16="http://schemas.microsoft.com/office/drawing/2014/main" val="1547432847"/>
                    </a:ext>
                  </a:extLst>
                </a:gridCol>
                <a:gridCol w="3048000">
                  <a:extLst>
                    <a:ext uri="{9D8B030D-6E8A-4147-A177-3AD203B41FA5}">
                      <a16:colId xmlns:a16="http://schemas.microsoft.com/office/drawing/2014/main" val="2326215011"/>
                    </a:ext>
                  </a:extLst>
                </a:gridCol>
              </a:tblGrid>
              <a:tr h="1432470">
                <a:tc>
                  <a:txBody>
                    <a:bodyPr/>
                    <a:lstStyle/>
                    <a:p>
                      <a:pPr algn="ctr"/>
                      <a:r>
                        <a:rPr lang="en-GB" sz="2800" dirty="0"/>
                        <a:t>Stakeholder</a:t>
                      </a:r>
                    </a:p>
                    <a:p>
                      <a:pPr algn="ctr"/>
                      <a:r>
                        <a:rPr lang="en-GB" sz="2800" dirty="0" err="1">
                          <a:solidFill>
                            <a:schemeClr val="bg1"/>
                          </a:solidFill>
                          <a:highlight>
                            <a:srgbClr val="FFFF00"/>
                          </a:highlight>
                        </a:rPr>
                        <a:t>Mendelow’s</a:t>
                      </a:r>
                      <a:r>
                        <a:rPr lang="en-GB" sz="2800" dirty="0">
                          <a:solidFill>
                            <a:schemeClr val="bg1"/>
                          </a:solidFill>
                          <a:highlight>
                            <a:srgbClr val="FFFF00"/>
                          </a:highlight>
                        </a:rPr>
                        <a:t> matrix</a:t>
                      </a:r>
                    </a:p>
                  </a:txBody>
                  <a:tcPr/>
                </a:tc>
                <a:tc>
                  <a:txBody>
                    <a:bodyPr/>
                    <a:lstStyle/>
                    <a:p>
                      <a:pPr algn="ctr"/>
                      <a:r>
                        <a:rPr lang="en-GB" sz="2800" dirty="0"/>
                        <a:t>Message/ Update</a:t>
                      </a:r>
                    </a:p>
                    <a:p>
                      <a:pPr algn="ctr"/>
                      <a:endParaRPr lang="en-GB" sz="2800" dirty="0"/>
                    </a:p>
                  </a:txBody>
                  <a:tcPr/>
                </a:tc>
                <a:tc>
                  <a:txBody>
                    <a:bodyPr/>
                    <a:lstStyle/>
                    <a:p>
                      <a:pPr algn="ctr"/>
                      <a:r>
                        <a:rPr lang="en-GB" sz="2800" dirty="0"/>
                        <a:t>Date / when they need to know</a:t>
                      </a:r>
                    </a:p>
                  </a:txBody>
                  <a:tcPr/>
                </a:tc>
                <a:tc>
                  <a:txBody>
                    <a:bodyPr/>
                    <a:lstStyle/>
                    <a:p>
                      <a:pPr algn="ctr"/>
                      <a:r>
                        <a:rPr lang="en-GB" sz="2800" dirty="0"/>
                        <a:t>How will they be communicated to?</a:t>
                      </a:r>
                    </a:p>
                  </a:txBody>
                  <a:tcPr/>
                </a:tc>
                <a:extLst>
                  <a:ext uri="{0D108BD9-81ED-4DB2-BD59-A6C34878D82A}">
                    <a16:rowId xmlns:a16="http://schemas.microsoft.com/office/drawing/2014/main" val="1479687142"/>
                  </a:ext>
                </a:extLst>
              </a:tr>
              <a:tr h="986813">
                <a:tc>
                  <a:txBody>
                    <a:bodyPr/>
                    <a:lstStyle/>
                    <a:p>
                      <a:pPr algn="ctr"/>
                      <a:r>
                        <a:rPr lang="en-GB" sz="2800" dirty="0">
                          <a:highlight>
                            <a:srgbClr val="FFFF00"/>
                          </a:highlight>
                        </a:rPr>
                        <a:t>A</a:t>
                      </a:r>
                    </a:p>
                    <a:p>
                      <a:pPr algn="ctr"/>
                      <a:r>
                        <a:rPr lang="en-GB" sz="2800" dirty="0"/>
                        <a:t>Customer x</a:t>
                      </a:r>
                    </a:p>
                  </a:txBody>
                  <a:tcPr/>
                </a:tc>
                <a:tc>
                  <a:txBody>
                    <a:bodyPr/>
                    <a:lstStyle/>
                    <a:p>
                      <a:pPr algn="ctr"/>
                      <a:r>
                        <a:rPr lang="en-GB" sz="2800" dirty="0"/>
                        <a:t>Update on…</a:t>
                      </a:r>
                    </a:p>
                  </a:txBody>
                  <a:tcPr/>
                </a:tc>
                <a:tc>
                  <a:txBody>
                    <a:bodyPr/>
                    <a:lstStyle/>
                    <a:p>
                      <a:pPr algn="ctr"/>
                      <a:r>
                        <a:rPr lang="en-GB" sz="2800" dirty="0"/>
                        <a:t>5/11/2020</a:t>
                      </a:r>
                    </a:p>
                  </a:txBody>
                  <a:tcPr/>
                </a:tc>
                <a:tc>
                  <a:txBody>
                    <a:bodyPr/>
                    <a:lstStyle/>
                    <a:p>
                      <a:pPr algn="ctr"/>
                      <a:r>
                        <a:rPr lang="en-GB" sz="2800" dirty="0"/>
                        <a:t>Email</a:t>
                      </a:r>
                    </a:p>
                  </a:txBody>
                  <a:tcPr/>
                </a:tc>
                <a:extLst>
                  <a:ext uri="{0D108BD9-81ED-4DB2-BD59-A6C34878D82A}">
                    <a16:rowId xmlns:a16="http://schemas.microsoft.com/office/drawing/2014/main" val="1701367530"/>
                  </a:ext>
                </a:extLst>
              </a:tr>
              <a:tr h="986813">
                <a:tc>
                  <a:txBody>
                    <a:bodyPr/>
                    <a:lstStyle/>
                    <a:p>
                      <a:pPr algn="ctr"/>
                      <a:r>
                        <a:rPr lang="en-GB" sz="2800" dirty="0">
                          <a:highlight>
                            <a:srgbClr val="FFFF00"/>
                          </a:highlight>
                        </a:rPr>
                        <a:t>B</a:t>
                      </a:r>
                    </a:p>
                    <a:p>
                      <a:pPr algn="ctr"/>
                      <a:r>
                        <a:rPr lang="en-GB" sz="2800" dirty="0"/>
                        <a:t>Customer xx</a:t>
                      </a:r>
                    </a:p>
                  </a:txBody>
                  <a:tcPr/>
                </a:tc>
                <a:tc>
                  <a:txBody>
                    <a:bodyPr/>
                    <a:lstStyle/>
                    <a:p>
                      <a:pPr algn="ctr"/>
                      <a:r>
                        <a:rPr lang="en-GB" sz="2800" dirty="0"/>
                        <a:t>Update on….</a:t>
                      </a:r>
                    </a:p>
                    <a:p>
                      <a:pPr algn="ctr"/>
                      <a:r>
                        <a:rPr lang="en-GB" sz="2800" dirty="0">
                          <a:highlight>
                            <a:srgbClr val="FFFF00"/>
                          </a:highlight>
                        </a:rPr>
                        <a:t>(keep informed)</a:t>
                      </a:r>
                    </a:p>
                  </a:txBody>
                  <a:tcPr/>
                </a:tc>
                <a:tc>
                  <a:txBody>
                    <a:bodyPr/>
                    <a:lstStyle/>
                    <a:p>
                      <a:pPr algn="ctr"/>
                      <a:r>
                        <a:rPr lang="en-GB" sz="2800" dirty="0"/>
                        <a:t>7/11/2020 </a:t>
                      </a:r>
                    </a:p>
                    <a:p>
                      <a:pPr algn="ctr"/>
                      <a:r>
                        <a:rPr lang="en-GB" sz="2800" dirty="0"/>
                        <a:t>(Next meeting)</a:t>
                      </a:r>
                    </a:p>
                  </a:txBody>
                  <a:tcPr/>
                </a:tc>
                <a:tc>
                  <a:txBody>
                    <a:bodyPr/>
                    <a:lstStyle/>
                    <a:p>
                      <a:pPr algn="ctr"/>
                      <a:r>
                        <a:rPr lang="en-GB" sz="2800" dirty="0"/>
                        <a:t>During meeting</a:t>
                      </a:r>
                    </a:p>
                  </a:txBody>
                  <a:tcPr/>
                </a:tc>
                <a:extLst>
                  <a:ext uri="{0D108BD9-81ED-4DB2-BD59-A6C34878D82A}">
                    <a16:rowId xmlns:a16="http://schemas.microsoft.com/office/drawing/2014/main" val="238964536"/>
                  </a:ext>
                </a:extLst>
              </a:tr>
              <a:tr h="986813">
                <a:tc>
                  <a:txBody>
                    <a:bodyPr/>
                    <a:lstStyle/>
                    <a:p>
                      <a:pPr algn="ctr"/>
                      <a:r>
                        <a:rPr lang="en-GB" sz="2800" dirty="0">
                          <a:highlight>
                            <a:srgbClr val="FFFF00"/>
                          </a:highlight>
                        </a:rPr>
                        <a:t>C</a:t>
                      </a:r>
                    </a:p>
                    <a:p>
                      <a:pPr algn="ctr"/>
                      <a:r>
                        <a:rPr lang="en-GB" sz="2800" dirty="0"/>
                        <a:t>Customer xxx</a:t>
                      </a:r>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2800" dirty="0"/>
                        <a:t>Update on….</a:t>
                      </a:r>
                    </a:p>
                    <a:p>
                      <a:pPr algn="ctr"/>
                      <a:r>
                        <a:rPr lang="en-GB" sz="2800" dirty="0">
                          <a:highlight>
                            <a:srgbClr val="FFFF00"/>
                          </a:highlight>
                        </a:rPr>
                        <a:t>(Keep satisfied)</a:t>
                      </a:r>
                    </a:p>
                  </a:txBody>
                  <a:tcPr/>
                </a:tc>
                <a:tc>
                  <a:txBody>
                    <a:bodyPr/>
                    <a:lstStyle/>
                    <a:p>
                      <a:pPr algn="ctr"/>
                      <a:r>
                        <a:rPr lang="en-GB" sz="2800" dirty="0"/>
                        <a:t>7/11/2020 </a:t>
                      </a:r>
                    </a:p>
                    <a:p>
                      <a:pPr algn="ctr"/>
                      <a:r>
                        <a:rPr lang="en-GB" sz="2800" dirty="0"/>
                        <a:t>(Next meeting)</a:t>
                      </a:r>
                    </a:p>
                  </a:txBody>
                  <a:tcPr/>
                </a:tc>
                <a:tc>
                  <a:txBody>
                    <a:bodyPr/>
                    <a:lstStyle/>
                    <a:p>
                      <a:pPr algn="ctr"/>
                      <a:r>
                        <a:rPr lang="en-GB" sz="2800" dirty="0"/>
                        <a:t>Phone call</a:t>
                      </a:r>
                    </a:p>
                  </a:txBody>
                  <a:tcPr/>
                </a:tc>
                <a:extLst>
                  <a:ext uri="{0D108BD9-81ED-4DB2-BD59-A6C34878D82A}">
                    <a16:rowId xmlns:a16="http://schemas.microsoft.com/office/drawing/2014/main" val="3542406820"/>
                  </a:ext>
                </a:extLst>
              </a:tr>
              <a:tr h="986813">
                <a:tc>
                  <a:txBody>
                    <a:bodyPr/>
                    <a:lstStyle/>
                    <a:p>
                      <a:pPr algn="ctr"/>
                      <a:r>
                        <a:rPr lang="en-GB" sz="2800" dirty="0">
                          <a:highlight>
                            <a:srgbClr val="FFFF00"/>
                          </a:highlight>
                        </a:rPr>
                        <a:t>D</a:t>
                      </a:r>
                    </a:p>
                    <a:p>
                      <a:pPr algn="ctr"/>
                      <a:r>
                        <a:rPr lang="en-GB" sz="2800" dirty="0"/>
                        <a:t>Customer </a:t>
                      </a:r>
                      <a:r>
                        <a:rPr lang="en-GB" sz="2800" dirty="0" err="1"/>
                        <a:t>xxxx</a:t>
                      </a:r>
                      <a:endParaRPr lang="en-GB" sz="2800" dirty="0"/>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2800" dirty="0"/>
                        <a:t>Update on….</a:t>
                      </a:r>
                    </a:p>
                    <a:p>
                      <a:pPr marL="0" marR="0" lvl="0" indent="0" algn="ctr" defTabSz="457200" rtl="0" eaLnBrk="1" fontAlgn="auto" latinLnBrk="0" hangingPunct="1">
                        <a:lnSpc>
                          <a:spcPct val="100000"/>
                        </a:lnSpc>
                        <a:spcBef>
                          <a:spcPts val="0"/>
                        </a:spcBef>
                        <a:spcAft>
                          <a:spcPts val="0"/>
                        </a:spcAft>
                        <a:buClrTx/>
                        <a:buSzTx/>
                        <a:buFontTx/>
                        <a:buNone/>
                        <a:tabLst/>
                        <a:defRPr/>
                      </a:pPr>
                      <a:r>
                        <a:rPr lang="en-GB" sz="2800" dirty="0">
                          <a:highlight>
                            <a:srgbClr val="FFFF00"/>
                          </a:highlight>
                        </a:rPr>
                        <a:t>(most important)</a:t>
                      </a:r>
                    </a:p>
                    <a:p>
                      <a:pPr algn="ctr"/>
                      <a:endParaRPr lang="en-GB" sz="2800" dirty="0"/>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2800" dirty="0"/>
                        <a:t>5/11/2020</a:t>
                      </a:r>
                    </a:p>
                    <a:p>
                      <a:pPr algn="ctr"/>
                      <a:r>
                        <a:rPr lang="en-GB" sz="2800" dirty="0">
                          <a:highlight>
                            <a:srgbClr val="FFFF00"/>
                          </a:highlight>
                        </a:rPr>
                        <a:t>(More frequently)</a:t>
                      </a:r>
                    </a:p>
                  </a:txBody>
                  <a:tcPr/>
                </a:tc>
                <a:tc>
                  <a:txBody>
                    <a:bodyPr/>
                    <a:lstStyle/>
                    <a:p>
                      <a:pPr algn="ctr"/>
                      <a:r>
                        <a:rPr lang="en-GB" sz="2800" dirty="0"/>
                        <a:t>Email and meeting</a:t>
                      </a:r>
                    </a:p>
                  </a:txBody>
                  <a:tcPr/>
                </a:tc>
                <a:extLst>
                  <a:ext uri="{0D108BD9-81ED-4DB2-BD59-A6C34878D82A}">
                    <a16:rowId xmlns:a16="http://schemas.microsoft.com/office/drawing/2014/main" val="2327296444"/>
                  </a:ext>
                </a:extLst>
              </a:tr>
            </a:tbl>
          </a:graphicData>
        </a:graphic>
      </p:graphicFrame>
      <p:sp>
        <p:nvSpPr>
          <p:cNvPr id="6" name="Rectangle 5">
            <a:extLst>
              <a:ext uri="{FF2B5EF4-FFF2-40B4-BE49-F238E27FC236}">
                <a16:creationId xmlns:a16="http://schemas.microsoft.com/office/drawing/2014/main" id="{D5463BE0-9A66-422D-92D2-40DF0CD0BD1C}"/>
              </a:ext>
            </a:extLst>
          </p:cNvPr>
          <p:cNvSpPr/>
          <p:nvPr/>
        </p:nvSpPr>
        <p:spPr>
          <a:xfrm>
            <a:off x="-1" y="5417820"/>
            <a:ext cx="10851358" cy="1440179"/>
          </a:xfrm>
          <a:prstGeom prst="rect">
            <a:avLst/>
          </a:prstGeom>
          <a:solidFill>
            <a:srgbClr val="460A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Additionally I would provide a central location (e.g. a Microsoft OneNote with updated information from meetings and project progress)</a:t>
            </a:r>
          </a:p>
        </p:txBody>
      </p:sp>
      <p:sp>
        <p:nvSpPr>
          <p:cNvPr id="8" name="Arrow: Down 7">
            <a:extLst>
              <a:ext uri="{FF2B5EF4-FFF2-40B4-BE49-F238E27FC236}">
                <a16:creationId xmlns:a16="http://schemas.microsoft.com/office/drawing/2014/main" id="{6E4B860E-FBB5-4C71-941A-92388493650D}"/>
              </a:ext>
            </a:extLst>
          </p:cNvPr>
          <p:cNvSpPr/>
          <p:nvPr/>
        </p:nvSpPr>
        <p:spPr>
          <a:xfrm>
            <a:off x="220179" y="1008147"/>
            <a:ext cx="777131" cy="940262"/>
          </a:xfrm>
          <a:prstGeom prst="downArrow">
            <a:avLst/>
          </a:prstGeom>
          <a:solidFill>
            <a:srgbClr val="00B0F0"/>
          </a:solidFill>
          <a:ln w="38100">
            <a:solidFill>
              <a:srgbClr val="2720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26" name="Picture 2" descr="Microsoft OneNote dans l'App Store">
            <a:extLst>
              <a:ext uri="{FF2B5EF4-FFF2-40B4-BE49-F238E27FC236}">
                <a16:creationId xmlns:a16="http://schemas.microsoft.com/office/drawing/2014/main" id="{A82657DA-65E6-4DD7-9270-AF8852FA806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851357" y="5417819"/>
            <a:ext cx="1467802" cy="1440179"/>
          </a:xfrm>
          <a:prstGeom prst="rect">
            <a:avLst/>
          </a:prstGeom>
          <a:noFill/>
          <a:extLst>
            <a:ext uri="{909E8E84-426E-40DD-AFC4-6F175D3DCCD1}">
              <a14:hiddenFill xmlns:a14="http://schemas.microsoft.com/office/drawing/2010/main">
                <a:solidFill>
                  <a:srgbClr val="FFFFFF"/>
                </a:solidFill>
              </a14:hiddenFill>
            </a:ext>
          </a:extLst>
        </p:spPr>
      </p:pic>
      <p:sp>
        <p:nvSpPr>
          <p:cNvPr id="9" name="Arrow: Down 8">
            <a:extLst>
              <a:ext uri="{FF2B5EF4-FFF2-40B4-BE49-F238E27FC236}">
                <a16:creationId xmlns:a16="http://schemas.microsoft.com/office/drawing/2014/main" id="{5792ED51-FD9C-4F27-825F-D346F3318903}"/>
              </a:ext>
            </a:extLst>
          </p:cNvPr>
          <p:cNvSpPr/>
          <p:nvPr/>
        </p:nvSpPr>
        <p:spPr>
          <a:xfrm rot="16200000">
            <a:off x="10214062" y="5905426"/>
            <a:ext cx="502919" cy="940262"/>
          </a:xfrm>
          <a:prstGeom prst="downArrow">
            <a:avLst/>
          </a:prstGeom>
          <a:solidFill>
            <a:srgbClr val="00B0F0"/>
          </a:solidFill>
          <a:ln w="38100">
            <a:solidFill>
              <a:srgbClr val="2720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ustDataLst>
      <p:tags r:id="rId1"/>
    </p:custDataLst>
    <p:extLst>
      <p:ext uri="{BB962C8B-B14F-4D97-AF65-F5344CB8AC3E}">
        <p14:creationId xmlns:p14="http://schemas.microsoft.com/office/powerpoint/2010/main" val="26088658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4"/>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EA92342-5F52-405E-B330-93D8830DAFA3}"/>
              </a:ext>
            </a:extLst>
          </p:cNvPr>
          <p:cNvSpPr>
            <a:spLocks noGrp="1"/>
          </p:cNvSpPr>
          <p:nvPr>
            <p:ph type="title"/>
          </p:nvPr>
        </p:nvSpPr>
        <p:spPr>
          <a:xfrm>
            <a:off x="239151" y="901700"/>
            <a:ext cx="3319975" cy="4995333"/>
          </a:xfrm>
        </p:spPr>
        <p:txBody>
          <a:bodyPr>
            <a:normAutofit/>
          </a:bodyPr>
          <a:lstStyle/>
          <a:p>
            <a:r>
              <a:rPr lang="en-GB" sz="4400" b="1" dirty="0">
                <a:solidFill>
                  <a:srgbClr val="FFFFFF"/>
                </a:solidFill>
                <a:latin typeface="Aharoni" panose="02010803020104030203" pitchFamily="2" charset="-79"/>
                <a:cs typeface="Aharoni" panose="02010803020104030203" pitchFamily="2" charset="-79"/>
              </a:rPr>
              <a:t>Reflecting on what I’ve discussed</a:t>
            </a:r>
          </a:p>
        </p:txBody>
      </p:sp>
      <p:graphicFrame>
        <p:nvGraphicFramePr>
          <p:cNvPr id="5" name="Content Placeholder 2">
            <a:extLst>
              <a:ext uri="{FF2B5EF4-FFF2-40B4-BE49-F238E27FC236}">
                <a16:creationId xmlns:a16="http://schemas.microsoft.com/office/drawing/2014/main" id="{5325D3D1-A5C9-4E70-A517-F0049CEE775B}"/>
              </a:ext>
            </a:extLst>
          </p:cNvPr>
          <p:cNvGraphicFramePr>
            <a:graphicFrameLocks noGrp="1"/>
          </p:cNvGraphicFramePr>
          <p:nvPr>
            <p:ph idx="1"/>
            <p:extLst>
              <p:ext uri="{D42A27DB-BD31-4B8C-83A1-F6EECF244321}">
                <p14:modId xmlns:p14="http://schemas.microsoft.com/office/powerpoint/2010/main" val="2346999970"/>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ustDataLst>
      <p:tags r:id="rId1"/>
    </p:custDataLst>
    <p:extLst>
      <p:ext uri="{BB962C8B-B14F-4D97-AF65-F5344CB8AC3E}">
        <p14:creationId xmlns:p14="http://schemas.microsoft.com/office/powerpoint/2010/main" val="2852771821"/>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C5B36-E9ED-4983-9891-641BD7661F4C}"/>
              </a:ext>
            </a:extLst>
          </p:cNvPr>
          <p:cNvSpPr>
            <a:spLocks noGrp="1"/>
          </p:cNvSpPr>
          <p:nvPr>
            <p:ph type="title"/>
          </p:nvPr>
        </p:nvSpPr>
        <p:spPr>
          <a:xfrm>
            <a:off x="685800" y="68579"/>
            <a:ext cx="10820400" cy="514517"/>
          </a:xfrm>
        </p:spPr>
        <p:txBody>
          <a:bodyPr anchor="b">
            <a:normAutofit fontScale="90000"/>
          </a:bodyPr>
          <a:lstStyle/>
          <a:p>
            <a:pPr algn="ctr"/>
            <a:r>
              <a:rPr lang="en-GB" dirty="0"/>
              <a:t>References</a:t>
            </a:r>
          </a:p>
        </p:txBody>
      </p:sp>
      <p:sp>
        <p:nvSpPr>
          <p:cNvPr id="3" name="Content Placeholder 2">
            <a:extLst>
              <a:ext uri="{FF2B5EF4-FFF2-40B4-BE49-F238E27FC236}">
                <a16:creationId xmlns:a16="http://schemas.microsoft.com/office/drawing/2014/main" id="{1DB4DC79-69C6-4854-B0A9-C0E39E6353C1}"/>
              </a:ext>
            </a:extLst>
          </p:cNvPr>
          <p:cNvSpPr>
            <a:spLocks noGrp="1"/>
          </p:cNvSpPr>
          <p:nvPr>
            <p:ph idx="1"/>
          </p:nvPr>
        </p:nvSpPr>
        <p:spPr>
          <a:xfrm>
            <a:off x="0" y="514517"/>
            <a:ext cx="12192000" cy="6274904"/>
          </a:xfrm>
        </p:spPr>
        <p:txBody>
          <a:bodyPr anchor="t">
            <a:normAutofit fontScale="77500" lnSpcReduction="20000"/>
          </a:bodyPr>
          <a:lstStyle/>
          <a:p>
            <a:pPr marL="0" indent="0">
              <a:buNone/>
            </a:pPr>
            <a:r>
              <a:rPr lang="en-GB" sz="1400" dirty="0" err="1">
                <a:effectLst/>
                <a:latin typeface="Arial" panose="020B0604020202020204" pitchFamily="34" charset="0"/>
                <a:ea typeface="Calibri" panose="020F0502020204030204" pitchFamily="34" charset="0"/>
                <a:cs typeface="Arial" panose="020B0604020202020204" pitchFamily="34" charset="0"/>
              </a:rPr>
              <a:t>Buganová</a:t>
            </a:r>
            <a:r>
              <a:rPr lang="en-GB" sz="1400" dirty="0">
                <a:effectLst/>
                <a:latin typeface="Arial" panose="020B0604020202020204" pitchFamily="34" charset="0"/>
                <a:ea typeface="Calibri" panose="020F0502020204030204" pitchFamily="34" charset="0"/>
                <a:cs typeface="Arial" panose="020B0604020202020204" pitchFamily="34" charset="0"/>
              </a:rPr>
              <a:t>, K. and </a:t>
            </a:r>
            <a:r>
              <a:rPr lang="en-GB" sz="1400" dirty="0" err="1">
                <a:effectLst/>
                <a:latin typeface="Arial" panose="020B0604020202020204" pitchFamily="34" charset="0"/>
                <a:ea typeface="Calibri" panose="020F0502020204030204" pitchFamily="34" charset="0"/>
                <a:cs typeface="Arial" panose="020B0604020202020204" pitchFamily="34" charset="0"/>
              </a:rPr>
              <a:t>Šimíčková</a:t>
            </a:r>
            <a:r>
              <a:rPr lang="en-GB" sz="1400" dirty="0">
                <a:effectLst/>
                <a:latin typeface="Arial" panose="020B0604020202020204" pitchFamily="34" charset="0"/>
                <a:ea typeface="Calibri" panose="020F0502020204030204" pitchFamily="34" charset="0"/>
                <a:cs typeface="Arial" panose="020B0604020202020204" pitchFamily="34" charset="0"/>
              </a:rPr>
              <a:t>, J. (2019</a:t>
            </a:r>
            <a:r>
              <a:rPr lang="en-GB" sz="1400" dirty="0">
                <a:latin typeface="Arial" panose="020B0604020202020204" pitchFamily="34" charset="0"/>
                <a:ea typeface="Calibri" panose="020F0502020204030204" pitchFamily="34" charset="0"/>
                <a:cs typeface="Arial" panose="020B0604020202020204" pitchFamily="34" charset="0"/>
              </a:rPr>
              <a:t>)</a:t>
            </a:r>
            <a:r>
              <a:rPr lang="en-GB" sz="1400" dirty="0">
                <a:effectLst/>
                <a:latin typeface="Arial" panose="020B0604020202020204" pitchFamily="34" charset="0"/>
                <a:ea typeface="Calibri" panose="020F0502020204030204" pitchFamily="34" charset="0"/>
                <a:cs typeface="Arial" panose="020B0604020202020204" pitchFamily="34" charset="0"/>
              </a:rPr>
              <a:t> Risk management in traditional and agile project management. </a:t>
            </a:r>
            <a:r>
              <a:rPr lang="en-GB" sz="1400" i="1" dirty="0">
                <a:effectLst/>
                <a:latin typeface="Arial" panose="020B0604020202020204" pitchFamily="34" charset="0"/>
                <a:ea typeface="Calibri" panose="020F0502020204030204" pitchFamily="34" charset="0"/>
                <a:cs typeface="Arial" panose="020B0604020202020204" pitchFamily="34" charset="0"/>
              </a:rPr>
              <a:t>Transportation Research Procedia</a:t>
            </a:r>
            <a:r>
              <a:rPr lang="en-GB" sz="1400" dirty="0">
                <a:effectLst/>
                <a:latin typeface="Arial" panose="020B0604020202020204" pitchFamily="34" charset="0"/>
                <a:ea typeface="Calibri" panose="020F0502020204030204" pitchFamily="34" charset="0"/>
                <a:cs typeface="Arial" panose="020B0604020202020204" pitchFamily="34" charset="0"/>
              </a:rPr>
              <a:t>, 40, pp.986-993.</a:t>
            </a:r>
          </a:p>
          <a:p>
            <a:pPr marL="0" indent="0">
              <a:lnSpc>
                <a:spcPct val="150000"/>
              </a:lnSpc>
              <a:spcAft>
                <a:spcPts val="800"/>
              </a:spcAft>
              <a:buNone/>
            </a:pPr>
            <a:r>
              <a:rPr lang="en-GB" sz="1400" dirty="0" err="1">
                <a:effectLst/>
                <a:latin typeface="Arial" panose="020B0604020202020204" pitchFamily="34" charset="0"/>
                <a:ea typeface="Calibri" panose="020F0502020204030204" pitchFamily="34" charset="0"/>
                <a:cs typeface="Arial" panose="020B0604020202020204" pitchFamily="34" charset="0"/>
              </a:rPr>
              <a:t>Buser</a:t>
            </a:r>
            <a:r>
              <a:rPr lang="en-GB" sz="1400" dirty="0">
                <a:effectLst/>
                <a:latin typeface="Arial" panose="020B0604020202020204" pitchFamily="34" charset="0"/>
                <a:ea typeface="Calibri" panose="020F0502020204030204" pitchFamily="34" charset="0"/>
                <a:cs typeface="Arial" panose="020B0604020202020204" pitchFamily="34" charset="0"/>
              </a:rPr>
              <a:t>, R., </a:t>
            </a:r>
            <a:r>
              <a:rPr lang="en-GB" sz="1400" dirty="0" err="1">
                <a:effectLst/>
                <a:latin typeface="Arial" panose="020B0604020202020204" pitchFamily="34" charset="0"/>
                <a:ea typeface="Calibri" panose="020F0502020204030204" pitchFamily="34" charset="0"/>
                <a:cs typeface="Arial" panose="020B0604020202020204" pitchFamily="34" charset="0"/>
              </a:rPr>
              <a:t>Massis</a:t>
            </a:r>
            <a:r>
              <a:rPr lang="en-GB" sz="1400" dirty="0">
                <a:effectLst/>
                <a:latin typeface="Arial" panose="020B0604020202020204" pitchFamily="34" charset="0"/>
                <a:ea typeface="Calibri" panose="020F0502020204030204" pitchFamily="34" charset="0"/>
                <a:cs typeface="Arial" panose="020B0604020202020204" pitchFamily="34" charset="0"/>
              </a:rPr>
              <a:t>, B. and Pollack, M., 2014. </a:t>
            </a:r>
            <a:r>
              <a:rPr lang="en-GB" sz="1400" i="1" dirty="0">
                <a:effectLst/>
                <a:latin typeface="Arial" panose="020B0604020202020204" pitchFamily="34" charset="0"/>
                <a:ea typeface="Calibri" panose="020F0502020204030204" pitchFamily="34" charset="0"/>
                <a:cs typeface="Arial" panose="020B0604020202020204" pitchFamily="34" charset="0"/>
              </a:rPr>
              <a:t>Project Management For Libraries</a:t>
            </a:r>
            <a:r>
              <a:rPr lang="en-GB" sz="1400" dirty="0">
                <a:effectLst/>
                <a:latin typeface="Arial" panose="020B0604020202020204" pitchFamily="34" charset="0"/>
                <a:ea typeface="Calibri" panose="020F0502020204030204" pitchFamily="34" charset="0"/>
                <a:cs typeface="Arial" panose="020B0604020202020204" pitchFamily="34" charset="0"/>
              </a:rPr>
              <a:t>. Jefferson, N.C: McFarland &amp; Company.</a:t>
            </a:r>
            <a:endParaRPr lang="en-GB" sz="1400" dirty="0">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spcAft>
                <a:spcPts val="800"/>
              </a:spcAft>
              <a:buNone/>
            </a:pPr>
            <a:r>
              <a:rPr lang="en-GB" sz="1400" b="0" i="0" dirty="0">
                <a:effectLst/>
                <a:latin typeface="Arial" panose="020B0604020202020204" pitchFamily="34" charset="0"/>
                <a:cs typeface="Arial" panose="020B0604020202020204" pitchFamily="34" charset="0"/>
              </a:rPr>
              <a:t>Carmarthenshire County Council, n.d. </a:t>
            </a:r>
            <a:r>
              <a:rPr lang="en-GB" sz="1400" b="0" i="1" dirty="0">
                <a:effectLst/>
                <a:latin typeface="Arial" panose="020B0604020202020204" pitchFamily="34" charset="0"/>
                <a:cs typeface="Arial" panose="020B0604020202020204" pitchFamily="34" charset="0"/>
              </a:rPr>
              <a:t>Core Values</a:t>
            </a:r>
            <a:r>
              <a:rPr lang="en-GB" sz="1400" b="0" i="0" dirty="0">
                <a:effectLst/>
                <a:latin typeface="Arial" panose="020B0604020202020204" pitchFamily="34" charset="0"/>
                <a:cs typeface="Arial" panose="020B0604020202020204" pitchFamily="34" charset="0"/>
              </a:rPr>
              <a:t>. [online] </a:t>
            </a:r>
            <a:r>
              <a:rPr lang="en-GB" sz="1400" b="0" i="0" dirty="0" err="1">
                <a:effectLst/>
                <a:latin typeface="Arial" panose="020B0604020202020204" pitchFamily="34" charset="0"/>
                <a:cs typeface="Arial" panose="020B0604020202020204" pitchFamily="34" charset="0"/>
              </a:rPr>
              <a:t>Carmarthenshire.gov.wales</a:t>
            </a:r>
            <a:r>
              <a:rPr lang="en-GB" sz="1400" b="0" i="0" dirty="0">
                <a:effectLst/>
                <a:latin typeface="Arial" panose="020B0604020202020204" pitchFamily="34" charset="0"/>
                <a:cs typeface="Arial" panose="020B0604020202020204" pitchFamily="34" charset="0"/>
              </a:rPr>
              <a:t>. Available at: </a:t>
            </a:r>
            <a:r>
              <a:rPr lang="en-GB" sz="1400" b="0" i="0" dirty="0">
                <a:effectLst/>
                <a:latin typeface="Arial" panose="020B0604020202020204" pitchFamily="34" charset="0"/>
                <a:cs typeface="Arial" panose="020B0604020202020204" pitchFamily="34" charset="0"/>
                <a:hlinkClick r:id="rId4"/>
              </a:rPr>
              <a:t>https://www.carmarthenshire.gov.wales/home/council-services/jobs-careers/working-for-us/core-values/#.X2NcnJ5KjIU</a:t>
            </a:r>
            <a:r>
              <a:rPr lang="en-GB" sz="1400" b="0" i="0" dirty="0">
                <a:effectLst/>
                <a:latin typeface="Arial" panose="020B0604020202020204" pitchFamily="34" charset="0"/>
                <a:cs typeface="Arial" panose="020B0604020202020204" pitchFamily="34" charset="0"/>
              </a:rPr>
              <a:t>  [Accessed 17 September 2020]. </a:t>
            </a:r>
          </a:p>
          <a:p>
            <a:pPr marL="0" indent="0">
              <a:lnSpc>
                <a:spcPct val="150000"/>
              </a:lnSpc>
              <a:spcAft>
                <a:spcPts val="800"/>
              </a:spcAft>
              <a:buNone/>
            </a:pPr>
            <a:r>
              <a:rPr lang="en-GB" sz="1400" b="0" i="0" dirty="0" err="1">
                <a:effectLst/>
                <a:latin typeface="Arial" panose="020B0604020202020204" pitchFamily="34" charset="0"/>
                <a:cs typeface="Arial" panose="020B0604020202020204" pitchFamily="34" charset="0"/>
              </a:rPr>
              <a:t>Cicmil</a:t>
            </a:r>
            <a:r>
              <a:rPr lang="en-GB" sz="1400" b="0" i="0" dirty="0">
                <a:effectLst/>
                <a:latin typeface="Arial" panose="020B0604020202020204" pitchFamily="34" charset="0"/>
                <a:cs typeface="Arial" panose="020B0604020202020204" pitchFamily="34" charset="0"/>
              </a:rPr>
              <a:t>, S.J. (1997) </a:t>
            </a:r>
            <a:r>
              <a:rPr lang="en-GB" sz="1400" b="0" i="1" dirty="0">
                <a:effectLst/>
                <a:latin typeface="Arial" panose="020B0604020202020204" pitchFamily="34" charset="0"/>
                <a:cs typeface="Arial" panose="020B0604020202020204" pitchFamily="34" charset="0"/>
              </a:rPr>
              <a:t>Critical factors of effective project management. </a:t>
            </a:r>
            <a:r>
              <a:rPr lang="en-GB" sz="1400" b="0" i="0" dirty="0">
                <a:effectLst/>
                <a:latin typeface="Arial" panose="020B0604020202020204" pitchFamily="34" charset="0"/>
                <a:cs typeface="Arial" panose="020B0604020202020204" pitchFamily="34" charset="0"/>
              </a:rPr>
              <a:t>The TQM magazine.</a:t>
            </a:r>
          </a:p>
          <a:p>
            <a:pPr marL="0" indent="0">
              <a:lnSpc>
                <a:spcPct val="150000"/>
              </a:lnSpc>
              <a:spcAft>
                <a:spcPts val="800"/>
              </a:spcAft>
              <a:buNone/>
            </a:pPr>
            <a:r>
              <a:rPr lang="en-GB" sz="1400" dirty="0">
                <a:effectLst/>
                <a:latin typeface="Arial" panose="020B0604020202020204" pitchFamily="34" charset="0"/>
                <a:ea typeface="Calibri" panose="020F0502020204030204" pitchFamily="34" charset="0"/>
                <a:cs typeface="Arial" panose="020B0604020202020204" pitchFamily="34" charset="0"/>
              </a:rPr>
              <a:t>Dow, W., Taylor, B. and PMP, 2008. </a:t>
            </a:r>
            <a:r>
              <a:rPr lang="en-GB" sz="1400" i="1" dirty="0">
                <a:effectLst/>
                <a:latin typeface="Arial" panose="020B0604020202020204" pitchFamily="34" charset="0"/>
                <a:ea typeface="Calibri" panose="020F0502020204030204" pitchFamily="34" charset="0"/>
                <a:cs typeface="Arial" panose="020B0604020202020204" pitchFamily="34" charset="0"/>
              </a:rPr>
              <a:t>Project Management Communications Bible</a:t>
            </a:r>
            <a:r>
              <a:rPr lang="en-GB" sz="1400" dirty="0">
                <a:effectLst/>
                <a:latin typeface="Arial" panose="020B0604020202020204" pitchFamily="34" charset="0"/>
                <a:ea typeface="Calibri" panose="020F0502020204030204" pitchFamily="34" charset="0"/>
                <a:cs typeface="Arial" panose="020B0604020202020204" pitchFamily="34" charset="0"/>
              </a:rPr>
              <a:t>. Indianapolis: Wiley Publishing.</a:t>
            </a:r>
            <a:endParaRPr lang="en-GB" sz="1400" b="0" i="0" dirty="0">
              <a:effectLst/>
              <a:latin typeface="Arial" panose="020B0604020202020204" pitchFamily="34" charset="0"/>
              <a:cs typeface="Arial" panose="020B0604020202020204" pitchFamily="34" charset="0"/>
            </a:endParaRPr>
          </a:p>
          <a:p>
            <a:pPr marL="0" indent="0">
              <a:lnSpc>
                <a:spcPct val="150000"/>
              </a:lnSpc>
              <a:spcAft>
                <a:spcPts val="800"/>
              </a:spcAft>
              <a:buNone/>
            </a:pPr>
            <a:r>
              <a:rPr lang="en-GB" sz="1400" b="0" i="0" dirty="0" err="1">
                <a:effectLst/>
                <a:latin typeface="Arial" panose="020B0604020202020204" pitchFamily="34" charset="0"/>
                <a:cs typeface="Arial" panose="020B0604020202020204" pitchFamily="34" charset="0"/>
              </a:rPr>
              <a:t>Harrin</a:t>
            </a:r>
            <a:r>
              <a:rPr lang="en-GB" sz="1400" b="0" i="0" dirty="0">
                <a:effectLst/>
                <a:latin typeface="Arial" panose="020B0604020202020204" pitchFamily="34" charset="0"/>
                <a:cs typeface="Arial" panose="020B0604020202020204" pitchFamily="34" charset="0"/>
              </a:rPr>
              <a:t>, E. and </a:t>
            </a:r>
            <a:r>
              <a:rPr lang="en-GB" sz="1400" b="0" i="0" dirty="0" err="1">
                <a:effectLst/>
                <a:latin typeface="Arial" panose="020B0604020202020204" pitchFamily="34" charset="0"/>
                <a:cs typeface="Arial" panose="020B0604020202020204" pitchFamily="34" charset="0"/>
              </a:rPr>
              <a:t>Peplow</a:t>
            </a:r>
            <a:r>
              <a:rPr lang="en-GB" sz="1400" b="0" i="0" dirty="0">
                <a:effectLst/>
                <a:latin typeface="Arial" panose="020B0604020202020204" pitchFamily="34" charset="0"/>
                <a:cs typeface="Arial" panose="020B0604020202020204" pitchFamily="34" charset="0"/>
              </a:rPr>
              <a:t>, P. (2017) </a:t>
            </a:r>
            <a:r>
              <a:rPr lang="en-GB" sz="1400" b="0" i="1" dirty="0">
                <a:effectLst/>
                <a:latin typeface="Arial" panose="020B0604020202020204" pitchFamily="34" charset="0"/>
                <a:cs typeface="Arial" panose="020B0604020202020204" pitchFamily="34" charset="0"/>
              </a:rPr>
              <a:t>Customer-Centric Project Management</a:t>
            </a:r>
            <a:r>
              <a:rPr lang="en-GB" sz="1400" b="0" i="0" dirty="0">
                <a:effectLst/>
                <a:latin typeface="Arial" panose="020B0604020202020204" pitchFamily="34" charset="0"/>
                <a:cs typeface="Arial" panose="020B0604020202020204" pitchFamily="34" charset="0"/>
              </a:rPr>
              <a:t>. Milton: Taylor &amp; Francis</a:t>
            </a:r>
          </a:p>
          <a:p>
            <a:pPr marL="0" indent="0">
              <a:lnSpc>
                <a:spcPct val="150000"/>
              </a:lnSpc>
              <a:spcAft>
                <a:spcPts val="800"/>
              </a:spcAft>
              <a:buNone/>
            </a:pPr>
            <a:r>
              <a:rPr lang="en-US" sz="1400" dirty="0">
                <a:effectLst/>
                <a:latin typeface="Arial" panose="020B0604020202020204" pitchFamily="34" charset="0"/>
                <a:ea typeface="Calibri" panose="020F0502020204030204" pitchFamily="34" charset="0"/>
                <a:cs typeface="Times New Roman" panose="02020603050405020304" pitchFamily="18" charset="0"/>
              </a:rPr>
              <a:t>Lawton, I. (2017) </a:t>
            </a:r>
            <a:r>
              <a:rPr lang="en-US" sz="1400" i="1" dirty="0">
                <a:effectLst/>
                <a:latin typeface="Arial" panose="020B0604020202020204" pitchFamily="34" charset="0"/>
                <a:ea typeface="Calibri" panose="020F0502020204030204" pitchFamily="34" charset="0"/>
                <a:cs typeface="Times New Roman" panose="02020603050405020304" pitchFamily="18" charset="0"/>
              </a:rPr>
              <a:t>Prince2 Made Simple: With Unique Diagrams And Easy Explanations. </a:t>
            </a:r>
            <a:r>
              <a:rPr lang="en-US" sz="1400" dirty="0">
                <a:effectLst/>
                <a:latin typeface="Arial" panose="020B0604020202020204" pitchFamily="34" charset="0"/>
                <a:ea typeface="Calibri" panose="020F0502020204030204" pitchFamily="34" charset="0"/>
                <a:cs typeface="Times New Roman" panose="02020603050405020304" pitchFamily="18" charset="0"/>
              </a:rPr>
              <a:t>2nd ed. Weymouth: P2MS Press.</a:t>
            </a:r>
            <a:endParaRPr lang="en-GB" sz="1400" b="1" i="0" dirty="0">
              <a:effectLst/>
              <a:latin typeface="Arial" panose="020B0604020202020204" pitchFamily="34" charset="0"/>
              <a:cs typeface="Arial" panose="020B0604020202020204" pitchFamily="34" charset="0"/>
            </a:endParaRPr>
          </a:p>
          <a:p>
            <a:pPr marL="0" indent="0">
              <a:lnSpc>
                <a:spcPct val="150000"/>
              </a:lnSpc>
              <a:spcAft>
                <a:spcPts val="800"/>
              </a:spcAft>
              <a:buNone/>
            </a:pPr>
            <a:r>
              <a:rPr lang="en-GB" sz="1400" b="0" i="0" dirty="0" err="1">
                <a:effectLst/>
                <a:latin typeface="Arial" panose="020B0604020202020204" pitchFamily="34" charset="0"/>
                <a:cs typeface="Arial" panose="020B0604020202020204" pitchFamily="34" charset="0"/>
              </a:rPr>
              <a:t>Mendelow</a:t>
            </a:r>
            <a:r>
              <a:rPr lang="en-GB" sz="1400" b="0" i="0" dirty="0">
                <a:effectLst/>
                <a:latin typeface="Arial" panose="020B0604020202020204" pitchFamily="34" charset="0"/>
                <a:cs typeface="Arial" panose="020B0604020202020204" pitchFamily="34" charset="0"/>
              </a:rPr>
              <a:t>, A. L. (1991) </a:t>
            </a:r>
            <a:r>
              <a:rPr lang="en-GB" sz="1400" b="0" i="1" dirty="0">
                <a:effectLst/>
                <a:latin typeface="Arial" panose="020B0604020202020204" pitchFamily="34" charset="0"/>
                <a:cs typeface="Arial" panose="020B0604020202020204" pitchFamily="34" charset="0"/>
              </a:rPr>
              <a:t>Environmental Scanning: The Impact of the Stakeholder Concept</a:t>
            </a:r>
            <a:r>
              <a:rPr lang="en-GB" sz="1400" b="0" i="0" dirty="0">
                <a:effectLst/>
                <a:latin typeface="Arial" panose="020B0604020202020204" pitchFamily="34" charset="0"/>
                <a:cs typeface="Arial" panose="020B0604020202020204" pitchFamily="34" charset="0"/>
              </a:rPr>
              <a:t>. Proceedings From the Second International Conference on Information Systems 407-418. Cambridge, MA.</a:t>
            </a:r>
          </a:p>
          <a:p>
            <a:pPr marL="0" indent="0">
              <a:lnSpc>
                <a:spcPct val="150000"/>
              </a:lnSpc>
              <a:spcAft>
                <a:spcPts val="800"/>
              </a:spcAft>
              <a:buNone/>
            </a:pPr>
            <a:r>
              <a:rPr lang="en-US" sz="1400" dirty="0">
                <a:effectLst/>
                <a:latin typeface="Arial" panose="020B0604020202020204" pitchFamily="34" charset="0"/>
                <a:ea typeface="Calibri" panose="020F0502020204030204" pitchFamily="34" charset="0"/>
                <a:cs typeface="Arial" panose="020B0604020202020204" pitchFamily="34" charset="0"/>
              </a:rPr>
              <a:t>Pace, M. (2019) </a:t>
            </a:r>
            <a:r>
              <a:rPr lang="en-US" sz="1400" i="1" dirty="0">
                <a:effectLst/>
                <a:latin typeface="Arial" panose="020B0604020202020204" pitchFamily="34" charset="0"/>
                <a:ea typeface="Calibri" panose="020F0502020204030204" pitchFamily="34" charset="0"/>
                <a:cs typeface="Arial" panose="020B0604020202020204" pitchFamily="34" charset="0"/>
              </a:rPr>
              <a:t>A Correlational Study on Project Management Methodology and Project Success.</a:t>
            </a:r>
            <a:r>
              <a:rPr lang="en-US" sz="1400" dirty="0">
                <a:effectLst/>
                <a:latin typeface="Arial" panose="020B0604020202020204" pitchFamily="34" charset="0"/>
                <a:ea typeface="Calibri" panose="020F0502020204030204" pitchFamily="34" charset="0"/>
                <a:cs typeface="Arial" panose="020B0604020202020204" pitchFamily="34" charset="0"/>
              </a:rPr>
              <a:t> Journal of Engineering, Project, and Production Management, 9(2), pp.56-65.</a:t>
            </a:r>
          </a:p>
          <a:p>
            <a:pPr marL="0" indent="0">
              <a:lnSpc>
                <a:spcPct val="150000"/>
              </a:lnSpc>
              <a:spcAft>
                <a:spcPts val="800"/>
              </a:spcAft>
              <a:buNone/>
            </a:pPr>
            <a:r>
              <a:rPr lang="en-GB" sz="1400" b="0" i="0" dirty="0">
                <a:effectLst/>
                <a:latin typeface="Arial" panose="020B0604020202020204" pitchFamily="34" charset="0"/>
                <a:cs typeface="Arial" panose="020B0604020202020204" pitchFamily="34" charset="0"/>
              </a:rPr>
              <a:t>Project Management Institute. (2000) A guide to the project management body of knowledge (PMBOK</a:t>
            </a:r>
            <a:r>
              <a:rPr lang="en-GB" sz="1400" b="0" i="0" baseline="30000" dirty="0">
                <a:effectLst/>
                <a:latin typeface="Arial" panose="020B0604020202020204" pitchFamily="34" charset="0"/>
                <a:cs typeface="Arial" panose="020B0604020202020204" pitchFamily="34" charset="0"/>
              </a:rPr>
              <a:t>®</a:t>
            </a:r>
            <a:r>
              <a:rPr lang="en-GB" sz="1400" b="0" i="0" dirty="0">
                <a:effectLst/>
                <a:latin typeface="Arial" panose="020B0604020202020204" pitchFamily="34" charset="0"/>
                <a:cs typeface="Arial" panose="020B0604020202020204" pitchFamily="34" charset="0"/>
              </a:rPr>
              <a:t>) (2000 ed.). Newtown Square, PA: Project Management Institute.</a:t>
            </a:r>
            <a:endParaRPr lang="en-US" sz="1400" b="0" i="0" dirty="0">
              <a:latin typeface="Arial" panose="020B0604020202020204" pitchFamily="34" charset="0"/>
              <a:cs typeface="Arial" panose="020B0604020202020204" pitchFamily="34" charset="0"/>
            </a:endParaRPr>
          </a:p>
          <a:p>
            <a:pPr marL="0" indent="0">
              <a:lnSpc>
                <a:spcPct val="150000"/>
              </a:lnSpc>
              <a:spcAft>
                <a:spcPts val="800"/>
              </a:spcAft>
              <a:buNone/>
            </a:pPr>
            <a:r>
              <a:rPr lang="en-GB" sz="1400" dirty="0" err="1">
                <a:effectLst/>
                <a:latin typeface="Arial" panose="020B0604020202020204" pitchFamily="34" charset="0"/>
                <a:ea typeface="Calibri" panose="020F0502020204030204" pitchFamily="34" charset="0"/>
                <a:cs typeface="Arial" panose="020B0604020202020204" pitchFamily="34" charset="0"/>
              </a:rPr>
              <a:t>Serrador</a:t>
            </a:r>
            <a:r>
              <a:rPr lang="en-GB" sz="1400" dirty="0">
                <a:effectLst/>
                <a:latin typeface="Arial" panose="020B0604020202020204" pitchFamily="34" charset="0"/>
                <a:ea typeface="Calibri" panose="020F0502020204030204" pitchFamily="34" charset="0"/>
                <a:cs typeface="Arial" panose="020B0604020202020204" pitchFamily="34" charset="0"/>
              </a:rPr>
              <a:t>, P. and Pinto, K.J. (2015) Does Agile work? – A quantitative analysis of agile project success. </a:t>
            </a:r>
            <a:r>
              <a:rPr lang="en-GB" sz="1400" i="1" dirty="0">
                <a:effectLst/>
                <a:latin typeface="Arial" panose="020B0604020202020204" pitchFamily="34" charset="0"/>
                <a:ea typeface="Calibri" panose="020F0502020204030204" pitchFamily="34" charset="0"/>
                <a:cs typeface="Arial" panose="020B0604020202020204" pitchFamily="34" charset="0"/>
              </a:rPr>
              <a:t>International Journal of Project Management</a:t>
            </a:r>
            <a:r>
              <a:rPr lang="en-GB" sz="1400" dirty="0">
                <a:effectLst/>
                <a:latin typeface="Arial" panose="020B0604020202020204" pitchFamily="34" charset="0"/>
                <a:ea typeface="Calibri" panose="020F0502020204030204" pitchFamily="34" charset="0"/>
                <a:cs typeface="Arial" panose="020B0604020202020204" pitchFamily="34" charset="0"/>
              </a:rPr>
              <a:t>, 33.</a:t>
            </a:r>
          </a:p>
          <a:p>
            <a:pPr marL="0" indent="0">
              <a:lnSpc>
                <a:spcPct val="150000"/>
              </a:lnSpc>
              <a:spcAft>
                <a:spcPts val="800"/>
              </a:spcAft>
              <a:buNone/>
            </a:pPr>
            <a:r>
              <a:rPr lang="en-GB" sz="1400" b="0" i="0" dirty="0" err="1">
                <a:effectLst/>
                <a:latin typeface="Arial" panose="020B0604020202020204" pitchFamily="34" charset="0"/>
                <a:cs typeface="Arial" panose="020B0604020202020204" pitchFamily="34" charset="0"/>
              </a:rPr>
              <a:t>Shenhar</a:t>
            </a:r>
            <a:r>
              <a:rPr lang="en-GB" sz="1400" b="0" i="0" dirty="0">
                <a:effectLst/>
                <a:latin typeface="Arial" panose="020B0604020202020204" pitchFamily="34" charset="0"/>
                <a:cs typeface="Arial" panose="020B0604020202020204" pitchFamily="34" charset="0"/>
              </a:rPr>
              <a:t>, A., Levy, O. and </a:t>
            </a:r>
            <a:r>
              <a:rPr lang="en-GB" sz="1400" b="0" i="0" dirty="0" err="1">
                <a:effectLst/>
                <a:latin typeface="Arial" panose="020B0604020202020204" pitchFamily="34" charset="0"/>
                <a:cs typeface="Arial" panose="020B0604020202020204" pitchFamily="34" charset="0"/>
              </a:rPr>
              <a:t>Dvir</a:t>
            </a:r>
            <a:r>
              <a:rPr lang="en-GB" sz="1400" b="0" i="0" dirty="0">
                <a:effectLst/>
                <a:latin typeface="Arial" panose="020B0604020202020204" pitchFamily="34" charset="0"/>
                <a:cs typeface="Arial" panose="020B0604020202020204" pitchFamily="34" charset="0"/>
              </a:rPr>
              <a:t>, D. (1997) Mapping the Dimensions of Project Success. </a:t>
            </a:r>
            <a:r>
              <a:rPr lang="en-GB" sz="1400" b="0" i="1" dirty="0">
                <a:effectLst/>
                <a:latin typeface="Arial" panose="020B0604020202020204" pitchFamily="34" charset="0"/>
                <a:cs typeface="Arial" panose="020B0604020202020204" pitchFamily="34" charset="0"/>
              </a:rPr>
              <a:t>Project Management Journal</a:t>
            </a:r>
            <a:r>
              <a:rPr lang="en-GB" sz="1400" b="0" i="0" dirty="0">
                <a:effectLst/>
                <a:latin typeface="Arial" panose="020B0604020202020204" pitchFamily="34" charset="0"/>
                <a:cs typeface="Arial" panose="020B0604020202020204" pitchFamily="34" charset="0"/>
              </a:rPr>
              <a:t>, [online] 28(2). Available at: </a:t>
            </a:r>
            <a:r>
              <a:rPr lang="en-GB" sz="1400" b="0" i="0" dirty="0">
                <a:effectLst/>
                <a:latin typeface="Arial" panose="020B0604020202020204" pitchFamily="34" charset="0"/>
                <a:cs typeface="Arial" panose="020B0604020202020204" pitchFamily="34" charset="0"/>
                <a:hlinkClick r:id="rId5"/>
              </a:rPr>
              <a:t>http://www.reinventingprojectmanagement.com/material/other/7.%20Mapping%20dimensions%20of%20projects%20success%20PMJ%201997.pdf</a:t>
            </a:r>
            <a:r>
              <a:rPr lang="en-GB" sz="1400" b="0" i="0" dirty="0">
                <a:effectLst/>
                <a:latin typeface="Arial" panose="020B0604020202020204" pitchFamily="34" charset="0"/>
                <a:cs typeface="Arial" panose="020B0604020202020204" pitchFamily="34" charset="0"/>
              </a:rPr>
              <a:t>  [Accessed 28 September 2020].</a:t>
            </a:r>
          </a:p>
          <a:p>
            <a:pPr marL="0" indent="0">
              <a:lnSpc>
                <a:spcPct val="150000"/>
              </a:lnSpc>
              <a:spcAft>
                <a:spcPts val="800"/>
              </a:spcAft>
              <a:buNone/>
            </a:pPr>
            <a:r>
              <a:rPr lang="en-GB" sz="1400" b="0" i="0" dirty="0">
                <a:effectLst/>
                <a:latin typeface="Arial" panose="020B0604020202020204" pitchFamily="34" charset="0"/>
                <a:cs typeface="Arial" panose="020B0604020202020204" pitchFamily="34" charset="0"/>
              </a:rPr>
              <a:t>Smith, L. W. (2000). Stakeholder analysis: a pivotal practice of successful projects. Paper presented at Project Management Institute Annual Seminars &amp; Symposium, Houston, TX. Newtown Square, PA: Project Management Institute.</a:t>
            </a:r>
          </a:p>
          <a:p>
            <a:pPr marL="0" indent="0">
              <a:lnSpc>
                <a:spcPct val="150000"/>
              </a:lnSpc>
              <a:spcAft>
                <a:spcPts val="800"/>
              </a:spcAft>
              <a:buNone/>
            </a:pPr>
            <a:r>
              <a:rPr lang="en-GB" sz="1400" b="0" i="0" dirty="0" err="1">
                <a:effectLst/>
                <a:latin typeface="Arial" panose="020B0604020202020204" pitchFamily="34" charset="0"/>
                <a:cs typeface="Arial" panose="020B0604020202020204" pitchFamily="34" charset="0"/>
              </a:rPr>
              <a:t>Tabernik</a:t>
            </a:r>
            <a:r>
              <a:rPr lang="en-GB" sz="1400" b="0" i="0" dirty="0">
                <a:effectLst/>
                <a:latin typeface="Arial" panose="020B0604020202020204" pitchFamily="34" charset="0"/>
                <a:cs typeface="Arial" panose="020B0604020202020204" pitchFamily="34" charset="0"/>
              </a:rPr>
              <a:t>, T. J. (2002). The birthday syndrome: the impact of a goal with no plan. Paper presented at Project Management Institute Annual Seminars &amp; Symposium, San Antonio, TX. Newtown Square, PA: Project Management Institute.</a:t>
            </a:r>
          </a:p>
          <a:p>
            <a:pPr marL="0" indent="0">
              <a:lnSpc>
                <a:spcPct val="150000"/>
              </a:lnSpc>
              <a:spcAft>
                <a:spcPts val="800"/>
              </a:spcAft>
              <a:buNone/>
            </a:pPr>
            <a:r>
              <a:rPr lang="en-GB" sz="1400" dirty="0">
                <a:latin typeface="Arial" panose="020B0604020202020204" pitchFamily="34" charset="0"/>
                <a:cs typeface="Arial" panose="020B0604020202020204" pitchFamily="34" charset="0"/>
              </a:rPr>
              <a:t>Welsh Government (n. d). </a:t>
            </a:r>
            <a:r>
              <a:rPr lang="en-GB" sz="1400" b="0" i="1" dirty="0">
                <a:effectLst/>
                <a:latin typeface="Arial" panose="020B0604020202020204" pitchFamily="34" charset="0"/>
                <a:cs typeface="Arial" panose="020B0604020202020204" pitchFamily="34" charset="0"/>
              </a:rPr>
              <a:t>Managing Change Successfully: Workbook Day 1</a:t>
            </a:r>
          </a:p>
          <a:p>
            <a:pPr marL="0" indent="0">
              <a:lnSpc>
                <a:spcPct val="150000"/>
              </a:lnSpc>
              <a:spcAft>
                <a:spcPts val="800"/>
              </a:spcAft>
              <a:buNone/>
            </a:pPr>
            <a:endParaRPr lang="en-GB" sz="1400" b="0" i="0" dirty="0">
              <a:effectLst/>
              <a:latin typeface="Arial" panose="020B0604020202020204" pitchFamily="34" charset="0"/>
              <a:cs typeface="Arial" panose="020B0604020202020204" pitchFamily="34" charset="0"/>
            </a:endParaRPr>
          </a:p>
          <a:p>
            <a:pPr marL="0" indent="0">
              <a:lnSpc>
                <a:spcPct val="150000"/>
              </a:lnSpc>
              <a:spcAft>
                <a:spcPts val="800"/>
              </a:spcAft>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2000" dirty="0"/>
          </a:p>
        </p:txBody>
      </p:sp>
    </p:spTree>
    <p:custDataLst>
      <p:tags r:id="rId1"/>
    </p:custDataLst>
    <p:extLst>
      <p:ext uri="{BB962C8B-B14F-4D97-AF65-F5344CB8AC3E}">
        <p14:creationId xmlns:p14="http://schemas.microsoft.com/office/powerpoint/2010/main" val="7719318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FAEE72-9AE6-4DAE-95F4-E3CDF74561F8}"/>
              </a:ext>
            </a:extLst>
          </p:cNvPr>
          <p:cNvSpPr>
            <a:spLocks noGrp="1"/>
          </p:cNvSpPr>
          <p:nvPr>
            <p:ph idx="1"/>
          </p:nvPr>
        </p:nvSpPr>
        <p:spPr>
          <a:xfrm>
            <a:off x="699869" y="1410547"/>
            <a:ext cx="10131425" cy="3649133"/>
          </a:xfrm>
        </p:spPr>
        <p:txBody>
          <a:bodyPr>
            <a:normAutofit fontScale="92500" lnSpcReduction="10000"/>
          </a:bodyPr>
          <a:lstStyle/>
          <a:p>
            <a:pPr marL="0" indent="0" algn="ctr">
              <a:buNone/>
            </a:pPr>
            <a:r>
              <a:rPr lang="en-GB" sz="8800" b="1" dirty="0"/>
              <a:t>Thank you</a:t>
            </a:r>
            <a:br>
              <a:rPr lang="en-GB" sz="8800" b="1" dirty="0"/>
            </a:br>
            <a:r>
              <a:rPr lang="en-GB" sz="8800" b="1" dirty="0">
                <a:sym typeface="Wingdings" panose="05000000000000000000" pitchFamily="2" charset="2"/>
              </a:rPr>
              <a:t> </a:t>
            </a:r>
            <a:br>
              <a:rPr lang="en-GB" sz="8800" b="1" dirty="0"/>
            </a:br>
            <a:r>
              <a:rPr lang="en-GB" sz="8800" b="1" dirty="0"/>
              <a:t>Any questions?</a:t>
            </a:r>
          </a:p>
        </p:txBody>
      </p:sp>
    </p:spTree>
    <p:custDataLst>
      <p:tags r:id="rId1"/>
    </p:custDataLst>
    <p:extLst>
      <p:ext uri="{BB962C8B-B14F-4D97-AF65-F5344CB8AC3E}">
        <p14:creationId xmlns:p14="http://schemas.microsoft.com/office/powerpoint/2010/main" val="59248750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DESIGN_ID_CELESTIAL" val="ddfvidFj"/>
  <p:tag name="ARTICULATE_SLIDE_THUMBNAIL_REFRESH" val="1"/>
  <p:tag name="ARTICULATE_SLIDE_COUNT" val="20"/>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B0B105D8DF656429B81AACF809B2DCA" ma:contentTypeVersion="12" ma:contentTypeDescription="Create a new document." ma:contentTypeScope="" ma:versionID="2e20e5fea53786581c0b5e0e669509f2">
  <xsd:schema xmlns:xsd="http://www.w3.org/2001/XMLSchema" xmlns:xs="http://www.w3.org/2001/XMLSchema" xmlns:p="http://schemas.microsoft.com/office/2006/metadata/properties" xmlns:ns3="bd5602ed-7a56-4f3d-9e73-74f1d0a23c9e" xmlns:ns4="54ad5ef8-8654-40d8-b0e9-fca959e0de5d" targetNamespace="http://schemas.microsoft.com/office/2006/metadata/properties" ma:root="true" ma:fieldsID="d3cab991f2cf6da01b70c7956c186d39" ns3:_="" ns4:_="">
    <xsd:import namespace="bd5602ed-7a56-4f3d-9e73-74f1d0a23c9e"/>
    <xsd:import namespace="54ad5ef8-8654-40d8-b0e9-fca959e0de5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d5602ed-7a56-4f3d-9e73-74f1d0a23c9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4ad5ef8-8654-40d8-b0e9-fca959e0de5d"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BB6D27-8A76-4F47-9E64-D52BD418DEE7}">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3F35E427-3946-4473-845E-B862B77FA5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d5602ed-7a56-4f3d-9e73-74f1d0a23c9e"/>
    <ds:schemaRef ds:uri="54ad5ef8-8654-40d8-b0e9-fca959e0de5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3E10B50-CFB1-44A6-80C7-A8E7E663703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592</TotalTime>
  <Words>3741</Words>
  <Application>Microsoft Office PowerPoint</Application>
  <PresentationFormat>Widescreen</PresentationFormat>
  <Paragraphs>299</Paragraphs>
  <Slides>20</Slides>
  <Notes>18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Aharoni</vt:lpstr>
      <vt:lpstr>Arial</vt:lpstr>
      <vt:lpstr>Calibri</vt:lpstr>
      <vt:lpstr>Calibri Light</vt:lpstr>
      <vt:lpstr>Helvetica</vt:lpstr>
      <vt:lpstr>Helvetica Neue</vt:lpstr>
      <vt:lpstr>Noto Sans</vt:lpstr>
      <vt:lpstr>Open Sans</vt:lpstr>
      <vt:lpstr>Roboto</vt:lpstr>
      <vt:lpstr>Celestial</vt:lpstr>
      <vt:lpstr>Project management in the workplace</vt:lpstr>
      <vt:lpstr>The Aim</vt:lpstr>
      <vt:lpstr>Objectives</vt:lpstr>
      <vt:lpstr>Carmarthenshire County Council’s core values</vt:lpstr>
      <vt:lpstr>Customers in Project management</vt:lpstr>
      <vt:lpstr>Why are customer’s important?</vt:lpstr>
      <vt:lpstr>Customers in my workplace</vt:lpstr>
      <vt:lpstr>PowerPoint Presentation</vt:lpstr>
      <vt:lpstr>Methodology used in my workplace</vt:lpstr>
      <vt:lpstr>Agile methodology – customer focused</vt:lpstr>
      <vt:lpstr>Spheres of influence (Used in my workplace)</vt:lpstr>
      <vt:lpstr>Stakeholder analysis</vt:lpstr>
      <vt:lpstr>Mendelow’s matrix</vt:lpstr>
      <vt:lpstr>Communication plan – Strategy to engage with stakeholder</vt:lpstr>
      <vt:lpstr>How I would implement this in the future to improve customer focused Project management</vt:lpstr>
      <vt:lpstr>Mendelow’s matrix and stakeholder analysis </vt:lpstr>
      <vt:lpstr>PowerPoint Presentation</vt:lpstr>
      <vt:lpstr>Reflecting on what I’ve discussed</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in the workplace</dc:title>
  <dc:creator>Holly L Rowley</dc:creator>
  <cp:lastModifiedBy>Holly L Rowley</cp:lastModifiedBy>
  <cp:revision>1</cp:revision>
  <dcterms:created xsi:type="dcterms:W3CDTF">2020-10-12T12:31:56Z</dcterms:created>
  <dcterms:modified xsi:type="dcterms:W3CDTF">2020-10-29T11:22:12Z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rticulateGUID">
    <vt:lpwstr>8AE2C65A-EE55-49C5-A698-927C9E2DC82D</vt:lpwstr>
  </property>
  <property fmtid="{D5CDD505-2E9C-101B-9397-08002B2CF9AE}" pid="3" name="ArticulatePath">
    <vt:lpwstr>https://carmarthenshire-my.sharepoint.com/personal/hlrowley_carmarthenshire_gov_uk/Documents/Uni/Module 2 - Project Management/Project management presentation </vt:lpwstr>
  </property>
</Properties>
</file>