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EEE6FF-EE2C-464D-BD85-C53423F979FE}" v="1" dt="2026-04-29T16:52:58.8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728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718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70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49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620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41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849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129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231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568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5356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106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657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389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58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2711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055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8632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cg7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7A2ECC-B9C7-3E23-06B2-593E8C672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000"/>
          <a:stretch>
            <a:fillRect/>
          </a:stretch>
        </p:blipFill>
        <p:spPr>
          <a:xfrm>
            <a:off x="16" y="857257"/>
            <a:ext cx="9143984" cy="514349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3A62C04-51D4-2665-F156-6AC1998D8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182" y="4568527"/>
            <a:ext cx="3286226" cy="868077"/>
          </a:xfrm>
        </p:spPr>
        <p:txBody>
          <a:bodyPr anchor="b">
            <a:normAutofit/>
          </a:bodyPr>
          <a:lstStyle/>
          <a:p>
            <a:r>
              <a:rPr lang="en-GB" sz="1800" dirty="0"/>
              <a:t>Personality traits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177074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DFF623-042E-CE66-4200-C086E0D59F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277" y="236636"/>
            <a:ext cx="8757590" cy="5967258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.BPD is complex and multi factorial </a:t>
            </a:r>
            <a:br>
              <a:rPr lang="en-GB" dirty="0"/>
            </a:br>
            <a:r>
              <a:rPr lang="en-GB" dirty="0"/>
              <a:t>.symptoms significantly impact daily life and relationships </a:t>
            </a:r>
            <a:br>
              <a:rPr lang="en-GB" dirty="0"/>
            </a:br>
            <a:r>
              <a:rPr lang="en-GB" dirty="0"/>
              <a:t>.DBT is the most effective treatment medication is supportive 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280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4EC9B-3DF3-4117-D182-6617FE2D2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7521" y="-136072"/>
            <a:ext cx="9420853" cy="6994071"/>
          </a:xfrm>
        </p:spPr>
        <p:txBody>
          <a:bodyPr/>
          <a:lstStyle/>
          <a:p>
            <a:r>
              <a:rPr lang="en-GB" dirty="0"/>
              <a:t>..challenges remain ( access to services, stigma, long term care ) </a:t>
            </a:r>
            <a:br>
              <a:rPr lang="en-GB" dirty="0"/>
            </a:br>
            <a:r>
              <a:rPr lang="en-GB" dirty="0"/>
              <a:t>. Individualised , compassionate, long term support is essential </a:t>
            </a:r>
            <a:br>
              <a:rPr lang="en-GB" dirty="0"/>
            </a:b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l</a:t>
            </a:r>
            <a:endParaRPr lang="en-US" dirty="0"/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EF13F8C5-0D4F-4068-E84D-1B5C0935C5B0}"/>
              </a:ext>
            </a:extLst>
          </p:cNvPr>
          <p:cNvSpPr txBox="1">
            <a:spLocks/>
          </p:cNvSpPr>
          <p:nvPr/>
        </p:nvSpPr>
        <p:spPr>
          <a:xfrm>
            <a:off x="267277" y="236636"/>
            <a:ext cx="8757590" cy="596725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effectLst/>
        </p:spPr>
        <p:txBody>
          <a:bodyPr vert="horz" lIns="91440" tIns="45720" rIns="91440" bIns="45720" rtlCol="0" anchor="b">
            <a:normAutofit fontScale="975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4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.BPD is complex and multi factorial </a:t>
            </a:r>
            <a:br>
              <a:rPr lang="en-GB" dirty="0"/>
            </a:br>
            <a:r>
              <a:rPr lang="en-GB" dirty="0"/>
              <a:t>.symptoms significantly impact daily life and relationships </a:t>
            </a:r>
            <a:br>
              <a:rPr lang="en-GB" dirty="0"/>
            </a:br>
            <a:r>
              <a:rPr lang="en-GB" dirty="0"/>
              <a:t>.DBT is the most effective treatment medication is supportive 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29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C6E056-23C3-2482-6948-8A2BE049F5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effectLst/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Psychiatric Association. (2013). Diagnostic and statistical manual of mental disorders (5th ed.). American Psychiatric Publishing.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Bateman, A. W.,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Fonagy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(2004). Psychotherapy for borderline personality disorder: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Mentalization-based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treatment. Oxford University Press.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Gunderson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G. (2011). Borderline personality disorder. New England Journal of Medicine, 364(21), 2037–2042. 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/10.1056/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NEJMcp1007358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Linehan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M. (1993).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Cognitive-behavioral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treatment of borderline personality disorder. Guilford Press.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Lieb, K.,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Zanarini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C.,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Schmahl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Linehan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M.,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Bohus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(2004). Borderline personality disorder. The Lancet, 364(9432), 453–461. 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/10.1016/S0140-6736(04)16770-6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(NICE). (2009). Borderline personality disorder: Recognition and management (CG78).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https://www.nice.org.uk/guidance/cg78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8424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277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Calibri</vt:lpstr>
      <vt:lpstr>Calibri Light</vt:lpstr>
      <vt:lpstr>Celestial</vt:lpstr>
      <vt:lpstr>PowerPoint Presentation</vt:lpstr>
      <vt:lpstr>.BPD is complex and multi factorial  .symptoms significantly impact daily life and relationships  .DBT is the most effective treatment medication is supportive  </vt:lpstr>
      <vt:lpstr>..challenges remain ( access to services, stigma, long term care )  . Individualised , compassionate, long term support is essential  . 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Chantelle Richards</dc:creator>
  <cp:lastModifiedBy>Chantelle Richards</cp:lastModifiedBy>
  <cp:revision>3</cp:revision>
  <dcterms:created xsi:type="dcterms:W3CDTF">2026-04-27T20:42:15Z</dcterms:created>
  <dcterms:modified xsi:type="dcterms:W3CDTF">2026-04-29T16:52:58Z</dcterms:modified>
</cp:coreProperties>
</file>