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tags/tag9.xml" ContentType="application/vnd.openxmlformats-officedocument.presentationml.tags+xml"/>
  <Override PartName="/ppt/notesSlides/notesSlide12.xml" ContentType="application/vnd.openxmlformats-officedocument.presentationml.notesSlide+xml"/>
  <Override PartName="/ppt/tags/tag10.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 id="2147483690" r:id="rId5"/>
    <p:sldMasterId id="2147483704" r:id="rId6"/>
  </p:sldMasterIdLst>
  <p:notesMasterIdLst>
    <p:notesMasterId r:id="rId28"/>
  </p:notesMasterIdLst>
  <p:handoutMasterIdLst>
    <p:handoutMasterId r:id="rId29"/>
  </p:handoutMasterIdLst>
  <p:sldIdLst>
    <p:sldId id="260" r:id="rId7"/>
    <p:sldId id="267" r:id="rId8"/>
    <p:sldId id="266" r:id="rId9"/>
    <p:sldId id="273" r:id="rId10"/>
    <p:sldId id="928" r:id="rId11"/>
    <p:sldId id="256" r:id="rId12"/>
    <p:sldId id="295" r:id="rId13"/>
    <p:sldId id="294" r:id="rId14"/>
    <p:sldId id="293" r:id="rId15"/>
    <p:sldId id="283" r:id="rId16"/>
    <p:sldId id="282" r:id="rId17"/>
    <p:sldId id="284" r:id="rId18"/>
    <p:sldId id="285" r:id="rId19"/>
    <p:sldId id="286" r:id="rId20"/>
    <p:sldId id="287" r:id="rId21"/>
    <p:sldId id="288" r:id="rId22"/>
    <p:sldId id="289" r:id="rId23"/>
    <p:sldId id="290" r:id="rId24"/>
    <p:sldId id="291" r:id="rId25"/>
    <p:sldId id="292" r:id="rId26"/>
    <p:sldId id="95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217F0A-910A-486D-81D1-95C9DA1E9275}" v="8" dt="2024-02-20T15:17:41.493"/>
  </p1510:revLst>
</p1510:revInfo>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6" y="10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microsoft.com/office/2015/10/relationships/revisionInfo" Target="revisionInfo.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presProps" Target="presProps.xml"/><Relationship Id="rId8"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6068E2-5267-D442-9693-82A3AEEDCD6B}" type="doc">
      <dgm:prSet loTypeId="urn:microsoft.com/office/officeart/2005/8/layout/bProcess2" loCatId="" qsTypeId="urn:microsoft.com/office/officeart/2005/8/quickstyle/3d2" qsCatId="3D" csTypeId="urn:microsoft.com/office/officeart/2005/8/colors/accent1_2" csCatId="accent1" phldr="1"/>
      <dgm:spPr/>
      <dgm:t>
        <a:bodyPr/>
        <a:lstStyle/>
        <a:p>
          <a:endParaRPr lang="en-US"/>
        </a:p>
      </dgm:t>
    </dgm:pt>
    <dgm:pt modelId="{CB6EB806-C37A-1441-B325-D7D3A118DD7E}">
      <dgm:prSet phldrT="[Text]"/>
      <dgm:spPr/>
      <dgm:t>
        <a:bodyPr/>
        <a:lstStyle/>
        <a:p>
          <a:r>
            <a:rPr lang="en-US"/>
            <a:t>Introduction (Chair)</a:t>
          </a:r>
        </a:p>
      </dgm:t>
    </dgm:pt>
    <dgm:pt modelId="{B53EC118-E9D6-1146-B51E-8D301F96BEDD}" type="parTrans" cxnId="{FDAECE16-93F4-EB4E-A1FC-DA5C45E0608A}">
      <dgm:prSet/>
      <dgm:spPr/>
      <dgm:t>
        <a:bodyPr/>
        <a:lstStyle/>
        <a:p>
          <a:endParaRPr lang="en-US"/>
        </a:p>
      </dgm:t>
    </dgm:pt>
    <dgm:pt modelId="{BC7A479A-D0B4-7242-9962-FC2CD513C5DC}" type="sibTrans" cxnId="{FDAECE16-93F4-EB4E-A1FC-DA5C45E0608A}">
      <dgm:prSet/>
      <dgm:spPr/>
      <dgm:t>
        <a:bodyPr/>
        <a:lstStyle/>
        <a:p>
          <a:endParaRPr lang="en-US"/>
        </a:p>
      </dgm:t>
    </dgm:pt>
    <dgm:pt modelId="{6DA5ADEA-1CF5-3E4B-86D5-B097DC092F0B}">
      <dgm:prSet phldrT="[Text]"/>
      <dgm:spPr/>
      <dgm:t>
        <a:bodyPr/>
        <a:lstStyle/>
        <a:p>
          <a:r>
            <a:rPr lang="en-US"/>
            <a:t>Proposer </a:t>
          </a:r>
        </a:p>
        <a:p>
          <a:r>
            <a:rPr lang="en-US"/>
            <a:t>(Team A)</a:t>
          </a:r>
        </a:p>
      </dgm:t>
    </dgm:pt>
    <dgm:pt modelId="{35B1591D-FA06-B74B-9380-043ABF47BCEF}" type="parTrans" cxnId="{75BE5378-B6A3-0C4E-AF4C-DD749949F3C3}">
      <dgm:prSet/>
      <dgm:spPr/>
      <dgm:t>
        <a:bodyPr/>
        <a:lstStyle/>
        <a:p>
          <a:endParaRPr lang="en-US"/>
        </a:p>
      </dgm:t>
    </dgm:pt>
    <dgm:pt modelId="{F00ACB51-102C-E940-91F2-5FE38C056C0E}" type="sibTrans" cxnId="{75BE5378-B6A3-0C4E-AF4C-DD749949F3C3}">
      <dgm:prSet/>
      <dgm:spPr/>
      <dgm:t>
        <a:bodyPr/>
        <a:lstStyle/>
        <a:p>
          <a:endParaRPr lang="en-US"/>
        </a:p>
      </dgm:t>
    </dgm:pt>
    <dgm:pt modelId="{3E9E6328-A052-B641-A817-B211D933C324}">
      <dgm:prSet phldrT="[Text]"/>
      <dgm:spPr/>
      <dgm:t>
        <a:bodyPr/>
        <a:lstStyle/>
        <a:p>
          <a:r>
            <a:rPr lang="en-US"/>
            <a:t>Questions</a:t>
          </a:r>
        </a:p>
        <a:p>
          <a:r>
            <a:rPr lang="en-US"/>
            <a:t>(B –&gt; A)</a:t>
          </a:r>
        </a:p>
      </dgm:t>
    </dgm:pt>
    <dgm:pt modelId="{9CBC9D27-75F3-754B-A2FE-3F750A9A840B}" type="parTrans" cxnId="{906A78F4-0ACB-F049-9C8A-21A3E038E599}">
      <dgm:prSet/>
      <dgm:spPr/>
      <dgm:t>
        <a:bodyPr/>
        <a:lstStyle/>
        <a:p>
          <a:endParaRPr lang="en-US"/>
        </a:p>
      </dgm:t>
    </dgm:pt>
    <dgm:pt modelId="{85C761CC-5998-694C-BADB-BB997DC81BD6}" type="sibTrans" cxnId="{906A78F4-0ACB-F049-9C8A-21A3E038E599}">
      <dgm:prSet/>
      <dgm:spPr/>
      <dgm:t>
        <a:bodyPr/>
        <a:lstStyle/>
        <a:p>
          <a:endParaRPr lang="en-US"/>
        </a:p>
      </dgm:t>
    </dgm:pt>
    <dgm:pt modelId="{5640FA0F-4724-7042-B579-8C4126A9E388}">
      <dgm:prSet phldrT="[Text]"/>
      <dgm:spPr/>
      <dgm:t>
        <a:bodyPr/>
        <a:lstStyle/>
        <a:p>
          <a:r>
            <a:rPr lang="en-US"/>
            <a:t>Proposer</a:t>
          </a:r>
        </a:p>
        <a:p>
          <a:r>
            <a:rPr lang="en-US"/>
            <a:t>(Team B)</a:t>
          </a:r>
        </a:p>
      </dgm:t>
    </dgm:pt>
    <dgm:pt modelId="{FB78283E-B21A-724B-A706-16B4D1BB0069}" type="parTrans" cxnId="{C219505D-BA6D-6B43-B6BE-07AD6A689003}">
      <dgm:prSet/>
      <dgm:spPr/>
      <dgm:t>
        <a:bodyPr/>
        <a:lstStyle/>
        <a:p>
          <a:endParaRPr lang="en-US"/>
        </a:p>
      </dgm:t>
    </dgm:pt>
    <dgm:pt modelId="{8B361E07-16EA-7846-9C4B-327AAC4E25B6}" type="sibTrans" cxnId="{C219505D-BA6D-6B43-B6BE-07AD6A689003}">
      <dgm:prSet/>
      <dgm:spPr/>
      <dgm:t>
        <a:bodyPr/>
        <a:lstStyle/>
        <a:p>
          <a:endParaRPr lang="en-US"/>
        </a:p>
      </dgm:t>
    </dgm:pt>
    <dgm:pt modelId="{CD0B1096-E40B-484B-AF2D-AAD1E3B7E9A8}">
      <dgm:prSet phldrT="[Text]"/>
      <dgm:spPr/>
      <dgm:t>
        <a:bodyPr/>
        <a:lstStyle/>
        <a:p>
          <a:r>
            <a:rPr lang="en-US"/>
            <a:t>Questions</a:t>
          </a:r>
        </a:p>
        <a:p>
          <a:r>
            <a:rPr lang="en-US"/>
            <a:t>(A –&gt; B)</a:t>
          </a:r>
        </a:p>
      </dgm:t>
    </dgm:pt>
    <dgm:pt modelId="{40B8796D-EB38-EC47-88A0-9E5A514CC015}" type="parTrans" cxnId="{EDC46BAF-4294-3F4E-A148-741F55AABBDA}">
      <dgm:prSet/>
      <dgm:spPr/>
      <dgm:t>
        <a:bodyPr/>
        <a:lstStyle/>
        <a:p>
          <a:endParaRPr lang="en-US"/>
        </a:p>
      </dgm:t>
    </dgm:pt>
    <dgm:pt modelId="{D3F00452-8F1E-9F48-8273-AEBDDF4ED32D}" type="sibTrans" cxnId="{EDC46BAF-4294-3F4E-A148-741F55AABBDA}">
      <dgm:prSet/>
      <dgm:spPr/>
      <dgm:t>
        <a:bodyPr/>
        <a:lstStyle/>
        <a:p>
          <a:endParaRPr lang="en-US"/>
        </a:p>
      </dgm:t>
    </dgm:pt>
    <dgm:pt modelId="{BEA12FFE-693C-DE4D-BE12-A2526D516D11}">
      <dgm:prSet phldrT="[Text]"/>
      <dgm:spPr/>
      <dgm:t>
        <a:bodyPr/>
        <a:lstStyle/>
        <a:p>
          <a:r>
            <a:rPr lang="en-US"/>
            <a:t>Summary</a:t>
          </a:r>
        </a:p>
        <a:p>
          <a:r>
            <a:rPr lang="en-US"/>
            <a:t>(Team A)</a:t>
          </a:r>
        </a:p>
      </dgm:t>
    </dgm:pt>
    <dgm:pt modelId="{14C4BD57-7F58-CD4C-B4F1-2F5D20023B5F}" type="parTrans" cxnId="{0AACA075-526B-ED4D-821B-66362D964AB7}">
      <dgm:prSet/>
      <dgm:spPr/>
      <dgm:t>
        <a:bodyPr/>
        <a:lstStyle/>
        <a:p>
          <a:endParaRPr lang="en-US"/>
        </a:p>
      </dgm:t>
    </dgm:pt>
    <dgm:pt modelId="{64AE6B4C-C773-8F41-A914-5396863604B5}" type="sibTrans" cxnId="{0AACA075-526B-ED4D-821B-66362D964AB7}">
      <dgm:prSet/>
      <dgm:spPr/>
      <dgm:t>
        <a:bodyPr/>
        <a:lstStyle/>
        <a:p>
          <a:endParaRPr lang="en-US"/>
        </a:p>
      </dgm:t>
    </dgm:pt>
    <dgm:pt modelId="{D93F4C73-B80F-9E40-9BC1-1B1BD9CA94BD}">
      <dgm:prSet phldrT="[Text]"/>
      <dgm:spPr/>
      <dgm:t>
        <a:bodyPr/>
        <a:lstStyle/>
        <a:p>
          <a:r>
            <a:rPr lang="en-US"/>
            <a:t>Summary</a:t>
          </a:r>
        </a:p>
        <a:p>
          <a:r>
            <a:rPr lang="en-US"/>
            <a:t>(Team B)</a:t>
          </a:r>
        </a:p>
      </dgm:t>
    </dgm:pt>
    <dgm:pt modelId="{9947EB08-6E42-624C-BC14-B3AD4D91A4C1}" type="parTrans" cxnId="{27B652B4-31F6-844B-B3A5-13DB1698D584}">
      <dgm:prSet/>
      <dgm:spPr/>
      <dgm:t>
        <a:bodyPr/>
        <a:lstStyle/>
        <a:p>
          <a:endParaRPr lang="en-US"/>
        </a:p>
      </dgm:t>
    </dgm:pt>
    <dgm:pt modelId="{7856D210-EE40-6D4A-8E94-E082EADF5A93}" type="sibTrans" cxnId="{27B652B4-31F6-844B-B3A5-13DB1698D584}">
      <dgm:prSet/>
      <dgm:spPr/>
      <dgm:t>
        <a:bodyPr/>
        <a:lstStyle/>
        <a:p>
          <a:endParaRPr lang="en-US"/>
        </a:p>
      </dgm:t>
    </dgm:pt>
    <dgm:pt modelId="{E1EA4675-6F36-8C42-9680-C2EDBEB6A8DA}">
      <dgm:prSet phldrT="[Text]"/>
      <dgm:spPr/>
      <dgm:t>
        <a:bodyPr/>
        <a:lstStyle/>
        <a:p>
          <a:r>
            <a:rPr lang="en-US"/>
            <a:t>Closing vote</a:t>
          </a:r>
        </a:p>
        <a:p>
          <a:r>
            <a:rPr lang="en-US"/>
            <a:t>(optional)</a:t>
          </a:r>
        </a:p>
      </dgm:t>
    </dgm:pt>
    <dgm:pt modelId="{F89F1804-6631-AC48-B4BE-3DAF4F4F4F60}" type="parTrans" cxnId="{7D4C1A3E-40C7-994B-8192-79C263E89BEA}">
      <dgm:prSet/>
      <dgm:spPr/>
      <dgm:t>
        <a:bodyPr/>
        <a:lstStyle/>
        <a:p>
          <a:endParaRPr lang="en-US"/>
        </a:p>
      </dgm:t>
    </dgm:pt>
    <dgm:pt modelId="{4AC438F6-9C0B-D446-8EB5-77D3E45F8CDC}" type="sibTrans" cxnId="{7D4C1A3E-40C7-994B-8192-79C263E89BEA}">
      <dgm:prSet/>
      <dgm:spPr/>
      <dgm:t>
        <a:bodyPr/>
        <a:lstStyle/>
        <a:p>
          <a:endParaRPr lang="en-US"/>
        </a:p>
      </dgm:t>
    </dgm:pt>
    <dgm:pt modelId="{6874D5FF-4F8A-8B4A-900E-F31C8FADFC24}">
      <dgm:prSet phldrT="[Text]"/>
      <dgm:spPr/>
      <dgm:t>
        <a:bodyPr/>
        <a:lstStyle/>
        <a:p>
          <a:r>
            <a:rPr lang="en-US"/>
            <a:t>End</a:t>
          </a:r>
        </a:p>
      </dgm:t>
    </dgm:pt>
    <dgm:pt modelId="{3F1B304F-BCD7-0A45-A3CF-6C6F43BFB547}" type="parTrans" cxnId="{EAC74C56-9374-BD47-B5F7-D5568D1A3031}">
      <dgm:prSet/>
      <dgm:spPr/>
      <dgm:t>
        <a:bodyPr/>
        <a:lstStyle/>
        <a:p>
          <a:endParaRPr lang="en-US"/>
        </a:p>
      </dgm:t>
    </dgm:pt>
    <dgm:pt modelId="{44760182-EBBA-264E-8FB9-0F970FF6FE2F}" type="sibTrans" cxnId="{EAC74C56-9374-BD47-B5F7-D5568D1A3031}">
      <dgm:prSet/>
      <dgm:spPr/>
      <dgm:t>
        <a:bodyPr/>
        <a:lstStyle/>
        <a:p>
          <a:endParaRPr lang="en-US"/>
        </a:p>
      </dgm:t>
    </dgm:pt>
    <dgm:pt modelId="{90A7CD46-3334-ED4B-9396-99B9B27D14D1}" type="pres">
      <dgm:prSet presAssocID="{2C6068E2-5267-D442-9693-82A3AEEDCD6B}" presName="diagram" presStyleCnt="0">
        <dgm:presLayoutVars>
          <dgm:dir/>
          <dgm:resizeHandles/>
        </dgm:presLayoutVars>
      </dgm:prSet>
      <dgm:spPr/>
    </dgm:pt>
    <dgm:pt modelId="{24441E8E-F0F0-7D44-94CB-7AD8945DEEA2}" type="pres">
      <dgm:prSet presAssocID="{CB6EB806-C37A-1441-B325-D7D3A118DD7E}" presName="firstNode" presStyleLbl="node1" presStyleIdx="0" presStyleCnt="9">
        <dgm:presLayoutVars>
          <dgm:bulletEnabled val="1"/>
        </dgm:presLayoutVars>
      </dgm:prSet>
      <dgm:spPr/>
    </dgm:pt>
    <dgm:pt modelId="{07C0628C-603B-7D46-9E34-A65ACAF64925}" type="pres">
      <dgm:prSet presAssocID="{BC7A479A-D0B4-7242-9962-FC2CD513C5DC}" presName="sibTrans" presStyleLbl="sibTrans2D1" presStyleIdx="0" presStyleCnt="8"/>
      <dgm:spPr/>
    </dgm:pt>
    <dgm:pt modelId="{3E4AEB49-B3D1-A543-9FDF-7A15E71FB83A}" type="pres">
      <dgm:prSet presAssocID="{6DA5ADEA-1CF5-3E4B-86D5-B097DC092F0B}" presName="middleNode" presStyleCnt="0"/>
      <dgm:spPr/>
    </dgm:pt>
    <dgm:pt modelId="{C8D0C626-CE63-D04A-A459-4579777572EB}" type="pres">
      <dgm:prSet presAssocID="{6DA5ADEA-1CF5-3E4B-86D5-B097DC092F0B}" presName="padding" presStyleLbl="node1" presStyleIdx="0" presStyleCnt="9"/>
      <dgm:spPr/>
    </dgm:pt>
    <dgm:pt modelId="{BD751475-C144-0445-B64E-403AA45289F2}" type="pres">
      <dgm:prSet presAssocID="{6DA5ADEA-1CF5-3E4B-86D5-B097DC092F0B}" presName="shape" presStyleLbl="node1" presStyleIdx="1" presStyleCnt="9">
        <dgm:presLayoutVars>
          <dgm:bulletEnabled val="1"/>
        </dgm:presLayoutVars>
      </dgm:prSet>
      <dgm:spPr/>
    </dgm:pt>
    <dgm:pt modelId="{86CF7914-DF08-4C4F-ABAC-439508CAC76B}" type="pres">
      <dgm:prSet presAssocID="{F00ACB51-102C-E940-91F2-5FE38C056C0E}" presName="sibTrans" presStyleLbl="sibTrans2D1" presStyleIdx="1" presStyleCnt="8"/>
      <dgm:spPr/>
    </dgm:pt>
    <dgm:pt modelId="{2C347070-4613-C740-9607-3749E2D3F790}" type="pres">
      <dgm:prSet presAssocID="{3E9E6328-A052-B641-A817-B211D933C324}" presName="middleNode" presStyleCnt="0"/>
      <dgm:spPr/>
    </dgm:pt>
    <dgm:pt modelId="{E1B7C72E-C01E-624E-8AD2-1D6B4D7388FF}" type="pres">
      <dgm:prSet presAssocID="{3E9E6328-A052-B641-A817-B211D933C324}" presName="padding" presStyleLbl="node1" presStyleIdx="1" presStyleCnt="9"/>
      <dgm:spPr/>
    </dgm:pt>
    <dgm:pt modelId="{CEE7FE22-0966-F244-B51B-114DFC292492}" type="pres">
      <dgm:prSet presAssocID="{3E9E6328-A052-B641-A817-B211D933C324}" presName="shape" presStyleLbl="node1" presStyleIdx="2" presStyleCnt="9">
        <dgm:presLayoutVars>
          <dgm:bulletEnabled val="1"/>
        </dgm:presLayoutVars>
      </dgm:prSet>
      <dgm:spPr/>
    </dgm:pt>
    <dgm:pt modelId="{706A9CAB-B584-DA4E-B5DB-C815763108D0}" type="pres">
      <dgm:prSet presAssocID="{85C761CC-5998-694C-BADB-BB997DC81BD6}" presName="sibTrans" presStyleLbl="sibTrans2D1" presStyleIdx="2" presStyleCnt="8"/>
      <dgm:spPr/>
    </dgm:pt>
    <dgm:pt modelId="{7BD4986E-1572-2A41-B820-3BC3E01918F3}" type="pres">
      <dgm:prSet presAssocID="{5640FA0F-4724-7042-B579-8C4126A9E388}" presName="middleNode" presStyleCnt="0"/>
      <dgm:spPr/>
    </dgm:pt>
    <dgm:pt modelId="{52B3B78A-8453-2E4F-9DDA-182EB65B560F}" type="pres">
      <dgm:prSet presAssocID="{5640FA0F-4724-7042-B579-8C4126A9E388}" presName="padding" presStyleLbl="node1" presStyleIdx="2" presStyleCnt="9"/>
      <dgm:spPr/>
    </dgm:pt>
    <dgm:pt modelId="{94551F78-AB27-9848-833A-C19B34301DBF}" type="pres">
      <dgm:prSet presAssocID="{5640FA0F-4724-7042-B579-8C4126A9E388}" presName="shape" presStyleLbl="node1" presStyleIdx="3" presStyleCnt="9">
        <dgm:presLayoutVars>
          <dgm:bulletEnabled val="1"/>
        </dgm:presLayoutVars>
      </dgm:prSet>
      <dgm:spPr/>
    </dgm:pt>
    <dgm:pt modelId="{5AE67D1B-7005-3B48-872B-C5C28058C8CE}" type="pres">
      <dgm:prSet presAssocID="{8B361E07-16EA-7846-9C4B-327AAC4E25B6}" presName="sibTrans" presStyleLbl="sibTrans2D1" presStyleIdx="3" presStyleCnt="8"/>
      <dgm:spPr/>
    </dgm:pt>
    <dgm:pt modelId="{BF15A479-6121-2B45-8690-6355A7E692A2}" type="pres">
      <dgm:prSet presAssocID="{CD0B1096-E40B-484B-AF2D-AAD1E3B7E9A8}" presName="middleNode" presStyleCnt="0"/>
      <dgm:spPr/>
    </dgm:pt>
    <dgm:pt modelId="{448A0B12-FEBB-8040-9037-72BD4948CAF6}" type="pres">
      <dgm:prSet presAssocID="{CD0B1096-E40B-484B-AF2D-AAD1E3B7E9A8}" presName="padding" presStyleLbl="node1" presStyleIdx="3" presStyleCnt="9"/>
      <dgm:spPr/>
    </dgm:pt>
    <dgm:pt modelId="{C11C3E5D-3708-9F4B-89E9-D6A9096F1219}" type="pres">
      <dgm:prSet presAssocID="{CD0B1096-E40B-484B-AF2D-AAD1E3B7E9A8}" presName="shape" presStyleLbl="node1" presStyleIdx="4" presStyleCnt="9">
        <dgm:presLayoutVars>
          <dgm:bulletEnabled val="1"/>
        </dgm:presLayoutVars>
      </dgm:prSet>
      <dgm:spPr/>
    </dgm:pt>
    <dgm:pt modelId="{AEFA471B-34C4-7444-8C4E-408EE188F0C8}" type="pres">
      <dgm:prSet presAssocID="{D3F00452-8F1E-9F48-8273-AEBDDF4ED32D}" presName="sibTrans" presStyleLbl="sibTrans2D1" presStyleIdx="4" presStyleCnt="8"/>
      <dgm:spPr/>
    </dgm:pt>
    <dgm:pt modelId="{7CC7A665-8035-924E-9FCD-15C58CEA228D}" type="pres">
      <dgm:prSet presAssocID="{BEA12FFE-693C-DE4D-BE12-A2526D516D11}" presName="middleNode" presStyleCnt="0"/>
      <dgm:spPr/>
    </dgm:pt>
    <dgm:pt modelId="{C0158AE0-8936-B448-B26D-C12A8D507D27}" type="pres">
      <dgm:prSet presAssocID="{BEA12FFE-693C-DE4D-BE12-A2526D516D11}" presName="padding" presStyleLbl="node1" presStyleIdx="4" presStyleCnt="9"/>
      <dgm:spPr/>
    </dgm:pt>
    <dgm:pt modelId="{D86A78BC-A733-D141-B2FD-5E12142C55D0}" type="pres">
      <dgm:prSet presAssocID="{BEA12FFE-693C-DE4D-BE12-A2526D516D11}" presName="shape" presStyleLbl="node1" presStyleIdx="5" presStyleCnt="9">
        <dgm:presLayoutVars>
          <dgm:bulletEnabled val="1"/>
        </dgm:presLayoutVars>
      </dgm:prSet>
      <dgm:spPr/>
    </dgm:pt>
    <dgm:pt modelId="{F9B6A367-81C3-854D-8BA6-F998E1260F5C}" type="pres">
      <dgm:prSet presAssocID="{64AE6B4C-C773-8F41-A914-5396863604B5}" presName="sibTrans" presStyleLbl="sibTrans2D1" presStyleIdx="5" presStyleCnt="8"/>
      <dgm:spPr/>
    </dgm:pt>
    <dgm:pt modelId="{20E3605D-8C0A-524F-A40F-B267E3948DEB}" type="pres">
      <dgm:prSet presAssocID="{D93F4C73-B80F-9E40-9BC1-1B1BD9CA94BD}" presName="middleNode" presStyleCnt="0"/>
      <dgm:spPr/>
    </dgm:pt>
    <dgm:pt modelId="{FC33FDF7-E8D4-9F43-A316-EE4098E01B36}" type="pres">
      <dgm:prSet presAssocID="{D93F4C73-B80F-9E40-9BC1-1B1BD9CA94BD}" presName="padding" presStyleLbl="node1" presStyleIdx="5" presStyleCnt="9"/>
      <dgm:spPr/>
    </dgm:pt>
    <dgm:pt modelId="{D9E488AF-2C40-924F-95A9-EA500088CD63}" type="pres">
      <dgm:prSet presAssocID="{D93F4C73-B80F-9E40-9BC1-1B1BD9CA94BD}" presName="shape" presStyleLbl="node1" presStyleIdx="6" presStyleCnt="9">
        <dgm:presLayoutVars>
          <dgm:bulletEnabled val="1"/>
        </dgm:presLayoutVars>
      </dgm:prSet>
      <dgm:spPr/>
    </dgm:pt>
    <dgm:pt modelId="{52977817-3114-7E47-946B-18FF3A1B66F6}" type="pres">
      <dgm:prSet presAssocID="{7856D210-EE40-6D4A-8E94-E082EADF5A93}" presName="sibTrans" presStyleLbl="sibTrans2D1" presStyleIdx="6" presStyleCnt="8"/>
      <dgm:spPr/>
    </dgm:pt>
    <dgm:pt modelId="{2FBBA61A-89C7-314E-8150-8777E18BC399}" type="pres">
      <dgm:prSet presAssocID="{E1EA4675-6F36-8C42-9680-C2EDBEB6A8DA}" presName="middleNode" presStyleCnt="0"/>
      <dgm:spPr/>
    </dgm:pt>
    <dgm:pt modelId="{4F256F5D-6208-EA4E-BD05-8B420F64B66C}" type="pres">
      <dgm:prSet presAssocID="{E1EA4675-6F36-8C42-9680-C2EDBEB6A8DA}" presName="padding" presStyleLbl="node1" presStyleIdx="6" presStyleCnt="9"/>
      <dgm:spPr/>
    </dgm:pt>
    <dgm:pt modelId="{EB965AFE-57FF-4E49-9506-8B3D2F433B1F}" type="pres">
      <dgm:prSet presAssocID="{E1EA4675-6F36-8C42-9680-C2EDBEB6A8DA}" presName="shape" presStyleLbl="node1" presStyleIdx="7" presStyleCnt="9">
        <dgm:presLayoutVars>
          <dgm:bulletEnabled val="1"/>
        </dgm:presLayoutVars>
      </dgm:prSet>
      <dgm:spPr/>
    </dgm:pt>
    <dgm:pt modelId="{4031A038-EBDB-1741-884C-3D4A2708735C}" type="pres">
      <dgm:prSet presAssocID="{4AC438F6-9C0B-D446-8EB5-77D3E45F8CDC}" presName="sibTrans" presStyleLbl="sibTrans2D1" presStyleIdx="7" presStyleCnt="8"/>
      <dgm:spPr/>
    </dgm:pt>
    <dgm:pt modelId="{24F369B0-317C-0A49-9BE5-5DC7C4650F6E}" type="pres">
      <dgm:prSet presAssocID="{6874D5FF-4F8A-8B4A-900E-F31C8FADFC24}" presName="lastNode" presStyleLbl="node1" presStyleIdx="8" presStyleCnt="9">
        <dgm:presLayoutVars>
          <dgm:bulletEnabled val="1"/>
        </dgm:presLayoutVars>
      </dgm:prSet>
      <dgm:spPr/>
    </dgm:pt>
  </dgm:ptLst>
  <dgm:cxnLst>
    <dgm:cxn modelId="{21E05602-813E-7049-A551-C83A56C4AC56}" type="presOf" srcId="{6DA5ADEA-1CF5-3E4B-86D5-B097DC092F0B}" destId="{BD751475-C144-0445-B64E-403AA45289F2}" srcOrd="0" destOrd="0" presId="urn:microsoft.com/office/officeart/2005/8/layout/bProcess2"/>
    <dgm:cxn modelId="{2999CC0F-1DE1-FE4E-BE7E-7B8EEC2C8B0D}" type="presOf" srcId="{5640FA0F-4724-7042-B579-8C4126A9E388}" destId="{94551F78-AB27-9848-833A-C19B34301DBF}" srcOrd="0" destOrd="0" presId="urn:microsoft.com/office/officeart/2005/8/layout/bProcess2"/>
    <dgm:cxn modelId="{BED75F12-D440-4342-8D4C-EA9FE1206ECA}" type="presOf" srcId="{4AC438F6-9C0B-D446-8EB5-77D3E45F8CDC}" destId="{4031A038-EBDB-1741-884C-3D4A2708735C}" srcOrd="0" destOrd="0" presId="urn:microsoft.com/office/officeart/2005/8/layout/bProcess2"/>
    <dgm:cxn modelId="{FDAECE16-93F4-EB4E-A1FC-DA5C45E0608A}" srcId="{2C6068E2-5267-D442-9693-82A3AEEDCD6B}" destId="{CB6EB806-C37A-1441-B325-D7D3A118DD7E}" srcOrd="0" destOrd="0" parTransId="{B53EC118-E9D6-1146-B51E-8D301F96BEDD}" sibTransId="{BC7A479A-D0B4-7242-9962-FC2CD513C5DC}"/>
    <dgm:cxn modelId="{44CB822E-A26C-D849-B917-EBFAE2CA43D3}" type="presOf" srcId="{E1EA4675-6F36-8C42-9680-C2EDBEB6A8DA}" destId="{EB965AFE-57FF-4E49-9506-8B3D2F433B1F}" srcOrd="0" destOrd="0" presId="urn:microsoft.com/office/officeart/2005/8/layout/bProcess2"/>
    <dgm:cxn modelId="{A447BA39-0A1F-8E42-982B-22C7A4D70BF7}" type="presOf" srcId="{3E9E6328-A052-B641-A817-B211D933C324}" destId="{CEE7FE22-0966-F244-B51B-114DFC292492}" srcOrd="0" destOrd="0" presId="urn:microsoft.com/office/officeart/2005/8/layout/bProcess2"/>
    <dgm:cxn modelId="{7D4C1A3E-40C7-994B-8192-79C263E89BEA}" srcId="{2C6068E2-5267-D442-9693-82A3AEEDCD6B}" destId="{E1EA4675-6F36-8C42-9680-C2EDBEB6A8DA}" srcOrd="7" destOrd="0" parTransId="{F89F1804-6631-AC48-B4BE-3DAF4F4F4F60}" sibTransId="{4AC438F6-9C0B-D446-8EB5-77D3E45F8CDC}"/>
    <dgm:cxn modelId="{C219505D-BA6D-6B43-B6BE-07AD6A689003}" srcId="{2C6068E2-5267-D442-9693-82A3AEEDCD6B}" destId="{5640FA0F-4724-7042-B579-8C4126A9E388}" srcOrd="3" destOrd="0" parTransId="{FB78283E-B21A-724B-A706-16B4D1BB0069}" sibTransId="{8B361E07-16EA-7846-9C4B-327AAC4E25B6}"/>
    <dgm:cxn modelId="{BADD9F5D-1309-2546-BCC2-F4E0CD32C7A3}" type="presOf" srcId="{CB6EB806-C37A-1441-B325-D7D3A118DD7E}" destId="{24441E8E-F0F0-7D44-94CB-7AD8945DEEA2}" srcOrd="0" destOrd="0" presId="urn:microsoft.com/office/officeart/2005/8/layout/bProcess2"/>
    <dgm:cxn modelId="{D7AEC965-65EC-C947-9EC6-8BA29A519B1D}" type="presOf" srcId="{6874D5FF-4F8A-8B4A-900E-F31C8FADFC24}" destId="{24F369B0-317C-0A49-9BE5-5DC7C4650F6E}" srcOrd="0" destOrd="0" presId="urn:microsoft.com/office/officeart/2005/8/layout/bProcess2"/>
    <dgm:cxn modelId="{DAA87949-6F5C-DB49-B9D7-65B62E9AE944}" type="presOf" srcId="{CD0B1096-E40B-484B-AF2D-AAD1E3B7E9A8}" destId="{C11C3E5D-3708-9F4B-89E9-D6A9096F1219}" srcOrd="0" destOrd="0" presId="urn:microsoft.com/office/officeart/2005/8/layout/bProcess2"/>
    <dgm:cxn modelId="{DFA82470-F641-5A4C-81D4-52FC93797DA5}" type="presOf" srcId="{D3F00452-8F1E-9F48-8273-AEBDDF4ED32D}" destId="{AEFA471B-34C4-7444-8C4E-408EE188F0C8}" srcOrd="0" destOrd="0" presId="urn:microsoft.com/office/officeart/2005/8/layout/bProcess2"/>
    <dgm:cxn modelId="{0AACA075-526B-ED4D-821B-66362D964AB7}" srcId="{2C6068E2-5267-D442-9693-82A3AEEDCD6B}" destId="{BEA12FFE-693C-DE4D-BE12-A2526D516D11}" srcOrd="5" destOrd="0" parTransId="{14C4BD57-7F58-CD4C-B4F1-2F5D20023B5F}" sibTransId="{64AE6B4C-C773-8F41-A914-5396863604B5}"/>
    <dgm:cxn modelId="{EAC74C56-9374-BD47-B5F7-D5568D1A3031}" srcId="{2C6068E2-5267-D442-9693-82A3AEEDCD6B}" destId="{6874D5FF-4F8A-8B4A-900E-F31C8FADFC24}" srcOrd="8" destOrd="0" parTransId="{3F1B304F-BCD7-0A45-A3CF-6C6F43BFB547}" sibTransId="{44760182-EBBA-264E-8FB9-0F970FF6FE2F}"/>
    <dgm:cxn modelId="{75BE5378-B6A3-0C4E-AF4C-DD749949F3C3}" srcId="{2C6068E2-5267-D442-9693-82A3AEEDCD6B}" destId="{6DA5ADEA-1CF5-3E4B-86D5-B097DC092F0B}" srcOrd="1" destOrd="0" parTransId="{35B1591D-FA06-B74B-9380-043ABF47BCEF}" sibTransId="{F00ACB51-102C-E940-91F2-5FE38C056C0E}"/>
    <dgm:cxn modelId="{79A74B7F-CFE4-4D49-B01A-B4FBE3D0DA9F}" type="presOf" srcId="{F00ACB51-102C-E940-91F2-5FE38C056C0E}" destId="{86CF7914-DF08-4C4F-ABAC-439508CAC76B}" srcOrd="0" destOrd="0" presId="urn:microsoft.com/office/officeart/2005/8/layout/bProcess2"/>
    <dgm:cxn modelId="{E1C19987-F918-9C4D-AA8D-D86E6453743E}" type="presOf" srcId="{BEA12FFE-693C-DE4D-BE12-A2526D516D11}" destId="{D86A78BC-A733-D141-B2FD-5E12142C55D0}" srcOrd="0" destOrd="0" presId="urn:microsoft.com/office/officeart/2005/8/layout/bProcess2"/>
    <dgm:cxn modelId="{1161A693-1C39-094E-B65A-E2F96FFF4673}" type="presOf" srcId="{2C6068E2-5267-D442-9693-82A3AEEDCD6B}" destId="{90A7CD46-3334-ED4B-9396-99B9B27D14D1}" srcOrd="0" destOrd="0" presId="urn:microsoft.com/office/officeart/2005/8/layout/bProcess2"/>
    <dgm:cxn modelId="{562DE6AE-EE14-E940-981A-D93E2DEDA7D8}" type="presOf" srcId="{7856D210-EE40-6D4A-8E94-E082EADF5A93}" destId="{52977817-3114-7E47-946B-18FF3A1B66F6}" srcOrd="0" destOrd="0" presId="urn:microsoft.com/office/officeart/2005/8/layout/bProcess2"/>
    <dgm:cxn modelId="{EDC46BAF-4294-3F4E-A148-741F55AABBDA}" srcId="{2C6068E2-5267-D442-9693-82A3AEEDCD6B}" destId="{CD0B1096-E40B-484B-AF2D-AAD1E3B7E9A8}" srcOrd="4" destOrd="0" parTransId="{40B8796D-EB38-EC47-88A0-9E5A514CC015}" sibTransId="{D3F00452-8F1E-9F48-8273-AEBDDF4ED32D}"/>
    <dgm:cxn modelId="{9ECA37B3-8629-8645-AFB0-053928F6B862}" type="presOf" srcId="{85C761CC-5998-694C-BADB-BB997DC81BD6}" destId="{706A9CAB-B584-DA4E-B5DB-C815763108D0}" srcOrd="0" destOrd="0" presId="urn:microsoft.com/office/officeart/2005/8/layout/bProcess2"/>
    <dgm:cxn modelId="{779186B3-05D2-634F-B00A-7AD30689E5DD}" type="presOf" srcId="{D93F4C73-B80F-9E40-9BC1-1B1BD9CA94BD}" destId="{D9E488AF-2C40-924F-95A9-EA500088CD63}" srcOrd="0" destOrd="0" presId="urn:microsoft.com/office/officeart/2005/8/layout/bProcess2"/>
    <dgm:cxn modelId="{27B652B4-31F6-844B-B3A5-13DB1698D584}" srcId="{2C6068E2-5267-D442-9693-82A3AEEDCD6B}" destId="{D93F4C73-B80F-9E40-9BC1-1B1BD9CA94BD}" srcOrd="6" destOrd="0" parTransId="{9947EB08-6E42-624C-BC14-B3AD4D91A4C1}" sibTransId="{7856D210-EE40-6D4A-8E94-E082EADF5A93}"/>
    <dgm:cxn modelId="{B01742B5-01A3-DA40-8D0C-995B1E9066B7}" type="presOf" srcId="{8B361E07-16EA-7846-9C4B-327AAC4E25B6}" destId="{5AE67D1B-7005-3B48-872B-C5C28058C8CE}" srcOrd="0" destOrd="0" presId="urn:microsoft.com/office/officeart/2005/8/layout/bProcess2"/>
    <dgm:cxn modelId="{585272CF-CD8F-584C-80CD-80628E1DB6E7}" type="presOf" srcId="{64AE6B4C-C773-8F41-A914-5396863604B5}" destId="{F9B6A367-81C3-854D-8BA6-F998E1260F5C}" srcOrd="0" destOrd="0" presId="urn:microsoft.com/office/officeart/2005/8/layout/bProcess2"/>
    <dgm:cxn modelId="{2C44B0EF-8434-8344-83C1-548E28A1DE32}" type="presOf" srcId="{BC7A479A-D0B4-7242-9962-FC2CD513C5DC}" destId="{07C0628C-603B-7D46-9E34-A65ACAF64925}" srcOrd="0" destOrd="0" presId="urn:microsoft.com/office/officeart/2005/8/layout/bProcess2"/>
    <dgm:cxn modelId="{906A78F4-0ACB-F049-9C8A-21A3E038E599}" srcId="{2C6068E2-5267-D442-9693-82A3AEEDCD6B}" destId="{3E9E6328-A052-B641-A817-B211D933C324}" srcOrd="2" destOrd="0" parTransId="{9CBC9D27-75F3-754B-A2FE-3F750A9A840B}" sibTransId="{85C761CC-5998-694C-BADB-BB997DC81BD6}"/>
    <dgm:cxn modelId="{1826489E-5D8E-8442-A6EA-E0E57456EC77}" type="presParOf" srcId="{90A7CD46-3334-ED4B-9396-99B9B27D14D1}" destId="{24441E8E-F0F0-7D44-94CB-7AD8945DEEA2}" srcOrd="0" destOrd="0" presId="urn:microsoft.com/office/officeart/2005/8/layout/bProcess2"/>
    <dgm:cxn modelId="{F08B5F96-538F-0A47-ABAB-1CBC52AA13D6}" type="presParOf" srcId="{90A7CD46-3334-ED4B-9396-99B9B27D14D1}" destId="{07C0628C-603B-7D46-9E34-A65ACAF64925}" srcOrd="1" destOrd="0" presId="urn:microsoft.com/office/officeart/2005/8/layout/bProcess2"/>
    <dgm:cxn modelId="{B2CD8405-F923-F044-A9F9-9938FDF2D56A}" type="presParOf" srcId="{90A7CD46-3334-ED4B-9396-99B9B27D14D1}" destId="{3E4AEB49-B3D1-A543-9FDF-7A15E71FB83A}" srcOrd="2" destOrd="0" presId="urn:microsoft.com/office/officeart/2005/8/layout/bProcess2"/>
    <dgm:cxn modelId="{AE2EB036-A350-9A4F-AAB0-0589724FA0BF}" type="presParOf" srcId="{3E4AEB49-B3D1-A543-9FDF-7A15E71FB83A}" destId="{C8D0C626-CE63-D04A-A459-4579777572EB}" srcOrd="0" destOrd="0" presId="urn:microsoft.com/office/officeart/2005/8/layout/bProcess2"/>
    <dgm:cxn modelId="{DF49D63E-1066-014A-B759-5C9008299BA7}" type="presParOf" srcId="{3E4AEB49-B3D1-A543-9FDF-7A15E71FB83A}" destId="{BD751475-C144-0445-B64E-403AA45289F2}" srcOrd="1" destOrd="0" presId="urn:microsoft.com/office/officeart/2005/8/layout/bProcess2"/>
    <dgm:cxn modelId="{89B08B7C-1304-CE4D-94BB-7278739434F4}" type="presParOf" srcId="{90A7CD46-3334-ED4B-9396-99B9B27D14D1}" destId="{86CF7914-DF08-4C4F-ABAC-439508CAC76B}" srcOrd="3" destOrd="0" presId="urn:microsoft.com/office/officeart/2005/8/layout/bProcess2"/>
    <dgm:cxn modelId="{94DC6D66-5DFE-F143-80CE-C8E97A305BD6}" type="presParOf" srcId="{90A7CD46-3334-ED4B-9396-99B9B27D14D1}" destId="{2C347070-4613-C740-9607-3749E2D3F790}" srcOrd="4" destOrd="0" presId="urn:microsoft.com/office/officeart/2005/8/layout/bProcess2"/>
    <dgm:cxn modelId="{BEC9B514-2661-4F48-9880-A425A97A45DA}" type="presParOf" srcId="{2C347070-4613-C740-9607-3749E2D3F790}" destId="{E1B7C72E-C01E-624E-8AD2-1D6B4D7388FF}" srcOrd="0" destOrd="0" presId="urn:microsoft.com/office/officeart/2005/8/layout/bProcess2"/>
    <dgm:cxn modelId="{1A187881-CED2-E04D-84DB-2CACB9FA0825}" type="presParOf" srcId="{2C347070-4613-C740-9607-3749E2D3F790}" destId="{CEE7FE22-0966-F244-B51B-114DFC292492}" srcOrd="1" destOrd="0" presId="urn:microsoft.com/office/officeart/2005/8/layout/bProcess2"/>
    <dgm:cxn modelId="{D68F3FD1-66D1-F84A-9743-E2E270131A4E}" type="presParOf" srcId="{90A7CD46-3334-ED4B-9396-99B9B27D14D1}" destId="{706A9CAB-B584-DA4E-B5DB-C815763108D0}" srcOrd="5" destOrd="0" presId="urn:microsoft.com/office/officeart/2005/8/layout/bProcess2"/>
    <dgm:cxn modelId="{97BFBA75-5642-524B-89D2-78DA0C52717D}" type="presParOf" srcId="{90A7CD46-3334-ED4B-9396-99B9B27D14D1}" destId="{7BD4986E-1572-2A41-B820-3BC3E01918F3}" srcOrd="6" destOrd="0" presId="urn:microsoft.com/office/officeart/2005/8/layout/bProcess2"/>
    <dgm:cxn modelId="{6E319552-1D69-6341-B339-A5EA73DC6242}" type="presParOf" srcId="{7BD4986E-1572-2A41-B820-3BC3E01918F3}" destId="{52B3B78A-8453-2E4F-9DDA-182EB65B560F}" srcOrd="0" destOrd="0" presId="urn:microsoft.com/office/officeart/2005/8/layout/bProcess2"/>
    <dgm:cxn modelId="{5B5DF5D8-7157-AB48-9EE0-924ACEE85503}" type="presParOf" srcId="{7BD4986E-1572-2A41-B820-3BC3E01918F3}" destId="{94551F78-AB27-9848-833A-C19B34301DBF}" srcOrd="1" destOrd="0" presId="urn:microsoft.com/office/officeart/2005/8/layout/bProcess2"/>
    <dgm:cxn modelId="{68927E73-ED24-6242-9E2D-081B210E1B76}" type="presParOf" srcId="{90A7CD46-3334-ED4B-9396-99B9B27D14D1}" destId="{5AE67D1B-7005-3B48-872B-C5C28058C8CE}" srcOrd="7" destOrd="0" presId="urn:microsoft.com/office/officeart/2005/8/layout/bProcess2"/>
    <dgm:cxn modelId="{751A3273-93FB-2445-A148-F34312E43597}" type="presParOf" srcId="{90A7CD46-3334-ED4B-9396-99B9B27D14D1}" destId="{BF15A479-6121-2B45-8690-6355A7E692A2}" srcOrd="8" destOrd="0" presId="urn:microsoft.com/office/officeart/2005/8/layout/bProcess2"/>
    <dgm:cxn modelId="{847EDD5B-E71C-5841-8533-35D717049915}" type="presParOf" srcId="{BF15A479-6121-2B45-8690-6355A7E692A2}" destId="{448A0B12-FEBB-8040-9037-72BD4948CAF6}" srcOrd="0" destOrd="0" presId="urn:microsoft.com/office/officeart/2005/8/layout/bProcess2"/>
    <dgm:cxn modelId="{3E96FEF0-FBCC-7E4A-AD52-DC1A39B33BDE}" type="presParOf" srcId="{BF15A479-6121-2B45-8690-6355A7E692A2}" destId="{C11C3E5D-3708-9F4B-89E9-D6A9096F1219}" srcOrd="1" destOrd="0" presId="urn:microsoft.com/office/officeart/2005/8/layout/bProcess2"/>
    <dgm:cxn modelId="{EE7B2671-C098-1745-86B9-F870737EC960}" type="presParOf" srcId="{90A7CD46-3334-ED4B-9396-99B9B27D14D1}" destId="{AEFA471B-34C4-7444-8C4E-408EE188F0C8}" srcOrd="9" destOrd="0" presId="urn:microsoft.com/office/officeart/2005/8/layout/bProcess2"/>
    <dgm:cxn modelId="{A7DD5F61-6D0B-6542-95CB-128D13FFAA4D}" type="presParOf" srcId="{90A7CD46-3334-ED4B-9396-99B9B27D14D1}" destId="{7CC7A665-8035-924E-9FCD-15C58CEA228D}" srcOrd="10" destOrd="0" presId="urn:microsoft.com/office/officeart/2005/8/layout/bProcess2"/>
    <dgm:cxn modelId="{23D0BFCE-F103-B045-BB23-74F1BE0D3999}" type="presParOf" srcId="{7CC7A665-8035-924E-9FCD-15C58CEA228D}" destId="{C0158AE0-8936-B448-B26D-C12A8D507D27}" srcOrd="0" destOrd="0" presId="urn:microsoft.com/office/officeart/2005/8/layout/bProcess2"/>
    <dgm:cxn modelId="{4106915A-607E-4A4F-87A0-21A3B3D23976}" type="presParOf" srcId="{7CC7A665-8035-924E-9FCD-15C58CEA228D}" destId="{D86A78BC-A733-D141-B2FD-5E12142C55D0}" srcOrd="1" destOrd="0" presId="urn:microsoft.com/office/officeart/2005/8/layout/bProcess2"/>
    <dgm:cxn modelId="{E1F4D584-6E8C-B643-AFA8-237A02871F0C}" type="presParOf" srcId="{90A7CD46-3334-ED4B-9396-99B9B27D14D1}" destId="{F9B6A367-81C3-854D-8BA6-F998E1260F5C}" srcOrd="11" destOrd="0" presId="urn:microsoft.com/office/officeart/2005/8/layout/bProcess2"/>
    <dgm:cxn modelId="{1DD76A8E-023C-FF41-BC48-AE5873B84AF7}" type="presParOf" srcId="{90A7CD46-3334-ED4B-9396-99B9B27D14D1}" destId="{20E3605D-8C0A-524F-A40F-B267E3948DEB}" srcOrd="12" destOrd="0" presId="urn:microsoft.com/office/officeart/2005/8/layout/bProcess2"/>
    <dgm:cxn modelId="{B7442EEE-514B-8142-9041-5EF95C348BD3}" type="presParOf" srcId="{20E3605D-8C0A-524F-A40F-B267E3948DEB}" destId="{FC33FDF7-E8D4-9F43-A316-EE4098E01B36}" srcOrd="0" destOrd="0" presId="urn:microsoft.com/office/officeart/2005/8/layout/bProcess2"/>
    <dgm:cxn modelId="{22C45A12-0041-8444-9841-FB8C7D780E0D}" type="presParOf" srcId="{20E3605D-8C0A-524F-A40F-B267E3948DEB}" destId="{D9E488AF-2C40-924F-95A9-EA500088CD63}" srcOrd="1" destOrd="0" presId="urn:microsoft.com/office/officeart/2005/8/layout/bProcess2"/>
    <dgm:cxn modelId="{F27D3F64-04E2-6345-9935-242DC3DAE30B}" type="presParOf" srcId="{90A7CD46-3334-ED4B-9396-99B9B27D14D1}" destId="{52977817-3114-7E47-946B-18FF3A1B66F6}" srcOrd="13" destOrd="0" presId="urn:microsoft.com/office/officeart/2005/8/layout/bProcess2"/>
    <dgm:cxn modelId="{5F76FC50-275F-B149-9E7F-3CC210024602}" type="presParOf" srcId="{90A7CD46-3334-ED4B-9396-99B9B27D14D1}" destId="{2FBBA61A-89C7-314E-8150-8777E18BC399}" srcOrd="14" destOrd="0" presId="urn:microsoft.com/office/officeart/2005/8/layout/bProcess2"/>
    <dgm:cxn modelId="{EFB7DB53-8A23-1F4C-AD94-9CEEF095C75D}" type="presParOf" srcId="{2FBBA61A-89C7-314E-8150-8777E18BC399}" destId="{4F256F5D-6208-EA4E-BD05-8B420F64B66C}" srcOrd="0" destOrd="0" presId="urn:microsoft.com/office/officeart/2005/8/layout/bProcess2"/>
    <dgm:cxn modelId="{6EA41D77-E503-DB46-8EC3-82FC8FD0C1EC}" type="presParOf" srcId="{2FBBA61A-89C7-314E-8150-8777E18BC399}" destId="{EB965AFE-57FF-4E49-9506-8B3D2F433B1F}" srcOrd="1" destOrd="0" presId="urn:microsoft.com/office/officeart/2005/8/layout/bProcess2"/>
    <dgm:cxn modelId="{3319C0FA-DC9F-0F4A-BC3B-1D2787D006A5}" type="presParOf" srcId="{90A7CD46-3334-ED4B-9396-99B9B27D14D1}" destId="{4031A038-EBDB-1741-884C-3D4A2708735C}" srcOrd="15" destOrd="0" presId="urn:microsoft.com/office/officeart/2005/8/layout/bProcess2"/>
    <dgm:cxn modelId="{C4DE97BB-9207-0146-BD2F-18D17D6369C9}" type="presParOf" srcId="{90A7CD46-3334-ED4B-9396-99B9B27D14D1}" destId="{24F369B0-317C-0A49-9BE5-5DC7C4650F6E}" srcOrd="16"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41E8E-F0F0-7D44-94CB-7AD8945DEEA2}">
      <dsp:nvSpPr>
        <dsp:cNvPr id="0" name=""/>
        <dsp:cNvSpPr/>
      </dsp:nvSpPr>
      <dsp:spPr>
        <a:xfrm>
          <a:off x="1325" y="206020"/>
          <a:ext cx="1550835" cy="1550835"/>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Introduction (Chair)</a:t>
          </a:r>
        </a:p>
      </dsp:txBody>
      <dsp:txXfrm>
        <a:off x="228440" y="433135"/>
        <a:ext cx="1096605" cy="1096605"/>
      </dsp:txXfrm>
    </dsp:sp>
    <dsp:sp modelId="{07C0628C-603B-7D46-9E34-A65ACAF64925}">
      <dsp:nvSpPr>
        <dsp:cNvPr id="0" name=""/>
        <dsp:cNvSpPr/>
      </dsp:nvSpPr>
      <dsp:spPr>
        <a:xfrm rot="10800000">
          <a:off x="505347" y="1957107"/>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BD751475-C144-0445-B64E-403AA45289F2}">
      <dsp:nvSpPr>
        <dsp:cNvPr id="0" name=""/>
        <dsp:cNvSpPr/>
      </dsp:nvSpPr>
      <dsp:spPr>
        <a:xfrm>
          <a:off x="259539" y="2557862"/>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Proposer </a:t>
          </a:r>
        </a:p>
        <a:p>
          <a:pPr marL="0" lvl="0" indent="0" algn="ctr" defTabSz="488950">
            <a:lnSpc>
              <a:spcPct val="90000"/>
            </a:lnSpc>
            <a:spcBef>
              <a:spcPct val="0"/>
            </a:spcBef>
            <a:spcAft>
              <a:spcPct val="35000"/>
            </a:spcAft>
            <a:buNone/>
          </a:pPr>
          <a:r>
            <a:rPr lang="en-US" sz="1100" kern="1200"/>
            <a:t>(Team A)</a:t>
          </a:r>
        </a:p>
      </dsp:txBody>
      <dsp:txXfrm>
        <a:off x="411024" y="2709347"/>
        <a:ext cx="731437" cy="731437"/>
      </dsp:txXfrm>
    </dsp:sp>
    <dsp:sp modelId="{86CF7914-DF08-4C4F-ABAC-439508CAC76B}">
      <dsp:nvSpPr>
        <dsp:cNvPr id="0" name=""/>
        <dsp:cNvSpPr/>
      </dsp:nvSpPr>
      <dsp:spPr>
        <a:xfrm rot="5400000">
          <a:off x="1680488" y="2862799"/>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CEE7FE22-0966-F244-B51B-114DFC292492}">
      <dsp:nvSpPr>
        <dsp:cNvPr id="0" name=""/>
        <dsp:cNvSpPr/>
      </dsp:nvSpPr>
      <dsp:spPr>
        <a:xfrm>
          <a:off x="2585792" y="2557862"/>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Questions</a:t>
          </a:r>
        </a:p>
        <a:p>
          <a:pPr marL="0" lvl="0" indent="0" algn="ctr" defTabSz="488950">
            <a:lnSpc>
              <a:spcPct val="90000"/>
            </a:lnSpc>
            <a:spcBef>
              <a:spcPct val="0"/>
            </a:spcBef>
            <a:spcAft>
              <a:spcPct val="35000"/>
            </a:spcAft>
            <a:buNone/>
          </a:pPr>
          <a:r>
            <a:rPr lang="en-US" sz="1100" kern="1200"/>
            <a:t>(B –&gt; A)</a:t>
          </a:r>
        </a:p>
      </dsp:txBody>
      <dsp:txXfrm>
        <a:off x="2737277" y="2709347"/>
        <a:ext cx="731437" cy="731437"/>
      </dsp:txXfrm>
    </dsp:sp>
    <dsp:sp modelId="{706A9CAB-B584-DA4E-B5DB-C815763108D0}">
      <dsp:nvSpPr>
        <dsp:cNvPr id="0" name=""/>
        <dsp:cNvSpPr/>
      </dsp:nvSpPr>
      <dsp:spPr>
        <a:xfrm>
          <a:off x="2831600" y="1803970"/>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94551F78-AB27-9848-833A-C19B34301DBF}">
      <dsp:nvSpPr>
        <dsp:cNvPr id="0" name=""/>
        <dsp:cNvSpPr/>
      </dsp:nvSpPr>
      <dsp:spPr>
        <a:xfrm>
          <a:off x="2585792" y="464234"/>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Proposer</a:t>
          </a:r>
        </a:p>
        <a:p>
          <a:pPr marL="0" lvl="0" indent="0" algn="ctr" defTabSz="488950">
            <a:lnSpc>
              <a:spcPct val="90000"/>
            </a:lnSpc>
            <a:spcBef>
              <a:spcPct val="0"/>
            </a:spcBef>
            <a:spcAft>
              <a:spcPct val="35000"/>
            </a:spcAft>
            <a:buNone/>
          </a:pPr>
          <a:r>
            <a:rPr lang="en-US" sz="1100" kern="1200"/>
            <a:t>(Team B)</a:t>
          </a:r>
        </a:p>
      </dsp:txBody>
      <dsp:txXfrm>
        <a:off x="2737277" y="615719"/>
        <a:ext cx="731437" cy="731437"/>
      </dsp:txXfrm>
    </dsp:sp>
    <dsp:sp modelId="{5AE67D1B-7005-3B48-872B-C5C28058C8CE}">
      <dsp:nvSpPr>
        <dsp:cNvPr id="0" name=""/>
        <dsp:cNvSpPr/>
      </dsp:nvSpPr>
      <dsp:spPr>
        <a:xfrm rot="5400000">
          <a:off x="4006742" y="769171"/>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C11C3E5D-3708-9F4B-89E9-D6A9096F1219}">
      <dsp:nvSpPr>
        <dsp:cNvPr id="0" name=""/>
        <dsp:cNvSpPr/>
      </dsp:nvSpPr>
      <dsp:spPr>
        <a:xfrm>
          <a:off x="4912046" y="464234"/>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Questions</a:t>
          </a:r>
        </a:p>
        <a:p>
          <a:pPr marL="0" lvl="0" indent="0" algn="ctr" defTabSz="488950">
            <a:lnSpc>
              <a:spcPct val="90000"/>
            </a:lnSpc>
            <a:spcBef>
              <a:spcPct val="0"/>
            </a:spcBef>
            <a:spcAft>
              <a:spcPct val="35000"/>
            </a:spcAft>
            <a:buNone/>
          </a:pPr>
          <a:r>
            <a:rPr lang="en-US" sz="1100" kern="1200"/>
            <a:t>(A –&gt; B)</a:t>
          </a:r>
        </a:p>
      </dsp:txBody>
      <dsp:txXfrm>
        <a:off x="5063531" y="615719"/>
        <a:ext cx="731437" cy="731437"/>
      </dsp:txXfrm>
    </dsp:sp>
    <dsp:sp modelId="{AEFA471B-34C4-7444-8C4E-408EE188F0C8}">
      <dsp:nvSpPr>
        <dsp:cNvPr id="0" name=""/>
        <dsp:cNvSpPr/>
      </dsp:nvSpPr>
      <dsp:spPr>
        <a:xfrm rot="10800000">
          <a:off x="5157853" y="1828000"/>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86A78BC-A733-D141-B2FD-5E12142C55D0}">
      <dsp:nvSpPr>
        <dsp:cNvPr id="0" name=""/>
        <dsp:cNvSpPr/>
      </dsp:nvSpPr>
      <dsp:spPr>
        <a:xfrm>
          <a:off x="4912046" y="2557862"/>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Summary</a:t>
          </a:r>
        </a:p>
        <a:p>
          <a:pPr marL="0" lvl="0" indent="0" algn="ctr" defTabSz="488950">
            <a:lnSpc>
              <a:spcPct val="90000"/>
            </a:lnSpc>
            <a:spcBef>
              <a:spcPct val="0"/>
            </a:spcBef>
            <a:spcAft>
              <a:spcPct val="35000"/>
            </a:spcAft>
            <a:buNone/>
          </a:pPr>
          <a:r>
            <a:rPr lang="en-US" sz="1100" kern="1200"/>
            <a:t>(Team A)</a:t>
          </a:r>
        </a:p>
      </dsp:txBody>
      <dsp:txXfrm>
        <a:off x="5063531" y="2709347"/>
        <a:ext cx="731437" cy="731437"/>
      </dsp:txXfrm>
    </dsp:sp>
    <dsp:sp modelId="{F9B6A367-81C3-854D-8BA6-F998E1260F5C}">
      <dsp:nvSpPr>
        <dsp:cNvPr id="0" name=""/>
        <dsp:cNvSpPr/>
      </dsp:nvSpPr>
      <dsp:spPr>
        <a:xfrm rot="5400000">
          <a:off x="6332995" y="2862799"/>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9E488AF-2C40-924F-95A9-EA500088CD63}">
      <dsp:nvSpPr>
        <dsp:cNvPr id="0" name=""/>
        <dsp:cNvSpPr/>
      </dsp:nvSpPr>
      <dsp:spPr>
        <a:xfrm>
          <a:off x="7238299" y="2557862"/>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Summary</a:t>
          </a:r>
        </a:p>
        <a:p>
          <a:pPr marL="0" lvl="0" indent="0" algn="ctr" defTabSz="488950">
            <a:lnSpc>
              <a:spcPct val="90000"/>
            </a:lnSpc>
            <a:spcBef>
              <a:spcPct val="0"/>
            </a:spcBef>
            <a:spcAft>
              <a:spcPct val="35000"/>
            </a:spcAft>
            <a:buNone/>
          </a:pPr>
          <a:r>
            <a:rPr lang="en-US" sz="1100" kern="1200"/>
            <a:t>(Team B)</a:t>
          </a:r>
        </a:p>
      </dsp:txBody>
      <dsp:txXfrm>
        <a:off x="7389784" y="2709347"/>
        <a:ext cx="731437" cy="731437"/>
      </dsp:txXfrm>
    </dsp:sp>
    <dsp:sp modelId="{52977817-3114-7E47-946B-18FF3A1B66F6}">
      <dsp:nvSpPr>
        <dsp:cNvPr id="0" name=""/>
        <dsp:cNvSpPr/>
      </dsp:nvSpPr>
      <dsp:spPr>
        <a:xfrm>
          <a:off x="7484107" y="1803970"/>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EB965AFE-57FF-4E49-9506-8B3D2F433B1F}">
      <dsp:nvSpPr>
        <dsp:cNvPr id="0" name=""/>
        <dsp:cNvSpPr/>
      </dsp:nvSpPr>
      <dsp:spPr>
        <a:xfrm>
          <a:off x="7238299" y="464234"/>
          <a:ext cx="1034407" cy="103440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Closing vote</a:t>
          </a:r>
        </a:p>
        <a:p>
          <a:pPr marL="0" lvl="0" indent="0" algn="ctr" defTabSz="488950">
            <a:lnSpc>
              <a:spcPct val="90000"/>
            </a:lnSpc>
            <a:spcBef>
              <a:spcPct val="0"/>
            </a:spcBef>
            <a:spcAft>
              <a:spcPct val="35000"/>
            </a:spcAft>
            <a:buNone/>
          </a:pPr>
          <a:r>
            <a:rPr lang="en-US" sz="1100" kern="1200"/>
            <a:t>(optional)</a:t>
          </a:r>
        </a:p>
      </dsp:txBody>
      <dsp:txXfrm>
        <a:off x="7389784" y="615719"/>
        <a:ext cx="731437" cy="731437"/>
      </dsp:txXfrm>
    </dsp:sp>
    <dsp:sp modelId="{4031A038-EBDB-1741-884C-3D4A2708735C}">
      <dsp:nvSpPr>
        <dsp:cNvPr id="0" name=""/>
        <dsp:cNvSpPr/>
      </dsp:nvSpPr>
      <dsp:spPr>
        <a:xfrm rot="5400000">
          <a:off x="8530141" y="769171"/>
          <a:ext cx="542792" cy="424533"/>
        </a:xfrm>
        <a:prstGeom prst="triangle">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4F369B0-317C-0A49-9BE5-5DC7C4650F6E}">
      <dsp:nvSpPr>
        <dsp:cNvPr id="0" name=""/>
        <dsp:cNvSpPr/>
      </dsp:nvSpPr>
      <dsp:spPr>
        <a:xfrm>
          <a:off x="9306338" y="206020"/>
          <a:ext cx="1550835" cy="1550835"/>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End</a:t>
          </a:r>
        </a:p>
      </dsp:txBody>
      <dsp:txXfrm>
        <a:off x="9533453" y="433135"/>
        <a:ext cx="1096605" cy="1096605"/>
      </dsp:txXfrm>
    </dsp:sp>
  </dsp:spTree>
</dsp:drawing>
</file>

<file path=ppt/diagrams/layout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C026C9-4C52-4B60-A858-A50E4BE56D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6160113-35DB-4BB4-9269-631D6FEB5E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410D272-305C-421E-A9EF-95D63D599B42}" type="datetimeFigureOut">
              <a:rPr lang="en-US" smtClean="0"/>
              <a:t>2/20/2024</a:t>
            </a:fld>
            <a:endParaRPr lang="en-US"/>
          </a:p>
        </p:txBody>
      </p:sp>
      <p:sp>
        <p:nvSpPr>
          <p:cNvPr id="4" name="Footer Placeholder 3">
            <a:extLst>
              <a:ext uri="{FF2B5EF4-FFF2-40B4-BE49-F238E27FC236}">
                <a16:creationId xmlns:a16="http://schemas.microsoft.com/office/drawing/2014/main" id="{FF40E5BB-A291-4B94-8433-B9D3F16854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5857D678-038E-42A6-961E-EAB034DB4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1DE7DFA-63CC-4ED7-B30E-ACF88B4B8932}" type="slidenum">
              <a:rPr lang="en-US" smtClean="0"/>
              <a:t>‹#›</a:t>
            </a:fld>
            <a:endParaRPr lang="en-US"/>
          </a:p>
        </p:txBody>
      </p:sp>
    </p:spTree>
    <p:extLst>
      <p:ext uri="{BB962C8B-B14F-4D97-AF65-F5344CB8AC3E}">
        <p14:creationId xmlns:p14="http://schemas.microsoft.com/office/powerpoint/2010/main" val="23500912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E16E63-7886-43BC-8DD4-4F14C3DD7360}" type="datetimeFigureOut">
              <a:rPr lang="en-US" smtClean="0"/>
              <a:t>2/20/2024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8C5307-140F-447F-BCBA-BB92E3A2906B}" type="slidenum">
              <a:rPr lang="en-US" smtClean="0"/>
              <a:t>‹#›</a:t>
            </a:fld>
            <a:endParaRPr lang="en-US"/>
          </a:p>
        </p:txBody>
      </p:sp>
    </p:spTree>
    <p:extLst>
      <p:ext uri="{BB962C8B-B14F-4D97-AF65-F5344CB8AC3E}">
        <p14:creationId xmlns:p14="http://schemas.microsoft.com/office/powerpoint/2010/main" val="103315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9333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7621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10</a:t>
            </a:fld>
            <a:endParaRPr lang="en-US"/>
          </a:p>
        </p:txBody>
      </p:sp>
    </p:spTree>
    <p:extLst>
      <p:ext uri="{BB962C8B-B14F-4D97-AF65-F5344CB8AC3E}">
        <p14:creationId xmlns:p14="http://schemas.microsoft.com/office/powerpoint/2010/main" val="239737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11</a:t>
            </a:fld>
            <a:endParaRPr lang="en-US"/>
          </a:p>
        </p:txBody>
      </p:sp>
    </p:spTree>
    <p:extLst>
      <p:ext uri="{BB962C8B-B14F-4D97-AF65-F5344CB8AC3E}">
        <p14:creationId xmlns:p14="http://schemas.microsoft.com/office/powerpoint/2010/main" val="3413144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12</a:t>
            </a:fld>
            <a:endParaRPr lang="en-US"/>
          </a:p>
        </p:txBody>
      </p:sp>
    </p:spTree>
    <p:extLst>
      <p:ext uri="{BB962C8B-B14F-4D97-AF65-F5344CB8AC3E}">
        <p14:creationId xmlns:p14="http://schemas.microsoft.com/office/powerpoint/2010/main" val="256070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13</a:t>
            </a:fld>
            <a:endParaRPr lang="en-US"/>
          </a:p>
        </p:txBody>
      </p:sp>
    </p:spTree>
    <p:extLst>
      <p:ext uri="{BB962C8B-B14F-4D97-AF65-F5344CB8AC3E}">
        <p14:creationId xmlns:p14="http://schemas.microsoft.com/office/powerpoint/2010/main" val="4251597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14</a:t>
            </a:fld>
            <a:endParaRPr lang="en-US"/>
          </a:p>
        </p:txBody>
      </p:sp>
    </p:spTree>
    <p:extLst>
      <p:ext uri="{BB962C8B-B14F-4D97-AF65-F5344CB8AC3E}">
        <p14:creationId xmlns:p14="http://schemas.microsoft.com/office/powerpoint/2010/main" val="4134155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15</a:t>
            </a:fld>
            <a:endParaRPr lang="en-US"/>
          </a:p>
        </p:txBody>
      </p:sp>
    </p:spTree>
    <p:extLst>
      <p:ext uri="{BB962C8B-B14F-4D97-AF65-F5344CB8AC3E}">
        <p14:creationId xmlns:p14="http://schemas.microsoft.com/office/powerpoint/2010/main" val="2945144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16</a:t>
            </a:fld>
            <a:endParaRPr lang="en-US"/>
          </a:p>
        </p:txBody>
      </p:sp>
    </p:spTree>
    <p:extLst>
      <p:ext uri="{BB962C8B-B14F-4D97-AF65-F5344CB8AC3E}">
        <p14:creationId xmlns:p14="http://schemas.microsoft.com/office/powerpoint/2010/main" val="30430445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17</a:t>
            </a:fld>
            <a:endParaRPr lang="en-US"/>
          </a:p>
        </p:txBody>
      </p:sp>
    </p:spTree>
    <p:extLst>
      <p:ext uri="{BB962C8B-B14F-4D97-AF65-F5344CB8AC3E}">
        <p14:creationId xmlns:p14="http://schemas.microsoft.com/office/powerpoint/2010/main" val="3308018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18</a:t>
            </a:fld>
            <a:endParaRPr lang="en-US"/>
          </a:p>
        </p:txBody>
      </p:sp>
    </p:spTree>
    <p:extLst>
      <p:ext uri="{BB962C8B-B14F-4D97-AF65-F5344CB8AC3E}">
        <p14:creationId xmlns:p14="http://schemas.microsoft.com/office/powerpoint/2010/main" val="19802644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 ‘sand</a:t>
            </a:r>
            <a:r>
              <a:rPr lang="en-GB" baseline="0"/>
              <a:t> timer’ will start on a mouse click anywhere on the slide. The ‘sand’ will drain from the top section to the lower section and when completed will show the word ‘End’.</a:t>
            </a:r>
          </a:p>
          <a:p>
            <a:endParaRPr lang="en-GB" baseline="0"/>
          </a:p>
          <a:p>
            <a:r>
              <a:rPr lang="en-GB" baseline="0"/>
              <a:t>To change the timings of this timer, you need to enter the animation settings, and change the timings for the Isosceles Triangles. There will be 2 that need changing (to the same amount) – one animates the top triangle emptying, whilst the other animates the bottom triangle filling.</a:t>
            </a:r>
          </a:p>
          <a:p>
            <a:endParaRPr lang="en-GB" baseline="0"/>
          </a:p>
          <a:p>
            <a:r>
              <a:rPr lang="en-GB" baseline="0"/>
              <a:t>When you change the timings these have to entered as a number of seconds.</a:t>
            </a:r>
            <a:endParaRPr lang="en-GB"/>
          </a:p>
          <a:p>
            <a:endParaRPr lang="en-GB"/>
          </a:p>
        </p:txBody>
      </p:sp>
      <p:sp>
        <p:nvSpPr>
          <p:cNvPr id="4" name="Slide Number Placeholder 3"/>
          <p:cNvSpPr>
            <a:spLocks noGrp="1"/>
          </p:cNvSpPr>
          <p:nvPr>
            <p:ph type="sldNum" sz="quarter" idx="10"/>
          </p:nvPr>
        </p:nvSpPr>
        <p:spPr/>
        <p:txBody>
          <a:bodyPr/>
          <a:lstStyle/>
          <a:p>
            <a:pPr>
              <a:defRPr/>
            </a:pPr>
            <a:fld id="{8DB25F53-CE1C-4883-A9C6-41FCDABA94B6}" type="slidenum">
              <a:rPr lang="en-US" smtClean="0"/>
              <a:pPr>
                <a:defRPr/>
              </a:pPr>
              <a:t>19</a:t>
            </a:fld>
            <a:endParaRPr lang="en-US"/>
          </a:p>
        </p:txBody>
      </p:sp>
    </p:spTree>
    <p:extLst>
      <p:ext uri="{BB962C8B-B14F-4D97-AF65-F5344CB8AC3E}">
        <p14:creationId xmlns:p14="http://schemas.microsoft.com/office/powerpoint/2010/main" val="11499110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4331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81153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649044" y="753034"/>
            <a:ext cx="6815446" cy="3887390"/>
          </a:xfrm>
        </p:spPr>
        <p:txBody>
          <a:bodyPr anchor="t">
            <a:normAutofit/>
          </a:bodyPr>
          <a:lstStyle>
            <a:lvl1pPr>
              <a:defRPr sz="8500" spc="-20" baseline="0">
                <a:solidFill>
                  <a:schemeClr val="bg1"/>
                </a:solidFill>
              </a:defRPr>
            </a:lvl1pPr>
          </a:lstStyle>
          <a:p>
            <a:r>
              <a:rPr lang="en-US"/>
              <a:t>Click to edit Master title style</a:t>
            </a:r>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649045" y="4640424"/>
            <a:ext cx="6437555" cy="1303176"/>
          </a:xfrm>
        </p:spPr>
        <p:txBody>
          <a:bodyPr anchor="b">
            <a:normAutofit/>
          </a:bodyPr>
          <a:lstStyle>
            <a:lvl1pPr marL="0" indent="0">
              <a:buNone/>
              <a:defRPr sz="2800" b="1">
                <a:solidFill>
                  <a:schemeClr val="bg1"/>
                </a:solidFill>
              </a:defRPr>
            </a:lvl1pPr>
          </a:lstStyle>
          <a:p>
            <a:r>
              <a:rPr lang="en-US"/>
              <a:t>Click to edit Master subtitle style</a:t>
            </a:r>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8113533" y="0"/>
            <a:ext cx="4082983" cy="6858000"/>
          </a:xfrm>
        </p:spPr>
        <p:txBody>
          <a:bodyPr/>
          <a:lstStyle>
            <a:lvl1pPr marL="0" indent="0" algn="ctr">
              <a:buNone/>
              <a:defRPr/>
            </a:lvl1pPr>
          </a:lstStyle>
          <a:p>
            <a:r>
              <a:rPr lang="en-US"/>
              <a:t>Click to add photo</a:t>
            </a:r>
          </a:p>
        </p:txBody>
      </p:sp>
    </p:spTree>
    <p:extLst>
      <p:ext uri="{BB962C8B-B14F-4D97-AF65-F5344CB8AC3E}">
        <p14:creationId xmlns:p14="http://schemas.microsoft.com/office/powerpoint/2010/main" val="3706224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40767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532264" y="776941"/>
            <a:ext cx="3209008" cy="5166659"/>
          </a:xfrm>
        </p:spPr>
        <p:txBody>
          <a:bodyPr anchor="b"/>
          <a:lstStyle>
            <a:lvl1pPr>
              <a:defRPr spc="-20" baseline="0">
                <a:solidFill>
                  <a:schemeClr val="bg1"/>
                </a:solidFill>
              </a:defRPr>
            </a:lvl1pPr>
          </a:lstStyle>
          <a:p>
            <a:r>
              <a:rPr lang="en-US">
                <a:solidFill>
                  <a:srgbClr val="FFFFFF"/>
                </a:solidFill>
              </a:rPr>
              <a:t>Click to edit Master title style</a:t>
            </a: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a:lstStyle>
            <a:lvl1pPr>
              <a:defRPr>
                <a:solidFill>
                  <a:schemeClr val="bg1"/>
                </a:solidFill>
              </a:defRPr>
            </a:lvl1pPr>
          </a:lstStyle>
          <a:p>
            <a:r>
              <a:rPr lang="en-US"/>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4076700" y="0"/>
            <a:ext cx="4038600" cy="3429000"/>
          </a:xfrm>
        </p:spPr>
        <p:txBody>
          <a:bodyPr/>
          <a:lstStyle>
            <a:lvl1pPr marL="0" indent="0" algn="ctr">
              <a:buNone/>
              <a:defRPr/>
            </a:lvl1pPr>
          </a:lstStyle>
          <a:p>
            <a:r>
              <a:rPr lang="en-US"/>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8115300" y="0"/>
            <a:ext cx="4076701" cy="3429000"/>
          </a:xfrm>
        </p:spPr>
        <p:txBody>
          <a:bodyPr/>
          <a:lstStyle>
            <a:lvl1pPr marL="0" indent="0" algn="ctr">
              <a:buNone/>
              <a:defRPr/>
            </a:lvl1pPr>
          </a:lstStyle>
          <a:p>
            <a:r>
              <a:rPr lang="en-US"/>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4864100" y="3841750"/>
            <a:ext cx="6599238" cy="2296083"/>
          </a:xfrm>
        </p:spPr>
        <p:txBody>
          <a:bodyPr>
            <a:normAutofit/>
          </a:bodyPr>
          <a:lstStyle>
            <a:lvl1pPr marL="342900" indent="-342900">
              <a:buFont typeface="Arial" panose="020B0604020202020204" pitchFamily="34" charset="0"/>
              <a:buChar char="•"/>
              <a:defRPr sz="2000"/>
            </a:lvl1pPr>
          </a:lstStyle>
          <a:p>
            <a:pPr lvl="0"/>
            <a:r>
              <a:rPr lang="en-US"/>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4367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a:lstStyle>
            <a:lvl1pPr>
              <a:defRPr spc="-20" baseline="0">
                <a:solidFill>
                  <a:schemeClr val="bg1"/>
                </a:solidFill>
              </a:defRPr>
            </a:lvl1pPr>
          </a:lstStyle>
          <a:p>
            <a:r>
              <a:rPr lang="en-US">
                <a:solidFill>
                  <a:srgbClr val="FFFFFF"/>
                </a:solidFill>
              </a:rPr>
              <a:t>Click to edit Master title style</a:t>
            </a: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a:lstStyle>
            <a:lvl1pPr marL="0" indent="0" algn="ctr">
              <a:buNone/>
              <a:defRPr/>
            </a:lvl1pPr>
          </a:lstStyle>
          <a:p>
            <a:r>
              <a:rPr lang="en-US"/>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a:normAutofit/>
          </a:bodyPr>
          <a:lstStyle>
            <a:lvl1pPr marL="0" indent="0">
              <a:buNone/>
              <a:defRPr/>
            </a:lvl1pPr>
          </a:lstStyle>
          <a:p>
            <a:pPr lvl="0"/>
            <a:r>
              <a:rPr lang="en-US"/>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99930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708659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649045" y="753035"/>
            <a:ext cx="5945393" cy="2366683"/>
          </a:xfrm>
        </p:spPr>
        <p:txBody>
          <a:bodyPr>
            <a:normAutofit/>
          </a:bodyPr>
          <a:lstStyle>
            <a:lvl1pPr>
              <a:defRPr spc="-20" baseline="0">
                <a:solidFill>
                  <a:schemeClr val="bg1"/>
                </a:solidFill>
              </a:defRPr>
            </a:lvl1pPr>
          </a:lstStyle>
          <a:p>
            <a:r>
              <a:rPr lang="en-US" sz="6000"/>
              <a:t>Click to edit Master title style</a:t>
            </a:r>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649045" y="3075868"/>
            <a:ext cx="5945393" cy="1108335"/>
          </a:xfrm>
        </p:spPr>
        <p:txBody>
          <a:bodyPr>
            <a:normAutofit/>
          </a:bodyPr>
          <a:lstStyle>
            <a:lvl1pPr marL="0" indent="0">
              <a:buNone/>
              <a:defRPr sz="2400">
                <a:solidFill>
                  <a:schemeClr val="bg1"/>
                </a:solidFill>
              </a:defRPr>
            </a:lvl1pPr>
          </a:lstStyle>
          <a:p>
            <a:r>
              <a:rPr lang="en-US"/>
              <a:t>Click to edit Master subtitle style</a:t>
            </a:r>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7086598" cy="2324100"/>
          </a:xfrm>
        </p:spPr>
        <p:txBody>
          <a:bodyPr/>
          <a:lstStyle>
            <a:lvl1pPr marL="0" indent="0" algn="l">
              <a:buNone/>
              <a:defRPr/>
            </a:lvl1pPr>
          </a:lstStyle>
          <a:p>
            <a:r>
              <a:rPr lang="en-US"/>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7086600" y="0"/>
            <a:ext cx="5105400" cy="4533900"/>
          </a:xfrm>
        </p:spPr>
        <p:txBody>
          <a:bodyPr/>
          <a:lstStyle>
            <a:lvl1pPr marL="0" indent="0" algn="ctr">
              <a:buNone/>
              <a:defRPr/>
            </a:lvl1pPr>
          </a:lstStyle>
          <a:p>
            <a:r>
              <a:rPr lang="en-US"/>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7086598" y="4533900"/>
            <a:ext cx="5105402" cy="2324100"/>
          </a:xfrm>
        </p:spPr>
        <p:txBody>
          <a:bodyPr/>
          <a:lstStyle>
            <a:lvl1pPr marL="0" indent="0">
              <a:buNone/>
              <a:defRPr/>
            </a:lvl1pPr>
          </a:lstStyle>
          <a:p>
            <a:r>
              <a:rPr lang="en-US"/>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2722F022-211C-4882-844C-086FEA6806AA}" type="slidenum">
              <a:rPr lang="en-US" smtClean="0">
                <a:effectLst>
                  <a:outerShdw blurRad="38100" dist="38100" dir="2700000" algn="tl">
                    <a:srgbClr val="000000">
                      <a:alpha val="43137"/>
                    </a:srgbClr>
                  </a:outerShdw>
                </a:effectLst>
              </a:rPr>
              <a:pPr>
                <a:defRPr/>
              </a:pPr>
              <a:t>‹#›</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78407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331788" y="875030"/>
            <a:ext cx="2384425" cy="5068570"/>
          </a:xfrm>
        </p:spPr>
        <p:txBody>
          <a:bodyPr/>
          <a:lstStyle>
            <a:lvl1pPr>
              <a:lnSpc>
                <a:spcPct val="100000"/>
              </a:lnSpc>
              <a:defRPr spc="-20" baseline="0">
                <a:solidFill>
                  <a:schemeClr val="bg1"/>
                </a:solidFill>
              </a:defRPr>
            </a:lvl1pPr>
          </a:lstStyle>
          <a:p>
            <a:r>
              <a:rPr lang="en-US"/>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3302000" y="876300"/>
            <a:ext cx="8607425" cy="4749800"/>
          </a:xfrm>
        </p:spPr>
        <p:txBody>
          <a:bodyPr/>
          <a:lstStyle>
            <a:lvl1pPr>
              <a:defRPr/>
            </a:lvl1pPr>
          </a:lstStyle>
          <a:p>
            <a:pPr lvl="0"/>
            <a:r>
              <a:rPr lang="en-US"/>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58921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331787" y="996950"/>
            <a:ext cx="2384425" cy="4946650"/>
          </a:xfrm>
        </p:spPr>
        <p:txBody>
          <a:bodyPr/>
          <a:lstStyle>
            <a:lvl1pPr>
              <a:lnSpc>
                <a:spcPct val="100000"/>
              </a:lnSpc>
              <a:defRPr spc="-20" baseline="0">
                <a:solidFill>
                  <a:schemeClr val="bg1"/>
                </a:solidFill>
              </a:defRPr>
            </a:lvl1pPr>
          </a:lstStyle>
          <a:p>
            <a:r>
              <a:rPr lang="en-US"/>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3422650" y="996950"/>
            <a:ext cx="8367713" cy="4545013"/>
          </a:xfrm>
        </p:spPr>
        <p:txBody>
          <a:bodyPr/>
          <a:lstStyle>
            <a:lvl1pPr>
              <a:defRPr/>
            </a:lvl1pPr>
          </a:lstStyle>
          <a:p>
            <a:pPr lvl="0"/>
            <a:r>
              <a:rPr lang="en-US"/>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7375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a:lstStyle>
            <a:lvl1pPr marL="0" indent="0" algn="ctr">
              <a:buNone/>
              <a:defRPr/>
            </a:lvl1pPr>
          </a:lstStyle>
          <a:p>
            <a:r>
              <a:rPr lang="en-US"/>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a:normAutofit/>
          </a:bodyPr>
          <a:lstStyle>
            <a:lvl1pPr algn="r">
              <a:defRPr sz="600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title style</a:t>
            </a: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3241963" y="4089656"/>
            <a:ext cx="8950035"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anchor="t">
            <a:normAutofit/>
          </a:bodyPr>
          <a:lstStyle>
            <a:lvl1pPr marL="0" indent="0" algn="r">
              <a:buNone/>
              <a:defRPr sz="2800" b="1" baseline="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subtitle style</a:t>
            </a: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CD6D940D-6D44-4DF9-9322-B4B11F7EDCD0}" type="slidenum">
              <a:rPr lang="en-US" smtClean="0">
                <a:effectLst>
                  <a:outerShdw blurRad="38100" dist="38100" dir="2700000" algn="tl">
                    <a:srgbClr val="000000">
                      <a:alpha val="43137"/>
                    </a:srgbClr>
                  </a:outerShdw>
                </a:effectLst>
              </a:rPr>
              <a:pPr>
                <a:defRPr/>
              </a:pPr>
              <a:t>‹#›</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6704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anchor="ctr"/>
          <a:lstStyle>
            <a:lvl1pPr>
              <a:lnSpc>
                <a:spcPct val="100000"/>
              </a:lnSpc>
              <a:defRPr spc="-20" baseline="0">
                <a:solidFill>
                  <a:schemeClr val="bg1"/>
                </a:solidFill>
              </a:defRPr>
            </a:lvl1pPr>
          </a:lstStyle>
          <a:p>
            <a:r>
              <a:rPr lang="en-US"/>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931863" y="1695450"/>
            <a:ext cx="10328275" cy="4314825"/>
          </a:xfrm>
        </p:spPr>
        <p:txBody>
          <a:bodyPr/>
          <a:lstStyle>
            <a:lvl1pPr>
              <a:defRPr/>
            </a:lvl1pPr>
          </a:lstStyle>
          <a:p>
            <a:pPr lvl="0"/>
            <a:r>
              <a:rPr lang="en-US"/>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a:lstStyle>
            <a:lvl1pPr>
              <a:defRPr/>
            </a:lvl1pPr>
          </a:lstStyle>
          <a:p>
            <a:r>
              <a:rPr lang="en-US">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27199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anchor="ctr"/>
          <a:lstStyle>
            <a:lvl1pPr>
              <a:lnSpc>
                <a:spcPct val="100000"/>
              </a:lnSpc>
              <a:defRPr spc="-20" baseline="0">
                <a:solidFill>
                  <a:schemeClr val="bg1"/>
                </a:solidFill>
              </a:defRPr>
            </a:lvl1pPr>
          </a:lstStyle>
          <a:p>
            <a:r>
              <a:rPr lang="en-US"/>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a:lstStyle>
            <a:lvl1pPr>
              <a:defRPr/>
            </a:lvl1pPr>
          </a:lstStyle>
          <a:p>
            <a:pPr lvl="0"/>
            <a:r>
              <a:rPr lang="en-US"/>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a:lstStyle>
            <a:lvl1pPr>
              <a:defRPr/>
            </a:lvl1pPr>
          </a:lstStyle>
          <a:p>
            <a:r>
              <a:rPr lang="en-US">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190906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1249680" y="190500"/>
            <a:ext cx="10036292" cy="773776"/>
          </a:xfrm>
        </p:spPr>
        <p:txBody>
          <a:bodyPr anchor="ctr"/>
          <a:lstStyle>
            <a:lvl1pPr algn="r">
              <a:lnSpc>
                <a:spcPct val="100000"/>
              </a:lnSpc>
              <a:defRPr spc="-20" baseline="0">
                <a:solidFill>
                  <a:schemeClr val="bg1"/>
                </a:solidFill>
              </a:defRPr>
            </a:lvl1pPr>
          </a:lstStyle>
          <a:p>
            <a:r>
              <a:rPr lang="en-US"/>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1209243" y="1764139"/>
            <a:ext cx="4756714" cy="597604"/>
          </a:xfrm>
          <a:prstGeom prst="rect">
            <a:avLst/>
          </a:prstGeom>
        </p:spPr>
        <p:txBody>
          <a:bodyPr/>
          <a:lstStyle>
            <a:lvl1pPr marL="0" indent="0">
              <a:buNone/>
              <a:defRPr sz="2400" b="1">
                <a:solidFill>
                  <a:schemeClr val="accent2"/>
                </a:solidFill>
              </a:defRPr>
            </a:lvl1pPr>
          </a:lstStyle>
          <a:p>
            <a:pPr lvl="0"/>
            <a:r>
              <a:rPr lang="en-US"/>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1209243" y="2374900"/>
            <a:ext cx="4756714" cy="3365500"/>
          </a:xfrm>
        </p:spPr>
        <p:txBody>
          <a:bodyPr>
            <a:normAutofit/>
          </a:bodyPr>
          <a:lstStyle>
            <a:lvl1pPr>
              <a:defRPr sz="2000"/>
            </a:lvl1pPr>
          </a:lstStyle>
          <a:p>
            <a:pPr lvl="0"/>
            <a:r>
              <a:rPr lang="en-US"/>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6257467" y="1764031"/>
            <a:ext cx="4756714" cy="597604"/>
          </a:xfrm>
          <a:prstGeom prst="rect">
            <a:avLst/>
          </a:prstGeom>
        </p:spPr>
        <p:txBody>
          <a:bodyPr/>
          <a:lstStyle>
            <a:lvl1pPr marL="0" indent="0">
              <a:buNone/>
              <a:defRPr sz="2400" b="1">
                <a:solidFill>
                  <a:schemeClr val="accent2"/>
                </a:solidFill>
              </a:defRPr>
            </a:lvl1pPr>
          </a:lstStyle>
          <a:p>
            <a:pPr lvl="0"/>
            <a:r>
              <a:rPr lang="en-US"/>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6257467" y="2374900"/>
            <a:ext cx="4756714" cy="3365500"/>
          </a:xfrm>
        </p:spPr>
        <p:txBody>
          <a:bodyPr>
            <a:normAutofit/>
          </a:bodyPr>
          <a:lstStyle>
            <a:lvl1pPr>
              <a:defRPr sz="2000"/>
            </a:lvl1pPr>
          </a:lstStyle>
          <a:p>
            <a:pPr lvl="0"/>
            <a:r>
              <a:rPr lang="en-US"/>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09362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879600" y="183988"/>
            <a:ext cx="9406372" cy="803380"/>
          </a:xfrm>
        </p:spPr>
        <p:txBody>
          <a:bodyPr anchor="ctr"/>
          <a:lstStyle>
            <a:lvl1pPr algn="r">
              <a:lnSpc>
                <a:spcPct val="100000"/>
              </a:lnSpc>
              <a:defRPr spc="-20" baseline="0">
                <a:solidFill>
                  <a:schemeClr val="bg1"/>
                </a:solidFill>
              </a:defRPr>
            </a:lvl1pPr>
          </a:lstStyle>
          <a:p>
            <a:r>
              <a:rPr lang="en-US"/>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851300" y="1764193"/>
            <a:ext cx="3327366" cy="597604"/>
          </a:xfrm>
          <a:prstGeom prst="rect">
            <a:avLst/>
          </a:prstGeom>
        </p:spPr>
        <p:txBody>
          <a:bodyPr/>
          <a:lstStyle>
            <a:lvl1pPr marL="0" indent="0">
              <a:buNone/>
              <a:defRPr sz="2400" b="1">
                <a:solidFill>
                  <a:schemeClr val="accent2"/>
                </a:solidFill>
              </a:defRPr>
            </a:lvl1pPr>
          </a:lstStyle>
          <a:p>
            <a:pPr lvl="0"/>
            <a:r>
              <a:rPr lang="en-US"/>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851193" y="2374899"/>
            <a:ext cx="3327366" cy="3485573"/>
          </a:xfrm>
        </p:spPr>
        <p:txBody>
          <a:bodyPr>
            <a:normAutofit/>
          </a:bodyPr>
          <a:lstStyle>
            <a:lvl1pPr>
              <a:defRPr sz="2000"/>
            </a:lvl1pPr>
          </a:lstStyle>
          <a:p>
            <a:pPr lvl="0"/>
            <a:r>
              <a:rPr lang="en-US"/>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4432317" y="1764193"/>
            <a:ext cx="3327366" cy="597604"/>
          </a:xfrm>
          <a:prstGeom prst="rect">
            <a:avLst/>
          </a:prstGeom>
        </p:spPr>
        <p:txBody>
          <a:bodyPr/>
          <a:lstStyle>
            <a:lvl1pPr marL="0" indent="0">
              <a:buNone/>
              <a:defRPr sz="2400" b="1">
                <a:solidFill>
                  <a:schemeClr val="accent2"/>
                </a:solidFill>
              </a:defRPr>
            </a:lvl1pPr>
          </a:lstStyle>
          <a:p>
            <a:pPr lvl="0"/>
            <a:r>
              <a:rPr lang="en-US"/>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4432317" y="2374899"/>
            <a:ext cx="3327366" cy="3485573"/>
          </a:xfrm>
        </p:spPr>
        <p:txBody>
          <a:bodyPr>
            <a:normAutofit/>
          </a:bodyPr>
          <a:lstStyle>
            <a:lvl1pPr>
              <a:defRPr sz="2000"/>
            </a:lvl1pPr>
          </a:lstStyle>
          <a:p>
            <a:pPr lvl="0"/>
            <a:r>
              <a:rPr lang="en-US"/>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8025393" y="1764193"/>
            <a:ext cx="3327366" cy="597604"/>
          </a:xfrm>
          <a:prstGeom prst="rect">
            <a:avLst/>
          </a:prstGeom>
        </p:spPr>
        <p:txBody>
          <a:bodyPr/>
          <a:lstStyle>
            <a:lvl1pPr marL="0" indent="0">
              <a:buNone/>
              <a:defRPr sz="2400" b="1">
                <a:solidFill>
                  <a:schemeClr val="accent2"/>
                </a:solidFill>
              </a:defRPr>
            </a:lvl1pPr>
          </a:lstStyle>
          <a:p>
            <a:pPr lvl="0"/>
            <a:r>
              <a:rPr lang="en-US"/>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8025393" y="2374899"/>
            <a:ext cx="3327366" cy="3485573"/>
          </a:xfrm>
        </p:spPr>
        <p:txBody>
          <a:bodyPr>
            <a:normAutofit/>
          </a:bodyPr>
          <a:lstStyle>
            <a:lvl1pPr>
              <a:defRPr sz="2000"/>
            </a:lvl1pPr>
          </a:lstStyle>
          <a:p>
            <a:pPr lvl="0"/>
            <a:r>
              <a:rPr lang="en-US"/>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prstClr val="black"/>
                </a:solidFill>
                <a:effectLst/>
                <a:uLnTx/>
                <a:uFillTx/>
                <a:latin typeface="Avenir Next LT Pro"/>
                <a:ea typeface="+mn-ea"/>
                <a:cs typeface="+mn-cs"/>
              </a:rPr>
              <a:t>Presentation title</a:t>
            </a: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7013448" y="6355080"/>
            <a:ext cx="4352544" cy="365125"/>
          </a:xfrm>
        </p:spPr>
        <p:txBody>
          <a:bodyPr/>
          <a:lstStyle>
            <a:lvl1pPr>
              <a:defRPr/>
            </a:lvl1pPr>
          </a:lstStyle>
          <a:p>
            <a:pPr>
              <a:defRPr/>
            </a:pPr>
            <a:r>
              <a:rPr lang="en-US">
                <a:solidFill>
                  <a:prstClr val="black"/>
                </a:solidFill>
              </a:rPr>
              <a:t>20XX</a:t>
            </a: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209807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2/20/2024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119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2105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5057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497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054298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483390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227895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693078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667060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94493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460504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229613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8691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330277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3326349069"/>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19/02/2024</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548171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07C6424-41DD-AF49-8D0A-B20A782F8B5F}" type="datetimeFigureOut">
              <a:rPr lang="en-US" smtClean="0"/>
              <a:t>2/19/2024</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429586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F07C6424-41DD-AF49-8D0A-B20A782F8B5F}" type="datetimeFigureOut">
              <a:rPr lang="en-US" smtClean="0"/>
              <a:t>2/19/2024</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718647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07C6424-41DD-AF49-8D0A-B20A782F8B5F}" type="datetimeFigureOut">
              <a:rPr lang="en-US" smtClean="0"/>
              <a:t>2/19/2024</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753099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F07C6424-41DD-AF49-8D0A-B20A782F8B5F}" type="datetimeFigureOut">
              <a:rPr lang="en-US" smtClean="0"/>
              <a:t>2/19/2024</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404536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F07C6424-41DD-AF49-8D0A-B20A782F8B5F}" type="datetimeFigureOut">
              <a:rPr lang="en-US" smtClean="0"/>
              <a:t>2/19/2024</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767518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F07C6424-41DD-AF49-8D0A-B20A782F8B5F}" type="datetimeFigureOut">
              <a:rPr lang="en-US" smtClean="0"/>
              <a:t>2/19/2024</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186268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F07C6424-41DD-AF49-8D0A-B20A782F8B5F}" type="datetimeFigureOut">
              <a:rPr lang="en-US" smtClean="0"/>
              <a:t>2/19/2024</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886791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F07C6424-41DD-AF49-8D0A-B20A782F8B5F}" type="datetimeFigureOut">
              <a:rPr lang="en-US" smtClean="0"/>
              <a:t>2/19/2024</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02625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F07C6424-41DD-AF49-8D0A-B20A782F8B5F}" type="datetimeFigureOut">
              <a:rPr lang="en-US" smtClean="0"/>
              <a:t>2/19/2024</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2482326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F07C6424-41DD-AF49-8D0A-B20A782F8B5F}" type="datetimeFigureOut">
              <a:rPr lang="en-US" smtClean="0"/>
              <a:t>2/19/2024</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805400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16929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image" Target="../media/image2.jpg"/><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theme" Target="../theme/theme3.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649224" y="365124"/>
            <a:ext cx="10552176" cy="1499616"/>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649224" y="1984248"/>
            <a:ext cx="10552176" cy="41970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7013448" y="6355080"/>
            <a:ext cx="4352544" cy="365125"/>
          </a:xfrm>
          <a:prstGeom prst="rect">
            <a:avLst/>
          </a:prstGeom>
        </p:spPr>
        <p:txBody>
          <a:bodyPr vert="horz" lIns="91440" tIns="45720" rIns="91440" bIns="45720" rtlCol="0" anchor="ctr"/>
          <a:lstStyle>
            <a:lvl1pPr algn="r">
              <a:defRPr sz="1050">
                <a:solidFill>
                  <a:schemeClr val="tx1"/>
                </a:solidFill>
              </a:defRPr>
            </a:lvl1pPr>
          </a:lstStyle>
          <a:p>
            <a:r>
              <a:rPr lang="en-US"/>
              <a:t>20XX</a:t>
            </a:r>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201168" y="6356350"/>
            <a:ext cx="4837176" cy="365125"/>
          </a:xfrm>
          <a:prstGeom prst="rect">
            <a:avLst/>
          </a:prstGeom>
        </p:spPr>
        <p:txBody>
          <a:bodyPr vert="horz" lIns="91440" tIns="45720" rIns="91440" bIns="45720" rtlCol="0" anchor="ctr"/>
          <a:lstStyle>
            <a:lvl1pPr algn="l">
              <a:defRPr sz="1050">
                <a:solidFill>
                  <a:schemeClr val="tx1"/>
                </a:solidFill>
              </a:defRPr>
            </a:lvl1pPr>
          </a:lstStyle>
          <a:p>
            <a:r>
              <a:rPr lang="en-US" sz="105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11365992" y="6356350"/>
            <a:ext cx="630936" cy="365125"/>
          </a:xfrm>
          <a:prstGeom prst="rect">
            <a:avLst/>
          </a:prstGeom>
        </p:spPr>
        <p:txBody>
          <a:bodyPr vert="horz" lIns="91440" tIns="45720" rIns="91440" bIns="45720" rtlCol="0" anchor="ctr"/>
          <a:lstStyle>
            <a:lvl1pPr algn="r">
              <a:defRPr sz="1050">
                <a:solidFill>
                  <a:schemeClr val="tx1"/>
                </a:solidFill>
              </a:defRPr>
            </a:lvl1pPr>
          </a:lstStyle>
          <a:p>
            <a:fld id="{0D4885A8-DDA8-4FCF-AB25-DA8F78EC7557}" type="slidenum">
              <a:rPr lang="en-US" smtClean="0"/>
              <a:pPr/>
              <a:t>‹#›</a:t>
            </a:fld>
            <a:endParaRPr lang="en-US"/>
          </a:p>
        </p:txBody>
      </p:sp>
    </p:spTree>
    <p:extLst>
      <p:ext uri="{BB962C8B-B14F-4D97-AF65-F5344CB8AC3E}">
        <p14:creationId xmlns:p14="http://schemas.microsoft.com/office/powerpoint/2010/main" val="3899840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8" r:id="rId12"/>
    <p:sldLayoutId id="2147483689" r:id="rId13"/>
  </p:sldLayoutIdLst>
  <p:hf hdr="0"/>
  <p:txStyles>
    <p:titleStyle>
      <a:lvl1pPr algn="l" defTabSz="914400" rtl="0" eaLnBrk="1" latinLnBrk="0" hangingPunct="1">
        <a:lnSpc>
          <a:spcPct val="90000"/>
        </a:lnSpc>
        <a:spcBef>
          <a:spcPct val="0"/>
        </a:spcBef>
        <a:buNone/>
        <a:defRPr sz="4800" b="1" kern="1200" spc="-40" baseline="0">
          <a:solidFill>
            <a:schemeClr val="accent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27908669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19/02/2024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8206126"/>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1.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tags" Target="../tags/tag2.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2.xml"/><Relationship Id="rId1" Type="http://schemas.openxmlformats.org/officeDocument/2006/relationships/tags" Target="../tags/tag3.xml"/><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2.xml"/><Relationship Id="rId1" Type="http://schemas.openxmlformats.org/officeDocument/2006/relationships/tags" Target="../tags/tag4.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tags" Target="../tags/tag5.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tags" Target="../tags/tag6.xml"/><Relationship Id="rId4" Type="http://schemas.openxmlformats.org/officeDocument/2006/relationships/audio" Target="../media/audio1.wav"/></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2.xml"/><Relationship Id="rId1" Type="http://schemas.openxmlformats.org/officeDocument/2006/relationships/tags" Target="../tags/tag7.xml"/><Relationship Id="rId4" Type="http://schemas.openxmlformats.org/officeDocument/2006/relationships/audio" Target="../media/audio1.wav"/></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2.xml"/><Relationship Id="rId1" Type="http://schemas.openxmlformats.org/officeDocument/2006/relationships/tags" Target="../tags/tag8.xml"/><Relationship Id="rId4" Type="http://schemas.openxmlformats.org/officeDocument/2006/relationships/audio" Target="../media/audio1.wav"/></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2.xml"/><Relationship Id="rId1" Type="http://schemas.openxmlformats.org/officeDocument/2006/relationships/tags" Target="../tags/tag9.xml"/><Relationship Id="rId4" Type="http://schemas.openxmlformats.org/officeDocument/2006/relationships/audio" Target="../media/audio1.wav"/></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2.xml"/><Relationship Id="rId1" Type="http://schemas.openxmlformats.org/officeDocument/2006/relationships/tags" Target="../tags/tag10.xml"/><Relationship Id="rId4" Type="http://schemas.openxmlformats.org/officeDocument/2006/relationships/audio" Target="../media/audio1.wav"/></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38.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hyperlink" Target="mailto:C.wilkin@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251596" y="650614"/>
            <a:ext cx="6994222"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Effective	Management</a:t>
            </a:r>
            <a:b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BMGM4000</a:t>
            </a:r>
          </a:p>
        </p:txBody>
      </p:sp>
      <p:sp>
        <p:nvSpPr>
          <p:cNvPr id="6" name="TextBox 5">
            <a:extLst>
              <a:ext uri="{FF2B5EF4-FFF2-40B4-BE49-F238E27FC236}">
                <a16:creationId xmlns:a16="http://schemas.microsoft.com/office/drawing/2014/main" id="{2DDBD4A8-0007-5EFA-628C-3A9FCA50BB6B}"/>
              </a:ext>
            </a:extLst>
          </p:cNvPr>
          <p:cNvSpPr txBox="1"/>
          <p:nvPr/>
        </p:nvSpPr>
        <p:spPr>
          <a:xfrm>
            <a:off x="167062" y="2707838"/>
            <a:ext cx="640406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 Wilkin &amp; R Taylor-Davies</a:t>
            </a: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24000" y="2593353"/>
            <a:ext cx="9144000" cy="2900518"/>
          </a:xfrm>
        </p:spPr>
        <p:txBody>
          <a:bodyPr vert="horz" lIns="91440" tIns="45720" rIns="91440" bIns="45720" rtlCol="0" anchor="b">
            <a:normAutofit fontScale="90000"/>
          </a:bodyPr>
          <a:lstStyle/>
          <a:p>
            <a:pPr algn="ctr"/>
            <a:r>
              <a:rPr lang="en-US" sz="4900" dirty="0">
                <a:solidFill>
                  <a:srgbClr val="FFFFFF"/>
                </a:solidFill>
                <a:latin typeface="+mj-lt"/>
                <a:cs typeface="+mj-cs"/>
              </a:rPr>
              <a:t>Before we start</a:t>
            </a:r>
            <a:br>
              <a:rPr lang="en-US" sz="1500" dirty="0">
                <a:solidFill>
                  <a:srgbClr val="FFFFFF"/>
                </a:solidFill>
                <a:latin typeface="+mj-lt"/>
                <a:cs typeface="+mj-cs"/>
              </a:rPr>
            </a:br>
            <a:br>
              <a:rPr lang="en-US" sz="2000" dirty="0">
                <a:solidFill>
                  <a:srgbClr val="FFFFFF"/>
                </a:solidFill>
                <a:latin typeface="+mj-lt"/>
                <a:cs typeface="+mj-cs"/>
              </a:rPr>
            </a:br>
            <a:r>
              <a:rPr lang="en-US" sz="2000" dirty="0">
                <a:solidFill>
                  <a:srgbClr val="FFFFFF"/>
                </a:solidFill>
                <a:latin typeface="+mj-lt"/>
                <a:cs typeface="+mj-cs"/>
              </a:rPr>
              <a:t>As there are quite a few of us here, please ensure that your microphone is muted during all teaching until you are asked a question or there is a group discussion to prevent background noise.</a:t>
            </a:r>
            <a:br>
              <a:rPr lang="en-US" sz="1500" dirty="0">
                <a:solidFill>
                  <a:srgbClr val="FFFFFF"/>
                </a:solidFill>
                <a:latin typeface="+mj-lt"/>
                <a:cs typeface="+mj-cs"/>
              </a:rPr>
            </a:br>
            <a:br>
              <a:rPr lang="en-US" sz="1500" dirty="0">
                <a:solidFill>
                  <a:srgbClr val="FF0000"/>
                </a:solidFill>
                <a:latin typeface="+mj-lt"/>
                <a:cs typeface="+mj-cs"/>
              </a:rPr>
            </a:br>
            <a:r>
              <a:rPr lang="en-US" sz="2700" dirty="0">
                <a:solidFill>
                  <a:srgbClr val="FF0000"/>
                </a:solidFill>
                <a:highlight>
                  <a:srgbClr val="FFFF00"/>
                </a:highlight>
                <a:latin typeface="+mj-lt"/>
                <a:cs typeface="+mj-cs"/>
              </a:rPr>
              <a:t>Your camera must be always on during lectures please. </a:t>
            </a:r>
            <a:br>
              <a:rPr lang="en-US" sz="2700" dirty="0">
                <a:solidFill>
                  <a:srgbClr val="FFFFFF"/>
                </a:solidFill>
                <a:highlight>
                  <a:srgbClr val="FFFF00"/>
                </a:highlight>
                <a:latin typeface="+mj-lt"/>
                <a:cs typeface="+mj-cs"/>
              </a:rPr>
            </a:br>
            <a:r>
              <a:rPr lang="en-US" sz="2700" dirty="0">
                <a:solidFill>
                  <a:srgbClr val="FFFFFF"/>
                </a:solidFill>
                <a:latin typeface="+mj-lt"/>
                <a:cs typeface="+mj-cs"/>
              </a:rPr>
              <a:t>use the Teams university background to protect your privacy.</a:t>
            </a:r>
            <a:br>
              <a:rPr lang="en-US" sz="2700" dirty="0">
                <a:solidFill>
                  <a:srgbClr val="FFFFFF"/>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must join via a laptop or PC/MAC </a:t>
            </a:r>
            <a:br>
              <a:rPr lang="en-US" sz="2700" dirty="0">
                <a:solidFill>
                  <a:srgbClr val="FF0000"/>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will be removed and logged as absent if you fail to adhere to these</a:t>
            </a:r>
            <a:br>
              <a:rPr lang="en-US" sz="2700" dirty="0">
                <a:solidFill>
                  <a:srgbClr val="FFFFFF"/>
                </a:solidFill>
                <a:latin typeface="+mj-lt"/>
                <a:cs typeface="+mj-cs"/>
              </a:rPr>
            </a:br>
            <a:br>
              <a:rPr lang="en-US" sz="2700" dirty="0">
                <a:solidFill>
                  <a:srgbClr val="FFFFFF"/>
                </a:solidFill>
                <a:latin typeface="+mj-lt"/>
                <a:cs typeface="+mj-cs"/>
              </a:rPr>
            </a:br>
            <a:r>
              <a:rPr lang="en-US" sz="2700" dirty="0">
                <a:solidFill>
                  <a:srgbClr val="FFFFFF"/>
                </a:solidFill>
                <a:latin typeface="+mj-lt"/>
                <a:cs typeface="+mj-cs"/>
              </a:rPr>
              <a:t>This and all sessions will be recorded so that you can watch it again</a:t>
            </a:r>
            <a:br>
              <a:rPr lang="en-US" sz="1500" dirty="0">
                <a:solidFill>
                  <a:srgbClr val="FFFFFF"/>
                </a:solidFill>
                <a:latin typeface="+mj-lt"/>
                <a:cs typeface="+mj-cs"/>
              </a:rPr>
            </a:br>
            <a:endParaRPr lang="en-US" sz="1500" dirty="0">
              <a:solidFill>
                <a:srgbClr val="FFFFFF"/>
              </a:solidFill>
              <a:latin typeface="+mj-lt"/>
              <a:cs typeface="+mj-cs"/>
            </a:endParaRPr>
          </a:p>
        </p:txBody>
      </p:sp>
    </p:spTree>
    <p:extLst>
      <p:ext uri="{BB962C8B-B14F-4D97-AF65-F5344CB8AC3E}">
        <p14:creationId xmlns:p14="http://schemas.microsoft.com/office/powerpoint/2010/main" val="238738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should be using a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desktop or laptop device </a:t>
            </a: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with video, speakers and a microphone.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You will need to be able to access documents, write assignments and create presentations. </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will be asked to share your screen and “present” your work</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1"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These are all things that are either not possible or incredibly difficult to do on a phone.</a:t>
            </a:r>
            <a:b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blip>
          <a:srcRect l="2031" t="30205" r="-2031" b="19359"/>
          <a:stretch/>
        </p:blipFill>
        <p:spPr>
          <a:xfrm>
            <a:off x="628206" y="94033"/>
            <a:ext cx="10935587" cy="608293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177" y="1497008"/>
            <a:ext cx="10515600" cy="4351338"/>
          </a:xfrm>
        </p:spPr>
        <p:txBody>
          <a:bodyPr vert="horz" lIns="91440" tIns="45720" rIns="91440" bIns="45720" rtlCol="0">
            <a:normAutofit/>
          </a:bodyPr>
          <a:lstStyle/>
          <a:p>
            <a:pPr marL="0" indent="0">
              <a:buNone/>
            </a:pPr>
            <a:r>
              <a:rPr lang="en-US" dirty="0">
                <a:solidFill>
                  <a:srgbClr val="FFFFFF"/>
                </a:solidFill>
              </a:rPr>
              <a:t>Critically discuss the management and business strategy of modern gastronomy  </a:t>
            </a: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4"/>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D052-50CE-0AB9-D172-C55C9D6911D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5A17364-3F17-81A8-5932-D3D47288850F}"/>
              </a:ext>
            </a:extLst>
          </p:cNvPr>
          <p:cNvSpPr>
            <a:spLocks noGrp="1"/>
          </p:cNvSpPr>
          <p:nvPr>
            <p:ph type="subTitle" idx="1"/>
          </p:nvPr>
        </p:nvSpPr>
        <p:spPr/>
        <p:txBody>
          <a:bodyPr/>
          <a:lstStyle/>
          <a:p>
            <a:endParaRPr lang="en-GB"/>
          </a:p>
        </p:txBody>
      </p:sp>
      <p:pic>
        <p:nvPicPr>
          <p:cNvPr id="3074" name="Picture 2">
            <a:extLst>
              <a:ext uri="{FF2B5EF4-FFF2-40B4-BE49-F238E27FC236}">
                <a16:creationId xmlns:a16="http://schemas.microsoft.com/office/drawing/2014/main" id="{BA8347F8-BB49-61AF-FB00-053A3D58AA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905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picture containing mountain, sky, outdoor, nature, sunrise ">
            <a:extLst>
              <a:ext uri="{FF2B5EF4-FFF2-40B4-BE49-F238E27FC236}">
                <a16:creationId xmlns:a16="http://schemas.microsoft.com/office/drawing/2014/main" id="{A33E67C0-6C95-48DB-97CC-8CE8D36C05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8113533" y="0"/>
            <a:ext cx="4082983" cy="6858000"/>
          </a:xfrm>
        </p:spPr>
      </p:pic>
      <p:sp>
        <p:nvSpPr>
          <p:cNvPr id="2" name="Title 1">
            <a:extLst>
              <a:ext uri="{FF2B5EF4-FFF2-40B4-BE49-F238E27FC236}">
                <a16:creationId xmlns:a16="http://schemas.microsoft.com/office/drawing/2014/main" id="{830F5F90-BD33-0080-F178-24232E829D21}"/>
              </a:ext>
            </a:extLst>
          </p:cNvPr>
          <p:cNvSpPr txBox="1">
            <a:spLocks/>
          </p:cNvSpPr>
          <p:nvPr/>
        </p:nvSpPr>
        <p:spPr>
          <a:xfrm>
            <a:off x="479605" y="478367"/>
            <a:ext cx="7197726" cy="2421464"/>
          </a:xfrm>
          <a:prstGeom prst="rect">
            <a:avLst/>
          </a:prstGeom>
        </p:spPr>
        <p:txBody>
          <a:bodyPr vert="horz" lIns="91440" tIns="45720" rIns="91440" bIns="45720" rtlCol="0" anchor="t">
            <a:normAutofit lnSpcReduction="10000"/>
          </a:bodyPr>
          <a:lstStyle>
            <a:lvl1pPr algn="l" defTabSz="914400" rtl="0" eaLnBrk="1" latinLnBrk="0" hangingPunct="1">
              <a:lnSpc>
                <a:spcPct val="90000"/>
              </a:lnSpc>
              <a:spcBef>
                <a:spcPct val="0"/>
              </a:spcBef>
              <a:buNone/>
              <a:defRPr sz="8500" b="1" kern="1200" spc="-20" baseline="0">
                <a:solidFill>
                  <a:schemeClr val="bg1"/>
                </a:solidFill>
                <a:latin typeface="+mj-lt"/>
                <a:ea typeface="+mj-ea"/>
                <a:cs typeface="+mj-cs"/>
              </a:defRPr>
            </a:lvl1pPr>
          </a:lstStyle>
          <a:p>
            <a:r>
              <a:rPr lang="en-US"/>
              <a:t>Group Debate</a:t>
            </a:r>
          </a:p>
        </p:txBody>
      </p:sp>
      <p:sp>
        <p:nvSpPr>
          <p:cNvPr id="11" name="Subtitle 4">
            <a:extLst>
              <a:ext uri="{FF2B5EF4-FFF2-40B4-BE49-F238E27FC236}">
                <a16:creationId xmlns:a16="http://schemas.microsoft.com/office/drawing/2014/main" id="{428C85A5-EAFB-003D-A6A4-20CC21526A3E}"/>
              </a:ext>
            </a:extLst>
          </p:cNvPr>
          <p:cNvSpPr>
            <a:spLocks noGrp="1"/>
          </p:cNvSpPr>
          <p:nvPr>
            <p:ph type="subTitle" idx="1"/>
          </p:nvPr>
        </p:nvSpPr>
        <p:spPr>
          <a:xfrm>
            <a:off x="630114" y="2552703"/>
            <a:ext cx="7197726" cy="1405467"/>
          </a:xfrm>
        </p:spPr>
        <p:txBody>
          <a:bodyPr/>
          <a:lstStyle/>
          <a:p>
            <a:r>
              <a:rPr lang="en-US"/>
              <a:t>Running order and times</a:t>
            </a:r>
          </a:p>
        </p:txBody>
      </p:sp>
    </p:spTree>
    <p:extLst>
      <p:ext uri="{BB962C8B-B14F-4D97-AF65-F5344CB8AC3E}">
        <p14:creationId xmlns:p14="http://schemas.microsoft.com/office/powerpoint/2010/main" val="2720718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9051B594-C218-EEDA-953E-C5CF488ABCC3}"/>
              </a:ext>
            </a:extLst>
          </p:cNvPr>
          <p:cNvSpPr>
            <a:spLocks noGrp="1"/>
          </p:cNvSpPr>
          <p:nvPr>
            <p:ph type="ftr" sz="quarter" idx="11"/>
          </p:nvPr>
        </p:nvSpPr>
        <p:spPr/>
        <p:txBody>
          <a:bodyPr/>
          <a:lstStyle/>
          <a:p>
            <a:pPr>
              <a:defRPr/>
            </a:pPr>
            <a:r>
              <a:rPr lang="en-US"/>
              <a:t>Presentation title</a:t>
            </a:r>
          </a:p>
        </p:txBody>
      </p:sp>
      <p:sp>
        <p:nvSpPr>
          <p:cNvPr id="5" name="Date Placeholder 4">
            <a:extLst>
              <a:ext uri="{FF2B5EF4-FFF2-40B4-BE49-F238E27FC236}">
                <a16:creationId xmlns:a16="http://schemas.microsoft.com/office/drawing/2014/main" id="{D4D518F4-5B5B-5ECA-EBC1-FA14D45D74F0}"/>
              </a:ext>
            </a:extLst>
          </p:cNvPr>
          <p:cNvSpPr>
            <a:spLocks noGrp="1"/>
          </p:cNvSpPr>
          <p:nvPr>
            <p:ph type="dt" sz="half" idx="10"/>
          </p:nvPr>
        </p:nvSpPr>
        <p:spPr>
          <a:xfrm>
            <a:off x="7640179" y="6538912"/>
            <a:ext cx="4352544" cy="365125"/>
          </a:xfrm>
        </p:spPr>
        <p:txBody>
          <a:bodyPr/>
          <a:lstStyle/>
          <a:p>
            <a:pPr>
              <a:defRPr/>
            </a:pPr>
            <a:r>
              <a:rPr lang="en-US">
                <a:solidFill>
                  <a:prstClr val="black"/>
                </a:solidFill>
              </a:rPr>
              <a:t>20XX</a:t>
            </a:r>
          </a:p>
        </p:txBody>
      </p:sp>
      <p:sp>
        <p:nvSpPr>
          <p:cNvPr id="6" name="Slide Number Placeholder 5">
            <a:extLst>
              <a:ext uri="{FF2B5EF4-FFF2-40B4-BE49-F238E27FC236}">
                <a16:creationId xmlns:a16="http://schemas.microsoft.com/office/drawing/2014/main" id="{3E95DFB3-D346-B6F5-34B2-76CA1288B5A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 name="Title 1">
            <a:extLst>
              <a:ext uri="{FF2B5EF4-FFF2-40B4-BE49-F238E27FC236}">
                <a16:creationId xmlns:a16="http://schemas.microsoft.com/office/drawing/2014/main" id="{EBE35A1B-40E1-AA51-197C-944AC88BB725}"/>
              </a:ext>
            </a:extLst>
          </p:cNvPr>
          <p:cNvSpPr txBox="1">
            <a:spLocks/>
          </p:cNvSpPr>
          <p:nvPr/>
        </p:nvSpPr>
        <p:spPr>
          <a:xfrm>
            <a:off x="649224" y="365124"/>
            <a:ext cx="10552176" cy="1499616"/>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800" b="1" kern="1200" spc="-20" baseline="0">
                <a:solidFill>
                  <a:schemeClr val="bg1"/>
                </a:solidFill>
                <a:latin typeface="+mj-lt"/>
                <a:ea typeface="+mj-ea"/>
                <a:cs typeface="+mj-cs"/>
              </a:defRPr>
            </a:lvl1pPr>
          </a:lstStyle>
          <a:p>
            <a:r>
              <a:rPr lang="en-US"/>
              <a:t>Roles</a:t>
            </a:r>
          </a:p>
        </p:txBody>
      </p:sp>
      <p:sp>
        <p:nvSpPr>
          <p:cNvPr id="8" name="Content Placeholder 2">
            <a:extLst>
              <a:ext uri="{FF2B5EF4-FFF2-40B4-BE49-F238E27FC236}">
                <a16:creationId xmlns:a16="http://schemas.microsoft.com/office/drawing/2014/main" id="{158C0F29-06EC-BD87-86A0-D031E426638F}"/>
              </a:ext>
            </a:extLst>
          </p:cNvPr>
          <p:cNvSpPr txBox="1">
            <a:spLocks/>
          </p:cNvSpPr>
          <p:nvPr/>
        </p:nvSpPr>
        <p:spPr>
          <a:xfrm>
            <a:off x="4066106" y="151987"/>
            <a:ext cx="7148146" cy="4197096"/>
          </a:xfrm>
          <a:prstGeom prst="rect">
            <a:avLst/>
          </a:prstGeom>
        </p:spPr>
        <p:txBody>
          <a:bodyPr/>
          <a:lst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Proposers – Deliver a verbal presentation (speech) for 10 minutes (uninterrupted) in support of their case. </a:t>
            </a:r>
            <a:r>
              <a:rPr lang="en-US" sz="1400"/>
              <a:t>(This must be compelling, preempt the arguments and try to overcome in your proposal, consider modes of persuasion!) </a:t>
            </a:r>
          </a:p>
          <a:p>
            <a:pPr marL="0" indent="0">
              <a:buNone/>
            </a:pPr>
            <a:endParaRPr lang="en-US"/>
          </a:p>
          <a:p>
            <a:r>
              <a:rPr lang="en-US"/>
              <a:t>Questioners – Ask questions of the opposing team </a:t>
            </a:r>
            <a:r>
              <a:rPr lang="en-US" sz="1400"/>
              <a:t>( Should have questions prepared as well as listening carefully to the proposal in order to ask challenging questions and pick apart the proposal, think Socratic questioning, “is it right that….” what are the flaws in the logic?, which ethical perspective can you take consequentialist?  Ethical egoism vs Utilitarianism, Quantitative vs Qualitative, Inductive vs Deductive) </a:t>
            </a:r>
          </a:p>
          <a:p>
            <a:pPr marL="0" indent="0">
              <a:buNone/>
            </a:pPr>
            <a:endParaRPr lang="en-US"/>
          </a:p>
          <a:p>
            <a:r>
              <a:rPr lang="en-US" err="1"/>
              <a:t>Summarisers</a:t>
            </a:r>
            <a:r>
              <a:rPr lang="en-US"/>
              <a:t> – Present the summary of the case (uninterrupted), and incorporate the answers to the most important questions posed during the debate </a:t>
            </a:r>
            <a:r>
              <a:rPr lang="en-US" sz="1400"/>
              <a:t>( A mix of proposal and questioner, this role will need to work closely with the questioners making a compelling final argument on the fly incorporating the proposal main points and addressing the opposing questions, this role will need fast thinkers) </a:t>
            </a:r>
          </a:p>
        </p:txBody>
      </p:sp>
    </p:spTree>
    <p:extLst>
      <p:ext uri="{BB962C8B-B14F-4D97-AF65-F5344CB8AC3E}">
        <p14:creationId xmlns:p14="http://schemas.microsoft.com/office/powerpoint/2010/main" val="588116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2AAAF060-53E5-F119-C241-F59D23C8100F}"/>
              </a:ext>
            </a:extLst>
          </p:cNvPr>
          <p:cNvSpPr>
            <a:spLocks noGrp="1"/>
          </p:cNvSpPr>
          <p:nvPr>
            <p:ph type="ftr" sz="quarter" idx="11"/>
          </p:nvPr>
        </p:nvSpPr>
        <p:spPr>
          <a:xfrm>
            <a:off x="67515" y="6383791"/>
            <a:ext cx="4837176" cy="365125"/>
          </a:xfrm>
        </p:spPr>
        <p:txBody>
          <a:bodyPr/>
          <a:lstStyle/>
          <a:p>
            <a:r>
              <a:rPr lang="en-US">
                <a:solidFill>
                  <a:prstClr val="black"/>
                </a:solidFill>
              </a:rPr>
              <a:t>Presentation title</a:t>
            </a:r>
          </a:p>
        </p:txBody>
      </p:sp>
      <p:sp>
        <p:nvSpPr>
          <p:cNvPr id="5" name="Date Placeholder 4">
            <a:extLst>
              <a:ext uri="{FF2B5EF4-FFF2-40B4-BE49-F238E27FC236}">
                <a16:creationId xmlns:a16="http://schemas.microsoft.com/office/drawing/2014/main" id="{FB83C273-5371-37FA-1F13-726C0588AC77}"/>
              </a:ext>
            </a:extLst>
          </p:cNvPr>
          <p:cNvSpPr>
            <a:spLocks noGrp="1"/>
          </p:cNvSpPr>
          <p:nvPr>
            <p:ph type="dt" sz="half" idx="10"/>
          </p:nvPr>
        </p:nvSpPr>
        <p:spPr/>
        <p:txBody>
          <a:bodyPr/>
          <a:lstStyle/>
          <a:p>
            <a:pPr>
              <a:defRPr/>
            </a:pPr>
            <a:r>
              <a:rPr lang="en-US">
                <a:solidFill>
                  <a:prstClr val="black"/>
                </a:solidFill>
              </a:rPr>
              <a:t>20XX</a:t>
            </a:r>
          </a:p>
        </p:txBody>
      </p:sp>
      <p:sp>
        <p:nvSpPr>
          <p:cNvPr id="6" name="Slide Number Placeholder 5">
            <a:extLst>
              <a:ext uri="{FF2B5EF4-FFF2-40B4-BE49-F238E27FC236}">
                <a16:creationId xmlns:a16="http://schemas.microsoft.com/office/drawing/2014/main" id="{8D1D768D-3C22-D929-DAAB-B8E9D85C0D8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 name="Title 1">
            <a:extLst>
              <a:ext uri="{FF2B5EF4-FFF2-40B4-BE49-F238E27FC236}">
                <a16:creationId xmlns:a16="http://schemas.microsoft.com/office/drawing/2014/main" id="{824DB265-FBDF-5FEE-A75A-AFC7A596C8A7}"/>
              </a:ext>
            </a:extLst>
          </p:cNvPr>
          <p:cNvSpPr txBox="1">
            <a:spLocks/>
          </p:cNvSpPr>
          <p:nvPr/>
        </p:nvSpPr>
        <p:spPr>
          <a:xfrm>
            <a:off x="475424" y="-182737"/>
            <a:ext cx="10552176" cy="1499616"/>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800" b="1" kern="1200" spc="-20" baseline="0">
                <a:solidFill>
                  <a:schemeClr val="bg1"/>
                </a:solidFill>
                <a:latin typeface="+mj-lt"/>
                <a:ea typeface="+mj-ea"/>
                <a:cs typeface="+mj-cs"/>
              </a:defRPr>
            </a:lvl1pPr>
          </a:lstStyle>
          <a:p>
            <a:r>
              <a:rPr lang="en-US"/>
              <a:t>Running order</a:t>
            </a:r>
          </a:p>
        </p:txBody>
      </p:sp>
      <p:graphicFrame>
        <p:nvGraphicFramePr>
          <p:cNvPr id="8" name="Content Placeholder 3">
            <a:extLst>
              <a:ext uri="{FF2B5EF4-FFF2-40B4-BE49-F238E27FC236}">
                <a16:creationId xmlns:a16="http://schemas.microsoft.com/office/drawing/2014/main" id="{9581DA94-2E18-8DD2-7DD5-F61EDFCC5E27}"/>
              </a:ext>
            </a:extLst>
          </p:cNvPr>
          <p:cNvGraphicFramePr>
            <a:graphicFrameLocks/>
          </p:cNvGraphicFramePr>
          <p:nvPr>
            <p:extLst>
              <p:ext uri="{D42A27DB-BD31-4B8C-83A1-F6EECF244321}">
                <p14:modId xmlns:p14="http://schemas.microsoft.com/office/powerpoint/2010/main" val="1907924374"/>
              </p:ext>
            </p:extLst>
          </p:nvPr>
        </p:nvGraphicFramePr>
        <p:xfrm>
          <a:off x="685800" y="2004645"/>
          <a:ext cx="10858500" cy="40565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1940E079-FBBF-696C-7E3D-1EADFECF0AE4}"/>
              </a:ext>
            </a:extLst>
          </p:cNvPr>
          <p:cNvSpPr txBox="1"/>
          <p:nvPr/>
        </p:nvSpPr>
        <p:spPr>
          <a:xfrm>
            <a:off x="2714783" y="6166842"/>
            <a:ext cx="7203510" cy="369332"/>
          </a:xfrm>
          <a:prstGeom prst="rect">
            <a:avLst/>
          </a:prstGeom>
          <a:noFill/>
        </p:spPr>
        <p:txBody>
          <a:bodyPr wrap="none" rtlCol="0">
            <a:spAutoFit/>
          </a:bodyPr>
          <a:lstStyle/>
          <a:p>
            <a:r>
              <a:rPr lang="en-US" b="1"/>
              <a:t>Note: </a:t>
            </a:r>
            <a:r>
              <a:rPr lang="en-US"/>
              <a:t>a five minute break to confer may be used between stages</a:t>
            </a:r>
          </a:p>
        </p:txBody>
      </p:sp>
      <p:sp>
        <p:nvSpPr>
          <p:cNvPr id="10" name="TextBox 9">
            <a:extLst>
              <a:ext uri="{FF2B5EF4-FFF2-40B4-BE49-F238E27FC236}">
                <a16:creationId xmlns:a16="http://schemas.microsoft.com/office/drawing/2014/main" id="{487EACB5-58D0-BA32-BB1C-72655428960A}"/>
              </a:ext>
            </a:extLst>
          </p:cNvPr>
          <p:cNvSpPr txBox="1"/>
          <p:nvPr/>
        </p:nvSpPr>
        <p:spPr>
          <a:xfrm>
            <a:off x="2157261" y="4878888"/>
            <a:ext cx="932628" cy="369332"/>
          </a:xfrm>
          <a:prstGeom prst="rect">
            <a:avLst/>
          </a:prstGeom>
          <a:noFill/>
        </p:spPr>
        <p:txBody>
          <a:bodyPr wrap="none" rtlCol="0">
            <a:spAutoFit/>
          </a:bodyPr>
          <a:lstStyle/>
          <a:p>
            <a:r>
              <a:rPr lang="en-US" b="1">
                <a:effectLst>
                  <a:glow rad="127000">
                    <a:schemeClr val="bg1"/>
                  </a:glow>
                </a:effectLst>
              </a:rPr>
              <a:t>Confer</a:t>
            </a:r>
          </a:p>
        </p:txBody>
      </p:sp>
      <p:sp>
        <p:nvSpPr>
          <p:cNvPr id="11" name="TextBox 10">
            <a:extLst>
              <a:ext uri="{FF2B5EF4-FFF2-40B4-BE49-F238E27FC236}">
                <a16:creationId xmlns:a16="http://schemas.microsoft.com/office/drawing/2014/main" id="{F0499548-771D-BE13-81B5-4D8AFA4587ED}"/>
              </a:ext>
            </a:extLst>
          </p:cNvPr>
          <p:cNvSpPr txBox="1"/>
          <p:nvPr/>
        </p:nvSpPr>
        <p:spPr>
          <a:xfrm>
            <a:off x="3324269" y="3835678"/>
            <a:ext cx="932628" cy="369332"/>
          </a:xfrm>
          <a:prstGeom prst="rect">
            <a:avLst/>
          </a:prstGeom>
          <a:noFill/>
        </p:spPr>
        <p:txBody>
          <a:bodyPr wrap="none" rtlCol="0">
            <a:spAutoFit/>
          </a:bodyPr>
          <a:lstStyle/>
          <a:p>
            <a:r>
              <a:rPr lang="en-US" b="1">
                <a:effectLst>
                  <a:glow rad="127000">
                    <a:schemeClr val="bg1"/>
                  </a:glow>
                </a:effectLst>
              </a:rPr>
              <a:t>Confer</a:t>
            </a:r>
          </a:p>
        </p:txBody>
      </p:sp>
      <p:sp>
        <p:nvSpPr>
          <p:cNvPr id="12" name="TextBox 11">
            <a:extLst>
              <a:ext uri="{FF2B5EF4-FFF2-40B4-BE49-F238E27FC236}">
                <a16:creationId xmlns:a16="http://schemas.microsoft.com/office/drawing/2014/main" id="{3A79BE0C-6F56-0E36-7B00-7D4AD0D4F190}"/>
              </a:ext>
            </a:extLst>
          </p:cNvPr>
          <p:cNvSpPr txBox="1"/>
          <p:nvPr/>
        </p:nvSpPr>
        <p:spPr>
          <a:xfrm>
            <a:off x="4470401" y="2757814"/>
            <a:ext cx="932628" cy="369332"/>
          </a:xfrm>
          <a:prstGeom prst="rect">
            <a:avLst/>
          </a:prstGeom>
          <a:noFill/>
        </p:spPr>
        <p:txBody>
          <a:bodyPr wrap="none" rtlCol="0">
            <a:spAutoFit/>
          </a:bodyPr>
          <a:lstStyle/>
          <a:p>
            <a:r>
              <a:rPr lang="en-US" b="1">
                <a:effectLst>
                  <a:glow rad="127000">
                    <a:schemeClr val="bg1"/>
                  </a:glow>
                </a:effectLst>
              </a:rPr>
              <a:t>Confer</a:t>
            </a:r>
          </a:p>
        </p:txBody>
      </p:sp>
      <p:sp>
        <p:nvSpPr>
          <p:cNvPr id="13" name="TextBox 12">
            <a:extLst>
              <a:ext uri="{FF2B5EF4-FFF2-40B4-BE49-F238E27FC236}">
                <a16:creationId xmlns:a16="http://schemas.microsoft.com/office/drawing/2014/main" id="{C59C7EE0-1755-C436-4D5E-5DAC67958E17}"/>
              </a:ext>
            </a:extLst>
          </p:cNvPr>
          <p:cNvSpPr txBox="1"/>
          <p:nvPr/>
        </p:nvSpPr>
        <p:spPr>
          <a:xfrm>
            <a:off x="5672166" y="3806135"/>
            <a:ext cx="932628" cy="369332"/>
          </a:xfrm>
          <a:prstGeom prst="rect">
            <a:avLst/>
          </a:prstGeom>
          <a:noFill/>
        </p:spPr>
        <p:txBody>
          <a:bodyPr wrap="none" rtlCol="0">
            <a:spAutoFit/>
          </a:bodyPr>
          <a:lstStyle/>
          <a:p>
            <a:r>
              <a:rPr lang="en-US" b="1">
                <a:effectLst>
                  <a:glow rad="127000">
                    <a:schemeClr val="bg1"/>
                  </a:glow>
                </a:effectLst>
              </a:rPr>
              <a:t>Confer</a:t>
            </a:r>
          </a:p>
        </p:txBody>
      </p:sp>
      <p:sp>
        <p:nvSpPr>
          <p:cNvPr id="14" name="TextBox 13">
            <a:extLst>
              <a:ext uri="{FF2B5EF4-FFF2-40B4-BE49-F238E27FC236}">
                <a16:creationId xmlns:a16="http://schemas.microsoft.com/office/drawing/2014/main" id="{0914641C-CBEE-C500-3BD2-6E227A043D1C}"/>
              </a:ext>
            </a:extLst>
          </p:cNvPr>
          <p:cNvSpPr txBox="1"/>
          <p:nvPr/>
        </p:nvSpPr>
        <p:spPr>
          <a:xfrm>
            <a:off x="9995769" y="3838206"/>
            <a:ext cx="1824923" cy="369332"/>
          </a:xfrm>
          <a:prstGeom prst="rect">
            <a:avLst/>
          </a:prstGeom>
          <a:noFill/>
        </p:spPr>
        <p:txBody>
          <a:bodyPr wrap="none" rtlCol="0">
            <a:spAutoFit/>
          </a:bodyPr>
          <a:lstStyle/>
          <a:p>
            <a:r>
              <a:rPr lang="en-US" b="1"/>
              <a:t>Total = 90 mins</a:t>
            </a:r>
          </a:p>
        </p:txBody>
      </p:sp>
    </p:spTree>
    <p:extLst>
      <p:ext uri="{BB962C8B-B14F-4D97-AF65-F5344CB8AC3E}">
        <p14:creationId xmlns:p14="http://schemas.microsoft.com/office/powerpoint/2010/main" val="238156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DD99C-F82C-E6B3-992B-04156FA0AD50}"/>
              </a:ext>
            </a:extLst>
          </p:cNvPr>
          <p:cNvSpPr>
            <a:spLocks noGrp="1"/>
          </p:cNvSpPr>
          <p:nvPr>
            <p:ph type="title"/>
          </p:nvPr>
        </p:nvSpPr>
        <p:spPr/>
        <p:txBody>
          <a:bodyPr/>
          <a:lstStyle/>
          <a:p>
            <a:r>
              <a:rPr lang="en-GB"/>
              <a:t>Motion</a:t>
            </a:r>
          </a:p>
        </p:txBody>
      </p:sp>
      <p:sp>
        <p:nvSpPr>
          <p:cNvPr id="4" name="Footer Placeholder 3">
            <a:extLst>
              <a:ext uri="{FF2B5EF4-FFF2-40B4-BE49-F238E27FC236}">
                <a16:creationId xmlns:a16="http://schemas.microsoft.com/office/drawing/2014/main" id="{1D0213F3-EEF5-6D4A-2B78-81B1E6AE0D7F}"/>
              </a:ext>
            </a:extLst>
          </p:cNvPr>
          <p:cNvSpPr>
            <a:spLocks noGrp="1"/>
          </p:cNvSpPr>
          <p:nvPr>
            <p:ph type="ftr" sz="quarter" idx="11"/>
          </p:nvPr>
        </p:nvSpPr>
        <p:spPr/>
        <p:txBody>
          <a:bodyPr/>
          <a:lstStyle/>
          <a:p>
            <a:r>
              <a:rPr lang="en-US">
                <a:effectLst>
                  <a:outerShdw blurRad="38100" dist="38100" dir="2700000" algn="tl">
                    <a:srgbClr val="000000">
                      <a:alpha val="43137"/>
                    </a:srgbClr>
                  </a:outerShdw>
                </a:effectLst>
              </a:rPr>
              <a:t>Presentation title</a:t>
            </a:r>
          </a:p>
        </p:txBody>
      </p:sp>
      <p:sp>
        <p:nvSpPr>
          <p:cNvPr id="6" name="Date Placeholder 5">
            <a:extLst>
              <a:ext uri="{FF2B5EF4-FFF2-40B4-BE49-F238E27FC236}">
                <a16:creationId xmlns:a16="http://schemas.microsoft.com/office/drawing/2014/main" id="{D5A240F0-761E-65EC-F7DF-B0AE1A23FD6E}"/>
              </a:ext>
            </a:extLst>
          </p:cNvPr>
          <p:cNvSpPr>
            <a:spLocks noGrp="1"/>
          </p:cNvSpPr>
          <p:nvPr>
            <p:ph type="dt" sz="half" idx="10"/>
          </p:nvPr>
        </p:nvSpPr>
        <p:spPr/>
        <p:txBody>
          <a:bodyPr/>
          <a:lstStyle/>
          <a:p>
            <a:pPr>
              <a:defRPr/>
            </a:pPr>
            <a:r>
              <a:rPr lang="en-US">
                <a:solidFill>
                  <a:prstClr val="black"/>
                </a:solidFill>
              </a:rPr>
              <a:t>20XX</a:t>
            </a:r>
          </a:p>
        </p:txBody>
      </p:sp>
      <p:sp>
        <p:nvSpPr>
          <p:cNvPr id="7" name="Slide Number Placeholder 6">
            <a:extLst>
              <a:ext uri="{FF2B5EF4-FFF2-40B4-BE49-F238E27FC236}">
                <a16:creationId xmlns:a16="http://schemas.microsoft.com/office/drawing/2014/main" id="{62E65DD2-83BB-D337-1900-D3129738B8F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05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9" name="Content Placeholder 2">
            <a:extLst>
              <a:ext uri="{FF2B5EF4-FFF2-40B4-BE49-F238E27FC236}">
                <a16:creationId xmlns:a16="http://schemas.microsoft.com/office/drawing/2014/main" id="{F8A5E2F3-4B83-79D1-2117-C97D4E772F6A}"/>
              </a:ext>
            </a:extLst>
          </p:cNvPr>
          <p:cNvSpPr>
            <a:spLocks noGrp="1"/>
          </p:cNvSpPr>
          <p:nvPr>
            <p:ph idx="1"/>
          </p:nvPr>
        </p:nvSpPr>
        <p:spPr>
          <a:xfrm>
            <a:off x="1779320" y="3813948"/>
            <a:ext cx="8633360" cy="1177602"/>
          </a:xfrm>
        </p:spPr>
        <p:txBody>
          <a:bodyPr>
            <a:normAutofit/>
          </a:bodyPr>
          <a:lstStyle/>
          <a:p>
            <a:pPr marL="0" indent="0">
              <a:buNone/>
            </a:pPr>
            <a:r>
              <a:rPr lang="en-GB" sz="2000" dirty="0"/>
              <a:t>Is the brigade system still relevant in the modern gastronomy workplace.</a:t>
            </a:r>
          </a:p>
          <a:p>
            <a:endParaRPr lang="en-US" sz="2000" dirty="0">
              <a:solidFill>
                <a:srgbClr val="FFFFFF"/>
              </a:solidFill>
            </a:endParaRPr>
          </a:p>
        </p:txBody>
      </p:sp>
    </p:spTree>
    <p:extLst>
      <p:ext uri="{BB962C8B-B14F-4D97-AF65-F5344CB8AC3E}">
        <p14:creationId xmlns:p14="http://schemas.microsoft.com/office/powerpoint/2010/main" val="2448110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b="1">
                <a:solidFill>
                  <a:schemeClr val="bg1"/>
                </a:solidFill>
              </a:rPr>
              <a:t>Proposer (team a)</a:t>
            </a:r>
            <a:endParaRPr lang="en-GB" b="1">
              <a:solidFill>
                <a:schemeClr val="bg1"/>
              </a:solidFill>
            </a:endParaRP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489425" y="2564904"/>
            <a:ext cx="1213153" cy="369332"/>
          </a:xfrm>
          <a:prstGeom prst="rect">
            <a:avLst/>
          </a:prstGeom>
          <a:noFill/>
        </p:spPr>
        <p:txBody>
          <a:bodyPr wrap="none" rtlCol="0">
            <a:spAutoFit/>
          </a:bodyPr>
          <a:lstStyle/>
          <a:p>
            <a:pPr algn="ctr"/>
            <a:r>
              <a:rPr lang="en-GB"/>
              <a:t>10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3" name="Rectangle 2">
            <a:extLst>
              <a:ext uri="{FF2B5EF4-FFF2-40B4-BE49-F238E27FC236}">
                <a16:creationId xmlns:a16="http://schemas.microsoft.com/office/drawing/2014/main" id="{E594C88F-E4A1-AA4B-85DD-8DA1A8C275F5}"/>
              </a:ext>
            </a:extLst>
          </p:cNvPr>
          <p:cNvSpPr/>
          <p:nvPr/>
        </p:nvSpPr>
        <p:spPr>
          <a:xfrm>
            <a:off x="1525604" y="5873207"/>
            <a:ext cx="8985200" cy="707886"/>
          </a:xfrm>
          <a:prstGeom prst="rect">
            <a:avLst/>
          </a:prstGeom>
        </p:spPr>
        <p:txBody>
          <a:bodyPr wrap="square">
            <a:spAutoFit/>
          </a:bodyPr>
          <a:lstStyle/>
          <a:p>
            <a:pPr marL="0" indent="0" algn="ctr">
              <a:buNone/>
            </a:pPr>
            <a:r>
              <a:rPr lang="en-GB" sz="2000"/>
              <a:t>Marketing is a force for good.</a:t>
            </a:r>
          </a:p>
          <a:p>
            <a:pPr algn="ctr"/>
            <a:endParaRPr lang="en-GB" sz="2000" b="1"/>
          </a:p>
        </p:txBody>
      </p:sp>
      <p:grpSp>
        <p:nvGrpSpPr>
          <p:cNvPr id="5" name="Group 4">
            <a:extLst>
              <a:ext uri="{FF2B5EF4-FFF2-40B4-BE49-F238E27FC236}">
                <a16:creationId xmlns:a16="http://schemas.microsoft.com/office/drawing/2014/main" id="{B2B33FF3-0FF3-0FC7-1B43-C6DB556A750A}"/>
              </a:ext>
            </a:extLst>
          </p:cNvPr>
          <p:cNvGrpSpPr/>
          <p:nvPr/>
        </p:nvGrpSpPr>
        <p:grpSpPr>
          <a:xfrm>
            <a:off x="1226603" y="555200"/>
            <a:ext cx="1034407" cy="1034407"/>
            <a:chOff x="259539" y="2557862"/>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28547E13-873F-2281-43E7-053330804B86}"/>
                </a:ext>
              </a:extLst>
            </p:cNvPr>
            <p:cNvSpPr/>
            <p:nvPr/>
          </p:nvSpPr>
          <p:spPr>
            <a:xfrm>
              <a:off x="259539" y="2557862"/>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9649576B-B500-599B-16E8-ECA3655EF205}"/>
                </a:ext>
              </a:extLst>
            </p:cNvPr>
            <p:cNvSpPr txBox="1"/>
            <p:nvPr/>
          </p:nvSpPr>
          <p:spPr>
            <a:xfrm>
              <a:off x="411024" y="2709347"/>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Proposer </a:t>
              </a:r>
            </a:p>
            <a:p>
              <a:pPr marL="0" lvl="0" indent="0" algn="ctr" defTabSz="488950">
                <a:lnSpc>
                  <a:spcPct val="90000"/>
                </a:lnSpc>
                <a:spcBef>
                  <a:spcPct val="0"/>
                </a:spcBef>
                <a:spcAft>
                  <a:spcPct val="35000"/>
                </a:spcAft>
                <a:buNone/>
              </a:pPr>
              <a:r>
                <a:rPr lang="en-US" sz="1100" kern="1200"/>
                <a:t>(Team A)</a:t>
              </a:r>
            </a:p>
          </p:txBody>
        </p:sp>
      </p:grpSp>
    </p:spTree>
    <p:custDataLst>
      <p:tags r:id="rId1"/>
    </p:custDataLst>
    <p:extLst>
      <p:ext uri="{BB962C8B-B14F-4D97-AF65-F5344CB8AC3E}">
        <p14:creationId xmlns:p14="http://schemas.microsoft.com/office/powerpoint/2010/main" val="118758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600000"/>
                                        <p:tgtEl>
                                          <p:spTgt spid="11"/>
                                        </p:tgtEl>
                                      </p:cBhvr>
                                    </p:animEffect>
                                    <p:set>
                                      <p:cBhvr>
                                        <p:cTn id="7" dur="1" fill="hold">
                                          <p:stCondLst>
                                            <p:cond delay="5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6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6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b="1">
                <a:solidFill>
                  <a:schemeClr val="bg1"/>
                </a:solidFill>
              </a:rPr>
              <a:t>5 minute confer (1)</a:t>
            </a: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547132" y="2564904"/>
            <a:ext cx="1097736" cy="369332"/>
          </a:xfrm>
          <a:prstGeom prst="rect">
            <a:avLst/>
          </a:prstGeom>
          <a:noFill/>
        </p:spPr>
        <p:txBody>
          <a:bodyPr wrap="none" rtlCol="0">
            <a:spAutoFit/>
          </a:bodyPr>
          <a:lstStyle/>
          <a:p>
            <a:pPr algn="ctr"/>
            <a:r>
              <a:rPr lang="en-GB"/>
              <a:t>5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9" name="Rectangle 8">
            <a:extLst>
              <a:ext uri="{FF2B5EF4-FFF2-40B4-BE49-F238E27FC236}">
                <a16:creationId xmlns:a16="http://schemas.microsoft.com/office/drawing/2014/main" id="{011787D0-1919-4544-848D-884EDA4DC643}"/>
              </a:ext>
            </a:extLst>
          </p:cNvPr>
          <p:cNvSpPr/>
          <p:nvPr/>
        </p:nvSpPr>
        <p:spPr>
          <a:xfrm>
            <a:off x="1525604" y="5873207"/>
            <a:ext cx="8985200" cy="400110"/>
          </a:xfrm>
          <a:prstGeom prst="rect">
            <a:avLst/>
          </a:prstGeom>
        </p:spPr>
        <p:txBody>
          <a:bodyPr wrap="square">
            <a:spAutoFit/>
          </a:bodyPr>
          <a:lstStyle/>
          <a:p>
            <a:pPr algn="ctr"/>
            <a:r>
              <a:rPr lang="en-GB" sz="2000"/>
              <a:t>Marketing is a force for good</a:t>
            </a:r>
          </a:p>
        </p:txBody>
      </p:sp>
      <p:sp>
        <p:nvSpPr>
          <p:cNvPr id="3" name="TextBox 2">
            <a:extLst>
              <a:ext uri="{FF2B5EF4-FFF2-40B4-BE49-F238E27FC236}">
                <a16:creationId xmlns:a16="http://schemas.microsoft.com/office/drawing/2014/main" id="{F7B73C53-3A23-3D36-6B1E-34B5CB633395}"/>
              </a:ext>
            </a:extLst>
          </p:cNvPr>
          <p:cNvSpPr txBox="1"/>
          <p:nvPr/>
        </p:nvSpPr>
        <p:spPr>
          <a:xfrm>
            <a:off x="524286" y="365124"/>
            <a:ext cx="932628" cy="369332"/>
          </a:xfrm>
          <a:prstGeom prst="rect">
            <a:avLst/>
          </a:prstGeom>
          <a:noFill/>
        </p:spPr>
        <p:txBody>
          <a:bodyPr wrap="none" rtlCol="0">
            <a:spAutoFit/>
          </a:bodyPr>
          <a:lstStyle/>
          <a:p>
            <a:r>
              <a:rPr lang="en-US" b="1">
                <a:effectLst>
                  <a:glow rad="127000">
                    <a:schemeClr val="bg1"/>
                  </a:glow>
                </a:effectLst>
              </a:rPr>
              <a:t>Confer</a:t>
            </a:r>
          </a:p>
        </p:txBody>
      </p:sp>
    </p:spTree>
    <p:custDataLst>
      <p:tags r:id="rId1"/>
    </p:custDataLst>
    <p:extLst>
      <p:ext uri="{BB962C8B-B14F-4D97-AF65-F5344CB8AC3E}">
        <p14:creationId xmlns:p14="http://schemas.microsoft.com/office/powerpoint/2010/main" val="1857555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1"/>
                                        </p:tgtEl>
                                      </p:cBhvr>
                                    </p:animEffect>
                                    <p:set>
                                      <p:cBhvr>
                                        <p:cTn id="7" dur="1" fill="hold">
                                          <p:stCondLst>
                                            <p:cond delay="2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3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b="1">
                <a:solidFill>
                  <a:schemeClr val="bg1"/>
                </a:solidFill>
              </a:rPr>
              <a:t>Questions (team n - a)</a:t>
            </a:r>
            <a:endParaRPr lang="en-GB" b="1">
              <a:solidFill>
                <a:schemeClr val="bg1"/>
              </a:solidFill>
            </a:endParaRP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489425" y="2564904"/>
            <a:ext cx="1213153" cy="369332"/>
          </a:xfrm>
          <a:prstGeom prst="rect">
            <a:avLst/>
          </a:prstGeom>
          <a:noFill/>
        </p:spPr>
        <p:txBody>
          <a:bodyPr wrap="none" rtlCol="0">
            <a:spAutoFit/>
          </a:bodyPr>
          <a:lstStyle/>
          <a:p>
            <a:pPr algn="ctr"/>
            <a:r>
              <a:rPr lang="en-GB"/>
              <a:t>10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3" name="Rectangle 2">
            <a:extLst>
              <a:ext uri="{FF2B5EF4-FFF2-40B4-BE49-F238E27FC236}">
                <a16:creationId xmlns:a16="http://schemas.microsoft.com/office/drawing/2014/main" id="{E594C88F-E4A1-AA4B-85DD-8DA1A8C275F5}"/>
              </a:ext>
            </a:extLst>
          </p:cNvPr>
          <p:cNvSpPr/>
          <p:nvPr/>
        </p:nvSpPr>
        <p:spPr>
          <a:xfrm>
            <a:off x="1525604" y="5873207"/>
            <a:ext cx="8985200" cy="400110"/>
          </a:xfrm>
          <a:prstGeom prst="rect">
            <a:avLst/>
          </a:prstGeom>
        </p:spPr>
        <p:txBody>
          <a:bodyPr wrap="square">
            <a:spAutoFit/>
          </a:bodyPr>
          <a:lstStyle/>
          <a:p>
            <a:pPr algn="ctr"/>
            <a:r>
              <a:rPr lang="en-GB" sz="2000"/>
              <a:t>Marketing is a force for good</a:t>
            </a:r>
          </a:p>
        </p:txBody>
      </p:sp>
      <p:grpSp>
        <p:nvGrpSpPr>
          <p:cNvPr id="5" name="Group 4">
            <a:extLst>
              <a:ext uri="{FF2B5EF4-FFF2-40B4-BE49-F238E27FC236}">
                <a16:creationId xmlns:a16="http://schemas.microsoft.com/office/drawing/2014/main" id="{EFFE38B7-C864-7553-338B-ECE935B2AC86}"/>
              </a:ext>
            </a:extLst>
          </p:cNvPr>
          <p:cNvGrpSpPr/>
          <p:nvPr/>
        </p:nvGrpSpPr>
        <p:grpSpPr>
          <a:xfrm>
            <a:off x="786988" y="373916"/>
            <a:ext cx="1034407" cy="1034407"/>
            <a:chOff x="2585792" y="2557862"/>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2FCC9E02-EB51-D8A7-6495-83D2F9FBA5CB}"/>
                </a:ext>
              </a:extLst>
            </p:cNvPr>
            <p:cNvSpPr/>
            <p:nvPr/>
          </p:nvSpPr>
          <p:spPr>
            <a:xfrm>
              <a:off x="2585792" y="2557862"/>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A8D5C01C-4BBA-DF9B-9429-EF83124B43D8}"/>
                </a:ext>
              </a:extLst>
            </p:cNvPr>
            <p:cNvSpPr txBox="1"/>
            <p:nvPr/>
          </p:nvSpPr>
          <p:spPr>
            <a:xfrm>
              <a:off x="2737277" y="2709347"/>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Questions</a:t>
              </a:r>
            </a:p>
            <a:p>
              <a:pPr marL="0" lvl="0" indent="0" algn="ctr" defTabSz="488950">
                <a:lnSpc>
                  <a:spcPct val="90000"/>
                </a:lnSpc>
                <a:spcBef>
                  <a:spcPct val="0"/>
                </a:spcBef>
                <a:spcAft>
                  <a:spcPct val="35000"/>
                </a:spcAft>
                <a:buNone/>
              </a:pPr>
              <a:r>
                <a:rPr lang="en-US" sz="1100" kern="1200"/>
                <a:t>(B –&gt; A)</a:t>
              </a:r>
            </a:p>
          </p:txBody>
        </p:sp>
      </p:grpSp>
    </p:spTree>
    <p:custDataLst>
      <p:tags r:id="rId1"/>
    </p:custDataLst>
    <p:extLst>
      <p:ext uri="{BB962C8B-B14F-4D97-AF65-F5344CB8AC3E}">
        <p14:creationId xmlns:p14="http://schemas.microsoft.com/office/powerpoint/2010/main" val="225613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600000"/>
                                        <p:tgtEl>
                                          <p:spTgt spid="11"/>
                                        </p:tgtEl>
                                      </p:cBhvr>
                                    </p:animEffect>
                                    <p:set>
                                      <p:cBhvr>
                                        <p:cTn id="7" dur="1" fill="hold">
                                          <p:stCondLst>
                                            <p:cond delay="5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6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6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b="1">
                <a:solidFill>
                  <a:schemeClr val="bg1"/>
                </a:solidFill>
              </a:rPr>
              <a:t>5 minute confer (2)</a:t>
            </a: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547132" y="2564904"/>
            <a:ext cx="1097736" cy="369332"/>
          </a:xfrm>
          <a:prstGeom prst="rect">
            <a:avLst/>
          </a:prstGeom>
          <a:noFill/>
        </p:spPr>
        <p:txBody>
          <a:bodyPr wrap="none" rtlCol="0">
            <a:spAutoFit/>
          </a:bodyPr>
          <a:lstStyle/>
          <a:p>
            <a:pPr algn="ctr"/>
            <a:r>
              <a:rPr lang="en-GB"/>
              <a:t>5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9" name="Rectangle 8">
            <a:extLst>
              <a:ext uri="{FF2B5EF4-FFF2-40B4-BE49-F238E27FC236}">
                <a16:creationId xmlns:a16="http://schemas.microsoft.com/office/drawing/2014/main" id="{011787D0-1919-4544-848D-884EDA4DC643}"/>
              </a:ext>
            </a:extLst>
          </p:cNvPr>
          <p:cNvSpPr/>
          <p:nvPr/>
        </p:nvSpPr>
        <p:spPr>
          <a:xfrm>
            <a:off x="1525604" y="5873207"/>
            <a:ext cx="8985200" cy="400110"/>
          </a:xfrm>
          <a:prstGeom prst="rect">
            <a:avLst/>
          </a:prstGeom>
        </p:spPr>
        <p:txBody>
          <a:bodyPr wrap="square">
            <a:spAutoFit/>
          </a:bodyPr>
          <a:lstStyle/>
          <a:p>
            <a:pPr algn="ctr"/>
            <a:r>
              <a:rPr lang="en-GB" sz="2000"/>
              <a:t>Marketing is a force for good</a:t>
            </a:r>
          </a:p>
        </p:txBody>
      </p:sp>
      <p:sp>
        <p:nvSpPr>
          <p:cNvPr id="3" name="TextBox 2">
            <a:extLst>
              <a:ext uri="{FF2B5EF4-FFF2-40B4-BE49-F238E27FC236}">
                <a16:creationId xmlns:a16="http://schemas.microsoft.com/office/drawing/2014/main" id="{93A76DE7-C39B-ED35-A691-712FF8721F88}"/>
              </a:ext>
            </a:extLst>
          </p:cNvPr>
          <p:cNvSpPr txBox="1"/>
          <p:nvPr/>
        </p:nvSpPr>
        <p:spPr>
          <a:xfrm>
            <a:off x="524286" y="365124"/>
            <a:ext cx="932628" cy="369332"/>
          </a:xfrm>
          <a:prstGeom prst="rect">
            <a:avLst/>
          </a:prstGeom>
          <a:noFill/>
        </p:spPr>
        <p:txBody>
          <a:bodyPr wrap="none" rtlCol="0">
            <a:spAutoFit/>
          </a:bodyPr>
          <a:lstStyle/>
          <a:p>
            <a:r>
              <a:rPr lang="en-US" b="1">
                <a:effectLst>
                  <a:glow rad="127000">
                    <a:schemeClr val="bg1"/>
                  </a:glow>
                </a:effectLst>
              </a:rPr>
              <a:t>Confer</a:t>
            </a:r>
          </a:p>
        </p:txBody>
      </p:sp>
    </p:spTree>
    <p:custDataLst>
      <p:tags r:id="rId1"/>
    </p:custDataLst>
    <p:extLst>
      <p:ext uri="{BB962C8B-B14F-4D97-AF65-F5344CB8AC3E}">
        <p14:creationId xmlns:p14="http://schemas.microsoft.com/office/powerpoint/2010/main" val="1343162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1"/>
                                        </p:tgtEl>
                                      </p:cBhvr>
                                    </p:animEffect>
                                    <p:set>
                                      <p:cBhvr>
                                        <p:cTn id="7" dur="1" fill="hold">
                                          <p:stCondLst>
                                            <p:cond delay="2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3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b="1">
                <a:solidFill>
                  <a:schemeClr val="bg1"/>
                </a:solidFill>
              </a:rPr>
              <a:t>Proposer (team n)</a:t>
            </a:r>
            <a:endParaRPr lang="en-GB" b="1">
              <a:solidFill>
                <a:schemeClr val="bg1"/>
              </a:solidFill>
            </a:endParaRP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489425" y="2564904"/>
            <a:ext cx="1213153" cy="369332"/>
          </a:xfrm>
          <a:prstGeom prst="rect">
            <a:avLst/>
          </a:prstGeom>
          <a:noFill/>
        </p:spPr>
        <p:txBody>
          <a:bodyPr wrap="none" rtlCol="0">
            <a:spAutoFit/>
          </a:bodyPr>
          <a:lstStyle/>
          <a:p>
            <a:pPr algn="ctr"/>
            <a:r>
              <a:rPr lang="en-GB"/>
              <a:t>10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3" name="Rectangle 2">
            <a:extLst>
              <a:ext uri="{FF2B5EF4-FFF2-40B4-BE49-F238E27FC236}">
                <a16:creationId xmlns:a16="http://schemas.microsoft.com/office/drawing/2014/main" id="{E594C88F-E4A1-AA4B-85DD-8DA1A8C275F5}"/>
              </a:ext>
            </a:extLst>
          </p:cNvPr>
          <p:cNvSpPr/>
          <p:nvPr/>
        </p:nvSpPr>
        <p:spPr>
          <a:xfrm>
            <a:off x="1525604" y="5873207"/>
            <a:ext cx="8985200" cy="400110"/>
          </a:xfrm>
          <a:prstGeom prst="rect">
            <a:avLst/>
          </a:prstGeom>
        </p:spPr>
        <p:txBody>
          <a:bodyPr wrap="square">
            <a:spAutoFit/>
          </a:bodyPr>
          <a:lstStyle/>
          <a:p>
            <a:pPr algn="ctr"/>
            <a:r>
              <a:rPr lang="en-GB" sz="2000"/>
              <a:t>Marketing is a force for good</a:t>
            </a:r>
          </a:p>
        </p:txBody>
      </p:sp>
      <p:grpSp>
        <p:nvGrpSpPr>
          <p:cNvPr id="5" name="Group 4">
            <a:extLst>
              <a:ext uri="{FF2B5EF4-FFF2-40B4-BE49-F238E27FC236}">
                <a16:creationId xmlns:a16="http://schemas.microsoft.com/office/drawing/2014/main" id="{4AD588A1-6F00-4835-8E1F-B8B734860D5B}"/>
              </a:ext>
            </a:extLst>
          </p:cNvPr>
          <p:cNvGrpSpPr/>
          <p:nvPr/>
        </p:nvGrpSpPr>
        <p:grpSpPr>
          <a:xfrm>
            <a:off x="696025" y="597728"/>
            <a:ext cx="1034407" cy="1034407"/>
            <a:chOff x="2585792" y="464234"/>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D6EF7F4E-9C51-132E-6686-5B94D956B24C}"/>
                </a:ext>
              </a:extLst>
            </p:cNvPr>
            <p:cNvSpPr/>
            <p:nvPr/>
          </p:nvSpPr>
          <p:spPr>
            <a:xfrm>
              <a:off x="2585792" y="464234"/>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14A1BA02-B89E-A65A-922F-FB51D05D9EB7}"/>
                </a:ext>
              </a:extLst>
            </p:cNvPr>
            <p:cNvSpPr txBox="1"/>
            <p:nvPr/>
          </p:nvSpPr>
          <p:spPr>
            <a:xfrm>
              <a:off x="2737277" y="615719"/>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Proposer</a:t>
              </a:r>
            </a:p>
            <a:p>
              <a:pPr marL="0" lvl="0" indent="0" algn="ctr" defTabSz="488950">
                <a:lnSpc>
                  <a:spcPct val="90000"/>
                </a:lnSpc>
                <a:spcBef>
                  <a:spcPct val="0"/>
                </a:spcBef>
                <a:spcAft>
                  <a:spcPct val="35000"/>
                </a:spcAft>
                <a:buNone/>
              </a:pPr>
              <a:r>
                <a:rPr lang="en-US" sz="1100" kern="1200"/>
                <a:t>(Team B)</a:t>
              </a:r>
            </a:p>
          </p:txBody>
        </p:sp>
      </p:grpSp>
    </p:spTree>
    <p:custDataLst>
      <p:tags r:id="rId1"/>
    </p:custDataLst>
    <p:extLst>
      <p:ext uri="{BB962C8B-B14F-4D97-AF65-F5344CB8AC3E}">
        <p14:creationId xmlns:p14="http://schemas.microsoft.com/office/powerpoint/2010/main" val="178555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600000"/>
                                        <p:tgtEl>
                                          <p:spTgt spid="11"/>
                                        </p:tgtEl>
                                      </p:cBhvr>
                                    </p:animEffect>
                                    <p:set>
                                      <p:cBhvr>
                                        <p:cTn id="7" dur="1" fill="hold">
                                          <p:stCondLst>
                                            <p:cond delay="5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6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6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b="1">
                <a:solidFill>
                  <a:schemeClr val="bg1"/>
                </a:solidFill>
              </a:rPr>
              <a:t>5 minute confer (3)</a:t>
            </a: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547132" y="2564904"/>
            <a:ext cx="1097736" cy="369332"/>
          </a:xfrm>
          <a:prstGeom prst="rect">
            <a:avLst/>
          </a:prstGeom>
          <a:noFill/>
        </p:spPr>
        <p:txBody>
          <a:bodyPr wrap="none" rtlCol="0">
            <a:spAutoFit/>
          </a:bodyPr>
          <a:lstStyle/>
          <a:p>
            <a:pPr algn="ctr"/>
            <a:r>
              <a:rPr lang="en-GB"/>
              <a:t>5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9" name="Rectangle 8">
            <a:extLst>
              <a:ext uri="{FF2B5EF4-FFF2-40B4-BE49-F238E27FC236}">
                <a16:creationId xmlns:a16="http://schemas.microsoft.com/office/drawing/2014/main" id="{011787D0-1919-4544-848D-884EDA4DC643}"/>
              </a:ext>
            </a:extLst>
          </p:cNvPr>
          <p:cNvSpPr/>
          <p:nvPr/>
        </p:nvSpPr>
        <p:spPr>
          <a:xfrm>
            <a:off x="1525604" y="5873207"/>
            <a:ext cx="8985200" cy="400110"/>
          </a:xfrm>
          <a:prstGeom prst="rect">
            <a:avLst/>
          </a:prstGeom>
        </p:spPr>
        <p:txBody>
          <a:bodyPr wrap="square">
            <a:spAutoFit/>
          </a:bodyPr>
          <a:lstStyle/>
          <a:p>
            <a:pPr algn="ctr"/>
            <a:r>
              <a:rPr lang="en-GB" sz="2000"/>
              <a:t>Marketing is a force for good</a:t>
            </a:r>
          </a:p>
        </p:txBody>
      </p:sp>
      <p:sp>
        <p:nvSpPr>
          <p:cNvPr id="3" name="TextBox 2">
            <a:extLst>
              <a:ext uri="{FF2B5EF4-FFF2-40B4-BE49-F238E27FC236}">
                <a16:creationId xmlns:a16="http://schemas.microsoft.com/office/drawing/2014/main" id="{FAF9233A-F191-0119-ED5D-8F39F2A04DC6}"/>
              </a:ext>
            </a:extLst>
          </p:cNvPr>
          <p:cNvSpPr txBox="1"/>
          <p:nvPr/>
        </p:nvSpPr>
        <p:spPr>
          <a:xfrm>
            <a:off x="524286" y="365124"/>
            <a:ext cx="932628" cy="369332"/>
          </a:xfrm>
          <a:prstGeom prst="rect">
            <a:avLst/>
          </a:prstGeom>
          <a:noFill/>
        </p:spPr>
        <p:txBody>
          <a:bodyPr wrap="none" rtlCol="0">
            <a:spAutoFit/>
          </a:bodyPr>
          <a:lstStyle/>
          <a:p>
            <a:r>
              <a:rPr lang="en-US" b="1">
                <a:effectLst>
                  <a:glow rad="127000">
                    <a:schemeClr val="bg1"/>
                  </a:glow>
                </a:effectLst>
              </a:rPr>
              <a:t>Confer</a:t>
            </a:r>
          </a:p>
        </p:txBody>
      </p:sp>
    </p:spTree>
    <p:custDataLst>
      <p:tags r:id="rId1"/>
    </p:custDataLst>
    <p:extLst>
      <p:ext uri="{BB962C8B-B14F-4D97-AF65-F5344CB8AC3E}">
        <p14:creationId xmlns:p14="http://schemas.microsoft.com/office/powerpoint/2010/main" val="865982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1"/>
                                        </p:tgtEl>
                                      </p:cBhvr>
                                    </p:animEffect>
                                    <p:set>
                                      <p:cBhvr>
                                        <p:cTn id="7" dur="1" fill="hold">
                                          <p:stCondLst>
                                            <p:cond delay="2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3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b="1">
                <a:solidFill>
                  <a:schemeClr val="bg1"/>
                </a:solidFill>
              </a:rPr>
              <a:t>Questions (team a - n)</a:t>
            </a:r>
            <a:endParaRPr lang="en-GB" b="1">
              <a:solidFill>
                <a:schemeClr val="bg1"/>
              </a:solidFill>
            </a:endParaRP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489425" y="2564904"/>
            <a:ext cx="1213153" cy="369332"/>
          </a:xfrm>
          <a:prstGeom prst="rect">
            <a:avLst/>
          </a:prstGeom>
          <a:noFill/>
        </p:spPr>
        <p:txBody>
          <a:bodyPr wrap="none" rtlCol="0">
            <a:spAutoFit/>
          </a:bodyPr>
          <a:lstStyle/>
          <a:p>
            <a:pPr algn="ctr"/>
            <a:r>
              <a:rPr lang="en-GB"/>
              <a:t>10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3" name="Rectangle 2">
            <a:extLst>
              <a:ext uri="{FF2B5EF4-FFF2-40B4-BE49-F238E27FC236}">
                <a16:creationId xmlns:a16="http://schemas.microsoft.com/office/drawing/2014/main" id="{E594C88F-E4A1-AA4B-85DD-8DA1A8C275F5}"/>
              </a:ext>
            </a:extLst>
          </p:cNvPr>
          <p:cNvSpPr/>
          <p:nvPr/>
        </p:nvSpPr>
        <p:spPr>
          <a:xfrm>
            <a:off x="1525604" y="5873207"/>
            <a:ext cx="8985200" cy="400110"/>
          </a:xfrm>
          <a:prstGeom prst="rect">
            <a:avLst/>
          </a:prstGeom>
        </p:spPr>
        <p:txBody>
          <a:bodyPr wrap="square">
            <a:spAutoFit/>
          </a:bodyPr>
          <a:lstStyle/>
          <a:p>
            <a:pPr algn="ctr"/>
            <a:r>
              <a:rPr lang="en-GB" sz="2000"/>
              <a:t>Marketing is a force for good</a:t>
            </a:r>
          </a:p>
        </p:txBody>
      </p:sp>
      <p:grpSp>
        <p:nvGrpSpPr>
          <p:cNvPr id="5" name="Group 4">
            <a:extLst>
              <a:ext uri="{FF2B5EF4-FFF2-40B4-BE49-F238E27FC236}">
                <a16:creationId xmlns:a16="http://schemas.microsoft.com/office/drawing/2014/main" id="{B7037A90-B525-F9F2-A9FA-686E55E479B0}"/>
              </a:ext>
            </a:extLst>
          </p:cNvPr>
          <p:cNvGrpSpPr/>
          <p:nvPr/>
        </p:nvGrpSpPr>
        <p:grpSpPr>
          <a:xfrm>
            <a:off x="473396" y="291688"/>
            <a:ext cx="1034407" cy="1034407"/>
            <a:chOff x="4912046" y="464234"/>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0E2D29C5-F4BF-E940-F776-3EEA1B714057}"/>
                </a:ext>
              </a:extLst>
            </p:cNvPr>
            <p:cNvSpPr/>
            <p:nvPr/>
          </p:nvSpPr>
          <p:spPr>
            <a:xfrm>
              <a:off x="4912046" y="464234"/>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C6DFF911-3088-6FF3-612C-6612587CF79E}"/>
                </a:ext>
              </a:extLst>
            </p:cNvPr>
            <p:cNvSpPr txBox="1"/>
            <p:nvPr/>
          </p:nvSpPr>
          <p:spPr>
            <a:xfrm>
              <a:off x="5063531" y="615719"/>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Questions</a:t>
              </a:r>
            </a:p>
            <a:p>
              <a:pPr marL="0" lvl="0" indent="0" algn="ctr" defTabSz="488950">
                <a:lnSpc>
                  <a:spcPct val="90000"/>
                </a:lnSpc>
                <a:spcBef>
                  <a:spcPct val="0"/>
                </a:spcBef>
                <a:spcAft>
                  <a:spcPct val="35000"/>
                </a:spcAft>
                <a:buNone/>
              </a:pPr>
              <a:r>
                <a:rPr lang="en-US" sz="1100" kern="1200"/>
                <a:t>(A –&gt; B)</a:t>
              </a:r>
            </a:p>
          </p:txBody>
        </p:sp>
      </p:grpSp>
    </p:spTree>
    <p:custDataLst>
      <p:tags r:id="rId1"/>
    </p:custDataLst>
    <p:extLst>
      <p:ext uri="{BB962C8B-B14F-4D97-AF65-F5344CB8AC3E}">
        <p14:creationId xmlns:p14="http://schemas.microsoft.com/office/powerpoint/2010/main" val="2869707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600000"/>
                                        <p:tgtEl>
                                          <p:spTgt spid="11"/>
                                        </p:tgtEl>
                                      </p:cBhvr>
                                    </p:animEffect>
                                    <p:set>
                                      <p:cBhvr>
                                        <p:cTn id="7" dur="1" fill="hold">
                                          <p:stCondLst>
                                            <p:cond delay="5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6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6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b="1">
                <a:solidFill>
                  <a:schemeClr val="bg1"/>
                </a:solidFill>
              </a:rPr>
              <a:t>5 minute confer (4)</a:t>
            </a: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547132" y="2564904"/>
            <a:ext cx="1097736" cy="369332"/>
          </a:xfrm>
          <a:prstGeom prst="rect">
            <a:avLst/>
          </a:prstGeom>
          <a:noFill/>
        </p:spPr>
        <p:txBody>
          <a:bodyPr wrap="none" rtlCol="0">
            <a:spAutoFit/>
          </a:bodyPr>
          <a:lstStyle/>
          <a:p>
            <a:pPr algn="ctr"/>
            <a:r>
              <a:rPr lang="en-GB"/>
              <a:t>5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9" name="Rectangle 8">
            <a:extLst>
              <a:ext uri="{FF2B5EF4-FFF2-40B4-BE49-F238E27FC236}">
                <a16:creationId xmlns:a16="http://schemas.microsoft.com/office/drawing/2014/main" id="{011787D0-1919-4544-848D-884EDA4DC643}"/>
              </a:ext>
            </a:extLst>
          </p:cNvPr>
          <p:cNvSpPr/>
          <p:nvPr/>
        </p:nvSpPr>
        <p:spPr>
          <a:xfrm>
            <a:off x="1525604" y="5873207"/>
            <a:ext cx="8985200" cy="400110"/>
          </a:xfrm>
          <a:prstGeom prst="rect">
            <a:avLst/>
          </a:prstGeom>
        </p:spPr>
        <p:txBody>
          <a:bodyPr wrap="square">
            <a:spAutoFit/>
          </a:bodyPr>
          <a:lstStyle/>
          <a:p>
            <a:pPr algn="ctr"/>
            <a:r>
              <a:rPr lang="en-GB" sz="2000"/>
              <a:t>Marketing is a force for good</a:t>
            </a:r>
          </a:p>
        </p:txBody>
      </p:sp>
      <p:sp>
        <p:nvSpPr>
          <p:cNvPr id="7" name="TextBox 6">
            <a:extLst>
              <a:ext uri="{FF2B5EF4-FFF2-40B4-BE49-F238E27FC236}">
                <a16:creationId xmlns:a16="http://schemas.microsoft.com/office/drawing/2014/main" id="{E7EBD3B4-709F-48C8-7277-4A73304A3F5E}"/>
              </a:ext>
            </a:extLst>
          </p:cNvPr>
          <p:cNvSpPr txBox="1"/>
          <p:nvPr/>
        </p:nvSpPr>
        <p:spPr>
          <a:xfrm>
            <a:off x="524286" y="365124"/>
            <a:ext cx="932628" cy="369332"/>
          </a:xfrm>
          <a:prstGeom prst="rect">
            <a:avLst/>
          </a:prstGeom>
          <a:noFill/>
        </p:spPr>
        <p:txBody>
          <a:bodyPr wrap="none" rtlCol="0">
            <a:spAutoFit/>
          </a:bodyPr>
          <a:lstStyle/>
          <a:p>
            <a:r>
              <a:rPr lang="en-US" b="1">
                <a:effectLst>
                  <a:glow rad="127000">
                    <a:schemeClr val="bg1"/>
                  </a:glow>
                </a:effectLst>
              </a:rPr>
              <a:t>Confer</a:t>
            </a:r>
          </a:p>
        </p:txBody>
      </p:sp>
    </p:spTree>
    <p:custDataLst>
      <p:tags r:id="rId1"/>
    </p:custDataLst>
    <p:extLst>
      <p:ext uri="{BB962C8B-B14F-4D97-AF65-F5344CB8AC3E}">
        <p14:creationId xmlns:p14="http://schemas.microsoft.com/office/powerpoint/2010/main" val="1987621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300000"/>
                                        <p:tgtEl>
                                          <p:spTgt spid="11"/>
                                        </p:tgtEl>
                                      </p:cBhvr>
                                    </p:animEffect>
                                    <p:set>
                                      <p:cBhvr>
                                        <p:cTn id="7" dur="1" fill="hold">
                                          <p:stCondLst>
                                            <p:cond delay="2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3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3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b="1">
                <a:solidFill>
                  <a:schemeClr val="bg1"/>
                </a:solidFill>
              </a:rPr>
              <a:t>Summary (team a)</a:t>
            </a:r>
            <a:endParaRPr lang="en-GB" b="1">
              <a:solidFill>
                <a:schemeClr val="bg1"/>
              </a:solidFill>
            </a:endParaRP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489425" y="2564904"/>
            <a:ext cx="1213153" cy="369332"/>
          </a:xfrm>
          <a:prstGeom prst="rect">
            <a:avLst/>
          </a:prstGeom>
          <a:noFill/>
        </p:spPr>
        <p:txBody>
          <a:bodyPr wrap="none" rtlCol="0">
            <a:spAutoFit/>
          </a:bodyPr>
          <a:lstStyle/>
          <a:p>
            <a:pPr algn="ctr"/>
            <a:r>
              <a:rPr lang="en-GB"/>
              <a:t>10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3" name="Rectangle 2">
            <a:extLst>
              <a:ext uri="{FF2B5EF4-FFF2-40B4-BE49-F238E27FC236}">
                <a16:creationId xmlns:a16="http://schemas.microsoft.com/office/drawing/2014/main" id="{E594C88F-E4A1-AA4B-85DD-8DA1A8C275F5}"/>
              </a:ext>
            </a:extLst>
          </p:cNvPr>
          <p:cNvSpPr/>
          <p:nvPr/>
        </p:nvSpPr>
        <p:spPr>
          <a:xfrm>
            <a:off x="1525604" y="5873207"/>
            <a:ext cx="8985200" cy="400110"/>
          </a:xfrm>
          <a:prstGeom prst="rect">
            <a:avLst/>
          </a:prstGeom>
        </p:spPr>
        <p:txBody>
          <a:bodyPr wrap="square">
            <a:spAutoFit/>
          </a:bodyPr>
          <a:lstStyle/>
          <a:p>
            <a:pPr algn="ctr"/>
            <a:r>
              <a:rPr lang="en-GB" sz="2000"/>
              <a:t>Marketing is a force for good</a:t>
            </a:r>
          </a:p>
        </p:txBody>
      </p:sp>
      <p:grpSp>
        <p:nvGrpSpPr>
          <p:cNvPr id="5" name="Group 4">
            <a:extLst>
              <a:ext uri="{FF2B5EF4-FFF2-40B4-BE49-F238E27FC236}">
                <a16:creationId xmlns:a16="http://schemas.microsoft.com/office/drawing/2014/main" id="{B54E806D-E94D-E40F-2BF3-C473FE8194AE}"/>
              </a:ext>
            </a:extLst>
          </p:cNvPr>
          <p:cNvGrpSpPr/>
          <p:nvPr/>
        </p:nvGrpSpPr>
        <p:grpSpPr>
          <a:xfrm>
            <a:off x="491197" y="365124"/>
            <a:ext cx="1034407" cy="1034407"/>
            <a:chOff x="4912046" y="2557862"/>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50F68ACF-DAFC-D993-5367-E5BFF5C9CAC6}"/>
                </a:ext>
              </a:extLst>
            </p:cNvPr>
            <p:cNvSpPr/>
            <p:nvPr/>
          </p:nvSpPr>
          <p:spPr>
            <a:xfrm>
              <a:off x="4912046" y="2557862"/>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4C56DD61-D47D-D799-5413-6EB324EAC783}"/>
                </a:ext>
              </a:extLst>
            </p:cNvPr>
            <p:cNvSpPr txBox="1"/>
            <p:nvPr/>
          </p:nvSpPr>
          <p:spPr>
            <a:xfrm>
              <a:off x="5063531" y="2709347"/>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Summary</a:t>
              </a:r>
            </a:p>
            <a:p>
              <a:pPr marL="0" lvl="0" indent="0" algn="ctr" defTabSz="488950">
                <a:lnSpc>
                  <a:spcPct val="90000"/>
                </a:lnSpc>
                <a:spcBef>
                  <a:spcPct val="0"/>
                </a:spcBef>
                <a:spcAft>
                  <a:spcPct val="35000"/>
                </a:spcAft>
                <a:buNone/>
              </a:pPr>
              <a:r>
                <a:rPr lang="en-US" sz="1100" kern="1200"/>
                <a:t>(Team A)</a:t>
              </a:r>
            </a:p>
          </p:txBody>
        </p:sp>
      </p:grpSp>
    </p:spTree>
    <p:custDataLst>
      <p:tags r:id="rId1"/>
    </p:custDataLst>
    <p:extLst>
      <p:ext uri="{BB962C8B-B14F-4D97-AF65-F5344CB8AC3E}">
        <p14:creationId xmlns:p14="http://schemas.microsoft.com/office/powerpoint/2010/main" val="341091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600000"/>
                                        <p:tgtEl>
                                          <p:spTgt spid="11"/>
                                        </p:tgtEl>
                                      </p:cBhvr>
                                    </p:animEffect>
                                    <p:set>
                                      <p:cBhvr>
                                        <p:cTn id="7" dur="1" fill="hold">
                                          <p:stCondLst>
                                            <p:cond delay="5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6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6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sosceles Triangle 11"/>
          <p:cNvSpPr/>
          <p:nvPr/>
        </p:nvSpPr>
        <p:spPr>
          <a:xfrm>
            <a:off x="4979876" y="3969060"/>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flipV="1">
            <a:off x="4979876" y="2384884"/>
            <a:ext cx="2232248" cy="1548172"/>
          </a:xfrm>
          <a:prstGeom prst="triangle">
            <a:avLst>
              <a:gd name="adj" fmla="val 50000"/>
            </a:avLst>
          </a:prstGeom>
          <a:solidFill>
            <a:schemeClr val="accent2"/>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b="1">
                <a:solidFill>
                  <a:schemeClr val="bg1"/>
                </a:solidFill>
              </a:rPr>
              <a:t>Summary (team b)</a:t>
            </a:r>
            <a:endParaRPr lang="en-GB" b="1">
              <a:solidFill>
                <a:schemeClr val="bg1"/>
              </a:solidFill>
            </a:endParaRPr>
          </a:p>
        </p:txBody>
      </p:sp>
      <p:sp>
        <p:nvSpPr>
          <p:cNvPr id="8" name="Pentagon 7"/>
          <p:cNvSpPr/>
          <p:nvPr/>
        </p:nvSpPr>
        <p:spPr>
          <a:xfrm rot="16200000">
            <a:off x="5303912" y="4707142"/>
            <a:ext cx="1584176" cy="108012"/>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llate 3"/>
          <p:cNvSpPr/>
          <p:nvPr/>
        </p:nvSpPr>
        <p:spPr>
          <a:xfrm>
            <a:off x="4925870" y="2348880"/>
            <a:ext cx="2340260" cy="3204356"/>
          </a:xfrm>
          <a:prstGeom prst="flowChartCollate">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
        <p:nvSpPr>
          <p:cNvPr id="13" name="TextBox 12"/>
          <p:cNvSpPr txBox="1"/>
          <p:nvPr/>
        </p:nvSpPr>
        <p:spPr>
          <a:xfrm>
            <a:off x="5489425" y="2564904"/>
            <a:ext cx="1213153" cy="369332"/>
          </a:xfrm>
          <a:prstGeom prst="rect">
            <a:avLst/>
          </a:prstGeom>
          <a:noFill/>
        </p:spPr>
        <p:txBody>
          <a:bodyPr wrap="none" rtlCol="0">
            <a:spAutoFit/>
          </a:bodyPr>
          <a:lstStyle/>
          <a:p>
            <a:pPr algn="ctr"/>
            <a:r>
              <a:rPr lang="en-GB"/>
              <a:t>10 minutes</a:t>
            </a:r>
          </a:p>
        </p:txBody>
      </p:sp>
      <p:sp>
        <p:nvSpPr>
          <p:cNvPr id="14" name="Text Box 5"/>
          <p:cNvSpPr txBox="1">
            <a:spLocks noChangeArrowheads="1"/>
          </p:cNvSpPr>
          <p:nvPr/>
        </p:nvSpPr>
        <p:spPr bwMode="auto">
          <a:xfrm>
            <a:off x="5461000" y="4725145"/>
            <a:ext cx="1114408" cy="830997"/>
          </a:xfrm>
          <a:prstGeom prst="rect">
            <a:avLst/>
          </a:prstGeom>
          <a:noFill/>
          <a:ln w="9525">
            <a:noFill/>
            <a:miter lim="800000"/>
            <a:headEnd/>
            <a:tailEnd/>
          </a:ln>
          <a:effectLst/>
        </p:spPr>
        <p:txBody>
          <a:bodyPr wrap="none">
            <a:spAutoFit/>
          </a:bodyPr>
          <a:lstStyle/>
          <a:p>
            <a:r>
              <a:rPr lang="en-GB" sz="4800">
                <a:solidFill>
                  <a:schemeClr val="bg1"/>
                </a:solidFill>
              </a:rPr>
              <a:t>End</a:t>
            </a:r>
          </a:p>
        </p:txBody>
      </p:sp>
      <p:sp>
        <p:nvSpPr>
          <p:cNvPr id="3" name="Rectangle 2">
            <a:extLst>
              <a:ext uri="{FF2B5EF4-FFF2-40B4-BE49-F238E27FC236}">
                <a16:creationId xmlns:a16="http://schemas.microsoft.com/office/drawing/2014/main" id="{E594C88F-E4A1-AA4B-85DD-8DA1A8C275F5}"/>
              </a:ext>
            </a:extLst>
          </p:cNvPr>
          <p:cNvSpPr/>
          <p:nvPr/>
        </p:nvSpPr>
        <p:spPr>
          <a:xfrm>
            <a:off x="1525604" y="5873207"/>
            <a:ext cx="8985200" cy="400110"/>
          </a:xfrm>
          <a:prstGeom prst="rect">
            <a:avLst/>
          </a:prstGeom>
        </p:spPr>
        <p:txBody>
          <a:bodyPr wrap="square">
            <a:spAutoFit/>
          </a:bodyPr>
          <a:lstStyle/>
          <a:p>
            <a:pPr algn="ctr"/>
            <a:r>
              <a:rPr lang="en-GB" sz="2000"/>
              <a:t>Marketing is a force for good</a:t>
            </a:r>
          </a:p>
        </p:txBody>
      </p:sp>
      <p:grpSp>
        <p:nvGrpSpPr>
          <p:cNvPr id="5" name="Group 4">
            <a:extLst>
              <a:ext uri="{FF2B5EF4-FFF2-40B4-BE49-F238E27FC236}">
                <a16:creationId xmlns:a16="http://schemas.microsoft.com/office/drawing/2014/main" id="{1158FAD5-AFC2-C106-500C-6A04E0CF78BB}"/>
              </a:ext>
            </a:extLst>
          </p:cNvPr>
          <p:cNvGrpSpPr/>
          <p:nvPr/>
        </p:nvGrpSpPr>
        <p:grpSpPr>
          <a:xfrm>
            <a:off x="473396" y="365124"/>
            <a:ext cx="1034407" cy="1034407"/>
            <a:chOff x="7238299" y="2557862"/>
            <a:chExt cx="1034407" cy="1034407"/>
          </a:xfrm>
          <a:scene3d>
            <a:camera prst="orthographicFront"/>
            <a:lightRig rig="threePt" dir="t">
              <a:rot lat="0" lon="0" rev="7500000"/>
            </a:lightRig>
          </a:scene3d>
        </p:grpSpPr>
        <p:sp>
          <p:nvSpPr>
            <p:cNvPr id="6" name="Oval 5">
              <a:extLst>
                <a:ext uri="{FF2B5EF4-FFF2-40B4-BE49-F238E27FC236}">
                  <a16:creationId xmlns:a16="http://schemas.microsoft.com/office/drawing/2014/main" id="{A27D895C-10F1-B1F9-114D-2E67C579DBBD}"/>
                </a:ext>
              </a:extLst>
            </p:cNvPr>
            <p:cNvSpPr/>
            <p:nvPr/>
          </p:nvSpPr>
          <p:spPr>
            <a:xfrm>
              <a:off x="7238299" y="2557862"/>
              <a:ext cx="1034407" cy="1034407"/>
            </a:xfrm>
            <a:prstGeom prst="ellipse">
              <a:avLst/>
            </a:prstGeom>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7" name="Oval 4">
              <a:extLst>
                <a:ext uri="{FF2B5EF4-FFF2-40B4-BE49-F238E27FC236}">
                  <a16:creationId xmlns:a16="http://schemas.microsoft.com/office/drawing/2014/main" id="{1962834B-09E7-6B89-4A71-0AF967E623D0}"/>
                </a:ext>
              </a:extLst>
            </p:cNvPr>
            <p:cNvSpPr txBox="1"/>
            <p:nvPr/>
          </p:nvSpPr>
          <p:spPr>
            <a:xfrm>
              <a:off x="7389784" y="2709347"/>
              <a:ext cx="731437" cy="731437"/>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Summary</a:t>
              </a:r>
            </a:p>
            <a:p>
              <a:pPr marL="0" lvl="0" indent="0" algn="ctr" defTabSz="488950">
                <a:lnSpc>
                  <a:spcPct val="90000"/>
                </a:lnSpc>
                <a:spcBef>
                  <a:spcPct val="0"/>
                </a:spcBef>
                <a:spcAft>
                  <a:spcPct val="35000"/>
                </a:spcAft>
                <a:buNone/>
              </a:pPr>
              <a:r>
                <a:rPr lang="en-US" sz="1100" kern="1200"/>
                <a:t>(Team B)</a:t>
              </a:r>
            </a:p>
          </p:txBody>
        </p:sp>
      </p:grpSp>
    </p:spTree>
    <p:custDataLst>
      <p:tags r:id="rId1"/>
    </p:custDataLst>
    <p:extLst>
      <p:ext uri="{BB962C8B-B14F-4D97-AF65-F5344CB8AC3E}">
        <p14:creationId xmlns:p14="http://schemas.microsoft.com/office/powerpoint/2010/main" val="1016002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1" fill="hold" grpId="0" nodeType="clickEffect">
                                  <p:stCondLst>
                                    <p:cond delay="0"/>
                                  </p:stCondLst>
                                  <p:childTnLst>
                                    <p:animEffect transition="out" filter="wipe(up)">
                                      <p:cBhvr>
                                        <p:cTn id="6" dur="600000"/>
                                        <p:tgtEl>
                                          <p:spTgt spid="11"/>
                                        </p:tgtEl>
                                      </p:cBhvr>
                                    </p:animEffect>
                                    <p:set>
                                      <p:cBhvr>
                                        <p:cTn id="7" dur="1" fill="hold">
                                          <p:stCondLst>
                                            <p:cond delay="599999"/>
                                          </p:stCondLst>
                                        </p:cTn>
                                        <p:tgtEl>
                                          <p:spTgt spid="11"/>
                                        </p:tgtEl>
                                        <p:attrNameLst>
                                          <p:attrName>style.visibility</p:attrName>
                                        </p:attrNameLst>
                                      </p:cBhvr>
                                      <p:to>
                                        <p:strVal val="hidden"/>
                                      </p:to>
                                    </p:set>
                                  </p:childTnLst>
                                </p:cTn>
                              </p:par>
                              <p:par>
                                <p:cTn id="8" presetID="22" presetClass="entr" presetSubtype="4"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600000"/>
                                        <p:tgtEl>
                                          <p:spTgt spid="12"/>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up)">
                                      <p:cBhvr>
                                        <p:cTn id="13" dur="500"/>
                                        <p:tgtEl>
                                          <p:spTgt spid="8"/>
                                        </p:tgtEl>
                                      </p:cBhvr>
                                    </p:animEffect>
                                  </p:childTnLst>
                                </p:cTn>
                              </p:par>
                            </p:childTnLst>
                          </p:cTn>
                        </p:par>
                        <p:par>
                          <p:cTn id="14" fill="hold">
                            <p:stCondLst>
                              <p:cond delay="600000"/>
                            </p:stCondLst>
                            <p:childTnLst>
                              <p:par>
                                <p:cTn id="15" presetID="1" presetClass="entr" presetSubtype="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childTnLst>
                                  <p:subTnLst>
                                    <p:audio>
                                      <p:cMediaNode vol="100000">
                                        <p:cTn display="0" masterRel="sameClick">
                                          <p:stCondLst>
                                            <p:cond evt="begin" delay="0">
                                              <p:tn val="1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8" grpId="0" animBg="1"/>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635F8-264D-A04A-8B46-51034EF87368}"/>
              </a:ext>
            </a:extLst>
          </p:cNvPr>
          <p:cNvSpPr>
            <a:spLocks noGrp="1"/>
          </p:cNvSpPr>
          <p:nvPr>
            <p:ph type="title"/>
          </p:nvPr>
        </p:nvSpPr>
        <p:spPr>
          <a:xfrm>
            <a:off x="958542" y="1005839"/>
            <a:ext cx="6432313" cy="4805025"/>
          </a:xfrm>
        </p:spPr>
        <p:txBody>
          <a:bodyPr vert="horz" lIns="91440" tIns="45720" rIns="91440" bIns="45720" rtlCol="0" anchor="ctr">
            <a:normAutofit/>
          </a:bodyPr>
          <a:lstStyle/>
          <a:p>
            <a:r>
              <a:rPr lang="en-US" sz="6000">
                <a:solidFill>
                  <a:schemeClr val="tx2"/>
                </a:solidFill>
              </a:rPr>
              <a:t>Closing vote</a:t>
            </a:r>
          </a:p>
        </p:txBody>
      </p:sp>
      <p:sp>
        <p:nvSpPr>
          <p:cNvPr id="3" name="Text Placeholder 2">
            <a:extLst>
              <a:ext uri="{FF2B5EF4-FFF2-40B4-BE49-F238E27FC236}">
                <a16:creationId xmlns:a16="http://schemas.microsoft.com/office/drawing/2014/main" id="{8E112438-5C62-7D49-8D25-B55E98FD1591}"/>
              </a:ext>
            </a:extLst>
          </p:cNvPr>
          <p:cNvSpPr>
            <a:spLocks noGrp="1"/>
          </p:cNvSpPr>
          <p:nvPr>
            <p:ph type="body" idx="1"/>
          </p:nvPr>
        </p:nvSpPr>
        <p:spPr>
          <a:xfrm>
            <a:off x="8345391" y="1009397"/>
            <a:ext cx="3078342" cy="4801468"/>
          </a:xfrm>
        </p:spPr>
        <p:txBody>
          <a:bodyPr vert="horz" lIns="91440" tIns="45720" rIns="91440" bIns="45720" rtlCol="0" anchor="ctr">
            <a:normAutofit/>
          </a:bodyPr>
          <a:lstStyle/>
          <a:p>
            <a:r>
              <a:rPr lang="en-GB" sz="2400">
                <a:solidFill>
                  <a:srgbClr val="FFFFFF"/>
                </a:solidFill>
              </a:rPr>
              <a:t>The Gig Economy provides the flexibility and choice that traditional 9-5 jobs stifle, it is a force for good.</a:t>
            </a:r>
          </a:p>
          <a:p>
            <a:pPr algn="ctr"/>
            <a:endParaRPr lang="en-US" sz="2400">
              <a:solidFill>
                <a:srgbClr val="FFFFFF"/>
              </a:solidFill>
            </a:endParaRPr>
          </a:p>
        </p:txBody>
      </p:sp>
    </p:spTree>
    <p:extLst>
      <p:ext uri="{BB962C8B-B14F-4D97-AF65-F5344CB8AC3E}">
        <p14:creationId xmlns:p14="http://schemas.microsoft.com/office/powerpoint/2010/main" val="16149338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58" r="12413" b="3"/>
          <a:stretch/>
        </p:blipFill>
        <p:spPr bwMode="auto">
          <a:xfrm>
            <a:off x="-1219" y="-8"/>
            <a:ext cx="1219169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35795" y="2100263"/>
            <a:ext cx="4757736" cy="3300412"/>
          </a:xfrm>
          <a:solidFill>
            <a:srgbClr val="5B9BD5">
              <a:lumMod val="40000"/>
              <a:lumOff val="60000"/>
            </a:srgbClr>
          </a:solidFill>
        </p:spPr>
        <p:txBody>
          <a:bodyPr vert="horz" lIns="91440" tIns="45720" rIns="91440" bIns="45720" rtlCol="0" anchor="b">
            <a:noAutofit/>
          </a:bodyPr>
          <a:lstStyle/>
          <a:p>
            <a:pPr algn="ctr"/>
            <a:r>
              <a:rPr lang="en-US" sz="2400" b="1" i="1" kern="1200" dirty="0">
                <a:solidFill>
                  <a:schemeClr val="tx1">
                    <a:lumMod val="75000"/>
                    <a:lumOff val="25000"/>
                  </a:schemeClr>
                </a:solidFill>
                <a:latin typeface="+mj-lt"/>
                <a:cs typeface="+mj-cs"/>
              </a:rPr>
              <a:t>I look forward to seeing you next week.</a:t>
            </a:r>
            <a:br>
              <a:rPr lang="en-US" sz="2400" b="1" i="1" kern="1200" dirty="0">
                <a:solidFill>
                  <a:schemeClr val="tx1">
                    <a:lumMod val="75000"/>
                    <a:lumOff val="25000"/>
                  </a:schemeClr>
                </a:solidFill>
                <a:latin typeface="+mj-lt"/>
                <a:cs typeface="+mj-cs"/>
              </a:rPr>
            </a:br>
            <a:br>
              <a:rPr lang="en-US" sz="2400" b="1" i="1" kern="1200" dirty="0">
                <a:solidFill>
                  <a:schemeClr val="tx1">
                    <a:lumMod val="75000"/>
                    <a:lumOff val="25000"/>
                  </a:schemeClr>
                </a:solidFill>
                <a:latin typeface="+mj-lt"/>
                <a:cs typeface="+mj-cs"/>
              </a:rPr>
            </a:br>
            <a:r>
              <a:rPr lang="en-US" sz="2400" b="1" i="1" kern="1200" dirty="0">
                <a:solidFill>
                  <a:schemeClr val="tx1">
                    <a:lumMod val="75000"/>
                    <a:lumOff val="25000"/>
                  </a:schemeClr>
                </a:solidFill>
                <a:latin typeface="+mj-lt"/>
                <a:cs typeface="+mj-cs"/>
              </a:rPr>
              <a:t>If you have any questions in the meantime, please send an email from your student account</a:t>
            </a:r>
            <a:br>
              <a:rPr lang="en-US" sz="2400" b="1" i="1" kern="1200" dirty="0">
                <a:solidFill>
                  <a:schemeClr val="tx1">
                    <a:lumMod val="75000"/>
                    <a:lumOff val="25000"/>
                  </a:schemeClr>
                </a:solidFill>
                <a:latin typeface="+mj-lt"/>
                <a:cs typeface="+mj-cs"/>
              </a:rPr>
            </a:br>
            <a:br>
              <a:rPr lang="en-US" sz="2400" b="1" i="1" kern="1200" dirty="0">
                <a:solidFill>
                  <a:schemeClr val="tx1">
                    <a:lumMod val="75000"/>
                    <a:lumOff val="25000"/>
                  </a:schemeClr>
                </a:solidFill>
                <a:latin typeface="+mj-lt"/>
                <a:cs typeface="+mj-cs"/>
              </a:rPr>
            </a:br>
            <a:r>
              <a:rPr lang="en-US" sz="2400" b="1" i="1" kern="1200" dirty="0">
                <a:solidFill>
                  <a:schemeClr val="tx1">
                    <a:lumMod val="75000"/>
                    <a:lumOff val="25000"/>
                  </a:schemeClr>
                </a:solidFill>
                <a:latin typeface="+mj-lt"/>
                <a:cs typeface="+mj-cs"/>
                <a:hlinkClick r:id="rId4"/>
              </a:rPr>
              <a:t>C.wilkin@UWTSD.AC.UK</a:t>
            </a:r>
            <a:br>
              <a:rPr lang="en-US" sz="2400" b="1" i="1" kern="1200" dirty="0">
                <a:solidFill>
                  <a:schemeClr val="tx1">
                    <a:lumMod val="75000"/>
                    <a:lumOff val="25000"/>
                  </a:schemeClr>
                </a:solidFill>
                <a:latin typeface="+mj-lt"/>
                <a:cs typeface="+mj-cs"/>
              </a:rPr>
            </a:br>
            <a:r>
              <a:rPr lang="en-US" sz="2400" b="1" i="1" dirty="0">
                <a:solidFill>
                  <a:schemeClr val="tx1">
                    <a:lumMod val="75000"/>
                    <a:lumOff val="25000"/>
                  </a:schemeClr>
                </a:solidFill>
                <a:latin typeface="+mj-lt"/>
                <a:cs typeface="+mj-cs"/>
              </a:rPr>
              <a:t>Ruth.Taylor-Davies@UWTSD.AC.UK</a:t>
            </a:r>
            <a:endParaRPr lang="en-US" sz="2400" kern="1200" dirty="0">
              <a:solidFill>
                <a:schemeClr val="tx1">
                  <a:lumMod val="75000"/>
                  <a:lumOff val="25000"/>
                </a:schemeClr>
              </a:solidFill>
              <a:latin typeface="+mj-lt"/>
              <a:cs typeface="+mj-cs"/>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24" r="-3" b="-3"/>
          <a:stretch/>
        </p:blipFill>
        <p:spPr bwMode="auto">
          <a:xfrm>
            <a:off x="7854697" y="822204"/>
            <a:ext cx="2606312" cy="2405492"/>
          </a:xfrm>
          <a:custGeom>
            <a:avLst/>
            <a:gdLst/>
            <a:ahLst/>
            <a:cxnLst/>
            <a:rect l="l" t="t" r="r" b="b"/>
            <a:pathLst>
              <a:path w="2442835" h="2236365">
                <a:moveTo>
                  <a:pt x="1178694" y="0"/>
                </a:moveTo>
                <a:cubicBezTo>
                  <a:pt x="1426542" y="0"/>
                  <a:pt x="1608393" y="124353"/>
                  <a:pt x="1857551" y="314024"/>
                </a:cubicBezTo>
                <a:cubicBezTo>
                  <a:pt x="1885386" y="335216"/>
                  <a:pt x="1913222" y="356156"/>
                  <a:pt x="1940168" y="376379"/>
                </a:cubicBezTo>
                <a:cubicBezTo>
                  <a:pt x="2086213" y="486125"/>
                  <a:pt x="2224133" y="589796"/>
                  <a:pt x="2315923" y="702353"/>
                </a:cubicBezTo>
                <a:cubicBezTo>
                  <a:pt x="2403676" y="809955"/>
                  <a:pt x="2442835" y="917915"/>
                  <a:pt x="2442835" y="1052431"/>
                </a:cubicBezTo>
                <a:cubicBezTo>
                  <a:pt x="2442835" y="1389589"/>
                  <a:pt x="2341663" y="1692735"/>
                  <a:pt x="2157925" y="1906050"/>
                </a:cubicBezTo>
                <a:cubicBezTo>
                  <a:pt x="2068023" y="2010385"/>
                  <a:pt x="1960192" y="2091482"/>
                  <a:pt x="1837422" y="2147045"/>
                </a:cubicBezTo>
                <a:cubicBezTo>
                  <a:pt x="1706420" y="2206285"/>
                  <a:pt x="1558592" y="2236365"/>
                  <a:pt x="1397973" y="2236365"/>
                </a:cubicBezTo>
                <a:cubicBezTo>
                  <a:pt x="1227656" y="2236365"/>
                  <a:pt x="1055033" y="2204038"/>
                  <a:pt x="885082" y="2140253"/>
                </a:cubicBezTo>
                <a:cubicBezTo>
                  <a:pt x="719588" y="2078255"/>
                  <a:pt x="562062" y="1986944"/>
                  <a:pt x="429436" y="1876226"/>
                </a:cubicBezTo>
                <a:cubicBezTo>
                  <a:pt x="294504" y="1763618"/>
                  <a:pt x="188455" y="1635487"/>
                  <a:pt x="114279" y="1495506"/>
                </a:cubicBezTo>
                <a:cubicBezTo>
                  <a:pt x="38477" y="1352411"/>
                  <a:pt x="0" y="1203340"/>
                  <a:pt x="0" y="1052431"/>
                </a:cubicBezTo>
                <a:cubicBezTo>
                  <a:pt x="0" y="900449"/>
                  <a:pt x="61386" y="811692"/>
                  <a:pt x="189137" y="641019"/>
                </a:cubicBezTo>
                <a:cubicBezTo>
                  <a:pt x="219961" y="599856"/>
                  <a:pt x="251833" y="557266"/>
                  <a:pt x="284438" y="510435"/>
                </a:cubicBezTo>
                <a:cubicBezTo>
                  <a:pt x="533598" y="152646"/>
                  <a:pt x="801051" y="0"/>
                  <a:pt x="1178694" y="0"/>
                </a:cubicBezTo>
                <a:close/>
              </a:path>
            </a:pathLst>
          </a:cu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7104" r="19085" b="3"/>
          <a:stretch/>
        </p:blipFill>
        <p:spPr bwMode="auto">
          <a:xfrm>
            <a:off x="6243077" y="3675142"/>
            <a:ext cx="2438717" cy="2265923"/>
          </a:xfrm>
          <a:custGeom>
            <a:avLst/>
            <a:gdLst/>
            <a:ahLst/>
            <a:cxnLst/>
            <a:rect l="l" t="t" r="r" b="b"/>
            <a:pathLst>
              <a:path w="2442835" h="2236365">
                <a:moveTo>
                  <a:pt x="1044862" y="0"/>
                </a:moveTo>
                <a:cubicBezTo>
                  <a:pt x="1215179" y="0"/>
                  <a:pt x="1387802" y="32328"/>
                  <a:pt x="1557753" y="96112"/>
                </a:cubicBezTo>
                <a:cubicBezTo>
                  <a:pt x="1723247" y="158111"/>
                  <a:pt x="1880773" y="249422"/>
                  <a:pt x="2013399" y="360139"/>
                </a:cubicBezTo>
                <a:cubicBezTo>
                  <a:pt x="2148332" y="472747"/>
                  <a:pt x="2254380" y="600878"/>
                  <a:pt x="2328556" y="740859"/>
                </a:cubicBezTo>
                <a:cubicBezTo>
                  <a:pt x="2404358" y="883954"/>
                  <a:pt x="2442835" y="1033026"/>
                  <a:pt x="2442835" y="1183934"/>
                </a:cubicBezTo>
                <a:cubicBezTo>
                  <a:pt x="2442835" y="1335916"/>
                  <a:pt x="2381449" y="1424674"/>
                  <a:pt x="2253698" y="1595346"/>
                </a:cubicBezTo>
                <a:cubicBezTo>
                  <a:pt x="2222875" y="1636509"/>
                  <a:pt x="2191002" y="1679100"/>
                  <a:pt x="2158397" y="1725930"/>
                </a:cubicBezTo>
                <a:cubicBezTo>
                  <a:pt x="1909237" y="2083719"/>
                  <a:pt x="1641784" y="2236365"/>
                  <a:pt x="1264141" y="2236365"/>
                </a:cubicBezTo>
                <a:cubicBezTo>
                  <a:pt x="1016293" y="2236365"/>
                  <a:pt x="834443" y="2112012"/>
                  <a:pt x="585284" y="1922342"/>
                </a:cubicBezTo>
                <a:cubicBezTo>
                  <a:pt x="557449" y="1901149"/>
                  <a:pt x="529613" y="1880210"/>
                  <a:pt x="502667" y="1859987"/>
                </a:cubicBezTo>
                <a:cubicBezTo>
                  <a:pt x="356623" y="1750240"/>
                  <a:pt x="218702" y="1646569"/>
                  <a:pt x="126912" y="1534012"/>
                </a:cubicBezTo>
                <a:cubicBezTo>
                  <a:pt x="39159" y="1426410"/>
                  <a:pt x="0" y="1318451"/>
                  <a:pt x="0" y="1183934"/>
                </a:cubicBezTo>
                <a:cubicBezTo>
                  <a:pt x="0" y="846776"/>
                  <a:pt x="101173" y="543630"/>
                  <a:pt x="284911" y="330315"/>
                </a:cubicBezTo>
                <a:cubicBezTo>
                  <a:pt x="374812" y="225981"/>
                  <a:pt x="482643" y="144883"/>
                  <a:pt x="605414" y="89320"/>
                </a:cubicBezTo>
                <a:cubicBezTo>
                  <a:pt x="736415" y="30080"/>
                  <a:pt x="884243" y="0"/>
                  <a:pt x="104486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897362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2.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3.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4.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5.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6.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7.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8.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9.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10.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heme/theme1.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lorBlockVTI" id="{733CB85B-8F47-42FB-9326-9FF507018D27}" vid="{069BD9C2-DF61-4F2B-A577-A59C7FC2FF6B}"/>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8757C30-AE9A-4680-90EB-19D282EC2B7C}">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0AF0BF08-C674-44E3-8BFC-85BC65E095F1}">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5CCB28C-7D26-4A36-9CFC-D739C28F3D18}">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{DC35679A-1219-4870-AE3E-3ACFDB18DFF3}tf89117832_win32</Template>
  <TotalTime>0</TotalTime>
  <Words>1949</Words>
  <Application>Microsoft Office PowerPoint</Application>
  <PresentationFormat>Widescreen</PresentationFormat>
  <Paragraphs>182</Paragraphs>
  <Slides>21</Slides>
  <Notes>14</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21</vt:i4>
      </vt:variant>
    </vt:vector>
  </HeadingPairs>
  <TitlesOfParts>
    <vt:vector size="29" baseType="lpstr">
      <vt:lpstr>Arial</vt:lpstr>
      <vt:lpstr>Avenir Next LT Pro</vt:lpstr>
      <vt:lpstr>Calibri</vt:lpstr>
      <vt:lpstr>Calibri Light</vt:lpstr>
      <vt:lpstr>Wingdings</vt:lpstr>
      <vt:lpstr>ColorBlockVTI</vt:lpstr>
      <vt:lpstr>1_Office Theme</vt:lpstr>
      <vt:lpstr>IHM PPT Template_</vt:lpstr>
      <vt:lpstr>PowerPoint Presentation</vt:lpstr>
      <vt:lpstr>Before we start  As there are quite a few of us here, please ensure that your microphone is muted during all teaching until you are asked a question or there is a group discussion to prevent background noise.  Your camera must be always on during lectures please.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Aims for today</vt:lpstr>
      <vt:lpstr>PowerPoint Presentation</vt:lpstr>
      <vt:lpstr>PowerPoint Presentation</vt:lpstr>
      <vt:lpstr>PowerPoint Presentation</vt:lpstr>
      <vt:lpstr>PowerPoint Presentation</vt:lpstr>
      <vt:lpstr>Motion</vt:lpstr>
      <vt:lpstr>Proposer (team a)</vt:lpstr>
      <vt:lpstr>5 minute confer (1)</vt:lpstr>
      <vt:lpstr>Questions (team n - a)</vt:lpstr>
      <vt:lpstr>5 minute confer (2)</vt:lpstr>
      <vt:lpstr>Proposer (team n)</vt:lpstr>
      <vt:lpstr>5 minute confer (3)</vt:lpstr>
      <vt:lpstr>Questions (team a - n)</vt:lpstr>
      <vt:lpstr>5 minute confer (4)</vt:lpstr>
      <vt:lpstr>Summary (team a)</vt:lpstr>
      <vt:lpstr>Summary (team b)</vt:lpstr>
      <vt:lpstr>Closing vote</vt:lpstr>
      <vt:lpstr>I look forward to seeing you next week.  If you have any questions in the meantime, please send an email from your student account  C.wilkin@UWTSD.AC.UK Ruth.Taylor-Davies@UWTSD.AC.UK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2</cp:revision>
  <dcterms:created xsi:type="dcterms:W3CDTF">2023-01-13T19:27:22Z</dcterms:created>
  <dcterms:modified xsi:type="dcterms:W3CDTF">2024-02-20T15:27:37Z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